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65B0E-7D0C-49F3-BE73-F03D04EC22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E5DA8-7380-44EA-9D02-8813B6381B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63ECF-EE34-445C-8ECF-70A723846C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D8020-278A-4C03-8BC0-7934E5A6BB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63ECF-EE34-445C-8ECF-70A723846C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D8020-278A-4C03-8BC0-7934E5A6BB0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.png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7.png"/><Relationship Id="rId7" Type="http://schemas.openxmlformats.org/officeDocument/2006/relationships/image" Target="../media/image3.png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png"/><Relationship Id="rId7" Type="http://schemas.openxmlformats.org/officeDocument/2006/relationships/image" Target="../media/image3.png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5.png"/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云形 1_1"/>
          <p:cNvSpPr/>
          <p:nvPr>
            <p:custDataLst>
              <p:tags r:id="rId1"/>
            </p:custDataLst>
          </p:nvPr>
        </p:nvSpPr>
        <p:spPr>
          <a:xfrm>
            <a:off x="3025140" y="-297180"/>
            <a:ext cx="6141720" cy="8686800"/>
          </a:xfrm>
          <a:prstGeom prst="cloud">
            <a:avLst/>
          </a:prstGeom>
          <a:solidFill>
            <a:srgbClr val="FFEBFF">
              <a:alpha val="68000"/>
            </a:srgbClr>
          </a:soli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PA_组合 7"/>
          <p:cNvGrpSpPr/>
          <p:nvPr>
            <p:custDataLst>
              <p:tags r:id="rId2"/>
            </p:custDataLst>
          </p:nvPr>
        </p:nvGrpSpPr>
        <p:grpSpPr>
          <a:xfrm>
            <a:off x="2651327" y="436783"/>
            <a:ext cx="8840065" cy="5984434"/>
            <a:chOff x="2651327" y="436783"/>
            <a:chExt cx="8840065" cy="5984434"/>
          </a:xfrm>
        </p:grpSpPr>
        <p:pic>
          <p:nvPicPr>
            <p:cNvPr id="4" name="PA_墨迹1"/>
            <p:cNvPicPr/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5733378">
              <a:off x="7548743" y="-1700219"/>
              <a:ext cx="1595374" cy="6289924"/>
            </a:xfrm>
            <a:prstGeom prst="rect">
              <a:avLst/>
            </a:prstGeom>
          </p:spPr>
        </p:pic>
        <p:sp>
          <p:nvSpPr>
            <p:cNvPr id="2467" name="PA_墨迹2"/>
            <p:cNvSpPr/>
            <p:nvPr>
              <p:custDataLst>
                <p:tags r:id="rId5"/>
              </p:custDataLst>
            </p:nvPr>
          </p:nvSpPr>
          <p:spPr bwMode="auto">
            <a:xfrm rot="20768197" flipH="1">
              <a:off x="2651327" y="5260783"/>
              <a:ext cx="3650540" cy="1128806"/>
            </a:xfrm>
            <a:custGeom>
              <a:avLst/>
              <a:gdLst>
                <a:gd name="T0" fmla="*/ 47 w 526"/>
                <a:gd name="T1" fmla="*/ 36 h 95"/>
                <a:gd name="T2" fmla="*/ 94 w 526"/>
                <a:gd name="T3" fmla="*/ 37 h 95"/>
                <a:gd name="T4" fmla="*/ 91 w 526"/>
                <a:gd name="T5" fmla="*/ 39 h 95"/>
                <a:gd name="T6" fmla="*/ 80 w 526"/>
                <a:gd name="T7" fmla="*/ 43 h 95"/>
                <a:gd name="T8" fmla="*/ 74 w 526"/>
                <a:gd name="T9" fmla="*/ 45 h 95"/>
                <a:gd name="T10" fmla="*/ 106 w 526"/>
                <a:gd name="T11" fmla="*/ 57 h 95"/>
                <a:gd name="T12" fmla="*/ 152 w 526"/>
                <a:gd name="T13" fmla="*/ 70 h 95"/>
                <a:gd name="T14" fmla="*/ 193 w 526"/>
                <a:gd name="T15" fmla="*/ 79 h 95"/>
                <a:gd name="T16" fmla="*/ 281 w 526"/>
                <a:gd name="T17" fmla="*/ 90 h 95"/>
                <a:gd name="T18" fmla="*/ 311 w 526"/>
                <a:gd name="T19" fmla="*/ 92 h 95"/>
                <a:gd name="T20" fmla="*/ 371 w 526"/>
                <a:gd name="T21" fmla="*/ 88 h 95"/>
                <a:gd name="T22" fmla="*/ 455 w 526"/>
                <a:gd name="T23" fmla="*/ 74 h 95"/>
                <a:gd name="T24" fmla="*/ 480 w 526"/>
                <a:gd name="T25" fmla="*/ 67 h 95"/>
                <a:gd name="T26" fmla="*/ 474 w 526"/>
                <a:gd name="T27" fmla="*/ 66 h 95"/>
                <a:gd name="T28" fmla="*/ 486 w 526"/>
                <a:gd name="T29" fmla="*/ 61 h 95"/>
                <a:gd name="T30" fmla="*/ 497 w 526"/>
                <a:gd name="T31" fmla="*/ 48 h 95"/>
                <a:gd name="T32" fmla="*/ 526 w 526"/>
                <a:gd name="T33" fmla="*/ 36 h 95"/>
                <a:gd name="T34" fmla="*/ 524 w 526"/>
                <a:gd name="T35" fmla="*/ 34 h 95"/>
                <a:gd name="T36" fmla="*/ 505 w 526"/>
                <a:gd name="T37" fmla="*/ 35 h 95"/>
                <a:gd name="T38" fmla="*/ 505 w 526"/>
                <a:gd name="T39" fmla="*/ 34 h 95"/>
                <a:gd name="T40" fmla="*/ 500 w 526"/>
                <a:gd name="T41" fmla="*/ 30 h 95"/>
                <a:gd name="T42" fmla="*/ 477 w 526"/>
                <a:gd name="T43" fmla="*/ 29 h 95"/>
                <a:gd name="T44" fmla="*/ 482 w 526"/>
                <a:gd name="T45" fmla="*/ 24 h 95"/>
                <a:gd name="T46" fmla="*/ 416 w 526"/>
                <a:gd name="T47" fmla="*/ 29 h 95"/>
                <a:gd name="T48" fmla="*/ 439 w 526"/>
                <a:gd name="T49" fmla="*/ 23 h 95"/>
                <a:gd name="T50" fmla="*/ 449 w 526"/>
                <a:gd name="T51" fmla="*/ 19 h 95"/>
                <a:gd name="T52" fmla="*/ 458 w 526"/>
                <a:gd name="T53" fmla="*/ 13 h 95"/>
                <a:gd name="T54" fmla="*/ 474 w 526"/>
                <a:gd name="T55" fmla="*/ 9 h 95"/>
                <a:gd name="T56" fmla="*/ 502 w 526"/>
                <a:gd name="T57" fmla="*/ 1 h 95"/>
                <a:gd name="T58" fmla="*/ 346 w 526"/>
                <a:gd name="T59" fmla="*/ 18 h 95"/>
                <a:gd name="T60" fmla="*/ 316 w 526"/>
                <a:gd name="T61" fmla="*/ 21 h 95"/>
                <a:gd name="T62" fmla="*/ 342 w 526"/>
                <a:gd name="T63" fmla="*/ 18 h 95"/>
                <a:gd name="T64" fmla="*/ 176 w 526"/>
                <a:gd name="T65" fmla="*/ 19 h 95"/>
                <a:gd name="T66" fmla="*/ 131 w 526"/>
                <a:gd name="T67" fmla="*/ 11 h 95"/>
                <a:gd name="T68" fmla="*/ 111 w 526"/>
                <a:gd name="T69" fmla="*/ 11 h 95"/>
                <a:gd name="T70" fmla="*/ 114 w 526"/>
                <a:gd name="T71" fmla="*/ 14 h 95"/>
                <a:gd name="T72" fmla="*/ 127 w 526"/>
                <a:gd name="T73" fmla="*/ 22 h 95"/>
                <a:gd name="T74" fmla="*/ 97 w 526"/>
                <a:gd name="T75" fmla="*/ 22 h 95"/>
                <a:gd name="T76" fmla="*/ 41 w 526"/>
                <a:gd name="T77" fmla="*/ 1 h 95"/>
                <a:gd name="T78" fmla="*/ 45 w 526"/>
                <a:gd name="T79" fmla="*/ 3 h 95"/>
                <a:gd name="T80" fmla="*/ 33 w 526"/>
                <a:gd name="T81" fmla="*/ 10 h 95"/>
                <a:gd name="T82" fmla="*/ 34 w 526"/>
                <a:gd name="T83" fmla="*/ 19 h 95"/>
                <a:gd name="T84" fmla="*/ 29 w 526"/>
                <a:gd name="T85" fmla="*/ 30 h 95"/>
                <a:gd name="T86" fmla="*/ 12 w 526"/>
                <a:gd name="T87" fmla="*/ 32 h 95"/>
                <a:gd name="T88" fmla="*/ 78 w 526"/>
                <a:gd name="T89" fmla="*/ 17 h 95"/>
                <a:gd name="T90" fmla="*/ 77 w 526"/>
                <a:gd name="T91" fmla="*/ 19 h 95"/>
                <a:gd name="T92" fmla="*/ 69 w 526"/>
                <a:gd name="T93" fmla="*/ 31 h 95"/>
                <a:gd name="T94" fmla="*/ 97 w 526"/>
                <a:gd name="T95" fmla="*/ 35 h 95"/>
                <a:gd name="T96" fmla="*/ 99 w 526"/>
                <a:gd name="T97" fmla="*/ 36 h 95"/>
                <a:gd name="T98" fmla="*/ 60 w 526"/>
                <a:gd name="T99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26" h="95">
                  <a:moveTo>
                    <a:pt x="20" y="40"/>
                  </a:moveTo>
                  <a:cubicBezTo>
                    <a:pt x="30" y="39"/>
                    <a:pt x="41" y="39"/>
                    <a:pt x="47" y="36"/>
                  </a:cubicBezTo>
                  <a:cubicBezTo>
                    <a:pt x="45" y="32"/>
                    <a:pt x="53" y="35"/>
                    <a:pt x="56" y="32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2" y="39"/>
                    <a:pt x="91" y="39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3" y="48"/>
                    <a:pt x="78" y="49"/>
                    <a:pt x="82" y="49"/>
                  </a:cubicBezTo>
                  <a:cubicBezTo>
                    <a:pt x="88" y="53"/>
                    <a:pt x="99" y="54"/>
                    <a:pt x="106" y="57"/>
                  </a:cubicBezTo>
                  <a:cubicBezTo>
                    <a:pt x="121" y="59"/>
                    <a:pt x="127" y="65"/>
                    <a:pt x="142" y="67"/>
                  </a:cubicBezTo>
                  <a:cubicBezTo>
                    <a:pt x="146" y="67"/>
                    <a:pt x="147" y="70"/>
                    <a:pt x="152" y="70"/>
                  </a:cubicBezTo>
                  <a:cubicBezTo>
                    <a:pt x="158" y="74"/>
                    <a:pt x="169" y="74"/>
                    <a:pt x="174" y="78"/>
                  </a:cubicBezTo>
                  <a:cubicBezTo>
                    <a:pt x="181" y="77"/>
                    <a:pt x="186" y="79"/>
                    <a:pt x="193" y="79"/>
                  </a:cubicBezTo>
                  <a:cubicBezTo>
                    <a:pt x="194" y="80"/>
                    <a:pt x="198" y="82"/>
                    <a:pt x="198" y="83"/>
                  </a:cubicBezTo>
                  <a:cubicBezTo>
                    <a:pt x="223" y="85"/>
                    <a:pt x="249" y="93"/>
                    <a:pt x="281" y="90"/>
                  </a:cubicBezTo>
                  <a:cubicBezTo>
                    <a:pt x="286" y="95"/>
                    <a:pt x="300" y="91"/>
                    <a:pt x="308" y="93"/>
                  </a:cubicBezTo>
                  <a:cubicBezTo>
                    <a:pt x="309" y="92"/>
                    <a:pt x="312" y="93"/>
                    <a:pt x="311" y="92"/>
                  </a:cubicBezTo>
                  <a:cubicBezTo>
                    <a:pt x="321" y="90"/>
                    <a:pt x="334" y="91"/>
                    <a:pt x="345" y="89"/>
                  </a:cubicBezTo>
                  <a:cubicBezTo>
                    <a:pt x="353" y="87"/>
                    <a:pt x="363" y="91"/>
                    <a:pt x="371" y="88"/>
                  </a:cubicBezTo>
                  <a:cubicBezTo>
                    <a:pt x="380" y="86"/>
                    <a:pt x="392" y="88"/>
                    <a:pt x="399" y="85"/>
                  </a:cubicBezTo>
                  <a:cubicBezTo>
                    <a:pt x="420" y="83"/>
                    <a:pt x="437" y="78"/>
                    <a:pt x="455" y="74"/>
                  </a:cubicBezTo>
                  <a:cubicBezTo>
                    <a:pt x="455" y="73"/>
                    <a:pt x="455" y="73"/>
                    <a:pt x="455" y="73"/>
                  </a:cubicBezTo>
                  <a:cubicBezTo>
                    <a:pt x="462" y="70"/>
                    <a:pt x="471" y="69"/>
                    <a:pt x="480" y="67"/>
                  </a:cubicBezTo>
                  <a:cubicBezTo>
                    <a:pt x="474" y="67"/>
                    <a:pt x="474" y="67"/>
                    <a:pt x="474" y="67"/>
                  </a:cubicBezTo>
                  <a:cubicBezTo>
                    <a:pt x="474" y="66"/>
                    <a:pt x="474" y="66"/>
                    <a:pt x="474" y="66"/>
                  </a:cubicBezTo>
                  <a:cubicBezTo>
                    <a:pt x="475" y="66"/>
                    <a:pt x="475" y="65"/>
                    <a:pt x="476" y="65"/>
                  </a:cubicBezTo>
                  <a:cubicBezTo>
                    <a:pt x="480" y="65"/>
                    <a:pt x="486" y="63"/>
                    <a:pt x="486" y="61"/>
                  </a:cubicBezTo>
                  <a:cubicBezTo>
                    <a:pt x="477" y="59"/>
                    <a:pt x="488" y="56"/>
                    <a:pt x="484" y="54"/>
                  </a:cubicBezTo>
                  <a:cubicBezTo>
                    <a:pt x="489" y="52"/>
                    <a:pt x="496" y="51"/>
                    <a:pt x="497" y="48"/>
                  </a:cubicBezTo>
                  <a:cubicBezTo>
                    <a:pt x="493" y="47"/>
                    <a:pt x="493" y="47"/>
                    <a:pt x="493" y="47"/>
                  </a:cubicBezTo>
                  <a:cubicBezTo>
                    <a:pt x="502" y="43"/>
                    <a:pt x="518" y="42"/>
                    <a:pt x="526" y="36"/>
                  </a:cubicBezTo>
                  <a:cubicBezTo>
                    <a:pt x="522" y="36"/>
                    <a:pt x="522" y="36"/>
                    <a:pt x="522" y="36"/>
                  </a:cubicBezTo>
                  <a:cubicBezTo>
                    <a:pt x="521" y="35"/>
                    <a:pt x="524" y="35"/>
                    <a:pt x="524" y="34"/>
                  </a:cubicBezTo>
                  <a:cubicBezTo>
                    <a:pt x="522" y="34"/>
                    <a:pt x="520" y="35"/>
                    <a:pt x="519" y="35"/>
                  </a:cubicBezTo>
                  <a:cubicBezTo>
                    <a:pt x="515" y="35"/>
                    <a:pt x="507" y="37"/>
                    <a:pt x="505" y="35"/>
                  </a:cubicBezTo>
                  <a:cubicBezTo>
                    <a:pt x="510" y="33"/>
                    <a:pt x="510" y="33"/>
                    <a:pt x="510" y="33"/>
                  </a:cubicBezTo>
                  <a:cubicBezTo>
                    <a:pt x="508" y="33"/>
                    <a:pt x="507" y="34"/>
                    <a:pt x="505" y="34"/>
                  </a:cubicBezTo>
                  <a:cubicBezTo>
                    <a:pt x="499" y="34"/>
                    <a:pt x="495" y="35"/>
                    <a:pt x="490" y="33"/>
                  </a:cubicBezTo>
                  <a:cubicBezTo>
                    <a:pt x="489" y="31"/>
                    <a:pt x="496" y="31"/>
                    <a:pt x="500" y="30"/>
                  </a:cubicBezTo>
                  <a:cubicBezTo>
                    <a:pt x="493" y="27"/>
                    <a:pt x="483" y="30"/>
                    <a:pt x="475" y="30"/>
                  </a:cubicBezTo>
                  <a:cubicBezTo>
                    <a:pt x="476" y="30"/>
                    <a:pt x="476" y="29"/>
                    <a:pt x="477" y="29"/>
                  </a:cubicBezTo>
                  <a:cubicBezTo>
                    <a:pt x="472" y="28"/>
                    <a:pt x="472" y="28"/>
                    <a:pt x="472" y="28"/>
                  </a:cubicBezTo>
                  <a:cubicBezTo>
                    <a:pt x="474" y="26"/>
                    <a:pt x="479" y="25"/>
                    <a:pt x="482" y="24"/>
                  </a:cubicBezTo>
                  <a:cubicBezTo>
                    <a:pt x="462" y="27"/>
                    <a:pt x="441" y="28"/>
                    <a:pt x="419" y="30"/>
                  </a:cubicBezTo>
                  <a:cubicBezTo>
                    <a:pt x="416" y="29"/>
                    <a:pt x="416" y="29"/>
                    <a:pt x="416" y="29"/>
                  </a:cubicBezTo>
                  <a:cubicBezTo>
                    <a:pt x="425" y="27"/>
                    <a:pt x="434" y="26"/>
                    <a:pt x="443" y="24"/>
                  </a:cubicBezTo>
                  <a:cubicBezTo>
                    <a:pt x="442" y="24"/>
                    <a:pt x="437" y="24"/>
                    <a:pt x="439" y="23"/>
                  </a:cubicBezTo>
                  <a:cubicBezTo>
                    <a:pt x="435" y="22"/>
                    <a:pt x="432" y="24"/>
                    <a:pt x="430" y="22"/>
                  </a:cubicBezTo>
                  <a:cubicBezTo>
                    <a:pt x="436" y="20"/>
                    <a:pt x="443" y="21"/>
                    <a:pt x="449" y="19"/>
                  </a:cubicBezTo>
                  <a:cubicBezTo>
                    <a:pt x="456" y="16"/>
                    <a:pt x="466" y="16"/>
                    <a:pt x="472" y="13"/>
                  </a:cubicBezTo>
                  <a:cubicBezTo>
                    <a:pt x="468" y="13"/>
                    <a:pt x="463" y="14"/>
                    <a:pt x="458" y="13"/>
                  </a:cubicBezTo>
                  <a:cubicBezTo>
                    <a:pt x="464" y="12"/>
                    <a:pt x="469" y="10"/>
                    <a:pt x="475" y="10"/>
                  </a:cubicBezTo>
                  <a:cubicBezTo>
                    <a:pt x="474" y="9"/>
                    <a:pt x="474" y="9"/>
                    <a:pt x="474" y="9"/>
                  </a:cubicBezTo>
                  <a:cubicBezTo>
                    <a:pt x="480" y="6"/>
                    <a:pt x="492" y="6"/>
                    <a:pt x="497" y="3"/>
                  </a:cubicBezTo>
                  <a:cubicBezTo>
                    <a:pt x="499" y="2"/>
                    <a:pt x="502" y="2"/>
                    <a:pt x="502" y="1"/>
                  </a:cubicBezTo>
                  <a:cubicBezTo>
                    <a:pt x="466" y="7"/>
                    <a:pt x="428" y="12"/>
                    <a:pt x="390" y="15"/>
                  </a:cubicBezTo>
                  <a:cubicBezTo>
                    <a:pt x="375" y="16"/>
                    <a:pt x="360" y="17"/>
                    <a:pt x="346" y="18"/>
                  </a:cubicBezTo>
                  <a:cubicBezTo>
                    <a:pt x="347" y="18"/>
                    <a:pt x="349" y="18"/>
                    <a:pt x="351" y="19"/>
                  </a:cubicBezTo>
                  <a:cubicBezTo>
                    <a:pt x="341" y="20"/>
                    <a:pt x="328" y="21"/>
                    <a:pt x="316" y="21"/>
                  </a:cubicBezTo>
                  <a:cubicBezTo>
                    <a:pt x="324" y="19"/>
                    <a:pt x="333" y="19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16" y="20"/>
                    <a:pt x="291" y="22"/>
                    <a:pt x="265" y="24"/>
                  </a:cubicBezTo>
                  <a:cubicBezTo>
                    <a:pt x="233" y="24"/>
                    <a:pt x="205" y="21"/>
                    <a:pt x="176" y="19"/>
                  </a:cubicBezTo>
                  <a:cubicBezTo>
                    <a:pt x="174" y="17"/>
                    <a:pt x="167" y="19"/>
                    <a:pt x="164" y="17"/>
                  </a:cubicBezTo>
                  <a:cubicBezTo>
                    <a:pt x="153" y="15"/>
                    <a:pt x="142" y="13"/>
                    <a:pt x="131" y="11"/>
                  </a:cubicBezTo>
                  <a:cubicBezTo>
                    <a:pt x="127" y="11"/>
                    <a:pt x="120" y="8"/>
                    <a:pt x="117" y="11"/>
                  </a:cubicBezTo>
                  <a:cubicBezTo>
                    <a:pt x="115" y="11"/>
                    <a:pt x="113" y="10"/>
                    <a:pt x="111" y="11"/>
                  </a:cubicBezTo>
                  <a:cubicBezTo>
                    <a:pt x="110" y="12"/>
                    <a:pt x="114" y="12"/>
                    <a:pt x="111" y="1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1" y="17"/>
                    <a:pt x="125" y="17"/>
                    <a:pt x="119" y="19"/>
                  </a:cubicBezTo>
                  <a:cubicBezTo>
                    <a:pt x="120" y="21"/>
                    <a:pt x="126" y="20"/>
                    <a:pt x="127" y="22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16" y="26"/>
                    <a:pt x="104" y="23"/>
                    <a:pt x="97" y="22"/>
                  </a:cubicBezTo>
                  <a:cubicBezTo>
                    <a:pt x="114" y="18"/>
                    <a:pt x="87" y="16"/>
                    <a:pt x="90" y="11"/>
                  </a:cubicBezTo>
                  <a:cubicBezTo>
                    <a:pt x="79" y="5"/>
                    <a:pt x="61" y="0"/>
                    <a:pt x="41" y="1"/>
                  </a:cubicBezTo>
                  <a:cubicBezTo>
                    <a:pt x="43" y="4"/>
                    <a:pt x="34" y="5"/>
                    <a:pt x="32" y="7"/>
                  </a:cubicBezTo>
                  <a:cubicBezTo>
                    <a:pt x="37" y="6"/>
                    <a:pt x="39" y="3"/>
                    <a:pt x="45" y="3"/>
                  </a:cubicBezTo>
                  <a:cubicBezTo>
                    <a:pt x="47" y="4"/>
                    <a:pt x="48" y="5"/>
                    <a:pt x="49" y="6"/>
                  </a:cubicBezTo>
                  <a:cubicBezTo>
                    <a:pt x="44" y="8"/>
                    <a:pt x="36" y="6"/>
                    <a:pt x="33" y="10"/>
                  </a:cubicBezTo>
                  <a:cubicBezTo>
                    <a:pt x="28" y="13"/>
                    <a:pt x="39" y="14"/>
                    <a:pt x="39" y="16"/>
                  </a:cubicBezTo>
                  <a:cubicBezTo>
                    <a:pt x="36" y="17"/>
                    <a:pt x="38" y="19"/>
                    <a:pt x="34" y="19"/>
                  </a:cubicBezTo>
                  <a:cubicBezTo>
                    <a:pt x="35" y="21"/>
                    <a:pt x="31" y="23"/>
                    <a:pt x="35" y="25"/>
                  </a:cubicBezTo>
                  <a:cubicBezTo>
                    <a:pt x="29" y="26"/>
                    <a:pt x="32" y="28"/>
                    <a:pt x="29" y="30"/>
                  </a:cubicBezTo>
                  <a:cubicBezTo>
                    <a:pt x="26" y="30"/>
                    <a:pt x="23" y="32"/>
                    <a:pt x="20" y="31"/>
                  </a:cubicBezTo>
                  <a:cubicBezTo>
                    <a:pt x="18" y="33"/>
                    <a:pt x="12" y="29"/>
                    <a:pt x="12" y="32"/>
                  </a:cubicBezTo>
                  <a:cubicBezTo>
                    <a:pt x="0" y="36"/>
                    <a:pt x="19" y="37"/>
                    <a:pt x="20" y="40"/>
                  </a:cubicBezTo>
                  <a:close/>
                  <a:moveTo>
                    <a:pt x="78" y="17"/>
                  </a:moveTo>
                  <a:cubicBezTo>
                    <a:pt x="83" y="18"/>
                    <a:pt x="87" y="20"/>
                    <a:pt x="92" y="21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8" y="17"/>
                  </a:lnTo>
                  <a:close/>
                  <a:moveTo>
                    <a:pt x="69" y="31"/>
                  </a:moveTo>
                  <a:cubicBezTo>
                    <a:pt x="80" y="28"/>
                    <a:pt x="92" y="32"/>
                    <a:pt x="102" y="33"/>
                  </a:cubicBezTo>
                  <a:cubicBezTo>
                    <a:pt x="100" y="33"/>
                    <a:pt x="96" y="34"/>
                    <a:pt x="97" y="35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1" y="31"/>
                    <a:pt x="60" y="30"/>
                    <a:pt x="60" y="29"/>
                  </a:cubicBezTo>
                  <a:cubicBezTo>
                    <a:pt x="63" y="29"/>
                    <a:pt x="69" y="29"/>
                    <a:pt x="69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PA_墨迹3"/>
            <p:cNvSpPr/>
            <p:nvPr>
              <p:custDataLst>
                <p:tags r:id="rId6"/>
              </p:custDataLst>
            </p:nvPr>
          </p:nvSpPr>
          <p:spPr bwMode="auto">
            <a:xfrm rot="21063949">
              <a:off x="4467945" y="4519050"/>
              <a:ext cx="2302016" cy="1296210"/>
            </a:xfrm>
            <a:custGeom>
              <a:avLst/>
              <a:gdLst>
                <a:gd name="connsiteX0" fmla="*/ 471115 w 1836997"/>
                <a:gd name="connsiteY0" fmla="*/ 876123 h 1034369"/>
                <a:gd name="connsiteX1" fmla="*/ 457854 w 1836997"/>
                <a:gd name="connsiteY1" fmla="*/ 882187 h 1034369"/>
                <a:gd name="connsiteX2" fmla="*/ 480188 w 1836997"/>
                <a:gd name="connsiteY2" fmla="*/ 882187 h 1034369"/>
                <a:gd name="connsiteX3" fmla="*/ 471115 w 1836997"/>
                <a:gd name="connsiteY3" fmla="*/ 876123 h 1034369"/>
                <a:gd name="connsiteX4" fmla="*/ 614893 w 1836997"/>
                <a:gd name="connsiteY4" fmla="*/ 867027 h 1034369"/>
                <a:gd name="connsiteX5" fmla="*/ 591859 w 1836997"/>
                <a:gd name="connsiteY5" fmla="*/ 870059 h 1034369"/>
                <a:gd name="connsiteX6" fmla="*/ 603027 w 1836997"/>
                <a:gd name="connsiteY6" fmla="*/ 886228 h 1034369"/>
                <a:gd name="connsiteX7" fmla="*/ 642112 w 1836997"/>
                <a:gd name="connsiteY7" fmla="*/ 870059 h 1034369"/>
                <a:gd name="connsiteX8" fmla="*/ 614893 w 1836997"/>
                <a:gd name="connsiteY8" fmla="*/ 867027 h 1034369"/>
                <a:gd name="connsiteX9" fmla="*/ 485772 w 1836997"/>
                <a:gd name="connsiteY9" fmla="*/ 801340 h 1034369"/>
                <a:gd name="connsiteX10" fmla="*/ 469022 w 1836997"/>
                <a:gd name="connsiteY10" fmla="*/ 809425 h 1034369"/>
                <a:gd name="connsiteX11" fmla="*/ 485772 w 1836997"/>
                <a:gd name="connsiteY11" fmla="*/ 813467 h 1034369"/>
                <a:gd name="connsiteX12" fmla="*/ 485772 w 1836997"/>
                <a:gd name="connsiteY12" fmla="*/ 801340 h 1034369"/>
                <a:gd name="connsiteX13" fmla="*/ 263127 w 1836997"/>
                <a:gd name="connsiteY13" fmla="*/ 800330 h 1034369"/>
                <a:gd name="connsiteX14" fmla="*/ 279179 w 1836997"/>
                <a:gd name="connsiteY14" fmla="*/ 801340 h 1034369"/>
                <a:gd name="connsiteX15" fmla="*/ 256845 w 1836997"/>
                <a:gd name="connsiteY15" fmla="*/ 809425 h 1034369"/>
                <a:gd name="connsiteX16" fmla="*/ 251262 w 1836997"/>
                <a:gd name="connsiteY16" fmla="*/ 805382 h 1034369"/>
                <a:gd name="connsiteX17" fmla="*/ 263127 w 1836997"/>
                <a:gd name="connsiteY17" fmla="*/ 800330 h 1034369"/>
                <a:gd name="connsiteX18" fmla="*/ 1211637 w 1836997"/>
                <a:gd name="connsiteY18" fmla="*/ 793255 h 1034369"/>
                <a:gd name="connsiteX19" fmla="*/ 1172552 w 1836997"/>
                <a:gd name="connsiteY19" fmla="*/ 805382 h 1034369"/>
                <a:gd name="connsiteX20" fmla="*/ 1211637 w 1836997"/>
                <a:gd name="connsiteY20" fmla="*/ 793255 h 1034369"/>
                <a:gd name="connsiteX21" fmla="*/ 597444 w 1836997"/>
                <a:gd name="connsiteY21" fmla="*/ 789213 h 1034369"/>
                <a:gd name="connsiteX22" fmla="*/ 496939 w 1836997"/>
                <a:gd name="connsiteY22" fmla="*/ 809425 h 1034369"/>
                <a:gd name="connsiteX23" fmla="*/ 502522 w 1836997"/>
                <a:gd name="connsiteY23" fmla="*/ 817510 h 1034369"/>
                <a:gd name="connsiteX24" fmla="*/ 452271 w 1836997"/>
                <a:gd name="connsiteY24" fmla="*/ 821551 h 1034369"/>
                <a:gd name="connsiteX25" fmla="*/ 508106 w 1836997"/>
                <a:gd name="connsiteY25" fmla="*/ 825594 h 1034369"/>
                <a:gd name="connsiteX26" fmla="*/ 519273 w 1836997"/>
                <a:gd name="connsiteY26" fmla="*/ 817510 h 1034369"/>
                <a:gd name="connsiteX27" fmla="*/ 552774 w 1836997"/>
                <a:gd name="connsiteY27" fmla="*/ 817510 h 1034369"/>
                <a:gd name="connsiteX28" fmla="*/ 536024 w 1836997"/>
                <a:gd name="connsiteY28" fmla="*/ 821551 h 1034369"/>
                <a:gd name="connsiteX29" fmla="*/ 558358 w 1836997"/>
                <a:gd name="connsiteY29" fmla="*/ 825594 h 1034369"/>
                <a:gd name="connsiteX30" fmla="*/ 603027 w 1836997"/>
                <a:gd name="connsiteY30" fmla="*/ 813467 h 1034369"/>
                <a:gd name="connsiteX31" fmla="*/ 619778 w 1836997"/>
                <a:gd name="connsiteY31" fmla="*/ 797298 h 1034369"/>
                <a:gd name="connsiteX32" fmla="*/ 619778 w 1836997"/>
                <a:gd name="connsiteY32" fmla="*/ 793255 h 1034369"/>
                <a:gd name="connsiteX33" fmla="*/ 597444 w 1836997"/>
                <a:gd name="connsiteY33" fmla="*/ 789213 h 1034369"/>
                <a:gd name="connsiteX34" fmla="*/ 742616 w 1836997"/>
                <a:gd name="connsiteY34" fmla="*/ 785171 h 1034369"/>
                <a:gd name="connsiteX35" fmla="*/ 737033 w 1836997"/>
                <a:gd name="connsiteY35" fmla="*/ 793255 h 1034369"/>
                <a:gd name="connsiteX36" fmla="*/ 748200 w 1836997"/>
                <a:gd name="connsiteY36" fmla="*/ 793255 h 1034369"/>
                <a:gd name="connsiteX37" fmla="*/ 742616 w 1836997"/>
                <a:gd name="connsiteY37" fmla="*/ 785171 h 1034369"/>
                <a:gd name="connsiteX38" fmla="*/ 737033 w 1836997"/>
                <a:gd name="connsiteY38" fmla="*/ 781129 h 1034369"/>
                <a:gd name="connsiteX39" fmla="*/ 697948 w 1836997"/>
                <a:gd name="connsiteY39" fmla="*/ 789213 h 1034369"/>
                <a:gd name="connsiteX40" fmla="*/ 703531 w 1836997"/>
                <a:gd name="connsiteY40" fmla="*/ 785171 h 1034369"/>
                <a:gd name="connsiteX41" fmla="*/ 664446 w 1836997"/>
                <a:gd name="connsiteY41" fmla="*/ 789213 h 1034369"/>
                <a:gd name="connsiteX42" fmla="*/ 675614 w 1836997"/>
                <a:gd name="connsiteY42" fmla="*/ 797298 h 1034369"/>
                <a:gd name="connsiteX43" fmla="*/ 731449 w 1836997"/>
                <a:gd name="connsiteY43" fmla="*/ 793255 h 1034369"/>
                <a:gd name="connsiteX44" fmla="*/ 737033 w 1836997"/>
                <a:gd name="connsiteY44" fmla="*/ 781129 h 1034369"/>
                <a:gd name="connsiteX45" fmla="*/ 536024 w 1836997"/>
                <a:gd name="connsiteY45" fmla="*/ 769002 h 1034369"/>
                <a:gd name="connsiteX46" fmla="*/ 563942 w 1836997"/>
                <a:gd name="connsiteY46" fmla="*/ 777086 h 1034369"/>
                <a:gd name="connsiteX47" fmla="*/ 563942 w 1836997"/>
                <a:gd name="connsiteY47" fmla="*/ 769002 h 1034369"/>
                <a:gd name="connsiteX48" fmla="*/ 536024 w 1836997"/>
                <a:gd name="connsiteY48" fmla="*/ 769002 h 1034369"/>
                <a:gd name="connsiteX49" fmla="*/ 441103 w 1836997"/>
                <a:gd name="connsiteY49" fmla="*/ 764959 h 1034369"/>
                <a:gd name="connsiteX50" fmla="*/ 441103 w 1836997"/>
                <a:gd name="connsiteY50" fmla="*/ 769002 h 1034369"/>
                <a:gd name="connsiteX51" fmla="*/ 429937 w 1836997"/>
                <a:gd name="connsiteY51" fmla="*/ 769002 h 1034369"/>
                <a:gd name="connsiteX52" fmla="*/ 435520 w 1836997"/>
                <a:gd name="connsiteY52" fmla="*/ 777086 h 1034369"/>
                <a:gd name="connsiteX53" fmla="*/ 452271 w 1836997"/>
                <a:gd name="connsiteY53" fmla="*/ 777086 h 1034369"/>
                <a:gd name="connsiteX54" fmla="*/ 452271 w 1836997"/>
                <a:gd name="connsiteY54" fmla="*/ 764959 h 1034369"/>
                <a:gd name="connsiteX55" fmla="*/ 441103 w 1836997"/>
                <a:gd name="connsiteY55" fmla="*/ 764959 h 1034369"/>
                <a:gd name="connsiteX56" fmla="*/ 258262 w 1836997"/>
                <a:gd name="connsiteY56" fmla="*/ 763674 h 1034369"/>
                <a:gd name="connsiteX57" fmla="*/ 262474 w 1836997"/>
                <a:gd name="connsiteY57" fmla="*/ 765137 h 1034369"/>
                <a:gd name="connsiteX58" fmla="*/ 256845 w 1836997"/>
                <a:gd name="connsiteY58" fmla="*/ 764959 h 1034369"/>
                <a:gd name="connsiteX59" fmla="*/ 340599 w 1836997"/>
                <a:gd name="connsiteY59" fmla="*/ 756874 h 1034369"/>
                <a:gd name="connsiteX60" fmla="*/ 323848 w 1836997"/>
                <a:gd name="connsiteY60" fmla="*/ 764959 h 1034369"/>
                <a:gd name="connsiteX61" fmla="*/ 346182 w 1836997"/>
                <a:gd name="connsiteY61" fmla="*/ 764959 h 1034369"/>
                <a:gd name="connsiteX62" fmla="*/ 340599 w 1836997"/>
                <a:gd name="connsiteY62" fmla="*/ 756874 h 1034369"/>
                <a:gd name="connsiteX63" fmla="*/ 586276 w 1836997"/>
                <a:gd name="connsiteY63" fmla="*/ 744748 h 1034369"/>
                <a:gd name="connsiteX64" fmla="*/ 569525 w 1836997"/>
                <a:gd name="connsiteY64" fmla="*/ 752833 h 1034369"/>
                <a:gd name="connsiteX65" fmla="*/ 569525 w 1836997"/>
                <a:gd name="connsiteY65" fmla="*/ 760917 h 1034369"/>
                <a:gd name="connsiteX66" fmla="*/ 603027 w 1836997"/>
                <a:gd name="connsiteY66" fmla="*/ 756874 h 1034369"/>
                <a:gd name="connsiteX67" fmla="*/ 586276 w 1836997"/>
                <a:gd name="connsiteY67" fmla="*/ 744748 h 1034369"/>
                <a:gd name="connsiteX68" fmla="*/ 396435 w 1836997"/>
                <a:gd name="connsiteY68" fmla="*/ 744748 h 1034369"/>
                <a:gd name="connsiteX69" fmla="*/ 351765 w 1836997"/>
                <a:gd name="connsiteY69" fmla="*/ 760917 h 1034369"/>
                <a:gd name="connsiteX70" fmla="*/ 402018 w 1836997"/>
                <a:gd name="connsiteY70" fmla="*/ 756874 h 1034369"/>
                <a:gd name="connsiteX71" fmla="*/ 396435 w 1836997"/>
                <a:gd name="connsiteY71" fmla="*/ 744748 h 1034369"/>
                <a:gd name="connsiteX72" fmla="*/ 1440563 w 1836997"/>
                <a:gd name="connsiteY72" fmla="*/ 716452 h 1034369"/>
                <a:gd name="connsiteX73" fmla="*/ 1418229 w 1836997"/>
                <a:gd name="connsiteY73" fmla="*/ 728578 h 1034369"/>
                <a:gd name="connsiteX74" fmla="*/ 1440563 w 1836997"/>
                <a:gd name="connsiteY74" fmla="*/ 716452 h 1034369"/>
                <a:gd name="connsiteX75" fmla="*/ 407601 w 1836997"/>
                <a:gd name="connsiteY75" fmla="*/ 692197 h 1034369"/>
                <a:gd name="connsiteX76" fmla="*/ 418769 w 1836997"/>
                <a:gd name="connsiteY76" fmla="*/ 700283 h 1034369"/>
                <a:gd name="connsiteX77" fmla="*/ 407601 w 1836997"/>
                <a:gd name="connsiteY77" fmla="*/ 692197 h 1034369"/>
                <a:gd name="connsiteX78" fmla="*/ 1127883 w 1836997"/>
                <a:gd name="connsiteY78" fmla="*/ 680071 h 1034369"/>
                <a:gd name="connsiteX79" fmla="*/ 1133466 w 1836997"/>
                <a:gd name="connsiteY79" fmla="*/ 692197 h 1034369"/>
                <a:gd name="connsiteX80" fmla="*/ 1139050 w 1836997"/>
                <a:gd name="connsiteY80" fmla="*/ 688156 h 1034369"/>
                <a:gd name="connsiteX81" fmla="*/ 1127883 w 1836997"/>
                <a:gd name="connsiteY81" fmla="*/ 680071 h 1034369"/>
                <a:gd name="connsiteX82" fmla="*/ 513690 w 1836997"/>
                <a:gd name="connsiteY82" fmla="*/ 680071 h 1034369"/>
                <a:gd name="connsiteX83" fmla="*/ 496939 w 1836997"/>
                <a:gd name="connsiteY83" fmla="*/ 688156 h 1034369"/>
                <a:gd name="connsiteX84" fmla="*/ 508106 w 1836997"/>
                <a:gd name="connsiteY84" fmla="*/ 684113 h 1034369"/>
                <a:gd name="connsiteX85" fmla="*/ 519273 w 1836997"/>
                <a:gd name="connsiteY85" fmla="*/ 692197 h 1034369"/>
                <a:gd name="connsiteX86" fmla="*/ 513690 w 1836997"/>
                <a:gd name="connsiteY86" fmla="*/ 680071 h 1034369"/>
                <a:gd name="connsiteX87" fmla="*/ 1258311 w 1836997"/>
                <a:gd name="connsiteY87" fmla="*/ 673313 h 1034369"/>
                <a:gd name="connsiteX88" fmla="*/ 1245137 w 1836997"/>
                <a:gd name="connsiteY88" fmla="*/ 676028 h 1034369"/>
                <a:gd name="connsiteX89" fmla="*/ 1239554 w 1836997"/>
                <a:gd name="connsiteY89" fmla="*/ 692197 h 1034369"/>
                <a:gd name="connsiteX90" fmla="*/ 1284224 w 1836997"/>
                <a:gd name="connsiteY90" fmla="*/ 684113 h 1034369"/>
                <a:gd name="connsiteX91" fmla="*/ 1266774 w 1836997"/>
                <a:gd name="connsiteY91" fmla="*/ 675523 h 1034369"/>
                <a:gd name="connsiteX92" fmla="*/ 1258311 w 1836997"/>
                <a:gd name="connsiteY92" fmla="*/ 673313 h 1034369"/>
                <a:gd name="connsiteX93" fmla="*/ 1211637 w 1836997"/>
                <a:gd name="connsiteY93" fmla="*/ 659859 h 1034369"/>
                <a:gd name="connsiteX94" fmla="*/ 1200469 w 1836997"/>
                <a:gd name="connsiteY94" fmla="*/ 667944 h 1034369"/>
                <a:gd name="connsiteX95" fmla="*/ 1211637 w 1836997"/>
                <a:gd name="connsiteY95" fmla="*/ 659859 h 1034369"/>
                <a:gd name="connsiteX96" fmla="*/ 636529 w 1836997"/>
                <a:gd name="connsiteY96" fmla="*/ 659859 h 1034369"/>
                <a:gd name="connsiteX97" fmla="*/ 653280 w 1836997"/>
                <a:gd name="connsiteY97" fmla="*/ 667944 h 1034369"/>
                <a:gd name="connsiteX98" fmla="*/ 636529 w 1836997"/>
                <a:gd name="connsiteY98" fmla="*/ 659859 h 1034369"/>
                <a:gd name="connsiteX99" fmla="*/ 1228388 w 1836997"/>
                <a:gd name="connsiteY99" fmla="*/ 651775 h 1034369"/>
                <a:gd name="connsiteX100" fmla="*/ 1217220 w 1836997"/>
                <a:gd name="connsiteY100" fmla="*/ 663902 h 1034369"/>
                <a:gd name="connsiteX101" fmla="*/ 1245137 w 1836997"/>
                <a:gd name="connsiteY101" fmla="*/ 659859 h 1034369"/>
                <a:gd name="connsiteX102" fmla="*/ 1228388 w 1836997"/>
                <a:gd name="connsiteY102" fmla="*/ 651775 h 1034369"/>
                <a:gd name="connsiteX103" fmla="*/ 790076 w 1836997"/>
                <a:gd name="connsiteY103" fmla="*/ 649754 h 1034369"/>
                <a:gd name="connsiteX104" fmla="*/ 781701 w 1836997"/>
                <a:gd name="connsiteY104" fmla="*/ 655818 h 1034369"/>
                <a:gd name="connsiteX105" fmla="*/ 798452 w 1836997"/>
                <a:gd name="connsiteY105" fmla="*/ 655818 h 1034369"/>
                <a:gd name="connsiteX106" fmla="*/ 790076 w 1836997"/>
                <a:gd name="connsiteY106" fmla="*/ 649754 h 1034369"/>
                <a:gd name="connsiteX107" fmla="*/ 1714159 w 1836997"/>
                <a:gd name="connsiteY107" fmla="*/ 643690 h 1034369"/>
                <a:gd name="connsiteX108" fmla="*/ 1714159 w 1836997"/>
                <a:gd name="connsiteY108" fmla="*/ 659859 h 1034369"/>
                <a:gd name="connsiteX109" fmla="*/ 1613654 w 1836997"/>
                <a:gd name="connsiteY109" fmla="*/ 728578 h 1034369"/>
                <a:gd name="connsiteX110" fmla="*/ 1574569 w 1836997"/>
                <a:gd name="connsiteY110" fmla="*/ 760917 h 1034369"/>
                <a:gd name="connsiteX111" fmla="*/ 1613654 w 1836997"/>
                <a:gd name="connsiteY111" fmla="*/ 716452 h 1034369"/>
                <a:gd name="connsiteX112" fmla="*/ 1714159 w 1836997"/>
                <a:gd name="connsiteY112" fmla="*/ 643690 h 1034369"/>
                <a:gd name="connsiteX113" fmla="*/ 1245137 w 1836997"/>
                <a:gd name="connsiteY113" fmla="*/ 635606 h 1034369"/>
                <a:gd name="connsiteX114" fmla="*/ 1211637 w 1836997"/>
                <a:gd name="connsiteY114" fmla="*/ 643690 h 1034369"/>
                <a:gd name="connsiteX115" fmla="*/ 1189302 w 1836997"/>
                <a:gd name="connsiteY115" fmla="*/ 655818 h 1034369"/>
                <a:gd name="connsiteX116" fmla="*/ 1183718 w 1836997"/>
                <a:gd name="connsiteY116" fmla="*/ 651775 h 1034369"/>
                <a:gd name="connsiteX117" fmla="*/ 1144634 w 1836997"/>
                <a:gd name="connsiteY117" fmla="*/ 671987 h 1034369"/>
                <a:gd name="connsiteX118" fmla="*/ 1178136 w 1836997"/>
                <a:gd name="connsiteY118" fmla="*/ 680071 h 1034369"/>
                <a:gd name="connsiteX119" fmla="*/ 1183718 w 1836997"/>
                <a:gd name="connsiteY119" fmla="*/ 676028 h 1034369"/>
                <a:gd name="connsiteX120" fmla="*/ 1178136 w 1836997"/>
                <a:gd name="connsiteY120" fmla="*/ 671987 h 1034369"/>
                <a:gd name="connsiteX121" fmla="*/ 1245137 w 1836997"/>
                <a:gd name="connsiteY121" fmla="*/ 635606 h 1034369"/>
                <a:gd name="connsiteX122" fmla="*/ 1007138 w 1836997"/>
                <a:gd name="connsiteY122" fmla="*/ 630047 h 1034369"/>
                <a:gd name="connsiteX123" fmla="*/ 993877 w 1836997"/>
                <a:gd name="connsiteY123" fmla="*/ 631563 h 1034369"/>
                <a:gd name="connsiteX124" fmla="*/ 965959 w 1836997"/>
                <a:gd name="connsiteY124" fmla="*/ 635606 h 1034369"/>
                <a:gd name="connsiteX125" fmla="*/ 971543 w 1836997"/>
                <a:gd name="connsiteY125" fmla="*/ 643690 h 1034369"/>
                <a:gd name="connsiteX126" fmla="*/ 993877 w 1836997"/>
                <a:gd name="connsiteY126" fmla="*/ 631563 h 1034369"/>
                <a:gd name="connsiteX127" fmla="*/ 993877 w 1836997"/>
                <a:gd name="connsiteY127" fmla="*/ 639648 h 1034369"/>
                <a:gd name="connsiteX128" fmla="*/ 1016211 w 1836997"/>
                <a:gd name="connsiteY128" fmla="*/ 631563 h 1034369"/>
                <a:gd name="connsiteX129" fmla="*/ 1007138 w 1836997"/>
                <a:gd name="connsiteY129" fmla="*/ 630047 h 1034369"/>
                <a:gd name="connsiteX130" fmla="*/ 1379144 w 1836997"/>
                <a:gd name="connsiteY130" fmla="*/ 623479 h 1034369"/>
                <a:gd name="connsiteX131" fmla="*/ 1373560 w 1836997"/>
                <a:gd name="connsiteY131" fmla="*/ 635606 h 1034369"/>
                <a:gd name="connsiteX132" fmla="*/ 1379144 w 1836997"/>
                <a:gd name="connsiteY132" fmla="*/ 623479 h 1034369"/>
                <a:gd name="connsiteX133" fmla="*/ 1809080 w 1836997"/>
                <a:gd name="connsiteY133" fmla="*/ 615394 h 1034369"/>
                <a:gd name="connsiteX134" fmla="*/ 1797912 w 1836997"/>
                <a:gd name="connsiteY134" fmla="*/ 631563 h 1034369"/>
                <a:gd name="connsiteX135" fmla="*/ 1809080 w 1836997"/>
                <a:gd name="connsiteY135" fmla="*/ 615394 h 1034369"/>
                <a:gd name="connsiteX136" fmla="*/ 1122300 w 1836997"/>
                <a:gd name="connsiteY136" fmla="*/ 607309 h 1034369"/>
                <a:gd name="connsiteX137" fmla="*/ 1099966 w 1836997"/>
                <a:gd name="connsiteY137" fmla="*/ 615394 h 1034369"/>
                <a:gd name="connsiteX138" fmla="*/ 1122300 w 1836997"/>
                <a:gd name="connsiteY138" fmla="*/ 607309 h 1034369"/>
                <a:gd name="connsiteX139" fmla="*/ 1523881 w 1836997"/>
                <a:gd name="connsiteY139" fmla="*/ 587414 h 1034369"/>
                <a:gd name="connsiteX140" fmla="*/ 1496399 w 1836997"/>
                <a:gd name="connsiteY140" fmla="*/ 607309 h 1034369"/>
                <a:gd name="connsiteX141" fmla="*/ 1524316 w 1836997"/>
                <a:gd name="connsiteY141" fmla="*/ 599225 h 1034369"/>
                <a:gd name="connsiteX142" fmla="*/ 1523881 w 1836997"/>
                <a:gd name="connsiteY142" fmla="*/ 587414 h 1034369"/>
                <a:gd name="connsiteX143" fmla="*/ 1256305 w 1836997"/>
                <a:gd name="connsiteY143" fmla="*/ 587098 h 1034369"/>
                <a:gd name="connsiteX144" fmla="*/ 1233971 w 1836997"/>
                <a:gd name="connsiteY144" fmla="*/ 599225 h 1034369"/>
                <a:gd name="connsiteX145" fmla="*/ 1239554 w 1836997"/>
                <a:gd name="connsiteY145" fmla="*/ 603267 h 1034369"/>
                <a:gd name="connsiteX146" fmla="*/ 1261888 w 1836997"/>
                <a:gd name="connsiteY146" fmla="*/ 587098 h 1034369"/>
                <a:gd name="connsiteX147" fmla="*/ 1239554 w 1836997"/>
                <a:gd name="connsiteY147" fmla="*/ 595182 h 1034369"/>
                <a:gd name="connsiteX148" fmla="*/ 1256305 w 1836997"/>
                <a:gd name="connsiteY148" fmla="*/ 587098 h 1034369"/>
                <a:gd name="connsiteX149" fmla="*/ 239396 w 1836997"/>
                <a:gd name="connsiteY149" fmla="*/ 556275 h 1034369"/>
                <a:gd name="connsiteX150" fmla="*/ 245679 w 1836997"/>
                <a:gd name="connsiteY150" fmla="*/ 562844 h 1034369"/>
                <a:gd name="connsiteX151" fmla="*/ 228928 w 1836997"/>
                <a:gd name="connsiteY151" fmla="*/ 558801 h 1034369"/>
                <a:gd name="connsiteX152" fmla="*/ 239396 w 1836997"/>
                <a:gd name="connsiteY152" fmla="*/ 556275 h 1034369"/>
                <a:gd name="connsiteX153" fmla="*/ 10121 w 1836997"/>
                <a:gd name="connsiteY153" fmla="*/ 516295 h 1034369"/>
                <a:gd name="connsiteX154" fmla="*/ 44670 w 1836997"/>
                <a:gd name="connsiteY154" fmla="*/ 530505 h 1034369"/>
                <a:gd name="connsiteX155" fmla="*/ 22336 w 1836997"/>
                <a:gd name="connsiteY155" fmla="*/ 530505 h 1034369"/>
                <a:gd name="connsiteX156" fmla="*/ 16751 w 1836997"/>
                <a:gd name="connsiteY156" fmla="*/ 522421 h 1034369"/>
                <a:gd name="connsiteX157" fmla="*/ 0 w 1836997"/>
                <a:gd name="connsiteY157" fmla="*/ 518379 h 1034369"/>
                <a:gd name="connsiteX158" fmla="*/ 10121 w 1836997"/>
                <a:gd name="connsiteY158" fmla="*/ 516295 h 1034369"/>
                <a:gd name="connsiteX159" fmla="*/ 1239554 w 1836997"/>
                <a:gd name="connsiteY159" fmla="*/ 506252 h 1034369"/>
                <a:gd name="connsiteX160" fmla="*/ 1194886 w 1836997"/>
                <a:gd name="connsiteY160" fmla="*/ 530505 h 1034369"/>
                <a:gd name="connsiteX161" fmla="*/ 1239554 w 1836997"/>
                <a:gd name="connsiteY161" fmla="*/ 514336 h 1034369"/>
                <a:gd name="connsiteX162" fmla="*/ 1239554 w 1836997"/>
                <a:gd name="connsiteY162" fmla="*/ 506252 h 1034369"/>
                <a:gd name="connsiteX163" fmla="*/ 1518733 w 1836997"/>
                <a:gd name="connsiteY163" fmla="*/ 486040 h 1034369"/>
                <a:gd name="connsiteX164" fmla="*/ 1490816 w 1836997"/>
                <a:gd name="connsiteY164" fmla="*/ 510293 h 1034369"/>
                <a:gd name="connsiteX165" fmla="*/ 1490816 w 1836997"/>
                <a:gd name="connsiteY165" fmla="*/ 502209 h 1034369"/>
                <a:gd name="connsiteX166" fmla="*/ 1518733 w 1836997"/>
                <a:gd name="connsiteY166" fmla="*/ 486040 h 1034369"/>
                <a:gd name="connsiteX167" fmla="*/ 1278639 w 1836997"/>
                <a:gd name="connsiteY167" fmla="*/ 477955 h 1034369"/>
                <a:gd name="connsiteX168" fmla="*/ 1245137 w 1836997"/>
                <a:gd name="connsiteY168" fmla="*/ 494124 h 1034369"/>
                <a:gd name="connsiteX169" fmla="*/ 1250722 w 1836997"/>
                <a:gd name="connsiteY169" fmla="*/ 502209 h 1034369"/>
                <a:gd name="connsiteX170" fmla="*/ 1278639 w 1836997"/>
                <a:gd name="connsiteY170" fmla="*/ 477955 h 1034369"/>
                <a:gd name="connsiteX171" fmla="*/ 1116715 w 1836997"/>
                <a:gd name="connsiteY171" fmla="*/ 477955 h 1034369"/>
                <a:gd name="connsiteX172" fmla="*/ 1099966 w 1836997"/>
                <a:gd name="connsiteY172" fmla="*/ 494124 h 1034369"/>
                <a:gd name="connsiteX173" fmla="*/ 1116715 w 1836997"/>
                <a:gd name="connsiteY173" fmla="*/ 477955 h 1034369"/>
                <a:gd name="connsiteX174" fmla="*/ 1139050 w 1836997"/>
                <a:gd name="connsiteY174" fmla="*/ 469871 h 1034369"/>
                <a:gd name="connsiteX175" fmla="*/ 1127883 w 1836997"/>
                <a:gd name="connsiteY175" fmla="*/ 481998 h 1034369"/>
                <a:gd name="connsiteX176" fmla="*/ 1150217 w 1836997"/>
                <a:gd name="connsiteY176" fmla="*/ 477955 h 1034369"/>
                <a:gd name="connsiteX177" fmla="*/ 1139050 w 1836997"/>
                <a:gd name="connsiteY177" fmla="*/ 469871 h 1034369"/>
                <a:gd name="connsiteX178" fmla="*/ 1753244 w 1836997"/>
                <a:gd name="connsiteY178" fmla="*/ 449659 h 1034369"/>
                <a:gd name="connsiteX179" fmla="*/ 1736493 w 1836997"/>
                <a:gd name="connsiteY179" fmla="*/ 477955 h 1034369"/>
                <a:gd name="connsiteX180" fmla="*/ 1753244 w 1836997"/>
                <a:gd name="connsiteY180" fmla="*/ 449659 h 1034369"/>
                <a:gd name="connsiteX181" fmla="*/ 22336 w 1836997"/>
                <a:gd name="connsiteY181" fmla="*/ 438543 h 1034369"/>
                <a:gd name="connsiteX182" fmla="*/ 44670 w 1836997"/>
                <a:gd name="connsiteY182" fmla="*/ 441575 h 1034369"/>
                <a:gd name="connsiteX183" fmla="*/ 0 w 1836997"/>
                <a:gd name="connsiteY183" fmla="*/ 441575 h 1034369"/>
                <a:gd name="connsiteX184" fmla="*/ 22336 w 1836997"/>
                <a:gd name="connsiteY184" fmla="*/ 438543 h 1034369"/>
                <a:gd name="connsiteX185" fmla="*/ 1691823 w 1836997"/>
                <a:gd name="connsiteY185" fmla="*/ 417321 h 1034369"/>
                <a:gd name="connsiteX186" fmla="*/ 1675074 w 1836997"/>
                <a:gd name="connsiteY186" fmla="*/ 445617 h 1034369"/>
                <a:gd name="connsiteX187" fmla="*/ 1691823 w 1836997"/>
                <a:gd name="connsiteY187" fmla="*/ 417321 h 1034369"/>
                <a:gd name="connsiteX188" fmla="*/ 370785 w 1836997"/>
                <a:gd name="connsiteY188" fmla="*/ 405383 h 1034369"/>
                <a:gd name="connsiteX189" fmla="*/ 312681 w 1836997"/>
                <a:gd name="connsiteY189" fmla="*/ 417321 h 1034369"/>
                <a:gd name="connsiteX190" fmla="*/ 312681 w 1836997"/>
                <a:gd name="connsiteY190" fmla="*/ 425406 h 1034369"/>
                <a:gd name="connsiteX191" fmla="*/ 290347 w 1836997"/>
                <a:gd name="connsiteY191" fmla="*/ 421363 h 1034369"/>
                <a:gd name="connsiteX192" fmla="*/ 290347 w 1836997"/>
                <a:gd name="connsiteY192" fmla="*/ 429447 h 1034369"/>
                <a:gd name="connsiteX193" fmla="*/ 340599 w 1836997"/>
                <a:gd name="connsiteY193" fmla="*/ 421363 h 1034369"/>
                <a:gd name="connsiteX194" fmla="*/ 385267 w 1836997"/>
                <a:gd name="connsiteY194" fmla="*/ 409237 h 1034369"/>
                <a:gd name="connsiteX195" fmla="*/ 370785 w 1836997"/>
                <a:gd name="connsiteY195" fmla="*/ 405383 h 1034369"/>
                <a:gd name="connsiteX196" fmla="*/ 1714159 w 1836997"/>
                <a:gd name="connsiteY196" fmla="*/ 401152 h 1034369"/>
                <a:gd name="connsiteX197" fmla="*/ 1714159 w 1836997"/>
                <a:gd name="connsiteY197" fmla="*/ 401152 h 1034369"/>
                <a:gd name="connsiteX198" fmla="*/ 1546652 w 1836997"/>
                <a:gd name="connsiteY198" fmla="*/ 389025 h 1034369"/>
                <a:gd name="connsiteX199" fmla="*/ 1546652 w 1836997"/>
                <a:gd name="connsiteY199" fmla="*/ 409237 h 1034369"/>
                <a:gd name="connsiteX200" fmla="*/ 1557818 w 1836997"/>
                <a:gd name="connsiteY200" fmla="*/ 401152 h 1034369"/>
                <a:gd name="connsiteX201" fmla="*/ 1574569 w 1836997"/>
                <a:gd name="connsiteY201" fmla="*/ 405194 h 1034369"/>
                <a:gd name="connsiteX202" fmla="*/ 1524316 w 1836997"/>
                <a:gd name="connsiteY202" fmla="*/ 445617 h 1034369"/>
                <a:gd name="connsiteX203" fmla="*/ 1507567 w 1836997"/>
                <a:gd name="connsiteY203" fmla="*/ 445617 h 1034369"/>
                <a:gd name="connsiteX204" fmla="*/ 1513150 w 1836997"/>
                <a:gd name="connsiteY204" fmla="*/ 421363 h 1034369"/>
                <a:gd name="connsiteX205" fmla="*/ 1518733 w 1836997"/>
                <a:gd name="connsiteY205" fmla="*/ 405194 h 1034369"/>
                <a:gd name="connsiteX206" fmla="*/ 1546652 w 1836997"/>
                <a:gd name="connsiteY206" fmla="*/ 389025 h 1034369"/>
                <a:gd name="connsiteX207" fmla="*/ 625361 w 1836997"/>
                <a:gd name="connsiteY207" fmla="*/ 380940 h 1034369"/>
                <a:gd name="connsiteX208" fmla="*/ 496939 w 1836997"/>
                <a:gd name="connsiteY208" fmla="*/ 401152 h 1034369"/>
                <a:gd name="connsiteX209" fmla="*/ 480188 w 1836997"/>
                <a:gd name="connsiteY209" fmla="*/ 409237 h 1034369"/>
                <a:gd name="connsiteX210" fmla="*/ 474605 w 1836997"/>
                <a:gd name="connsiteY210" fmla="*/ 437533 h 1034369"/>
                <a:gd name="connsiteX211" fmla="*/ 480188 w 1836997"/>
                <a:gd name="connsiteY211" fmla="*/ 441575 h 1034369"/>
                <a:gd name="connsiteX212" fmla="*/ 463437 w 1836997"/>
                <a:gd name="connsiteY212" fmla="*/ 457744 h 1034369"/>
                <a:gd name="connsiteX213" fmla="*/ 469022 w 1836997"/>
                <a:gd name="connsiteY213" fmla="*/ 465828 h 1034369"/>
                <a:gd name="connsiteX214" fmla="*/ 491356 w 1836997"/>
                <a:gd name="connsiteY214" fmla="*/ 477955 h 1034369"/>
                <a:gd name="connsiteX215" fmla="*/ 474605 w 1836997"/>
                <a:gd name="connsiteY215" fmla="*/ 490083 h 1034369"/>
                <a:gd name="connsiteX216" fmla="*/ 519273 w 1836997"/>
                <a:gd name="connsiteY216" fmla="*/ 481998 h 1034369"/>
                <a:gd name="connsiteX217" fmla="*/ 519273 w 1836997"/>
                <a:gd name="connsiteY217" fmla="*/ 473914 h 1034369"/>
                <a:gd name="connsiteX218" fmla="*/ 608610 w 1836997"/>
                <a:gd name="connsiteY218" fmla="*/ 461786 h 1034369"/>
                <a:gd name="connsiteX219" fmla="*/ 552774 w 1836997"/>
                <a:gd name="connsiteY219" fmla="*/ 449659 h 1034369"/>
                <a:gd name="connsiteX220" fmla="*/ 541608 w 1836997"/>
                <a:gd name="connsiteY220" fmla="*/ 445617 h 1034369"/>
                <a:gd name="connsiteX221" fmla="*/ 619778 w 1836997"/>
                <a:gd name="connsiteY221" fmla="*/ 425406 h 1034369"/>
                <a:gd name="connsiteX222" fmla="*/ 591859 w 1836997"/>
                <a:gd name="connsiteY222" fmla="*/ 421363 h 1034369"/>
                <a:gd name="connsiteX223" fmla="*/ 614193 w 1836997"/>
                <a:gd name="connsiteY223" fmla="*/ 417321 h 1034369"/>
                <a:gd name="connsiteX224" fmla="*/ 608610 w 1836997"/>
                <a:gd name="connsiteY224" fmla="*/ 393067 h 1034369"/>
                <a:gd name="connsiteX225" fmla="*/ 625361 w 1836997"/>
                <a:gd name="connsiteY225" fmla="*/ 389025 h 1034369"/>
                <a:gd name="connsiteX226" fmla="*/ 625361 w 1836997"/>
                <a:gd name="connsiteY226" fmla="*/ 380940 h 1034369"/>
                <a:gd name="connsiteX227" fmla="*/ 675614 w 1836997"/>
                <a:gd name="connsiteY227" fmla="*/ 368813 h 1034369"/>
                <a:gd name="connsiteX228" fmla="*/ 630944 w 1836997"/>
                <a:gd name="connsiteY228" fmla="*/ 380940 h 1034369"/>
                <a:gd name="connsiteX229" fmla="*/ 675614 w 1836997"/>
                <a:gd name="connsiteY229" fmla="*/ 368813 h 1034369"/>
                <a:gd name="connsiteX230" fmla="*/ 1647156 w 1836997"/>
                <a:gd name="connsiteY230" fmla="*/ 332432 h 1034369"/>
                <a:gd name="connsiteX231" fmla="*/ 1630405 w 1836997"/>
                <a:gd name="connsiteY231" fmla="*/ 364771 h 1034369"/>
                <a:gd name="connsiteX232" fmla="*/ 1647156 w 1836997"/>
                <a:gd name="connsiteY232" fmla="*/ 332432 h 1034369"/>
                <a:gd name="connsiteX233" fmla="*/ 1825830 w 1836997"/>
                <a:gd name="connsiteY233" fmla="*/ 296051 h 1034369"/>
                <a:gd name="connsiteX234" fmla="*/ 1820247 w 1836997"/>
                <a:gd name="connsiteY234" fmla="*/ 312220 h 1034369"/>
                <a:gd name="connsiteX235" fmla="*/ 1825830 w 1836997"/>
                <a:gd name="connsiteY235" fmla="*/ 296051 h 1034369"/>
                <a:gd name="connsiteX236" fmla="*/ 1395895 w 1836997"/>
                <a:gd name="connsiteY236" fmla="*/ 263713 h 1034369"/>
                <a:gd name="connsiteX237" fmla="*/ 1390311 w 1836997"/>
                <a:gd name="connsiteY237" fmla="*/ 275840 h 1034369"/>
                <a:gd name="connsiteX238" fmla="*/ 1395895 w 1836997"/>
                <a:gd name="connsiteY238" fmla="*/ 263713 h 1034369"/>
                <a:gd name="connsiteX239" fmla="*/ 1273056 w 1836997"/>
                <a:gd name="connsiteY239" fmla="*/ 263713 h 1034369"/>
                <a:gd name="connsiteX240" fmla="*/ 1233971 w 1836997"/>
                <a:gd name="connsiteY240" fmla="*/ 328390 h 1034369"/>
                <a:gd name="connsiteX241" fmla="*/ 1273056 w 1836997"/>
                <a:gd name="connsiteY241" fmla="*/ 263713 h 1034369"/>
                <a:gd name="connsiteX242" fmla="*/ 1395895 w 1836997"/>
                <a:gd name="connsiteY242" fmla="*/ 259671 h 1034369"/>
                <a:gd name="connsiteX243" fmla="*/ 1407061 w 1836997"/>
                <a:gd name="connsiteY243" fmla="*/ 271798 h 1034369"/>
                <a:gd name="connsiteX244" fmla="*/ 1384728 w 1836997"/>
                <a:gd name="connsiteY244" fmla="*/ 336475 h 1034369"/>
                <a:gd name="connsiteX245" fmla="*/ 1423812 w 1836997"/>
                <a:gd name="connsiteY245" fmla="*/ 292010 h 1034369"/>
                <a:gd name="connsiteX246" fmla="*/ 1440563 w 1836997"/>
                <a:gd name="connsiteY246" fmla="*/ 259671 h 1034369"/>
                <a:gd name="connsiteX247" fmla="*/ 1395895 w 1836997"/>
                <a:gd name="connsiteY247" fmla="*/ 259671 h 1034369"/>
                <a:gd name="connsiteX248" fmla="*/ 1836997 w 1836997"/>
                <a:gd name="connsiteY248" fmla="*/ 231374 h 1034369"/>
                <a:gd name="connsiteX249" fmla="*/ 1836997 w 1836997"/>
                <a:gd name="connsiteY249" fmla="*/ 251586 h 1034369"/>
                <a:gd name="connsiteX250" fmla="*/ 1831414 w 1836997"/>
                <a:gd name="connsiteY250" fmla="*/ 235417 h 1034369"/>
                <a:gd name="connsiteX251" fmla="*/ 1836997 w 1836997"/>
                <a:gd name="connsiteY251" fmla="*/ 231374 h 1034369"/>
                <a:gd name="connsiteX252" fmla="*/ 1418229 w 1836997"/>
                <a:gd name="connsiteY252" fmla="*/ 227333 h 1034369"/>
                <a:gd name="connsiteX253" fmla="*/ 1395895 w 1836997"/>
                <a:gd name="connsiteY253" fmla="*/ 255629 h 1034369"/>
                <a:gd name="connsiteX254" fmla="*/ 1412645 w 1836997"/>
                <a:gd name="connsiteY254" fmla="*/ 251586 h 1034369"/>
                <a:gd name="connsiteX255" fmla="*/ 1418229 w 1836997"/>
                <a:gd name="connsiteY255" fmla="*/ 227333 h 1034369"/>
                <a:gd name="connsiteX256" fmla="*/ 1395895 w 1836997"/>
                <a:gd name="connsiteY256" fmla="*/ 186909 h 1034369"/>
                <a:gd name="connsiteX257" fmla="*/ 1267473 w 1836997"/>
                <a:gd name="connsiteY257" fmla="*/ 344560 h 1034369"/>
                <a:gd name="connsiteX258" fmla="*/ 1200469 w 1836997"/>
                <a:gd name="connsiteY258" fmla="*/ 429447 h 1034369"/>
                <a:gd name="connsiteX259" fmla="*/ 1166968 w 1836997"/>
                <a:gd name="connsiteY259" fmla="*/ 457744 h 1034369"/>
                <a:gd name="connsiteX260" fmla="*/ 1245137 w 1836997"/>
                <a:gd name="connsiteY260" fmla="*/ 429447 h 1034369"/>
                <a:gd name="connsiteX261" fmla="*/ 1256305 w 1836997"/>
                <a:gd name="connsiteY261" fmla="*/ 433490 h 1034369"/>
                <a:gd name="connsiteX262" fmla="*/ 1289807 w 1836997"/>
                <a:gd name="connsiteY262" fmla="*/ 409237 h 1034369"/>
                <a:gd name="connsiteX263" fmla="*/ 1312141 w 1836997"/>
                <a:gd name="connsiteY263" fmla="*/ 389025 h 1034369"/>
                <a:gd name="connsiteX264" fmla="*/ 1300973 w 1836997"/>
                <a:gd name="connsiteY264" fmla="*/ 425406 h 1034369"/>
                <a:gd name="connsiteX265" fmla="*/ 1356809 w 1836997"/>
                <a:gd name="connsiteY265" fmla="*/ 389025 h 1034369"/>
                <a:gd name="connsiteX266" fmla="*/ 1345643 w 1836997"/>
                <a:gd name="connsiteY266" fmla="*/ 368813 h 1034369"/>
                <a:gd name="connsiteX267" fmla="*/ 1328892 w 1836997"/>
                <a:gd name="connsiteY267" fmla="*/ 380940 h 1034369"/>
                <a:gd name="connsiteX268" fmla="*/ 1317724 w 1836997"/>
                <a:gd name="connsiteY268" fmla="*/ 372856 h 1034369"/>
                <a:gd name="connsiteX269" fmla="*/ 1340059 w 1836997"/>
                <a:gd name="connsiteY269" fmla="*/ 360729 h 1034369"/>
                <a:gd name="connsiteX270" fmla="*/ 1356809 w 1836997"/>
                <a:gd name="connsiteY270" fmla="*/ 340517 h 1034369"/>
                <a:gd name="connsiteX271" fmla="*/ 1351226 w 1836997"/>
                <a:gd name="connsiteY271" fmla="*/ 324348 h 1034369"/>
                <a:gd name="connsiteX272" fmla="*/ 1334475 w 1836997"/>
                <a:gd name="connsiteY272" fmla="*/ 348601 h 1034369"/>
                <a:gd name="connsiteX273" fmla="*/ 1300973 w 1836997"/>
                <a:gd name="connsiteY273" fmla="*/ 368813 h 1034369"/>
                <a:gd name="connsiteX274" fmla="*/ 1373560 w 1836997"/>
                <a:gd name="connsiteY274" fmla="*/ 263713 h 1034369"/>
                <a:gd name="connsiteX275" fmla="*/ 1395895 w 1836997"/>
                <a:gd name="connsiteY275" fmla="*/ 186909 h 1034369"/>
                <a:gd name="connsiteX276" fmla="*/ 1669489 w 1836997"/>
                <a:gd name="connsiteY276" fmla="*/ 178825 h 1034369"/>
                <a:gd name="connsiteX277" fmla="*/ 1675074 w 1836997"/>
                <a:gd name="connsiteY277" fmla="*/ 194994 h 1034369"/>
                <a:gd name="connsiteX278" fmla="*/ 1675074 w 1836997"/>
                <a:gd name="connsiteY278" fmla="*/ 178825 h 1034369"/>
                <a:gd name="connsiteX279" fmla="*/ 1669489 w 1836997"/>
                <a:gd name="connsiteY279" fmla="*/ 178825 h 1034369"/>
                <a:gd name="connsiteX280" fmla="*/ 1652739 w 1836997"/>
                <a:gd name="connsiteY280" fmla="*/ 174783 h 1034369"/>
                <a:gd name="connsiteX281" fmla="*/ 1619238 w 1836997"/>
                <a:gd name="connsiteY281" fmla="*/ 292010 h 1034369"/>
                <a:gd name="connsiteX282" fmla="*/ 1608071 w 1836997"/>
                <a:gd name="connsiteY282" fmla="*/ 292010 h 1034369"/>
                <a:gd name="connsiteX283" fmla="*/ 1580152 w 1836997"/>
                <a:gd name="connsiteY283" fmla="*/ 332432 h 1034369"/>
                <a:gd name="connsiteX284" fmla="*/ 1591320 w 1836997"/>
                <a:gd name="connsiteY284" fmla="*/ 296051 h 1034369"/>
                <a:gd name="connsiteX285" fmla="*/ 1580152 w 1836997"/>
                <a:gd name="connsiteY285" fmla="*/ 271798 h 1034369"/>
                <a:gd name="connsiteX286" fmla="*/ 1568986 w 1836997"/>
                <a:gd name="connsiteY286" fmla="*/ 283924 h 1034369"/>
                <a:gd name="connsiteX287" fmla="*/ 1580152 w 1836997"/>
                <a:gd name="connsiteY287" fmla="*/ 231374 h 1034369"/>
                <a:gd name="connsiteX288" fmla="*/ 1535484 w 1836997"/>
                <a:gd name="connsiteY288" fmla="*/ 271798 h 1034369"/>
                <a:gd name="connsiteX289" fmla="*/ 1546652 w 1836997"/>
                <a:gd name="connsiteY289" fmla="*/ 255629 h 1034369"/>
                <a:gd name="connsiteX290" fmla="*/ 1529901 w 1836997"/>
                <a:gd name="connsiteY290" fmla="*/ 255629 h 1034369"/>
                <a:gd name="connsiteX291" fmla="*/ 1535484 w 1836997"/>
                <a:gd name="connsiteY291" fmla="*/ 194994 h 1034369"/>
                <a:gd name="connsiteX292" fmla="*/ 1496399 w 1836997"/>
                <a:gd name="connsiteY292" fmla="*/ 259671 h 1034369"/>
                <a:gd name="connsiteX293" fmla="*/ 1474065 w 1836997"/>
                <a:gd name="connsiteY293" fmla="*/ 235417 h 1034369"/>
                <a:gd name="connsiteX294" fmla="*/ 1390311 w 1836997"/>
                <a:gd name="connsiteY294" fmla="*/ 372856 h 1034369"/>
                <a:gd name="connsiteX295" fmla="*/ 1345643 w 1836997"/>
                <a:gd name="connsiteY295" fmla="*/ 397109 h 1034369"/>
                <a:gd name="connsiteX296" fmla="*/ 1306558 w 1836997"/>
                <a:gd name="connsiteY296" fmla="*/ 449659 h 1034369"/>
                <a:gd name="connsiteX297" fmla="*/ 1334475 w 1836997"/>
                <a:gd name="connsiteY297" fmla="*/ 421363 h 1034369"/>
                <a:gd name="connsiteX298" fmla="*/ 1379144 w 1836997"/>
                <a:gd name="connsiteY298" fmla="*/ 384982 h 1034369"/>
                <a:gd name="connsiteX299" fmla="*/ 1334475 w 1836997"/>
                <a:gd name="connsiteY299" fmla="*/ 457744 h 1034369"/>
                <a:gd name="connsiteX300" fmla="*/ 1345643 w 1836997"/>
                <a:gd name="connsiteY300" fmla="*/ 453702 h 1034369"/>
                <a:gd name="connsiteX301" fmla="*/ 1312141 w 1836997"/>
                <a:gd name="connsiteY301" fmla="*/ 490083 h 1034369"/>
                <a:gd name="connsiteX302" fmla="*/ 1261888 w 1836997"/>
                <a:gd name="connsiteY302" fmla="*/ 526463 h 1034369"/>
                <a:gd name="connsiteX303" fmla="*/ 1088798 w 1836997"/>
                <a:gd name="connsiteY303" fmla="*/ 599225 h 1034369"/>
                <a:gd name="connsiteX304" fmla="*/ 1278639 w 1836997"/>
                <a:gd name="connsiteY304" fmla="*/ 526463 h 1034369"/>
                <a:gd name="connsiteX305" fmla="*/ 1284224 w 1836997"/>
                <a:gd name="connsiteY305" fmla="*/ 542632 h 1034369"/>
                <a:gd name="connsiteX306" fmla="*/ 1233971 w 1836997"/>
                <a:gd name="connsiteY306" fmla="*/ 566886 h 1034369"/>
                <a:gd name="connsiteX307" fmla="*/ 1228388 w 1836997"/>
                <a:gd name="connsiteY307" fmla="*/ 587098 h 1034369"/>
                <a:gd name="connsiteX308" fmla="*/ 1284224 w 1836997"/>
                <a:gd name="connsiteY308" fmla="*/ 574970 h 1034369"/>
                <a:gd name="connsiteX309" fmla="*/ 1323309 w 1836997"/>
                <a:gd name="connsiteY309" fmla="*/ 554760 h 1034369"/>
                <a:gd name="connsiteX310" fmla="*/ 1295390 w 1836997"/>
                <a:gd name="connsiteY310" fmla="*/ 579013 h 1034369"/>
                <a:gd name="connsiteX311" fmla="*/ 1334475 w 1836997"/>
                <a:gd name="connsiteY311" fmla="*/ 550717 h 1034369"/>
                <a:gd name="connsiteX312" fmla="*/ 1323309 w 1836997"/>
                <a:gd name="connsiteY312" fmla="*/ 550717 h 1034369"/>
                <a:gd name="connsiteX313" fmla="*/ 1356809 w 1836997"/>
                <a:gd name="connsiteY313" fmla="*/ 542632 h 1034369"/>
                <a:gd name="connsiteX314" fmla="*/ 1345643 w 1836997"/>
                <a:gd name="connsiteY314" fmla="*/ 554760 h 1034369"/>
                <a:gd name="connsiteX315" fmla="*/ 1401479 w 1836997"/>
                <a:gd name="connsiteY315" fmla="*/ 502209 h 1034369"/>
                <a:gd name="connsiteX316" fmla="*/ 1418229 w 1836997"/>
                <a:gd name="connsiteY316" fmla="*/ 502209 h 1034369"/>
                <a:gd name="connsiteX317" fmla="*/ 1479648 w 1836997"/>
                <a:gd name="connsiteY317" fmla="*/ 425406 h 1034369"/>
                <a:gd name="connsiteX318" fmla="*/ 1434980 w 1836997"/>
                <a:gd name="connsiteY318" fmla="*/ 465828 h 1034369"/>
                <a:gd name="connsiteX319" fmla="*/ 1429395 w 1836997"/>
                <a:gd name="connsiteY319" fmla="*/ 465828 h 1034369"/>
                <a:gd name="connsiteX320" fmla="*/ 1340059 w 1836997"/>
                <a:gd name="connsiteY320" fmla="*/ 522421 h 1034369"/>
                <a:gd name="connsiteX321" fmla="*/ 1328892 w 1836997"/>
                <a:gd name="connsiteY321" fmla="*/ 514336 h 1034369"/>
                <a:gd name="connsiteX322" fmla="*/ 1345643 w 1836997"/>
                <a:gd name="connsiteY322" fmla="*/ 510293 h 1034369"/>
                <a:gd name="connsiteX323" fmla="*/ 1340059 w 1836997"/>
                <a:gd name="connsiteY323" fmla="*/ 514336 h 1034369"/>
                <a:gd name="connsiteX324" fmla="*/ 1351226 w 1836997"/>
                <a:gd name="connsiteY324" fmla="*/ 506252 h 1034369"/>
                <a:gd name="connsiteX325" fmla="*/ 1340059 w 1836997"/>
                <a:gd name="connsiteY325" fmla="*/ 502209 h 1034369"/>
                <a:gd name="connsiteX326" fmla="*/ 1367977 w 1836997"/>
                <a:gd name="connsiteY326" fmla="*/ 490083 h 1034369"/>
                <a:gd name="connsiteX327" fmla="*/ 1373560 w 1836997"/>
                <a:gd name="connsiteY327" fmla="*/ 498167 h 1034369"/>
                <a:gd name="connsiteX328" fmla="*/ 1367977 w 1836997"/>
                <a:gd name="connsiteY328" fmla="*/ 486040 h 1034369"/>
                <a:gd name="connsiteX329" fmla="*/ 1384728 w 1836997"/>
                <a:gd name="connsiteY329" fmla="*/ 481998 h 1034369"/>
                <a:gd name="connsiteX330" fmla="*/ 1379144 w 1836997"/>
                <a:gd name="connsiteY330" fmla="*/ 473914 h 1034369"/>
                <a:gd name="connsiteX331" fmla="*/ 1412645 w 1836997"/>
                <a:gd name="connsiteY331" fmla="*/ 457744 h 1034369"/>
                <a:gd name="connsiteX332" fmla="*/ 1407061 w 1836997"/>
                <a:gd name="connsiteY332" fmla="*/ 457744 h 1034369"/>
                <a:gd name="connsiteX333" fmla="*/ 1462897 w 1836997"/>
                <a:gd name="connsiteY333" fmla="*/ 364771 h 1034369"/>
                <a:gd name="connsiteX334" fmla="*/ 1429395 w 1836997"/>
                <a:gd name="connsiteY334" fmla="*/ 417321 h 1034369"/>
                <a:gd name="connsiteX335" fmla="*/ 1440563 w 1836997"/>
                <a:gd name="connsiteY335" fmla="*/ 417321 h 1034369"/>
                <a:gd name="connsiteX336" fmla="*/ 1423812 w 1836997"/>
                <a:gd name="connsiteY336" fmla="*/ 433490 h 1034369"/>
                <a:gd name="connsiteX337" fmla="*/ 1440563 w 1836997"/>
                <a:gd name="connsiteY337" fmla="*/ 453702 h 1034369"/>
                <a:gd name="connsiteX338" fmla="*/ 1490816 w 1836997"/>
                <a:gd name="connsiteY338" fmla="*/ 393067 h 1034369"/>
                <a:gd name="connsiteX339" fmla="*/ 1485231 w 1836997"/>
                <a:gd name="connsiteY339" fmla="*/ 384982 h 1034369"/>
                <a:gd name="connsiteX340" fmla="*/ 1518733 w 1836997"/>
                <a:gd name="connsiteY340" fmla="*/ 372856 h 1034369"/>
                <a:gd name="connsiteX341" fmla="*/ 1518733 w 1836997"/>
                <a:gd name="connsiteY341" fmla="*/ 384982 h 1034369"/>
                <a:gd name="connsiteX342" fmla="*/ 1507567 w 1836997"/>
                <a:gd name="connsiteY342" fmla="*/ 384982 h 1034369"/>
                <a:gd name="connsiteX343" fmla="*/ 1507567 w 1836997"/>
                <a:gd name="connsiteY343" fmla="*/ 429447 h 1034369"/>
                <a:gd name="connsiteX344" fmla="*/ 1485231 w 1836997"/>
                <a:gd name="connsiteY344" fmla="*/ 453702 h 1034369"/>
                <a:gd name="connsiteX345" fmla="*/ 1468480 w 1836997"/>
                <a:gd name="connsiteY345" fmla="*/ 453702 h 1034369"/>
                <a:gd name="connsiteX346" fmla="*/ 1440563 w 1836997"/>
                <a:gd name="connsiteY346" fmla="*/ 506252 h 1034369"/>
                <a:gd name="connsiteX347" fmla="*/ 1474065 w 1836997"/>
                <a:gd name="connsiteY347" fmla="*/ 477955 h 1034369"/>
                <a:gd name="connsiteX348" fmla="*/ 1379144 w 1836997"/>
                <a:gd name="connsiteY348" fmla="*/ 562844 h 1034369"/>
                <a:gd name="connsiteX349" fmla="*/ 1351226 w 1836997"/>
                <a:gd name="connsiteY349" fmla="*/ 591140 h 1034369"/>
                <a:gd name="connsiteX350" fmla="*/ 1373560 w 1836997"/>
                <a:gd name="connsiteY350" fmla="*/ 570929 h 1034369"/>
                <a:gd name="connsiteX351" fmla="*/ 1384728 w 1836997"/>
                <a:gd name="connsiteY351" fmla="*/ 562844 h 1034369"/>
                <a:gd name="connsiteX352" fmla="*/ 1479648 w 1836997"/>
                <a:gd name="connsiteY352" fmla="*/ 498167 h 1034369"/>
                <a:gd name="connsiteX353" fmla="*/ 1485231 w 1836997"/>
                <a:gd name="connsiteY353" fmla="*/ 498167 h 1034369"/>
                <a:gd name="connsiteX354" fmla="*/ 1479648 w 1836997"/>
                <a:gd name="connsiteY354" fmla="*/ 534548 h 1034369"/>
                <a:gd name="connsiteX355" fmla="*/ 1457314 w 1836997"/>
                <a:gd name="connsiteY355" fmla="*/ 534548 h 1034369"/>
                <a:gd name="connsiteX356" fmla="*/ 1429395 w 1836997"/>
                <a:gd name="connsiteY356" fmla="*/ 554760 h 1034369"/>
                <a:gd name="connsiteX357" fmla="*/ 1407061 w 1836997"/>
                <a:gd name="connsiteY357" fmla="*/ 595182 h 1034369"/>
                <a:gd name="connsiteX358" fmla="*/ 1446146 w 1836997"/>
                <a:gd name="connsiteY358" fmla="*/ 583055 h 1034369"/>
                <a:gd name="connsiteX359" fmla="*/ 1434980 w 1836997"/>
                <a:gd name="connsiteY359" fmla="*/ 574970 h 1034369"/>
                <a:gd name="connsiteX360" fmla="*/ 1496399 w 1836997"/>
                <a:gd name="connsiteY360" fmla="*/ 542632 h 1034369"/>
                <a:gd name="connsiteX361" fmla="*/ 1568986 w 1836997"/>
                <a:gd name="connsiteY361" fmla="*/ 453702 h 1034369"/>
                <a:gd name="connsiteX362" fmla="*/ 1563402 w 1836997"/>
                <a:gd name="connsiteY362" fmla="*/ 445617 h 1034369"/>
                <a:gd name="connsiteX363" fmla="*/ 1635988 w 1836997"/>
                <a:gd name="connsiteY363" fmla="*/ 368813 h 1034369"/>
                <a:gd name="connsiteX364" fmla="*/ 1624822 w 1836997"/>
                <a:gd name="connsiteY364" fmla="*/ 401152 h 1034369"/>
                <a:gd name="connsiteX365" fmla="*/ 1647156 w 1836997"/>
                <a:gd name="connsiteY365" fmla="*/ 384982 h 1034369"/>
                <a:gd name="connsiteX366" fmla="*/ 1557818 w 1836997"/>
                <a:gd name="connsiteY366" fmla="*/ 538590 h 1034369"/>
                <a:gd name="connsiteX367" fmla="*/ 1619238 w 1836997"/>
                <a:gd name="connsiteY367" fmla="*/ 498167 h 1034369"/>
                <a:gd name="connsiteX368" fmla="*/ 1658323 w 1836997"/>
                <a:gd name="connsiteY368" fmla="*/ 437533 h 1034369"/>
                <a:gd name="connsiteX369" fmla="*/ 1686240 w 1836997"/>
                <a:gd name="connsiteY369" fmla="*/ 389025 h 1034369"/>
                <a:gd name="connsiteX370" fmla="*/ 1719742 w 1836997"/>
                <a:gd name="connsiteY370" fmla="*/ 320305 h 1034369"/>
                <a:gd name="connsiteX371" fmla="*/ 1730910 w 1836997"/>
                <a:gd name="connsiteY371" fmla="*/ 332432 h 1034369"/>
                <a:gd name="connsiteX372" fmla="*/ 1742076 w 1836997"/>
                <a:gd name="connsiteY372" fmla="*/ 251586 h 1034369"/>
                <a:gd name="connsiteX373" fmla="*/ 1691823 w 1836997"/>
                <a:gd name="connsiteY373" fmla="*/ 328390 h 1034369"/>
                <a:gd name="connsiteX374" fmla="*/ 1725325 w 1836997"/>
                <a:gd name="connsiteY374" fmla="*/ 207121 h 1034369"/>
                <a:gd name="connsiteX375" fmla="*/ 1714159 w 1836997"/>
                <a:gd name="connsiteY375" fmla="*/ 207121 h 1034369"/>
                <a:gd name="connsiteX376" fmla="*/ 1708574 w 1836997"/>
                <a:gd name="connsiteY376" fmla="*/ 219248 h 1034369"/>
                <a:gd name="connsiteX377" fmla="*/ 1708574 w 1836997"/>
                <a:gd name="connsiteY377" fmla="*/ 247543 h 1034369"/>
                <a:gd name="connsiteX378" fmla="*/ 1702991 w 1836997"/>
                <a:gd name="connsiteY378" fmla="*/ 231374 h 1034369"/>
                <a:gd name="connsiteX379" fmla="*/ 1697408 w 1836997"/>
                <a:gd name="connsiteY379" fmla="*/ 231374 h 1034369"/>
                <a:gd name="connsiteX380" fmla="*/ 1675074 w 1836997"/>
                <a:gd name="connsiteY380" fmla="*/ 255629 h 1034369"/>
                <a:gd name="connsiteX381" fmla="*/ 1652739 w 1836997"/>
                <a:gd name="connsiteY381" fmla="*/ 312220 h 1034369"/>
                <a:gd name="connsiteX382" fmla="*/ 1652739 w 1836997"/>
                <a:gd name="connsiteY382" fmla="*/ 300094 h 1034369"/>
                <a:gd name="connsiteX383" fmla="*/ 1663906 w 1836997"/>
                <a:gd name="connsiteY383" fmla="*/ 296051 h 1034369"/>
                <a:gd name="connsiteX384" fmla="*/ 1652739 w 1836997"/>
                <a:gd name="connsiteY384" fmla="*/ 279882 h 1034369"/>
                <a:gd name="connsiteX385" fmla="*/ 1680657 w 1836997"/>
                <a:gd name="connsiteY385" fmla="*/ 211164 h 1034369"/>
                <a:gd name="connsiteX386" fmla="*/ 1669489 w 1836997"/>
                <a:gd name="connsiteY386" fmla="*/ 199036 h 1034369"/>
                <a:gd name="connsiteX387" fmla="*/ 1647156 w 1836997"/>
                <a:gd name="connsiteY387" fmla="*/ 243502 h 1034369"/>
                <a:gd name="connsiteX388" fmla="*/ 1652739 w 1836997"/>
                <a:gd name="connsiteY388" fmla="*/ 174783 h 1034369"/>
                <a:gd name="connsiteX389" fmla="*/ 1708574 w 1836997"/>
                <a:gd name="connsiteY389" fmla="*/ 166697 h 1034369"/>
                <a:gd name="connsiteX390" fmla="*/ 1708574 w 1836997"/>
                <a:gd name="connsiteY390" fmla="*/ 178825 h 1034369"/>
                <a:gd name="connsiteX391" fmla="*/ 1719742 w 1836997"/>
                <a:gd name="connsiteY391" fmla="*/ 166697 h 1034369"/>
                <a:gd name="connsiteX392" fmla="*/ 1708574 w 1836997"/>
                <a:gd name="connsiteY392" fmla="*/ 166697 h 1034369"/>
                <a:gd name="connsiteX393" fmla="*/ 1139007 w 1836997"/>
                <a:gd name="connsiteY393" fmla="*/ 0 h 1034369"/>
                <a:gd name="connsiteX394" fmla="*/ 1222768 w 1836997"/>
                <a:gd name="connsiteY394" fmla="*/ 14834 h 1034369"/>
                <a:gd name="connsiteX395" fmla="*/ 1715304 w 1836997"/>
                <a:gd name="connsiteY395" fmla="*/ 163552 h 1034369"/>
                <a:gd name="connsiteX396" fmla="*/ 1818005 w 1836997"/>
                <a:gd name="connsiteY396" fmla="*/ 207898 h 1034369"/>
                <a:gd name="connsiteX397" fmla="*/ 1816757 w 1836997"/>
                <a:gd name="connsiteY397" fmla="*/ 210152 h 1034369"/>
                <a:gd name="connsiteX398" fmla="*/ 1792329 w 1836997"/>
                <a:gd name="connsiteY398" fmla="*/ 231374 h 1034369"/>
                <a:gd name="connsiteX399" fmla="*/ 1792329 w 1836997"/>
                <a:gd name="connsiteY399" fmla="*/ 211164 h 1034369"/>
                <a:gd name="connsiteX400" fmla="*/ 1781161 w 1836997"/>
                <a:gd name="connsiteY400" fmla="*/ 235417 h 1034369"/>
                <a:gd name="connsiteX401" fmla="*/ 1786746 w 1836997"/>
                <a:gd name="connsiteY401" fmla="*/ 263713 h 1034369"/>
                <a:gd name="connsiteX402" fmla="*/ 1775578 w 1836997"/>
                <a:gd name="connsiteY402" fmla="*/ 263713 h 1034369"/>
                <a:gd name="connsiteX403" fmla="*/ 1736493 w 1836997"/>
                <a:gd name="connsiteY403" fmla="*/ 348601 h 1034369"/>
                <a:gd name="connsiteX404" fmla="*/ 1753244 w 1836997"/>
                <a:gd name="connsiteY404" fmla="*/ 324348 h 1034369"/>
                <a:gd name="connsiteX405" fmla="*/ 1697408 w 1836997"/>
                <a:gd name="connsiteY405" fmla="*/ 453702 h 1034369"/>
                <a:gd name="connsiteX406" fmla="*/ 1585736 w 1836997"/>
                <a:gd name="connsiteY406" fmla="*/ 595182 h 1034369"/>
                <a:gd name="connsiteX407" fmla="*/ 1585736 w 1836997"/>
                <a:gd name="connsiteY407" fmla="*/ 607309 h 1034369"/>
                <a:gd name="connsiteX408" fmla="*/ 1574569 w 1836997"/>
                <a:gd name="connsiteY408" fmla="*/ 611351 h 1034369"/>
                <a:gd name="connsiteX409" fmla="*/ 1535484 w 1836997"/>
                <a:gd name="connsiteY409" fmla="*/ 667944 h 1034369"/>
                <a:gd name="connsiteX410" fmla="*/ 1541067 w 1836997"/>
                <a:gd name="connsiteY410" fmla="*/ 663902 h 1034369"/>
                <a:gd name="connsiteX411" fmla="*/ 1535484 w 1836997"/>
                <a:gd name="connsiteY411" fmla="*/ 684113 h 1034369"/>
                <a:gd name="connsiteX412" fmla="*/ 1663906 w 1836997"/>
                <a:gd name="connsiteY412" fmla="*/ 570929 h 1034369"/>
                <a:gd name="connsiteX413" fmla="*/ 1647156 w 1836997"/>
                <a:gd name="connsiteY413" fmla="*/ 627521 h 1034369"/>
                <a:gd name="connsiteX414" fmla="*/ 1552235 w 1836997"/>
                <a:gd name="connsiteY414" fmla="*/ 688156 h 1034369"/>
                <a:gd name="connsiteX415" fmla="*/ 1507567 w 1836997"/>
                <a:gd name="connsiteY415" fmla="*/ 724536 h 1034369"/>
                <a:gd name="connsiteX416" fmla="*/ 1507567 w 1836997"/>
                <a:gd name="connsiteY416" fmla="*/ 704325 h 1034369"/>
                <a:gd name="connsiteX417" fmla="*/ 1490816 w 1836997"/>
                <a:gd name="connsiteY417" fmla="*/ 720494 h 1034369"/>
                <a:gd name="connsiteX418" fmla="*/ 1434980 w 1836997"/>
                <a:gd name="connsiteY418" fmla="*/ 732621 h 1034369"/>
                <a:gd name="connsiteX419" fmla="*/ 1384728 w 1836997"/>
                <a:gd name="connsiteY419" fmla="*/ 781129 h 1034369"/>
                <a:gd name="connsiteX420" fmla="*/ 1401479 w 1836997"/>
                <a:gd name="connsiteY420" fmla="*/ 781129 h 1034369"/>
                <a:gd name="connsiteX421" fmla="*/ 1267473 w 1836997"/>
                <a:gd name="connsiteY421" fmla="*/ 878144 h 1034369"/>
                <a:gd name="connsiteX422" fmla="*/ 1289807 w 1836997"/>
                <a:gd name="connsiteY422" fmla="*/ 894313 h 1034369"/>
                <a:gd name="connsiteX423" fmla="*/ 1474065 w 1836997"/>
                <a:gd name="connsiteY423" fmla="*/ 821551 h 1034369"/>
                <a:gd name="connsiteX424" fmla="*/ 1362393 w 1836997"/>
                <a:gd name="connsiteY424" fmla="*/ 886228 h 1034369"/>
                <a:gd name="connsiteX425" fmla="*/ 1379144 w 1836997"/>
                <a:gd name="connsiteY425" fmla="*/ 890271 h 1034369"/>
                <a:gd name="connsiteX426" fmla="*/ 1250722 w 1836997"/>
                <a:gd name="connsiteY426" fmla="*/ 950906 h 1034369"/>
                <a:gd name="connsiteX427" fmla="*/ 1049713 w 1836997"/>
                <a:gd name="connsiteY427" fmla="*/ 1003455 h 1034369"/>
                <a:gd name="connsiteX428" fmla="*/ 776117 w 1836997"/>
                <a:gd name="connsiteY428" fmla="*/ 1011540 h 1034369"/>
                <a:gd name="connsiteX429" fmla="*/ 792868 w 1836997"/>
                <a:gd name="connsiteY429" fmla="*/ 999414 h 1034369"/>
                <a:gd name="connsiteX430" fmla="*/ 737033 w 1836997"/>
                <a:gd name="connsiteY430" fmla="*/ 995371 h 1034369"/>
                <a:gd name="connsiteX431" fmla="*/ 737033 w 1836997"/>
                <a:gd name="connsiteY431" fmla="*/ 983244 h 1034369"/>
                <a:gd name="connsiteX432" fmla="*/ 692365 w 1836997"/>
                <a:gd name="connsiteY432" fmla="*/ 1007498 h 1034369"/>
                <a:gd name="connsiteX433" fmla="*/ 714699 w 1836997"/>
                <a:gd name="connsiteY433" fmla="*/ 1011540 h 1034369"/>
                <a:gd name="connsiteX434" fmla="*/ 670029 w 1836997"/>
                <a:gd name="connsiteY434" fmla="*/ 1015583 h 1034369"/>
                <a:gd name="connsiteX435" fmla="*/ 686780 w 1836997"/>
                <a:gd name="connsiteY435" fmla="*/ 1011540 h 1034369"/>
                <a:gd name="connsiteX436" fmla="*/ 569525 w 1836997"/>
                <a:gd name="connsiteY436" fmla="*/ 1007498 h 1034369"/>
                <a:gd name="connsiteX437" fmla="*/ 664446 w 1836997"/>
                <a:gd name="connsiteY437" fmla="*/ 1015583 h 1034369"/>
                <a:gd name="connsiteX438" fmla="*/ 519273 w 1836997"/>
                <a:gd name="connsiteY438" fmla="*/ 1031752 h 1034369"/>
                <a:gd name="connsiteX439" fmla="*/ 536024 w 1836997"/>
                <a:gd name="connsiteY439" fmla="*/ 1015583 h 1034369"/>
                <a:gd name="connsiteX440" fmla="*/ 463437 w 1836997"/>
                <a:gd name="connsiteY440" fmla="*/ 1015583 h 1034369"/>
                <a:gd name="connsiteX441" fmla="*/ 429937 w 1836997"/>
                <a:gd name="connsiteY441" fmla="*/ 1003455 h 1034369"/>
                <a:gd name="connsiteX442" fmla="*/ 524857 w 1836997"/>
                <a:gd name="connsiteY442" fmla="*/ 979202 h 1034369"/>
                <a:gd name="connsiteX443" fmla="*/ 491356 w 1836997"/>
                <a:gd name="connsiteY443" fmla="*/ 967075 h 1034369"/>
                <a:gd name="connsiteX444" fmla="*/ 530440 w 1836997"/>
                <a:gd name="connsiteY444" fmla="*/ 954947 h 1034369"/>
                <a:gd name="connsiteX445" fmla="*/ 457854 w 1836997"/>
                <a:gd name="connsiteY445" fmla="*/ 946863 h 1034369"/>
                <a:gd name="connsiteX446" fmla="*/ 536024 w 1836997"/>
                <a:gd name="connsiteY446" fmla="*/ 930694 h 1034369"/>
                <a:gd name="connsiteX447" fmla="*/ 558358 w 1836997"/>
                <a:gd name="connsiteY447" fmla="*/ 942821 h 1034369"/>
                <a:gd name="connsiteX448" fmla="*/ 591859 w 1836997"/>
                <a:gd name="connsiteY448" fmla="*/ 914525 h 1034369"/>
                <a:gd name="connsiteX449" fmla="*/ 524857 w 1836997"/>
                <a:gd name="connsiteY449" fmla="*/ 910482 h 1034369"/>
                <a:gd name="connsiteX450" fmla="*/ 446686 w 1836997"/>
                <a:gd name="connsiteY450" fmla="*/ 906440 h 1034369"/>
                <a:gd name="connsiteX451" fmla="*/ 496939 w 1836997"/>
                <a:gd name="connsiteY451" fmla="*/ 890271 h 1034369"/>
                <a:gd name="connsiteX452" fmla="*/ 558358 w 1836997"/>
                <a:gd name="connsiteY452" fmla="*/ 886228 h 1034369"/>
                <a:gd name="connsiteX453" fmla="*/ 519273 w 1836997"/>
                <a:gd name="connsiteY453" fmla="*/ 882187 h 1034369"/>
                <a:gd name="connsiteX454" fmla="*/ 508106 w 1836997"/>
                <a:gd name="connsiteY454" fmla="*/ 874101 h 1034369"/>
                <a:gd name="connsiteX455" fmla="*/ 524857 w 1836997"/>
                <a:gd name="connsiteY455" fmla="*/ 861975 h 1034369"/>
                <a:gd name="connsiteX456" fmla="*/ 508106 w 1836997"/>
                <a:gd name="connsiteY456" fmla="*/ 874101 h 1034369"/>
                <a:gd name="connsiteX457" fmla="*/ 469022 w 1836997"/>
                <a:gd name="connsiteY457" fmla="*/ 894313 h 1034369"/>
                <a:gd name="connsiteX458" fmla="*/ 390850 w 1836997"/>
                <a:gd name="connsiteY458" fmla="*/ 882187 h 1034369"/>
                <a:gd name="connsiteX459" fmla="*/ 424352 w 1836997"/>
                <a:gd name="connsiteY459" fmla="*/ 870059 h 1034369"/>
                <a:gd name="connsiteX460" fmla="*/ 318264 w 1836997"/>
                <a:gd name="connsiteY460" fmla="*/ 874101 h 1034369"/>
                <a:gd name="connsiteX461" fmla="*/ 351765 w 1836997"/>
                <a:gd name="connsiteY461" fmla="*/ 857932 h 1034369"/>
                <a:gd name="connsiteX462" fmla="*/ 346182 w 1836997"/>
                <a:gd name="connsiteY462" fmla="*/ 845806 h 1034369"/>
                <a:gd name="connsiteX463" fmla="*/ 335015 w 1836997"/>
                <a:gd name="connsiteY463" fmla="*/ 841763 h 1034369"/>
                <a:gd name="connsiteX464" fmla="*/ 429937 w 1836997"/>
                <a:gd name="connsiteY464" fmla="*/ 829636 h 1034369"/>
                <a:gd name="connsiteX465" fmla="*/ 429937 w 1836997"/>
                <a:gd name="connsiteY465" fmla="*/ 821551 h 1034369"/>
                <a:gd name="connsiteX466" fmla="*/ 385267 w 1836997"/>
                <a:gd name="connsiteY466" fmla="*/ 821551 h 1034369"/>
                <a:gd name="connsiteX467" fmla="*/ 435520 w 1836997"/>
                <a:gd name="connsiteY467" fmla="*/ 805382 h 1034369"/>
                <a:gd name="connsiteX468" fmla="*/ 435520 w 1836997"/>
                <a:gd name="connsiteY468" fmla="*/ 817510 h 1034369"/>
                <a:gd name="connsiteX469" fmla="*/ 463437 w 1836997"/>
                <a:gd name="connsiteY469" fmla="*/ 813467 h 1034369"/>
                <a:gd name="connsiteX470" fmla="*/ 457854 w 1836997"/>
                <a:gd name="connsiteY470" fmla="*/ 805382 h 1034369"/>
                <a:gd name="connsiteX471" fmla="*/ 441103 w 1836997"/>
                <a:gd name="connsiteY471" fmla="*/ 809425 h 1034369"/>
                <a:gd name="connsiteX472" fmla="*/ 446686 w 1836997"/>
                <a:gd name="connsiteY472" fmla="*/ 797298 h 1034369"/>
                <a:gd name="connsiteX473" fmla="*/ 396435 w 1836997"/>
                <a:gd name="connsiteY473" fmla="*/ 797298 h 1034369"/>
                <a:gd name="connsiteX474" fmla="*/ 413186 w 1836997"/>
                <a:gd name="connsiteY474" fmla="*/ 789213 h 1034369"/>
                <a:gd name="connsiteX475" fmla="*/ 402018 w 1836997"/>
                <a:gd name="connsiteY475" fmla="*/ 773044 h 1034369"/>
                <a:gd name="connsiteX476" fmla="*/ 251262 w 1836997"/>
                <a:gd name="connsiteY476" fmla="*/ 781129 h 1034369"/>
                <a:gd name="connsiteX477" fmla="*/ 251262 w 1836997"/>
                <a:gd name="connsiteY477" fmla="*/ 769002 h 1034369"/>
                <a:gd name="connsiteX478" fmla="*/ 256845 w 1836997"/>
                <a:gd name="connsiteY478" fmla="*/ 777086 h 1034369"/>
                <a:gd name="connsiteX479" fmla="*/ 273596 w 1836997"/>
                <a:gd name="connsiteY479" fmla="*/ 769002 h 1034369"/>
                <a:gd name="connsiteX480" fmla="*/ 262474 w 1836997"/>
                <a:gd name="connsiteY480" fmla="*/ 765137 h 1034369"/>
                <a:gd name="connsiteX481" fmla="*/ 272898 w 1836997"/>
                <a:gd name="connsiteY481" fmla="*/ 765465 h 1034369"/>
                <a:gd name="connsiteX482" fmla="*/ 284763 w 1836997"/>
                <a:gd name="connsiteY482" fmla="*/ 769002 h 1034369"/>
                <a:gd name="connsiteX483" fmla="*/ 312681 w 1836997"/>
                <a:gd name="connsiteY483" fmla="*/ 769002 h 1034369"/>
                <a:gd name="connsiteX484" fmla="*/ 318264 w 1836997"/>
                <a:gd name="connsiteY484" fmla="*/ 748790 h 1034369"/>
                <a:gd name="connsiteX485" fmla="*/ 307097 w 1836997"/>
                <a:gd name="connsiteY485" fmla="*/ 744748 h 1034369"/>
                <a:gd name="connsiteX486" fmla="*/ 295930 w 1836997"/>
                <a:gd name="connsiteY486" fmla="*/ 756874 h 1034369"/>
                <a:gd name="connsiteX487" fmla="*/ 279179 w 1836997"/>
                <a:gd name="connsiteY487" fmla="*/ 752833 h 1034369"/>
                <a:gd name="connsiteX488" fmla="*/ 262691 w 1836997"/>
                <a:gd name="connsiteY488" fmla="*/ 759655 h 1034369"/>
                <a:gd name="connsiteX489" fmla="*/ 258262 w 1836997"/>
                <a:gd name="connsiteY489" fmla="*/ 763674 h 1034369"/>
                <a:gd name="connsiteX490" fmla="*/ 256147 w 1836997"/>
                <a:gd name="connsiteY490" fmla="*/ 762939 h 1034369"/>
                <a:gd name="connsiteX491" fmla="*/ 234511 w 1836997"/>
                <a:gd name="connsiteY491" fmla="*/ 756874 h 1034369"/>
                <a:gd name="connsiteX492" fmla="*/ 245679 w 1836997"/>
                <a:gd name="connsiteY492" fmla="*/ 785171 h 1034369"/>
                <a:gd name="connsiteX493" fmla="*/ 223343 w 1836997"/>
                <a:gd name="connsiteY493" fmla="*/ 785171 h 1034369"/>
                <a:gd name="connsiteX494" fmla="*/ 223343 w 1836997"/>
                <a:gd name="connsiteY494" fmla="*/ 781129 h 1034369"/>
                <a:gd name="connsiteX495" fmla="*/ 234511 w 1836997"/>
                <a:gd name="connsiteY495" fmla="*/ 773044 h 1034369"/>
                <a:gd name="connsiteX496" fmla="*/ 228928 w 1836997"/>
                <a:gd name="connsiteY496" fmla="*/ 756874 h 1034369"/>
                <a:gd name="connsiteX497" fmla="*/ 134007 w 1836997"/>
                <a:gd name="connsiteY497" fmla="*/ 756874 h 1034369"/>
                <a:gd name="connsiteX498" fmla="*/ 128422 w 1836997"/>
                <a:gd name="connsiteY498" fmla="*/ 744748 h 1034369"/>
                <a:gd name="connsiteX499" fmla="*/ 161924 w 1836997"/>
                <a:gd name="connsiteY499" fmla="*/ 744748 h 1034369"/>
                <a:gd name="connsiteX500" fmla="*/ 117256 w 1836997"/>
                <a:gd name="connsiteY500" fmla="*/ 732621 h 1034369"/>
                <a:gd name="connsiteX501" fmla="*/ 217760 w 1836997"/>
                <a:gd name="connsiteY501" fmla="*/ 720494 h 1034369"/>
                <a:gd name="connsiteX502" fmla="*/ 206592 w 1836997"/>
                <a:gd name="connsiteY502" fmla="*/ 716452 h 1034369"/>
                <a:gd name="connsiteX503" fmla="*/ 228928 w 1836997"/>
                <a:gd name="connsiteY503" fmla="*/ 704325 h 1034369"/>
                <a:gd name="connsiteX504" fmla="*/ 72587 w 1836997"/>
                <a:gd name="connsiteY504" fmla="*/ 712409 h 1034369"/>
                <a:gd name="connsiteX505" fmla="*/ 83754 w 1836997"/>
                <a:gd name="connsiteY505" fmla="*/ 696240 h 1034369"/>
                <a:gd name="connsiteX506" fmla="*/ 39085 w 1836997"/>
                <a:gd name="connsiteY506" fmla="*/ 684113 h 1034369"/>
                <a:gd name="connsiteX507" fmla="*/ 139590 w 1836997"/>
                <a:gd name="connsiteY507" fmla="*/ 663902 h 1034369"/>
                <a:gd name="connsiteX508" fmla="*/ 78171 w 1836997"/>
                <a:gd name="connsiteY508" fmla="*/ 667944 h 1034369"/>
                <a:gd name="connsiteX509" fmla="*/ 72587 w 1836997"/>
                <a:gd name="connsiteY509" fmla="*/ 655818 h 1034369"/>
                <a:gd name="connsiteX510" fmla="*/ 217760 w 1836997"/>
                <a:gd name="connsiteY510" fmla="*/ 647732 h 1034369"/>
                <a:gd name="connsiteX511" fmla="*/ 245679 w 1836997"/>
                <a:gd name="connsiteY511" fmla="*/ 639648 h 1034369"/>
                <a:gd name="connsiteX512" fmla="*/ 212177 w 1836997"/>
                <a:gd name="connsiteY512" fmla="*/ 619437 h 1034369"/>
                <a:gd name="connsiteX513" fmla="*/ 262428 w 1836997"/>
                <a:gd name="connsiteY513" fmla="*/ 595182 h 1034369"/>
                <a:gd name="connsiteX514" fmla="*/ 228928 w 1836997"/>
                <a:gd name="connsiteY514" fmla="*/ 583055 h 1034369"/>
                <a:gd name="connsiteX515" fmla="*/ 234511 w 1836997"/>
                <a:gd name="connsiteY515" fmla="*/ 579013 h 1034369"/>
                <a:gd name="connsiteX516" fmla="*/ 279179 w 1836997"/>
                <a:gd name="connsiteY516" fmla="*/ 558801 h 1034369"/>
                <a:gd name="connsiteX517" fmla="*/ 268013 w 1836997"/>
                <a:gd name="connsiteY517" fmla="*/ 550717 h 1034369"/>
                <a:gd name="connsiteX518" fmla="*/ 357350 w 1836997"/>
                <a:gd name="connsiteY518" fmla="*/ 522421 h 1034369"/>
                <a:gd name="connsiteX519" fmla="*/ 357350 w 1836997"/>
                <a:gd name="connsiteY519" fmla="*/ 510293 h 1034369"/>
                <a:gd name="connsiteX520" fmla="*/ 385267 w 1836997"/>
                <a:gd name="connsiteY520" fmla="*/ 518379 h 1034369"/>
                <a:gd name="connsiteX521" fmla="*/ 413186 w 1836997"/>
                <a:gd name="connsiteY521" fmla="*/ 494124 h 1034369"/>
                <a:gd name="connsiteX522" fmla="*/ 390850 w 1836997"/>
                <a:gd name="connsiteY522" fmla="*/ 486040 h 1034369"/>
                <a:gd name="connsiteX523" fmla="*/ 295930 w 1836997"/>
                <a:gd name="connsiteY523" fmla="*/ 486040 h 1034369"/>
                <a:gd name="connsiteX524" fmla="*/ 368516 w 1836997"/>
                <a:gd name="connsiteY524" fmla="*/ 449659 h 1034369"/>
                <a:gd name="connsiteX525" fmla="*/ 245679 w 1836997"/>
                <a:gd name="connsiteY525" fmla="*/ 457744 h 1034369"/>
                <a:gd name="connsiteX526" fmla="*/ 256845 w 1836997"/>
                <a:gd name="connsiteY526" fmla="*/ 465828 h 1034369"/>
                <a:gd name="connsiteX527" fmla="*/ 122839 w 1836997"/>
                <a:gd name="connsiteY527" fmla="*/ 465828 h 1034369"/>
                <a:gd name="connsiteX528" fmla="*/ 268013 w 1836997"/>
                <a:gd name="connsiteY528" fmla="*/ 437533 h 1034369"/>
                <a:gd name="connsiteX529" fmla="*/ 94921 w 1836997"/>
                <a:gd name="connsiteY529" fmla="*/ 445617 h 1034369"/>
                <a:gd name="connsiteX530" fmla="*/ 134007 w 1836997"/>
                <a:gd name="connsiteY530" fmla="*/ 437533 h 1034369"/>
                <a:gd name="connsiteX531" fmla="*/ 128422 w 1836997"/>
                <a:gd name="connsiteY531" fmla="*/ 437533 h 1034369"/>
                <a:gd name="connsiteX532" fmla="*/ 256845 w 1836997"/>
                <a:gd name="connsiteY532" fmla="*/ 425406 h 1034369"/>
                <a:gd name="connsiteX533" fmla="*/ 268013 w 1836997"/>
                <a:gd name="connsiteY533" fmla="*/ 429447 h 1034369"/>
                <a:gd name="connsiteX534" fmla="*/ 268013 w 1836997"/>
                <a:gd name="connsiteY534" fmla="*/ 425406 h 1034369"/>
                <a:gd name="connsiteX535" fmla="*/ 429937 w 1836997"/>
                <a:gd name="connsiteY535" fmla="*/ 393067 h 1034369"/>
                <a:gd name="connsiteX536" fmla="*/ 418769 w 1836997"/>
                <a:gd name="connsiteY536" fmla="*/ 389025 h 1034369"/>
                <a:gd name="connsiteX537" fmla="*/ 441103 w 1836997"/>
                <a:gd name="connsiteY537" fmla="*/ 376898 h 1034369"/>
                <a:gd name="connsiteX538" fmla="*/ 474605 w 1836997"/>
                <a:gd name="connsiteY538" fmla="*/ 397109 h 1034369"/>
                <a:gd name="connsiteX539" fmla="*/ 491356 w 1836997"/>
                <a:gd name="connsiteY539" fmla="*/ 380940 h 1034369"/>
                <a:gd name="connsiteX540" fmla="*/ 513690 w 1836997"/>
                <a:gd name="connsiteY540" fmla="*/ 389025 h 1034369"/>
                <a:gd name="connsiteX541" fmla="*/ 580693 w 1836997"/>
                <a:gd name="connsiteY541" fmla="*/ 380940 h 1034369"/>
                <a:gd name="connsiteX542" fmla="*/ 636529 w 1836997"/>
                <a:gd name="connsiteY542" fmla="*/ 364771 h 1034369"/>
                <a:gd name="connsiteX543" fmla="*/ 625361 w 1836997"/>
                <a:gd name="connsiteY543" fmla="*/ 360729 h 1034369"/>
                <a:gd name="connsiteX544" fmla="*/ 670029 w 1836997"/>
                <a:gd name="connsiteY544" fmla="*/ 360729 h 1034369"/>
                <a:gd name="connsiteX545" fmla="*/ 681197 w 1836997"/>
                <a:gd name="connsiteY545" fmla="*/ 356686 h 1034369"/>
                <a:gd name="connsiteX546" fmla="*/ 675614 w 1836997"/>
                <a:gd name="connsiteY546" fmla="*/ 344560 h 1034369"/>
                <a:gd name="connsiteX547" fmla="*/ 1021795 w 1836997"/>
                <a:gd name="connsiteY547" fmla="*/ 263713 h 1034369"/>
                <a:gd name="connsiteX548" fmla="*/ 1083215 w 1836997"/>
                <a:gd name="connsiteY548" fmla="*/ 219248 h 1034369"/>
                <a:gd name="connsiteX549" fmla="*/ 1088798 w 1836997"/>
                <a:gd name="connsiteY549" fmla="*/ 199036 h 1034369"/>
                <a:gd name="connsiteX550" fmla="*/ 1111132 w 1836997"/>
                <a:gd name="connsiteY550" fmla="*/ 162656 h 1034369"/>
                <a:gd name="connsiteX551" fmla="*/ 1122300 w 1836997"/>
                <a:gd name="connsiteY551" fmla="*/ 154571 h 1034369"/>
                <a:gd name="connsiteX552" fmla="*/ 1142278 w 1836997"/>
                <a:gd name="connsiteY552" fmla="*/ 34880 h 103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</a:cxnLst>
              <a:rect l="l" t="t" r="r" b="b"/>
              <a:pathLst>
                <a:path w="1836997" h="1034369">
                  <a:moveTo>
                    <a:pt x="471115" y="876123"/>
                  </a:moveTo>
                  <a:cubicBezTo>
                    <a:pt x="464834" y="876123"/>
                    <a:pt x="457854" y="878144"/>
                    <a:pt x="457854" y="882187"/>
                  </a:cubicBezTo>
                  <a:cubicBezTo>
                    <a:pt x="457854" y="882187"/>
                    <a:pt x="457854" y="882187"/>
                    <a:pt x="480188" y="882187"/>
                  </a:cubicBezTo>
                  <a:cubicBezTo>
                    <a:pt x="482980" y="878144"/>
                    <a:pt x="477397" y="876123"/>
                    <a:pt x="471115" y="876123"/>
                  </a:cubicBezTo>
                  <a:close/>
                  <a:moveTo>
                    <a:pt x="614893" y="867027"/>
                  </a:moveTo>
                  <a:cubicBezTo>
                    <a:pt x="605819" y="866017"/>
                    <a:pt x="597442" y="866017"/>
                    <a:pt x="591859" y="870059"/>
                  </a:cubicBezTo>
                  <a:cubicBezTo>
                    <a:pt x="591859" y="878144"/>
                    <a:pt x="591859" y="882187"/>
                    <a:pt x="603027" y="886228"/>
                  </a:cubicBezTo>
                  <a:cubicBezTo>
                    <a:pt x="614193" y="874101"/>
                    <a:pt x="630944" y="878144"/>
                    <a:pt x="642112" y="870059"/>
                  </a:cubicBezTo>
                  <a:cubicBezTo>
                    <a:pt x="633737" y="870059"/>
                    <a:pt x="623966" y="868038"/>
                    <a:pt x="614893" y="867027"/>
                  </a:cubicBezTo>
                  <a:close/>
                  <a:moveTo>
                    <a:pt x="485772" y="801340"/>
                  </a:moveTo>
                  <a:cubicBezTo>
                    <a:pt x="480188" y="805382"/>
                    <a:pt x="469022" y="805382"/>
                    <a:pt x="469022" y="809425"/>
                  </a:cubicBezTo>
                  <a:cubicBezTo>
                    <a:pt x="469022" y="813467"/>
                    <a:pt x="480188" y="809425"/>
                    <a:pt x="485772" y="813467"/>
                  </a:cubicBezTo>
                  <a:cubicBezTo>
                    <a:pt x="491356" y="809425"/>
                    <a:pt x="496939" y="801340"/>
                    <a:pt x="485772" y="801340"/>
                  </a:cubicBezTo>
                  <a:close/>
                  <a:moveTo>
                    <a:pt x="263127" y="800330"/>
                  </a:moveTo>
                  <a:cubicBezTo>
                    <a:pt x="268013" y="800330"/>
                    <a:pt x="273596" y="801340"/>
                    <a:pt x="279179" y="801340"/>
                  </a:cubicBezTo>
                  <a:cubicBezTo>
                    <a:pt x="273596" y="809425"/>
                    <a:pt x="262428" y="809425"/>
                    <a:pt x="256845" y="809425"/>
                  </a:cubicBezTo>
                  <a:cubicBezTo>
                    <a:pt x="256845" y="805382"/>
                    <a:pt x="256845" y="805382"/>
                    <a:pt x="251262" y="805382"/>
                  </a:cubicBezTo>
                  <a:cubicBezTo>
                    <a:pt x="254052" y="801340"/>
                    <a:pt x="258240" y="800330"/>
                    <a:pt x="263127" y="800330"/>
                  </a:cubicBezTo>
                  <a:close/>
                  <a:moveTo>
                    <a:pt x="1211637" y="793255"/>
                  </a:moveTo>
                  <a:cubicBezTo>
                    <a:pt x="1194886" y="793255"/>
                    <a:pt x="1183718" y="797298"/>
                    <a:pt x="1172552" y="805382"/>
                  </a:cubicBezTo>
                  <a:cubicBezTo>
                    <a:pt x="1189302" y="809425"/>
                    <a:pt x="1217220" y="805382"/>
                    <a:pt x="1211637" y="793255"/>
                  </a:cubicBezTo>
                  <a:close/>
                  <a:moveTo>
                    <a:pt x="597444" y="789213"/>
                  </a:moveTo>
                  <a:cubicBezTo>
                    <a:pt x="558358" y="801340"/>
                    <a:pt x="530440" y="809425"/>
                    <a:pt x="496939" y="809425"/>
                  </a:cubicBezTo>
                  <a:cubicBezTo>
                    <a:pt x="491356" y="813467"/>
                    <a:pt x="496939" y="813467"/>
                    <a:pt x="502522" y="817510"/>
                  </a:cubicBezTo>
                  <a:cubicBezTo>
                    <a:pt x="480188" y="821551"/>
                    <a:pt x="469022" y="817510"/>
                    <a:pt x="452271" y="821551"/>
                  </a:cubicBezTo>
                  <a:cubicBezTo>
                    <a:pt x="469022" y="829636"/>
                    <a:pt x="485772" y="813467"/>
                    <a:pt x="508106" y="825594"/>
                  </a:cubicBezTo>
                  <a:cubicBezTo>
                    <a:pt x="513690" y="825594"/>
                    <a:pt x="513690" y="817510"/>
                    <a:pt x="519273" y="817510"/>
                  </a:cubicBezTo>
                  <a:cubicBezTo>
                    <a:pt x="530440" y="821551"/>
                    <a:pt x="547191" y="813467"/>
                    <a:pt x="552774" y="817510"/>
                  </a:cubicBezTo>
                  <a:cubicBezTo>
                    <a:pt x="547191" y="817510"/>
                    <a:pt x="541608" y="821551"/>
                    <a:pt x="536024" y="821551"/>
                  </a:cubicBezTo>
                  <a:cubicBezTo>
                    <a:pt x="536024" y="821551"/>
                    <a:pt x="536024" y="821551"/>
                    <a:pt x="558358" y="825594"/>
                  </a:cubicBezTo>
                  <a:cubicBezTo>
                    <a:pt x="558358" y="809425"/>
                    <a:pt x="586276" y="821551"/>
                    <a:pt x="603027" y="813467"/>
                  </a:cubicBezTo>
                  <a:cubicBezTo>
                    <a:pt x="597444" y="797298"/>
                    <a:pt x="619778" y="797298"/>
                    <a:pt x="619778" y="797298"/>
                  </a:cubicBezTo>
                  <a:cubicBezTo>
                    <a:pt x="614193" y="797298"/>
                    <a:pt x="619778" y="793255"/>
                    <a:pt x="619778" y="793255"/>
                  </a:cubicBezTo>
                  <a:cubicBezTo>
                    <a:pt x="608610" y="797298"/>
                    <a:pt x="608610" y="793255"/>
                    <a:pt x="597444" y="789213"/>
                  </a:cubicBezTo>
                  <a:close/>
                  <a:moveTo>
                    <a:pt x="742616" y="785171"/>
                  </a:moveTo>
                  <a:cubicBezTo>
                    <a:pt x="742616" y="785171"/>
                    <a:pt x="737033" y="789213"/>
                    <a:pt x="737033" y="793255"/>
                  </a:cubicBezTo>
                  <a:lnTo>
                    <a:pt x="748200" y="793255"/>
                  </a:lnTo>
                  <a:cubicBezTo>
                    <a:pt x="748200" y="785171"/>
                    <a:pt x="742616" y="785171"/>
                    <a:pt x="742616" y="785171"/>
                  </a:cubicBezTo>
                  <a:close/>
                  <a:moveTo>
                    <a:pt x="737033" y="781129"/>
                  </a:moveTo>
                  <a:cubicBezTo>
                    <a:pt x="720282" y="781129"/>
                    <a:pt x="703531" y="785171"/>
                    <a:pt x="697948" y="789213"/>
                  </a:cubicBezTo>
                  <a:cubicBezTo>
                    <a:pt x="697948" y="789213"/>
                    <a:pt x="703531" y="789213"/>
                    <a:pt x="703531" y="785171"/>
                  </a:cubicBezTo>
                  <a:cubicBezTo>
                    <a:pt x="686780" y="789213"/>
                    <a:pt x="670029" y="777086"/>
                    <a:pt x="664446" y="789213"/>
                  </a:cubicBezTo>
                  <a:cubicBezTo>
                    <a:pt x="670029" y="789213"/>
                    <a:pt x="675614" y="793255"/>
                    <a:pt x="675614" y="797298"/>
                  </a:cubicBezTo>
                  <a:cubicBezTo>
                    <a:pt x="692365" y="789213"/>
                    <a:pt x="720282" y="793255"/>
                    <a:pt x="731449" y="793255"/>
                  </a:cubicBezTo>
                  <a:cubicBezTo>
                    <a:pt x="731449" y="785171"/>
                    <a:pt x="731449" y="785171"/>
                    <a:pt x="737033" y="781129"/>
                  </a:cubicBezTo>
                  <a:close/>
                  <a:moveTo>
                    <a:pt x="536024" y="769002"/>
                  </a:moveTo>
                  <a:cubicBezTo>
                    <a:pt x="536024" y="781129"/>
                    <a:pt x="547191" y="777086"/>
                    <a:pt x="563942" y="777086"/>
                  </a:cubicBezTo>
                  <a:cubicBezTo>
                    <a:pt x="558358" y="773044"/>
                    <a:pt x="575108" y="773044"/>
                    <a:pt x="563942" y="769002"/>
                  </a:cubicBezTo>
                  <a:cubicBezTo>
                    <a:pt x="558358" y="773044"/>
                    <a:pt x="547191" y="773044"/>
                    <a:pt x="536024" y="769002"/>
                  </a:cubicBezTo>
                  <a:close/>
                  <a:moveTo>
                    <a:pt x="441103" y="764959"/>
                  </a:moveTo>
                  <a:cubicBezTo>
                    <a:pt x="441103" y="764959"/>
                    <a:pt x="441103" y="764959"/>
                    <a:pt x="441103" y="769002"/>
                  </a:cubicBezTo>
                  <a:cubicBezTo>
                    <a:pt x="435520" y="769002"/>
                    <a:pt x="435520" y="764959"/>
                    <a:pt x="429937" y="769002"/>
                  </a:cubicBezTo>
                  <a:cubicBezTo>
                    <a:pt x="429937" y="773044"/>
                    <a:pt x="435520" y="773044"/>
                    <a:pt x="435520" y="777086"/>
                  </a:cubicBezTo>
                  <a:cubicBezTo>
                    <a:pt x="446686" y="773044"/>
                    <a:pt x="441103" y="773044"/>
                    <a:pt x="452271" y="777086"/>
                  </a:cubicBezTo>
                  <a:lnTo>
                    <a:pt x="452271" y="764959"/>
                  </a:lnTo>
                  <a:cubicBezTo>
                    <a:pt x="446686" y="769002"/>
                    <a:pt x="446686" y="764959"/>
                    <a:pt x="441103" y="764959"/>
                  </a:cubicBezTo>
                  <a:close/>
                  <a:moveTo>
                    <a:pt x="258262" y="763674"/>
                  </a:moveTo>
                  <a:lnTo>
                    <a:pt x="262474" y="765137"/>
                  </a:lnTo>
                  <a:lnTo>
                    <a:pt x="256845" y="764959"/>
                  </a:lnTo>
                  <a:close/>
                  <a:moveTo>
                    <a:pt x="340599" y="756874"/>
                  </a:moveTo>
                  <a:cubicBezTo>
                    <a:pt x="335015" y="760917"/>
                    <a:pt x="329431" y="756874"/>
                    <a:pt x="323848" y="764959"/>
                  </a:cubicBezTo>
                  <a:cubicBezTo>
                    <a:pt x="335015" y="760917"/>
                    <a:pt x="340599" y="769002"/>
                    <a:pt x="346182" y="764959"/>
                  </a:cubicBezTo>
                  <a:cubicBezTo>
                    <a:pt x="346182" y="760917"/>
                    <a:pt x="340599" y="756874"/>
                    <a:pt x="340599" y="756874"/>
                  </a:cubicBezTo>
                  <a:close/>
                  <a:moveTo>
                    <a:pt x="586276" y="744748"/>
                  </a:moveTo>
                  <a:cubicBezTo>
                    <a:pt x="586276" y="752833"/>
                    <a:pt x="569525" y="748790"/>
                    <a:pt x="569525" y="752833"/>
                  </a:cubicBezTo>
                  <a:cubicBezTo>
                    <a:pt x="575108" y="756874"/>
                    <a:pt x="575108" y="756874"/>
                    <a:pt x="569525" y="760917"/>
                  </a:cubicBezTo>
                  <a:cubicBezTo>
                    <a:pt x="586276" y="760917"/>
                    <a:pt x="597444" y="764959"/>
                    <a:pt x="603027" y="756874"/>
                  </a:cubicBezTo>
                  <a:cubicBezTo>
                    <a:pt x="591859" y="756874"/>
                    <a:pt x="591859" y="748790"/>
                    <a:pt x="586276" y="744748"/>
                  </a:cubicBezTo>
                  <a:close/>
                  <a:moveTo>
                    <a:pt x="396435" y="744748"/>
                  </a:moveTo>
                  <a:cubicBezTo>
                    <a:pt x="390850" y="756874"/>
                    <a:pt x="357350" y="748790"/>
                    <a:pt x="351765" y="760917"/>
                  </a:cubicBezTo>
                  <a:cubicBezTo>
                    <a:pt x="362933" y="764959"/>
                    <a:pt x="385267" y="756874"/>
                    <a:pt x="402018" y="756874"/>
                  </a:cubicBezTo>
                  <a:cubicBezTo>
                    <a:pt x="402018" y="752833"/>
                    <a:pt x="402018" y="748790"/>
                    <a:pt x="396435" y="744748"/>
                  </a:cubicBezTo>
                  <a:close/>
                  <a:moveTo>
                    <a:pt x="1440563" y="716452"/>
                  </a:moveTo>
                  <a:cubicBezTo>
                    <a:pt x="1429395" y="716452"/>
                    <a:pt x="1423812" y="720494"/>
                    <a:pt x="1418229" y="728578"/>
                  </a:cubicBezTo>
                  <a:cubicBezTo>
                    <a:pt x="1434980" y="728578"/>
                    <a:pt x="1429395" y="720494"/>
                    <a:pt x="1440563" y="716452"/>
                  </a:cubicBezTo>
                  <a:close/>
                  <a:moveTo>
                    <a:pt x="407601" y="692197"/>
                  </a:moveTo>
                  <a:cubicBezTo>
                    <a:pt x="407601" y="700283"/>
                    <a:pt x="407601" y="700283"/>
                    <a:pt x="418769" y="700283"/>
                  </a:cubicBezTo>
                  <a:cubicBezTo>
                    <a:pt x="418769" y="692197"/>
                    <a:pt x="413186" y="692197"/>
                    <a:pt x="407601" y="692197"/>
                  </a:cubicBezTo>
                  <a:close/>
                  <a:moveTo>
                    <a:pt x="1127883" y="680071"/>
                  </a:moveTo>
                  <a:cubicBezTo>
                    <a:pt x="1127883" y="684113"/>
                    <a:pt x="1127883" y="688156"/>
                    <a:pt x="1133466" y="692197"/>
                  </a:cubicBezTo>
                  <a:cubicBezTo>
                    <a:pt x="1133466" y="688156"/>
                    <a:pt x="1139050" y="688156"/>
                    <a:pt x="1139050" y="688156"/>
                  </a:cubicBezTo>
                  <a:cubicBezTo>
                    <a:pt x="1139050" y="684113"/>
                    <a:pt x="1139050" y="680071"/>
                    <a:pt x="1127883" y="680071"/>
                  </a:cubicBezTo>
                  <a:close/>
                  <a:moveTo>
                    <a:pt x="513690" y="680071"/>
                  </a:moveTo>
                  <a:cubicBezTo>
                    <a:pt x="508106" y="680071"/>
                    <a:pt x="491356" y="680071"/>
                    <a:pt x="496939" y="688156"/>
                  </a:cubicBezTo>
                  <a:cubicBezTo>
                    <a:pt x="508106" y="688156"/>
                    <a:pt x="508106" y="692197"/>
                    <a:pt x="508106" y="684113"/>
                  </a:cubicBezTo>
                  <a:cubicBezTo>
                    <a:pt x="508106" y="688156"/>
                    <a:pt x="513690" y="692197"/>
                    <a:pt x="519273" y="692197"/>
                  </a:cubicBezTo>
                  <a:cubicBezTo>
                    <a:pt x="519273" y="688156"/>
                    <a:pt x="519273" y="684113"/>
                    <a:pt x="513690" y="680071"/>
                  </a:cubicBezTo>
                  <a:close/>
                  <a:moveTo>
                    <a:pt x="1258311" y="673313"/>
                  </a:moveTo>
                  <a:cubicBezTo>
                    <a:pt x="1254909" y="673250"/>
                    <a:pt x="1250721" y="674008"/>
                    <a:pt x="1245137" y="676028"/>
                  </a:cubicBezTo>
                  <a:cubicBezTo>
                    <a:pt x="1239554" y="684113"/>
                    <a:pt x="1239554" y="684113"/>
                    <a:pt x="1239554" y="692197"/>
                  </a:cubicBezTo>
                  <a:cubicBezTo>
                    <a:pt x="1256305" y="692197"/>
                    <a:pt x="1273056" y="692197"/>
                    <a:pt x="1284224" y="684113"/>
                  </a:cubicBezTo>
                  <a:cubicBezTo>
                    <a:pt x="1275848" y="682093"/>
                    <a:pt x="1271661" y="678050"/>
                    <a:pt x="1266774" y="675523"/>
                  </a:cubicBezTo>
                  <a:cubicBezTo>
                    <a:pt x="1264331" y="674260"/>
                    <a:pt x="1261714" y="673376"/>
                    <a:pt x="1258311" y="673313"/>
                  </a:cubicBezTo>
                  <a:close/>
                  <a:moveTo>
                    <a:pt x="1211637" y="659859"/>
                  </a:moveTo>
                  <a:cubicBezTo>
                    <a:pt x="1211637" y="663902"/>
                    <a:pt x="1200469" y="659859"/>
                    <a:pt x="1200469" y="667944"/>
                  </a:cubicBezTo>
                  <a:cubicBezTo>
                    <a:pt x="1206052" y="671987"/>
                    <a:pt x="1222803" y="663902"/>
                    <a:pt x="1211637" y="659859"/>
                  </a:cubicBezTo>
                  <a:close/>
                  <a:moveTo>
                    <a:pt x="636529" y="659859"/>
                  </a:moveTo>
                  <a:cubicBezTo>
                    <a:pt x="636529" y="667944"/>
                    <a:pt x="647695" y="671987"/>
                    <a:pt x="653280" y="667944"/>
                  </a:cubicBezTo>
                  <a:cubicBezTo>
                    <a:pt x="647695" y="663902"/>
                    <a:pt x="647695" y="659859"/>
                    <a:pt x="636529" y="659859"/>
                  </a:cubicBezTo>
                  <a:close/>
                  <a:moveTo>
                    <a:pt x="1228388" y="651775"/>
                  </a:moveTo>
                  <a:cubicBezTo>
                    <a:pt x="1228388" y="659859"/>
                    <a:pt x="1217220" y="659859"/>
                    <a:pt x="1217220" y="663902"/>
                  </a:cubicBezTo>
                  <a:cubicBezTo>
                    <a:pt x="1233971" y="667944"/>
                    <a:pt x="1233971" y="663902"/>
                    <a:pt x="1245137" y="659859"/>
                  </a:cubicBezTo>
                  <a:cubicBezTo>
                    <a:pt x="1245137" y="655818"/>
                    <a:pt x="1233971" y="651775"/>
                    <a:pt x="1228388" y="651775"/>
                  </a:cubicBezTo>
                  <a:close/>
                  <a:moveTo>
                    <a:pt x="790076" y="649754"/>
                  </a:moveTo>
                  <a:cubicBezTo>
                    <a:pt x="785888" y="650764"/>
                    <a:pt x="781701" y="653796"/>
                    <a:pt x="781701" y="655818"/>
                  </a:cubicBezTo>
                  <a:cubicBezTo>
                    <a:pt x="787285" y="659859"/>
                    <a:pt x="787285" y="651775"/>
                    <a:pt x="798452" y="655818"/>
                  </a:cubicBezTo>
                  <a:cubicBezTo>
                    <a:pt x="798452" y="649753"/>
                    <a:pt x="794264" y="648743"/>
                    <a:pt x="790076" y="649754"/>
                  </a:cubicBezTo>
                  <a:close/>
                  <a:moveTo>
                    <a:pt x="1714159" y="643690"/>
                  </a:moveTo>
                  <a:cubicBezTo>
                    <a:pt x="1719742" y="647732"/>
                    <a:pt x="1708574" y="655818"/>
                    <a:pt x="1714159" y="659859"/>
                  </a:cubicBezTo>
                  <a:cubicBezTo>
                    <a:pt x="1669489" y="671987"/>
                    <a:pt x="1658323" y="716452"/>
                    <a:pt x="1613654" y="728578"/>
                  </a:cubicBezTo>
                  <a:cubicBezTo>
                    <a:pt x="1608071" y="748790"/>
                    <a:pt x="1591320" y="752833"/>
                    <a:pt x="1574569" y="760917"/>
                  </a:cubicBezTo>
                  <a:cubicBezTo>
                    <a:pt x="1568986" y="748790"/>
                    <a:pt x="1608071" y="736664"/>
                    <a:pt x="1613654" y="716452"/>
                  </a:cubicBezTo>
                  <a:cubicBezTo>
                    <a:pt x="1658323" y="700283"/>
                    <a:pt x="1686240" y="667944"/>
                    <a:pt x="1714159" y="643690"/>
                  </a:cubicBezTo>
                  <a:close/>
                  <a:moveTo>
                    <a:pt x="1245137" y="635606"/>
                  </a:moveTo>
                  <a:cubicBezTo>
                    <a:pt x="1233971" y="639648"/>
                    <a:pt x="1222803" y="651775"/>
                    <a:pt x="1211637" y="643690"/>
                  </a:cubicBezTo>
                  <a:cubicBezTo>
                    <a:pt x="1206052" y="651775"/>
                    <a:pt x="1194886" y="651775"/>
                    <a:pt x="1189302" y="655818"/>
                  </a:cubicBezTo>
                  <a:cubicBezTo>
                    <a:pt x="1189302" y="655818"/>
                    <a:pt x="1183718" y="655818"/>
                    <a:pt x="1183718" y="651775"/>
                  </a:cubicBezTo>
                  <a:cubicBezTo>
                    <a:pt x="1172552" y="659859"/>
                    <a:pt x="1155801" y="667944"/>
                    <a:pt x="1144634" y="671987"/>
                  </a:cubicBezTo>
                  <a:cubicBezTo>
                    <a:pt x="1166968" y="676028"/>
                    <a:pt x="1172552" y="671987"/>
                    <a:pt x="1178136" y="680071"/>
                  </a:cubicBezTo>
                  <a:cubicBezTo>
                    <a:pt x="1183718" y="676028"/>
                    <a:pt x="1183718" y="676028"/>
                    <a:pt x="1183718" y="676028"/>
                  </a:cubicBezTo>
                  <a:cubicBezTo>
                    <a:pt x="1189302" y="667944"/>
                    <a:pt x="1178136" y="676028"/>
                    <a:pt x="1178136" y="671987"/>
                  </a:cubicBezTo>
                  <a:cubicBezTo>
                    <a:pt x="1200469" y="659859"/>
                    <a:pt x="1239554" y="651775"/>
                    <a:pt x="1245137" y="635606"/>
                  </a:cubicBezTo>
                  <a:close/>
                  <a:moveTo>
                    <a:pt x="1007138" y="630047"/>
                  </a:moveTo>
                  <a:cubicBezTo>
                    <a:pt x="1003648" y="630552"/>
                    <a:pt x="999460" y="631563"/>
                    <a:pt x="993877" y="631563"/>
                  </a:cubicBezTo>
                  <a:cubicBezTo>
                    <a:pt x="982709" y="635606"/>
                    <a:pt x="977126" y="635606"/>
                    <a:pt x="965959" y="635606"/>
                  </a:cubicBezTo>
                  <a:cubicBezTo>
                    <a:pt x="960375" y="639648"/>
                    <a:pt x="971543" y="639648"/>
                    <a:pt x="971543" y="643690"/>
                  </a:cubicBezTo>
                  <a:cubicBezTo>
                    <a:pt x="977126" y="639648"/>
                    <a:pt x="993877" y="643690"/>
                    <a:pt x="993877" y="631563"/>
                  </a:cubicBezTo>
                  <a:cubicBezTo>
                    <a:pt x="993877" y="631563"/>
                    <a:pt x="993877" y="631563"/>
                    <a:pt x="993877" y="639648"/>
                  </a:cubicBezTo>
                  <a:cubicBezTo>
                    <a:pt x="999460" y="635606"/>
                    <a:pt x="1016211" y="639648"/>
                    <a:pt x="1016211" y="631563"/>
                  </a:cubicBezTo>
                  <a:cubicBezTo>
                    <a:pt x="1013419" y="629542"/>
                    <a:pt x="1010628" y="629542"/>
                    <a:pt x="1007138" y="630047"/>
                  </a:cubicBezTo>
                  <a:close/>
                  <a:moveTo>
                    <a:pt x="1379144" y="623479"/>
                  </a:moveTo>
                  <a:cubicBezTo>
                    <a:pt x="1379144" y="631563"/>
                    <a:pt x="1367977" y="627521"/>
                    <a:pt x="1373560" y="635606"/>
                  </a:cubicBezTo>
                  <a:cubicBezTo>
                    <a:pt x="1379144" y="643690"/>
                    <a:pt x="1390311" y="627521"/>
                    <a:pt x="1379144" y="623479"/>
                  </a:cubicBezTo>
                  <a:close/>
                  <a:moveTo>
                    <a:pt x="1809080" y="615394"/>
                  </a:moveTo>
                  <a:cubicBezTo>
                    <a:pt x="1814663" y="619437"/>
                    <a:pt x="1797912" y="623479"/>
                    <a:pt x="1797912" y="631563"/>
                  </a:cubicBezTo>
                  <a:cubicBezTo>
                    <a:pt x="1786746" y="627521"/>
                    <a:pt x="1803496" y="619437"/>
                    <a:pt x="1809080" y="615394"/>
                  </a:cubicBezTo>
                  <a:close/>
                  <a:moveTo>
                    <a:pt x="1122300" y="607309"/>
                  </a:moveTo>
                  <a:cubicBezTo>
                    <a:pt x="1111132" y="607309"/>
                    <a:pt x="1094381" y="611351"/>
                    <a:pt x="1099966" y="615394"/>
                  </a:cubicBezTo>
                  <a:cubicBezTo>
                    <a:pt x="1105549" y="607309"/>
                    <a:pt x="1116715" y="619437"/>
                    <a:pt x="1122300" y="607309"/>
                  </a:cubicBezTo>
                  <a:close/>
                  <a:moveTo>
                    <a:pt x="1523881" y="587414"/>
                  </a:moveTo>
                  <a:cubicBezTo>
                    <a:pt x="1516291" y="583814"/>
                    <a:pt x="1492211" y="601245"/>
                    <a:pt x="1496399" y="607309"/>
                  </a:cubicBezTo>
                  <a:cubicBezTo>
                    <a:pt x="1507567" y="607309"/>
                    <a:pt x="1513150" y="599225"/>
                    <a:pt x="1524316" y="599225"/>
                  </a:cubicBezTo>
                  <a:cubicBezTo>
                    <a:pt x="1527109" y="592150"/>
                    <a:pt x="1526411" y="588614"/>
                    <a:pt x="1523881" y="587414"/>
                  </a:cubicBezTo>
                  <a:close/>
                  <a:moveTo>
                    <a:pt x="1256305" y="587098"/>
                  </a:moveTo>
                  <a:cubicBezTo>
                    <a:pt x="1245137" y="587098"/>
                    <a:pt x="1228388" y="591140"/>
                    <a:pt x="1233971" y="599225"/>
                  </a:cubicBezTo>
                  <a:cubicBezTo>
                    <a:pt x="1239554" y="591140"/>
                    <a:pt x="1233971" y="603267"/>
                    <a:pt x="1239554" y="603267"/>
                  </a:cubicBezTo>
                  <a:cubicBezTo>
                    <a:pt x="1245137" y="599225"/>
                    <a:pt x="1267473" y="595182"/>
                    <a:pt x="1261888" y="587098"/>
                  </a:cubicBezTo>
                  <a:cubicBezTo>
                    <a:pt x="1256305" y="591140"/>
                    <a:pt x="1245137" y="599225"/>
                    <a:pt x="1239554" y="595182"/>
                  </a:cubicBezTo>
                  <a:cubicBezTo>
                    <a:pt x="1239554" y="587098"/>
                    <a:pt x="1256305" y="591140"/>
                    <a:pt x="1256305" y="587098"/>
                  </a:cubicBezTo>
                  <a:close/>
                  <a:moveTo>
                    <a:pt x="239396" y="556275"/>
                  </a:moveTo>
                  <a:cubicBezTo>
                    <a:pt x="244282" y="556780"/>
                    <a:pt x="248469" y="558801"/>
                    <a:pt x="245679" y="562844"/>
                  </a:cubicBezTo>
                  <a:cubicBezTo>
                    <a:pt x="240094" y="562844"/>
                    <a:pt x="228928" y="562844"/>
                    <a:pt x="228928" y="558801"/>
                  </a:cubicBezTo>
                  <a:cubicBezTo>
                    <a:pt x="228928" y="556780"/>
                    <a:pt x="234511" y="555769"/>
                    <a:pt x="239396" y="556275"/>
                  </a:cubicBezTo>
                  <a:close/>
                  <a:moveTo>
                    <a:pt x="10121" y="516295"/>
                  </a:moveTo>
                  <a:cubicBezTo>
                    <a:pt x="21636" y="517620"/>
                    <a:pt x="36294" y="527474"/>
                    <a:pt x="44670" y="530505"/>
                  </a:cubicBezTo>
                  <a:cubicBezTo>
                    <a:pt x="39085" y="534548"/>
                    <a:pt x="27919" y="522421"/>
                    <a:pt x="22336" y="530505"/>
                  </a:cubicBezTo>
                  <a:cubicBezTo>
                    <a:pt x="16751" y="530505"/>
                    <a:pt x="16751" y="526463"/>
                    <a:pt x="16751" y="522421"/>
                  </a:cubicBezTo>
                  <a:cubicBezTo>
                    <a:pt x="16751" y="522421"/>
                    <a:pt x="0" y="526463"/>
                    <a:pt x="0" y="518379"/>
                  </a:cubicBezTo>
                  <a:cubicBezTo>
                    <a:pt x="2792" y="516358"/>
                    <a:pt x="6282" y="515852"/>
                    <a:pt x="10121" y="516295"/>
                  </a:cubicBezTo>
                  <a:close/>
                  <a:moveTo>
                    <a:pt x="1239554" y="506252"/>
                  </a:moveTo>
                  <a:cubicBezTo>
                    <a:pt x="1211637" y="510293"/>
                    <a:pt x="1194886" y="510293"/>
                    <a:pt x="1194886" y="530505"/>
                  </a:cubicBezTo>
                  <a:cubicBezTo>
                    <a:pt x="1217220" y="530505"/>
                    <a:pt x="1222803" y="518379"/>
                    <a:pt x="1239554" y="514336"/>
                  </a:cubicBezTo>
                  <a:cubicBezTo>
                    <a:pt x="1222803" y="514336"/>
                    <a:pt x="1245137" y="514336"/>
                    <a:pt x="1239554" y="506252"/>
                  </a:cubicBezTo>
                  <a:close/>
                  <a:moveTo>
                    <a:pt x="1518733" y="486040"/>
                  </a:moveTo>
                  <a:cubicBezTo>
                    <a:pt x="1518733" y="490083"/>
                    <a:pt x="1507567" y="510293"/>
                    <a:pt x="1490816" y="510293"/>
                  </a:cubicBezTo>
                  <a:cubicBezTo>
                    <a:pt x="1490816" y="506252"/>
                    <a:pt x="1490816" y="506252"/>
                    <a:pt x="1490816" y="502209"/>
                  </a:cubicBezTo>
                  <a:cubicBezTo>
                    <a:pt x="1496399" y="494124"/>
                    <a:pt x="1513150" y="494124"/>
                    <a:pt x="1518733" y="486040"/>
                  </a:cubicBezTo>
                  <a:close/>
                  <a:moveTo>
                    <a:pt x="1278639" y="477955"/>
                  </a:moveTo>
                  <a:cubicBezTo>
                    <a:pt x="1267473" y="481998"/>
                    <a:pt x="1256305" y="490083"/>
                    <a:pt x="1245137" y="494124"/>
                  </a:cubicBezTo>
                  <a:cubicBezTo>
                    <a:pt x="1250722" y="494124"/>
                    <a:pt x="1250722" y="498167"/>
                    <a:pt x="1250722" y="502209"/>
                  </a:cubicBezTo>
                  <a:cubicBezTo>
                    <a:pt x="1261888" y="498167"/>
                    <a:pt x="1289807" y="486040"/>
                    <a:pt x="1278639" y="477955"/>
                  </a:cubicBezTo>
                  <a:close/>
                  <a:moveTo>
                    <a:pt x="1116715" y="477955"/>
                  </a:moveTo>
                  <a:cubicBezTo>
                    <a:pt x="1105549" y="486040"/>
                    <a:pt x="1099966" y="486040"/>
                    <a:pt x="1099966" y="494124"/>
                  </a:cubicBezTo>
                  <a:cubicBezTo>
                    <a:pt x="1105549" y="490083"/>
                    <a:pt x="1127883" y="490083"/>
                    <a:pt x="1116715" y="477955"/>
                  </a:cubicBezTo>
                  <a:close/>
                  <a:moveTo>
                    <a:pt x="1139050" y="469871"/>
                  </a:moveTo>
                  <a:cubicBezTo>
                    <a:pt x="1139050" y="477955"/>
                    <a:pt x="1133466" y="477955"/>
                    <a:pt x="1127883" y="481998"/>
                  </a:cubicBezTo>
                  <a:cubicBezTo>
                    <a:pt x="1139050" y="481998"/>
                    <a:pt x="1139050" y="477955"/>
                    <a:pt x="1150217" y="477955"/>
                  </a:cubicBezTo>
                  <a:cubicBezTo>
                    <a:pt x="1150217" y="473914"/>
                    <a:pt x="1150217" y="469871"/>
                    <a:pt x="1139050" y="469871"/>
                  </a:cubicBezTo>
                  <a:close/>
                  <a:moveTo>
                    <a:pt x="1753244" y="449659"/>
                  </a:moveTo>
                  <a:cubicBezTo>
                    <a:pt x="1758827" y="461786"/>
                    <a:pt x="1753244" y="477955"/>
                    <a:pt x="1736493" y="477955"/>
                  </a:cubicBezTo>
                  <a:cubicBezTo>
                    <a:pt x="1742076" y="465828"/>
                    <a:pt x="1753244" y="465828"/>
                    <a:pt x="1753244" y="449659"/>
                  </a:cubicBezTo>
                  <a:close/>
                  <a:moveTo>
                    <a:pt x="22336" y="438543"/>
                  </a:moveTo>
                  <a:cubicBezTo>
                    <a:pt x="30711" y="438543"/>
                    <a:pt x="39085" y="439553"/>
                    <a:pt x="44670" y="441575"/>
                  </a:cubicBezTo>
                  <a:cubicBezTo>
                    <a:pt x="27919" y="445617"/>
                    <a:pt x="5585" y="441575"/>
                    <a:pt x="0" y="441575"/>
                  </a:cubicBezTo>
                  <a:cubicBezTo>
                    <a:pt x="5585" y="439553"/>
                    <a:pt x="13960" y="438543"/>
                    <a:pt x="22336" y="438543"/>
                  </a:cubicBezTo>
                  <a:close/>
                  <a:moveTo>
                    <a:pt x="1691823" y="417321"/>
                  </a:moveTo>
                  <a:cubicBezTo>
                    <a:pt x="1691823" y="429447"/>
                    <a:pt x="1680657" y="433490"/>
                    <a:pt x="1675074" y="445617"/>
                  </a:cubicBezTo>
                  <a:cubicBezTo>
                    <a:pt x="1691823" y="441575"/>
                    <a:pt x="1702991" y="421363"/>
                    <a:pt x="1691823" y="417321"/>
                  </a:cubicBezTo>
                  <a:close/>
                  <a:moveTo>
                    <a:pt x="370785" y="405383"/>
                  </a:moveTo>
                  <a:cubicBezTo>
                    <a:pt x="354558" y="405951"/>
                    <a:pt x="333619" y="417321"/>
                    <a:pt x="312681" y="417321"/>
                  </a:cubicBezTo>
                  <a:cubicBezTo>
                    <a:pt x="318264" y="421363"/>
                    <a:pt x="318264" y="421363"/>
                    <a:pt x="312681" y="425406"/>
                  </a:cubicBezTo>
                  <a:cubicBezTo>
                    <a:pt x="301514" y="425406"/>
                    <a:pt x="301514" y="421363"/>
                    <a:pt x="290347" y="421363"/>
                  </a:cubicBezTo>
                  <a:cubicBezTo>
                    <a:pt x="290347" y="421363"/>
                    <a:pt x="290347" y="421363"/>
                    <a:pt x="290347" y="429447"/>
                  </a:cubicBezTo>
                  <a:cubicBezTo>
                    <a:pt x="312681" y="429447"/>
                    <a:pt x="323848" y="425406"/>
                    <a:pt x="340599" y="421363"/>
                  </a:cubicBezTo>
                  <a:cubicBezTo>
                    <a:pt x="351765" y="433490"/>
                    <a:pt x="385267" y="421363"/>
                    <a:pt x="385267" y="409237"/>
                  </a:cubicBezTo>
                  <a:cubicBezTo>
                    <a:pt x="381079" y="406205"/>
                    <a:pt x="376194" y="405194"/>
                    <a:pt x="370785" y="405383"/>
                  </a:cubicBezTo>
                  <a:close/>
                  <a:moveTo>
                    <a:pt x="1714159" y="401152"/>
                  </a:moveTo>
                  <a:cubicBezTo>
                    <a:pt x="1691823" y="401152"/>
                    <a:pt x="1708574" y="417321"/>
                    <a:pt x="1714159" y="401152"/>
                  </a:cubicBezTo>
                  <a:close/>
                  <a:moveTo>
                    <a:pt x="1546652" y="389025"/>
                  </a:moveTo>
                  <a:cubicBezTo>
                    <a:pt x="1557818" y="393067"/>
                    <a:pt x="1546652" y="401152"/>
                    <a:pt x="1546652" y="409237"/>
                  </a:cubicBezTo>
                  <a:cubicBezTo>
                    <a:pt x="1552235" y="409237"/>
                    <a:pt x="1557818" y="405194"/>
                    <a:pt x="1557818" y="401152"/>
                  </a:cubicBezTo>
                  <a:cubicBezTo>
                    <a:pt x="1568986" y="401152"/>
                    <a:pt x="1568986" y="405194"/>
                    <a:pt x="1574569" y="405194"/>
                  </a:cubicBezTo>
                  <a:cubicBezTo>
                    <a:pt x="1563402" y="421363"/>
                    <a:pt x="1541067" y="429447"/>
                    <a:pt x="1524316" y="445617"/>
                  </a:cubicBezTo>
                  <a:cubicBezTo>
                    <a:pt x="1518733" y="441575"/>
                    <a:pt x="1507567" y="441575"/>
                    <a:pt x="1507567" y="445617"/>
                  </a:cubicBezTo>
                  <a:cubicBezTo>
                    <a:pt x="1496399" y="441575"/>
                    <a:pt x="1524316" y="421363"/>
                    <a:pt x="1513150" y="421363"/>
                  </a:cubicBezTo>
                  <a:cubicBezTo>
                    <a:pt x="1513150" y="413278"/>
                    <a:pt x="1518733" y="409237"/>
                    <a:pt x="1518733" y="405194"/>
                  </a:cubicBezTo>
                  <a:cubicBezTo>
                    <a:pt x="1529901" y="417321"/>
                    <a:pt x="1541067" y="397109"/>
                    <a:pt x="1546652" y="389025"/>
                  </a:cubicBezTo>
                  <a:close/>
                  <a:moveTo>
                    <a:pt x="625361" y="380940"/>
                  </a:moveTo>
                  <a:cubicBezTo>
                    <a:pt x="575108" y="384982"/>
                    <a:pt x="530440" y="401152"/>
                    <a:pt x="496939" y="401152"/>
                  </a:cubicBezTo>
                  <a:cubicBezTo>
                    <a:pt x="496939" y="405194"/>
                    <a:pt x="491356" y="409237"/>
                    <a:pt x="480188" y="409237"/>
                  </a:cubicBezTo>
                  <a:cubicBezTo>
                    <a:pt x="480188" y="425406"/>
                    <a:pt x="474605" y="425406"/>
                    <a:pt x="474605" y="437533"/>
                  </a:cubicBezTo>
                  <a:cubicBezTo>
                    <a:pt x="474605" y="437533"/>
                    <a:pt x="480188" y="437533"/>
                    <a:pt x="480188" y="441575"/>
                  </a:cubicBezTo>
                  <a:cubicBezTo>
                    <a:pt x="480188" y="449659"/>
                    <a:pt x="469022" y="449659"/>
                    <a:pt x="463437" y="457744"/>
                  </a:cubicBezTo>
                  <a:cubicBezTo>
                    <a:pt x="474605" y="453702"/>
                    <a:pt x="469022" y="461786"/>
                    <a:pt x="469022" y="465828"/>
                  </a:cubicBezTo>
                  <a:cubicBezTo>
                    <a:pt x="480188" y="469871"/>
                    <a:pt x="491356" y="469871"/>
                    <a:pt x="491356" y="477955"/>
                  </a:cubicBezTo>
                  <a:cubicBezTo>
                    <a:pt x="491356" y="486040"/>
                    <a:pt x="474605" y="481998"/>
                    <a:pt x="474605" y="490083"/>
                  </a:cubicBezTo>
                  <a:cubicBezTo>
                    <a:pt x="491356" y="490083"/>
                    <a:pt x="502522" y="486040"/>
                    <a:pt x="519273" y="481998"/>
                  </a:cubicBezTo>
                  <a:cubicBezTo>
                    <a:pt x="519273" y="481998"/>
                    <a:pt x="519273" y="481998"/>
                    <a:pt x="519273" y="473914"/>
                  </a:cubicBezTo>
                  <a:cubicBezTo>
                    <a:pt x="552774" y="469871"/>
                    <a:pt x="580693" y="465828"/>
                    <a:pt x="608610" y="461786"/>
                  </a:cubicBezTo>
                  <a:cubicBezTo>
                    <a:pt x="608610" y="437533"/>
                    <a:pt x="547191" y="449659"/>
                    <a:pt x="552774" y="449659"/>
                  </a:cubicBezTo>
                  <a:cubicBezTo>
                    <a:pt x="547191" y="449659"/>
                    <a:pt x="541608" y="449659"/>
                    <a:pt x="541608" y="445617"/>
                  </a:cubicBezTo>
                  <a:cubicBezTo>
                    <a:pt x="563942" y="437533"/>
                    <a:pt x="603027" y="441575"/>
                    <a:pt x="619778" y="425406"/>
                  </a:cubicBezTo>
                  <a:cubicBezTo>
                    <a:pt x="608610" y="425406"/>
                    <a:pt x="597444" y="425406"/>
                    <a:pt x="591859" y="421363"/>
                  </a:cubicBezTo>
                  <a:cubicBezTo>
                    <a:pt x="603027" y="421363"/>
                    <a:pt x="603027" y="417321"/>
                    <a:pt x="614193" y="417321"/>
                  </a:cubicBezTo>
                  <a:cubicBezTo>
                    <a:pt x="614193" y="405194"/>
                    <a:pt x="603027" y="405194"/>
                    <a:pt x="608610" y="393067"/>
                  </a:cubicBezTo>
                  <a:cubicBezTo>
                    <a:pt x="614193" y="393067"/>
                    <a:pt x="619778" y="393067"/>
                    <a:pt x="625361" y="389025"/>
                  </a:cubicBezTo>
                  <a:cubicBezTo>
                    <a:pt x="625361" y="384982"/>
                    <a:pt x="630944" y="380940"/>
                    <a:pt x="625361" y="380940"/>
                  </a:cubicBezTo>
                  <a:close/>
                  <a:moveTo>
                    <a:pt x="675614" y="368813"/>
                  </a:moveTo>
                  <a:cubicBezTo>
                    <a:pt x="653280" y="368813"/>
                    <a:pt x="642112" y="376898"/>
                    <a:pt x="630944" y="380940"/>
                  </a:cubicBezTo>
                  <a:cubicBezTo>
                    <a:pt x="647695" y="389025"/>
                    <a:pt x="664446" y="380940"/>
                    <a:pt x="675614" y="368813"/>
                  </a:cubicBezTo>
                  <a:close/>
                  <a:moveTo>
                    <a:pt x="1647156" y="332432"/>
                  </a:moveTo>
                  <a:cubicBezTo>
                    <a:pt x="1647156" y="340517"/>
                    <a:pt x="1641573" y="360729"/>
                    <a:pt x="1630405" y="364771"/>
                  </a:cubicBezTo>
                  <a:cubicBezTo>
                    <a:pt x="1635988" y="352644"/>
                    <a:pt x="1641573" y="348601"/>
                    <a:pt x="1647156" y="332432"/>
                  </a:cubicBezTo>
                  <a:close/>
                  <a:moveTo>
                    <a:pt x="1825830" y="296051"/>
                  </a:moveTo>
                  <a:cubicBezTo>
                    <a:pt x="1831414" y="300094"/>
                    <a:pt x="1825830" y="308179"/>
                    <a:pt x="1820247" y="312220"/>
                  </a:cubicBezTo>
                  <a:cubicBezTo>
                    <a:pt x="1814663" y="308179"/>
                    <a:pt x="1825830" y="300094"/>
                    <a:pt x="1825830" y="296051"/>
                  </a:cubicBezTo>
                  <a:close/>
                  <a:moveTo>
                    <a:pt x="1395895" y="263713"/>
                  </a:moveTo>
                  <a:cubicBezTo>
                    <a:pt x="1390311" y="259671"/>
                    <a:pt x="1384728" y="283924"/>
                    <a:pt x="1390311" y="275840"/>
                  </a:cubicBezTo>
                  <a:cubicBezTo>
                    <a:pt x="1390311" y="271798"/>
                    <a:pt x="1395895" y="271798"/>
                    <a:pt x="1395895" y="263713"/>
                  </a:cubicBezTo>
                  <a:close/>
                  <a:moveTo>
                    <a:pt x="1273056" y="263713"/>
                  </a:moveTo>
                  <a:cubicBezTo>
                    <a:pt x="1228388" y="267755"/>
                    <a:pt x="1233971" y="312220"/>
                    <a:pt x="1233971" y="328390"/>
                  </a:cubicBezTo>
                  <a:cubicBezTo>
                    <a:pt x="1256305" y="312220"/>
                    <a:pt x="1261888" y="283924"/>
                    <a:pt x="1273056" y="263713"/>
                  </a:cubicBezTo>
                  <a:close/>
                  <a:moveTo>
                    <a:pt x="1395895" y="259671"/>
                  </a:moveTo>
                  <a:cubicBezTo>
                    <a:pt x="1401479" y="259671"/>
                    <a:pt x="1407061" y="263713"/>
                    <a:pt x="1407061" y="271798"/>
                  </a:cubicBezTo>
                  <a:cubicBezTo>
                    <a:pt x="1384728" y="287967"/>
                    <a:pt x="1407061" y="320305"/>
                    <a:pt x="1384728" y="336475"/>
                  </a:cubicBezTo>
                  <a:cubicBezTo>
                    <a:pt x="1407061" y="336475"/>
                    <a:pt x="1412645" y="308179"/>
                    <a:pt x="1423812" y="292010"/>
                  </a:cubicBezTo>
                  <a:cubicBezTo>
                    <a:pt x="1429395" y="279882"/>
                    <a:pt x="1440563" y="271798"/>
                    <a:pt x="1440563" y="259671"/>
                  </a:cubicBezTo>
                  <a:cubicBezTo>
                    <a:pt x="1418229" y="267755"/>
                    <a:pt x="1412645" y="259671"/>
                    <a:pt x="1395895" y="259671"/>
                  </a:cubicBezTo>
                  <a:close/>
                  <a:moveTo>
                    <a:pt x="1836997" y="231374"/>
                  </a:moveTo>
                  <a:cubicBezTo>
                    <a:pt x="1836997" y="239459"/>
                    <a:pt x="1831414" y="243502"/>
                    <a:pt x="1836997" y="251586"/>
                  </a:cubicBezTo>
                  <a:cubicBezTo>
                    <a:pt x="1820247" y="247543"/>
                    <a:pt x="1836997" y="243502"/>
                    <a:pt x="1831414" y="235417"/>
                  </a:cubicBezTo>
                  <a:cubicBezTo>
                    <a:pt x="1831414" y="231374"/>
                    <a:pt x="1836997" y="231374"/>
                    <a:pt x="1836997" y="231374"/>
                  </a:cubicBezTo>
                  <a:close/>
                  <a:moveTo>
                    <a:pt x="1418229" y="227333"/>
                  </a:moveTo>
                  <a:cubicBezTo>
                    <a:pt x="1407061" y="235417"/>
                    <a:pt x="1395895" y="247543"/>
                    <a:pt x="1395895" y="255629"/>
                  </a:cubicBezTo>
                  <a:cubicBezTo>
                    <a:pt x="1395895" y="251586"/>
                    <a:pt x="1412645" y="259671"/>
                    <a:pt x="1412645" y="251586"/>
                  </a:cubicBezTo>
                  <a:cubicBezTo>
                    <a:pt x="1401479" y="243502"/>
                    <a:pt x="1418229" y="239459"/>
                    <a:pt x="1418229" y="227333"/>
                  </a:cubicBezTo>
                  <a:close/>
                  <a:moveTo>
                    <a:pt x="1395895" y="186909"/>
                  </a:moveTo>
                  <a:cubicBezTo>
                    <a:pt x="1356809" y="239459"/>
                    <a:pt x="1334475" y="308179"/>
                    <a:pt x="1267473" y="344560"/>
                  </a:cubicBezTo>
                  <a:cubicBezTo>
                    <a:pt x="1256305" y="376898"/>
                    <a:pt x="1233971" y="405194"/>
                    <a:pt x="1200469" y="429447"/>
                  </a:cubicBezTo>
                  <a:cubicBezTo>
                    <a:pt x="1206052" y="449659"/>
                    <a:pt x="1183718" y="449659"/>
                    <a:pt x="1166968" y="457744"/>
                  </a:cubicBezTo>
                  <a:cubicBezTo>
                    <a:pt x="1200469" y="461786"/>
                    <a:pt x="1222803" y="437533"/>
                    <a:pt x="1245137" y="429447"/>
                  </a:cubicBezTo>
                  <a:cubicBezTo>
                    <a:pt x="1245137" y="433490"/>
                    <a:pt x="1250722" y="433490"/>
                    <a:pt x="1256305" y="433490"/>
                  </a:cubicBezTo>
                  <a:cubicBezTo>
                    <a:pt x="1267473" y="425406"/>
                    <a:pt x="1278639" y="417321"/>
                    <a:pt x="1289807" y="409237"/>
                  </a:cubicBezTo>
                  <a:cubicBezTo>
                    <a:pt x="1284224" y="397109"/>
                    <a:pt x="1289807" y="389025"/>
                    <a:pt x="1312141" y="389025"/>
                  </a:cubicBezTo>
                  <a:cubicBezTo>
                    <a:pt x="1312141" y="409237"/>
                    <a:pt x="1284224" y="413278"/>
                    <a:pt x="1300973" y="425406"/>
                  </a:cubicBezTo>
                  <a:cubicBezTo>
                    <a:pt x="1328892" y="417321"/>
                    <a:pt x="1328892" y="393067"/>
                    <a:pt x="1356809" y="389025"/>
                  </a:cubicBezTo>
                  <a:cubicBezTo>
                    <a:pt x="1356809" y="380940"/>
                    <a:pt x="1351226" y="376898"/>
                    <a:pt x="1345643" y="368813"/>
                  </a:cubicBezTo>
                  <a:cubicBezTo>
                    <a:pt x="1340059" y="372856"/>
                    <a:pt x="1340059" y="380940"/>
                    <a:pt x="1328892" y="380940"/>
                  </a:cubicBezTo>
                  <a:cubicBezTo>
                    <a:pt x="1328892" y="372856"/>
                    <a:pt x="1317724" y="376898"/>
                    <a:pt x="1317724" y="372856"/>
                  </a:cubicBezTo>
                  <a:cubicBezTo>
                    <a:pt x="1323309" y="364771"/>
                    <a:pt x="1328892" y="356686"/>
                    <a:pt x="1340059" y="360729"/>
                  </a:cubicBezTo>
                  <a:cubicBezTo>
                    <a:pt x="1340059" y="348601"/>
                    <a:pt x="1345643" y="344560"/>
                    <a:pt x="1356809" y="340517"/>
                  </a:cubicBezTo>
                  <a:cubicBezTo>
                    <a:pt x="1351226" y="336475"/>
                    <a:pt x="1367977" y="324348"/>
                    <a:pt x="1351226" y="324348"/>
                  </a:cubicBezTo>
                  <a:cubicBezTo>
                    <a:pt x="1345643" y="332432"/>
                    <a:pt x="1323309" y="340517"/>
                    <a:pt x="1334475" y="348601"/>
                  </a:cubicBezTo>
                  <a:cubicBezTo>
                    <a:pt x="1317724" y="348601"/>
                    <a:pt x="1312141" y="364771"/>
                    <a:pt x="1300973" y="368813"/>
                  </a:cubicBezTo>
                  <a:cubicBezTo>
                    <a:pt x="1323309" y="332432"/>
                    <a:pt x="1351226" y="304136"/>
                    <a:pt x="1373560" y="263713"/>
                  </a:cubicBezTo>
                  <a:cubicBezTo>
                    <a:pt x="1373560" y="235417"/>
                    <a:pt x="1390311" y="215205"/>
                    <a:pt x="1395895" y="186909"/>
                  </a:cubicBezTo>
                  <a:close/>
                  <a:moveTo>
                    <a:pt x="1669489" y="178825"/>
                  </a:moveTo>
                  <a:cubicBezTo>
                    <a:pt x="1663906" y="182867"/>
                    <a:pt x="1669489" y="186909"/>
                    <a:pt x="1675074" y="194994"/>
                  </a:cubicBezTo>
                  <a:cubicBezTo>
                    <a:pt x="1675074" y="186909"/>
                    <a:pt x="1680657" y="186909"/>
                    <a:pt x="1675074" y="178825"/>
                  </a:cubicBezTo>
                  <a:cubicBezTo>
                    <a:pt x="1675074" y="178825"/>
                    <a:pt x="1675074" y="178825"/>
                    <a:pt x="1669489" y="178825"/>
                  </a:cubicBezTo>
                  <a:close/>
                  <a:moveTo>
                    <a:pt x="1652739" y="174783"/>
                  </a:moveTo>
                  <a:cubicBezTo>
                    <a:pt x="1635988" y="207121"/>
                    <a:pt x="1635988" y="259671"/>
                    <a:pt x="1619238" y="292010"/>
                  </a:cubicBezTo>
                  <a:cubicBezTo>
                    <a:pt x="1613654" y="292010"/>
                    <a:pt x="1613654" y="287967"/>
                    <a:pt x="1608071" y="292010"/>
                  </a:cubicBezTo>
                  <a:cubicBezTo>
                    <a:pt x="1602487" y="308179"/>
                    <a:pt x="1591320" y="320305"/>
                    <a:pt x="1580152" y="332432"/>
                  </a:cubicBezTo>
                  <a:cubicBezTo>
                    <a:pt x="1580152" y="320305"/>
                    <a:pt x="1580152" y="308179"/>
                    <a:pt x="1591320" y="296051"/>
                  </a:cubicBezTo>
                  <a:cubicBezTo>
                    <a:pt x="1591320" y="287967"/>
                    <a:pt x="1585736" y="279882"/>
                    <a:pt x="1580152" y="271798"/>
                  </a:cubicBezTo>
                  <a:cubicBezTo>
                    <a:pt x="1574569" y="275840"/>
                    <a:pt x="1574569" y="283924"/>
                    <a:pt x="1568986" y="283924"/>
                  </a:cubicBezTo>
                  <a:cubicBezTo>
                    <a:pt x="1568986" y="263713"/>
                    <a:pt x="1580152" y="251586"/>
                    <a:pt x="1580152" y="231374"/>
                  </a:cubicBezTo>
                  <a:cubicBezTo>
                    <a:pt x="1552235" y="235417"/>
                    <a:pt x="1568986" y="271798"/>
                    <a:pt x="1535484" y="271798"/>
                  </a:cubicBezTo>
                  <a:cubicBezTo>
                    <a:pt x="1535484" y="263713"/>
                    <a:pt x="1541067" y="263713"/>
                    <a:pt x="1546652" y="255629"/>
                  </a:cubicBezTo>
                  <a:cubicBezTo>
                    <a:pt x="1541067" y="255629"/>
                    <a:pt x="1535484" y="263713"/>
                    <a:pt x="1529901" y="255629"/>
                  </a:cubicBezTo>
                  <a:cubicBezTo>
                    <a:pt x="1541067" y="231374"/>
                    <a:pt x="1535484" y="223290"/>
                    <a:pt x="1535484" y="194994"/>
                  </a:cubicBezTo>
                  <a:cubicBezTo>
                    <a:pt x="1501982" y="203078"/>
                    <a:pt x="1524316" y="247543"/>
                    <a:pt x="1496399" y="259671"/>
                  </a:cubicBezTo>
                  <a:cubicBezTo>
                    <a:pt x="1507567" y="243502"/>
                    <a:pt x="1485231" y="239459"/>
                    <a:pt x="1474065" y="235417"/>
                  </a:cubicBezTo>
                  <a:cubicBezTo>
                    <a:pt x="1446146" y="283924"/>
                    <a:pt x="1412645" y="328390"/>
                    <a:pt x="1390311" y="372856"/>
                  </a:cubicBezTo>
                  <a:cubicBezTo>
                    <a:pt x="1373560" y="368813"/>
                    <a:pt x="1367977" y="393067"/>
                    <a:pt x="1345643" y="397109"/>
                  </a:cubicBezTo>
                  <a:cubicBezTo>
                    <a:pt x="1345643" y="417321"/>
                    <a:pt x="1300973" y="433490"/>
                    <a:pt x="1306558" y="449659"/>
                  </a:cubicBezTo>
                  <a:cubicBezTo>
                    <a:pt x="1317724" y="445617"/>
                    <a:pt x="1340059" y="433490"/>
                    <a:pt x="1334475" y="421363"/>
                  </a:cubicBezTo>
                  <a:cubicBezTo>
                    <a:pt x="1362393" y="417321"/>
                    <a:pt x="1356809" y="393067"/>
                    <a:pt x="1379144" y="384982"/>
                  </a:cubicBezTo>
                  <a:cubicBezTo>
                    <a:pt x="1367977" y="405194"/>
                    <a:pt x="1356809" y="433490"/>
                    <a:pt x="1334475" y="457744"/>
                  </a:cubicBezTo>
                  <a:cubicBezTo>
                    <a:pt x="1340059" y="457744"/>
                    <a:pt x="1345643" y="449659"/>
                    <a:pt x="1345643" y="453702"/>
                  </a:cubicBezTo>
                  <a:cubicBezTo>
                    <a:pt x="1340059" y="469871"/>
                    <a:pt x="1306558" y="473914"/>
                    <a:pt x="1312141" y="490083"/>
                  </a:cubicBezTo>
                  <a:cubicBezTo>
                    <a:pt x="1284224" y="494124"/>
                    <a:pt x="1267473" y="506252"/>
                    <a:pt x="1261888" y="526463"/>
                  </a:cubicBezTo>
                  <a:cubicBezTo>
                    <a:pt x="1200469" y="550717"/>
                    <a:pt x="1150217" y="579013"/>
                    <a:pt x="1088798" y="599225"/>
                  </a:cubicBezTo>
                  <a:cubicBezTo>
                    <a:pt x="1172552" y="599225"/>
                    <a:pt x="1217220" y="550717"/>
                    <a:pt x="1278639" y="526463"/>
                  </a:cubicBezTo>
                  <a:cubicBezTo>
                    <a:pt x="1273056" y="534548"/>
                    <a:pt x="1284224" y="534548"/>
                    <a:pt x="1284224" y="542632"/>
                  </a:cubicBezTo>
                  <a:cubicBezTo>
                    <a:pt x="1261888" y="550717"/>
                    <a:pt x="1256305" y="566886"/>
                    <a:pt x="1233971" y="566886"/>
                  </a:cubicBezTo>
                  <a:cubicBezTo>
                    <a:pt x="1233971" y="591140"/>
                    <a:pt x="1206052" y="566886"/>
                    <a:pt x="1228388" y="587098"/>
                  </a:cubicBezTo>
                  <a:cubicBezTo>
                    <a:pt x="1245137" y="583055"/>
                    <a:pt x="1261888" y="570929"/>
                    <a:pt x="1284224" y="574970"/>
                  </a:cubicBezTo>
                  <a:cubicBezTo>
                    <a:pt x="1289807" y="562844"/>
                    <a:pt x="1306558" y="558801"/>
                    <a:pt x="1323309" y="554760"/>
                  </a:cubicBezTo>
                  <a:cubicBezTo>
                    <a:pt x="1317724" y="562844"/>
                    <a:pt x="1300973" y="562844"/>
                    <a:pt x="1295390" y="579013"/>
                  </a:cubicBezTo>
                  <a:cubicBezTo>
                    <a:pt x="1317724" y="574970"/>
                    <a:pt x="1328892" y="562844"/>
                    <a:pt x="1334475" y="550717"/>
                  </a:cubicBezTo>
                  <a:cubicBezTo>
                    <a:pt x="1328892" y="546674"/>
                    <a:pt x="1328892" y="550717"/>
                    <a:pt x="1323309" y="550717"/>
                  </a:cubicBezTo>
                  <a:cubicBezTo>
                    <a:pt x="1334475" y="534548"/>
                    <a:pt x="1340059" y="538590"/>
                    <a:pt x="1356809" y="542632"/>
                  </a:cubicBezTo>
                  <a:cubicBezTo>
                    <a:pt x="1356809" y="546674"/>
                    <a:pt x="1340059" y="550717"/>
                    <a:pt x="1345643" y="554760"/>
                  </a:cubicBezTo>
                  <a:cubicBezTo>
                    <a:pt x="1379144" y="542632"/>
                    <a:pt x="1384728" y="522421"/>
                    <a:pt x="1401479" y="502209"/>
                  </a:cubicBezTo>
                  <a:cubicBezTo>
                    <a:pt x="1401479" y="514336"/>
                    <a:pt x="1412645" y="498167"/>
                    <a:pt x="1418229" y="502209"/>
                  </a:cubicBezTo>
                  <a:cubicBezTo>
                    <a:pt x="1434980" y="477955"/>
                    <a:pt x="1474065" y="453702"/>
                    <a:pt x="1479648" y="425406"/>
                  </a:cubicBezTo>
                  <a:cubicBezTo>
                    <a:pt x="1462897" y="437533"/>
                    <a:pt x="1451731" y="453702"/>
                    <a:pt x="1434980" y="465828"/>
                  </a:cubicBezTo>
                  <a:cubicBezTo>
                    <a:pt x="1434980" y="465828"/>
                    <a:pt x="1434980" y="465828"/>
                    <a:pt x="1429395" y="465828"/>
                  </a:cubicBezTo>
                  <a:cubicBezTo>
                    <a:pt x="1401479" y="486040"/>
                    <a:pt x="1379144" y="506252"/>
                    <a:pt x="1340059" y="522421"/>
                  </a:cubicBezTo>
                  <a:cubicBezTo>
                    <a:pt x="1317724" y="522421"/>
                    <a:pt x="1345643" y="510293"/>
                    <a:pt x="1328892" y="514336"/>
                  </a:cubicBezTo>
                  <a:cubicBezTo>
                    <a:pt x="1328892" y="510293"/>
                    <a:pt x="1340059" y="502209"/>
                    <a:pt x="1345643" y="510293"/>
                  </a:cubicBezTo>
                  <a:cubicBezTo>
                    <a:pt x="1340059" y="510293"/>
                    <a:pt x="1340059" y="510293"/>
                    <a:pt x="1340059" y="514336"/>
                  </a:cubicBezTo>
                  <a:cubicBezTo>
                    <a:pt x="1345643" y="514336"/>
                    <a:pt x="1345643" y="506252"/>
                    <a:pt x="1351226" y="506252"/>
                  </a:cubicBezTo>
                  <a:cubicBezTo>
                    <a:pt x="1345643" y="498167"/>
                    <a:pt x="1345643" y="506252"/>
                    <a:pt x="1340059" y="502209"/>
                  </a:cubicBezTo>
                  <a:cubicBezTo>
                    <a:pt x="1351226" y="502209"/>
                    <a:pt x="1367977" y="502209"/>
                    <a:pt x="1367977" y="490083"/>
                  </a:cubicBezTo>
                  <a:cubicBezTo>
                    <a:pt x="1367977" y="494124"/>
                    <a:pt x="1367977" y="498167"/>
                    <a:pt x="1373560" y="498167"/>
                  </a:cubicBezTo>
                  <a:cubicBezTo>
                    <a:pt x="1373560" y="490083"/>
                    <a:pt x="1367977" y="490083"/>
                    <a:pt x="1367977" y="486040"/>
                  </a:cubicBezTo>
                  <a:cubicBezTo>
                    <a:pt x="1373560" y="486040"/>
                    <a:pt x="1379144" y="486040"/>
                    <a:pt x="1384728" y="481998"/>
                  </a:cubicBezTo>
                  <a:cubicBezTo>
                    <a:pt x="1384728" y="477955"/>
                    <a:pt x="1379144" y="477955"/>
                    <a:pt x="1379144" y="473914"/>
                  </a:cubicBezTo>
                  <a:cubicBezTo>
                    <a:pt x="1395895" y="465828"/>
                    <a:pt x="1401479" y="461786"/>
                    <a:pt x="1412645" y="457744"/>
                  </a:cubicBezTo>
                  <a:cubicBezTo>
                    <a:pt x="1412645" y="457744"/>
                    <a:pt x="1407061" y="457744"/>
                    <a:pt x="1407061" y="457744"/>
                  </a:cubicBezTo>
                  <a:cubicBezTo>
                    <a:pt x="1423812" y="425406"/>
                    <a:pt x="1440563" y="384982"/>
                    <a:pt x="1462897" y="364771"/>
                  </a:cubicBezTo>
                  <a:cubicBezTo>
                    <a:pt x="1457314" y="389025"/>
                    <a:pt x="1451731" y="409237"/>
                    <a:pt x="1429395" y="417321"/>
                  </a:cubicBezTo>
                  <a:cubicBezTo>
                    <a:pt x="1429395" y="425406"/>
                    <a:pt x="1440563" y="413278"/>
                    <a:pt x="1440563" y="417321"/>
                  </a:cubicBezTo>
                  <a:cubicBezTo>
                    <a:pt x="1429395" y="421363"/>
                    <a:pt x="1429395" y="437533"/>
                    <a:pt x="1423812" y="433490"/>
                  </a:cubicBezTo>
                  <a:cubicBezTo>
                    <a:pt x="1429395" y="441575"/>
                    <a:pt x="1429395" y="449659"/>
                    <a:pt x="1440563" y="453702"/>
                  </a:cubicBezTo>
                  <a:cubicBezTo>
                    <a:pt x="1474065" y="433490"/>
                    <a:pt x="1446146" y="397109"/>
                    <a:pt x="1490816" y="393067"/>
                  </a:cubicBezTo>
                  <a:cubicBezTo>
                    <a:pt x="1485231" y="393067"/>
                    <a:pt x="1485231" y="389025"/>
                    <a:pt x="1485231" y="384982"/>
                  </a:cubicBezTo>
                  <a:cubicBezTo>
                    <a:pt x="1501982" y="384982"/>
                    <a:pt x="1496399" y="372856"/>
                    <a:pt x="1518733" y="372856"/>
                  </a:cubicBezTo>
                  <a:cubicBezTo>
                    <a:pt x="1513150" y="376898"/>
                    <a:pt x="1518733" y="380940"/>
                    <a:pt x="1518733" y="384982"/>
                  </a:cubicBezTo>
                  <a:cubicBezTo>
                    <a:pt x="1513150" y="384982"/>
                    <a:pt x="1513150" y="389025"/>
                    <a:pt x="1507567" y="384982"/>
                  </a:cubicBezTo>
                  <a:cubicBezTo>
                    <a:pt x="1529901" y="401152"/>
                    <a:pt x="1496399" y="421363"/>
                    <a:pt x="1507567" y="429447"/>
                  </a:cubicBezTo>
                  <a:cubicBezTo>
                    <a:pt x="1496399" y="433490"/>
                    <a:pt x="1485231" y="441575"/>
                    <a:pt x="1485231" y="453702"/>
                  </a:cubicBezTo>
                  <a:cubicBezTo>
                    <a:pt x="1479648" y="449659"/>
                    <a:pt x="1474065" y="453702"/>
                    <a:pt x="1468480" y="453702"/>
                  </a:cubicBezTo>
                  <a:cubicBezTo>
                    <a:pt x="1462897" y="469871"/>
                    <a:pt x="1423812" y="490083"/>
                    <a:pt x="1440563" y="506252"/>
                  </a:cubicBezTo>
                  <a:cubicBezTo>
                    <a:pt x="1451731" y="494124"/>
                    <a:pt x="1468480" y="490083"/>
                    <a:pt x="1474065" y="477955"/>
                  </a:cubicBezTo>
                  <a:cubicBezTo>
                    <a:pt x="1457314" y="518379"/>
                    <a:pt x="1395895" y="534548"/>
                    <a:pt x="1379144" y="562844"/>
                  </a:cubicBezTo>
                  <a:cubicBezTo>
                    <a:pt x="1367977" y="570929"/>
                    <a:pt x="1345643" y="583055"/>
                    <a:pt x="1351226" y="591140"/>
                  </a:cubicBezTo>
                  <a:cubicBezTo>
                    <a:pt x="1362393" y="591140"/>
                    <a:pt x="1384728" y="583055"/>
                    <a:pt x="1373560" y="570929"/>
                  </a:cubicBezTo>
                  <a:cubicBezTo>
                    <a:pt x="1384728" y="574970"/>
                    <a:pt x="1379144" y="562844"/>
                    <a:pt x="1384728" y="562844"/>
                  </a:cubicBezTo>
                  <a:cubicBezTo>
                    <a:pt x="1434980" y="566886"/>
                    <a:pt x="1446146" y="518379"/>
                    <a:pt x="1479648" y="498167"/>
                  </a:cubicBezTo>
                  <a:cubicBezTo>
                    <a:pt x="1479648" y="498167"/>
                    <a:pt x="1479648" y="498167"/>
                    <a:pt x="1485231" y="498167"/>
                  </a:cubicBezTo>
                  <a:cubicBezTo>
                    <a:pt x="1474065" y="514336"/>
                    <a:pt x="1485231" y="518379"/>
                    <a:pt x="1479648" y="534548"/>
                  </a:cubicBezTo>
                  <a:cubicBezTo>
                    <a:pt x="1462897" y="534548"/>
                    <a:pt x="1468480" y="538590"/>
                    <a:pt x="1457314" y="534548"/>
                  </a:cubicBezTo>
                  <a:cubicBezTo>
                    <a:pt x="1446146" y="538590"/>
                    <a:pt x="1446146" y="570929"/>
                    <a:pt x="1429395" y="554760"/>
                  </a:cubicBezTo>
                  <a:cubicBezTo>
                    <a:pt x="1418229" y="570929"/>
                    <a:pt x="1407061" y="587098"/>
                    <a:pt x="1407061" y="595182"/>
                  </a:cubicBezTo>
                  <a:cubicBezTo>
                    <a:pt x="1429395" y="599225"/>
                    <a:pt x="1434980" y="587098"/>
                    <a:pt x="1446146" y="583055"/>
                  </a:cubicBezTo>
                  <a:cubicBezTo>
                    <a:pt x="1446146" y="579013"/>
                    <a:pt x="1440563" y="579013"/>
                    <a:pt x="1434980" y="574970"/>
                  </a:cubicBezTo>
                  <a:cubicBezTo>
                    <a:pt x="1462897" y="566886"/>
                    <a:pt x="1474065" y="546674"/>
                    <a:pt x="1496399" y="542632"/>
                  </a:cubicBezTo>
                  <a:cubicBezTo>
                    <a:pt x="1513150" y="506252"/>
                    <a:pt x="1552235" y="486040"/>
                    <a:pt x="1568986" y="453702"/>
                  </a:cubicBezTo>
                  <a:cubicBezTo>
                    <a:pt x="1568986" y="449659"/>
                    <a:pt x="1563402" y="453702"/>
                    <a:pt x="1563402" y="445617"/>
                  </a:cubicBezTo>
                  <a:cubicBezTo>
                    <a:pt x="1591320" y="425406"/>
                    <a:pt x="1602487" y="389025"/>
                    <a:pt x="1635988" y="368813"/>
                  </a:cubicBezTo>
                  <a:cubicBezTo>
                    <a:pt x="1635988" y="376898"/>
                    <a:pt x="1630405" y="389025"/>
                    <a:pt x="1624822" y="401152"/>
                  </a:cubicBezTo>
                  <a:cubicBezTo>
                    <a:pt x="1641573" y="401152"/>
                    <a:pt x="1635988" y="384982"/>
                    <a:pt x="1647156" y="384982"/>
                  </a:cubicBezTo>
                  <a:cubicBezTo>
                    <a:pt x="1641573" y="437533"/>
                    <a:pt x="1591320" y="494124"/>
                    <a:pt x="1557818" y="538590"/>
                  </a:cubicBezTo>
                  <a:cubicBezTo>
                    <a:pt x="1596903" y="538590"/>
                    <a:pt x="1591320" y="506252"/>
                    <a:pt x="1619238" y="498167"/>
                  </a:cubicBezTo>
                  <a:cubicBezTo>
                    <a:pt x="1613654" y="477955"/>
                    <a:pt x="1652739" y="461786"/>
                    <a:pt x="1658323" y="437533"/>
                  </a:cubicBezTo>
                  <a:cubicBezTo>
                    <a:pt x="1669489" y="417321"/>
                    <a:pt x="1658323" y="397109"/>
                    <a:pt x="1686240" y="389025"/>
                  </a:cubicBezTo>
                  <a:cubicBezTo>
                    <a:pt x="1697408" y="360729"/>
                    <a:pt x="1702991" y="336475"/>
                    <a:pt x="1719742" y="320305"/>
                  </a:cubicBezTo>
                  <a:cubicBezTo>
                    <a:pt x="1719742" y="324348"/>
                    <a:pt x="1725325" y="328390"/>
                    <a:pt x="1730910" y="332432"/>
                  </a:cubicBezTo>
                  <a:cubicBezTo>
                    <a:pt x="1736493" y="300094"/>
                    <a:pt x="1747659" y="283924"/>
                    <a:pt x="1742076" y="251586"/>
                  </a:cubicBezTo>
                  <a:cubicBezTo>
                    <a:pt x="1730910" y="283924"/>
                    <a:pt x="1714159" y="308179"/>
                    <a:pt x="1691823" y="328390"/>
                  </a:cubicBezTo>
                  <a:cubicBezTo>
                    <a:pt x="1697408" y="300094"/>
                    <a:pt x="1736493" y="231374"/>
                    <a:pt x="1725325" y="207121"/>
                  </a:cubicBezTo>
                  <a:cubicBezTo>
                    <a:pt x="1725325" y="211164"/>
                    <a:pt x="1719742" y="207121"/>
                    <a:pt x="1714159" y="207121"/>
                  </a:cubicBezTo>
                  <a:cubicBezTo>
                    <a:pt x="1714159" y="211164"/>
                    <a:pt x="1714159" y="215205"/>
                    <a:pt x="1708574" y="219248"/>
                  </a:cubicBezTo>
                  <a:cubicBezTo>
                    <a:pt x="1719742" y="223290"/>
                    <a:pt x="1708574" y="239459"/>
                    <a:pt x="1708574" y="247543"/>
                  </a:cubicBezTo>
                  <a:cubicBezTo>
                    <a:pt x="1702991" y="243502"/>
                    <a:pt x="1708574" y="231374"/>
                    <a:pt x="1702991" y="231374"/>
                  </a:cubicBezTo>
                  <a:cubicBezTo>
                    <a:pt x="1702991" y="235417"/>
                    <a:pt x="1697408" y="235417"/>
                    <a:pt x="1697408" y="231374"/>
                  </a:cubicBezTo>
                  <a:cubicBezTo>
                    <a:pt x="1691823" y="243502"/>
                    <a:pt x="1686240" y="247543"/>
                    <a:pt x="1675074" y="255629"/>
                  </a:cubicBezTo>
                  <a:cubicBezTo>
                    <a:pt x="1675074" y="279882"/>
                    <a:pt x="1675074" y="300094"/>
                    <a:pt x="1652739" y="312220"/>
                  </a:cubicBezTo>
                  <a:cubicBezTo>
                    <a:pt x="1652739" y="312220"/>
                    <a:pt x="1652739" y="312220"/>
                    <a:pt x="1652739" y="300094"/>
                  </a:cubicBezTo>
                  <a:cubicBezTo>
                    <a:pt x="1658323" y="296051"/>
                    <a:pt x="1658323" y="300094"/>
                    <a:pt x="1663906" y="296051"/>
                  </a:cubicBezTo>
                  <a:cubicBezTo>
                    <a:pt x="1663906" y="283924"/>
                    <a:pt x="1658323" y="283924"/>
                    <a:pt x="1652739" y="279882"/>
                  </a:cubicBezTo>
                  <a:cubicBezTo>
                    <a:pt x="1658323" y="255629"/>
                    <a:pt x="1669489" y="219248"/>
                    <a:pt x="1680657" y="211164"/>
                  </a:cubicBezTo>
                  <a:cubicBezTo>
                    <a:pt x="1669489" y="211164"/>
                    <a:pt x="1675074" y="199036"/>
                    <a:pt x="1669489" y="199036"/>
                  </a:cubicBezTo>
                  <a:cubicBezTo>
                    <a:pt x="1652739" y="207121"/>
                    <a:pt x="1663906" y="235417"/>
                    <a:pt x="1647156" y="243502"/>
                  </a:cubicBezTo>
                  <a:cubicBezTo>
                    <a:pt x="1647156" y="219248"/>
                    <a:pt x="1658323" y="194994"/>
                    <a:pt x="1652739" y="174783"/>
                  </a:cubicBezTo>
                  <a:close/>
                  <a:moveTo>
                    <a:pt x="1708574" y="166697"/>
                  </a:moveTo>
                  <a:lnTo>
                    <a:pt x="1708574" y="178825"/>
                  </a:lnTo>
                  <a:cubicBezTo>
                    <a:pt x="1719742" y="174783"/>
                    <a:pt x="1719742" y="174783"/>
                    <a:pt x="1719742" y="166697"/>
                  </a:cubicBezTo>
                  <a:cubicBezTo>
                    <a:pt x="1714159" y="170740"/>
                    <a:pt x="1714159" y="166697"/>
                    <a:pt x="1708574" y="166697"/>
                  </a:cubicBezTo>
                  <a:close/>
                  <a:moveTo>
                    <a:pt x="1139007" y="0"/>
                  </a:moveTo>
                  <a:lnTo>
                    <a:pt x="1222768" y="14834"/>
                  </a:lnTo>
                  <a:cubicBezTo>
                    <a:pt x="1387865" y="48792"/>
                    <a:pt x="1547222" y="96298"/>
                    <a:pt x="1715304" y="163552"/>
                  </a:cubicBezTo>
                  <a:lnTo>
                    <a:pt x="1818005" y="207898"/>
                  </a:lnTo>
                  <a:lnTo>
                    <a:pt x="1816757" y="210152"/>
                  </a:lnTo>
                  <a:cubicBezTo>
                    <a:pt x="1811872" y="219248"/>
                    <a:pt x="1806288" y="227332"/>
                    <a:pt x="1792329" y="231374"/>
                  </a:cubicBezTo>
                  <a:cubicBezTo>
                    <a:pt x="1792329" y="231374"/>
                    <a:pt x="1792329" y="231374"/>
                    <a:pt x="1792329" y="211164"/>
                  </a:cubicBezTo>
                  <a:cubicBezTo>
                    <a:pt x="1786746" y="215205"/>
                    <a:pt x="1781161" y="227333"/>
                    <a:pt x="1781161" y="235417"/>
                  </a:cubicBezTo>
                  <a:cubicBezTo>
                    <a:pt x="1792329" y="243502"/>
                    <a:pt x="1792329" y="251586"/>
                    <a:pt x="1786746" y="263713"/>
                  </a:cubicBezTo>
                  <a:cubicBezTo>
                    <a:pt x="1781161" y="267755"/>
                    <a:pt x="1781161" y="263713"/>
                    <a:pt x="1775578" y="263713"/>
                  </a:cubicBezTo>
                  <a:cubicBezTo>
                    <a:pt x="1753244" y="287967"/>
                    <a:pt x="1747659" y="324348"/>
                    <a:pt x="1736493" y="348601"/>
                  </a:cubicBezTo>
                  <a:cubicBezTo>
                    <a:pt x="1747659" y="344560"/>
                    <a:pt x="1747659" y="328390"/>
                    <a:pt x="1753244" y="324348"/>
                  </a:cubicBezTo>
                  <a:cubicBezTo>
                    <a:pt x="1775578" y="372856"/>
                    <a:pt x="1697408" y="405194"/>
                    <a:pt x="1697408" y="453702"/>
                  </a:cubicBezTo>
                  <a:cubicBezTo>
                    <a:pt x="1669489" y="506252"/>
                    <a:pt x="1630405" y="554760"/>
                    <a:pt x="1585736" y="595182"/>
                  </a:cubicBezTo>
                  <a:cubicBezTo>
                    <a:pt x="1585736" y="599225"/>
                    <a:pt x="1585736" y="603267"/>
                    <a:pt x="1585736" y="607309"/>
                  </a:cubicBezTo>
                  <a:cubicBezTo>
                    <a:pt x="1580152" y="607309"/>
                    <a:pt x="1585736" y="611351"/>
                    <a:pt x="1574569" y="611351"/>
                  </a:cubicBezTo>
                  <a:cubicBezTo>
                    <a:pt x="1574569" y="639648"/>
                    <a:pt x="1552235" y="647732"/>
                    <a:pt x="1535484" y="667944"/>
                  </a:cubicBezTo>
                  <a:cubicBezTo>
                    <a:pt x="1535484" y="671987"/>
                    <a:pt x="1541067" y="663902"/>
                    <a:pt x="1541067" y="663902"/>
                  </a:cubicBezTo>
                  <a:cubicBezTo>
                    <a:pt x="1552235" y="667944"/>
                    <a:pt x="1535484" y="671987"/>
                    <a:pt x="1535484" y="684113"/>
                  </a:cubicBezTo>
                  <a:cubicBezTo>
                    <a:pt x="1591320" y="663902"/>
                    <a:pt x="1613654" y="603267"/>
                    <a:pt x="1663906" y="570929"/>
                  </a:cubicBezTo>
                  <a:cubicBezTo>
                    <a:pt x="1663906" y="591140"/>
                    <a:pt x="1663906" y="611351"/>
                    <a:pt x="1647156" y="627521"/>
                  </a:cubicBezTo>
                  <a:cubicBezTo>
                    <a:pt x="1624822" y="647732"/>
                    <a:pt x="1580152" y="680071"/>
                    <a:pt x="1552235" y="688156"/>
                  </a:cubicBezTo>
                  <a:cubicBezTo>
                    <a:pt x="1535484" y="700283"/>
                    <a:pt x="1524316" y="712409"/>
                    <a:pt x="1507567" y="724536"/>
                  </a:cubicBezTo>
                  <a:cubicBezTo>
                    <a:pt x="1501982" y="720494"/>
                    <a:pt x="1501982" y="708367"/>
                    <a:pt x="1507567" y="704325"/>
                  </a:cubicBezTo>
                  <a:cubicBezTo>
                    <a:pt x="1496399" y="704325"/>
                    <a:pt x="1496399" y="716452"/>
                    <a:pt x="1490816" y="720494"/>
                  </a:cubicBezTo>
                  <a:cubicBezTo>
                    <a:pt x="1462897" y="716452"/>
                    <a:pt x="1457314" y="732621"/>
                    <a:pt x="1434980" y="732621"/>
                  </a:cubicBezTo>
                  <a:cubicBezTo>
                    <a:pt x="1429395" y="752833"/>
                    <a:pt x="1395895" y="764959"/>
                    <a:pt x="1384728" y="781129"/>
                  </a:cubicBezTo>
                  <a:cubicBezTo>
                    <a:pt x="1390311" y="789213"/>
                    <a:pt x="1395895" y="773044"/>
                    <a:pt x="1401479" y="781129"/>
                  </a:cubicBezTo>
                  <a:cubicBezTo>
                    <a:pt x="1379144" y="829636"/>
                    <a:pt x="1312141" y="845806"/>
                    <a:pt x="1267473" y="878144"/>
                  </a:cubicBezTo>
                  <a:cubicBezTo>
                    <a:pt x="1273056" y="886228"/>
                    <a:pt x="1284224" y="890271"/>
                    <a:pt x="1289807" y="894313"/>
                  </a:cubicBezTo>
                  <a:cubicBezTo>
                    <a:pt x="1362393" y="874101"/>
                    <a:pt x="1412645" y="845806"/>
                    <a:pt x="1474065" y="821551"/>
                  </a:cubicBezTo>
                  <a:cubicBezTo>
                    <a:pt x="1451731" y="853890"/>
                    <a:pt x="1384728" y="853890"/>
                    <a:pt x="1362393" y="886228"/>
                  </a:cubicBezTo>
                  <a:cubicBezTo>
                    <a:pt x="1362393" y="894313"/>
                    <a:pt x="1373560" y="890271"/>
                    <a:pt x="1379144" y="890271"/>
                  </a:cubicBezTo>
                  <a:cubicBezTo>
                    <a:pt x="1356809" y="922609"/>
                    <a:pt x="1295390" y="934737"/>
                    <a:pt x="1250722" y="950906"/>
                  </a:cubicBezTo>
                  <a:cubicBezTo>
                    <a:pt x="1189302" y="971117"/>
                    <a:pt x="1122300" y="999414"/>
                    <a:pt x="1049713" y="1003455"/>
                  </a:cubicBezTo>
                  <a:cubicBezTo>
                    <a:pt x="977126" y="1019624"/>
                    <a:pt x="871038" y="1015583"/>
                    <a:pt x="776117" y="1011540"/>
                  </a:cubicBezTo>
                  <a:cubicBezTo>
                    <a:pt x="776117" y="1003455"/>
                    <a:pt x="792868" y="1007498"/>
                    <a:pt x="792868" y="999414"/>
                  </a:cubicBezTo>
                  <a:cubicBezTo>
                    <a:pt x="770534" y="1003455"/>
                    <a:pt x="759367" y="995371"/>
                    <a:pt x="737033" y="995371"/>
                  </a:cubicBezTo>
                  <a:cubicBezTo>
                    <a:pt x="725865" y="991328"/>
                    <a:pt x="742616" y="991328"/>
                    <a:pt x="737033" y="983244"/>
                  </a:cubicBezTo>
                  <a:cubicBezTo>
                    <a:pt x="709115" y="983244"/>
                    <a:pt x="714699" y="1003455"/>
                    <a:pt x="692365" y="1007498"/>
                  </a:cubicBezTo>
                  <a:cubicBezTo>
                    <a:pt x="697948" y="1011540"/>
                    <a:pt x="703531" y="1011540"/>
                    <a:pt x="714699" y="1011540"/>
                  </a:cubicBezTo>
                  <a:cubicBezTo>
                    <a:pt x="703531" y="1019624"/>
                    <a:pt x="681197" y="1015583"/>
                    <a:pt x="670029" y="1015583"/>
                  </a:cubicBezTo>
                  <a:cubicBezTo>
                    <a:pt x="664446" y="1015583"/>
                    <a:pt x="686780" y="1015583"/>
                    <a:pt x="686780" y="1011540"/>
                  </a:cubicBezTo>
                  <a:cubicBezTo>
                    <a:pt x="653280" y="983244"/>
                    <a:pt x="603027" y="1007498"/>
                    <a:pt x="569525" y="1007498"/>
                  </a:cubicBezTo>
                  <a:cubicBezTo>
                    <a:pt x="597444" y="1019624"/>
                    <a:pt x="625361" y="1015583"/>
                    <a:pt x="664446" y="1015583"/>
                  </a:cubicBezTo>
                  <a:cubicBezTo>
                    <a:pt x="619778" y="1027709"/>
                    <a:pt x="575108" y="1039836"/>
                    <a:pt x="519273" y="1031752"/>
                  </a:cubicBezTo>
                  <a:cubicBezTo>
                    <a:pt x="513690" y="1023667"/>
                    <a:pt x="536024" y="1019624"/>
                    <a:pt x="536024" y="1015583"/>
                  </a:cubicBezTo>
                  <a:cubicBezTo>
                    <a:pt x="513690" y="1003455"/>
                    <a:pt x="485772" y="1015583"/>
                    <a:pt x="463437" y="1015583"/>
                  </a:cubicBezTo>
                  <a:cubicBezTo>
                    <a:pt x="446686" y="1011540"/>
                    <a:pt x="446686" y="999414"/>
                    <a:pt x="429937" y="1003455"/>
                  </a:cubicBezTo>
                  <a:cubicBezTo>
                    <a:pt x="441103" y="983244"/>
                    <a:pt x="496939" y="991328"/>
                    <a:pt x="524857" y="979202"/>
                  </a:cubicBezTo>
                  <a:cubicBezTo>
                    <a:pt x="519273" y="971117"/>
                    <a:pt x="502522" y="971117"/>
                    <a:pt x="491356" y="967075"/>
                  </a:cubicBezTo>
                  <a:cubicBezTo>
                    <a:pt x="502522" y="963033"/>
                    <a:pt x="519273" y="958990"/>
                    <a:pt x="530440" y="954947"/>
                  </a:cubicBezTo>
                  <a:cubicBezTo>
                    <a:pt x="508106" y="938778"/>
                    <a:pt x="485772" y="950906"/>
                    <a:pt x="457854" y="946863"/>
                  </a:cubicBezTo>
                  <a:cubicBezTo>
                    <a:pt x="485772" y="938778"/>
                    <a:pt x="513690" y="942821"/>
                    <a:pt x="536024" y="930694"/>
                  </a:cubicBezTo>
                  <a:cubicBezTo>
                    <a:pt x="547191" y="934737"/>
                    <a:pt x="547191" y="942821"/>
                    <a:pt x="558358" y="942821"/>
                  </a:cubicBezTo>
                  <a:cubicBezTo>
                    <a:pt x="575108" y="938778"/>
                    <a:pt x="586276" y="926652"/>
                    <a:pt x="591859" y="914525"/>
                  </a:cubicBezTo>
                  <a:cubicBezTo>
                    <a:pt x="563942" y="914525"/>
                    <a:pt x="547191" y="902398"/>
                    <a:pt x="524857" y="910482"/>
                  </a:cubicBezTo>
                  <a:cubicBezTo>
                    <a:pt x="508106" y="890271"/>
                    <a:pt x="474605" y="914525"/>
                    <a:pt x="446686" y="906440"/>
                  </a:cubicBezTo>
                  <a:cubicBezTo>
                    <a:pt x="457854" y="898356"/>
                    <a:pt x="496939" y="906440"/>
                    <a:pt x="496939" y="890271"/>
                  </a:cubicBezTo>
                  <a:cubicBezTo>
                    <a:pt x="513690" y="886228"/>
                    <a:pt x="541608" y="894313"/>
                    <a:pt x="558358" y="886228"/>
                  </a:cubicBezTo>
                  <a:cubicBezTo>
                    <a:pt x="547191" y="874101"/>
                    <a:pt x="530440" y="882187"/>
                    <a:pt x="519273" y="882187"/>
                  </a:cubicBezTo>
                  <a:cubicBezTo>
                    <a:pt x="508106" y="886228"/>
                    <a:pt x="519273" y="870059"/>
                    <a:pt x="508106" y="874101"/>
                  </a:cubicBezTo>
                  <a:cubicBezTo>
                    <a:pt x="519273" y="870059"/>
                    <a:pt x="530440" y="870059"/>
                    <a:pt x="524857" y="861975"/>
                  </a:cubicBezTo>
                  <a:cubicBezTo>
                    <a:pt x="519273" y="866017"/>
                    <a:pt x="508106" y="861975"/>
                    <a:pt x="508106" y="874101"/>
                  </a:cubicBezTo>
                  <a:cubicBezTo>
                    <a:pt x="496939" y="878144"/>
                    <a:pt x="480188" y="882187"/>
                    <a:pt x="469022" y="894313"/>
                  </a:cubicBezTo>
                  <a:cubicBezTo>
                    <a:pt x="452271" y="874101"/>
                    <a:pt x="407601" y="878144"/>
                    <a:pt x="390850" y="882187"/>
                  </a:cubicBezTo>
                  <a:cubicBezTo>
                    <a:pt x="396435" y="874101"/>
                    <a:pt x="413186" y="874101"/>
                    <a:pt x="424352" y="870059"/>
                  </a:cubicBezTo>
                  <a:cubicBezTo>
                    <a:pt x="390850" y="861975"/>
                    <a:pt x="346182" y="878144"/>
                    <a:pt x="318264" y="874101"/>
                  </a:cubicBezTo>
                  <a:cubicBezTo>
                    <a:pt x="335015" y="870059"/>
                    <a:pt x="335015" y="857932"/>
                    <a:pt x="351765" y="857932"/>
                  </a:cubicBezTo>
                  <a:cubicBezTo>
                    <a:pt x="346182" y="853890"/>
                    <a:pt x="346182" y="853890"/>
                    <a:pt x="346182" y="845806"/>
                  </a:cubicBezTo>
                  <a:cubicBezTo>
                    <a:pt x="346182" y="841763"/>
                    <a:pt x="335015" y="853890"/>
                    <a:pt x="335015" y="841763"/>
                  </a:cubicBezTo>
                  <a:cubicBezTo>
                    <a:pt x="362933" y="837720"/>
                    <a:pt x="396435" y="829636"/>
                    <a:pt x="429937" y="829636"/>
                  </a:cubicBezTo>
                  <a:cubicBezTo>
                    <a:pt x="429937" y="829636"/>
                    <a:pt x="429937" y="829636"/>
                    <a:pt x="429937" y="821551"/>
                  </a:cubicBezTo>
                  <a:cubicBezTo>
                    <a:pt x="413186" y="817510"/>
                    <a:pt x="407601" y="825594"/>
                    <a:pt x="385267" y="821551"/>
                  </a:cubicBezTo>
                  <a:cubicBezTo>
                    <a:pt x="390850" y="801340"/>
                    <a:pt x="418769" y="809425"/>
                    <a:pt x="435520" y="805382"/>
                  </a:cubicBezTo>
                  <a:cubicBezTo>
                    <a:pt x="435520" y="809425"/>
                    <a:pt x="435520" y="813467"/>
                    <a:pt x="435520" y="817510"/>
                  </a:cubicBezTo>
                  <a:cubicBezTo>
                    <a:pt x="446686" y="809425"/>
                    <a:pt x="452271" y="817510"/>
                    <a:pt x="463437" y="813467"/>
                  </a:cubicBezTo>
                  <a:cubicBezTo>
                    <a:pt x="463437" y="809425"/>
                    <a:pt x="457854" y="809425"/>
                    <a:pt x="457854" y="805382"/>
                  </a:cubicBezTo>
                  <a:cubicBezTo>
                    <a:pt x="452271" y="801340"/>
                    <a:pt x="452271" y="809425"/>
                    <a:pt x="441103" y="809425"/>
                  </a:cubicBezTo>
                  <a:cubicBezTo>
                    <a:pt x="441103" y="801340"/>
                    <a:pt x="452271" y="801340"/>
                    <a:pt x="446686" y="797298"/>
                  </a:cubicBezTo>
                  <a:cubicBezTo>
                    <a:pt x="424352" y="797298"/>
                    <a:pt x="418769" y="797298"/>
                    <a:pt x="396435" y="797298"/>
                  </a:cubicBezTo>
                  <a:cubicBezTo>
                    <a:pt x="402018" y="793255"/>
                    <a:pt x="413186" y="793255"/>
                    <a:pt x="413186" y="789213"/>
                  </a:cubicBezTo>
                  <a:cubicBezTo>
                    <a:pt x="413186" y="781129"/>
                    <a:pt x="390850" y="781129"/>
                    <a:pt x="402018" y="773044"/>
                  </a:cubicBezTo>
                  <a:cubicBezTo>
                    <a:pt x="357350" y="773044"/>
                    <a:pt x="307097" y="773044"/>
                    <a:pt x="251262" y="781129"/>
                  </a:cubicBezTo>
                  <a:cubicBezTo>
                    <a:pt x="245679" y="777086"/>
                    <a:pt x="245679" y="777086"/>
                    <a:pt x="251262" y="769002"/>
                  </a:cubicBezTo>
                  <a:cubicBezTo>
                    <a:pt x="256845" y="773044"/>
                    <a:pt x="256845" y="773044"/>
                    <a:pt x="256845" y="777086"/>
                  </a:cubicBezTo>
                  <a:cubicBezTo>
                    <a:pt x="262428" y="773044"/>
                    <a:pt x="262428" y="769002"/>
                    <a:pt x="273596" y="769002"/>
                  </a:cubicBezTo>
                  <a:lnTo>
                    <a:pt x="262474" y="765137"/>
                  </a:lnTo>
                  <a:lnTo>
                    <a:pt x="272898" y="765465"/>
                  </a:lnTo>
                  <a:cubicBezTo>
                    <a:pt x="276388" y="765970"/>
                    <a:pt x="279179" y="766980"/>
                    <a:pt x="284763" y="769002"/>
                  </a:cubicBezTo>
                  <a:cubicBezTo>
                    <a:pt x="290347" y="760917"/>
                    <a:pt x="301514" y="764959"/>
                    <a:pt x="312681" y="769002"/>
                  </a:cubicBezTo>
                  <a:cubicBezTo>
                    <a:pt x="318264" y="756874"/>
                    <a:pt x="307097" y="756874"/>
                    <a:pt x="318264" y="748790"/>
                  </a:cubicBezTo>
                  <a:cubicBezTo>
                    <a:pt x="307097" y="748790"/>
                    <a:pt x="318264" y="740705"/>
                    <a:pt x="307097" y="744748"/>
                  </a:cubicBezTo>
                  <a:cubicBezTo>
                    <a:pt x="307097" y="752833"/>
                    <a:pt x="295930" y="748790"/>
                    <a:pt x="295930" y="756874"/>
                  </a:cubicBezTo>
                  <a:cubicBezTo>
                    <a:pt x="284763" y="756874"/>
                    <a:pt x="284763" y="752833"/>
                    <a:pt x="279179" y="752833"/>
                  </a:cubicBezTo>
                  <a:cubicBezTo>
                    <a:pt x="279179" y="761928"/>
                    <a:pt x="269757" y="757380"/>
                    <a:pt x="262691" y="759655"/>
                  </a:cubicBezTo>
                  <a:lnTo>
                    <a:pt x="258262" y="763674"/>
                  </a:lnTo>
                  <a:lnTo>
                    <a:pt x="256147" y="762939"/>
                  </a:lnTo>
                  <a:cubicBezTo>
                    <a:pt x="251262" y="759906"/>
                    <a:pt x="245677" y="756874"/>
                    <a:pt x="234511" y="756874"/>
                  </a:cubicBezTo>
                  <a:cubicBezTo>
                    <a:pt x="240094" y="769002"/>
                    <a:pt x="240094" y="769002"/>
                    <a:pt x="245679" y="785171"/>
                  </a:cubicBezTo>
                  <a:cubicBezTo>
                    <a:pt x="234511" y="781129"/>
                    <a:pt x="240094" y="789213"/>
                    <a:pt x="223343" y="785171"/>
                  </a:cubicBezTo>
                  <a:cubicBezTo>
                    <a:pt x="223343" y="781129"/>
                    <a:pt x="223343" y="781129"/>
                    <a:pt x="223343" y="781129"/>
                  </a:cubicBezTo>
                  <a:cubicBezTo>
                    <a:pt x="217760" y="773044"/>
                    <a:pt x="234511" y="777086"/>
                    <a:pt x="234511" y="773044"/>
                  </a:cubicBezTo>
                  <a:cubicBezTo>
                    <a:pt x="240094" y="764959"/>
                    <a:pt x="228928" y="764959"/>
                    <a:pt x="228928" y="756874"/>
                  </a:cubicBezTo>
                  <a:cubicBezTo>
                    <a:pt x="206592" y="764959"/>
                    <a:pt x="161924" y="748790"/>
                    <a:pt x="134007" y="756874"/>
                  </a:cubicBezTo>
                  <a:cubicBezTo>
                    <a:pt x="128422" y="752833"/>
                    <a:pt x="128422" y="748790"/>
                    <a:pt x="128422" y="744748"/>
                  </a:cubicBezTo>
                  <a:cubicBezTo>
                    <a:pt x="134007" y="740705"/>
                    <a:pt x="145173" y="744748"/>
                    <a:pt x="161924" y="744748"/>
                  </a:cubicBezTo>
                  <a:cubicBezTo>
                    <a:pt x="150756" y="736664"/>
                    <a:pt x="122839" y="740705"/>
                    <a:pt x="117256" y="732621"/>
                  </a:cubicBezTo>
                  <a:cubicBezTo>
                    <a:pt x="150756" y="728578"/>
                    <a:pt x="189843" y="736664"/>
                    <a:pt x="217760" y="720494"/>
                  </a:cubicBezTo>
                  <a:cubicBezTo>
                    <a:pt x="217760" y="716452"/>
                    <a:pt x="212177" y="716452"/>
                    <a:pt x="206592" y="716452"/>
                  </a:cubicBezTo>
                  <a:cubicBezTo>
                    <a:pt x="212177" y="708367"/>
                    <a:pt x="228928" y="712409"/>
                    <a:pt x="228928" y="704325"/>
                  </a:cubicBezTo>
                  <a:cubicBezTo>
                    <a:pt x="189843" y="671987"/>
                    <a:pt x="128422" y="724536"/>
                    <a:pt x="72587" y="712409"/>
                  </a:cubicBezTo>
                  <a:cubicBezTo>
                    <a:pt x="67004" y="704325"/>
                    <a:pt x="83754" y="704325"/>
                    <a:pt x="83754" y="696240"/>
                  </a:cubicBezTo>
                  <a:cubicBezTo>
                    <a:pt x="72587" y="692197"/>
                    <a:pt x="61420" y="684113"/>
                    <a:pt x="39085" y="684113"/>
                  </a:cubicBezTo>
                  <a:cubicBezTo>
                    <a:pt x="72587" y="671987"/>
                    <a:pt x="106088" y="684113"/>
                    <a:pt x="139590" y="663902"/>
                  </a:cubicBezTo>
                  <a:cubicBezTo>
                    <a:pt x="117256" y="659859"/>
                    <a:pt x="100505" y="671987"/>
                    <a:pt x="78171" y="667944"/>
                  </a:cubicBezTo>
                  <a:cubicBezTo>
                    <a:pt x="78171" y="659859"/>
                    <a:pt x="72587" y="659859"/>
                    <a:pt x="72587" y="655818"/>
                  </a:cubicBezTo>
                  <a:cubicBezTo>
                    <a:pt x="122839" y="647732"/>
                    <a:pt x="173092" y="655818"/>
                    <a:pt x="217760" y="647732"/>
                  </a:cubicBezTo>
                  <a:cubicBezTo>
                    <a:pt x="217760" y="639648"/>
                    <a:pt x="234511" y="631563"/>
                    <a:pt x="245679" y="639648"/>
                  </a:cubicBezTo>
                  <a:cubicBezTo>
                    <a:pt x="234511" y="631563"/>
                    <a:pt x="217760" y="631563"/>
                    <a:pt x="212177" y="619437"/>
                  </a:cubicBezTo>
                  <a:cubicBezTo>
                    <a:pt x="228928" y="611351"/>
                    <a:pt x="251262" y="611351"/>
                    <a:pt x="262428" y="595182"/>
                  </a:cubicBezTo>
                  <a:cubicBezTo>
                    <a:pt x="251262" y="595182"/>
                    <a:pt x="228928" y="595182"/>
                    <a:pt x="228928" y="583055"/>
                  </a:cubicBezTo>
                  <a:cubicBezTo>
                    <a:pt x="240094" y="587098"/>
                    <a:pt x="240094" y="583055"/>
                    <a:pt x="234511" y="579013"/>
                  </a:cubicBezTo>
                  <a:cubicBezTo>
                    <a:pt x="251262" y="574970"/>
                    <a:pt x="256845" y="562844"/>
                    <a:pt x="279179" y="558801"/>
                  </a:cubicBezTo>
                  <a:cubicBezTo>
                    <a:pt x="273596" y="554760"/>
                    <a:pt x="273596" y="550717"/>
                    <a:pt x="268013" y="550717"/>
                  </a:cubicBezTo>
                  <a:cubicBezTo>
                    <a:pt x="295930" y="538590"/>
                    <a:pt x="329431" y="534548"/>
                    <a:pt x="357350" y="522421"/>
                  </a:cubicBezTo>
                  <a:cubicBezTo>
                    <a:pt x="346182" y="518379"/>
                    <a:pt x="340599" y="510293"/>
                    <a:pt x="357350" y="510293"/>
                  </a:cubicBezTo>
                  <a:cubicBezTo>
                    <a:pt x="357350" y="518379"/>
                    <a:pt x="374099" y="514336"/>
                    <a:pt x="385267" y="518379"/>
                  </a:cubicBezTo>
                  <a:cubicBezTo>
                    <a:pt x="396435" y="514336"/>
                    <a:pt x="407601" y="506252"/>
                    <a:pt x="413186" y="494124"/>
                  </a:cubicBezTo>
                  <a:cubicBezTo>
                    <a:pt x="407601" y="486040"/>
                    <a:pt x="390850" y="494124"/>
                    <a:pt x="390850" y="486040"/>
                  </a:cubicBezTo>
                  <a:cubicBezTo>
                    <a:pt x="357350" y="494124"/>
                    <a:pt x="335015" y="486040"/>
                    <a:pt x="295930" y="486040"/>
                  </a:cubicBezTo>
                  <a:cubicBezTo>
                    <a:pt x="323848" y="477955"/>
                    <a:pt x="335015" y="453702"/>
                    <a:pt x="368516" y="449659"/>
                  </a:cubicBezTo>
                  <a:cubicBezTo>
                    <a:pt x="346182" y="425406"/>
                    <a:pt x="295930" y="457744"/>
                    <a:pt x="245679" y="457744"/>
                  </a:cubicBezTo>
                  <a:cubicBezTo>
                    <a:pt x="245679" y="461786"/>
                    <a:pt x="251262" y="465828"/>
                    <a:pt x="256845" y="465828"/>
                  </a:cubicBezTo>
                  <a:cubicBezTo>
                    <a:pt x="223343" y="473914"/>
                    <a:pt x="145173" y="486040"/>
                    <a:pt x="122839" y="465828"/>
                  </a:cubicBezTo>
                  <a:cubicBezTo>
                    <a:pt x="156341" y="449659"/>
                    <a:pt x="240094" y="461786"/>
                    <a:pt x="268013" y="437533"/>
                  </a:cubicBezTo>
                  <a:cubicBezTo>
                    <a:pt x="206592" y="425406"/>
                    <a:pt x="161924" y="469871"/>
                    <a:pt x="94921" y="445617"/>
                  </a:cubicBezTo>
                  <a:cubicBezTo>
                    <a:pt x="111672" y="445617"/>
                    <a:pt x="117256" y="441575"/>
                    <a:pt x="134007" y="437533"/>
                  </a:cubicBezTo>
                  <a:cubicBezTo>
                    <a:pt x="134007" y="437533"/>
                    <a:pt x="128422" y="437533"/>
                    <a:pt x="128422" y="437533"/>
                  </a:cubicBezTo>
                  <a:cubicBezTo>
                    <a:pt x="173092" y="433490"/>
                    <a:pt x="228928" y="441575"/>
                    <a:pt x="256845" y="425406"/>
                  </a:cubicBezTo>
                  <a:cubicBezTo>
                    <a:pt x="268013" y="421363"/>
                    <a:pt x="262428" y="429447"/>
                    <a:pt x="268013" y="429447"/>
                  </a:cubicBezTo>
                  <a:cubicBezTo>
                    <a:pt x="273596" y="429447"/>
                    <a:pt x="268013" y="425406"/>
                    <a:pt x="268013" y="425406"/>
                  </a:cubicBezTo>
                  <a:cubicBezTo>
                    <a:pt x="307097" y="405194"/>
                    <a:pt x="374099" y="397109"/>
                    <a:pt x="429937" y="393067"/>
                  </a:cubicBezTo>
                  <a:cubicBezTo>
                    <a:pt x="429937" y="389025"/>
                    <a:pt x="424352" y="389025"/>
                    <a:pt x="418769" y="389025"/>
                  </a:cubicBezTo>
                  <a:cubicBezTo>
                    <a:pt x="424352" y="384982"/>
                    <a:pt x="435520" y="380940"/>
                    <a:pt x="441103" y="376898"/>
                  </a:cubicBezTo>
                  <a:cubicBezTo>
                    <a:pt x="452271" y="384982"/>
                    <a:pt x="474605" y="380940"/>
                    <a:pt x="474605" y="397109"/>
                  </a:cubicBezTo>
                  <a:cubicBezTo>
                    <a:pt x="485772" y="397109"/>
                    <a:pt x="502522" y="389025"/>
                    <a:pt x="491356" y="380940"/>
                  </a:cubicBezTo>
                  <a:cubicBezTo>
                    <a:pt x="508106" y="376898"/>
                    <a:pt x="502522" y="389025"/>
                    <a:pt x="513690" y="389025"/>
                  </a:cubicBezTo>
                  <a:cubicBezTo>
                    <a:pt x="530440" y="384982"/>
                    <a:pt x="558358" y="376898"/>
                    <a:pt x="580693" y="380940"/>
                  </a:cubicBezTo>
                  <a:cubicBezTo>
                    <a:pt x="603027" y="376898"/>
                    <a:pt x="614193" y="364771"/>
                    <a:pt x="636529" y="364771"/>
                  </a:cubicBezTo>
                  <a:cubicBezTo>
                    <a:pt x="636529" y="360729"/>
                    <a:pt x="625361" y="364771"/>
                    <a:pt x="625361" y="360729"/>
                  </a:cubicBezTo>
                  <a:cubicBezTo>
                    <a:pt x="630944" y="348601"/>
                    <a:pt x="658863" y="348601"/>
                    <a:pt x="670029" y="360729"/>
                  </a:cubicBezTo>
                  <a:cubicBezTo>
                    <a:pt x="675614" y="356686"/>
                    <a:pt x="675614" y="356686"/>
                    <a:pt x="681197" y="356686"/>
                  </a:cubicBezTo>
                  <a:cubicBezTo>
                    <a:pt x="681197" y="352644"/>
                    <a:pt x="675614" y="352644"/>
                    <a:pt x="675614" y="344560"/>
                  </a:cubicBezTo>
                  <a:cubicBezTo>
                    <a:pt x="798452" y="324348"/>
                    <a:pt x="926874" y="312220"/>
                    <a:pt x="1021795" y="263713"/>
                  </a:cubicBezTo>
                  <a:cubicBezTo>
                    <a:pt x="1049713" y="251586"/>
                    <a:pt x="1060879" y="231374"/>
                    <a:pt x="1083215" y="219248"/>
                  </a:cubicBezTo>
                  <a:cubicBezTo>
                    <a:pt x="1083215" y="211164"/>
                    <a:pt x="1088798" y="207121"/>
                    <a:pt x="1088798" y="199036"/>
                  </a:cubicBezTo>
                  <a:cubicBezTo>
                    <a:pt x="1105549" y="194994"/>
                    <a:pt x="1116715" y="178825"/>
                    <a:pt x="1111132" y="162656"/>
                  </a:cubicBezTo>
                  <a:cubicBezTo>
                    <a:pt x="1116715" y="162656"/>
                    <a:pt x="1116715" y="158613"/>
                    <a:pt x="1122300" y="154571"/>
                  </a:cubicBezTo>
                  <a:cubicBezTo>
                    <a:pt x="1136259" y="114148"/>
                    <a:pt x="1141842" y="74230"/>
                    <a:pt x="1142278" y="348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PA_墨迹4"/>
            <p:cNvSpPr/>
            <p:nvPr>
              <p:custDataLst>
                <p:tags r:id="rId7"/>
              </p:custDataLst>
            </p:nvPr>
          </p:nvSpPr>
          <p:spPr bwMode="auto">
            <a:xfrm>
              <a:off x="5384455" y="2860640"/>
              <a:ext cx="1629967" cy="3560577"/>
            </a:xfrm>
            <a:custGeom>
              <a:avLst/>
              <a:gdLst>
                <a:gd name="connsiteX0" fmla="*/ 257133 w 1300706"/>
                <a:gd name="connsiteY0" fmla="*/ 2827132 h 2841323"/>
                <a:gd name="connsiteX1" fmla="*/ 268959 w 1300706"/>
                <a:gd name="connsiteY1" fmla="*/ 2827132 h 2841323"/>
                <a:gd name="connsiteX2" fmla="*/ 257133 w 1300706"/>
                <a:gd name="connsiteY2" fmla="*/ 2827132 h 2841323"/>
                <a:gd name="connsiteX3" fmla="*/ 143601 w 1300706"/>
                <a:gd name="connsiteY3" fmla="*/ 2805846 h 2841323"/>
                <a:gd name="connsiteX4" fmla="*/ 174350 w 1300706"/>
                <a:gd name="connsiteY4" fmla="*/ 2808212 h 2841323"/>
                <a:gd name="connsiteX5" fmla="*/ 186176 w 1300706"/>
                <a:gd name="connsiteY5" fmla="*/ 2827132 h 2841323"/>
                <a:gd name="connsiteX6" fmla="*/ 176715 w 1300706"/>
                <a:gd name="connsiteY6" fmla="*/ 2829498 h 2841323"/>
                <a:gd name="connsiteX7" fmla="*/ 179080 w 1300706"/>
                <a:gd name="connsiteY7" fmla="*/ 2841323 h 2841323"/>
                <a:gd name="connsiteX8" fmla="*/ 122314 w 1300706"/>
                <a:gd name="connsiteY8" fmla="*/ 2834228 h 2841323"/>
                <a:gd name="connsiteX9" fmla="*/ 171984 w 1300706"/>
                <a:gd name="connsiteY9" fmla="*/ 2824767 h 2841323"/>
                <a:gd name="connsiteX10" fmla="*/ 150697 w 1300706"/>
                <a:gd name="connsiteY10" fmla="*/ 2822402 h 2841323"/>
                <a:gd name="connsiteX11" fmla="*/ 143601 w 1300706"/>
                <a:gd name="connsiteY11" fmla="*/ 2805846 h 2841323"/>
                <a:gd name="connsiteX12" fmla="*/ 129706 w 1300706"/>
                <a:gd name="connsiteY12" fmla="*/ 2805255 h 2841323"/>
                <a:gd name="connsiteX13" fmla="*/ 136506 w 1300706"/>
                <a:gd name="connsiteY13" fmla="*/ 2805846 h 2841323"/>
                <a:gd name="connsiteX14" fmla="*/ 138871 w 1300706"/>
                <a:gd name="connsiteY14" fmla="*/ 2812942 h 2841323"/>
                <a:gd name="connsiteX15" fmla="*/ 124679 w 1300706"/>
                <a:gd name="connsiteY15" fmla="*/ 2808212 h 2841323"/>
                <a:gd name="connsiteX16" fmla="*/ 129706 w 1300706"/>
                <a:gd name="connsiteY16" fmla="*/ 2805255 h 2841323"/>
                <a:gd name="connsiteX17" fmla="*/ 82696 w 1300706"/>
                <a:gd name="connsiteY17" fmla="*/ 2805255 h 2841323"/>
                <a:gd name="connsiteX18" fmla="*/ 98662 w 1300706"/>
                <a:gd name="connsiteY18" fmla="*/ 2810577 h 2841323"/>
                <a:gd name="connsiteX19" fmla="*/ 63183 w 1300706"/>
                <a:gd name="connsiteY19" fmla="*/ 2810577 h 2841323"/>
                <a:gd name="connsiteX20" fmla="*/ 82696 w 1300706"/>
                <a:gd name="connsiteY20" fmla="*/ 2805255 h 2841323"/>
                <a:gd name="connsiteX21" fmla="*/ 117584 w 1300706"/>
                <a:gd name="connsiteY21" fmla="*/ 2588255 h 2841323"/>
                <a:gd name="connsiteX22" fmla="*/ 103392 w 1300706"/>
                <a:gd name="connsiteY22" fmla="*/ 2597716 h 2841323"/>
                <a:gd name="connsiteX23" fmla="*/ 117584 w 1300706"/>
                <a:gd name="connsiteY23" fmla="*/ 2588255 h 2841323"/>
                <a:gd name="connsiteX24" fmla="*/ 368300 w 1300706"/>
                <a:gd name="connsiteY24" fmla="*/ 2569335 h 2841323"/>
                <a:gd name="connsiteX25" fmla="*/ 365934 w 1300706"/>
                <a:gd name="connsiteY25" fmla="*/ 2576430 h 2841323"/>
                <a:gd name="connsiteX26" fmla="*/ 240576 w 1300706"/>
                <a:gd name="connsiteY26" fmla="*/ 2609542 h 2841323"/>
                <a:gd name="connsiteX27" fmla="*/ 266594 w 1300706"/>
                <a:gd name="connsiteY27" fmla="*/ 2600081 h 2841323"/>
                <a:gd name="connsiteX28" fmla="*/ 349378 w 1300706"/>
                <a:gd name="connsiteY28" fmla="*/ 2581160 h 2841323"/>
                <a:gd name="connsiteX29" fmla="*/ 368300 w 1300706"/>
                <a:gd name="connsiteY29" fmla="*/ 2569335 h 2841323"/>
                <a:gd name="connsiteX30" fmla="*/ 420335 w 1300706"/>
                <a:gd name="connsiteY30" fmla="*/ 2566969 h 2841323"/>
                <a:gd name="connsiteX31" fmla="*/ 394317 w 1300706"/>
                <a:gd name="connsiteY31" fmla="*/ 2576430 h 2841323"/>
                <a:gd name="connsiteX32" fmla="*/ 420335 w 1300706"/>
                <a:gd name="connsiteY32" fmla="*/ 2566969 h 2841323"/>
                <a:gd name="connsiteX33" fmla="*/ 401413 w 1300706"/>
                <a:gd name="connsiteY33" fmla="*/ 2559874 h 2841323"/>
                <a:gd name="connsiteX34" fmla="*/ 384856 w 1300706"/>
                <a:gd name="connsiteY34" fmla="*/ 2564604 h 2841323"/>
                <a:gd name="connsiteX35" fmla="*/ 401413 w 1300706"/>
                <a:gd name="connsiteY35" fmla="*/ 2559874 h 2841323"/>
                <a:gd name="connsiteX36" fmla="*/ 460544 w 1300706"/>
                <a:gd name="connsiteY36" fmla="*/ 2531493 h 2841323"/>
                <a:gd name="connsiteX37" fmla="*/ 453448 w 1300706"/>
                <a:gd name="connsiteY37" fmla="*/ 2540953 h 2841323"/>
                <a:gd name="connsiteX38" fmla="*/ 448718 w 1300706"/>
                <a:gd name="connsiteY38" fmla="*/ 2536223 h 2841323"/>
                <a:gd name="connsiteX39" fmla="*/ 460544 w 1300706"/>
                <a:gd name="connsiteY39" fmla="*/ 2531493 h 2841323"/>
                <a:gd name="connsiteX40" fmla="*/ 436892 w 1300706"/>
                <a:gd name="connsiteY40" fmla="*/ 2529128 h 2841323"/>
                <a:gd name="connsiteX41" fmla="*/ 443987 w 1300706"/>
                <a:gd name="connsiteY41" fmla="*/ 2540953 h 2841323"/>
                <a:gd name="connsiteX42" fmla="*/ 403778 w 1300706"/>
                <a:gd name="connsiteY42" fmla="*/ 2557509 h 2841323"/>
                <a:gd name="connsiteX43" fmla="*/ 403778 w 1300706"/>
                <a:gd name="connsiteY43" fmla="*/ 2545683 h 2841323"/>
                <a:gd name="connsiteX44" fmla="*/ 408509 w 1300706"/>
                <a:gd name="connsiteY44" fmla="*/ 2555144 h 2841323"/>
                <a:gd name="connsiteX45" fmla="*/ 436892 w 1300706"/>
                <a:gd name="connsiteY45" fmla="*/ 2529128 h 2841323"/>
                <a:gd name="connsiteX46" fmla="*/ 380126 w 1300706"/>
                <a:gd name="connsiteY46" fmla="*/ 2510207 h 2841323"/>
                <a:gd name="connsiteX47" fmla="*/ 368300 w 1300706"/>
                <a:gd name="connsiteY47" fmla="*/ 2514937 h 2841323"/>
                <a:gd name="connsiteX48" fmla="*/ 380126 w 1300706"/>
                <a:gd name="connsiteY48" fmla="*/ 2510207 h 2841323"/>
                <a:gd name="connsiteX49" fmla="*/ 522041 w 1300706"/>
                <a:gd name="connsiteY49" fmla="*/ 2505476 h 2841323"/>
                <a:gd name="connsiteX50" fmla="*/ 510214 w 1300706"/>
                <a:gd name="connsiteY50" fmla="*/ 2514937 h 2841323"/>
                <a:gd name="connsiteX51" fmla="*/ 522041 w 1300706"/>
                <a:gd name="connsiteY51" fmla="*/ 2505476 h 2841323"/>
                <a:gd name="connsiteX52" fmla="*/ 304438 w 1300706"/>
                <a:gd name="connsiteY52" fmla="*/ 2439253 h 2841323"/>
                <a:gd name="connsiteX53" fmla="*/ 306803 w 1300706"/>
                <a:gd name="connsiteY53" fmla="*/ 2441618 h 2841323"/>
                <a:gd name="connsiteX54" fmla="*/ 290247 w 1300706"/>
                <a:gd name="connsiteY54" fmla="*/ 2443983 h 2841323"/>
                <a:gd name="connsiteX55" fmla="*/ 304438 w 1300706"/>
                <a:gd name="connsiteY55" fmla="*/ 2439253 h 2841323"/>
                <a:gd name="connsiteX56" fmla="*/ 718356 w 1300706"/>
                <a:gd name="connsiteY56" fmla="*/ 2389586 h 2841323"/>
                <a:gd name="connsiteX57" fmla="*/ 723678 w 1300706"/>
                <a:gd name="connsiteY57" fmla="*/ 2389586 h 2841323"/>
                <a:gd name="connsiteX58" fmla="*/ 732547 w 1300706"/>
                <a:gd name="connsiteY58" fmla="*/ 2389586 h 2841323"/>
                <a:gd name="connsiteX59" fmla="*/ 718356 w 1300706"/>
                <a:gd name="connsiteY59" fmla="*/ 2389586 h 2841323"/>
                <a:gd name="connsiteX60" fmla="*/ 592998 w 1300706"/>
                <a:gd name="connsiteY60" fmla="*/ 2389586 h 2841323"/>
                <a:gd name="connsiteX61" fmla="*/ 578806 w 1300706"/>
                <a:gd name="connsiteY61" fmla="*/ 2396681 h 2841323"/>
                <a:gd name="connsiteX62" fmla="*/ 592998 w 1300706"/>
                <a:gd name="connsiteY62" fmla="*/ 2389586 h 2841323"/>
                <a:gd name="connsiteX63" fmla="*/ 503119 w 1300706"/>
                <a:gd name="connsiteY63" fmla="*/ 2377760 h 2841323"/>
                <a:gd name="connsiteX64" fmla="*/ 465275 w 1300706"/>
                <a:gd name="connsiteY64" fmla="*/ 2396681 h 2841323"/>
                <a:gd name="connsiteX65" fmla="*/ 503119 w 1300706"/>
                <a:gd name="connsiteY65" fmla="*/ 2377760 h 2841323"/>
                <a:gd name="connsiteX66" fmla="*/ 746739 w 1300706"/>
                <a:gd name="connsiteY66" fmla="*/ 2375395 h 2841323"/>
                <a:gd name="connsiteX67" fmla="*/ 739643 w 1300706"/>
                <a:gd name="connsiteY67" fmla="*/ 2384855 h 2841323"/>
                <a:gd name="connsiteX68" fmla="*/ 746739 w 1300706"/>
                <a:gd name="connsiteY68" fmla="*/ 2375395 h 2841323"/>
                <a:gd name="connsiteX69" fmla="*/ 11148 w 1300706"/>
                <a:gd name="connsiteY69" fmla="*/ 2365934 h 2841323"/>
                <a:gd name="connsiteX70" fmla="*/ 4643 w 1300706"/>
                <a:gd name="connsiteY70" fmla="*/ 2372845 h 2841323"/>
                <a:gd name="connsiteX71" fmla="*/ 0 w 1300706"/>
                <a:gd name="connsiteY71" fmla="*/ 2373067 h 2841323"/>
                <a:gd name="connsiteX72" fmla="*/ 0 w 1300706"/>
                <a:gd name="connsiteY72" fmla="*/ 2366521 h 2841323"/>
                <a:gd name="connsiteX73" fmla="*/ 723086 w 1300706"/>
                <a:gd name="connsiteY73" fmla="*/ 2356474 h 2841323"/>
                <a:gd name="connsiteX74" fmla="*/ 706530 w 1300706"/>
                <a:gd name="connsiteY74" fmla="*/ 2363569 h 2841323"/>
                <a:gd name="connsiteX75" fmla="*/ 706530 w 1300706"/>
                <a:gd name="connsiteY75" fmla="*/ 2370665 h 2841323"/>
                <a:gd name="connsiteX76" fmla="*/ 723086 w 1300706"/>
                <a:gd name="connsiteY76" fmla="*/ 2356474 h 2841323"/>
                <a:gd name="connsiteX77" fmla="*/ 189724 w 1300706"/>
                <a:gd name="connsiteY77" fmla="*/ 2354109 h 2841323"/>
                <a:gd name="connsiteX78" fmla="*/ 226385 w 1300706"/>
                <a:gd name="connsiteY78" fmla="*/ 2356474 h 2841323"/>
                <a:gd name="connsiteX79" fmla="*/ 209828 w 1300706"/>
                <a:gd name="connsiteY79" fmla="*/ 2373030 h 2841323"/>
                <a:gd name="connsiteX80" fmla="*/ 240576 w 1300706"/>
                <a:gd name="connsiteY80" fmla="*/ 2384855 h 2841323"/>
                <a:gd name="connsiteX81" fmla="*/ 235846 w 1300706"/>
                <a:gd name="connsiteY81" fmla="*/ 2389586 h 2841323"/>
                <a:gd name="connsiteX82" fmla="*/ 238211 w 1300706"/>
                <a:gd name="connsiteY82" fmla="*/ 2389586 h 2841323"/>
                <a:gd name="connsiteX83" fmla="*/ 235846 w 1300706"/>
                <a:gd name="connsiteY83" fmla="*/ 2399046 h 2841323"/>
                <a:gd name="connsiteX84" fmla="*/ 167254 w 1300706"/>
                <a:gd name="connsiteY84" fmla="*/ 2373030 h 2841323"/>
                <a:gd name="connsiteX85" fmla="*/ 189724 w 1300706"/>
                <a:gd name="connsiteY85" fmla="*/ 2354109 h 2841323"/>
                <a:gd name="connsiteX86" fmla="*/ 84470 w 1300706"/>
                <a:gd name="connsiteY86" fmla="*/ 2349379 h 2841323"/>
                <a:gd name="connsiteX87" fmla="*/ 105757 w 1300706"/>
                <a:gd name="connsiteY87" fmla="*/ 2356474 h 2841323"/>
                <a:gd name="connsiteX88" fmla="*/ 60818 w 1300706"/>
                <a:gd name="connsiteY88" fmla="*/ 2373030 h 2841323"/>
                <a:gd name="connsiteX89" fmla="*/ 122314 w 1300706"/>
                <a:gd name="connsiteY89" fmla="*/ 2375395 h 2841323"/>
                <a:gd name="connsiteX90" fmla="*/ 96296 w 1300706"/>
                <a:gd name="connsiteY90" fmla="*/ 2384855 h 2841323"/>
                <a:gd name="connsiteX91" fmla="*/ 86835 w 1300706"/>
                <a:gd name="connsiteY91" fmla="*/ 2401411 h 2841323"/>
                <a:gd name="connsiteX92" fmla="*/ 53722 w 1300706"/>
                <a:gd name="connsiteY92" fmla="*/ 2410872 h 2841323"/>
                <a:gd name="connsiteX93" fmla="*/ 48992 w 1300706"/>
                <a:gd name="connsiteY93" fmla="*/ 2406141 h 2841323"/>
                <a:gd name="connsiteX94" fmla="*/ 48992 w 1300706"/>
                <a:gd name="connsiteY94" fmla="*/ 2415602 h 2841323"/>
                <a:gd name="connsiteX95" fmla="*/ 4052 w 1300706"/>
                <a:gd name="connsiteY95" fmla="*/ 2406141 h 2841323"/>
                <a:gd name="connsiteX96" fmla="*/ 5235 w 1300706"/>
                <a:gd name="connsiteY96" fmla="*/ 2399638 h 2841323"/>
                <a:gd name="connsiteX97" fmla="*/ 0 w 1300706"/>
                <a:gd name="connsiteY97" fmla="*/ 2397021 h 2841323"/>
                <a:gd name="connsiteX98" fmla="*/ 0 w 1300706"/>
                <a:gd name="connsiteY98" fmla="*/ 2394691 h 2841323"/>
                <a:gd name="connsiteX99" fmla="*/ 22974 w 1300706"/>
                <a:gd name="connsiteY99" fmla="*/ 2389586 h 2841323"/>
                <a:gd name="connsiteX100" fmla="*/ 18243 w 1300706"/>
                <a:gd name="connsiteY100" fmla="*/ 2375395 h 2841323"/>
                <a:gd name="connsiteX101" fmla="*/ 18243 w 1300706"/>
                <a:gd name="connsiteY101" fmla="*/ 2368299 h 2841323"/>
                <a:gd name="connsiteX102" fmla="*/ 32435 w 1300706"/>
                <a:gd name="connsiteY102" fmla="*/ 2370665 h 2841323"/>
                <a:gd name="connsiteX103" fmla="*/ 84470 w 1300706"/>
                <a:gd name="connsiteY103" fmla="*/ 2349379 h 2841323"/>
                <a:gd name="connsiteX104" fmla="*/ 79740 w 1300706"/>
                <a:gd name="connsiteY104" fmla="*/ 2335188 h 2841323"/>
                <a:gd name="connsiteX105" fmla="*/ 82105 w 1300706"/>
                <a:gd name="connsiteY105" fmla="*/ 2349379 h 2841323"/>
                <a:gd name="connsiteX106" fmla="*/ 32435 w 1300706"/>
                <a:gd name="connsiteY106" fmla="*/ 2342283 h 2841323"/>
                <a:gd name="connsiteX107" fmla="*/ 79740 w 1300706"/>
                <a:gd name="connsiteY107" fmla="*/ 2335188 h 2841323"/>
                <a:gd name="connsiteX108" fmla="*/ 0 w 1300706"/>
                <a:gd name="connsiteY108" fmla="*/ 2335002 h 2841323"/>
                <a:gd name="connsiteX109" fmla="*/ 4052 w 1300706"/>
                <a:gd name="connsiteY109" fmla="*/ 2337553 h 2841323"/>
                <a:gd name="connsiteX110" fmla="*/ 0 w 1300706"/>
                <a:gd name="connsiteY110" fmla="*/ 2338177 h 2841323"/>
                <a:gd name="connsiteX111" fmla="*/ 732547 w 1300706"/>
                <a:gd name="connsiteY111" fmla="*/ 2330458 h 2841323"/>
                <a:gd name="connsiteX112" fmla="*/ 723086 w 1300706"/>
                <a:gd name="connsiteY112" fmla="*/ 2339918 h 2841323"/>
                <a:gd name="connsiteX113" fmla="*/ 732547 w 1300706"/>
                <a:gd name="connsiteY113" fmla="*/ 2330458 h 2841323"/>
                <a:gd name="connsiteX114" fmla="*/ 287881 w 1300706"/>
                <a:gd name="connsiteY114" fmla="*/ 2306806 h 2841323"/>
                <a:gd name="connsiteX115" fmla="*/ 294977 w 1300706"/>
                <a:gd name="connsiteY115" fmla="*/ 2306806 h 2841323"/>
                <a:gd name="connsiteX116" fmla="*/ 292612 w 1300706"/>
                <a:gd name="connsiteY116" fmla="*/ 2316267 h 2841323"/>
                <a:gd name="connsiteX117" fmla="*/ 287881 w 1300706"/>
                <a:gd name="connsiteY117" fmla="*/ 2306806 h 2841323"/>
                <a:gd name="connsiteX118" fmla="*/ 841874 w 1300706"/>
                <a:gd name="connsiteY118" fmla="*/ 2304178 h 2841323"/>
                <a:gd name="connsiteX119" fmla="*/ 841349 w 1300706"/>
                <a:gd name="connsiteY119" fmla="*/ 2304441 h 2841323"/>
                <a:gd name="connsiteX120" fmla="*/ 841300 w 1300706"/>
                <a:gd name="connsiteY120" fmla="*/ 2304198 h 2841323"/>
                <a:gd name="connsiteX121" fmla="*/ 41896 w 1300706"/>
                <a:gd name="connsiteY121" fmla="*/ 2303850 h 2841323"/>
                <a:gd name="connsiteX122" fmla="*/ 60818 w 1300706"/>
                <a:gd name="connsiteY122" fmla="*/ 2304441 h 2841323"/>
                <a:gd name="connsiteX123" fmla="*/ 51357 w 1300706"/>
                <a:gd name="connsiteY123" fmla="*/ 2323362 h 2841323"/>
                <a:gd name="connsiteX124" fmla="*/ 34800 w 1300706"/>
                <a:gd name="connsiteY124" fmla="*/ 2320997 h 2841323"/>
                <a:gd name="connsiteX125" fmla="*/ 41896 w 1300706"/>
                <a:gd name="connsiteY125" fmla="*/ 2316267 h 2841323"/>
                <a:gd name="connsiteX126" fmla="*/ 30070 w 1300706"/>
                <a:gd name="connsiteY126" fmla="*/ 2313902 h 2841323"/>
                <a:gd name="connsiteX127" fmla="*/ 41896 w 1300706"/>
                <a:gd name="connsiteY127" fmla="*/ 2303850 h 2841323"/>
                <a:gd name="connsiteX128" fmla="*/ 846079 w 1300706"/>
                <a:gd name="connsiteY128" fmla="*/ 2302076 h 2841323"/>
                <a:gd name="connsiteX129" fmla="*/ 842827 w 1300706"/>
                <a:gd name="connsiteY129" fmla="*/ 2304146 h 2841323"/>
                <a:gd name="connsiteX130" fmla="*/ 841874 w 1300706"/>
                <a:gd name="connsiteY130" fmla="*/ 2304178 h 2841323"/>
                <a:gd name="connsiteX131" fmla="*/ 352039 w 1300706"/>
                <a:gd name="connsiteY131" fmla="*/ 2299416 h 2841323"/>
                <a:gd name="connsiteX132" fmla="*/ 347012 w 1300706"/>
                <a:gd name="connsiteY132" fmla="*/ 2306806 h 2841323"/>
                <a:gd name="connsiteX133" fmla="*/ 358839 w 1300706"/>
                <a:gd name="connsiteY133" fmla="*/ 2304441 h 2841323"/>
                <a:gd name="connsiteX134" fmla="*/ 352039 w 1300706"/>
                <a:gd name="connsiteY134" fmla="*/ 2299416 h 2841323"/>
                <a:gd name="connsiteX135" fmla="*/ 779852 w 1300706"/>
                <a:gd name="connsiteY135" fmla="*/ 2297346 h 2841323"/>
                <a:gd name="connsiteX136" fmla="*/ 756200 w 1300706"/>
                <a:gd name="connsiteY136" fmla="*/ 2302076 h 2841323"/>
                <a:gd name="connsiteX137" fmla="*/ 775122 w 1300706"/>
                <a:gd name="connsiteY137" fmla="*/ 2309172 h 2841323"/>
                <a:gd name="connsiteX138" fmla="*/ 779852 w 1300706"/>
                <a:gd name="connsiteY138" fmla="*/ 2297346 h 2841323"/>
                <a:gd name="connsiteX139" fmla="*/ 857905 w 1300706"/>
                <a:gd name="connsiteY139" fmla="*/ 2283155 h 2841323"/>
                <a:gd name="connsiteX140" fmla="*/ 867366 w 1300706"/>
                <a:gd name="connsiteY140" fmla="*/ 2283155 h 2841323"/>
                <a:gd name="connsiteX141" fmla="*/ 853175 w 1300706"/>
                <a:gd name="connsiteY141" fmla="*/ 2299711 h 2841323"/>
                <a:gd name="connsiteX142" fmla="*/ 857905 w 1300706"/>
                <a:gd name="connsiteY142" fmla="*/ 2283155 h 2841323"/>
                <a:gd name="connsiteX143" fmla="*/ 164889 w 1300706"/>
                <a:gd name="connsiteY143" fmla="*/ 2283155 h 2841323"/>
                <a:gd name="connsiteX144" fmla="*/ 167254 w 1300706"/>
                <a:gd name="connsiteY144" fmla="*/ 2287885 h 2841323"/>
                <a:gd name="connsiteX145" fmla="*/ 155428 w 1300706"/>
                <a:gd name="connsiteY145" fmla="*/ 2290251 h 2841323"/>
                <a:gd name="connsiteX146" fmla="*/ 164889 w 1300706"/>
                <a:gd name="connsiteY146" fmla="*/ 2283155 h 2841323"/>
                <a:gd name="connsiteX147" fmla="*/ 758565 w 1300706"/>
                <a:gd name="connsiteY147" fmla="*/ 2271330 h 2841323"/>
                <a:gd name="connsiteX148" fmla="*/ 732547 w 1300706"/>
                <a:gd name="connsiteY148" fmla="*/ 2297346 h 2841323"/>
                <a:gd name="connsiteX149" fmla="*/ 758565 w 1300706"/>
                <a:gd name="connsiteY149" fmla="*/ 2271330 h 2841323"/>
                <a:gd name="connsiteX150" fmla="*/ 344647 w 1300706"/>
                <a:gd name="connsiteY150" fmla="*/ 2266599 h 2841323"/>
                <a:gd name="connsiteX151" fmla="*/ 361204 w 1300706"/>
                <a:gd name="connsiteY151" fmla="*/ 2271330 h 2841323"/>
                <a:gd name="connsiteX152" fmla="*/ 339917 w 1300706"/>
                <a:gd name="connsiteY152" fmla="*/ 2280790 h 2841323"/>
                <a:gd name="connsiteX153" fmla="*/ 344647 w 1300706"/>
                <a:gd name="connsiteY153" fmla="*/ 2266599 h 2841323"/>
                <a:gd name="connsiteX154" fmla="*/ 855540 w 1300706"/>
                <a:gd name="connsiteY154" fmla="*/ 2259504 h 2841323"/>
                <a:gd name="connsiteX155" fmla="*/ 850810 w 1300706"/>
                <a:gd name="connsiteY155" fmla="*/ 2264234 h 2841323"/>
                <a:gd name="connsiteX156" fmla="*/ 862636 w 1300706"/>
                <a:gd name="connsiteY156" fmla="*/ 2264234 h 2841323"/>
                <a:gd name="connsiteX157" fmla="*/ 855540 w 1300706"/>
                <a:gd name="connsiteY157" fmla="*/ 2259504 h 2841323"/>
                <a:gd name="connsiteX158" fmla="*/ 496023 w 1300706"/>
                <a:gd name="connsiteY158" fmla="*/ 2259504 h 2841323"/>
                <a:gd name="connsiteX159" fmla="*/ 477101 w 1300706"/>
                <a:gd name="connsiteY159" fmla="*/ 2278425 h 2841323"/>
                <a:gd name="connsiteX160" fmla="*/ 496023 w 1300706"/>
                <a:gd name="connsiteY160" fmla="*/ 2259504 h 2841323"/>
                <a:gd name="connsiteX161" fmla="*/ 924132 w 1300706"/>
                <a:gd name="connsiteY161" fmla="*/ 2254774 h 2841323"/>
                <a:gd name="connsiteX162" fmla="*/ 926497 w 1300706"/>
                <a:gd name="connsiteY162" fmla="*/ 2257139 h 2841323"/>
                <a:gd name="connsiteX163" fmla="*/ 938324 w 1300706"/>
                <a:gd name="connsiteY163" fmla="*/ 2257139 h 2841323"/>
                <a:gd name="connsiteX164" fmla="*/ 912306 w 1300706"/>
                <a:gd name="connsiteY164" fmla="*/ 2292616 h 2841323"/>
                <a:gd name="connsiteX165" fmla="*/ 909941 w 1300706"/>
                <a:gd name="connsiteY165" fmla="*/ 2280790 h 2841323"/>
                <a:gd name="connsiteX166" fmla="*/ 928863 w 1300706"/>
                <a:gd name="connsiteY166" fmla="*/ 2264234 h 2841323"/>
                <a:gd name="connsiteX167" fmla="*/ 924132 w 1300706"/>
                <a:gd name="connsiteY167" fmla="*/ 2264234 h 2841323"/>
                <a:gd name="connsiteX168" fmla="*/ 924132 w 1300706"/>
                <a:gd name="connsiteY168" fmla="*/ 2254774 h 2841323"/>
                <a:gd name="connsiteX169" fmla="*/ 952515 w 1300706"/>
                <a:gd name="connsiteY169" fmla="*/ 2252409 h 2841323"/>
                <a:gd name="connsiteX170" fmla="*/ 959611 w 1300706"/>
                <a:gd name="connsiteY170" fmla="*/ 2254774 h 2841323"/>
                <a:gd name="connsiteX171" fmla="*/ 952515 w 1300706"/>
                <a:gd name="connsiteY171" fmla="*/ 2266599 h 2841323"/>
                <a:gd name="connsiteX172" fmla="*/ 952515 w 1300706"/>
                <a:gd name="connsiteY172" fmla="*/ 2252409 h 2841323"/>
                <a:gd name="connsiteX173" fmla="*/ 965876 w 1300706"/>
                <a:gd name="connsiteY173" fmla="*/ 2250728 h 2841323"/>
                <a:gd name="connsiteX174" fmla="*/ 961976 w 1300706"/>
                <a:gd name="connsiteY174" fmla="*/ 2261869 h 2841323"/>
                <a:gd name="connsiteX175" fmla="*/ 961681 w 1300706"/>
                <a:gd name="connsiteY175" fmla="*/ 2254183 h 2841323"/>
                <a:gd name="connsiteX176" fmla="*/ 966364 w 1300706"/>
                <a:gd name="connsiteY176" fmla="*/ 2249334 h 2841323"/>
                <a:gd name="connsiteX177" fmla="*/ 966707 w 1300706"/>
                <a:gd name="connsiteY177" fmla="*/ 2250044 h 2841323"/>
                <a:gd name="connsiteX178" fmla="*/ 965876 w 1300706"/>
                <a:gd name="connsiteY178" fmla="*/ 2250728 h 2841323"/>
                <a:gd name="connsiteX179" fmla="*/ 935958 w 1300706"/>
                <a:gd name="connsiteY179" fmla="*/ 2242948 h 2841323"/>
                <a:gd name="connsiteX180" fmla="*/ 938324 w 1300706"/>
                <a:gd name="connsiteY180" fmla="*/ 2245313 h 2841323"/>
                <a:gd name="connsiteX181" fmla="*/ 938324 w 1300706"/>
                <a:gd name="connsiteY181" fmla="*/ 2247678 h 2841323"/>
                <a:gd name="connsiteX182" fmla="*/ 938324 w 1300706"/>
                <a:gd name="connsiteY182" fmla="*/ 2250044 h 2841323"/>
                <a:gd name="connsiteX183" fmla="*/ 928863 w 1300706"/>
                <a:gd name="connsiteY183" fmla="*/ 2250044 h 2841323"/>
                <a:gd name="connsiteX184" fmla="*/ 935958 w 1300706"/>
                <a:gd name="connsiteY184" fmla="*/ 2242948 h 2841323"/>
                <a:gd name="connsiteX185" fmla="*/ 971508 w 1300706"/>
                <a:gd name="connsiteY185" fmla="*/ 2214496 h 2841323"/>
                <a:gd name="connsiteX186" fmla="*/ 971437 w 1300706"/>
                <a:gd name="connsiteY186" fmla="*/ 2214567 h 2841323"/>
                <a:gd name="connsiteX187" fmla="*/ 970255 w 1300706"/>
                <a:gd name="connsiteY187" fmla="*/ 2238218 h 2841323"/>
                <a:gd name="connsiteX188" fmla="*/ 966364 w 1300706"/>
                <a:gd name="connsiteY188" fmla="*/ 2249334 h 2841323"/>
                <a:gd name="connsiteX189" fmla="*/ 962568 w 1300706"/>
                <a:gd name="connsiteY189" fmla="*/ 2241470 h 2841323"/>
                <a:gd name="connsiteX190" fmla="*/ 961976 w 1300706"/>
                <a:gd name="connsiteY190" fmla="*/ 2238218 h 2841323"/>
                <a:gd name="connsiteX191" fmla="*/ 971289 w 1300706"/>
                <a:gd name="connsiteY191" fmla="*/ 2214604 h 2841323"/>
                <a:gd name="connsiteX192" fmla="*/ 975962 w 1300706"/>
                <a:gd name="connsiteY192" fmla="*/ 2210042 h 2841323"/>
                <a:gd name="connsiteX193" fmla="*/ 976168 w 1300706"/>
                <a:gd name="connsiteY193" fmla="*/ 2212202 h 2841323"/>
                <a:gd name="connsiteX194" fmla="*/ 971508 w 1300706"/>
                <a:gd name="connsiteY194" fmla="*/ 2214496 h 2841323"/>
                <a:gd name="connsiteX195" fmla="*/ 569345 w 1300706"/>
                <a:gd name="connsiteY195" fmla="*/ 2207471 h 2841323"/>
                <a:gd name="connsiteX196" fmla="*/ 566980 w 1300706"/>
                <a:gd name="connsiteY196" fmla="*/ 2221662 h 2841323"/>
                <a:gd name="connsiteX197" fmla="*/ 576441 w 1300706"/>
                <a:gd name="connsiteY197" fmla="*/ 2226392 h 2841323"/>
                <a:gd name="connsiteX198" fmla="*/ 576441 w 1300706"/>
                <a:gd name="connsiteY198" fmla="*/ 2207471 h 2841323"/>
                <a:gd name="connsiteX199" fmla="*/ 569345 w 1300706"/>
                <a:gd name="connsiteY199" fmla="*/ 2207471 h 2841323"/>
                <a:gd name="connsiteX200" fmla="*/ 950150 w 1300706"/>
                <a:gd name="connsiteY200" fmla="*/ 2200376 h 2841323"/>
                <a:gd name="connsiteX201" fmla="*/ 949263 w 1300706"/>
                <a:gd name="connsiteY201" fmla="*/ 2209245 h 2841323"/>
                <a:gd name="connsiteX202" fmla="*/ 950126 w 1300706"/>
                <a:gd name="connsiteY202" fmla="*/ 2221319 h 2841323"/>
                <a:gd name="connsiteX203" fmla="*/ 945419 w 1300706"/>
                <a:gd name="connsiteY203" fmla="*/ 2219297 h 2841323"/>
                <a:gd name="connsiteX204" fmla="*/ 950150 w 1300706"/>
                <a:gd name="connsiteY204" fmla="*/ 2221662 h 2841323"/>
                <a:gd name="connsiteX205" fmla="*/ 950126 w 1300706"/>
                <a:gd name="connsiteY205" fmla="*/ 2221319 h 2841323"/>
                <a:gd name="connsiteX206" fmla="*/ 950150 w 1300706"/>
                <a:gd name="connsiteY206" fmla="*/ 2221330 h 2841323"/>
                <a:gd name="connsiteX207" fmla="*/ 950150 w 1300706"/>
                <a:gd name="connsiteY207" fmla="*/ 2200376 h 2841323"/>
                <a:gd name="connsiteX208" fmla="*/ 980898 w 1300706"/>
                <a:gd name="connsiteY208" fmla="*/ 2190916 h 2841323"/>
                <a:gd name="connsiteX209" fmla="*/ 980898 w 1300706"/>
                <a:gd name="connsiteY209" fmla="*/ 2205106 h 2841323"/>
                <a:gd name="connsiteX210" fmla="*/ 975962 w 1300706"/>
                <a:gd name="connsiteY210" fmla="*/ 2210042 h 2841323"/>
                <a:gd name="connsiteX211" fmla="*/ 974985 w 1300706"/>
                <a:gd name="connsiteY211" fmla="*/ 2199785 h 2841323"/>
                <a:gd name="connsiteX212" fmla="*/ 980898 w 1300706"/>
                <a:gd name="connsiteY212" fmla="*/ 2190916 h 2841323"/>
                <a:gd name="connsiteX213" fmla="*/ 827157 w 1300706"/>
                <a:gd name="connsiteY213" fmla="*/ 2188550 h 2841323"/>
                <a:gd name="connsiteX214" fmla="*/ 836618 w 1300706"/>
                <a:gd name="connsiteY214" fmla="*/ 2200376 h 2841323"/>
                <a:gd name="connsiteX215" fmla="*/ 838983 w 1300706"/>
                <a:gd name="connsiteY215" fmla="*/ 2188550 h 2841323"/>
                <a:gd name="connsiteX216" fmla="*/ 827157 w 1300706"/>
                <a:gd name="connsiteY216" fmla="*/ 2188550 h 2841323"/>
                <a:gd name="connsiteX217" fmla="*/ 995090 w 1300706"/>
                <a:gd name="connsiteY217" fmla="*/ 2174360 h 2841323"/>
                <a:gd name="connsiteX218" fmla="*/ 990359 w 1300706"/>
                <a:gd name="connsiteY218" fmla="*/ 2188550 h 2841323"/>
                <a:gd name="connsiteX219" fmla="*/ 995090 w 1300706"/>
                <a:gd name="connsiteY219" fmla="*/ 2174360 h 2841323"/>
                <a:gd name="connsiteX220" fmla="*/ 545693 w 1300706"/>
                <a:gd name="connsiteY220" fmla="*/ 2138883 h 2841323"/>
                <a:gd name="connsiteX221" fmla="*/ 526771 w 1300706"/>
                <a:gd name="connsiteY221" fmla="*/ 2155439 h 2841323"/>
                <a:gd name="connsiteX222" fmla="*/ 545693 w 1300706"/>
                <a:gd name="connsiteY222" fmla="*/ 2138883 h 2841323"/>
                <a:gd name="connsiteX223" fmla="*/ 68505 w 1300706"/>
                <a:gd name="connsiteY223" fmla="*/ 2136518 h 2841323"/>
                <a:gd name="connsiteX224" fmla="*/ 84470 w 1300706"/>
                <a:gd name="connsiteY224" fmla="*/ 2136518 h 2841323"/>
                <a:gd name="connsiteX225" fmla="*/ 56087 w 1300706"/>
                <a:gd name="connsiteY225" fmla="*/ 2143613 h 2841323"/>
                <a:gd name="connsiteX226" fmla="*/ 68505 w 1300706"/>
                <a:gd name="connsiteY226" fmla="*/ 2136518 h 2841323"/>
                <a:gd name="connsiteX227" fmla="*/ 164889 w 1300706"/>
                <a:gd name="connsiteY227" fmla="*/ 2110502 h 2841323"/>
                <a:gd name="connsiteX228" fmla="*/ 162523 w 1300706"/>
                <a:gd name="connsiteY228" fmla="*/ 2122327 h 2841323"/>
                <a:gd name="connsiteX229" fmla="*/ 153062 w 1300706"/>
                <a:gd name="connsiteY229" fmla="*/ 2119962 h 2841323"/>
                <a:gd name="connsiteX230" fmla="*/ 164889 w 1300706"/>
                <a:gd name="connsiteY230" fmla="*/ 2110502 h 2841323"/>
                <a:gd name="connsiteX231" fmla="*/ 93931 w 1300706"/>
                <a:gd name="connsiteY231" fmla="*/ 2103406 h 2841323"/>
                <a:gd name="connsiteX232" fmla="*/ 46626 w 1300706"/>
                <a:gd name="connsiteY232" fmla="*/ 2129423 h 2841323"/>
                <a:gd name="connsiteX233" fmla="*/ 1687 w 1300706"/>
                <a:gd name="connsiteY233" fmla="*/ 2124692 h 2841323"/>
                <a:gd name="connsiteX234" fmla="*/ 0 w 1300706"/>
                <a:gd name="connsiteY234" fmla="*/ 2125723 h 2841323"/>
                <a:gd name="connsiteX235" fmla="*/ 0 w 1300706"/>
                <a:gd name="connsiteY235" fmla="*/ 2123840 h 2841323"/>
                <a:gd name="connsiteX236" fmla="*/ 32435 w 1300706"/>
                <a:gd name="connsiteY236" fmla="*/ 2116710 h 2841323"/>
                <a:gd name="connsiteX237" fmla="*/ 93931 w 1300706"/>
                <a:gd name="connsiteY237" fmla="*/ 2103406 h 2841323"/>
                <a:gd name="connsiteX238" fmla="*/ 207463 w 1300706"/>
                <a:gd name="connsiteY238" fmla="*/ 2101041 h 2841323"/>
                <a:gd name="connsiteX239" fmla="*/ 186176 w 1300706"/>
                <a:gd name="connsiteY239" fmla="*/ 2108136 h 2841323"/>
                <a:gd name="connsiteX240" fmla="*/ 207463 w 1300706"/>
                <a:gd name="connsiteY240" fmla="*/ 2101041 h 2841323"/>
                <a:gd name="connsiteX241" fmla="*/ 235846 w 1300706"/>
                <a:gd name="connsiteY241" fmla="*/ 2093946 h 2841323"/>
                <a:gd name="connsiteX242" fmla="*/ 240576 w 1300706"/>
                <a:gd name="connsiteY242" fmla="*/ 2098676 h 2841323"/>
                <a:gd name="connsiteX243" fmla="*/ 233481 w 1300706"/>
                <a:gd name="connsiteY243" fmla="*/ 2103406 h 2841323"/>
                <a:gd name="connsiteX244" fmla="*/ 235846 w 1300706"/>
                <a:gd name="connsiteY244" fmla="*/ 2093946 h 2841323"/>
                <a:gd name="connsiteX245" fmla="*/ 611920 w 1300706"/>
                <a:gd name="connsiteY245" fmla="*/ 2075025 h 2841323"/>
                <a:gd name="connsiteX246" fmla="*/ 559884 w 1300706"/>
                <a:gd name="connsiteY246" fmla="*/ 2129423 h 2841323"/>
                <a:gd name="connsiteX247" fmla="*/ 611920 w 1300706"/>
                <a:gd name="connsiteY247" fmla="*/ 2075025 h 2841323"/>
                <a:gd name="connsiteX248" fmla="*/ 562250 w 1300706"/>
                <a:gd name="connsiteY248" fmla="*/ 2053739 h 2841323"/>
                <a:gd name="connsiteX249" fmla="*/ 505484 w 1300706"/>
                <a:gd name="connsiteY249" fmla="*/ 2086850 h 2841323"/>
                <a:gd name="connsiteX250" fmla="*/ 491292 w 1300706"/>
                <a:gd name="connsiteY250" fmla="*/ 2101041 h 2841323"/>
                <a:gd name="connsiteX251" fmla="*/ 543328 w 1300706"/>
                <a:gd name="connsiteY251" fmla="*/ 2070295 h 2841323"/>
                <a:gd name="connsiteX252" fmla="*/ 562250 w 1300706"/>
                <a:gd name="connsiteY252" fmla="*/ 2053739 h 2841323"/>
                <a:gd name="connsiteX253" fmla="*/ 201845 w 1300706"/>
                <a:gd name="connsiteY253" fmla="*/ 2053443 h 2841323"/>
                <a:gd name="connsiteX254" fmla="*/ 209828 w 1300706"/>
                <a:gd name="connsiteY254" fmla="*/ 2053739 h 2841323"/>
                <a:gd name="connsiteX255" fmla="*/ 200367 w 1300706"/>
                <a:gd name="connsiteY255" fmla="*/ 2065564 h 2841323"/>
                <a:gd name="connsiteX256" fmla="*/ 195637 w 1300706"/>
                <a:gd name="connsiteY256" fmla="*/ 2058469 h 2841323"/>
                <a:gd name="connsiteX257" fmla="*/ 201845 w 1300706"/>
                <a:gd name="connsiteY257" fmla="*/ 2053443 h 2841323"/>
                <a:gd name="connsiteX258" fmla="*/ 526771 w 1300706"/>
                <a:gd name="connsiteY258" fmla="*/ 2049008 h 2841323"/>
                <a:gd name="connsiteX259" fmla="*/ 514945 w 1300706"/>
                <a:gd name="connsiteY259" fmla="*/ 2063199 h 2841323"/>
                <a:gd name="connsiteX260" fmla="*/ 526771 w 1300706"/>
                <a:gd name="connsiteY260" fmla="*/ 2049008 h 2841323"/>
                <a:gd name="connsiteX261" fmla="*/ 20609 w 1300706"/>
                <a:gd name="connsiteY261" fmla="*/ 2046643 h 2841323"/>
                <a:gd name="connsiteX262" fmla="*/ 5234 w 1300706"/>
                <a:gd name="connsiteY262" fmla="*/ 2054034 h 2841323"/>
                <a:gd name="connsiteX263" fmla="*/ 0 w 1300706"/>
                <a:gd name="connsiteY263" fmla="*/ 2054739 h 2841323"/>
                <a:gd name="connsiteX264" fmla="*/ 0 w 1300706"/>
                <a:gd name="connsiteY264" fmla="*/ 2048081 h 2841323"/>
                <a:gd name="connsiteX265" fmla="*/ 42192 w 1300706"/>
                <a:gd name="connsiteY265" fmla="*/ 2041618 h 2841323"/>
                <a:gd name="connsiteX266" fmla="*/ 60818 w 1300706"/>
                <a:gd name="connsiteY266" fmla="*/ 2041913 h 2841323"/>
                <a:gd name="connsiteX267" fmla="*/ 32435 w 1300706"/>
                <a:gd name="connsiteY267" fmla="*/ 2058469 h 2841323"/>
                <a:gd name="connsiteX268" fmla="*/ 25339 w 1300706"/>
                <a:gd name="connsiteY268" fmla="*/ 2046643 h 2841323"/>
                <a:gd name="connsiteX269" fmla="*/ 42192 w 1300706"/>
                <a:gd name="connsiteY269" fmla="*/ 2041618 h 2841323"/>
                <a:gd name="connsiteX270" fmla="*/ 555154 w 1300706"/>
                <a:gd name="connsiteY270" fmla="*/ 2034818 h 2841323"/>
                <a:gd name="connsiteX271" fmla="*/ 531501 w 1300706"/>
                <a:gd name="connsiteY271" fmla="*/ 2049008 h 2841323"/>
                <a:gd name="connsiteX272" fmla="*/ 555154 w 1300706"/>
                <a:gd name="connsiteY272" fmla="*/ 2034818 h 2841323"/>
                <a:gd name="connsiteX273" fmla="*/ 57861 w 1300706"/>
                <a:gd name="connsiteY273" fmla="*/ 2031196 h 2841323"/>
                <a:gd name="connsiteX274" fmla="*/ 60818 w 1300706"/>
                <a:gd name="connsiteY274" fmla="*/ 2037183 h 2841323"/>
                <a:gd name="connsiteX275" fmla="*/ 41896 w 1300706"/>
                <a:gd name="connsiteY275" fmla="*/ 2037183 h 2841323"/>
                <a:gd name="connsiteX276" fmla="*/ 57861 w 1300706"/>
                <a:gd name="connsiteY276" fmla="*/ 2031196 h 2841323"/>
                <a:gd name="connsiteX277" fmla="*/ 448201 w 1300706"/>
                <a:gd name="connsiteY277" fmla="*/ 2025210 h 2841323"/>
                <a:gd name="connsiteX278" fmla="*/ 415605 w 1300706"/>
                <a:gd name="connsiteY278" fmla="*/ 2058469 h 2841323"/>
                <a:gd name="connsiteX279" fmla="*/ 453448 w 1300706"/>
                <a:gd name="connsiteY279" fmla="*/ 2044278 h 2841323"/>
                <a:gd name="connsiteX280" fmla="*/ 465275 w 1300706"/>
                <a:gd name="connsiteY280" fmla="*/ 2025357 h 2841323"/>
                <a:gd name="connsiteX281" fmla="*/ 448201 w 1300706"/>
                <a:gd name="connsiteY281" fmla="*/ 2025210 h 2841323"/>
                <a:gd name="connsiteX282" fmla="*/ 557519 w 1300706"/>
                <a:gd name="connsiteY282" fmla="*/ 2020627 h 2841323"/>
                <a:gd name="connsiteX283" fmla="*/ 545693 w 1300706"/>
                <a:gd name="connsiteY283" fmla="*/ 2027722 h 2841323"/>
                <a:gd name="connsiteX284" fmla="*/ 557519 w 1300706"/>
                <a:gd name="connsiteY284" fmla="*/ 2020627 h 2841323"/>
                <a:gd name="connsiteX285" fmla="*/ 382491 w 1300706"/>
                <a:gd name="connsiteY285" fmla="*/ 2015897 h 2841323"/>
                <a:gd name="connsiteX286" fmla="*/ 377761 w 1300706"/>
                <a:gd name="connsiteY286" fmla="*/ 2025357 h 2841323"/>
                <a:gd name="connsiteX287" fmla="*/ 382491 w 1300706"/>
                <a:gd name="connsiteY287" fmla="*/ 2015897 h 2841323"/>
                <a:gd name="connsiteX288" fmla="*/ 153062 w 1300706"/>
                <a:gd name="connsiteY288" fmla="*/ 2011167 h 2841323"/>
                <a:gd name="connsiteX289" fmla="*/ 155428 w 1300706"/>
                <a:gd name="connsiteY289" fmla="*/ 2020627 h 2841323"/>
                <a:gd name="connsiteX290" fmla="*/ 134140 w 1300706"/>
                <a:gd name="connsiteY290" fmla="*/ 2034818 h 2841323"/>
                <a:gd name="connsiteX291" fmla="*/ 124679 w 1300706"/>
                <a:gd name="connsiteY291" fmla="*/ 2027722 h 2841323"/>
                <a:gd name="connsiteX292" fmla="*/ 129410 w 1300706"/>
                <a:gd name="connsiteY292" fmla="*/ 2013532 h 2841323"/>
                <a:gd name="connsiteX293" fmla="*/ 153062 w 1300706"/>
                <a:gd name="connsiteY293" fmla="*/ 2011167 h 2841323"/>
                <a:gd name="connsiteX294" fmla="*/ 1047125 w 1300706"/>
                <a:gd name="connsiteY294" fmla="*/ 2006436 h 2841323"/>
                <a:gd name="connsiteX295" fmla="*/ 1025838 w 1300706"/>
                <a:gd name="connsiteY295" fmla="*/ 2039548 h 2841323"/>
                <a:gd name="connsiteX296" fmla="*/ 1035299 w 1300706"/>
                <a:gd name="connsiteY296" fmla="*/ 2044278 h 2841323"/>
                <a:gd name="connsiteX297" fmla="*/ 1051855 w 1300706"/>
                <a:gd name="connsiteY297" fmla="*/ 2011167 h 2841323"/>
                <a:gd name="connsiteX298" fmla="*/ 1047125 w 1300706"/>
                <a:gd name="connsiteY298" fmla="*/ 2006436 h 2841323"/>
                <a:gd name="connsiteX299" fmla="*/ 619016 w 1300706"/>
                <a:gd name="connsiteY299" fmla="*/ 1994611 h 2841323"/>
                <a:gd name="connsiteX300" fmla="*/ 600094 w 1300706"/>
                <a:gd name="connsiteY300" fmla="*/ 2008801 h 2841323"/>
                <a:gd name="connsiteX301" fmla="*/ 619016 w 1300706"/>
                <a:gd name="connsiteY301" fmla="*/ 2004071 h 2841323"/>
                <a:gd name="connsiteX302" fmla="*/ 361204 w 1300706"/>
                <a:gd name="connsiteY302" fmla="*/ 1989881 h 2841323"/>
                <a:gd name="connsiteX303" fmla="*/ 358839 w 1300706"/>
                <a:gd name="connsiteY303" fmla="*/ 2001706 h 2841323"/>
                <a:gd name="connsiteX304" fmla="*/ 351743 w 1300706"/>
                <a:gd name="connsiteY304" fmla="*/ 2004071 h 2841323"/>
                <a:gd name="connsiteX305" fmla="*/ 361204 w 1300706"/>
                <a:gd name="connsiteY305" fmla="*/ 1989881 h 2841323"/>
                <a:gd name="connsiteX306" fmla="*/ 214559 w 1300706"/>
                <a:gd name="connsiteY306" fmla="*/ 1989881 h 2841323"/>
                <a:gd name="connsiteX307" fmla="*/ 226385 w 1300706"/>
                <a:gd name="connsiteY307" fmla="*/ 2006436 h 2841323"/>
                <a:gd name="connsiteX308" fmla="*/ 195637 w 1300706"/>
                <a:gd name="connsiteY308" fmla="*/ 2030088 h 2841323"/>
                <a:gd name="connsiteX309" fmla="*/ 188541 w 1300706"/>
                <a:gd name="connsiteY309" fmla="*/ 2018262 h 2841323"/>
                <a:gd name="connsiteX310" fmla="*/ 179080 w 1300706"/>
                <a:gd name="connsiteY310" fmla="*/ 2020627 h 2841323"/>
                <a:gd name="connsiteX311" fmla="*/ 179080 w 1300706"/>
                <a:gd name="connsiteY311" fmla="*/ 2004071 h 2841323"/>
                <a:gd name="connsiteX312" fmla="*/ 214559 w 1300706"/>
                <a:gd name="connsiteY312" fmla="*/ 1989881 h 2841323"/>
                <a:gd name="connsiteX313" fmla="*/ 500753 w 1300706"/>
                <a:gd name="connsiteY313" fmla="*/ 1968595 h 2841323"/>
                <a:gd name="connsiteX314" fmla="*/ 481831 w 1300706"/>
                <a:gd name="connsiteY314" fmla="*/ 1987515 h 2841323"/>
                <a:gd name="connsiteX315" fmla="*/ 498388 w 1300706"/>
                <a:gd name="connsiteY315" fmla="*/ 1980420 h 2841323"/>
                <a:gd name="connsiteX316" fmla="*/ 500753 w 1300706"/>
                <a:gd name="connsiteY316" fmla="*/ 1968595 h 2841323"/>
                <a:gd name="connsiteX317" fmla="*/ 26817 w 1300706"/>
                <a:gd name="connsiteY317" fmla="*/ 1966821 h 2841323"/>
                <a:gd name="connsiteX318" fmla="*/ 37165 w 1300706"/>
                <a:gd name="connsiteY318" fmla="*/ 1968595 h 2841323"/>
                <a:gd name="connsiteX319" fmla="*/ 37165 w 1300706"/>
                <a:gd name="connsiteY319" fmla="*/ 1975690 h 2841323"/>
                <a:gd name="connsiteX320" fmla="*/ 18243 w 1300706"/>
                <a:gd name="connsiteY320" fmla="*/ 1978055 h 2841323"/>
                <a:gd name="connsiteX321" fmla="*/ 18243 w 1300706"/>
                <a:gd name="connsiteY321" fmla="*/ 1968595 h 2841323"/>
                <a:gd name="connsiteX322" fmla="*/ 26817 w 1300706"/>
                <a:gd name="connsiteY322" fmla="*/ 1966821 h 2841323"/>
                <a:gd name="connsiteX323" fmla="*/ 299708 w 1300706"/>
                <a:gd name="connsiteY323" fmla="*/ 1947308 h 2841323"/>
                <a:gd name="connsiteX324" fmla="*/ 271325 w 1300706"/>
                <a:gd name="connsiteY324" fmla="*/ 1980420 h 2841323"/>
                <a:gd name="connsiteX325" fmla="*/ 299708 w 1300706"/>
                <a:gd name="connsiteY325" fmla="*/ 1947308 h 2841323"/>
                <a:gd name="connsiteX326" fmla="*/ 422700 w 1300706"/>
                <a:gd name="connsiteY326" fmla="*/ 1937848 h 2841323"/>
                <a:gd name="connsiteX327" fmla="*/ 427431 w 1300706"/>
                <a:gd name="connsiteY327" fmla="*/ 1940213 h 2841323"/>
                <a:gd name="connsiteX328" fmla="*/ 391952 w 1300706"/>
                <a:gd name="connsiteY328" fmla="*/ 1982785 h 2841323"/>
                <a:gd name="connsiteX329" fmla="*/ 361204 w 1300706"/>
                <a:gd name="connsiteY329" fmla="*/ 2015897 h 2841323"/>
                <a:gd name="connsiteX330" fmla="*/ 422700 w 1300706"/>
                <a:gd name="connsiteY330" fmla="*/ 1937848 h 2841323"/>
                <a:gd name="connsiteX331" fmla="*/ 439257 w 1300706"/>
                <a:gd name="connsiteY331" fmla="*/ 1923657 h 2841323"/>
                <a:gd name="connsiteX332" fmla="*/ 425066 w 1300706"/>
                <a:gd name="connsiteY332" fmla="*/ 1935483 h 2841323"/>
                <a:gd name="connsiteX333" fmla="*/ 439257 w 1300706"/>
                <a:gd name="connsiteY333" fmla="*/ 1923657 h 2841323"/>
                <a:gd name="connsiteX334" fmla="*/ 200367 w 1300706"/>
                <a:gd name="connsiteY334" fmla="*/ 1921292 h 2841323"/>
                <a:gd name="connsiteX335" fmla="*/ 164889 w 1300706"/>
                <a:gd name="connsiteY335" fmla="*/ 1952039 h 2841323"/>
                <a:gd name="connsiteX336" fmla="*/ 200367 w 1300706"/>
                <a:gd name="connsiteY336" fmla="*/ 1921292 h 2841323"/>
                <a:gd name="connsiteX337" fmla="*/ 46626 w 1300706"/>
                <a:gd name="connsiteY337" fmla="*/ 1914197 h 2841323"/>
                <a:gd name="connsiteX338" fmla="*/ 51357 w 1300706"/>
                <a:gd name="connsiteY338" fmla="*/ 1918927 h 2841323"/>
                <a:gd name="connsiteX339" fmla="*/ 24748 w 1300706"/>
                <a:gd name="connsiteY339" fmla="*/ 1935483 h 2841323"/>
                <a:gd name="connsiteX340" fmla="*/ 0 w 1300706"/>
                <a:gd name="connsiteY340" fmla="*/ 1937424 h 2841323"/>
                <a:gd name="connsiteX341" fmla="*/ 0 w 1300706"/>
                <a:gd name="connsiteY341" fmla="*/ 1922932 h 2841323"/>
                <a:gd name="connsiteX342" fmla="*/ 23270 w 1300706"/>
                <a:gd name="connsiteY342" fmla="*/ 1919814 h 2841323"/>
                <a:gd name="connsiteX343" fmla="*/ 46626 w 1300706"/>
                <a:gd name="connsiteY343" fmla="*/ 1914197 h 2841323"/>
                <a:gd name="connsiteX344" fmla="*/ 476805 w 1300706"/>
                <a:gd name="connsiteY344" fmla="*/ 1913606 h 2841323"/>
                <a:gd name="connsiteX345" fmla="*/ 486562 w 1300706"/>
                <a:gd name="connsiteY345" fmla="*/ 1916562 h 2841323"/>
                <a:gd name="connsiteX346" fmla="*/ 472370 w 1300706"/>
                <a:gd name="connsiteY346" fmla="*/ 1928388 h 2841323"/>
                <a:gd name="connsiteX347" fmla="*/ 476805 w 1300706"/>
                <a:gd name="connsiteY347" fmla="*/ 1913606 h 2841323"/>
                <a:gd name="connsiteX348" fmla="*/ 521745 w 1300706"/>
                <a:gd name="connsiteY348" fmla="*/ 1901484 h 2841323"/>
                <a:gd name="connsiteX349" fmla="*/ 526771 w 1300706"/>
                <a:gd name="connsiteY349" fmla="*/ 1902371 h 2841323"/>
                <a:gd name="connsiteX350" fmla="*/ 517310 w 1300706"/>
                <a:gd name="connsiteY350" fmla="*/ 1916562 h 2841323"/>
                <a:gd name="connsiteX351" fmla="*/ 514945 w 1300706"/>
                <a:gd name="connsiteY351" fmla="*/ 1902371 h 2841323"/>
                <a:gd name="connsiteX352" fmla="*/ 521745 w 1300706"/>
                <a:gd name="connsiteY352" fmla="*/ 1901484 h 2841323"/>
                <a:gd name="connsiteX353" fmla="*/ 235846 w 1300706"/>
                <a:gd name="connsiteY353" fmla="*/ 1900006 h 2841323"/>
                <a:gd name="connsiteX354" fmla="*/ 216924 w 1300706"/>
                <a:gd name="connsiteY354" fmla="*/ 1916562 h 2841323"/>
                <a:gd name="connsiteX355" fmla="*/ 216924 w 1300706"/>
                <a:gd name="connsiteY355" fmla="*/ 1907101 h 2841323"/>
                <a:gd name="connsiteX356" fmla="*/ 235846 w 1300706"/>
                <a:gd name="connsiteY356" fmla="*/ 1900006 h 2841323"/>
                <a:gd name="connsiteX357" fmla="*/ 413239 w 1300706"/>
                <a:gd name="connsiteY357" fmla="*/ 1859799 h 2841323"/>
                <a:gd name="connsiteX358" fmla="*/ 408509 w 1300706"/>
                <a:gd name="connsiteY358" fmla="*/ 1873990 h 2841323"/>
                <a:gd name="connsiteX359" fmla="*/ 399048 w 1300706"/>
                <a:gd name="connsiteY359" fmla="*/ 1871625 h 2841323"/>
                <a:gd name="connsiteX360" fmla="*/ 389587 w 1300706"/>
                <a:gd name="connsiteY360" fmla="*/ 1892911 h 2841323"/>
                <a:gd name="connsiteX361" fmla="*/ 403778 w 1300706"/>
                <a:gd name="connsiteY361" fmla="*/ 1892911 h 2841323"/>
                <a:gd name="connsiteX362" fmla="*/ 370665 w 1300706"/>
                <a:gd name="connsiteY362" fmla="*/ 1918927 h 2841323"/>
                <a:gd name="connsiteX363" fmla="*/ 339917 w 1300706"/>
                <a:gd name="connsiteY363" fmla="*/ 1935483 h 2841323"/>
                <a:gd name="connsiteX364" fmla="*/ 339917 w 1300706"/>
                <a:gd name="connsiteY364" fmla="*/ 1949674 h 2841323"/>
                <a:gd name="connsiteX365" fmla="*/ 278420 w 1300706"/>
                <a:gd name="connsiteY365" fmla="*/ 1999341 h 2841323"/>
                <a:gd name="connsiteX366" fmla="*/ 280786 w 1300706"/>
                <a:gd name="connsiteY366" fmla="*/ 1985150 h 2841323"/>
                <a:gd name="connsiteX367" fmla="*/ 287881 w 1300706"/>
                <a:gd name="connsiteY367" fmla="*/ 1985150 h 2841323"/>
                <a:gd name="connsiteX368" fmla="*/ 347012 w 1300706"/>
                <a:gd name="connsiteY368" fmla="*/ 1914197 h 2841323"/>
                <a:gd name="connsiteX369" fmla="*/ 375395 w 1300706"/>
                <a:gd name="connsiteY369" fmla="*/ 1902371 h 2841323"/>
                <a:gd name="connsiteX370" fmla="*/ 382491 w 1300706"/>
                <a:gd name="connsiteY370" fmla="*/ 1902371 h 2841323"/>
                <a:gd name="connsiteX371" fmla="*/ 387222 w 1300706"/>
                <a:gd name="connsiteY371" fmla="*/ 1871625 h 2841323"/>
                <a:gd name="connsiteX372" fmla="*/ 413239 w 1300706"/>
                <a:gd name="connsiteY372" fmla="*/ 1859799 h 2841323"/>
                <a:gd name="connsiteX373" fmla="*/ 597433 w 1300706"/>
                <a:gd name="connsiteY373" fmla="*/ 1858321 h 2841323"/>
                <a:gd name="connsiteX374" fmla="*/ 585902 w 1300706"/>
                <a:gd name="connsiteY374" fmla="*/ 1869260 h 2841323"/>
                <a:gd name="connsiteX375" fmla="*/ 600094 w 1300706"/>
                <a:gd name="connsiteY375" fmla="*/ 1873990 h 2841323"/>
                <a:gd name="connsiteX376" fmla="*/ 597433 w 1300706"/>
                <a:gd name="connsiteY376" fmla="*/ 1858321 h 2841323"/>
                <a:gd name="connsiteX377" fmla="*/ 391952 w 1300706"/>
                <a:gd name="connsiteY377" fmla="*/ 1852704 h 2841323"/>
                <a:gd name="connsiteX378" fmla="*/ 382491 w 1300706"/>
                <a:gd name="connsiteY378" fmla="*/ 1862164 h 2841323"/>
                <a:gd name="connsiteX379" fmla="*/ 391952 w 1300706"/>
                <a:gd name="connsiteY379" fmla="*/ 1852704 h 2841323"/>
                <a:gd name="connsiteX380" fmla="*/ 458179 w 1300706"/>
                <a:gd name="connsiteY380" fmla="*/ 1829053 h 2841323"/>
                <a:gd name="connsiteX381" fmla="*/ 436892 w 1300706"/>
                <a:gd name="connsiteY381" fmla="*/ 1855069 h 2841323"/>
                <a:gd name="connsiteX382" fmla="*/ 436892 w 1300706"/>
                <a:gd name="connsiteY382" fmla="*/ 1843243 h 2841323"/>
                <a:gd name="connsiteX383" fmla="*/ 458179 w 1300706"/>
                <a:gd name="connsiteY383" fmla="*/ 1829053 h 2841323"/>
                <a:gd name="connsiteX384" fmla="*/ 552789 w 1300706"/>
                <a:gd name="connsiteY384" fmla="*/ 1803036 h 2841323"/>
                <a:gd name="connsiteX385" fmla="*/ 538597 w 1300706"/>
                <a:gd name="connsiteY385" fmla="*/ 1810132 h 2841323"/>
                <a:gd name="connsiteX386" fmla="*/ 552789 w 1300706"/>
                <a:gd name="connsiteY386" fmla="*/ 1803036 h 2841323"/>
                <a:gd name="connsiteX387" fmla="*/ 524406 w 1300706"/>
                <a:gd name="connsiteY387" fmla="*/ 1793576 h 2841323"/>
                <a:gd name="connsiteX388" fmla="*/ 514945 w 1300706"/>
                <a:gd name="connsiteY388" fmla="*/ 1814862 h 2841323"/>
                <a:gd name="connsiteX389" fmla="*/ 524406 w 1300706"/>
                <a:gd name="connsiteY389" fmla="*/ 1793576 h 2841323"/>
                <a:gd name="connsiteX390" fmla="*/ 420335 w 1300706"/>
                <a:gd name="connsiteY390" fmla="*/ 1732083 h 2841323"/>
                <a:gd name="connsiteX391" fmla="*/ 420335 w 1300706"/>
                <a:gd name="connsiteY391" fmla="*/ 1739178 h 2841323"/>
                <a:gd name="connsiteX392" fmla="*/ 427431 w 1300706"/>
                <a:gd name="connsiteY392" fmla="*/ 1732083 h 2841323"/>
                <a:gd name="connsiteX393" fmla="*/ 420335 w 1300706"/>
                <a:gd name="connsiteY393" fmla="*/ 1732083 h 2841323"/>
                <a:gd name="connsiteX394" fmla="*/ 583537 w 1300706"/>
                <a:gd name="connsiteY394" fmla="*/ 1724987 h 2841323"/>
                <a:gd name="connsiteX395" fmla="*/ 571711 w 1300706"/>
                <a:gd name="connsiteY395" fmla="*/ 1751004 h 2841323"/>
                <a:gd name="connsiteX396" fmla="*/ 566980 w 1300706"/>
                <a:gd name="connsiteY396" fmla="*/ 1743908 h 2841323"/>
                <a:gd name="connsiteX397" fmla="*/ 583537 w 1300706"/>
                <a:gd name="connsiteY397" fmla="*/ 1724987 h 2841323"/>
                <a:gd name="connsiteX398" fmla="*/ 604824 w 1300706"/>
                <a:gd name="connsiteY398" fmla="*/ 1717892 h 2841323"/>
                <a:gd name="connsiteX399" fmla="*/ 583537 w 1300706"/>
                <a:gd name="connsiteY399" fmla="*/ 1746273 h 2841323"/>
                <a:gd name="connsiteX400" fmla="*/ 604824 w 1300706"/>
                <a:gd name="connsiteY400" fmla="*/ 1717892 h 2841323"/>
                <a:gd name="connsiteX401" fmla="*/ 671051 w 1300706"/>
                <a:gd name="connsiteY401" fmla="*/ 1675320 h 2841323"/>
                <a:gd name="connsiteX402" fmla="*/ 666320 w 1300706"/>
                <a:gd name="connsiteY402" fmla="*/ 1689511 h 2841323"/>
                <a:gd name="connsiteX403" fmla="*/ 671051 w 1300706"/>
                <a:gd name="connsiteY403" fmla="*/ 1675320 h 2841323"/>
                <a:gd name="connsiteX404" fmla="*/ 433935 w 1300706"/>
                <a:gd name="connsiteY404" fmla="*/ 1656695 h 2841323"/>
                <a:gd name="connsiteX405" fmla="*/ 451083 w 1300706"/>
                <a:gd name="connsiteY405" fmla="*/ 1663494 h 2841323"/>
                <a:gd name="connsiteX406" fmla="*/ 436892 w 1300706"/>
                <a:gd name="connsiteY406" fmla="*/ 1689511 h 2841323"/>
                <a:gd name="connsiteX407" fmla="*/ 455814 w 1300706"/>
                <a:gd name="connsiteY407" fmla="*/ 1680050 h 2841323"/>
                <a:gd name="connsiteX408" fmla="*/ 432161 w 1300706"/>
                <a:gd name="connsiteY408" fmla="*/ 1696606 h 2841323"/>
                <a:gd name="connsiteX409" fmla="*/ 434527 w 1300706"/>
                <a:gd name="connsiteY409" fmla="*/ 1724987 h 2841323"/>
                <a:gd name="connsiteX410" fmla="*/ 425066 w 1300706"/>
                <a:gd name="connsiteY410" fmla="*/ 1724987 h 2841323"/>
                <a:gd name="connsiteX411" fmla="*/ 432161 w 1300706"/>
                <a:gd name="connsiteY411" fmla="*/ 1732083 h 2841323"/>
                <a:gd name="connsiteX412" fmla="*/ 422700 w 1300706"/>
                <a:gd name="connsiteY412" fmla="*/ 1760464 h 2841323"/>
                <a:gd name="connsiteX413" fmla="*/ 415605 w 1300706"/>
                <a:gd name="connsiteY413" fmla="*/ 1762829 h 2841323"/>
                <a:gd name="connsiteX414" fmla="*/ 413239 w 1300706"/>
                <a:gd name="connsiteY414" fmla="*/ 1748638 h 2841323"/>
                <a:gd name="connsiteX415" fmla="*/ 391952 w 1300706"/>
                <a:gd name="connsiteY415" fmla="*/ 1748638 h 2841323"/>
                <a:gd name="connsiteX416" fmla="*/ 344647 w 1300706"/>
                <a:gd name="connsiteY416" fmla="*/ 1793576 h 2841323"/>
                <a:gd name="connsiteX417" fmla="*/ 320995 w 1300706"/>
                <a:gd name="connsiteY417" fmla="*/ 1819592 h 2841323"/>
                <a:gd name="connsiteX418" fmla="*/ 238211 w 1300706"/>
                <a:gd name="connsiteY418" fmla="*/ 1900006 h 2841323"/>
                <a:gd name="connsiteX419" fmla="*/ 261864 w 1300706"/>
                <a:gd name="connsiteY419" fmla="*/ 1871625 h 2841323"/>
                <a:gd name="connsiteX420" fmla="*/ 309169 w 1300706"/>
                <a:gd name="connsiteY420" fmla="*/ 1814862 h 2841323"/>
                <a:gd name="connsiteX421" fmla="*/ 320995 w 1300706"/>
                <a:gd name="connsiteY421" fmla="*/ 1810132 h 2841323"/>
                <a:gd name="connsiteX422" fmla="*/ 326612 w 1300706"/>
                <a:gd name="connsiteY422" fmla="*/ 1791211 h 2841323"/>
                <a:gd name="connsiteX423" fmla="*/ 331533 w 1300706"/>
                <a:gd name="connsiteY423" fmla="*/ 1782701 h 2841323"/>
                <a:gd name="connsiteX424" fmla="*/ 365819 w 1300706"/>
                <a:gd name="connsiteY424" fmla="*/ 1768006 h 2841323"/>
                <a:gd name="connsiteX425" fmla="*/ 385743 w 1300706"/>
                <a:gd name="connsiteY425" fmla="*/ 1702543 h 2841323"/>
                <a:gd name="connsiteX426" fmla="*/ 388700 w 1300706"/>
                <a:gd name="connsiteY426" fmla="*/ 1699562 h 2841323"/>
                <a:gd name="connsiteX427" fmla="*/ 420335 w 1300706"/>
                <a:gd name="connsiteY427" fmla="*/ 1658764 h 2841323"/>
                <a:gd name="connsiteX428" fmla="*/ 433935 w 1300706"/>
                <a:gd name="connsiteY428" fmla="*/ 1656695 h 2841323"/>
                <a:gd name="connsiteX429" fmla="*/ 673416 w 1300706"/>
                <a:gd name="connsiteY429" fmla="*/ 1646938 h 2841323"/>
                <a:gd name="connsiteX430" fmla="*/ 671051 w 1300706"/>
                <a:gd name="connsiteY430" fmla="*/ 1672955 h 2841323"/>
                <a:gd name="connsiteX431" fmla="*/ 673416 w 1300706"/>
                <a:gd name="connsiteY431" fmla="*/ 1646938 h 2841323"/>
                <a:gd name="connsiteX432" fmla="*/ 458179 w 1300706"/>
                <a:gd name="connsiteY432" fmla="*/ 1632748 h 2841323"/>
                <a:gd name="connsiteX433" fmla="*/ 465275 w 1300706"/>
                <a:gd name="connsiteY433" fmla="*/ 1642208 h 2841323"/>
                <a:gd name="connsiteX434" fmla="*/ 443987 w 1300706"/>
                <a:gd name="connsiteY434" fmla="*/ 1651669 h 2841323"/>
                <a:gd name="connsiteX435" fmla="*/ 458179 w 1300706"/>
                <a:gd name="connsiteY435" fmla="*/ 1632748 h 2841323"/>
                <a:gd name="connsiteX436" fmla="*/ 637938 w 1300706"/>
                <a:gd name="connsiteY436" fmla="*/ 1526317 h 2841323"/>
                <a:gd name="connsiteX437" fmla="*/ 633207 w 1300706"/>
                <a:gd name="connsiteY437" fmla="*/ 1540508 h 2841323"/>
                <a:gd name="connsiteX438" fmla="*/ 637938 w 1300706"/>
                <a:gd name="connsiteY438" fmla="*/ 1526317 h 2841323"/>
                <a:gd name="connsiteX439" fmla="*/ 538597 w 1300706"/>
                <a:gd name="connsiteY439" fmla="*/ 1516857 h 2841323"/>
                <a:gd name="connsiteX440" fmla="*/ 536232 w 1300706"/>
                <a:gd name="connsiteY440" fmla="*/ 1533413 h 2841323"/>
                <a:gd name="connsiteX441" fmla="*/ 538597 w 1300706"/>
                <a:gd name="connsiteY441" fmla="*/ 1516857 h 2841323"/>
                <a:gd name="connsiteX442" fmla="*/ 576441 w 1300706"/>
                <a:gd name="connsiteY442" fmla="*/ 1502666 h 2841323"/>
                <a:gd name="connsiteX443" fmla="*/ 578806 w 1300706"/>
                <a:gd name="connsiteY443" fmla="*/ 1516857 h 2841323"/>
                <a:gd name="connsiteX444" fmla="*/ 581172 w 1300706"/>
                <a:gd name="connsiteY444" fmla="*/ 1502666 h 2841323"/>
                <a:gd name="connsiteX445" fmla="*/ 576441 w 1300706"/>
                <a:gd name="connsiteY445" fmla="*/ 1502666 h 2841323"/>
                <a:gd name="connsiteX446" fmla="*/ 619016 w 1300706"/>
                <a:gd name="connsiteY446" fmla="*/ 1500301 h 2841323"/>
                <a:gd name="connsiteX447" fmla="*/ 609555 w 1300706"/>
                <a:gd name="connsiteY447" fmla="*/ 1531048 h 2841323"/>
                <a:gd name="connsiteX448" fmla="*/ 619016 w 1300706"/>
                <a:gd name="connsiteY448" fmla="*/ 1500301 h 2841323"/>
                <a:gd name="connsiteX449" fmla="*/ 680512 w 1300706"/>
                <a:gd name="connsiteY449" fmla="*/ 1481380 h 2841323"/>
                <a:gd name="connsiteX450" fmla="*/ 685242 w 1300706"/>
                <a:gd name="connsiteY450" fmla="*/ 1523952 h 2841323"/>
                <a:gd name="connsiteX451" fmla="*/ 678147 w 1300706"/>
                <a:gd name="connsiteY451" fmla="*/ 1528682 h 2841323"/>
                <a:gd name="connsiteX452" fmla="*/ 671051 w 1300706"/>
                <a:gd name="connsiteY452" fmla="*/ 1575985 h 2841323"/>
                <a:gd name="connsiteX453" fmla="*/ 656859 w 1300706"/>
                <a:gd name="connsiteY453" fmla="*/ 1609097 h 2841323"/>
                <a:gd name="connsiteX454" fmla="*/ 649764 w 1300706"/>
                <a:gd name="connsiteY454" fmla="*/ 1613827 h 2841323"/>
                <a:gd name="connsiteX455" fmla="*/ 640303 w 1300706"/>
                <a:gd name="connsiteY455" fmla="*/ 1642208 h 2841323"/>
                <a:gd name="connsiteX456" fmla="*/ 635572 w 1300706"/>
                <a:gd name="connsiteY456" fmla="*/ 1620922 h 2841323"/>
                <a:gd name="connsiteX457" fmla="*/ 619016 w 1300706"/>
                <a:gd name="connsiteY457" fmla="*/ 1646938 h 2841323"/>
                <a:gd name="connsiteX458" fmla="*/ 590633 w 1300706"/>
                <a:gd name="connsiteY458" fmla="*/ 1675320 h 2841323"/>
                <a:gd name="connsiteX459" fmla="*/ 604824 w 1300706"/>
                <a:gd name="connsiteY459" fmla="*/ 1651669 h 2841323"/>
                <a:gd name="connsiteX460" fmla="*/ 621381 w 1300706"/>
                <a:gd name="connsiteY460" fmla="*/ 1604366 h 2841323"/>
                <a:gd name="connsiteX461" fmla="*/ 623746 w 1300706"/>
                <a:gd name="connsiteY461" fmla="*/ 1587810 h 2841323"/>
                <a:gd name="connsiteX462" fmla="*/ 619016 w 1300706"/>
                <a:gd name="connsiteY462" fmla="*/ 1573620 h 2841323"/>
                <a:gd name="connsiteX463" fmla="*/ 628477 w 1300706"/>
                <a:gd name="connsiteY463" fmla="*/ 1566524 h 2841323"/>
                <a:gd name="connsiteX464" fmla="*/ 640303 w 1300706"/>
                <a:gd name="connsiteY464" fmla="*/ 1505031 h 2841323"/>
                <a:gd name="connsiteX465" fmla="*/ 680512 w 1300706"/>
                <a:gd name="connsiteY465" fmla="*/ 1481380 h 2841323"/>
                <a:gd name="connsiteX466" fmla="*/ 571711 w 1300706"/>
                <a:gd name="connsiteY466" fmla="*/ 1452999 h 2841323"/>
                <a:gd name="connsiteX467" fmla="*/ 569345 w 1300706"/>
                <a:gd name="connsiteY467" fmla="*/ 1464824 h 2841323"/>
                <a:gd name="connsiteX468" fmla="*/ 569345 w 1300706"/>
                <a:gd name="connsiteY468" fmla="*/ 1471920 h 2841323"/>
                <a:gd name="connsiteX469" fmla="*/ 578806 w 1300706"/>
                <a:gd name="connsiteY469" fmla="*/ 1467189 h 2841323"/>
                <a:gd name="connsiteX470" fmla="*/ 583537 w 1300706"/>
                <a:gd name="connsiteY470" fmla="*/ 1457729 h 2841323"/>
                <a:gd name="connsiteX471" fmla="*/ 592998 w 1300706"/>
                <a:gd name="connsiteY471" fmla="*/ 1471920 h 2841323"/>
                <a:gd name="connsiteX472" fmla="*/ 607189 w 1300706"/>
                <a:gd name="connsiteY472" fmla="*/ 1464824 h 2841323"/>
                <a:gd name="connsiteX473" fmla="*/ 576441 w 1300706"/>
                <a:gd name="connsiteY473" fmla="*/ 1573620 h 2841323"/>
                <a:gd name="connsiteX474" fmla="*/ 574076 w 1300706"/>
                <a:gd name="connsiteY474" fmla="*/ 1549969 h 2841323"/>
                <a:gd name="connsiteX475" fmla="*/ 564615 w 1300706"/>
                <a:gd name="connsiteY475" fmla="*/ 1552334 h 2841323"/>
                <a:gd name="connsiteX476" fmla="*/ 557519 w 1300706"/>
                <a:gd name="connsiteY476" fmla="*/ 1575985 h 2841323"/>
                <a:gd name="connsiteX477" fmla="*/ 557519 w 1300706"/>
                <a:gd name="connsiteY477" fmla="*/ 1542873 h 2841323"/>
                <a:gd name="connsiteX478" fmla="*/ 548058 w 1300706"/>
                <a:gd name="connsiteY478" fmla="*/ 1538143 h 2841323"/>
                <a:gd name="connsiteX479" fmla="*/ 548058 w 1300706"/>
                <a:gd name="connsiteY479" fmla="*/ 1516857 h 2841323"/>
                <a:gd name="connsiteX480" fmla="*/ 559884 w 1300706"/>
                <a:gd name="connsiteY480" fmla="*/ 1509762 h 2841323"/>
                <a:gd name="connsiteX481" fmla="*/ 571711 w 1300706"/>
                <a:gd name="connsiteY481" fmla="*/ 1452999 h 2841323"/>
                <a:gd name="connsiteX482" fmla="*/ 481831 w 1300706"/>
                <a:gd name="connsiteY482" fmla="*/ 1445903 h 2841323"/>
                <a:gd name="connsiteX483" fmla="*/ 488927 w 1300706"/>
                <a:gd name="connsiteY483" fmla="*/ 1445903 h 2841323"/>
                <a:gd name="connsiteX484" fmla="*/ 484197 w 1300706"/>
                <a:gd name="connsiteY484" fmla="*/ 1452999 h 2841323"/>
                <a:gd name="connsiteX485" fmla="*/ 481831 w 1300706"/>
                <a:gd name="connsiteY485" fmla="*/ 1445903 h 2841323"/>
                <a:gd name="connsiteX486" fmla="*/ 689973 w 1300706"/>
                <a:gd name="connsiteY486" fmla="*/ 1436443 h 2841323"/>
                <a:gd name="connsiteX487" fmla="*/ 687608 w 1300706"/>
                <a:gd name="connsiteY487" fmla="*/ 1452999 h 2841323"/>
                <a:gd name="connsiteX488" fmla="*/ 689973 w 1300706"/>
                <a:gd name="connsiteY488" fmla="*/ 1436443 h 2841323"/>
                <a:gd name="connsiteX489" fmla="*/ 540962 w 1300706"/>
                <a:gd name="connsiteY489" fmla="*/ 1422252 h 2841323"/>
                <a:gd name="connsiteX490" fmla="*/ 536232 w 1300706"/>
                <a:gd name="connsiteY490" fmla="*/ 1457729 h 2841323"/>
                <a:gd name="connsiteX491" fmla="*/ 533867 w 1300706"/>
                <a:gd name="connsiteY491" fmla="*/ 1452999 h 2841323"/>
                <a:gd name="connsiteX492" fmla="*/ 531501 w 1300706"/>
                <a:gd name="connsiteY492" fmla="*/ 1481380 h 2841323"/>
                <a:gd name="connsiteX493" fmla="*/ 529136 w 1300706"/>
                <a:gd name="connsiteY493" fmla="*/ 1474285 h 2841323"/>
                <a:gd name="connsiteX494" fmla="*/ 531501 w 1300706"/>
                <a:gd name="connsiteY494" fmla="*/ 1490841 h 2841323"/>
                <a:gd name="connsiteX495" fmla="*/ 526771 w 1300706"/>
                <a:gd name="connsiteY495" fmla="*/ 1497936 h 2841323"/>
                <a:gd name="connsiteX496" fmla="*/ 526771 w 1300706"/>
                <a:gd name="connsiteY496" fmla="*/ 1505031 h 2841323"/>
                <a:gd name="connsiteX497" fmla="*/ 503119 w 1300706"/>
                <a:gd name="connsiteY497" fmla="*/ 1540508 h 2841323"/>
                <a:gd name="connsiteX498" fmla="*/ 503119 w 1300706"/>
                <a:gd name="connsiteY498" fmla="*/ 1559429 h 2841323"/>
                <a:gd name="connsiteX499" fmla="*/ 491292 w 1300706"/>
                <a:gd name="connsiteY499" fmla="*/ 1585445 h 2841323"/>
                <a:gd name="connsiteX500" fmla="*/ 484197 w 1300706"/>
                <a:gd name="connsiteY500" fmla="*/ 1580715 h 2841323"/>
                <a:gd name="connsiteX501" fmla="*/ 505484 w 1300706"/>
                <a:gd name="connsiteY501" fmla="*/ 1476650 h 2841323"/>
                <a:gd name="connsiteX502" fmla="*/ 512580 w 1300706"/>
                <a:gd name="connsiteY502" fmla="*/ 1476650 h 2841323"/>
                <a:gd name="connsiteX503" fmla="*/ 510214 w 1300706"/>
                <a:gd name="connsiteY503" fmla="*/ 1467189 h 2841323"/>
                <a:gd name="connsiteX504" fmla="*/ 517310 w 1300706"/>
                <a:gd name="connsiteY504" fmla="*/ 1462459 h 2841323"/>
                <a:gd name="connsiteX505" fmla="*/ 514945 w 1300706"/>
                <a:gd name="connsiteY505" fmla="*/ 1474285 h 2841323"/>
                <a:gd name="connsiteX506" fmla="*/ 533867 w 1300706"/>
                <a:gd name="connsiteY506" fmla="*/ 1441173 h 2841323"/>
                <a:gd name="connsiteX507" fmla="*/ 538597 w 1300706"/>
                <a:gd name="connsiteY507" fmla="*/ 1431713 h 2841323"/>
                <a:gd name="connsiteX508" fmla="*/ 536232 w 1300706"/>
                <a:gd name="connsiteY508" fmla="*/ 1426982 h 2841323"/>
                <a:gd name="connsiteX509" fmla="*/ 540962 w 1300706"/>
                <a:gd name="connsiteY509" fmla="*/ 1422252 h 2841323"/>
                <a:gd name="connsiteX510" fmla="*/ 503119 w 1300706"/>
                <a:gd name="connsiteY510" fmla="*/ 1386775 h 2841323"/>
                <a:gd name="connsiteX511" fmla="*/ 496023 w 1300706"/>
                <a:gd name="connsiteY511" fmla="*/ 1417522 h 2841323"/>
                <a:gd name="connsiteX512" fmla="*/ 503119 w 1300706"/>
                <a:gd name="connsiteY512" fmla="*/ 1386775 h 2841323"/>
                <a:gd name="connsiteX513" fmla="*/ 616650 w 1300706"/>
                <a:gd name="connsiteY513" fmla="*/ 1384410 h 2841323"/>
                <a:gd name="connsiteX514" fmla="*/ 609555 w 1300706"/>
                <a:gd name="connsiteY514" fmla="*/ 1426982 h 2841323"/>
                <a:gd name="connsiteX515" fmla="*/ 616650 w 1300706"/>
                <a:gd name="connsiteY515" fmla="*/ 1384410 h 2841323"/>
                <a:gd name="connsiteX516" fmla="*/ 600094 w 1300706"/>
                <a:gd name="connsiteY516" fmla="*/ 1363124 h 2841323"/>
                <a:gd name="connsiteX517" fmla="*/ 600094 w 1300706"/>
                <a:gd name="connsiteY517" fmla="*/ 1389140 h 2841323"/>
                <a:gd name="connsiteX518" fmla="*/ 595363 w 1300706"/>
                <a:gd name="connsiteY518" fmla="*/ 1384410 h 2841323"/>
                <a:gd name="connsiteX519" fmla="*/ 600094 w 1300706"/>
                <a:gd name="connsiteY519" fmla="*/ 1363124 h 2841323"/>
                <a:gd name="connsiteX520" fmla="*/ 626111 w 1300706"/>
                <a:gd name="connsiteY520" fmla="*/ 1356029 h 2841323"/>
                <a:gd name="connsiteX521" fmla="*/ 619016 w 1300706"/>
                <a:gd name="connsiteY521" fmla="*/ 1374950 h 2841323"/>
                <a:gd name="connsiteX522" fmla="*/ 626111 w 1300706"/>
                <a:gd name="connsiteY522" fmla="*/ 1356029 h 2841323"/>
                <a:gd name="connsiteX523" fmla="*/ 616650 w 1300706"/>
                <a:gd name="connsiteY523" fmla="*/ 1353664 h 2841323"/>
                <a:gd name="connsiteX524" fmla="*/ 616650 w 1300706"/>
                <a:gd name="connsiteY524" fmla="*/ 1370220 h 2841323"/>
                <a:gd name="connsiteX525" fmla="*/ 616650 w 1300706"/>
                <a:gd name="connsiteY525" fmla="*/ 1353664 h 2841323"/>
                <a:gd name="connsiteX526" fmla="*/ 558406 w 1300706"/>
                <a:gd name="connsiteY526" fmla="*/ 1334447 h 2841323"/>
                <a:gd name="connsiteX527" fmla="*/ 559884 w 1300706"/>
                <a:gd name="connsiteY527" fmla="*/ 1339473 h 2841323"/>
                <a:gd name="connsiteX528" fmla="*/ 557519 w 1300706"/>
                <a:gd name="connsiteY528" fmla="*/ 1348933 h 2841323"/>
                <a:gd name="connsiteX529" fmla="*/ 555154 w 1300706"/>
                <a:gd name="connsiteY529" fmla="*/ 1334743 h 2841323"/>
                <a:gd name="connsiteX530" fmla="*/ 558406 w 1300706"/>
                <a:gd name="connsiteY530" fmla="*/ 1334447 h 2841323"/>
                <a:gd name="connsiteX531" fmla="*/ 820061 w 1300706"/>
                <a:gd name="connsiteY531" fmla="*/ 1325282 h 2841323"/>
                <a:gd name="connsiteX532" fmla="*/ 812966 w 1300706"/>
                <a:gd name="connsiteY532" fmla="*/ 1332378 h 2841323"/>
                <a:gd name="connsiteX533" fmla="*/ 817696 w 1300706"/>
                <a:gd name="connsiteY533" fmla="*/ 1341838 h 2841323"/>
                <a:gd name="connsiteX534" fmla="*/ 820061 w 1300706"/>
                <a:gd name="connsiteY534" fmla="*/ 1325282 h 2841323"/>
                <a:gd name="connsiteX535" fmla="*/ 616650 w 1300706"/>
                <a:gd name="connsiteY535" fmla="*/ 1315822 h 2841323"/>
                <a:gd name="connsiteX536" fmla="*/ 621381 w 1300706"/>
                <a:gd name="connsiteY536" fmla="*/ 1315822 h 2841323"/>
                <a:gd name="connsiteX537" fmla="*/ 623746 w 1300706"/>
                <a:gd name="connsiteY537" fmla="*/ 1322917 h 2841323"/>
                <a:gd name="connsiteX538" fmla="*/ 616650 w 1300706"/>
                <a:gd name="connsiteY538" fmla="*/ 1322917 h 2841323"/>
                <a:gd name="connsiteX539" fmla="*/ 616650 w 1300706"/>
                <a:gd name="connsiteY539" fmla="*/ 1315822 h 2841323"/>
                <a:gd name="connsiteX540" fmla="*/ 711260 w 1300706"/>
                <a:gd name="connsiteY540" fmla="*/ 1211757 h 2841323"/>
                <a:gd name="connsiteX541" fmla="*/ 711260 w 1300706"/>
                <a:gd name="connsiteY541" fmla="*/ 1244868 h 2841323"/>
                <a:gd name="connsiteX542" fmla="*/ 711260 w 1300706"/>
                <a:gd name="connsiteY542" fmla="*/ 1211757 h 2841323"/>
                <a:gd name="connsiteX543" fmla="*/ 363865 w 1300706"/>
                <a:gd name="connsiteY543" fmla="*/ 1168593 h 2841323"/>
                <a:gd name="connsiteX544" fmla="*/ 356473 w 1300706"/>
                <a:gd name="connsiteY544" fmla="*/ 1169184 h 2841323"/>
                <a:gd name="connsiteX545" fmla="*/ 365934 w 1300706"/>
                <a:gd name="connsiteY545" fmla="*/ 1178645 h 2841323"/>
                <a:gd name="connsiteX546" fmla="*/ 363865 w 1300706"/>
                <a:gd name="connsiteY546" fmla="*/ 1168593 h 2841323"/>
                <a:gd name="connsiteX547" fmla="*/ 848444 w 1300706"/>
                <a:gd name="connsiteY547" fmla="*/ 1124247 h 2841323"/>
                <a:gd name="connsiteX548" fmla="*/ 831888 w 1300706"/>
                <a:gd name="connsiteY548" fmla="*/ 1181010 h 2841323"/>
                <a:gd name="connsiteX549" fmla="*/ 841349 w 1300706"/>
                <a:gd name="connsiteY549" fmla="*/ 1162089 h 2841323"/>
                <a:gd name="connsiteX550" fmla="*/ 855540 w 1300706"/>
                <a:gd name="connsiteY550" fmla="*/ 1152629 h 2841323"/>
                <a:gd name="connsiteX551" fmla="*/ 848444 w 1300706"/>
                <a:gd name="connsiteY551" fmla="*/ 1124247 h 2841323"/>
                <a:gd name="connsiteX552" fmla="*/ 1198501 w 1300706"/>
                <a:gd name="connsiteY552" fmla="*/ 968149 h 2841323"/>
                <a:gd name="connsiteX553" fmla="*/ 1205596 w 1300706"/>
                <a:gd name="connsiteY553" fmla="*/ 996531 h 2841323"/>
                <a:gd name="connsiteX554" fmla="*/ 1198501 w 1300706"/>
                <a:gd name="connsiteY554" fmla="*/ 968149 h 2841323"/>
                <a:gd name="connsiteX555" fmla="*/ 571711 w 1300706"/>
                <a:gd name="connsiteY555" fmla="*/ 953959 h 2841323"/>
                <a:gd name="connsiteX556" fmla="*/ 566980 w 1300706"/>
                <a:gd name="connsiteY556" fmla="*/ 956324 h 2841323"/>
                <a:gd name="connsiteX557" fmla="*/ 588267 w 1300706"/>
                <a:gd name="connsiteY557" fmla="*/ 984705 h 2841323"/>
                <a:gd name="connsiteX558" fmla="*/ 581172 w 1300706"/>
                <a:gd name="connsiteY558" fmla="*/ 963419 h 2841323"/>
                <a:gd name="connsiteX559" fmla="*/ 571711 w 1300706"/>
                <a:gd name="connsiteY559" fmla="*/ 953959 h 2841323"/>
                <a:gd name="connsiteX560" fmla="*/ 545693 w 1300706"/>
                <a:gd name="connsiteY560" fmla="*/ 918482 h 2841323"/>
                <a:gd name="connsiteX561" fmla="*/ 557519 w 1300706"/>
                <a:gd name="connsiteY561" fmla="*/ 942133 h 2841323"/>
                <a:gd name="connsiteX562" fmla="*/ 545693 w 1300706"/>
                <a:gd name="connsiteY562" fmla="*/ 918482 h 2841323"/>
                <a:gd name="connsiteX563" fmla="*/ 545693 w 1300706"/>
                <a:gd name="connsiteY563" fmla="*/ 906656 h 2841323"/>
                <a:gd name="connsiteX564" fmla="*/ 557519 w 1300706"/>
                <a:gd name="connsiteY564" fmla="*/ 916117 h 2841323"/>
                <a:gd name="connsiteX565" fmla="*/ 545693 w 1300706"/>
                <a:gd name="connsiteY565" fmla="*/ 906656 h 2841323"/>
                <a:gd name="connsiteX566" fmla="*/ 1205596 w 1300706"/>
                <a:gd name="connsiteY566" fmla="*/ 897196 h 2841323"/>
                <a:gd name="connsiteX567" fmla="*/ 1218310 w 1300706"/>
                <a:gd name="connsiteY567" fmla="*/ 938585 h 2841323"/>
                <a:gd name="connsiteX568" fmla="*/ 1218944 w 1300706"/>
                <a:gd name="connsiteY568" fmla="*/ 941229 h 2841323"/>
                <a:gd name="connsiteX569" fmla="*/ 619016 w 1300706"/>
                <a:gd name="connsiteY569" fmla="*/ 710351 h 2841323"/>
                <a:gd name="connsiteX570" fmla="*/ 602459 w 1300706"/>
                <a:gd name="connsiteY570" fmla="*/ 715082 h 2841323"/>
                <a:gd name="connsiteX571" fmla="*/ 645033 w 1300706"/>
                <a:gd name="connsiteY571" fmla="*/ 736368 h 2841323"/>
                <a:gd name="connsiteX572" fmla="*/ 640303 w 1300706"/>
                <a:gd name="connsiteY572" fmla="*/ 715082 h 2841323"/>
                <a:gd name="connsiteX573" fmla="*/ 619016 w 1300706"/>
                <a:gd name="connsiteY573" fmla="*/ 710351 h 2841323"/>
                <a:gd name="connsiteX574" fmla="*/ 571711 w 1300706"/>
                <a:gd name="connsiteY574" fmla="*/ 618112 h 2841323"/>
                <a:gd name="connsiteX575" fmla="*/ 581172 w 1300706"/>
                <a:gd name="connsiteY575" fmla="*/ 625207 h 2841323"/>
                <a:gd name="connsiteX576" fmla="*/ 571711 w 1300706"/>
                <a:gd name="connsiteY576" fmla="*/ 618112 h 2841323"/>
                <a:gd name="connsiteX577" fmla="*/ 1153561 w 1300706"/>
                <a:gd name="connsiteY577" fmla="*/ 613382 h 2841323"/>
                <a:gd name="connsiteX578" fmla="*/ 1160657 w 1300706"/>
                <a:gd name="connsiteY578" fmla="*/ 627572 h 2841323"/>
                <a:gd name="connsiteX579" fmla="*/ 1153561 w 1300706"/>
                <a:gd name="connsiteY579" fmla="*/ 613382 h 2841323"/>
                <a:gd name="connsiteX580" fmla="*/ 285516 w 1300706"/>
                <a:gd name="connsiteY580" fmla="*/ 594461 h 2841323"/>
                <a:gd name="connsiteX581" fmla="*/ 297342 w 1300706"/>
                <a:gd name="connsiteY581" fmla="*/ 601556 h 2841323"/>
                <a:gd name="connsiteX582" fmla="*/ 285516 w 1300706"/>
                <a:gd name="connsiteY582" fmla="*/ 594461 h 2841323"/>
                <a:gd name="connsiteX583" fmla="*/ 1011646 w 1300706"/>
                <a:gd name="connsiteY583" fmla="*/ 589730 h 2841323"/>
                <a:gd name="connsiteX584" fmla="*/ 1032933 w 1300706"/>
                <a:gd name="connsiteY584" fmla="*/ 625207 h 2841323"/>
                <a:gd name="connsiteX585" fmla="*/ 1011646 w 1300706"/>
                <a:gd name="connsiteY585" fmla="*/ 589730 h 2841323"/>
                <a:gd name="connsiteX586" fmla="*/ 1120448 w 1300706"/>
                <a:gd name="connsiteY586" fmla="*/ 575540 h 2841323"/>
                <a:gd name="connsiteX587" fmla="*/ 1127543 w 1300706"/>
                <a:gd name="connsiteY587" fmla="*/ 575540 h 2841323"/>
                <a:gd name="connsiteX588" fmla="*/ 1129909 w 1300706"/>
                <a:gd name="connsiteY588" fmla="*/ 582635 h 2841323"/>
                <a:gd name="connsiteX589" fmla="*/ 1120448 w 1300706"/>
                <a:gd name="connsiteY589" fmla="*/ 575540 h 2841323"/>
                <a:gd name="connsiteX590" fmla="*/ 491292 w 1300706"/>
                <a:gd name="connsiteY590" fmla="*/ 561349 h 2841323"/>
                <a:gd name="connsiteX591" fmla="*/ 517310 w 1300706"/>
                <a:gd name="connsiteY591" fmla="*/ 587365 h 2841323"/>
                <a:gd name="connsiteX592" fmla="*/ 491292 w 1300706"/>
                <a:gd name="connsiteY592" fmla="*/ 561349 h 2841323"/>
                <a:gd name="connsiteX593" fmla="*/ 467640 w 1300706"/>
                <a:gd name="connsiteY593" fmla="*/ 549523 h 2841323"/>
                <a:gd name="connsiteX594" fmla="*/ 481831 w 1300706"/>
                <a:gd name="connsiteY594" fmla="*/ 556619 h 2841323"/>
                <a:gd name="connsiteX595" fmla="*/ 467640 w 1300706"/>
                <a:gd name="connsiteY595" fmla="*/ 549523 h 2841323"/>
                <a:gd name="connsiteX596" fmla="*/ 969072 w 1300706"/>
                <a:gd name="connsiteY596" fmla="*/ 537698 h 2841323"/>
                <a:gd name="connsiteX597" fmla="*/ 959611 w 1300706"/>
                <a:gd name="connsiteY597" fmla="*/ 544793 h 2841323"/>
                <a:gd name="connsiteX598" fmla="*/ 957246 w 1300706"/>
                <a:gd name="connsiteY598" fmla="*/ 549523 h 2841323"/>
                <a:gd name="connsiteX599" fmla="*/ 966707 w 1300706"/>
                <a:gd name="connsiteY599" fmla="*/ 563714 h 2841323"/>
                <a:gd name="connsiteX600" fmla="*/ 978533 w 1300706"/>
                <a:gd name="connsiteY600" fmla="*/ 566079 h 2841323"/>
                <a:gd name="connsiteX601" fmla="*/ 987994 w 1300706"/>
                <a:gd name="connsiteY601" fmla="*/ 585000 h 2841323"/>
                <a:gd name="connsiteX602" fmla="*/ 985629 w 1300706"/>
                <a:gd name="connsiteY602" fmla="*/ 561349 h 2841323"/>
                <a:gd name="connsiteX603" fmla="*/ 1002185 w 1300706"/>
                <a:gd name="connsiteY603" fmla="*/ 577905 h 2841323"/>
                <a:gd name="connsiteX604" fmla="*/ 995090 w 1300706"/>
                <a:gd name="connsiteY604" fmla="*/ 556619 h 2841323"/>
                <a:gd name="connsiteX605" fmla="*/ 992724 w 1300706"/>
                <a:gd name="connsiteY605" fmla="*/ 561349 h 2841323"/>
                <a:gd name="connsiteX606" fmla="*/ 969072 w 1300706"/>
                <a:gd name="connsiteY606" fmla="*/ 537698 h 2841323"/>
                <a:gd name="connsiteX607" fmla="*/ 1063682 w 1300706"/>
                <a:gd name="connsiteY607" fmla="*/ 518777 h 2841323"/>
                <a:gd name="connsiteX608" fmla="*/ 1073143 w 1300706"/>
                <a:gd name="connsiteY608" fmla="*/ 532968 h 2841323"/>
                <a:gd name="connsiteX609" fmla="*/ 1063682 w 1300706"/>
                <a:gd name="connsiteY609" fmla="*/ 518777 h 2841323"/>
                <a:gd name="connsiteX610" fmla="*/ 220768 w 1300706"/>
                <a:gd name="connsiteY610" fmla="*/ 514342 h 2841323"/>
                <a:gd name="connsiteX611" fmla="*/ 216924 w 1300706"/>
                <a:gd name="connsiteY611" fmla="*/ 516412 h 2841323"/>
                <a:gd name="connsiteX612" fmla="*/ 226385 w 1300706"/>
                <a:gd name="connsiteY612" fmla="*/ 521142 h 2841323"/>
                <a:gd name="connsiteX613" fmla="*/ 220768 w 1300706"/>
                <a:gd name="connsiteY613" fmla="*/ 514342 h 2841323"/>
                <a:gd name="connsiteX614" fmla="*/ 505484 w 1300706"/>
                <a:gd name="connsiteY614" fmla="*/ 511681 h 2841323"/>
                <a:gd name="connsiteX615" fmla="*/ 500753 w 1300706"/>
                <a:gd name="connsiteY615" fmla="*/ 518777 h 2841323"/>
                <a:gd name="connsiteX616" fmla="*/ 538597 w 1300706"/>
                <a:gd name="connsiteY616" fmla="*/ 535333 h 2841323"/>
                <a:gd name="connsiteX617" fmla="*/ 545693 w 1300706"/>
                <a:gd name="connsiteY617" fmla="*/ 528237 h 2841323"/>
                <a:gd name="connsiteX618" fmla="*/ 505484 w 1300706"/>
                <a:gd name="connsiteY618" fmla="*/ 511681 h 2841323"/>
                <a:gd name="connsiteX619" fmla="*/ 257133 w 1300706"/>
                <a:gd name="connsiteY619" fmla="*/ 499856 h 2841323"/>
                <a:gd name="connsiteX620" fmla="*/ 266594 w 1300706"/>
                <a:gd name="connsiteY620" fmla="*/ 509316 h 2841323"/>
                <a:gd name="connsiteX621" fmla="*/ 268959 w 1300706"/>
                <a:gd name="connsiteY621" fmla="*/ 502221 h 2841323"/>
                <a:gd name="connsiteX622" fmla="*/ 257133 w 1300706"/>
                <a:gd name="connsiteY622" fmla="*/ 499856 h 2841323"/>
                <a:gd name="connsiteX623" fmla="*/ 711260 w 1300706"/>
                <a:gd name="connsiteY623" fmla="*/ 497491 h 2841323"/>
                <a:gd name="connsiteX624" fmla="*/ 718356 w 1300706"/>
                <a:gd name="connsiteY624" fmla="*/ 511681 h 2841323"/>
                <a:gd name="connsiteX625" fmla="*/ 720721 w 1300706"/>
                <a:gd name="connsiteY625" fmla="*/ 509316 h 2841323"/>
                <a:gd name="connsiteX626" fmla="*/ 711260 w 1300706"/>
                <a:gd name="connsiteY626" fmla="*/ 497491 h 2841323"/>
                <a:gd name="connsiteX627" fmla="*/ 895749 w 1300706"/>
                <a:gd name="connsiteY627" fmla="*/ 490395 h 2841323"/>
                <a:gd name="connsiteX628" fmla="*/ 912306 w 1300706"/>
                <a:gd name="connsiteY628" fmla="*/ 521142 h 2841323"/>
                <a:gd name="connsiteX629" fmla="*/ 900480 w 1300706"/>
                <a:gd name="connsiteY629" fmla="*/ 490395 h 2841323"/>
                <a:gd name="connsiteX630" fmla="*/ 895749 w 1300706"/>
                <a:gd name="connsiteY630" fmla="*/ 490395 h 2841323"/>
                <a:gd name="connsiteX631" fmla="*/ 224020 w 1300706"/>
                <a:gd name="connsiteY631" fmla="*/ 490395 h 2841323"/>
                <a:gd name="connsiteX632" fmla="*/ 207463 w 1300706"/>
                <a:gd name="connsiteY632" fmla="*/ 495126 h 2841323"/>
                <a:gd name="connsiteX633" fmla="*/ 254768 w 1300706"/>
                <a:gd name="connsiteY633" fmla="*/ 528237 h 2841323"/>
                <a:gd name="connsiteX634" fmla="*/ 228750 w 1300706"/>
                <a:gd name="connsiteY634" fmla="*/ 521142 h 2841323"/>
                <a:gd name="connsiteX635" fmla="*/ 268959 w 1300706"/>
                <a:gd name="connsiteY635" fmla="*/ 544793 h 2841323"/>
                <a:gd name="connsiteX636" fmla="*/ 276055 w 1300706"/>
                <a:gd name="connsiteY636" fmla="*/ 530602 h 2841323"/>
                <a:gd name="connsiteX637" fmla="*/ 224020 w 1300706"/>
                <a:gd name="connsiteY637" fmla="*/ 490395 h 2841323"/>
                <a:gd name="connsiteX638" fmla="*/ 611920 w 1300706"/>
                <a:gd name="connsiteY638" fmla="*/ 488030 h 2841323"/>
                <a:gd name="connsiteX639" fmla="*/ 611920 w 1300706"/>
                <a:gd name="connsiteY639" fmla="*/ 492761 h 2841323"/>
                <a:gd name="connsiteX640" fmla="*/ 626111 w 1300706"/>
                <a:gd name="connsiteY640" fmla="*/ 502221 h 2841323"/>
                <a:gd name="connsiteX641" fmla="*/ 611920 w 1300706"/>
                <a:gd name="connsiteY641" fmla="*/ 488030 h 2841323"/>
                <a:gd name="connsiteX642" fmla="*/ 292612 w 1300706"/>
                <a:gd name="connsiteY642" fmla="*/ 483300 h 2841323"/>
                <a:gd name="connsiteX643" fmla="*/ 302073 w 1300706"/>
                <a:gd name="connsiteY643" fmla="*/ 490395 h 2841323"/>
                <a:gd name="connsiteX644" fmla="*/ 292612 w 1300706"/>
                <a:gd name="connsiteY644" fmla="*/ 483300 h 2841323"/>
                <a:gd name="connsiteX645" fmla="*/ 514945 w 1300706"/>
                <a:gd name="connsiteY645" fmla="*/ 480935 h 2841323"/>
                <a:gd name="connsiteX646" fmla="*/ 550423 w 1300706"/>
                <a:gd name="connsiteY646" fmla="*/ 502221 h 2841323"/>
                <a:gd name="connsiteX647" fmla="*/ 514945 w 1300706"/>
                <a:gd name="connsiteY647" fmla="*/ 480935 h 2841323"/>
                <a:gd name="connsiteX648" fmla="*/ 907575 w 1300706"/>
                <a:gd name="connsiteY648" fmla="*/ 478570 h 2841323"/>
                <a:gd name="connsiteX649" fmla="*/ 909941 w 1300706"/>
                <a:gd name="connsiteY649" fmla="*/ 478570 h 2841323"/>
                <a:gd name="connsiteX650" fmla="*/ 919402 w 1300706"/>
                <a:gd name="connsiteY650" fmla="*/ 492761 h 2841323"/>
                <a:gd name="connsiteX651" fmla="*/ 914671 w 1300706"/>
                <a:gd name="connsiteY651" fmla="*/ 490395 h 2841323"/>
                <a:gd name="connsiteX652" fmla="*/ 907575 w 1300706"/>
                <a:gd name="connsiteY652" fmla="*/ 478570 h 2841323"/>
                <a:gd name="connsiteX653" fmla="*/ 917036 w 1300706"/>
                <a:gd name="connsiteY653" fmla="*/ 464379 h 2841323"/>
                <a:gd name="connsiteX654" fmla="*/ 931228 w 1300706"/>
                <a:gd name="connsiteY654" fmla="*/ 478570 h 2841323"/>
                <a:gd name="connsiteX655" fmla="*/ 914671 w 1300706"/>
                <a:gd name="connsiteY655" fmla="*/ 473840 h 2841323"/>
                <a:gd name="connsiteX656" fmla="*/ 917036 w 1300706"/>
                <a:gd name="connsiteY656" fmla="*/ 464379 h 2841323"/>
                <a:gd name="connsiteX657" fmla="*/ 891019 w 1300706"/>
                <a:gd name="connsiteY657" fmla="*/ 443093 h 2841323"/>
                <a:gd name="connsiteX658" fmla="*/ 914671 w 1300706"/>
                <a:gd name="connsiteY658" fmla="*/ 462014 h 2841323"/>
                <a:gd name="connsiteX659" fmla="*/ 898114 w 1300706"/>
                <a:gd name="connsiteY659" fmla="*/ 462014 h 2841323"/>
                <a:gd name="connsiteX660" fmla="*/ 891019 w 1300706"/>
                <a:gd name="connsiteY660" fmla="*/ 443093 h 2841323"/>
                <a:gd name="connsiteX661" fmla="*/ 557519 w 1300706"/>
                <a:gd name="connsiteY661" fmla="*/ 435998 h 2841323"/>
                <a:gd name="connsiteX662" fmla="*/ 647399 w 1300706"/>
                <a:gd name="connsiteY662" fmla="*/ 504586 h 2841323"/>
                <a:gd name="connsiteX663" fmla="*/ 671051 w 1300706"/>
                <a:gd name="connsiteY663" fmla="*/ 511681 h 2841323"/>
                <a:gd name="connsiteX664" fmla="*/ 621381 w 1300706"/>
                <a:gd name="connsiteY664" fmla="*/ 464379 h 2841323"/>
                <a:gd name="connsiteX665" fmla="*/ 602459 w 1300706"/>
                <a:gd name="connsiteY665" fmla="*/ 450188 h 2841323"/>
                <a:gd name="connsiteX666" fmla="*/ 557519 w 1300706"/>
                <a:gd name="connsiteY666" fmla="*/ 435998 h 2841323"/>
                <a:gd name="connsiteX667" fmla="*/ 1016377 w 1300706"/>
                <a:gd name="connsiteY667" fmla="*/ 431267 h 2841323"/>
                <a:gd name="connsiteX668" fmla="*/ 1032933 w 1300706"/>
                <a:gd name="connsiteY668" fmla="*/ 454919 h 2841323"/>
                <a:gd name="connsiteX669" fmla="*/ 1014011 w 1300706"/>
                <a:gd name="connsiteY669" fmla="*/ 454919 h 2841323"/>
                <a:gd name="connsiteX670" fmla="*/ 1009281 w 1300706"/>
                <a:gd name="connsiteY670" fmla="*/ 445458 h 2841323"/>
                <a:gd name="connsiteX671" fmla="*/ 1016377 w 1300706"/>
                <a:gd name="connsiteY671" fmla="*/ 431267 h 2841323"/>
                <a:gd name="connsiteX672" fmla="*/ 881558 w 1300706"/>
                <a:gd name="connsiteY672" fmla="*/ 409981 h 2841323"/>
                <a:gd name="connsiteX673" fmla="*/ 909941 w 1300706"/>
                <a:gd name="connsiteY673" fmla="*/ 435998 h 2841323"/>
                <a:gd name="connsiteX674" fmla="*/ 881558 w 1300706"/>
                <a:gd name="connsiteY674" fmla="*/ 409981 h 2841323"/>
                <a:gd name="connsiteX675" fmla="*/ 607189 w 1300706"/>
                <a:gd name="connsiteY675" fmla="*/ 391060 h 2841323"/>
                <a:gd name="connsiteX676" fmla="*/ 616650 w 1300706"/>
                <a:gd name="connsiteY676" fmla="*/ 405251 h 2841323"/>
                <a:gd name="connsiteX677" fmla="*/ 609555 w 1300706"/>
                <a:gd name="connsiteY677" fmla="*/ 405251 h 2841323"/>
                <a:gd name="connsiteX678" fmla="*/ 649764 w 1300706"/>
                <a:gd name="connsiteY678" fmla="*/ 457284 h 2841323"/>
                <a:gd name="connsiteX679" fmla="*/ 663955 w 1300706"/>
                <a:gd name="connsiteY679" fmla="*/ 457284 h 2841323"/>
                <a:gd name="connsiteX680" fmla="*/ 661590 w 1300706"/>
                <a:gd name="connsiteY680" fmla="*/ 450188 h 2841323"/>
                <a:gd name="connsiteX681" fmla="*/ 671051 w 1300706"/>
                <a:gd name="connsiteY681" fmla="*/ 445458 h 2841323"/>
                <a:gd name="connsiteX682" fmla="*/ 692338 w 1300706"/>
                <a:gd name="connsiteY682" fmla="*/ 459649 h 2841323"/>
                <a:gd name="connsiteX683" fmla="*/ 685242 w 1300706"/>
                <a:gd name="connsiteY683" fmla="*/ 443093 h 2841323"/>
                <a:gd name="connsiteX684" fmla="*/ 713625 w 1300706"/>
                <a:gd name="connsiteY684" fmla="*/ 462014 h 2841323"/>
                <a:gd name="connsiteX685" fmla="*/ 711260 w 1300706"/>
                <a:gd name="connsiteY685" fmla="*/ 447823 h 2841323"/>
                <a:gd name="connsiteX686" fmla="*/ 656859 w 1300706"/>
                <a:gd name="connsiteY686" fmla="*/ 409981 h 2841323"/>
                <a:gd name="connsiteX687" fmla="*/ 663955 w 1300706"/>
                <a:gd name="connsiteY687" fmla="*/ 417077 h 2841323"/>
                <a:gd name="connsiteX688" fmla="*/ 659225 w 1300706"/>
                <a:gd name="connsiteY688" fmla="*/ 419442 h 2841323"/>
                <a:gd name="connsiteX689" fmla="*/ 666320 w 1300706"/>
                <a:gd name="connsiteY689" fmla="*/ 426537 h 2841323"/>
                <a:gd name="connsiteX690" fmla="*/ 652129 w 1300706"/>
                <a:gd name="connsiteY690" fmla="*/ 412346 h 2841323"/>
                <a:gd name="connsiteX691" fmla="*/ 607189 w 1300706"/>
                <a:gd name="connsiteY691" fmla="*/ 391060 h 2841323"/>
                <a:gd name="connsiteX692" fmla="*/ 786948 w 1300706"/>
                <a:gd name="connsiteY692" fmla="*/ 386330 h 2841323"/>
                <a:gd name="connsiteX693" fmla="*/ 791678 w 1300706"/>
                <a:gd name="connsiteY693" fmla="*/ 395791 h 2841323"/>
                <a:gd name="connsiteX694" fmla="*/ 786948 w 1300706"/>
                <a:gd name="connsiteY694" fmla="*/ 386330 h 2841323"/>
                <a:gd name="connsiteX695" fmla="*/ 718356 w 1300706"/>
                <a:gd name="connsiteY695" fmla="*/ 376870 h 2841323"/>
                <a:gd name="connsiteX696" fmla="*/ 739643 w 1300706"/>
                <a:gd name="connsiteY696" fmla="*/ 388695 h 2841323"/>
                <a:gd name="connsiteX697" fmla="*/ 718356 w 1300706"/>
                <a:gd name="connsiteY697" fmla="*/ 376870 h 2841323"/>
                <a:gd name="connsiteX698" fmla="*/ 805870 w 1300706"/>
                <a:gd name="connsiteY698" fmla="*/ 360314 h 2841323"/>
                <a:gd name="connsiteX699" fmla="*/ 812966 w 1300706"/>
                <a:gd name="connsiteY699" fmla="*/ 376870 h 2841323"/>
                <a:gd name="connsiteX700" fmla="*/ 798774 w 1300706"/>
                <a:gd name="connsiteY700" fmla="*/ 362679 h 2841323"/>
                <a:gd name="connsiteX701" fmla="*/ 805870 w 1300706"/>
                <a:gd name="connsiteY701" fmla="*/ 365044 h 2841323"/>
                <a:gd name="connsiteX702" fmla="*/ 656859 w 1300706"/>
                <a:gd name="connsiteY702" fmla="*/ 355584 h 2841323"/>
                <a:gd name="connsiteX703" fmla="*/ 661590 w 1300706"/>
                <a:gd name="connsiteY703" fmla="*/ 365044 h 2841323"/>
                <a:gd name="connsiteX704" fmla="*/ 656859 w 1300706"/>
                <a:gd name="connsiteY704" fmla="*/ 355584 h 2841323"/>
                <a:gd name="connsiteX705" fmla="*/ 213672 w 1300706"/>
                <a:gd name="connsiteY705" fmla="*/ 351445 h 2841323"/>
                <a:gd name="connsiteX706" fmla="*/ 198002 w 1300706"/>
                <a:gd name="connsiteY706" fmla="*/ 353219 h 2841323"/>
                <a:gd name="connsiteX707" fmla="*/ 224020 w 1300706"/>
                <a:gd name="connsiteY707" fmla="*/ 360314 h 2841323"/>
                <a:gd name="connsiteX708" fmla="*/ 213672 w 1300706"/>
                <a:gd name="connsiteY708" fmla="*/ 351445 h 2841323"/>
                <a:gd name="connsiteX709" fmla="*/ 790792 w 1300706"/>
                <a:gd name="connsiteY709" fmla="*/ 346123 h 2841323"/>
                <a:gd name="connsiteX710" fmla="*/ 796409 w 1300706"/>
                <a:gd name="connsiteY710" fmla="*/ 357949 h 2841323"/>
                <a:gd name="connsiteX711" fmla="*/ 794044 w 1300706"/>
                <a:gd name="connsiteY711" fmla="*/ 360314 h 2841323"/>
                <a:gd name="connsiteX712" fmla="*/ 779852 w 1300706"/>
                <a:gd name="connsiteY712" fmla="*/ 355584 h 2841323"/>
                <a:gd name="connsiteX713" fmla="*/ 779852 w 1300706"/>
                <a:gd name="connsiteY713" fmla="*/ 348488 h 2841323"/>
                <a:gd name="connsiteX714" fmla="*/ 790792 w 1300706"/>
                <a:gd name="connsiteY714" fmla="*/ 346123 h 2841323"/>
                <a:gd name="connsiteX715" fmla="*/ 803505 w 1300706"/>
                <a:gd name="connsiteY715" fmla="*/ 331932 h 2841323"/>
                <a:gd name="connsiteX716" fmla="*/ 808235 w 1300706"/>
                <a:gd name="connsiteY716" fmla="*/ 343758 h 2841323"/>
                <a:gd name="connsiteX717" fmla="*/ 786948 w 1300706"/>
                <a:gd name="connsiteY717" fmla="*/ 334298 h 2841323"/>
                <a:gd name="connsiteX718" fmla="*/ 803505 w 1300706"/>
                <a:gd name="connsiteY718" fmla="*/ 331932 h 2841323"/>
                <a:gd name="connsiteX719" fmla="*/ 742008 w 1300706"/>
                <a:gd name="connsiteY719" fmla="*/ 331932 h 2841323"/>
                <a:gd name="connsiteX720" fmla="*/ 770391 w 1300706"/>
                <a:gd name="connsiteY720" fmla="*/ 355584 h 2841323"/>
                <a:gd name="connsiteX721" fmla="*/ 742008 w 1300706"/>
                <a:gd name="connsiteY721" fmla="*/ 341393 h 2841323"/>
                <a:gd name="connsiteX722" fmla="*/ 742008 w 1300706"/>
                <a:gd name="connsiteY722" fmla="*/ 331932 h 2841323"/>
                <a:gd name="connsiteX723" fmla="*/ 574076 w 1300706"/>
                <a:gd name="connsiteY723" fmla="*/ 331932 h 2841323"/>
                <a:gd name="connsiteX724" fmla="*/ 574076 w 1300706"/>
                <a:gd name="connsiteY724" fmla="*/ 341393 h 2841323"/>
                <a:gd name="connsiteX725" fmla="*/ 583537 w 1300706"/>
                <a:gd name="connsiteY725" fmla="*/ 341393 h 2841323"/>
                <a:gd name="connsiteX726" fmla="*/ 574076 w 1300706"/>
                <a:gd name="connsiteY726" fmla="*/ 331932 h 2841323"/>
                <a:gd name="connsiteX727" fmla="*/ 701799 w 1300706"/>
                <a:gd name="connsiteY727" fmla="*/ 286995 h 2841323"/>
                <a:gd name="connsiteX728" fmla="*/ 715991 w 1300706"/>
                <a:gd name="connsiteY728" fmla="*/ 296456 h 2841323"/>
                <a:gd name="connsiteX729" fmla="*/ 701799 w 1300706"/>
                <a:gd name="connsiteY729" fmla="*/ 301186 h 2841323"/>
                <a:gd name="connsiteX730" fmla="*/ 701799 w 1300706"/>
                <a:gd name="connsiteY730" fmla="*/ 286995 h 2841323"/>
                <a:gd name="connsiteX731" fmla="*/ 645033 w 1300706"/>
                <a:gd name="connsiteY731" fmla="*/ 249153 h 2841323"/>
                <a:gd name="connsiteX732" fmla="*/ 656859 w 1300706"/>
                <a:gd name="connsiteY732" fmla="*/ 256249 h 2841323"/>
                <a:gd name="connsiteX733" fmla="*/ 659225 w 1300706"/>
                <a:gd name="connsiteY733" fmla="*/ 249153 h 2841323"/>
                <a:gd name="connsiteX734" fmla="*/ 711260 w 1300706"/>
                <a:gd name="connsiteY734" fmla="*/ 284630 h 2841323"/>
                <a:gd name="connsiteX735" fmla="*/ 668686 w 1300706"/>
                <a:gd name="connsiteY735" fmla="*/ 258614 h 2841323"/>
                <a:gd name="connsiteX736" fmla="*/ 668686 w 1300706"/>
                <a:gd name="connsiteY736" fmla="*/ 263344 h 2841323"/>
                <a:gd name="connsiteX737" fmla="*/ 659225 w 1300706"/>
                <a:gd name="connsiteY737" fmla="*/ 265709 h 2841323"/>
                <a:gd name="connsiteX738" fmla="*/ 645033 w 1300706"/>
                <a:gd name="connsiteY738" fmla="*/ 249153 h 2841323"/>
                <a:gd name="connsiteX739" fmla="*/ 602459 w 1300706"/>
                <a:gd name="connsiteY739" fmla="*/ 249153 h 2841323"/>
                <a:gd name="connsiteX740" fmla="*/ 609555 w 1300706"/>
                <a:gd name="connsiteY740" fmla="*/ 260979 h 2841323"/>
                <a:gd name="connsiteX741" fmla="*/ 614285 w 1300706"/>
                <a:gd name="connsiteY741" fmla="*/ 260979 h 2841323"/>
                <a:gd name="connsiteX742" fmla="*/ 602459 w 1300706"/>
                <a:gd name="connsiteY742" fmla="*/ 249153 h 2841323"/>
                <a:gd name="connsiteX743" fmla="*/ 850810 w 1300706"/>
                <a:gd name="connsiteY743" fmla="*/ 244423 h 2841323"/>
                <a:gd name="connsiteX744" fmla="*/ 865001 w 1300706"/>
                <a:gd name="connsiteY744" fmla="*/ 260979 h 2841323"/>
                <a:gd name="connsiteX745" fmla="*/ 874462 w 1300706"/>
                <a:gd name="connsiteY745" fmla="*/ 260979 h 2841323"/>
                <a:gd name="connsiteX746" fmla="*/ 869732 w 1300706"/>
                <a:gd name="connsiteY746" fmla="*/ 260979 h 2841323"/>
                <a:gd name="connsiteX747" fmla="*/ 855540 w 1300706"/>
                <a:gd name="connsiteY747" fmla="*/ 265709 h 2841323"/>
                <a:gd name="connsiteX748" fmla="*/ 846079 w 1300706"/>
                <a:gd name="connsiteY748" fmla="*/ 251518 h 2841323"/>
                <a:gd name="connsiteX749" fmla="*/ 850810 w 1300706"/>
                <a:gd name="connsiteY749" fmla="*/ 244423 h 2841323"/>
                <a:gd name="connsiteX750" fmla="*/ 526771 w 1300706"/>
                <a:gd name="connsiteY750" fmla="*/ 208946 h 2841323"/>
                <a:gd name="connsiteX751" fmla="*/ 545693 w 1300706"/>
                <a:gd name="connsiteY751" fmla="*/ 223137 h 2841323"/>
                <a:gd name="connsiteX752" fmla="*/ 526771 w 1300706"/>
                <a:gd name="connsiteY752" fmla="*/ 208946 h 2841323"/>
                <a:gd name="connsiteX753" fmla="*/ 563100 w 1300706"/>
                <a:gd name="connsiteY753" fmla="*/ 186182 h 2841323"/>
                <a:gd name="connsiteX754" fmla="*/ 595363 w 1300706"/>
                <a:gd name="connsiteY754" fmla="*/ 199486 h 2841323"/>
                <a:gd name="connsiteX755" fmla="*/ 640303 w 1300706"/>
                <a:gd name="connsiteY755" fmla="*/ 234963 h 2841323"/>
                <a:gd name="connsiteX756" fmla="*/ 592998 w 1300706"/>
                <a:gd name="connsiteY756" fmla="*/ 220772 h 2841323"/>
                <a:gd name="connsiteX757" fmla="*/ 566980 w 1300706"/>
                <a:gd name="connsiteY757" fmla="*/ 199486 h 2841323"/>
                <a:gd name="connsiteX758" fmla="*/ 555154 w 1300706"/>
                <a:gd name="connsiteY758" fmla="*/ 187660 h 2841323"/>
                <a:gd name="connsiteX759" fmla="*/ 563100 w 1300706"/>
                <a:gd name="connsiteY759" fmla="*/ 186182 h 2841323"/>
                <a:gd name="connsiteX760" fmla="*/ 500753 w 1300706"/>
                <a:gd name="connsiteY760" fmla="*/ 180565 h 2841323"/>
                <a:gd name="connsiteX761" fmla="*/ 514945 w 1300706"/>
                <a:gd name="connsiteY761" fmla="*/ 192390 h 2841323"/>
                <a:gd name="connsiteX762" fmla="*/ 500753 w 1300706"/>
                <a:gd name="connsiteY762" fmla="*/ 180565 h 2841323"/>
                <a:gd name="connsiteX763" fmla="*/ 486045 w 1300706"/>
                <a:gd name="connsiteY763" fmla="*/ 164194 h 2841323"/>
                <a:gd name="connsiteX764" fmla="*/ 481831 w 1300706"/>
                <a:gd name="connsiteY764" fmla="*/ 168739 h 2841323"/>
                <a:gd name="connsiteX765" fmla="*/ 496023 w 1300706"/>
                <a:gd name="connsiteY765" fmla="*/ 175835 h 2841323"/>
                <a:gd name="connsiteX766" fmla="*/ 486045 w 1300706"/>
                <a:gd name="connsiteY766" fmla="*/ 164194 h 2841323"/>
                <a:gd name="connsiteX767" fmla="*/ 744374 w 1300706"/>
                <a:gd name="connsiteY767" fmla="*/ 159279 h 2841323"/>
                <a:gd name="connsiteX768" fmla="*/ 760930 w 1300706"/>
                <a:gd name="connsiteY768" fmla="*/ 173470 h 2841323"/>
                <a:gd name="connsiteX769" fmla="*/ 744374 w 1300706"/>
                <a:gd name="connsiteY769" fmla="*/ 159279 h 2841323"/>
                <a:gd name="connsiteX770" fmla="*/ 692338 w 1300706"/>
                <a:gd name="connsiteY770" fmla="*/ 126167 h 2841323"/>
                <a:gd name="connsiteX771" fmla="*/ 697069 w 1300706"/>
                <a:gd name="connsiteY771" fmla="*/ 135628 h 2841323"/>
                <a:gd name="connsiteX772" fmla="*/ 692338 w 1300706"/>
                <a:gd name="connsiteY772" fmla="*/ 126167 h 2841323"/>
                <a:gd name="connsiteX773" fmla="*/ 488927 w 1300706"/>
                <a:gd name="connsiteY773" fmla="*/ 111976 h 2841323"/>
                <a:gd name="connsiteX774" fmla="*/ 505484 w 1300706"/>
                <a:gd name="connsiteY774" fmla="*/ 133263 h 2841323"/>
                <a:gd name="connsiteX775" fmla="*/ 484197 w 1300706"/>
                <a:gd name="connsiteY775" fmla="*/ 121437 h 2841323"/>
                <a:gd name="connsiteX776" fmla="*/ 488927 w 1300706"/>
                <a:gd name="connsiteY776" fmla="*/ 111976 h 2841323"/>
                <a:gd name="connsiteX777" fmla="*/ 69392 w 1300706"/>
                <a:gd name="connsiteY777" fmla="*/ 25650 h 2841323"/>
                <a:gd name="connsiteX778" fmla="*/ 65548 w 1300706"/>
                <a:gd name="connsiteY778" fmla="*/ 31562 h 2841323"/>
                <a:gd name="connsiteX779" fmla="*/ 75009 w 1300706"/>
                <a:gd name="connsiteY779" fmla="*/ 26832 h 2841323"/>
                <a:gd name="connsiteX780" fmla="*/ 69392 w 1300706"/>
                <a:gd name="connsiteY780" fmla="*/ 25650 h 2841323"/>
                <a:gd name="connsiteX781" fmla="*/ 0 w 1300706"/>
                <a:gd name="connsiteY781" fmla="*/ 0 h 2841323"/>
                <a:gd name="connsiteX782" fmla="*/ 20609 w 1300706"/>
                <a:gd name="connsiteY782" fmla="*/ 5546 h 2841323"/>
                <a:gd name="connsiteX783" fmla="*/ 37165 w 1300706"/>
                <a:gd name="connsiteY783" fmla="*/ 22102 h 2841323"/>
                <a:gd name="connsiteX784" fmla="*/ 22974 w 1300706"/>
                <a:gd name="connsiteY784" fmla="*/ 38658 h 2841323"/>
                <a:gd name="connsiteX785" fmla="*/ 34800 w 1300706"/>
                <a:gd name="connsiteY785" fmla="*/ 52848 h 2841323"/>
                <a:gd name="connsiteX786" fmla="*/ 32435 w 1300706"/>
                <a:gd name="connsiteY786" fmla="*/ 15007 h 2841323"/>
                <a:gd name="connsiteX787" fmla="*/ 188541 w 1300706"/>
                <a:gd name="connsiteY787" fmla="*/ 17372 h 2841323"/>
                <a:gd name="connsiteX788" fmla="*/ 313899 w 1300706"/>
                <a:gd name="connsiteY788" fmla="*/ 69404 h 2841323"/>
                <a:gd name="connsiteX789" fmla="*/ 351743 w 1300706"/>
                <a:gd name="connsiteY789" fmla="*/ 81230 h 2841323"/>
                <a:gd name="connsiteX790" fmla="*/ 391952 w 1300706"/>
                <a:gd name="connsiteY790" fmla="*/ 126167 h 2841323"/>
                <a:gd name="connsiteX791" fmla="*/ 387222 w 1300706"/>
                <a:gd name="connsiteY791" fmla="*/ 114342 h 2841323"/>
                <a:gd name="connsiteX792" fmla="*/ 436892 w 1300706"/>
                <a:gd name="connsiteY792" fmla="*/ 130897 h 2841323"/>
                <a:gd name="connsiteX793" fmla="*/ 443987 w 1300706"/>
                <a:gd name="connsiteY793" fmla="*/ 159279 h 2841323"/>
                <a:gd name="connsiteX794" fmla="*/ 465275 w 1300706"/>
                <a:gd name="connsiteY794" fmla="*/ 164009 h 2841323"/>
                <a:gd name="connsiteX795" fmla="*/ 467640 w 1300706"/>
                <a:gd name="connsiteY795" fmla="*/ 154549 h 2841323"/>
                <a:gd name="connsiteX796" fmla="*/ 477101 w 1300706"/>
                <a:gd name="connsiteY796" fmla="*/ 156914 h 2841323"/>
                <a:gd name="connsiteX797" fmla="*/ 465275 w 1300706"/>
                <a:gd name="connsiteY797" fmla="*/ 140358 h 2841323"/>
                <a:gd name="connsiteX798" fmla="*/ 498388 w 1300706"/>
                <a:gd name="connsiteY798" fmla="*/ 156914 h 2841323"/>
                <a:gd name="connsiteX799" fmla="*/ 488927 w 1300706"/>
                <a:gd name="connsiteY799" fmla="*/ 159279 h 2841323"/>
                <a:gd name="connsiteX800" fmla="*/ 514945 w 1300706"/>
                <a:gd name="connsiteY800" fmla="*/ 173470 h 2841323"/>
                <a:gd name="connsiteX801" fmla="*/ 526771 w 1300706"/>
                <a:gd name="connsiteY801" fmla="*/ 201851 h 2841323"/>
                <a:gd name="connsiteX802" fmla="*/ 517310 w 1300706"/>
                <a:gd name="connsiteY802" fmla="*/ 206581 h 2841323"/>
                <a:gd name="connsiteX803" fmla="*/ 531501 w 1300706"/>
                <a:gd name="connsiteY803" fmla="*/ 225502 h 2841323"/>
                <a:gd name="connsiteX804" fmla="*/ 526771 w 1300706"/>
                <a:gd name="connsiteY804" fmla="*/ 234963 h 2841323"/>
                <a:gd name="connsiteX805" fmla="*/ 543328 w 1300706"/>
                <a:gd name="connsiteY805" fmla="*/ 234963 h 2841323"/>
                <a:gd name="connsiteX806" fmla="*/ 550423 w 1300706"/>
                <a:gd name="connsiteY806" fmla="*/ 237328 h 2841323"/>
                <a:gd name="connsiteX807" fmla="*/ 545693 w 1300706"/>
                <a:gd name="connsiteY807" fmla="*/ 230232 h 2841323"/>
                <a:gd name="connsiteX808" fmla="*/ 557519 w 1300706"/>
                <a:gd name="connsiteY808" fmla="*/ 234963 h 2841323"/>
                <a:gd name="connsiteX809" fmla="*/ 569345 w 1300706"/>
                <a:gd name="connsiteY809" fmla="*/ 218407 h 2841323"/>
                <a:gd name="connsiteX810" fmla="*/ 581172 w 1300706"/>
                <a:gd name="connsiteY810" fmla="*/ 220772 h 2841323"/>
                <a:gd name="connsiteX811" fmla="*/ 581172 w 1300706"/>
                <a:gd name="connsiteY811" fmla="*/ 225502 h 2841323"/>
                <a:gd name="connsiteX812" fmla="*/ 569345 w 1300706"/>
                <a:gd name="connsiteY812" fmla="*/ 230232 h 2841323"/>
                <a:gd name="connsiteX813" fmla="*/ 581172 w 1300706"/>
                <a:gd name="connsiteY813" fmla="*/ 234963 h 2841323"/>
                <a:gd name="connsiteX814" fmla="*/ 588267 w 1300706"/>
                <a:gd name="connsiteY814" fmla="*/ 225502 h 2841323"/>
                <a:gd name="connsiteX815" fmla="*/ 602459 w 1300706"/>
                <a:gd name="connsiteY815" fmla="*/ 237328 h 2841323"/>
                <a:gd name="connsiteX816" fmla="*/ 607189 w 1300706"/>
                <a:gd name="connsiteY816" fmla="*/ 230232 h 2841323"/>
                <a:gd name="connsiteX817" fmla="*/ 611920 w 1300706"/>
                <a:gd name="connsiteY817" fmla="*/ 242058 h 2841323"/>
                <a:gd name="connsiteX818" fmla="*/ 609555 w 1300706"/>
                <a:gd name="connsiteY818" fmla="*/ 249153 h 2841323"/>
                <a:gd name="connsiteX819" fmla="*/ 637938 w 1300706"/>
                <a:gd name="connsiteY819" fmla="*/ 265709 h 2841323"/>
                <a:gd name="connsiteX820" fmla="*/ 635572 w 1300706"/>
                <a:gd name="connsiteY820" fmla="*/ 282265 h 2841323"/>
                <a:gd name="connsiteX821" fmla="*/ 619016 w 1300706"/>
                <a:gd name="connsiteY821" fmla="*/ 279900 h 2841323"/>
                <a:gd name="connsiteX822" fmla="*/ 614285 w 1300706"/>
                <a:gd name="connsiteY822" fmla="*/ 289360 h 2841323"/>
                <a:gd name="connsiteX823" fmla="*/ 649764 w 1300706"/>
                <a:gd name="connsiteY823" fmla="*/ 310646 h 2841323"/>
                <a:gd name="connsiteX824" fmla="*/ 654494 w 1300706"/>
                <a:gd name="connsiteY824" fmla="*/ 303551 h 2841323"/>
                <a:gd name="connsiteX825" fmla="*/ 635572 w 1300706"/>
                <a:gd name="connsiteY825" fmla="*/ 282265 h 2841323"/>
                <a:gd name="connsiteX826" fmla="*/ 649764 w 1300706"/>
                <a:gd name="connsiteY826" fmla="*/ 282265 h 2841323"/>
                <a:gd name="connsiteX827" fmla="*/ 671051 w 1300706"/>
                <a:gd name="connsiteY827" fmla="*/ 291725 h 2841323"/>
                <a:gd name="connsiteX828" fmla="*/ 701799 w 1300706"/>
                <a:gd name="connsiteY828" fmla="*/ 320107 h 2841323"/>
                <a:gd name="connsiteX829" fmla="*/ 711260 w 1300706"/>
                <a:gd name="connsiteY829" fmla="*/ 334298 h 2841323"/>
                <a:gd name="connsiteX830" fmla="*/ 661590 w 1300706"/>
                <a:gd name="connsiteY830" fmla="*/ 310646 h 2841323"/>
                <a:gd name="connsiteX831" fmla="*/ 661590 w 1300706"/>
                <a:gd name="connsiteY831" fmla="*/ 327202 h 2841323"/>
                <a:gd name="connsiteX832" fmla="*/ 723086 w 1300706"/>
                <a:gd name="connsiteY832" fmla="*/ 360314 h 2841323"/>
                <a:gd name="connsiteX833" fmla="*/ 744374 w 1300706"/>
                <a:gd name="connsiteY833" fmla="*/ 383965 h 2841323"/>
                <a:gd name="connsiteX834" fmla="*/ 732547 w 1300706"/>
                <a:gd name="connsiteY834" fmla="*/ 367409 h 2841323"/>
                <a:gd name="connsiteX835" fmla="*/ 713625 w 1300706"/>
                <a:gd name="connsiteY835" fmla="*/ 334298 h 2841323"/>
                <a:gd name="connsiteX836" fmla="*/ 775122 w 1300706"/>
                <a:gd name="connsiteY836" fmla="*/ 376870 h 2841323"/>
                <a:gd name="connsiteX837" fmla="*/ 768026 w 1300706"/>
                <a:gd name="connsiteY837" fmla="*/ 379235 h 2841323"/>
                <a:gd name="connsiteX838" fmla="*/ 765661 w 1300706"/>
                <a:gd name="connsiteY838" fmla="*/ 393426 h 2841323"/>
                <a:gd name="connsiteX839" fmla="*/ 779852 w 1300706"/>
                <a:gd name="connsiteY839" fmla="*/ 405251 h 2841323"/>
                <a:gd name="connsiteX840" fmla="*/ 782217 w 1300706"/>
                <a:gd name="connsiteY840" fmla="*/ 419442 h 2841323"/>
                <a:gd name="connsiteX841" fmla="*/ 815331 w 1300706"/>
                <a:gd name="connsiteY841" fmla="*/ 443093 h 2841323"/>
                <a:gd name="connsiteX842" fmla="*/ 834253 w 1300706"/>
                <a:gd name="connsiteY842" fmla="*/ 462014 h 2841323"/>
                <a:gd name="connsiteX843" fmla="*/ 855540 w 1300706"/>
                <a:gd name="connsiteY843" fmla="*/ 476205 h 2841323"/>
                <a:gd name="connsiteX844" fmla="*/ 831888 w 1300706"/>
                <a:gd name="connsiteY844" fmla="*/ 443093 h 2841323"/>
                <a:gd name="connsiteX845" fmla="*/ 848444 w 1300706"/>
                <a:gd name="connsiteY845" fmla="*/ 457284 h 2841323"/>
                <a:gd name="connsiteX846" fmla="*/ 867366 w 1300706"/>
                <a:gd name="connsiteY846" fmla="*/ 462014 h 2841323"/>
                <a:gd name="connsiteX847" fmla="*/ 867366 w 1300706"/>
                <a:gd name="connsiteY847" fmla="*/ 454919 h 2841323"/>
                <a:gd name="connsiteX848" fmla="*/ 883923 w 1300706"/>
                <a:gd name="connsiteY848" fmla="*/ 454919 h 2841323"/>
                <a:gd name="connsiteX849" fmla="*/ 891019 w 1300706"/>
                <a:gd name="connsiteY849" fmla="*/ 469109 h 2841323"/>
                <a:gd name="connsiteX850" fmla="*/ 895749 w 1300706"/>
                <a:gd name="connsiteY850" fmla="*/ 464379 h 2841323"/>
                <a:gd name="connsiteX851" fmla="*/ 905210 w 1300706"/>
                <a:gd name="connsiteY851" fmla="*/ 478570 h 2841323"/>
                <a:gd name="connsiteX852" fmla="*/ 895749 w 1300706"/>
                <a:gd name="connsiteY852" fmla="*/ 476205 h 2841323"/>
                <a:gd name="connsiteX853" fmla="*/ 954880 w 1300706"/>
                <a:gd name="connsiteY853" fmla="*/ 544793 h 2841323"/>
                <a:gd name="connsiteX854" fmla="*/ 954880 w 1300706"/>
                <a:gd name="connsiteY854" fmla="*/ 502221 h 2841323"/>
                <a:gd name="connsiteX855" fmla="*/ 933593 w 1300706"/>
                <a:gd name="connsiteY855" fmla="*/ 480935 h 2841323"/>
                <a:gd name="connsiteX856" fmla="*/ 1021107 w 1300706"/>
                <a:gd name="connsiteY856" fmla="*/ 570809 h 2841323"/>
                <a:gd name="connsiteX857" fmla="*/ 1021107 w 1300706"/>
                <a:gd name="connsiteY857" fmla="*/ 582635 h 2841323"/>
                <a:gd name="connsiteX858" fmla="*/ 1032933 w 1300706"/>
                <a:gd name="connsiteY858" fmla="*/ 582635 h 2841323"/>
                <a:gd name="connsiteX859" fmla="*/ 1051855 w 1300706"/>
                <a:gd name="connsiteY859" fmla="*/ 620477 h 2841323"/>
                <a:gd name="connsiteX860" fmla="*/ 1058951 w 1300706"/>
                <a:gd name="connsiteY860" fmla="*/ 618112 h 2841323"/>
                <a:gd name="connsiteX861" fmla="*/ 987994 w 1300706"/>
                <a:gd name="connsiteY861" fmla="*/ 528237 h 2841323"/>
                <a:gd name="connsiteX862" fmla="*/ 919402 w 1300706"/>
                <a:gd name="connsiteY862" fmla="*/ 445458 h 2841323"/>
                <a:gd name="connsiteX863" fmla="*/ 940689 w 1300706"/>
                <a:gd name="connsiteY863" fmla="*/ 459649 h 2841323"/>
                <a:gd name="connsiteX864" fmla="*/ 1051855 w 1300706"/>
                <a:gd name="connsiteY864" fmla="*/ 589730 h 2841323"/>
                <a:gd name="connsiteX865" fmla="*/ 1080238 w 1300706"/>
                <a:gd name="connsiteY865" fmla="*/ 615747 h 2841323"/>
                <a:gd name="connsiteX866" fmla="*/ 1084969 w 1300706"/>
                <a:gd name="connsiteY866" fmla="*/ 629937 h 2841323"/>
                <a:gd name="connsiteX867" fmla="*/ 1179579 w 1300706"/>
                <a:gd name="connsiteY867" fmla="*/ 823877 h 2841323"/>
                <a:gd name="connsiteX868" fmla="*/ 1170118 w 1300706"/>
                <a:gd name="connsiteY868" fmla="*/ 821512 h 2841323"/>
                <a:gd name="connsiteX869" fmla="*/ 1174848 w 1300706"/>
                <a:gd name="connsiteY869" fmla="*/ 842798 h 2841323"/>
                <a:gd name="connsiteX870" fmla="*/ 1163022 w 1300706"/>
                <a:gd name="connsiteY870" fmla="*/ 821512 h 2841323"/>
                <a:gd name="connsiteX871" fmla="*/ 1165387 w 1300706"/>
                <a:gd name="connsiteY871" fmla="*/ 854624 h 2841323"/>
                <a:gd name="connsiteX872" fmla="*/ 1158291 w 1300706"/>
                <a:gd name="connsiteY872" fmla="*/ 849893 h 2841323"/>
                <a:gd name="connsiteX873" fmla="*/ 1186674 w 1300706"/>
                <a:gd name="connsiteY873" fmla="*/ 946863 h 2841323"/>
                <a:gd name="connsiteX874" fmla="*/ 1191405 w 1300706"/>
                <a:gd name="connsiteY874" fmla="*/ 946863 h 2841323"/>
                <a:gd name="connsiteX875" fmla="*/ 1181944 w 1300706"/>
                <a:gd name="connsiteY875" fmla="*/ 861719 h 2841323"/>
                <a:gd name="connsiteX876" fmla="*/ 1217423 w 1300706"/>
                <a:gd name="connsiteY876" fmla="*/ 975245 h 2841323"/>
                <a:gd name="connsiteX877" fmla="*/ 1222153 w 1300706"/>
                <a:gd name="connsiteY877" fmla="*/ 979975 h 2841323"/>
                <a:gd name="connsiteX878" fmla="*/ 1223225 w 1300706"/>
                <a:gd name="connsiteY878" fmla="*/ 959058 h 2841323"/>
                <a:gd name="connsiteX879" fmla="*/ 1218944 w 1300706"/>
                <a:gd name="connsiteY879" fmla="*/ 941229 h 2841323"/>
                <a:gd name="connsiteX880" fmla="*/ 1234275 w 1300706"/>
                <a:gd name="connsiteY880" fmla="*/ 991800 h 2841323"/>
                <a:gd name="connsiteX881" fmla="*/ 1257632 w 1300706"/>
                <a:gd name="connsiteY881" fmla="*/ 1093501 h 2841323"/>
                <a:gd name="connsiteX882" fmla="*/ 1255266 w 1300706"/>
                <a:gd name="connsiteY882" fmla="*/ 1060389 h 2841323"/>
                <a:gd name="connsiteX883" fmla="*/ 1274188 w 1300706"/>
                <a:gd name="connsiteY883" fmla="*/ 1098231 h 2841323"/>
                <a:gd name="connsiteX884" fmla="*/ 1276554 w 1300706"/>
                <a:gd name="connsiteY884" fmla="*/ 1088770 h 2841323"/>
                <a:gd name="connsiteX885" fmla="*/ 1297841 w 1300706"/>
                <a:gd name="connsiteY885" fmla="*/ 1192836 h 2841323"/>
                <a:gd name="connsiteX886" fmla="*/ 1295476 w 1300706"/>
                <a:gd name="connsiteY886" fmla="*/ 1199931 h 2841323"/>
                <a:gd name="connsiteX887" fmla="*/ 1288380 w 1300706"/>
                <a:gd name="connsiteY887" fmla="*/ 1351299 h 2841323"/>
                <a:gd name="connsiteX888" fmla="*/ 1269458 w 1300706"/>
                <a:gd name="connsiteY888" fmla="*/ 1443538 h 2841323"/>
                <a:gd name="connsiteX889" fmla="*/ 1267093 w 1300706"/>
                <a:gd name="connsiteY889" fmla="*/ 1523952 h 2841323"/>
                <a:gd name="connsiteX890" fmla="*/ 1181944 w 1300706"/>
                <a:gd name="connsiteY890" fmla="*/ 1781750 h 2841323"/>
                <a:gd name="connsiteX891" fmla="*/ 1155926 w 1300706"/>
                <a:gd name="connsiteY891" fmla="*/ 1857434 h 2841323"/>
                <a:gd name="connsiteX892" fmla="*/ 1141735 w 1300706"/>
                <a:gd name="connsiteY892" fmla="*/ 1892911 h 2841323"/>
                <a:gd name="connsiteX893" fmla="*/ 1125178 w 1300706"/>
                <a:gd name="connsiteY893" fmla="*/ 1885815 h 2841323"/>
                <a:gd name="connsiteX894" fmla="*/ 1103891 w 1300706"/>
                <a:gd name="connsiteY894" fmla="*/ 1933118 h 2841323"/>
                <a:gd name="connsiteX895" fmla="*/ 1106256 w 1300706"/>
                <a:gd name="connsiteY895" fmla="*/ 1947308 h 2841323"/>
                <a:gd name="connsiteX896" fmla="*/ 1089699 w 1300706"/>
                <a:gd name="connsiteY896" fmla="*/ 1987515 h 2841323"/>
                <a:gd name="connsiteX897" fmla="*/ 1063682 w 1300706"/>
                <a:gd name="connsiteY897" fmla="*/ 2011167 h 2841323"/>
                <a:gd name="connsiteX898" fmla="*/ 1030568 w 1300706"/>
                <a:gd name="connsiteY898" fmla="*/ 2072660 h 2841323"/>
                <a:gd name="connsiteX899" fmla="*/ 1021107 w 1300706"/>
                <a:gd name="connsiteY899" fmla="*/ 2070295 h 2841323"/>
                <a:gd name="connsiteX900" fmla="*/ 1025838 w 1300706"/>
                <a:gd name="connsiteY900" fmla="*/ 2079755 h 2841323"/>
                <a:gd name="connsiteX901" fmla="*/ 983263 w 1300706"/>
                <a:gd name="connsiteY901" fmla="*/ 2150709 h 2841323"/>
                <a:gd name="connsiteX902" fmla="*/ 978533 w 1300706"/>
                <a:gd name="connsiteY902" fmla="*/ 2179090 h 2841323"/>
                <a:gd name="connsiteX903" fmla="*/ 978533 w 1300706"/>
                <a:gd name="connsiteY903" fmla="*/ 2164899 h 2841323"/>
                <a:gd name="connsiteX904" fmla="*/ 964341 w 1300706"/>
                <a:gd name="connsiteY904" fmla="*/ 2171995 h 2841323"/>
                <a:gd name="connsiteX905" fmla="*/ 959611 w 1300706"/>
                <a:gd name="connsiteY905" fmla="*/ 2228757 h 2841323"/>
                <a:gd name="connsiteX906" fmla="*/ 950150 w 1300706"/>
                <a:gd name="connsiteY906" fmla="*/ 2247678 h 2841323"/>
                <a:gd name="connsiteX907" fmla="*/ 938324 w 1300706"/>
                <a:gd name="connsiteY907" fmla="*/ 2247678 h 2841323"/>
                <a:gd name="connsiteX908" fmla="*/ 947785 w 1300706"/>
                <a:gd name="connsiteY908" fmla="*/ 2226392 h 2841323"/>
                <a:gd name="connsiteX909" fmla="*/ 943054 w 1300706"/>
                <a:gd name="connsiteY909" fmla="*/ 2221662 h 2841323"/>
                <a:gd name="connsiteX910" fmla="*/ 938324 w 1300706"/>
                <a:gd name="connsiteY910" fmla="*/ 2228757 h 2841323"/>
                <a:gd name="connsiteX911" fmla="*/ 940689 w 1300706"/>
                <a:gd name="connsiteY911" fmla="*/ 2205106 h 2841323"/>
                <a:gd name="connsiteX912" fmla="*/ 947785 w 1300706"/>
                <a:gd name="connsiteY912" fmla="*/ 2212202 h 2841323"/>
                <a:gd name="connsiteX913" fmla="*/ 940689 w 1300706"/>
                <a:gd name="connsiteY913" fmla="*/ 2205106 h 2841323"/>
                <a:gd name="connsiteX914" fmla="*/ 931228 w 1300706"/>
                <a:gd name="connsiteY914" fmla="*/ 2231123 h 2841323"/>
                <a:gd name="connsiteX915" fmla="*/ 921767 w 1300706"/>
                <a:gd name="connsiteY915" fmla="*/ 2235853 h 2841323"/>
                <a:gd name="connsiteX916" fmla="*/ 921767 w 1300706"/>
                <a:gd name="connsiteY916" fmla="*/ 2245313 h 2841323"/>
                <a:gd name="connsiteX917" fmla="*/ 909941 w 1300706"/>
                <a:gd name="connsiteY917" fmla="*/ 2245313 h 2841323"/>
                <a:gd name="connsiteX918" fmla="*/ 921767 w 1300706"/>
                <a:gd name="connsiteY918" fmla="*/ 2205106 h 2841323"/>
                <a:gd name="connsiteX919" fmla="*/ 876827 w 1300706"/>
                <a:gd name="connsiteY919" fmla="*/ 2271330 h 2841323"/>
                <a:gd name="connsiteX920" fmla="*/ 838983 w 1300706"/>
                <a:gd name="connsiteY920" fmla="*/ 2292616 h 2841323"/>
                <a:gd name="connsiteX921" fmla="*/ 841300 w 1300706"/>
                <a:gd name="connsiteY921" fmla="*/ 2304198 h 2841323"/>
                <a:gd name="connsiteX922" fmla="*/ 834253 w 1300706"/>
                <a:gd name="connsiteY922" fmla="*/ 2304441 h 2841323"/>
                <a:gd name="connsiteX923" fmla="*/ 836618 w 1300706"/>
                <a:gd name="connsiteY923" fmla="*/ 2318632 h 2841323"/>
                <a:gd name="connsiteX924" fmla="*/ 805870 w 1300706"/>
                <a:gd name="connsiteY924" fmla="*/ 2335188 h 2841323"/>
                <a:gd name="connsiteX925" fmla="*/ 805870 w 1300706"/>
                <a:gd name="connsiteY925" fmla="*/ 2328092 h 2841323"/>
                <a:gd name="connsiteX926" fmla="*/ 782217 w 1300706"/>
                <a:gd name="connsiteY926" fmla="*/ 2328092 h 2841323"/>
                <a:gd name="connsiteX927" fmla="*/ 784583 w 1300706"/>
                <a:gd name="connsiteY927" fmla="*/ 2309172 h 2841323"/>
                <a:gd name="connsiteX928" fmla="*/ 727817 w 1300706"/>
                <a:gd name="connsiteY928" fmla="*/ 2358839 h 2841323"/>
                <a:gd name="connsiteX929" fmla="*/ 732547 w 1300706"/>
                <a:gd name="connsiteY929" fmla="*/ 2368299 h 2841323"/>
                <a:gd name="connsiteX930" fmla="*/ 763296 w 1300706"/>
                <a:gd name="connsiteY930" fmla="*/ 2344648 h 2841323"/>
                <a:gd name="connsiteX931" fmla="*/ 765661 w 1300706"/>
                <a:gd name="connsiteY931" fmla="*/ 2351744 h 2841323"/>
                <a:gd name="connsiteX932" fmla="*/ 737278 w 1300706"/>
                <a:gd name="connsiteY932" fmla="*/ 2365934 h 2841323"/>
                <a:gd name="connsiteX933" fmla="*/ 739643 w 1300706"/>
                <a:gd name="connsiteY933" fmla="*/ 2373030 h 2841323"/>
                <a:gd name="connsiteX934" fmla="*/ 685242 w 1300706"/>
                <a:gd name="connsiteY934" fmla="*/ 2417967 h 2841323"/>
                <a:gd name="connsiteX935" fmla="*/ 671051 w 1300706"/>
                <a:gd name="connsiteY935" fmla="*/ 2410872 h 2841323"/>
                <a:gd name="connsiteX936" fmla="*/ 661590 w 1300706"/>
                <a:gd name="connsiteY936" fmla="*/ 2417967 h 2841323"/>
                <a:gd name="connsiteX937" fmla="*/ 652129 w 1300706"/>
                <a:gd name="connsiteY937" fmla="*/ 2401411 h 2841323"/>
                <a:gd name="connsiteX938" fmla="*/ 588267 w 1300706"/>
                <a:gd name="connsiteY938" fmla="*/ 2462904 h 2841323"/>
                <a:gd name="connsiteX939" fmla="*/ 607189 w 1300706"/>
                <a:gd name="connsiteY939" fmla="*/ 2462904 h 2841323"/>
                <a:gd name="connsiteX940" fmla="*/ 529136 w 1300706"/>
                <a:gd name="connsiteY940" fmla="*/ 2484190 h 2841323"/>
                <a:gd name="connsiteX941" fmla="*/ 557519 w 1300706"/>
                <a:gd name="connsiteY941" fmla="*/ 2460539 h 2841323"/>
                <a:gd name="connsiteX942" fmla="*/ 550423 w 1300706"/>
                <a:gd name="connsiteY942" fmla="*/ 2458174 h 2841323"/>
                <a:gd name="connsiteX943" fmla="*/ 557519 w 1300706"/>
                <a:gd name="connsiteY943" fmla="*/ 2443983 h 2841323"/>
                <a:gd name="connsiteX944" fmla="*/ 574076 w 1300706"/>
                <a:gd name="connsiteY944" fmla="*/ 2448714 h 2841323"/>
                <a:gd name="connsiteX945" fmla="*/ 581172 w 1300706"/>
                <a:gd name="connsiteY945" fmla="*/ 2439253 h 2841323"/>
                <a:gd name="connsiteX946" fmla="*/ 578806 w 1300706"/>
                <a:gd name="connsiteY946" fmla="*/ 2439253 h 2841323"/>
                <a:gd name="connsiteX947" fmla="*/ 616650 w 1300706"/>
                <a:gd name="connsiteY947" fmla="*/ 2413237 h 2841323"/>
                <a:gd name="connsiteX948" fmla="*/ 697069 w 1300706"/>
                <a:gd name="connsiteY948" fmla="*/ 2344648 h 2841323"/>
                <a:gd name="connsiteX949" fmla="*/ 578806 w 1300706"/>
                <a:gd name="connsiteY949" fmla="*/ 2413237 h 2841323"/>
                <a:gd name="connsiteX950" fmla="*/ 406144 w 1300706"/>
                <a:gd name="connsiteY950" fmla="*/ 2458174 h 2841323"/>
                <a:gd name="connsiteX951" fmla="*/ 361204 w 1300706"/>
                <a:gd name="connsiteY951" fmla="*/ 2481825 h 2841323"/>
                <a:gd name="connsiteX952" fmla="*/ 361204 w 1300706"/>
                <a:gd name="connsiteY952" fmla="*/ 2462904 h 2841323"/>
                <a:gd name="connsiteX953" fmla="*/ 370665 w 1300706"/>
                <a:gd name="connsiteY953" fmla="*/ 2451079 h 2841323"/>
                <a:gd name="connsiteX954" fmla="*/ 391952 w 1300706"/>
                <a:gd name="connsiteY954" fmla="*/ 2446348 h 2841323"/>
                <a:gd name="connsiteX955" fmla="*/ 399048 w 1300706"/>
                <a:gd name="connsiteY955" fmla="*/ 2453444 h 2841323"/>
                <a:gd name="connsiteX956" fmla="*/ 448718 w 1300706"/>
                <a:gd name="connsiteY956" fmla="*/ 2432158 h 2841323"/>
                <a:gd name="connsiteX957" fmla="*/ 536232 w 1300706"/>
                <a:gd name="connsiteY957" fmla="*/ 2401411 h 2841323"/>
                <a:gd name="connsiteX958" fmla="*/ 538597 w 1300706"/>
                <a:gd name="connsiteY958" fmla="*/ 2380125 h 2841323"/>
                <a:gd name="connsiteX959" fmla="*/ 505484 w 1300706"/>
                <a:gd name="connsiteY959" fmla="*/ 2389586 h 2841323"/>
                <a:gd name="connsiteX960" fmla="*/ 514945 w 1300706"/>
                <a:gd name="connsiteY960" fmla="*/ 2391951 h 2841323"/>
                <a:gd name="connsiteX961" fmla="*/ 472370 w 1300706"/>
                <a:gd name="connsiteY961" fmla="*/ 2406141 h 2841323"/>
                <a:gd name="connsiteX962" fmla="*/ 446353 w 1300706"/>
                <a:gd name="connsiteY962" fmla="*/ 2420332 h 2841323"/>
                <a:gd name="connsiteX963" fmla="*/ 458179 w 1300706"/>
                <a:gd name="connsiteY963" fmla="*/ 2408506 h 2841323"/>
                <a:gd name="connsiteX964" fmla="*/ 320995 w 1300706"/>
                <a:gd name="connsiteY964" fmla="*/ 2439253 h 2841323"/>
                <a:gd name="connsiteX965" fmla="*/ 342282 w 1300706"/>
                <a:gd name="connsiteY965" fmla="*/ 2422697 h 2841323"/>
                <a:gd name="connsiteX966" fmla="*/ 320995 w 1300706"/>
                <a:gd name="connsiteY966" fmla="*/ 2422697 h 2841323"/>
                <a:gd name="connsiteX967" fmla="*/ 342282 w 1300706"/>
                <a:gd name="connsiteY967" fmla="*/ 2413237 h 2841323"/>
                <a:gd name="connsiteX968" fmla="*/ 349378 w 1300706"/>
                <a:gd name="connsiteY968" fmla="*/ 2422697 h 2841323"/>
                <a:gd name="connsiteX969" fmla="*/ 375395 w 1300706"/>
                <a:gd name="connsiteY969" fmla="*/ 2410872 h 2841323"/>
                <a:gd name="connsiteX970" fmla="*/ 380126 w 1300706"/>
                <a:gd name="connsiteY970" fmla="*/ 2417967 h 2841323"/>
                <a:gd name="connsiteX971" fmla="*/ 410874 w 1300706"/>
                <a:gd name="connsiteY971" fmla="*/ 2394316 h 2841323"/>
                <a:gd name="connsiteX972" fmla="*/ 410874 w 1300706"/>
                <a:gd name="connsiteY972" fmla="*/ 2384855 h 2841323"/>
                <a:gd name="connsiteX973" fmla="*/ 443987 w 1300706"/>
                <a:gd name="connsiteY973" fmla="*/ 2387220 h 2841323"/>
                <a:gd name="connsiteX974" fmla="*/ 493658 w 1300706"/>
                <a:gd name="connsiteY974" fmla="*/ 2342283 h 2841323"/>
                <a:gd name="connsiteX975" fmla="*/ 474736 w 1300706"/>
                <a:gd name="connsiteY975" fmla="*/ 2339918 h 2841323"/>
                <a:gd name="connsiteX976" fmla="*/ 474736 w 1300706"/>
                <a:gd name="connsiteY976" fmla="*/ 2304441 h 2841323"/>
                <a:gd name="connsiteX977" fmla="*/ 339917 w 1300706"/>
                <a:gd name="connsiteY977" fmla="*/ 2347013 h 2841323"/>
                <a:gd name="connsiteX978" fmla="*/ 330456 w 1300706"/>
                <a:gd name="connsiteY978" fmla="*/ 2358839 h 2841323"/>
                <a:gd name="connsiteX979" fmla="*/ 311534 w 1300706"/>
                <a:gd name="connsiteY979" fmla="*/ 2354109 h 2841323"/>
                <a:gd name="connsiteX980" fmla="*/ 250037 w 1300706"/>
                <a:gd name="connsiteY980" fmla="*/ 2370665 h 2841323"/>
                <a:gd name="connsiteX981" fmla="*/ 233481 w 1300706"/>
                <a:gd name="connsiteY981" fmla="*/ 2356474 h 2841323"/>
                <a:gd name="connsiteX982" fmla="*/ 306803 w 1300706"/>
                <a:gd name="connsiteY982" fmla="*/ 2313902 h 2841323"/>
                <a:gd name="connsiteX983" fmla="*/ 299708 w 1300706"/>
                <a:gd name="connsiteY983" fmla="*/ 2311537 h 2841323"/>
                <a:gd name="connsiteX984" fmla="*/ 309169 w 1300706"/>
                <a:gd name="connsiteY984" fmla="*/ 2306806 h 2841323"/>
                <a:gd name="connsiteX985" fmla="*/ 306803 w 1300706"/>
                <a:gd name="connsiteY985" fmla="*/ 2304441 h 2841323"/>
                <a:gd name="connsiteX986" fmla="*/ 382491 w 1300706"/>
                <a:gd name="connsiteY986" fmla="*/ 2271330 h 2841323"/>
                <a:gd name="connsiteX987" fmla="*/ 365934 w 1300706"/>
                <a:gd name="connsiteY987" fmla="*/ 2283155 h 2841323"/>
                <a:gd name="connsiteX988" fmla="*/ 373030 w 1300706"/>
                <a:gd name="connsiteY988" fmla="*/ 2302076 h 2841323"/>
                <a:gd name="connsiteX989" fmla="*/ 413239 w 1300706"/>
                <a:gd name="connsiteY989" fmla="*/ 2266599 h 2841323"/>
                <a:gd name="connsiteX990" fmla="*/ 443987 w 1300706"/>
                <a:gd name="connsiteY990" fmla="*/ 2257139 h 2841323"/>
                <a:gd name="connsiteX991" fmla="*/ 439257 w 1300706"/>
                <a:gd name="connsiteY991" fmla="*/ 2254774 h 2841323"/>
                <a:gd name="connsiteX992" fmla="*/ 477101 w 1300706"/>
                <a:gd name="connsiteY992" fmla="*/ 2221662 h 2841323"/>
                <a:gd name="connsiteX993" fmla="*/ 460544 w 1300706"/>
                <a:gd name="connsiteY993" fmla="*/ 2238218 h 2841323"/>
                <a:gd name="connsiteX994" fmla="*/ 458179 w 1300706"/>
                <a:gd name="connsiteY994" fmla="*/ 2252409 h 2841323"/>
                <a:gd name="connsiteX995" fmla="*/ 488927 w 1300706"/>
                <a:gd name="connsiteY995" fmla="*/ 2235853 h 2841323"/>
                <a:gd name="connsiteX996" fmla="*/ 496023 w 1300706"/>
                <a:gd name="connsiteY996" fmla="*/ 2245313 h 2841323"/>
                <a:gd name="connsiteX997" fmla="*/ 555154 w 1300706"/>
                <a:gd name="connsiteY997" fmla="*/ 2193281 h 2841323"/>
                <a:gd name="connsiteX998" fmla="*/ 555154 w 1300706"/>
                <a:gd name="connsiteY998" fmla="*/ 2188550 h 2841323"/>
                <a:gd name="connsiteX999" fmla="*/ 680512 w 1300706"/>
                <a:gd name="connsiteY999" fmla="*/ 2101041 h 2841323"/>
                <a:gd name="connsiteX1000" fmla="*/ 680512 w 1300706"/>
                <a:gd name="connsiteY1000" fmla="*/ 2086850 h 2841323"/>
                <a:gd name="connsiteX1001" fmla="*/ 640303 w 1300706"/>
                <a:gd name="connsiteY1001" fmla="*/ 2086850 h 2841323"/>
                <a:gd name="connsiteX1002" fmla="*/ 633207 w 1300706"/>
                <a:gd name="connsiteY1002" fmla="*/ 2101041 h 2841323"/>
                <a:gd name="connsiteX1003" fmla="*/ 619016 w 1300706"/>
                <a:gd name="connsiteY1003" fmla="*/ 2103406 h 2841323"/>
                <a:gd name="connsiteX1004" fmla="*/ 592998 w 1300706"/>
                <a:gd name="connsiteY1004" fmla="*/ 2105771 h 2841323"/>
                <a:gd name="connsiteX1005" fmla="*/ 597728 w 1300706"/>
                <a:gd name="connsiteY1005" fmla="*/ 2122327 h 2841323"/>
                <a:gd name="connsiteX1006" fmla="*/ 566980 w 1300706"/>
                <a:gd name="connsiteY1006" fmla="*/ 2143613 h 2841323"/>
                <a:gd name="connsiteX1007" fmla="*/ 566980 w 1300706"/>
                <a:gd name="connsiteY1007" fmla="*/ 2155439 h 2841323"/>
                <a:gd name="connsiteX1008" fmla="*/ 498388 w 1300706"/>
                <a:gd name="connsiteY1008" fmla="*/ 2195646 h 2841323"/>
                <a:gd name="connsiteX1009" fmla="*/ 479466 w 1300706"/>
                <a:gd name="connsiteY1009" fmla="*/ 2207471 h 2841323"/>
                <a:gd name="connsiteX1010" fmla="*/ 425066 w 1300706"/>
                <a:gd name="connsiteY1010" fmla="*/ 2224027 h 2841323"/>
                <a:gd name="connsiteX1011" fmla="*/ 370665 w 1300706"/>
                <a:gd name="connsiteY1011" fmla="*/ 2259504 h 2841323"/>
                <a:gd name="connsiteX1012" fmla="*/ 370665 w 1300706"/>
                <a:gd name="connsiteY1012" fmla="*/ 2252409 h 2841323"/>
                <a:gd name="connsiteX1013" fmla="*/ 316264 w 1300706"/>
                <a:gd name="connsiteY1013" fmla="*/ 2271330 h 2841323"/>
                <a:gd name="connsiteX1014" fmla="*/ 285516 w 1300706"/>
                <a:gd name="connsiteY1014" fmla="*/ 2278425 h 2841323"/>
                <a:gd name="connsiteX1015" fmla="*/ 292612 w 1300706"/>
                <a:gd name="connsiteY1015" fmla="*/ 2271330 h 2841323"/>
                <a:gd name="connsiteX1016" fmla="*/ 238211 w 1300706"/>
                <a:gd name="connsiteY1016" fmla="*/ 2276060 h 2841323"/>
                <a:gd name="connsiteX1017" fmla="*/ 276055 w 1300706"/>
                <a:gd name="connsiteY1017" fmla="*/ 2254774 h 2841323"/>
                <a:gd name="connsiteX1018" fmla="*/ 207463 w 1300706"/>
                <a:gd name="connsiteY1018" fmla="*/ 2280790 h 2841323"/>
                <a:gd name="connsiteX1019" fmla="*/ 238211 w 1300706"/>
                <a:gd name="connsiteY1019" fmla="*/ 2276060 h 2841323"/>
                <a:gd name="connsiteX1020" fmla="*/ 183811 w 1300706"/>
                <a:gd name="connsiteY1020" fmla="*/ 2287885 h 2841323"/>
                <a:gd name="connsiteX1021" fmla="*/ 193272 w 1300706"/>
                <a:gd name="connsiteY1021" fmla="*/ 2278425 h 2841323"/>
                <a:gd name="connsiteX1022" fmla="*/ 164889 w 1300706"/>
                <a:gd name="connsiteY1022" fmla="*/ 2261869 h 2841323"/>
                <a:gd name="connsiteX1023" fmla="*/ 266594 w 1300706"/>
                <a:gd name="connsiteY1023" fmla="*/ 2228757 h 2841323"/>
                <a:gd name="connsiteX1024" fmla="*/ 195637 w 1300706"/>
                <a:gd name="connsiteY1024" fmla="*/ 2238218 h 2841323"/>
                <a:gd name="connsiteX1025" fmla="*/ 226385 w 1300706"/>
                <a:gd name="connsiteY1025" fmla="*/ 2219297 h 2841323"/>
                <a:gd name="connsiteX1026" fmla="*/ 226385 w 1300706"/>
                <a:gd name="connsiteY1026" fmla="*/ 2224027 h 2841323"/>
                <a:gd name="connsiteX1027" fmla="*/ 278420 w 1300706"/>
                <a:gd name="connsiteY1027" fmla="*/ 2200376 h 2841323"/>
                <a:gd name="connsiteX1028" fmla="*/ 292612 w 1300706"/>
                <a:gd name="connsiteY1028" fmla="*/ 2167264 h 2841323"/>
                <a:gd name="connsiteX1029" fmla="*/ 408509 w 1300706"/>
                <a:gd name="connsiteY1029" fmla="*/ 2105771 h 2841323"/>
                <a:gd name="connsiteX1030" fmla="*/ 406144 w 1300706"/>
                <a:gd name="connsiteY1030" fmla="*/ 2115232 h 2841323"/>
                <a:gd name="connsiteX1031" fmla="*/ 422700 w 1300706"/>
                <a:gd name="connsiteY1031" fmla="*/ 2108136 h 2841323"/>
                <a:gd name="connsiteX1032" fmla="*/ 425066 w 1300706"/>
                <a:gd name="connsiteY1032" fmla="*/ 2124692 h 2841323"/>
                <a:gd name="connsiteX1033" fmla="*/ 484197 w 1300706"/>
                <a:gd name="connsiteY1033" fmla="*/ 2082120 h 2841323"/>
                <a:gd name="connsiteX1034" fmla="*/ 574076 w 1300706"/>
                <a:gd name="connsiteY1034" fmla="*/ 2039548 h 2841323"/>
                <a:gd name="connsiteX1035" fmla="*/ 585902 w 1300706"/>
                <a:gd name="connsiteY1035" fmla="*/ 2020627 h 2841323"/>
                <a:gd name="connsiteX1036" fmla="*/ 597728 w 1300706"/>
                <a:gd name="connsiteY1036" fmla="*/ 2013532 h 2841323"/>
                <a:gd name="connsiteX1037" fmla="*/ 574076 w 1300706"/>
                <a:gd name="connsiteY1037" fmla="*/ 2022992 h 2841323"/>
                <a:gd name="connsiteX1038" fmla="*/ 578806 w 1300706"/>
                <a:gd name="connsiteY1038" fmla="*/ 2004071 h 2841323"/>
                <a:gd name="connsiteX1039" fmla="*/ 614285 w 1300706"/>
                <a:gd name="connsiteY1039" fmla="*/ 1987515 h 2841323"/>
                <a:gd name="connsiteX1040" fmla="*/ 611920 w 1300706"/>
                <a:gd name="connsiteY1040" fmla="*/ 1975690 h 2841323"/>
                <a:gd name="connsiteX1041" fmla="*/ 578806 w 1300706"/>
                <a:gd name="connsiteY1041" fmla="*/ 1975690 h 2841323"/>
                <a:gd name="connsiteX1042" fmla="*/ 557519 w 1300706"/>
                <a:gd name="connsiteY1042" fmla="*/ 1994611 h 2841323"/>
                <a:gd name="connsiteX1043" fmla="*/ 548058 w 1300706"/>
                <a:gd name="connsiteY1043" fmla="*/ 1996976 h 2841323"/>
                <a:gd name="connsiteX1044" fmla="*/ 548058 w 1300706"/>
                <a:gd name="connsiteY1044" fmla="*/ 2011167 h 2841323"/>
                <a:gd name="connsiteX1045" fmla="*/ 531501 w 1300706"/>
                <a:gd name="connsiteY1045" fmla="*/ 2008801 h 2841323"/>
                <a:gd name="connsiteX1046" fmla="*/ 536232 w 1300706"/>
                <a:gd name="connsiteY1046" fmla="*/ 2004071 h 2841323"/>
                <a:gd name="connsiteX1047" fmla="*/ 474736 w 1300706"/>
                <a:gd name="connsiteY1047" fmla="*/ 2044278 h 2841323"/>
                <a:gd name="connsiteX1048" fmla="*/ 467640 w 1300706"/>
                <a:gd name="connsiteY1048" fmla="*/ 2046643 h 2841323"/>
                <a:gd name="connsiteX1049" fmla="*/ 413239 w 1300706"/>
                <a:gd name="connsiteY1049" fmla="*/ 2077390 h 2841323"/>
                <a:gd name="connsiteX1050" fmla="*/ 365934 w 1300706"/>
                <a:gd name="connsiteY1050" fmla="*/ 2115232 h 2841323"/>
                <a:gd name="connsiteX1051" fmla="*/ 363569 w 1300706"/>
                <a:gd name="connsiteY1051" fmla="*/ 2103406 h 2841323"/>
                <a:gd name="connsiteX1052" fmla="*/ 349378 w 1300706"/>
                <a:gd name="connsiteY1052" fmla="*/ 2115232 h 2841323"/>
                <a:gd name="connsiteX1053" fmla="*/ 320995 w 1300706"/>
                <a:gd name="connsiteY1053" fmla="*/ 2138883 h 2841323"/>
                <a:gd name="connsiteX1054" fmla="*/ 320995 w 1300706"/>
                <a:gd name="connsiteY1054" fmla="*/ 2127057 h 2841323"/>
                <a:gd name="connsiteX1055" fmla="*/ 268959 w 1300706"/>
                <a:gd name="connsiteY1055" fmla="*/ 2160169 h 2841323"/>
                <a:gd name="connsiteX1056" fmla="*/ 264229 w 1300706"/>
                <a:gd name="connsiteY1056" fmla="*/ 2155439 h 2841323"/>
                <a:gd name="connsiteX1057" fmla="*/ 221654 w 1300706"/>
                <a:gd name="connsiteY1057" fmla="*/ 2169630 h 2841323"/>
                <a:gd name="connsiteX1058" fmla="*/ 224020 w 1300706"/>
                <a:gd name="connsiteY1058" fmla="*/ 2162534 h 2841323"/>
                <a:gd name="connsiteX1059" fmla="*/ 235846 w 1300706"/>
                <a:gd name="connsiteY1059" fmla="*/ 2162534 h 2841323"/>
                <a:gd name="connsiteX1060" fmla="*/ 238211 w 1300706"/>
                <a:gd name="connsiteY1060" fmla="*/ 2155439 h 2841323"/>
                <a:gd name="connsiteX1061" fmla="*/ 242942 w 1300706"/>
                <a:gd name="connsiteY1061" fmla="*/ 2160169 h 2841323"/>
                <a:gd name="connsiteX1062" fmla="*/ 257133 w 1300706"/>
                <a:gd name="connsiteY1062" fmla="*/ 2150709 h 2841323"/>
                <a:gd name="connsiteX1063" fmla="*/ 252403 w 1300706"/>
                <a:gd name="connsiteY1063" fmla="*/ 2136518 h 2841323"/>
                <a:gd name="connsiteX1064" fmla="*/ 219289 w 1300706"/>
                <a:gd name="connsiteY1064" fmla="*/ 2150709 h 2841323"/>
                <a:gd name="connsiteX1065" fmla="*/ 233481 w 1300706"/>
                <a:gd name="connsiteY1065" fmla="*/ 2138883 h 2841323"/>
                <a:gd name="connsiteX1066" fmla="*/ 226385 w 1300706"/>
                <a:gd name="connsiteY1066" fmla="*/ 2136518 h 2841323"/>
                <a:gd name="connsiteX1067" fmla="*/ 209828 w 1300706"/>
                <a:gd name="connsiteY1067" fmla="*/ 2145978 h 2841323"/>
                <a:gd name="connsiteX1068" fmla="*/ 209828 w 1300706"/>
                <a:gd name="connsiteY1068" fmla="*/ 2134153 h 2841323"/>
                <a:gd name="connsiteX1069" fmla="*/ 235846 w 1300706"/>
                <a:gd name="connsiteY1069" fmla="*/ 2124692 h 2841323"/>
                <a:gd name="connsiteX1070" fmla="*/ 228750 w 1300706"/>
                <a:gd name="connsiteY1070" fmla="*/ 2131788 h 2841323"/>
                <a:gd name="connsiteX1071" fmla="*/ 245307 w 1300706"/>
                <a:gd name="connsiteY1071" fmla="*/ 2127057 h 2841323"/>
                <a:gd name="connsiteX1072" fmla="*/ 238211 w 1300706"/>
                <a:gd name="connsiteY1072" fmla="*/ 2124692 h 2841323"/>
                <a:gd name="connsiteX1073" fmla="*/ 271325 w 1300706"/>
                <a:gd name="connsiteY1073" fmla="*/ 2098676 h 2841323"/>
                <a:gd name="connsiteX1074" fmla="*/ 257133 w 1300706"/>
                <a:gd name="connsiteY1074" fmla="*/ 2091581 h 2841323"/>
                <a:gd name="connsiteX1075" fmla="*/ 273690 w 1300706"/>
                <a:gd name="connsiteY1075" fmla="*/ 2060834 h 2841323"/>
                <a:gd name="connsiteX1076" fmla="*/ 330456 w 1300706"/>
                <a:gd name="connsiteY1076" fmla="*/ 2034818 h 2841323"/>
                <a:gd name="connsiteX1077" fmla="*/ 330456 w 1300706"/>
                <a:gd name="connsiteY1077" fmla="*/ 2044278 h 2841323"/>
                <a:gd name="connsiteX1078" fmla="*/ 292612 w 1300706"/>
                <a:gd name="connsiteY1078" fmla="*/ 2070295 h 2841323"/>
                <a:gd name="connsiteX1079" fmla="*/ 330456 w 1300706"/>
                <a:gd name="connsiteY1079" fmla="*/ 2053739 h 2841323"/>
                <a:gd name="connsiteX1080" fmla="*/ 351743 w 1300706"/>
                <a:gd name="connsiteY1080" fmla="*/ 2053739 h 2841323"/>
                <a:gd name="connsiteX1081" fmla="*/ 387222 w 1300706"/>
                <a:gd name="connsiteY1081" fmla="*/ 2032453 h 2841323"/>
                <a:gd name="connsiteX1082" fmla="*/ 422700 w 1300706"/>
                <a:gd name="connsiteY1082" fmla="*/ 2008801 h 2841323"/>
                <a:gd name="connsiteX1083" fmla="*/ 420335 w 1300706"/>
                <a:gd name="connsiteY1083" fmla="*/ 2020627 h 2841323"/>
                <a:gd name="connsiteX1084" fmla="*/ 439257 w 1300706"/>
                <a:gd name="connsiteY1084" fmla="*/ 2020627 h 2841323"/>
                <a:gd name="connsiteX1085" fmla="*/ 436892 w 1300706"/>
                <a:gd name="connsiteY1085" fmla="*/ 1999341 h 2841323"/>
                <a:gd name="connsiteX1086" fmla="*/ 465275 w 1300706"/>
                <a:gd name="connsiteY1086" fmla="*/ 1987515 h 2841323"/>
                <a:gd name="connsiteX1087" fmla="*/ 474736 w 1300706"/>
                <a:gd name="connsiteY1087" fmla="*/ 1968595 h 2841323"/>
                <a:gd name="connsiteX1088" fmla="*/ 514945 w 1300706"/>
                <a:gd name="connsiteY1088" fmla="*/ 1942578 h 2841323"/>
                <a:gd name="connsiteX1089" fmla="*/ 529136 w 1300706"/>
                <a:gd name="connsiteY1089" fmla="*/ 1956769 h 2841323"/>
                <a:gd name="connsiteX1090" fmla="*/ 538597 w 1300706"/>
                <a:gd name="connsiteY1090" fmla="*/ 1947308 h 2841323"/>
                <a:gd name="connsiteX1091" fmla="*/ 536232 w 1300706"/>
                <a:gd name="connsiteY1091" fmla="*/ 1935483 h 2841323"/>
                <a:gd name="connsiteX1092" fmla="*/ 588267 w 1300706"/>
                <a:gd name="connsiteY1092" fmla="*/ 1885815 h 2841323"/>
                <a:gd name="connsiteX1093" fmla="*/ 583537 w 1300706"/>
                <a:gd name="connsiteY1093" fmla="*/ 1883450 h 2841323"/>
                <a:gd name="connsiteX1094" fmla="*/ 557519 w 1300706"/>
                <a:gd name="connsiteY1094" fmla="*/ 1897641 h 2841323"/>
                <a:gd name="connsiteX1095" fmla="*/ 566980 w 1300706"/>
                <a:gd name="connsiteY1095" fmla="*/ 1890546 h 2841323"/>
                <a:gd name="connsiteX1096" fmla="*/ 557519 w 1300706"/>
                <a:gd name="connsiteY1096" fmla="*/ 1873990 h 2841323"/>
                <a:gd name="connsiteX1097" fmla="*/ 566980 w 1300706"/>
                <a:gd name="connsiteY1097" fmla="*/ 1862164 h 2841323"/>
                <a:gd name="connsiteX1098" fmla="*/ 578806 w 1300706"/>
                <a:gd name="connsiteY1098" fmla="*/ 1836148 h 2841323"/>
                <a:gd name="connsiteX1099" fmla="*/ 533867 w 1300706"/>
                <a:gd name="connsiteY1099" fmla="*/ 1847973 h 2841323"/>
                <a:gd name="connsiteX1100" fmla="*/ 522041 w 1300706"/>
                <a:gd name="connsiteY1100" fmla="*/ 1852704 h 2841323"/>
                <a:gd name="connsiteX1101" fmla="*/ 529136 w 1300706"/>
                <a:gd name="connsiteY1101" fmla="*/ 1838513 h 2841323"/>
                <a:gd name="connsiteX1102" fmla="*/ 510214 w 1300706"/>
                <a:gd name="connsiteY1102" fmla="*/ 1869260 h 2841323"/>
                <a:gd name="connsiteX1103" fmla="*/ 526771 w 1300706"/>
                <a:gd name="connsiteY1103" fmla="*/ 1864529 h 2841323"/>
                <a:gd name="connsiteX1104" fmla="*/ 498388 w 1300706"/>
                <a:gd name="connsiteY1104" fmla="*/ 1902371 h 2841323"/>
                <a:gd name="connsiteX1105" fmla="*/ 500753 w 1300706"/>
                <a:gd name="connsiteY1105" fmla="*/ 1871625 h 2841323"/>
                <a:gd name="connsiteX1106" fmla="*/ 448718 w 1300706"/>
                <a:gd name="connsiteY1106" fmla="*/ 1921292 h 2841323"/>
                <a:gd name="connsiteX1107" fmla="*/ 436892 w 1300706"/>
                <a:gd name="connsiteY1107" fmla="*/ 1876355 h 2841323"/>
                <a:gd name="connsiteX1108" fmla="*/ 410874 w 1300706"/>
                <a:gd name="connsiteY1108" fmla="*/ 1900006 h 2841323"/>
                <a:gd name="connsiteX1109" fmla="*/ 410874 w 1300706"/>
                <a:gd name="connsiteY1109" fmla="*/ 1878720 h 2841323"/>
                <a:gd name="connsiteX1110" fmla="*/ 474736 w 1300706"/>
                <a:gd name="connsiteY1110" fmla="*/ 1838513 h 2841323"/>
                <a:gd name="connsiteX1111" fmla="*/ 474736 w 1300706"/>
                <a:gd name="connsiteY1111" fmla="*/ 1864529 h 2841323"/>
                <a:gd name="connsiteX1112" fmla="*/ 496023 w 1300706"/>
                <a:gd name="connsiteY1112" fmla="*/ 1836148 h 2841323"/>
                <a:gd name="connsiteX1113" fmla="*/ 477101 w 1300706"/>
                <a:gd name="connsiteY1113" fmla="*/ 1831418 h 2841323"/>
                <a:gd name="connsiteX1114" fmla="*/ 496023 w 1300706"/>
                <a:gd name="connsiteY1114" fmla="*/ 1807766 h 2841323"/>
                <a:gd name="connsiteX1115" fmla="*/ 533867 w 1300706"/>
                <a:gd name="connsiteY1115" fmla="*/ 1762829 h 2841323"/>
                <a:gd name="connsiteX1116" fmla="*/ 548058 w 1300706"/>
                <a:gd name="connsiteY1116" fmla="*/ 1779385 h 2841323"/>
                <a:gd name="connsiteX1117" fmla="*/ 569345 w 1300706"/>
                <a:gd name="connsiteY1117" fmla="*/ 1760464 h 2841323"/>
                <a:gd name="connsiteX1118" fmla="*/ 566980 w 1300706"/>
                <a:gd name="connsiteY1118" fmla="*/ 1774655 h 2841323"/>
                <a:gd name="connsiteX1119" fmla="*/ 569345 w 1300706"/>
                <a:gd name="connsiteY1119" fmla="*/ 1788846 h 2841323"/>
                <a:gd name="connsiteX1120" fmla="*/ 604824 w 1300706"/>
                <a:gd name="connsiteY1120" fmla="*/ 1748638 h 2841323"/>
                <a:gd name="connsiteX1121" fmla="*/ 616650 w 1300706"/>
                <a:gd name="connsiteY1121" fmla="*/ 1710797 h 2841323"/>
                <a:gd name="connsiteX1122" fmla="*/ 607189 w 1300706"/>
                <a:gd name="connsiteY1122" fmla="*/ 1703701 h 2841323"/>
                <a:gd name="connsiteX1123" fmla="*/ 628477 w 1300706"/>
                <a:gd name="connsiteY1123" fmla="*/ 1651669 h 2841323"/>
                <a:gd name="connsiteX1124" fmla="*/ 640303 w 1300706"/>
                <a:gd name="connsiteY1124" fmla="*/ 1654034 h 2841323"/>
                <a:gd name="connsiteX1125" fmla="*/ 621381 w 1300706"/>
                <a:gd name="connsiteY1125" fmla="*/ 1701336 h 2841323"/>
                <a:gd name="connsiteX1126" fmla="*/ 628477 w 1300706"/>
                <a:gd name="connsiteY1126" fmla="*/ 1701336 h 2841323"/>
                <a:gd name="connsiteX1127" fmla="*/ 649764 w 1300706"/>
                <a:gd name="connsiteY1127" fmla="*/ 1682415 h 2841323"/>
                <a:gd name="connsiteX1128" fmla="*/ 687608 w 1300706"/>
                <a:gd name="connsiteY1128" fmla="*/ 1568889 h 2841323"/>
                <a:gd name="connsiteX1129" fmla="*/ 704164 w 1300706"/>
                <a:gd name="connsiteY1129" fmla="*/ 1526317 h 2841323"/>
                <a:gd name="connsiteX1130" fmla="*/ 730182 w 1300706"/>
                <a:gd name="connsiteY1130" fmla="*/ 1396236 h 2841323"/>
                <a:gd name="connsiteX1131" fmla="*/ 734913 w 1300706"/>
                <a:gd name="connsiteY1131" fmla="*/ 1384410 h 2841323"/>
                <a:gd name="connsiteX1132" fmla="*/ 723086 w 1300706"/>
                <a:gd name="connsiteY1132" fmla="*/ 1353664 h 2841323"/>
                <a:gd name="connsiteX1133" fmla="*/ 720721 w 1300706"/>
                <a:gd name="connsiteY1133" fmla="*/ 1320552 h 2841323"/>
                <a:gd name="connsiteX1134" fmla="*/ 706530 w 1300706"/>
                <a:gd name="connsiteY1134" fmla="*/ 1405696 h 2841323"/>
                <a:gd name="connsiteX1135" fmla="*/ 699434 w 1300706"/>
                <a:gd name="connsiteY1135" fmla="*/ 1410427 h 2841323"/>
                <a:gd name="connsiteX1136" fmla="*/ 694703 w 1300706"/>
                <a:gd name="connsiteY1136" fmla="*/ 1325282 h 2841323"/>
                <a:gd name="connsiteX1137" fmla="*/ 711260 w 1300706"/>
                <a:gd name="connsiteY1137" fmla="*/ 1251964 h 2841323"/>
                <a:gd name="connsiteX1138" fmla="*/ 723086 w 1300706"/>
                <a:gd name="connsiteY1138" fmla="*/ 1268519 h 2841323"/>
                <a:gd name="connsiteX1139" fmla="*/ 718356 w 1300706"/>
                <a:gd name="connsiteY1139" fmla="*/ 1308726 h 2841323"/>
                <a:gd name="connsiteX1140" fmla="*/ 746739 w 1300706"/>
                <a:gd name="connsiteY1140" fmla="*/ 1247233 h 2841323"/>
                <a:gd name="connsiteX1141" fmla="*/ 756200 w 1300706"/>
                <a:gd name="connsiteY1141" fmla="*/ 1268519 h 2841323"/>
                <a:gd name="connsiteX1142" fmla="*/ 753835 w 1300706"/>
                <a:gd name="connsiteY1142" fmla="*/ 1391506 h 2841323"/>
                <a:gd name="connsiteX1143" fmla="*/ 760820 w 1300706"/>
                <a:gd name="connsiteY1143" fmla="*/ 1367891 h 2841323"/>
                <a:gd name="connsiteX1144" fmla="*/ 765336 w 1300706"/>
                <a:gd name="connsiteY1144" fmla="*/ 1363444 h 2841323"/>
                <a:gd name="connsiteX1145" fmla="*/ 763296 w 1300706"/>
                <a:gd name="connsiteY1145" fmla="*/ 1370220 h 2841323"/>
                <a:gd name="connsiteX1146" fmla="*/ 765661 w 1300706"/>
                <a:gd name="connsiteY1146" fmla="*/ 1363124 h 2841323"/>
                <a:gd name="connsiteX1147" fmla="*/ 765336 w 1300706"/>
                <a:gd name="connsiteY1147" fmla="*/ 1363444 h 2841323"/>
                <a:gd name="connsiteX1148" fmla="*/ 775972 w 1300706"/>
                <a:gd name="connsiteY1148" fmla="*/ 1328128 h 2841323"/>
                <a:gd name="connsiteX1149" fmla="*/ 765661 w 1300706"/>
                <a:gd name="connsiteY1149" fmla="*/ 1188105 h 2841323"/>
                <a:gd name="connsiteX1150" fmla="*/ 760930 w 1300706"/>
                <a:gd name="connsiteY1150" fmla="*/ 1192836 h 2841323"/>
                <a:gd name="connsiteX1151" fmla="*/ 749104 w 1300706"/>
                <a:gd name="connsiteY1151" fmla="*/ 1176280 h 2841323"/>
                <a:gd name="connsiteX1152" fmla="*/ 739643 w 1300706"/>
                <a:gd name="connsiteY1152" fmla="*/ 1181010 h 2841323"/>
                <a:gd name="connsiteX1153" fmla="*/ 742008 w 1300706"/>
                <a:gd name="connsiteY1153" fmla="*/ 1202296 h 2841323"/>
                <a:gd name="connsiteX1154" fmla="*/ 734913 w 1300706"/>
                <a:gd name="connsiteY1154" fmla="*/ 1181010 h 2841323"/>
                <a:gd name="connsiteX1155" fmla="*/ 730182 w 1300706"/>
                <a:gd name="connsiteY1155" fmla="*/ 1211757 h 2841323"/>
                <a:gd name="connsiteX1156" fmla="*/ 725452 w 1300706"/>
                <a:gd name="connsiteY1156" fmla="*/ 1181010 h 2841323"/>
                <a:gd name="connsiteX1157" fmla="*/ 720721 w 1300706"/>
                <a:gd name="connsiteY1157" fmla="*/ 1143168 h 2841323"/>
                <a:gd name="connsiteX1158" fmla="*/ 742008 w 1300706"/>
                <a:gd name="connsiteY1158" fmla="*/ 1157359 h 2841323"/>
                <a:gd name="connsiteX1159" fmla="*/ 732547 w 1300706"/>
                <a:gd name="connsiteY1159" fmla="*/ 1173915 h 2841323"/>
                <a:gd name="connsiteX1160" fmla="*/ 744374 w 1300706"/>
                <a:gd name="connsiteY1160" fmla="*/ 1166819 h 2841323"/>
                <a:gd name="connsiteX1161" fmla="*/ 732547 w 1300706"/>
                <a:gd name="connsiteY1161" fmla="*/ 1081675 h 2841323"/>
                <a:gd name="connsiteX1162" fmla="*/ 730182 w 1300706"/>
                <a:gd name="connsiteY1162" fmla="*/ 1136073 h 2841323"/>
                <a:gd name="connsiteX1163" fmla="*/ 718356 w 1300706"/>
                <a:gd name="connsiteY1163" fmla="*/ 1093501 h 2841323"/>
                <a:gd name="connsiteX1164" fmla="*/ 715991 w 1300706"/>
                <a:gd name="connsiteY1164" fmla="*/ 1107691 h 2841323"/>
                <a:gd name="connsiteX1165" fmla="*/ 704164 w 1300706"/>
                <a:gd name="connsiteY1165" fmla="*/ 1065119 h 2841323"/>
                <a:gd name="connsiteX1166" fmla="*/ 697069 w 1300706"/>
                <a:gd name="connsiteY1166" fmla="*/ 1072215 h 2841323"/>
                <a:gd name="connsiteX1167" fmla="*/ 708895 w 1300706"/>
                <a:gd name="connsiteY1167" fmla="*/ 1197566 h 2841323"/>
                <a:gd name="connsiteX1168" fmla="*/ 692338 w 1300706"/>
                <a:gd name="connsiteY1168" fmla="*/ 1145533 h 2841323"/>
                <a:gd name="connsiteX1169" fmla="*/ 694703 w 1300706"/>
                <a:gd name="connsiteY1169" fmla="*/ 1280345 h 2841323"/>
                <a:gd name="connsiteX1170" fmla="*/ 682877 w 1300706"/>
                <a:gd name="connsiteY1170" fmla="*/ 1372585 h 2841323"/>
                <a:gd name="connsiteX1171" fmla="*/ 685242 w 1300706"/>
                <a:gd name="connsiteY1171" fmla="*/ 1341838 h 2841323"/>
                <a:gd name="connsiteX1172" fmla="*/ 692338 w 1300706"/>
                <a:gd name="connsiteY1172" fmla="*/ 1266154 h 2841323"/>
                <a:gd name="connsiteX1173" fmla="*/ 680512 w 1300706"/>
                <a:gd name="connsiteY1173" fmla="*/ 1266154 h 2841323"/>
                <a:gd name="connsiteX1174" fmla="*/ 675781 w 1300706"/>
                <a:gd name="connsiteY1174" fmla="*/ 1188105 h 2841323"/>
                <a:gd name="connsiteX1175" fmla="*/ 680512 w 1300706"/>
                <a:gd name="connsiteY1175" fmla="*/ 1188105 h 2841323"/>
                <a:gd name="connsiteX1176" fmla="*/ 671051 w 1300706"/>
                <a:gd name="connsiteY1176" fmla="*/ 1131343 h 2841323"/>
                <a:gd name="connsiteX1177" fmla="*/ 661590 w 1300706"/>
                <a:gd name="connsiteY1177" fmla="*/ 1147898 h 2841323"/>
                <a:gd name="connsiteX1178" fmla="*/ 640303 w 1300706"/>
                <a:gd name="connsiteY1178" fmla="*/ 1091136 h 2841323"/>
                <a:gd name="connsiteX1179" fmla="*/ 637938 w 1300706"/>
                <a:gd name="connsiteY1179" fmla="*/ 1098231 h 2841323"/>
                <a:gd name="connsiteX1180" fmla="*/ 628477 w 1300706"/>
                <a:gd name="connsiteY1180" fmla="*/ 1058024 h 2841323"/>
                <a:gd name="connsiteX1181" fmla="*/ 619016 w 1300706"/>
                <a:gd name="connsiteY1181" fmla="*/ 1039103 h 2841323"/>
                <a:gd name="connsiteX1182" fmla="*/ 604824 w 1300706"/>
                <a:gd name="connsiteY1182" fmla="*/ 1036738 h 2841323"/>
                <a:gd name="connsiteX1183" fmla="*/ 626111 w 1300706"/>
                <a:gd name="connsiteY1183" fmla="*/ 1185740 h 2841323"/>
                <a:gd name="connsiteX1184" fmla="*/ 630842 w 1300706"/>
                <a:gd name="connsiteY1184" fmla="*/ 1204661 h 2841323"/>
                <a:gd name="connsiteX1185" fmla="*/ 628477 w 1300706"/>
                <a:gd name="connsiteY1185" fmla="*/ 1256694 h 2841323"/>
                <a:gd name="connsiteX1186" fmla="*/ 623746 w 1300706"/>
                <a:gd name="connsiteY1186" fmla="*/ 1228312 h 2841323"/>
                <a:gd name="connsiteX1187" fmla="*/ 619016 w 1300706"/>
                <a:gd name="connsiteY1187" fmla="*/ 1263789 h 2841323"/>
                <a:gd name="connsiteX1188" fmla="*/ 581172 w 1300706"/>
                <a:gd name="connsiteY1188" fmla="*/ 1131343 h 2841323"/>
                <a:gd name="connsiteX1189" fmla="*/ 585902 w 1300706"/>
                <a:gd name="connsiteY1189" fmla="*/ 1124247 h 2841323"/>
                <a:gd name="connsiteX1190" fmla="*/ 574076 w 1300706"/>
                <a:gd name="connsiteY1190" fmla="*/ 1110057 h 2841323"/>
                <a:gd name="connsiteX1191" fmla="*/ 600094 w 1300706"/>
                <a:gd name="connsiteY1191" fmla="*/ 1195201 h 2841323"/>
                <a:gd name="connsiteX1192" fmla="*/ 588267 w 1300706"/>
                <a:gd name="connsiteY1192" fmla="*/ 1181010 h 2841323"/>
                <a:gd name="connsiteX1193" fmla="*/ 578806 w 1300706"/>
                <a:gd name="connsiteY1193" fmla="*/ 1181010 h 2841323"/>
                <a:gd name="connsiteX1194" fmla="*/ 583537 w 1300706"/>
                <a:gd name="connsiteY1194" fmla="*/ 1192836 h 2841323"/>
                <a:gd name="connsiteX1195" fmla="*/ 576441 w 1300706"/>
                <a:gd name="connsiteY1195" fmla="*/ 1183375 h 2841323"/>
                <a:gd name="connsiteX1196" fmla="*/ 576441 w 1300706"/>
                <a:gd name="connsiteY1196" fmla="*/ 1199931 h 2841323"/>
                <a:gd name="connsiteX1197" fmla="*/ 552789 w 1300706"/>
                <a:gd name="connsiteY1197" fmla="*/ 1247233 h 2841323"/>
                <a:gd name="connsiteX1198" fmla="*/ 552789 w 1300706"/>
                <a:gd name="connsiteY1198" fmla="*/ 1266154 h 2841323"/>
                <a:gd name="connsiteX1199" fmla="*/ 540962 w 1300706"/>
                <a:gd name="connsiteY1199" fmla="*/ 1299266 h 2841323"/>
                <a:gd name="connsiteX1200" fmla="*/ 559884 w 1300706"/>
                <a:gd name="connsiteY1200" fmla="*/ 1315822 h 2841323"/>
                <a:gd name="connsiteX1201" fmla="*/ 548058 w 1300706"/>
                <a:gd name="connsiteY1201" fmla="*/ 1318187 h 2841323"/>
                <a:gd name="connsiteX1202" fmla="*/ 538597 w 1300706"/>
                <a:gd name="connsiteY1202" fmla="*/ 1353664 h 2841323"/>
                <a:gd name="connsiteX1203" fmla="*/ 531501 w 1300706"/>
                <a:gd name="connsiteY1203" fmla="*/ 1348933 h 2841323"/>
                <a:gd name="connsiteX1204" fmla="*/ 514945 w 1300706"/>
                <a:gd name="connsiteY1204" fmla="*/ 1384410 h 2841323"/>
                <a:gd name="connsiteX1205" fmla="*/ 512580 w 1300706"/>
                <a:gd name="connsiteY1205" fmla="*/ 1365489 h 2841323"/>
                <a:gd name="connsiteX1206" fmla="*/ 505484 w 1300706"/>
                <a:gd name="connsiteY1206" fmla="*/ 1379680 h 2841323"/>
                <a:gd name="connsiteX1207" fmla="*/ 496023 w 1300706"/>
                <a:gd name="connsiteY1207" fmla="*/ 1367854 h 2841323"/>
                <a:gd name="connsiteX1208" fmla="*/ 474736 w 1300706"/>
                <a:gd name="connsiteY1208" fmla="*/ 1443538 h 2841323"/>
                <a:gd name="connsiteX1209" fmla="*/ 467640 w 1300706"/>
                <a:gd name="connsiteY1209" fmla="*/ 1445903 h 2841323"/>
                <a:gd name="connsiteX1210" fmla="*/ 453448 w 1300706"/>
                <a:gd name="connsiteY1210" fmla="*/ 1479015 h 2841323"/>
                <a:gd name="connsiteX1211" fmla="*/ 451083 w 1300706"/>
                <a:gd name="connsiteY1211" fmla="*/ 1497936 h 2841323"/>
                <a:gd name="connsiteX1212" fmla="*/ 439808 w 1300706"/>
                <a:gd name="connsiteY1212" fmla="*/ 1512542 h 2841323"/>
                <a:gd name="connsiteX1213" fmla="*/ 434270 w 1300706"/>
                <a:gd name="connsiteY1213" fmla="*/ 1478701 h 2841323"/>
                <a:gd name="connsiteX1214" fmla="*/ 441548 w 1300706"/>
                <a:gd name="connsiteY1214" fmla="*/ 1450671 h 2841323"/>
                <a:gd name="connsiteX1215" fmla="*/ 443987 w 1300706"/>
                <a:gd name="connsiteY1215" fmla="*/ 1417522 h 2841323"/>
                <a:gd name="connsiteX1216" fmla="*/ 458179 w 1300706"/>
                <a:gd name="connsiteY1216" fmla="*/ 1337108 h 2841323"/>
                <a:gd name="connsiteX1217" fmla="*/ 451083 w 1300706"/>
                <a:gd name="connsiteY1217" fmla="*/ 1341838 h 2841323"/>
                <a:gd name="connsiteX1218" fmla="*/ 453448 w 1300706"/>
                <a:gd name="connsiteY1218" fmla="*/ 1325282 h 2841323"/>
                <a:gd name="connsiteX1219" fmla="*/ 462909 w 1300706"/>
                <a:gd name="connsiteY1219" fmla="*/ 1322917 h 2841323"/>
                <a:gd name="connsiteX1220" fmla="*/ 455814 w 1300706"/>
                <a:gd name="connsiteY1220" fmla="*/ 1311092 h 2841323"/>
                <a:gd name="connsiteX1221" fmla="*/ 453448 w 1300706"/>
                <a:gd name="connsiteY1221" fmla="*/ 1315822 h 2841323"/>
                <a:gd name="connsiteX1222" fmla="*/ 441622 w 1300706"/>
                <a:gd name="connsiteY1222" fmla="*/ 1308726 h 2841323"/>
                <a:gd name="connsiteX1223" fmla="*/ 435968 w 1300706"/>
                <a:gd name="connsiteY1223" fmla="*/ 1288438 h 2841323"/>
                <a:gd name="connsiteX1224" fmla="*/ 432161 w 1300706"/>
                <a:gd name="connsiteY1224" fmla="*/ 1289806 h 2841323"/>
                <a:gd name="connsiteX1225" fmla="*/ 441622 w 1300706"/>
                <a:gd name="connsiteY1225" fmla="*/ 1320552 h 2841323"/>
                <a:gd name="connsiteX1226" fmla="*/ 443987 w 1300706"/>
                <a:gd name="connsiteY1226" fmla="*/ 1341838 h 2841323"/>
                <a:gd name="connsiteX1227" fmla="*/ 451083 w 1300706"/>
                <a:gd name="connsiteY1227" fmla="*/ 1356029 h 2841323"/>
                <a:gd name="connsiteX1228" fmla="*/ 436892 w 1300706"/>
                <a:gd name="connsiteY1228" fmla="*/ 1348933 h 2841323"/>
                <a:gd name="connsiteX1229" fmla="*/ 434527 w 1300706"/>
                <a:gd name="connsiteY1229" fmla="*/ 1377315 h 2841323"/>
                <a:gd name="connsiteX1230" fmla="*/ 429796 w 1300706"/>
                <a:gd name="connsiteY1230" fmla="*/ 1365489 h 2841323"/>
                <a:gd name="connsiteX1231" fmla="*/ 434527 w 1300706"/>
                <a:gd name="connsiteY1231" fmla="*/ 1384410 h 2841323"/>
                <a:gd name="connsiteX1232" fmla="*/ 425066 w 1300706"/>
                <a:gd name="connsiteY1232" fmla="*/ 1384410 h 2841323"/>
                <a:gd name="connsiteX1233" fmla="*/ 427246 w 1300706"/>
                <a:gd name="connsiteY1233" fmla="*/ 1425541 h 2841323"/>
                <a:gd name="connsiteX1234" fmla="*/ 426210 w 1300706"/>
                <a:gd name="connsiteY1234" fmla="*/ 1429443 h 2841323"/>
                <a:gd name="connsiteX1235" fmla="*/ 392714 w 1300706"/>
                <a:gd name="connsiteY1235" fmla="*/ 1224745 h 2841323"/>
                <a:gd name="connsiteX1236" fmla="*/ 236728 w 1300706"/>
                <a:gd name="connsiteY1236" fmla="*/ 988077 h 2841323"/>
                <a:gd name="connsiteX1237" fmla="*/ 0 w 1300706"/>
                <a:gd name="connsiteY1237" fmla="*/ 897415 h 28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</a:cxnLst>
              <a:rect l="l" t="t" r="r" b="b"/>
              <a:pathLst>
                <a:path w="1300706" h="2841323">
                  <a:moveTo>
                    <a:pt x="257133" y="2827132"/>
                  </a:moveTo>
                  <a:cubicBezTo>
                    <a:pt x="264229" y="2829498"/>
                    <a:pt x="261864" y="2829498"/>
                    <a:pt x="268959" y="2827132"/>
                  </a:cubicBezTo>
                  <a:cubicBezTo>
                    <a:pt x="271325" y="2834228"/>
                    <a:pt x="254768" y="2834228"/>
                    <a:pt x="257133" y="2827132"/>
                  </a:cubicBezTo>
                  <a:close/>
                  <a:moveTo>
                    <a:pt x="143601" y="2805846"/>
                  </a:moveTo>
                  <a:cubicBezTo>
                    <a:pt x="157793" y="2805846"/>
                    <a:pt x="162523" y="2815307"/>
                    <a:pt x="174350" y="2808212"/>
                  </a:cubicBezTo>
                  <a:cubicBezTo>
                    <a:pt x="183811" y="2812942"/>
                    <a:pt x="179080" y="2827132"/>
                    <a:pt x="186176" y="2827132"/>
                  </a:cubicBezTo>
                  <a:cubicBezTo>
                    <a:pt x="188541" y="2831863"/>
                    <a:pt x="179080" y="2829498"/>
                    <a:pt x="176715" y="2829498"/>
                  </a:cubicBezTo>
                  <a:cubicBezTo>
                    <a:pt x="174350" y="2836593"/>
                    <a:pt x="183811" y="2838958"/>
                    <a:pt x="179080" y="2841323"/>
                  </a:cubicBezTo>
                  <a:cubicBezTo>
                    <a:pt x="162523" y="2834228"/>
                    <a:pt x="141236" y="2841323"/>
                    <a:pt x="122314" y="2834228"/>
                  </a:cubicBezTo>
                  <a:cubicBezTo>
                    <a:pt x="136506" y="2827132"/>
                    <a:pt x="155428" y="2834228"/>
                    <a:pt x="171984" y="2824767"/>
                  </a:cubicBezTo>
                  <a:cubicBezTo>
                    <a:pt x="167254" y="2822402"/>
                    <a:pt x="157793" y="2822402"/>
                    <a:pt x="150697" y="2822402"/>
                  </a:cubicBezTo>
                  <a:cubicBezTo>
                    <a:pt x="150697" y="2815307"/>
                    <a:pt x="148332" y="2810577"/>
                    <a:pt x="143601" y="2805846"/>
                  </a:cubicBezTo>
                  <a:close/>
                  <a:moveTo>
                    <a:pt x="129706" y="2805255"/>
                  </a:moveTo>
                  <a:cubicBezTo>
                    <a:pt x="131775" y="2805255"/>
                    <a:pt x="134140" y="2805846"/>
                    <a:pt x="136506" y="2805846"/>
                  </a:cubicBezTo>
                  <a:cubicBezTo>
                    <a:pt x="136506" y="2808212"/>
                    <a:pt x="138871" y="2810577"/>
                    <a:pt x="138871" y="2812942"/>
                  </a:cubicBezTo>
                  <a:cubicBezTo>
                    <a:pt x="131775" y="2817672"/>
                    <a:pt x="124679" y="2815307"/>
                    <a:pt x="124679" y="2808212"/>
                  </a:cubicBezTo>
                  <a:cubicBezTo>
                    <a:pt x="125862" y="2805846"/>
                    <a:pt x="127636" y="2805255"/>
                    <a:pt x="129706" y="2805255"/>
                  </a:cubicBezTo>
                  <a:close/>
                  <a:moveTo>
                    <a:pt x="82696" y="2805255"/>
                  </a:moveTo>
                  <a:cubicBezTo>
                    <a:pt x="88609" y="2805255"/>
                    <a:pt x="93931" y="2807029"/>
                    <a:pt x="98662" y="2810577"/>
                  </a:cubicBezTo>
                  <a:cubicBezTo>
                    <a:pt x="86835" y="2815307"/>
                    <a:pt x="72644" y="2820037"/>
                    <a:pt x="63183" y="2810577"/>
                  </a:cubicBezTo>
                  <a:cubicBezTo>
                    <a:pt x="70279" y="2807029"/>
                    <a:pt x="76783" y="2805255"/>
                    <a:pt x="82696" y="2805255"/>
                  </a:cubicBezTo>
                  <a:close/>
                  <a:moveTo>
                    <a:pt x="117584" y="2588255"/>
                  </a:moveTo>
                  <a:cubicBezTo>
                    <a:pt x="122314" y="2592986"/>
                    <a:pt x="112853" y="2600081"/>
                    <a:pt x="103392" y="2597716"/>
                  </a:cubicBezTo>
                  <a:cubicBezTo>
                    <a:pt x="103392" y="2588255"/>
                    <a:pt x="115218" y="2592986"/>
                    <a:pt x="117584" y="2588255"/>
                  </a:cubicBezTo>
                  <a:close/>
                  <a:moveTo>
                    <a:pt x="368300" y="2569335"/>
                  </a:moveTo>
                  <a:cubicBezTo>
                    <a:pt x="358839" y="2571700"/>
                    <a:pt x="361204" y="2576430"/>
                    <a:pt x="365934" y="2576430"/>
                  </a:cubicBezTo>
                  <a:cubicBezTo>
                    <a:pt x="328090" y="2595351"/>
                    <a:pt x="280786" y="2604811"/>
                    <a:pt x="240576" y="2609542"/>
                  </a:cubicBezTo>
                  <a:cubicBezTo>
                    <a:pt x="247672" y="2604811"/>
                    <a:pt x="257133" y="2588255"/>
                    <a:pt x="266594" y="2600081"/>
                  </a:cubicBezTo>
                  <a:cubicBezTo>
                    <a:pt x="287881" y="2585890"/>
                    <a:pt x="316264" y="2588255"/>
                    <a:pt x="349378" y="2581160"/>
                  </a:cubicBezTo>
                  <a:cubicBezTo>
                    <a:pt x="339917" y="2569335"/>
                    <a:pt x="358839" y="2571700"/>
                    <a:pt x="368300" y="2569335"/>
                  </a:cubicBezTo>
                  <a:close/>
                  <a:moveTo>
                    <a:pt x="420335" y="2566969"/>
                  </a:moveTo>
                  <a:cubicBezTo>
                    <a:pt x="417970" y="2576430"/>
                    <a:pt x="403778" y="2574065"/>
                    <a:pt x="394317" y="2576430"/>
                  </a:cubicBezTo>
                  <a:cubicBezTo>
                    <a:pt x="399048" y="2569335"/>
                    <a:pt x="410874" y="2569335"/>
                    <a:pt x="420335" y="2566969"/>
                  </a:cubicBezTo>
                  <a:close/>
                  <a:moveTo>
                    <a:pt x="401413" y="2559874"/>
                  </a:moveTo>
                  <a:cubicBezTo>
                    <a:pt x="401413" y="2569335"/>
                    <a:pt x="389587" y="2562239"/>
                    <a:pt x="384856" y="2564604"/>
                  </a:cubicBezTo>
                  <a:cubicBezTo>
                    <a:pt x="389587" y="2562239"/>
                    <a:pt x="399048" y="2557509"/>
                    <a:pt x="401413" y="2559874"/>
                  </a:cubicBezTo>
                  <a:close/>
                  <a:moveTo>
                    <a:pt x="460544" y="2531493"/>
                  </a:moveTo>
                  <a:cubicBezTo>
                    <a:pt x="460544" y="2543318"/>
                    <a:pt x="448718" y="2538588"/>
                    <a:pt x="453448" y="2540953"/>
                  </a:cubicBezTo>
                  <a:cubicBezTo>
                    <a:pt x="451083" y="2548048"/>
                    <a:pt x="446353" y="2540953"/>
                    <a:pt x="448718" y="2536223"/>
                  </a:cubicBezTo>
                  <a:cubicBezTo>
                    <a:pt x="453448" y="2536223"/>
                    <a:pt x="455814" y="2531493"/>
                    <a:pt x="460544" y="2531493"/>
                  </a:cubicBezTo>
                  <a:close/>
                  <a:moveTo>
                    <a:pt x="436892" y="2529128"/>
                  </a:moveTo>
                  <a:cubicBezTo>
                    <a:pt x="436892" y="2536223"/>
                    <a:pt x="441622" y="2538588"/>
                    <a:pt x="443987" y="2540953"/>
                  </a:cubicBezTo>
                  <a:cubicBezTo>
                    <a:pt x="436892" y="2552779"/>
                    <a:pt x="420335" y="2559874"/>
                    <a:pt x="403778" y="2557509"/>
                  </a:cubicBezTo>
                  <a:cubicBezTo>
                    <a:pt x="403778" y="2557509"/>
                    <a:pt x="403778" y="2557509"/>
                    <a:pt x="403778" y="2545683"/>
                  </a:cubicBezTo>
                  <a:cubicBezTo>
                    <a:pt x="413239" y="2545683"/>
                    <a:pt x="403778" y="2550414"/>
                    <a:pt x="408509" y="2555144"/>
                  </a:cubicBezTo>
                  <a:cubicBezTo>
                    <a:pt x="410874" y="2543318"/>
                    <a:pt x="422700" y="2536223"/>
                    <a:pt x="436892" y="2529128"/>
                  </a:cubicBezTo>
                  <a:close/>
                  <a:moveTo>
                    <a:pt x="380126" y="2510207"/>
                  </a:moveTo>
                  <a:cubicBezTo>
                    <a:pt x="384856" y="2514937"/>
                    <a:pt x="370665" y="2519667"/>
                    <a:pt x="368300" y="2514937"/>
                  </a:cubicBezTo>
                  <a:cubicBezTo>
                    <a:pt x="368300" y="2510207"/>
                    <a:pt x="380126" y="2517302"/>
                    <a:pt x="380126" y="2510207"/>
                  </a:cubicBezTo>
                  <a:close/>
                  <a:moveTo>
                    <a:pt x="522041" y="2505476"/>
                  </a:moveTo>
                  <a:cubicBezTo>
                    <a:pt x="519675" y="2514937"/>
                    <a:pt x="517310" y="2510207"/>
                    <a:pt x="510214" y="2514937"/>
                  </a:cubicBezTo>
                  <a:cubicBezTo>
                    <a:pt x="512580" y="2510207"/>
                    <a:pt x="517310" y="2507841"/>
                    <a:pt x="522041" y="2505476"/>
                  </a:cubicBezTo>
                  <a:close/>
                  <a:moveTo>
                    <a:pt x="304438" y="2439253"/>
                  </a:moveTo>
                  <a:cubicBezTo>
                    <a:pt x="304438" y="2441618"/>
                    <a:pt x="304438" y="2441618"/>
                    <a:pt x="306803" y="2441618"/>
                  </a:cubicBezTo>
                  <a:cubicBezTo>
                    <a:pt x="302073" y="2448714"/>
                    <a:pt x="297342" y="2443983"/>
                    <a:pt x="290247" y="2443983"/>
                  </a:cubicBezTo>
                  <a:cubicBezTo>
                    <a:pt x="292612" y="2439253"/>
                    <a:pt x="297342" y="2436888"/>
                    <a:pt x="304438" y="2439253"/>
                  </a:cubicBezTo>
                  <a:close/>
                  <a:moveTo>
                    <a:pt x="718356" y="2389586"/>
                  </a:moveTo>
                  <a:cubicBezTo>
                    <a:pt x="720721" y="2390768"/>
                    <a:pt x="721904" y="2390177"/>
                    <a:pt x="723678" y="2389586"/>
                  </a:cubicBezTo>
                  <a:cubicBezTo>
                    <a:pt x="725452" y="2388994"/>
                    <a:pt x="727817" y="2388403"/>
                    <a:pt x="732547" y="2389586"/>
                  </a:cubicBezTo>
                  <a:cubicBezTo>
                    <a:pt x="732547" y="2399046"/>
                    <a:pt x="718356" y="2401411"/>
                    <a:pt x="718356" y="2389586"/>
                  </a:cubicBezTo>
                  <a:close/>
                  <a:moveTo>
                    <a:pt x="592998" y="2389586"/>
                  </a:moveTo>
                  <a:cubicBezTo>
                    <a:pt x="585902" y="2389586"/>
                    <a:pt x="581172" y="2389586"/>
                    <a:pt x="578806" y="2396681"/>
                  </a:cubicBezTo>
                  <a:cubicBezTo>
                    <a:pt x="585902" y="2396681"/>
                    <a:pt x="592998" y="2396681"/>
                    <a:pt x="592998" y="2389586"/>
                  </a:cubicBezTo>
                  <a:close/>
                  <a:moveTo>
                    <a:pt x="503119" y="2377760"/>
                  </a:moveTo>
                  <a:cubicBezTo>
                    <a:pt x="488927" y="2382490"/>
                    <a:pt x="474736" y="2384855"/>
                    <a:pt x="465275" y="2396681"/>
                  </a:cubicBezTo>
                  <a:cubicBezTo>
                    <a:pt x="479466" y="2396681"/>
                    <a:pt x="498388" y="2389586"/>
                    <a:pt x="503119" y="2377760"/>
                  </a:cubicBezTo>
                  <a:close/>
                  <a:moveTo>
                    <a:pt x="746739" y="2375395"/>
                  </a:moveTo>
                  <a:cubicBezTo>
                    <a:pt x="751469" y="2377760"/>
                    <a:pt x="744374" y="2387220"/>
                    <a:pt x="739643" y="2384855"/>
                  </a:cubicBezTo>
                  <a:cubicBezTo>
                    <a:pt x="737278" y="2377760"/>
                    <a:pt x="746739" y="2380125"/>
                    <a:pt x="746739" y="2375395"/>
                  </a:cubicBezTo>
                  <a:close/>
                  <a:moveTo>
                    <a:pt x="11148" y="2365934"/>
                  </a:moveTo>
                  <a:cubicBezTo>
                    <a:pt x="9965" y="2370073"/>
                    <a:pt x="7600" y="2371995"/>
                    <a:pt x="4643" y="2372845"/>
                  </a:cubicBezTo>
                  <a:lnTo>
                    <a:pt x="0" y="2373067"/>
                  </a:lnTo>
                  <a:lnTo>
                    <a:pt x="0" y="2366521"/>
                  </a:lnTo>
                  <a:close/>
                  <a:moveTo>
                    <a:pt x="723086" y="2356474"/>
                  </a:moveTo>
                  <a:cubicBezTo>
                    <a:pt x="713625" y="2354109"/>
                    <a:pt x="715991" y="2365934"/>
                    <a:pt x="706530" y="2363569"/>
                  </a:cubicBezTo>
                  <a:cubicBezTo>
                    <a:pt x="706530" y="2363569"/>
                    <a:pt x="706530" y="2363569"/>
                    <a:pt x="706530" y="2370665"/>
                  </a:cubicBezTo>
                  <a:cubicBezTo>
                    <a:pt x="711260" y="2373030"/>
                    <a:pt x="720721" y="2365934"/>
                    <a:pt x="723086" y="2356474"/>
                  </a:cubicBezTo>
                  <a:close/>
                  <a:moveTo>
                    <a:pt x="189724" y="2354109"/>
                  </a:moveTo>
                  <a:cubicBezTo>
                    <a:pt x="201550" y="2351744"/>
                    <a:pt x="215741" y="2352926"/>
                    <a:pt x="226385" y="2356474"/>
                  </a:cubicBezTo>
                  <a:cubicBezTo>
                    <a:pt x="224020" y="2368299"/>
                    <a:pt x="216924" y="2370665"/>
                    <a:pt x="209828" y="2373030"/>
                  </a:cubicBezTo>
                  <a:cubicBezTo>
                    <a:pt x="214559" y="2389586"/>
                    <a:pt x="231115" y="2380125"/>
                    <a:pt x="240576" y="2384855"/>
                  </a:cubicBezTo>
                  <a:cubicBezTo>
                    <a:pt x="240576" y="2387220"/>
                    <a:pt x="233481" y="2384855"/>
                    <a:pt x="235846" y="2389586"/>
                  </a:cubicBezTo>
                  <a:cubicBezTo>
                    <a:pt x="238211" y="2391951"/>
                    <a:pt x="238211" y="2389586"/>
                    <a:pt x="238211" y="2389586"/>
                  </a:cubicBezTo>
                  <a:cubicBezTo>
                    <a:pt x="245307" y="2391951"/>
                    <a:pt x="233481" y="2391951"/>
                    <a:pt x="235846" y="2399046"/>
                  </a:cubicBezTo>
                  <a:cubicBezTo>
                    <a:pt x="209828" y="2394316"/>
                    <a:pt x="164889" y="2396681"/>
                    <a:pt x="167254" y="2373030"/>
                  </a:cubicBezTo>
                  <a:cubicBezTo>
                    <a:pt x="168436" y="2362387"/>
                    <a:pt x="177897" y="2356474"/>
                    <a:pt x="189724" y="2354109"/>
                  </a:cubicBezTo>
                  <a:close/>
                  <a:moveTo>
                    <a:pt x="84470" y="2349379"/>
                  </a:moveTo>
                  <a:cubicBezTo>
                    <a:pt x="96296" y="2347013"/>
                    <a:pt x="96296" y="2356474"/>
                    <a:pt x="105757" y="2356474"/>
                  </a:cubicBezTo>
                  <a:cubicBezTo>
                    <a:pt x="93931" y="2365934"/>
                    <a:pt x="75009" y="2361204"/>
                    <a:pt x="60818" y="2373030"/>
                  </a:cubicBezTo>
                  <a:cubicBezTo>
                    <a:pt x="65548" y="2394316"/>
                    <a:pt x="98662" y="2365934"/>
                    <a:pt x="122314" y="2375395"/>
                  </a:cubicBezTo>
                  <a:cubicBezTo>
                    <a:pt x="115218" y="2384855"/>
                    <a:pt x="108123" y="2380125"/>
                    <a:pt x="96296" y="2384855"/>
                  </a:cubicBezTo>
                  <a:cubicBezTo>
                    <a:pt x="96296" y="2391951"/>
                    <a:pt x="82105" y="2394316"/>
                    <a:pt x="86835" y="2401411"/>
                  </a:cubicBezTo>
                  <a:cubicBezTo>
                    <a:pt x="82105" y="2401411"/>
                    <a:pt x="56087" y="2396681"/>
                    <a:pt x="53722" y="2410872"/>
                  </a:cubicBezTo>
                  <a:cubicBezTo>
                    <a:pt x="53722" y="2408506"/>
                    <a:pt x="48992" y="2410872"/>
                    <a:pt x="48992" y="2406141"/>
                  </a:cubicBezTo>
                  <a:cubicBezTo>
                    <a:pt x="44261" y="2408506"/>
                    <a:pt x="51357" y="2410872"/>
                    <a:pt x="48992" y="2415602"/>
                  </a:cubicBezTo>
                  <a:cubicBezTo>
                    <a:pt x="34800" y="2410872"/>
                    <a:pt x="20609" y="2406141"/>
                    <a:pt x="4052" y="2406141"/>
                  </a:cubicBezTo>
                  <a:cubicBezTo>
                    <a:pt x="6417" y="2403776"/>
                    <a:pt x="6417" y="2401411"/>
                    <a:pt x="5235" y="2399638"/>
                  </a:cubicBezTo>
                  <a:lnTo>
                    <a:pt x="0" y="2397021"/>
                  </a:lnTo>
                  <a:lnTo>
                    <a:pt x="0" y="2394691"/>
                  </a:lnTo>
                  <a:lnTo>
                    <a:pt x="22974" y="2389586"/>
                  </a:lnTo>
                  <a:cubicBezTo>
                    <a:pt x="22974" y="2382490"/>
                    <a:pt x="25339" y="2375395"/>
                    <a:pt x="18243" y="2375395"/>
                  </a:cubicBezTo>
                  <a:cubicBezTo>
                    <a:pt x="20609" y="2373030"/>
                    <a:pt x="27704" y="2368299"/>
                    <a:pt x="18243" y="2368299"/>
                  </a:cubicBezTo>
                  <a:cubicBezTo>
                    <a:pt x="22974" y="2361204"/>
                    <a:pt x="25339" y="2373030"/>
                    <a:pt x="32435" y="2370665"/>
                  </a:cubicBezTo>
                  <a:cubicBezTo>
                    <a:pt x="32435" y="2351744"/>
                    <a:pt x="79740" y="2368299"/>
                    <a:pt x="84470" y="2349379"/>
                  </a:cubicBezTo>
                  <a:close/>
                  <a:moveTo>
                    <a:pt x="79740" y="2335188"/>
                  </a:moveTo>
                  <a:cubicBezTo>
                    <a:pt x="77375" y="2342283"/>
                    <a:pt x="84470" y="2339918"/>
                    <a:pt x="82105" y="2349379"/>
                  </a:cubicBezTo>
                  <a:cubicBezTo>
                    <a:pt x="60818" y="2351744"/>
                    <a:pt x="48992" y="2351744"/>
                    <a:pt x="32435" y="2342283"/>
                  </a:cubicBezTo>
                  <a:cubicBezTo>
                    <a:pt x="46626" y="2335188"/>
                    <a:pt x="65548" y="2335188"/>
                    <a:pt x="79740" y="2335188"/>
                  </a:cubicBezTo>
                  <a:close/>
                  <a:moveTo>
                    <a:pt x="0" y="2335002"/>
                  </a:moveTo>
                  <a:lnTo>
                    <a:pt x="4052" y="2337553"/>
                  </a:lnTo>
                  <a:lnTo>
                    <a:pt x="0" y="2338177"/>
                  </a:lnTo>
                  <a:close/>
                  <a:moveTo>
                    <a:pt x="732547" y="2330458"/>
                  </a:moveTo>
                  <a:cubicBezTo>
                    <a:pt x="730182" y="2335188"/>
                    <a:pt x="725452" y="2332823"/>
                    <a:pt x="723086" y="2339918"/>
                  </a:cubicBezTo>
                  <a:cubicBezTo>
                    <a:pt x="730182" y="2339918"/>
                    <a:pt x="737278" y="2332823"/>
                    <a:pt x="732547" y="2330458"/>
                  </a:cubicBezTo>
                  <a:close/>
                  <a:moveTo>
                    <a:pt x="287881" y="2306806"/>
                  </a:moveTo>
                  <a:cubicBezTo>
                    <a:pt x="287881" y="2306806"/>
                    <a:pt x="287881" y="2306806"/>
                    <a:pt x="294977" y="2306806"/>
                  </a:cubicBezTo>
                  <a:cubicBezTo>
                    <a:pt x="294977" y="2311537"/>
                    <a:pt x="292612" y="2313902"/>
                    <a:pt x="292612" y="2316267"/>
                  </a:cubicBezTo>
                  <a:cubicBezTo>
                    <a:pt x="290247" y="2316267"/>
                    <a:pt x="287881" y="2311537"/>
                    <a:pt x="287881" y="2306806"/>
                  </a:cubicBezTo>
                  <a:close/>
                  <a:moveTo>
                    <a:pt x="841874" y="2304178"/>
                  </a:moveTo>
                  <a:lnTo>
                    <a:pt x="841349" y="2304441"/>
                  </a:lnTo>
                  <a:lnTo>
                    <a:pt x="841300" y="2304198"/>
                  </a:lnTo>
                  <a:close/>
                  <a:moveTo>
                    <a:pt x="41896" y="2303850"/>
                  </a:moveTo>
                  <a:cubicBezTo>
                    <a:pt x="47218" y="2302667"/>
                    <a:pt x="53722" y="2303259"/>
                    <a:pt x="60818" y="2304441"/>
                  </a:cubicBezTo>
                  <a:cubicBezTo>
                    <a:pt x="53722" y="2309172"/>
                    <a:pt x="53722" y="2311537"/>
                    <a:pt x="51357" y="2323362"/>
                  </a:cubicBezTo>
                  <a:cubicBezTo>
                    <a:pt x="46626" y="2318632"/>
                    <a:pt x="34800" y="2328092"/>
                    <a:pt x="34800" y="2320997"/>
                  </a:cubicBezTo>
                  <a:cubicBezTo>
                    <a:pt x="32435" y="2313902"/>
                    <a:pt x="39531" y="2316267"/>
                    <a:pt x="41896" y="2316267"/>
                  </a:cubicBezTo>
                  <a:cubicBezTo>
                    <a:pt x="41896" y="2311537"/>
                    <a:pt x="34800" y="2313902"/>
                    <a:pt x="30070" y="2313902"/>
                  </a:cubicBezTo>
                  <a:cubicBezTo>
                    <a:pt x="32435" y="2307989"/>
                    <a:pt x="36574" y="2305033"/>
                    <a:pt x="41896" y="2303850"/>
                  </a:cubicBezTo>
                  <a:close/>
                  <a:moveTo>
                    <a:pt x="846079" y="2302076"/>
                  </a:moveTo>
                  <a:cubicBezTo>
                    <a:pt x="848445" y="2304441"/>
                    <a:pt x="846079" y="2304441"/>
                    <a:pt x="842827" y="2304146"/>
                  </a:cubicBezTo>
                  <a:lnTo>
                    <a:pt x="841874" y="2304178"/>
                  </a:lnTo>
                  <a:close/>
                  <a:moveTo>
                    <a:pt x="352039" y="2299416"/>
                  </a:moveTo>
                  <a:cubicBezTo>
                    <a:pt x="348786" y="2299711"/>
                    <a:pt x="345830" y="2302076"/>
                    <a:pt x="347012" y="2306806"/>
                  </a:cubicBezTo>
                  <a:cubicBezTo>
                    <a:pt x="351743" y="2309172"/>
                    <a:pt x="354108" y="2304441"/>
                    <a:pt x="358839" y="2304441"/>
                  </a:cubicBezTo>
                  <a:cubicBezTo>
                    <a:pt x="358839" y="2300894"/>
                    <a:pt x="355291" y="2299120"/>
                    <a:pt x="352039" y="2299416"/>
                  </a:cubicBezTo>
                  <a:close/>
                  <a:moveTo>
                    <a:pt x="779852" y="2297346"/>
                  </a:moveTo>
                  <a:cubicBezTo>
                    <a:pt x="770391" y="2292616"/>
                    <a:pt x="768026" y="2304441"/>
                    <a:pt x="756200" y="2302076"/>
                  </a:cubicBezTo>
                  <a:cubicBezTo>
                    <a:pt x="756200" y="2316267"/>
                    <a:pt x="765661" y="2306806"/>
                    <a:pt x="775122" y="2309172"/>
                  </a:cubicBezTo>
                  <a:cubicBezTo>
                    <a:pt x="775122" y="2304441"/>
                    <a:pt x="779852" y="2304441"/>
                    <a:pt x="779852" y="2297346"/>
                  </a:cubicBezTo>
                  <a:close/>
                  <a:moveTo>
                    <a:pt x="857905" y="2283155"/>
                  </a:moveTo>
                  <a:cubicBezTo>
                    <a:pt x="857905" y="2283155"/>
                    <a:pt x="857905" y="2283155"/>
                    <a:pt x="867366" y="2283155"/>
                  </a:cubicBezTo>
                  <a:cubicBezTo>
                    <a:pt x="867366" y="2292616"/>
                    <a:pt x="860271" y="2297346"/>
                    <a:pt x="853175" y="2299711"/>
                  </a:cubicBezTo>
                  <a:cubicBezTo>
                    <a:pt x="857905" y="2297346"/>
                    <a:pt x="855540" y="2287885"/>
                    <a:pt x="857905" y="2283155"/>
                  </a:cubicBezTo>
                  <a:close/>
                  <a:moveTo>
                    <a:pt x="164889" y="2283155"/>
                  </a:moveTo>
                  <a:cubicBezTo>
                    <a:pt x="167254" y="2283155"/>
                    <a:pt x="164889" y="2287885"/>
                    <a:pt x="167254" y="2287885"/>
                  </a:cubicBezTo>
                  <a:cubicBezTo>
                    <a:pt x="167254" y="2292616"/>
                    <a:pt x="160158" y="2290251"/>
                    <a:pt x="155428" y="2290251"/>
                  </a:cubicBezTo>
                  <a:cubicBezTo>
                    <a:pt x="153062" y="2283155"/>
                    <a:pt x="162523" y="2287885"/>
                    <a:pt x="164889" y="2283155"/>
                  </a:cubicBezTo>
                  <a:close/>
                  <a:moveTo>
                    <a:pt x="758565" y="2271330"/>
                  </a:moveTo>
                  <a:cubicBezTo>
                    <a:pt x="744374" y="2273695"/>
                    <a:pt x="730182" y="2278425"/>
                    <a:pt x="732547" y="2297346"/>
                  </a:cubicBezTo>
                  <a:cubicBezTo>
                    <a:pt x="744374" y="2292616"/>
                    <a:pt x="751469" y="2283155"/>
                    <a:pt x="758565" y="2271330"/>
                  </a:cubicBezTo>
                  <a:close/>
                  <a:moveTo>
                    <a:pt x="344647" y="2266599"/>
                  </a:moveTo>
                  <a:cubicBezTo>
                    <a:pt x="349378" y="2268965"/>
                    <a:pt x="356473" y="2266599"/>
                    <a:pt x="361204" y="2271330"/>
                  </a:cubicBezTo>
                  <a:cubicBezTo>
                    <a:pt x="354108" y="2276060"/>
                    <a:pt x="347012" y="2278425"/>
                    <a:pt x="339917" y="2280790"/>
                  </a:cubicBezTo>
                  <a:cubicBezTo>
                    <a:pt x="337551" y="2273695"/>
                    <a:pt x="344647" y="2271330"/>
                    <a:pt x="344647" y="2266599"/>
                  </a:cubicBezTo>
                  <a:close/>
                  <a:moveTo>
                    <a:pt x="855540" y="2259504"/>
                  </a:moveTo>
                  <a:cubicBezTo>
                    <a:pt x="855540" y="2264234"/>
                    <a:pt x="850810" y="2261869"/>
                    <a:pt x="850810" y="2264234"/>
                  </a:cubicBezTo>
                  <a:cubicBezTo>
                    <a:pt x="853175" y="2266599"/>
                    <a:pt x="860271" y="2271330"/>
                    <a:pt x="862636" y="2264234"/>
                  </a:cubicBezTo>
                  <a:cubicBezTo>
                    <a:pt x="860271" y="2264234"/>
                    <a:pt x="860271" y="2261869"/>
                    <a:pt x="855540" y="2259504"/>
                  </a:cubicBezTo>
                  <a:close/>
                  <a:moveTo>
                    <a:pt x="496023" y="2259504"/>
                  </a:moveTo>
                  <a:cubicBezTo>
                    <a:pt x="484197" y="2259504"/>
                    <a:pt x="474736" y="2271330"/>
                    <a:pt x="477101" y="2278425"/>
                  </a:cubicBezTo>
                  <a:cubicBezTo>
                    <a:pt x="481831" y="2271330"/>
                    <a:pt x="491292" y="2268965"/>
                    <a:pt x="496023" y="2259504"/>
                  </a:cubicBezTo>
                  <a:close/>
                  <a:moveTo>
                    <a:pt x="924132" y="2254774"/>
                  </a:moveTo>
                  <a:cubicBezTo>
                    <a:pt x="926497" y="2254774"/>
                    <a:pt x="926497" y="2257139"/>
                    <a:pt x="926497" y="2257139"/>
                  </a:cubicBezTo>
                  <a:cubicBezTo>
                    <a:pt x="928863" y="2264234"/>
                    <a:pt x="935958" y="2252409"/>
                    <a:pt x="938324" y="2257139"/>
                  </a:cubicBezTo>
                  <a:cubicBezTo>
                    <a:pt x="935958" y="2276060"/>
                    <a:pt x="928863" y="2287885"/>
                    <a:pt x="912306" y="2292616"/>
                  </a:cubicBezTo>
                  <a:cubicBezTo>
                    <a:pt x="912306" y="2285520"/>
                    <a:pt x="907575" y="2287885"/>
                    <a:pt x="909941" y="2280790"/>
                  </a:cubicBezTo>
                  <a:cubicBezTo>
                    <a:pt x="924132" y="2283155"/>
                    <a:pt x="924132" y="2271330"/>
                    <a:pt x="928863" y="2264234"/>
                  </a:cubicBezTo>
                  <a:cubicBezTo>
                    <a:pt x="928863" y="2261869"/>
                    <a:pt x="926497" y="2264234"/>
                    <a:pt x="924132" y="2264234"/>
                  </a:cubicBezTo>
                  <a:cubicBezTo>
                    <a:pt x="924132" y="2264234"/>
                    <a:pt x="924132" y="2264234"/>
                    <a:pt x="924132" y="2254774"/>
                  </a:cubicBezTo>
                  <a:close/>
                  <a:moveTo>
                    <a:pt x="952515" y="2252409"/>
                  </a:moveTo>
                  <a:cubicBezTo>
                    <a:pt x="957246" y="2250044"/>
                    <a:pt x="954880" y="2254774"/>
                    <a:pt x="959611" y="2254774"/>
                  </a:cubicBezTo>
                  <a:cubicBezTo>
                    <a:pt x="957246" y="2259504"/>
                    <a:pt x="952515" y="2259504"/>
                    <a:pt x="952515" y="2266599"/>
                  </a:cubicBezTo>
                  <a:cubicBezTo>
                    <a:pt x="947785" y="2264234"/>
                    <a:pt x="954880" y="2257139"/>
                    <a:pt x="952515" y="2252409"/>
                  </a:cubicBezTo>
                  <a:close/>
                  <a:moveTo>
                    <a:pt x="965876" y="2250728"/>
                  </a:moveTo>
                  <a:lnTo>
                    <a:pt x="961976" y="2261869"/>
                  </a:lnTo>
                  <a:cubicBezTo>
                    <a:pt x="960794" y="2260687"/>
                    <a:pt x="960794" y="2257139"/>
                    <a:pt x="961681" y="2254183"/>
                  </a:cubicBezTo>
                  <a:close/>
                  <a:moveTo>
                    <a:pt x="966364" y="2249334"/>
                  </a:moveTo>
                  <a:lnTo>
                    <a:pt x="966707" y="2250044"/>
                  </a:lnTo>
                  <a:lnTo>
                    <a:pt x="965876" y="2250728"/>
                  </a:lnTo>
                  <a:close/>
                  <a:moveTo>
                    <a:pt x="935958" y="2242948"/>
                  </a:moveTo>
                  <a:cubicBezTo>
                    <a:pt x="938324" y="2242948"/>
                    <a:pt x="938324" y="2245313"/>
                    <a:pt x="938324" y="2245313"/>
                  </a:cubicBezTo>
                  <a:lnTo>
                    <a:pt x="938324" y="2247678"/>
                  </a:lnTo>
                  <a:lnTo>
                    <a:pt x="938324" y="2250044"/>
                  </a:lnTo>
                  <a:cubicBezTo>
                    <a:pt x="933593" y="2252409"/>
                    <a:pt x="931228" y="2245313"/>
                    <a:pt x="928863" y="2250044"/>
                  </a:cubicBezTo>
                  <a:cubicBezTo>
                    <a:pt x="924132" y="2242948"/>
                    <a:pt x="935958" y="2245313"/>
                    <a:pt x="935958" y="2242948"/>
                  </a:cubicBezTo>
                  <a:close/>
                  <a:moveTo>
                    <a:pt x="971508" y="2214496"/>
                  </a:moveTo>
                  <a:lnTo>
                    <a:pt x="971437" y="2214567"/>
                  </a:lnTo>
                  <a:cubicBezTo>
                    <a:pt x="971437" y="2221662"/>
                    <a:pt x="971437" y="2229940"/>
                    <a:pt x="970255" y="2238218"/>
                  </a:cubicBezTo>
                  <a:lnTo>
                    <a:pt x="966364" y="2249334"/>
                  </a:lnTo>
                  <a:lnTo>
                    <a:pt x="962568" y="2241470"/>
                  </a:lnTo>
                  <a:cubicBezTo>
                    <a:pt x="963159" y="2237627"/>
                    <a:pt x="964342" y="2234671"/>
                    <a:pt x="961976" y="2238218"/>
                  </a:cubicBezTo>
                  <a:cubicBezTo>
                    <a:pt x="963750" y="2234670"/>
                    <a:pt x="966855" y="2220480"/>
                    <a:pt x="971289" y="2214604"/>
                  </a:cubicBezTo>
                  <a:close/>
                  <a:moveTo>
                    <a:pt x="975962" y="2210042"/>
                  </a:moveTo>
                  <a:lnTo>
                    <a:pt x="976168" y="2212202"/>
                  </a:lnTo>
                  <a:lnTo>
                    <a:pt x="971508" y="2214496"/>
                  </a:lnTo>
                  <a:close/>
                  <a:moveTo>
                    <a:pt x="569345" y="2207471"/>
                  </a:moveTo>
                  <a:cubicBezTo>
                    <a:pt x="569345" y="2214567"/>
                    <a:pt x="564615" y="2214567"/>
                    <a:pt x="566980" y="2221662"/>
                  </a:cubicBezTo>
                  <a:cubicBezTo>
                    <a:pt x="571711" y="2221662"/>
                    <a:pt x="569345" y="2226392"/>
                    <a:pt x="576441" y="2226392"/>
                  </a:cubicBezTo>
                  <a:cubicBezTo>
                    <a:pt x="578806" y="2221662"/>
                    <a:pt x="574076" y="2216932"/>
                    <a:pt x="576441" y="2207471"/>
                  </a:cubicBezTo>
                  <a:cubicBezTo>
                    <a:pt x="576441" y="2207471"/>
                    <a:pt x="576441" y="2207471"/>
                    <a:pt x="569345" y="2207471"/>
                  </a:cubicBezTo>
                  <a:close/>
                  <a:moveTo>
                    <a:pt x="950150" y="2200376"/>
                  </a:moveTo>
                  <a:cubicBezTo>
                    <a:pt x="948968" y="2203924"/>
                    <a:pt x="948968" y="2206289"/>
                    <a:pt x="949263" y="2209245"/>
                  </a:cubicBezTo>
                  <a:lnTo>
                    <a:pt x="950126" y="2221319"/>
                  </a:lnTo>
                  <a:lnTo>
                    <a:pt x="945419" y="2219297"/>
                  </a:lnTo>
                  <a:cubicBezTo>
                    <a:pt x="947785" y="2219297"/>
                    <a:pt x="947785" y="2221662"/>
                    <a:pt x="950150" y="2221662"/>
                  </a:cubicBezTo>
                  <a:lnTo>
                    <a:pt x="950126" y="2221319"/>
                  </a:lnTo>
                  <a:lnTo>
                    <a:pt x="950150" y="2221330"/>
                  </a:lnTo>
                  <a:cubicBezTo>
                    <a:pt x="955472" y="2217671"/>
                    <a:pt x="960793" y="2200376"/>
                    <a:pt x="950150" y="2200376"/>
                  </a:cubicBezTo>
                  <a:close/>
                  <a:moveTo>
                    <a:pt x="980898" y="2190916"/>
                  </a:moveTo>
                  <a:cubicBezTo>
                    <a:pt x="978533" y="2198011"/>
                    <a:pt x="976168" y="2200376"/>
                    <a:pt x="980898" y="2205106"/>
                  </a:cubicBezTo>
                  <a:lnTo>
                    <a:pt x="975962" y="2210042"/>
                  </a:lnTo>
                  <a:lnTo>
                    <a:pt x="974985" y="2199785"/>
                  </a:lnTo>
                  <a:cubicBezTo>
                    <a:pt x="974985" y="2196237"/>
                    <a:pt x="976168" y="2193281"/>
                    <a:pt x="980898" y="2190916"/>
                  </a:cubicBezTo>
                  <a:close/>
                  <a:moveTo>
                    <a:pt x="827157" y="2188550"/>
                  </a:moveTo>
                  <a:cubicBezTo>
                    <a:pt x="827157" y="2195646"/>
                    <a:pt x="831888" y="2198011"/>
                    <a:pt x="836618" y="2200376"/>
                  </a:cubicBezTo>
                  <a:cubicBezTo>
                    <a:pt x="836618" y="2195646"/>
                    <a:pt x="841349" y="2195646"/>
                    <a:pt x="838983" y="2188550"/>
                  </a:cubicBezTo>
                  <a:cubicBezTo>
                    <a:pt x="834253" y="2188550"/>
                    <a:pt x="831888" y="2186185"/>
                    <a:pt x="827157" y="2188550"/>
                  </a:cubicBezTo>
                  <a:close/>
                  <a:moveTo>
                    <a:pt x="995090" y="2174360"/>
                  </a:moveTo>
                  <a:cubicBezTo>
                    <a:pt x="995090" y="2181455"/>
                    <a:pt x="992724" y="2183820"/>
                    <a:pt x="990359" y="2188550"/>
                  </a:cubicBezTo>
                  <a:cubicBezTo>
                    <a:pt x="987994" y="2186185"/>
                    <a:pt x="987994" y="2171995"/>
                    <a:pt x="995090" y="2174360"/>
                  </a:cubicBezTo>
                  <a:close/>
                  <a:moveTo>
                    <a:pt x="545693" y="2138883"/>
                  </a:moveTo>
                  <a:cubicBezTo>
                    <a:pt x="536232" y="2141248"/>
                    <a:pt x="533867" y="2150709"/>
                    <a:pt x="526771" y="2155439"/>
                  </a:cubicBezTo>
                  <a:cubicBezTo>
                    <a:pt x="533867" y="2157804"/>
                    <a:pt x="540962" y="2145978"/>
                    <a:pt x="545693" y="2138883"/>
                  </a:cubicBezTo>
                  <a:close/>
                  <a:moveTo>
                    <a:pt x="68505" y="2136518"/>
                  </a:moveTo>
                  <a:cubicBezTo>
                    <a:pt x="74418" y="2135335"/>
                    <a:pt x="80923" y="2135335"/>
                    <a:pt x="84470" y="2136518"/>
                  </a:cubicBezTo>
                  <a:cubicBezTo>
                    <a:pt x="79740" y="2141248"/>
                    <a:pt x="65548" y="2148343"/>
                    <a:pt x="56087" y="2143613"/>
                  </a:cubicBezTo>
                  <a:cubicBezTo>
                    <a:pt x="57270" y="2140066"/>
                    <a:pt x="62592" y="2137701"/>
                    <a:pt x="68505" y="2136518"/>
                  </a:cubicBezTo>
                  <a:close/>
                  <a:moveTo>
                    <a:pt x="164889" y="2110502"/>
                  </a:moveTo>
                  <a:cubicBezTo>
                    <a:pt x="164889" y="2115232"/>
                    <a:pt x="160158" y="2117597"/>
                    <a:pt x="162523" y="2122327"/>
                  </a:cubicBezTo>
                  <a:cubicBezTo>
                    <a:pt x="155428" y="2127057"/>
                    <a:pt x="157793" y="2117597"/>
                    <a:pt x="153062" y="2119962"/>
                  </a:cubicBezTo>
                  <a:cubicBezTo>
                    <a:pt x="155428" y="2115232"/>
                    <a:pt x="157793" y="2110502"/>
                    <a:pt x="164889" y="2110502"/>
                  </a:cubicBezTo>
                  <a:close/>
                  <a:moveTo>
                    <a:pt x="93931" y="2103406"/>
                  </a:moveTo>
                  <a:cubicBezTo>
                    <a:pt x="77375" y="2112867"/>
                    <a:pt x="72644" y="2131788"/>
                    <a:pt x="46626" y="2129423"/>
                  </a:cubicBezTo>
                  <a:cubicBezTo>
                    <a:pt x="37165" y="2110502"/>
                    <a:pt x="13513" y="2138883"/>
                    <a:pt x="1687" y="2124692"/>
                  </a:cubicBezTo>
                  <a:lnTo>
                    <a:pt x="0" y="2125723"/>
                  </a:lnTo>
                  <a:lnTo>
                    <a:pt x="0" y="2123840"/>
                  </a:lnTo>
                  <a:lnTo>
                    <a:pt x="32435" y="2116710"/>
                  </a:lnTo>
                  <a:cubicBezTo>
                    <a:pt x="54313" y="2111093"/>
                    <a:pt x="75009" y="2105771"/>
                    <a:pt x="93931" y="2103406"/>
                  </a:cubicBezTo>
                  <a:close/>
                  <a:moveTo>
                    <a:pt x="207463" y="2101041"/>
                  </a:moveTo>
                  <a:cubicBezTo>
                    <a:pt x="202732" y="2108136"/>
                    <a:pt x="193272" y="2112867"/>
                    <a:pt x="186176" y="2108136"/>
                  </a:cubicBezTo>
                  <a:cubicBezTo>
                    <a:pt x="186176" y="2098676"/>
                    <a:pt x="200367" y="2103406"/>
                    <a:pt x="207463" y="2101041"/>
                  </a:cubicBezTo>
                  <a:close/>
                  <a:moveTo>
                    <a:pt x="235846" y="2093946"/>
                  </a:moveTo>
                  <a:cubicBezTo>
                    <a:pt x="238211" y="2093946"/>
                    <a:pt x="238211" y="2098676"/>
                    <a:pt x="240576" y="2098676"/>
                  </a:cubicBezTo>
                  <a:cubicBezTo>
                    <a:pt x="242942" y="2103406"/>
                    <a:pt x="233481" y="2101041"/>
                    <a:pt x="233481" y="2103406"/>
                  </a:cubicBezTo>
                  <a:cubicBezTo>
                    <a:pt x="226385" y="2101041"/>
                    <a:pt x="233481" y="2096311"/>
                    <a:pt x="235846" y="2093946"/>
                  </a:cubicBezTo>
                  <a:close/>
                  <a:moveTo>
                    <a:pt x="611920" y="2075025"/>
                  </a:moveTo>
                  <a:cubicBezTo>
                    <a:pt x="592998" y="2091581"/>
                    <a:pt x="566980" y="2101041"/>
                    <a:pt x="559884" y="2129423"/>
                  </a:cubicBezTo>
                  <a:cubicBezTo>
                    <a:pt x="574076" y="2110502"/>
                    <a:pt x="607189" y="2101041"/>
                    <a:pt x="611920" y="2075025"/>
                  </a:cubicBezTo>
                  <a:close/>
                  <a:moveTo>
                    <a:pt x="562250" y="2053739"/>
                  </a:moveTo>
                  <a:cubicBezTo>
                    <a:pt x="538597" y="2058469"/>
                    <a:pt x="524406" y="2077390"/>
                    <a:pt x="505484" y="2086850"/>
                  </a:cubicBezTo>
                  <a:cubicBezTo>
                    <a:pt x="498388" y="2089215"/>
                    <a:pt x="491292" y="2091581"/>
                    <a:pt x="491292" y="2101041"/>
                  </a:cubicBezTo>
                  <a:cubicBezTo>
                    <a:pt x="512580" y="2096311"/>
                    <a:pt x="526771" y="2082120"/>
                    <a:pt x="543328" y="2070295"/>
                  </a:cubicBezTo>
                  <a:cubicBezTo>
                    <a:pt x="555154" y="2075025"/>
                    <a:pt x="564615" y="2063199"/>
                    <a:pt x="562250" y="2053739"/>
                  </a:cubicBezTo>
                  <a:close/>
                  <a:moveTo>
                    <a:pt x="201845" y="2053443"/>
                  </a:moveTo>
                  <a:cubicBezTo>
                    <a:pt x="203915" y="2053147"/>
                    <a:pt x="206280" y="2053739"/>
                    <a:pt x="209828" y="2053739"/>
                  </a:cubicBezTo>
                  <a:cubicBezTo>
                    <a:pt x="202732" y="2056104"/>
                    <a:pt x="209828" y="2063199"/>
                    <a:pt x="200367" y="2065564"/>
                  </a:cubicBezTo>
                  <a:cubicBezTo>
                    <a:pt x="200367" y="2056104"/>
                    <a:pt x="205098" y="2056104"/>
                    <a:pt x="195637" y="2058469"/>
                  </a:cubicBezTo>
                  <a:cubicBezTo>
                    <a:pt x="198002" y="2054921"/>
                    <a:pt x="199776" y="2053739"/>
                    <a:pt x="201845" y="2053443"/>
                  </a:cubicBezTo>
                  <a:close/>
                  <a:moveTo>
                    <a:pt x="526771" y="2049008"/>
                  </a:moveTo>
                  <a:cubicBezTo>
                    <a:pt x="531501" y="2053739"/>
                    <a:pt x="517310" y="2058469"/>
                    <a:pt x="514945" y="2063199"/>
                  </a:cubicBezTo>
                  <a:cubicBezTo>
                    <a:pt x="510214" y="2056104"/>
                    <a:pt x="526771" y="2056104"/>
                    <a:pt x="526771" y="2049008"/>
                  </a:cubicBezTo>
                  <a:close/>
                  <a:moveTo>
                    <a:pt x="20609" y="2046643"/>
                  </a:moveTo>
                  <a:cubicBezTo>
                    <a:pt x="15878" y="2047826"/>
                    <a:pt x="10556" y="2051374"/>
                    <a:pt x="5234" y="2054034"/>
                  </a:cubicBezTo>
                  <a:lnTo>
                    <a:pt x="0" y="2054739"/>
                  </a:lnTo>
                  <a:lnTo>
                    <a:pt x="0" y="2048081"/>
                  </a:lnTo>
                  <a:close/>
                  <a:moveTo>
                    <a:pt x="42192" y="2041618"/>
                  </a:moveTo>
                  <a:cubicBezTo>
                    <a:pt x="48400" y="2040139"/>
                    <a:pt x="54905" y="2039548"/>
                    <a:pt x="60818" y="2041913"/>
                  </a:cubicBezTo>
                  <a:cubicBezTo>
                    <a:pt x="56087" y="2051374"/>
                    <a:pt x="44261" y="2056104"/>
                    <a:pt x="32435" y="2058469"/>
                  </a:cubicBezTo>
                  <a:cubicBezTo>
                    <a:pt x="30070" y="2053739"/>
                    <a:pt x="32435" y="2046643"/>
                    <a:pt x="25339" y="2046643"/>
                  </a:cubicBezTo>
                  <a:cubicBezTo>
                    <a:pt x="30070" y="2045461"/>
                    <a:pt x="35983" y="2043096"/>
                    <a:pt x="42192" y="2041618"/>
                  </a:cubicBezTo>
                  <a:close/>
                  <a:moveTo>
                    <a:pt x="555154" y="2034818"/>
                  </a:moveTo>
                  <a:cubicBezTo>
                    <a:pt x="555154" y="2039548"/>
                    <a:pt x="540962" y="2046643"/>
                    <a:pt x="531501" y="2049008"/>
                  </a:cubicBezTo>
                  <a:cubicBezTo>
                    <a:pt x="536232" y="2041913"/>
                    <a:pt x="548058" y="2039548"/>
                    <a:pt x="555154" y="2034818"/>
                  </a:cubicBezTo>
                  <a:close/>
                  <a:moveTo>
                    <a:pt x="57861" y="2031196"/>
                  </a:moveTo>
                  <a:cubicBezTo>
                    <a:pt x="59192" y="2031862"/>
                    <a:pt x="60227" y="2033636"/>
                    <a:pt x="60818" y="2037183"/>
                  </a:cubicBezTo>
                  <a:cubicBezTo>
                    <a:pt x="51357" y="2032453"/>
                    <a:pt x="41896" y="2044278"/>
                    <a:pt x="41896" y="2037183"/>
                  </a:cubicBezTo>
                  <a:cubicBezTo>
                    <a:pt x="47218" y="2037183"/>
                    <a:pt x="53870" y="2029201"/>
                    <a:pt x="57861" y="2031196"/>
                  </a:cubicBezTo>
                  <a:close/>
                  <a:moveTo>
                    <a:pt x="448201" y="2025210"/>
                  </a:moveTo>
                  <a:cubicBezTo>
                    <a:pt x="433344" y="2029644"/>
                    <a:pt x="424474" y="2046052"/>
                    <a:pt x="415605" y="2058469"/>
                  </a:cubicBezTo>
                  <a:cubicBezTo>
                    <a:pt x="429796" y="2063199"/>
                    <a:pt x="441622" y="2049008"/>
                    <a:pt x="453448" y="2044278"/>
                  </a:cubicBezTo>
                  <a:cubicBezTo>
                    <a:pt x="455814" y="2030088"/>
                    <a:pt x="460544" y="2032453"/>
                    <a:pt x="465275" y="2025357"/>
                  </a:cubicBezTo>
                  <a:cubicBezTo>
                    <a:pt x="458770" y="2023583"/>
                    <a:pt x="453153" y="2023731"/>
                    <a:pt x="448201" y="2025210"/>
                  </a:cubicBezTo>
                  <a:close/>
                  <a:moveTo>
                    <a:pt x="557519" y="2020627"/>
                  </a:moveTo>
                  <a:cubicBezTo>
                    <a:pt x="557519" y="2027722"/>
                    <a:pt x="550423" y="2027722"/>
                    <a:pt x="545693" y="2027722"/>
                  </a:cubicBezTo>
                  <a:cubicBezTo>
                    <a:pt x="545693" y="2022992"/>
                    <a:pt x="552789" y="2022992"/>
                    <a:pt x="557519" y="2020627"/>
                  </a:cubicBezTo>
                  <a:close/>
                  <a:moveTo>
                    <a:pt x="382491" y="2015897"/>
                  </a:moveTo>
                  <a:cubicBezTo>
                    <a:pt x="382491" y="2020627"/>
                    <a:pt x="380126" y="2022992"/>
                    <a:pt x="377761" y="2025357"/>
                  </a:cubicBezTo>
                  <a:cubicBezTo>
                    <a:pt x="373030" y="2022992"/>
                    <a:pt x="377761" y="2013532"/>
                    <a:pt x="382491" y="2015897"/>
                  </a:cubicBezTo>
                  <a:close/>
                  <a:moveTo>
                    <a:pt x="153062" y="2011167"/>
                  </a:moveTo>
                  <a:cubicBezTo>
                    <a:pt x="148332" y="2015897"/>
                    <a:pt x="155428" y="2015897"/>
                    <a:pt x="155428" y="2020627"/>
                  </a:cubicBezTo>
                  <a:cubicBezTo>
                    <a:pt x="155428" y="2032453"/>
                    <a:pt x="141236" y="2027722"/>
                    <a:pt x="134140" y="2034818"/>
                  </a:cubicBezTo>
                  <a:cubicBezTo>
                    <a:pt x="129410" y="2034818"/>
                    <a:pt x="129410" y="2027722"/>
                    <a:pt x="124679" y="2027722"/>
                  </a:cubicBezTo>
                  <a:cubicBezTo>
                    <a:pt x="127045" y="2020627"/>
                    <a:pt x="129410" y="2018262"/>
                    <a:pt x="129410" y="2013532"/>
                  </a:cubicBezTo>
                  <a:cubicBezTo>
                    <a:pt x="136506" y="2011167"/>
                    <a:pt x="143601" y="2011167"/>
                    <a:pt x="153062" y="2011167"/>
                  </a:cubicBezTo>
                  <a:close/>
                  <a:moveTo>
                    <a:pt x="1047125" y="2006436"/>
                  </a:moveTo>
                  <a:cubicBezTo>
                    <a:pt x="1037664" y="2015897"/>
                    <a:pt x="1028203" y="2022992"/>
                    <a:pt x="1025838" y="2039548"/>
                  </a:cubicBezTo>
                  <a:cubicBezTo>
                    <a:pt x="1030568" y="2041913"/>
                    <a:pt x="1030568" y="2044278"/>
                    <a:pt x="1035299" y="2044278"/>
                  </a:cubicBezTo>
                  <a:cubicBezTo>
                    <a:pt x="1037664" y="2030088"/>
                    <a:pt x="1049490" y="2025357"/>
                    <a:pt x="1051855" y="2011167"/>
                  </a:cubicBezTo>
                  <a:cubicBezTo>
                    <a:pt x="1049490" y="2008801"/>
                    <a:pt x="1049490" y="2008801"/>
                    <a:pt x="1047125" y="2006436"/>
                  </a:cubicBezTo>
                  <a:close/>
                  <a:moveTo>
                    <a:pt x="619016" y="1994611"/>
                  </a:moveTo>
                  <a:cubicBezTo>
                    <a:pt x="609555" y="1994611"/>
                    <a:pt x="604824" y="2001706"/>
                    <a:pt x="600094" y="2008801"/>
                  </a:cubicBezTo>
                  <a:cubicBezTo>
                    <a:pt x="609555" y="2011167"/>
                    <a:pt x="609555" y="2001706"/>
                    <a:pt x="619016" y="2004071"/>
                  </a:cubicBezTo>
                  <a:close/>
                  <a:moveTo>
                    <a:pt x="361204" y="1989881"/>
                  </a:moveTo>
                  <a:cubicBezTo>
                    <a:pt x="365934" y="1992246"/>
                    <a:pt x="356473" y="1996976"/>
                    <a:pt x="358839" y="2001706"/>
                  </a:cubicBezTo>
                  <a:cubicBezTo>
                    <a:pt x="354108" y="2001706"/>
                    <a:pt x="351743" y="1999341"/>
                    <a:pt x="351743" y="2004071"/>
                  </a:cubicBezTo>
                  <a:cubicBezTo>
                    <a:pt x="347012" y="1999341"/>
                    <a:pt x="358839" y="1996976"/>
                    <a:pt x="361204" y="1989881"/>
                  </a:cubicBezTo>
                  <a:close/>
                  <a:moveTo>
                    <a:pt x="214559" y="1989881"/>
                  </a:moveTo>
                  <a:cubicBezTo>
                    <a:pt x="221654" y="1992246"/>
                    <a:pt x="224020" y="1999341"/>
                    <a:pt x="226385" y="2006436"/>
                  </a:cubicBezTo>
                  <a:cubicBezTo>
                    <a:pt x="216924" y="2015897"/>
                    <a:pt x="202732" y="2018262"/>
                    <a:pt x="195637" y="2030088"/>
                  </a:cubicBezTo>
                  <a:cubicBezTo>
                    <a:pt x="188541" y="2025357"/>
                    <a:pt x="190906" y="2022992"/>
                    <a:pt x="188541" y="2018262"/>
                  </a:cubicBezTo>
                  <a:cubicBezTo>
                    <a:pt x="186176" y="2018262"/>
                    <a:pt x="183811" y="2020627"/>
                    <a:pt x="179080" y="2020627"/>
                  </a:cubicBezTo>
                  <a:cubicBezTo>
                    <a:pt x="181445" y="2013532"/>
                    <a:pt x="181445" y="2011167"/>
                    <a:pt x="179080" y="2004071"/>
                  </a:cubicBezTo>
                  <a:cubicBezTo>
                    <a:pt x="190906" y="1999341"/>
                    <a:pt x="207463" y="1999341"/>
                    <a:pt x="214559" y="1989881"/>
                  </a:cubicBezTo>
                  <a:close/>
                  <a:moveTo>
                    <a:pt x="500753" y="1968595"/>
                  </a:moveTo>
                  <a:cubicBezTo>
                    <a:pt x="488927" y="1968595"/>
                    <a:pt x="484197" y="1975690"/>
                    <a:pt x="481831" y="1987515"/>
                  </a:cubicBezTo>
                  <a:cubicBezTo>
                    <a:pt x="491292" y="1987515"/>
                    <a:pt x="491292" y="1980420"/>
                    <a:pt x="498388" y="1980420"/>
                  </a:cubicBezTo>
                  <a:cubicBezTo>
                    <a:pt x="498388" y="1973325"/>
                    <a:pt x="500753" y="1973325"/>
                    <a:pt x="500753" y="1968595"/>
                  </a:cubicBezTo>
                  <a:close/>
                  <a:moveTo>
                    <a:pt x="26817" y="1966821"/>
                  </a:moveTo>
                  <a:cubicBezTo>
                    <a:pt x="28887" y="1966821"/>
                    <a:pt x="31252" y="1967412"/>
                    <a:pt x="37165" y="1968595"/>
                  </a:cubicBezTo>
                  <a:cubicBezTo>
                    <a:pt x="34800" y="1970960"/>
                    <a:pt x="37165" y="1970960"/>
                    <a:pt x="37165" y="1975690"/>
                  </a:cubicBezTo>
                  <a:cubicBezTo>
                    <a:pt x="25339" y="1970960"/>
                    <a:pt x="25339" y="1973325"/>
                    <a:pt x="18243" y="1978055"/>
                  </a:cubicBezTo>
                  <a:cubicBezTo>
                    <a:pt x="18243" y="1978055"/>
                    <a:pt x="18243" y="1978055"/>
                    <a:pt x="18243" y="1968595"/>
                  </a:cubicBezTo>
                  <a:cubicBezTo>
                    <a:pt x="22974" y="1967412"/>
                    <a:pt x="24748" y="1966821"/>
                    <a:pt x="26817" y="1966821"/>
                  </a:cubicBezTo>
                  <a:close/>
                  <a:moveTo>
                    <a:pt x="299708" y="1947308"/>
                  </a:moveTo>
                  <a:cubicBezTo>
                    <a:pt x="290247" y="1959134"/>
                    <a:pt x="285516" y="1975690"/>
                    <a:pt x="271325" y="1980420"/>
                  </a:cubicBezTo>
                  <a:cubicBezTo>
                    <a:pt x="276055" y="1970960"/>
                    <a:pt x="283151" y="1949674"/>
                    <a:pt x="299708" y="1947308"/>
                  </a:cubicBezTo>
                  <a:close/>
                  <a:moveTo>
                    <a:pt x="422700" y="1937848"/>
                  </a:moveTo>
                  <a:cubicBezTo>
                    <a:pt x="425066" y="1937848"/>
                    <a:pt x="427431" y="1940213"/>
                    <a:pt x="427431" y="1940213"/>
                  </a:cubicBezTo>
                  <a:cubicBezTo>
                    <a:pt x="420335" y="1959134"/>
                    <a:pt x="413239" y="1978055"/>
                    <a:pt x="391952" y="1982785"/>
                  </a:cubicBezTo>
                  <a:cubicBezTo>
                    <a:pt x="382491" y="1994611"/>
                    <a:pt x="373030" y="2004071"/>
                    <a:pt x="361204" y="2015897"/>
                  </a:cubicBezTo>
                  <a:cubicBezTo>
                    <a:pt x="368300" y="1982785"/>
                    <a:pt x="401413" y="1961499"/>
                    <a:pt x="422700" y="1937848"/>
                  </a:cubicBezTo>
                  <a:close/>
                  <a:moveTo>
                    <a:pt x="439257" y="1923657"/>
                  </a:moveTo>
                  <a:cubicBezTo>
                    <a:pt x="439257" y="1933118"/>
                    <a:pt x="432161" y="1935483"/>
                    <a:pt x="425066" y="1935483"/>
                  </a:cubicBezTo>
                  <a:cubicBezTo>
                    <a:pt x="427431" y="1928388"/>
                    <a:pt x="432161" y="1926022"/>
                    <a:pt x="439257" y="1923657"/>
                  </a:cubicBezTo>
                  <a:close/>
                  <a:moveTo>
                    <a:pt x="200367" y="1921292"/>
                  </a:moveTo>
                  <a:cubicBezTo>
                    <a:pt x="202732" y="1930753"/>
                    <a:pt x="171984" y="1947308"/>
                    <a:pt x="164889" y="1952039"/>
                  </a:cubicBezTo>
                  <a:cubicBezTo>
                    <a:pt x="167254" y="1940213"/>
                    <a:pt x="190906" y="1933118"/>
                    <a:pt x="200367" y="1921292"/>
                  </a:cubicBezTo>
                  <a:close/>
                  <a:moveTo>
                    <a:pt x="46626" y="1914197"/>
                  </a:moveTo>
                  <a:cubicBezTo>
                    <a:pt x="48992" y="1914197"/>
                    <a:pt x="48992" y="1916562"/>
                    <a:pt x="51357" y="1918927"/>
                  </a:cubicBezTo>
                  <a:cubicBezTo>
                    <a:pt x="45444" y="1927205"/>
                    <a:pt x="35391" y="1932526"/>
                    <a:pt x="24748" y="1935483"/>
                  </a:cubicBezTo>
                  <a:lnTo>
                    <a:pt x="0" y="1937424"/>
                  </a:lnTo>
                  <a:lnTo>
                    <a:pt x="0" y="1922932"/>
                  </a:lnTo>
                  <a:lnTo>
                    <a:pt x="23270" y="1919814"/>
                  </a:lnTo>
                  <a:cubicBezTo>
                    <a:pt x="32435" y="1918336"/>
                    <a:pt x="40713" y="1916562"/>
                    <a:pt x="46626" y="1914197"/>
                  </a:cubicBezTo>
                  <a:close/>
                  <a:moveTo>
                    <a:pt x="476805" y="1913606"/>
                  </a:moveTo>
                  <a:cubicBezTo>
                    <a:pt x="480649" y="1911832"/>
                    <a:pt x="485380" y="1913014"/>
                    <a:pt x="486562" y="1916562"/>
                  </a:cubicBezTo>
                  <a:cubicBezTo>
                    <a:pt x="484197" y="1921292"/>
                    <a:pt x="479466" y="1928388"/>
                    <a:pt x="472370" y="1928388"/>
                  </a:cubicBezTo>
                  <a:cubicBezTo>
                    <a:pt x="470005" y="1920110"/>
                    <a:pt x="472962" y="1915379"/>
                    <a:pt x="476805" y="1913606"/>
                  </a:cubicBezTo>
                  <a:close/>
                  <a:moveTo>
                    <a:pt x="521745" y="1901484"/>
                  </a:moveTo>
                  <a:cubicBezTo>
                    <a:pt x="523223" y="1901780"/>
                    <a:pt x="524406" y="1902371"/>
                    <a:pt x="526771" y="1902371"/>
                  </a:cubicBezTo>
                  <a:cubicBezTo>
                    <a:pt x="529136" y="1914197"/>
                    <a:pt x="519675" y="1914197"/>
                    <a:pt x="517310" y="1916562"/>
                  </a:cubicBezTo>
                  <a:cubicBezTo>
                    <a:pt x="512580" y="1914197"/>
                    <a:pt x="517310" y="1904736"/>
                    <a:pt x="514945" y="1902371"/>
                  </a:cubicBezTo>
                  <a:cubicBezTo>
                    <a:pt x="518493" y="1901189"/>
                    <a:pt x="520267" y="1901189"/>
                    <a:pt x="521745" y="1901484"/>
                  </a:cubicBezTo>
                  <a:close/>
                  <a:moveTo>
                    <a:pt x="235846" y="1900006"/>
                  </a:moveTo>
                  <a:cubicBezTo>
                    <a:pt x="231115" y="1907101"/>
                    <a:pt x="221654" y="1907101"/>
                    <a:pt x="216924" y="1916562"/>
                  </a:cubicBezTo>
                  <a:cubicBezTo>
                    <a:pt x="212193" y="1916562"/>
                    <a:pt x="221654" y="1911832"/>
                    <a:pt x="216924" y="1907101"/>
                  </a:cubicBezTo>
                  <a:cubicBezTo>
                    <a:pt x="221654" y="1904736"/>
                    <a:pt x="228750" y="1902371"/>
                    <a:pt x="235846" y="1900006"/>
                  </a:cubicBezTo>
                  <a:close/>
                  <a:moveTo>
                    <a:pt x="413239" y="1859799"/>
                  </a:moveTo>
                  <a:cubicBezTo>
                    <a:pt x="413239" y="1866894"/>
                    <a:pt x="410874" y="1871625"/>
                    <a:pt x="408509" y="1873990"/>
                  </a:cubicBezTo>
                  <a:cubicBezTo>
                    <a:pt x="403778" y="1876355"/>
                    <a:pt x="403778" y="1871625"/>
                    <a:pt x="399048" y="1871625"/>
                  </a:cubicBezTo>
                  <a:cubicBezTo>
                    <a:pt x="399048" y="1881085"/>
                    <a:pt x="394317" y="1885815"/>
                    <a:pt x="389587" y="1892911"/>
                  </a:cubicBezTo>
                  <a:cubicBezTo>
                    <a:pt x="391952" y="1900006"/>
                    <a:pt x="399048" y="1892911"/>
                    <a:pt x="403778" y="1892911"/>
                  </a:cubicBezTo>
                  <a:cubicBezTo>
                    <a:pt x="396683" y="1902371"/>
                    <a:pt x="370665" y="1904736"/>
                    <a:pt x="370665" y="1918927"/>
                  </a:cubicBezTo>
                  <a:cubicBezTo>
                    <a:pt x="358839" y="1911832"/>
                    <a:pt x="351743" y="1926022"/>
                    <a:pt x="339917" y="1935483"/>
                  </a:cubicBezTo>
                  <a:cubicBezTo>
                    <a:pt x="342282" y="1942578"/>
                    <a:pt x="342282" y="1940213"/>
                    <a:pt x="339917" y="1949674"/>
                  </a:cubicBezTo>
                  <a:cubicBezTo>
                    <a:pt x="320995" y="1966229"/>
                    <a:pt x="302073" y="1987515"/>
                    <a:pt x="278420" y="1999341"/>
                  </a:cubicBezTo>
                  <a:cubicBezTo>
                    <a:pt x="273690" y="1996976"/>
                    <a:pt x="285516" y="1985150"/>
                    <a:pt x="280786" y="1985150"/>
                  </a:cubicBezTo>
                  <a:cubicBezTo>
                    <a:pt x="283151" y="1980420"/>
                    <a:pt x="283151" y="1985150"/>
                    <a:pt x="287881" y="1985150"/>
                  </a:cubicBezTo>
                  <a:cubicBezTo>
                    <a:pt x="309169" y="1963864"/>
                    <a:pt x="316264" y="1926022"/>
                    <a:pt x="347012" y="1914197"/>
                  </a:cubicBezTo>
                  <a:cubicBezTo>
                    <a:pt x="358839" y="1916562"/>
                    <a:pt x="373030" y="1911832"/>
                    <a:pt x="375395" y="1902371"/>
                  </a:cubicBezTo>
                  <a:cubicBezTo>
                    <a:pt x="380126" y="1900006"/>
                    <a:pt x="380126" y="1904736"/>
                    <a:pt x="382491" y="1902371"/>
                  </a:cubicBezTo>
                  <a:cubicBezTo>
                    <a:pt x="375395" y="1895276"/>
                    <a:pt x="389587" y="1881085"/>
                    <a:pt x="387222" y="1871625"/>
                  </a:cubicBezTo>
                  <a:cubicBezTo>
                    <a:pt x="401413" y="1873990"/>
                    <a:pt x="401413" y="1862164"/>
                    <a:pt x="413239" y="1859799"/>
                  </a:cubicBezTo>
                  <a:close/>
                  <a:moveTo>
                    <a:pt x="597433" y="1858321"/>
                  </a:moveTo>
                  <a:cubicBezTo>
                    <a:pt x="592998" y="1857434"/>
                    <a:pt x="587085" y="1860982"/>
                    <a:pt x="585902" y="1869260"/>
                  </a:cubicBezTo>
                  <a:cubicBezTo>
                    <a:pt x="588267" y="1873990"/>
                    <a:pt x="592998" y="1878720"/>
                    <a:pt x="600094" y="1873990"/>
                  </a:cubicBezTo>
                  <a:cubicBezTo>
                    <a:pt x="604824" y="1864529"/>
                    <a:pt x="601868" y="1859208"/>
                    <a:pt x="597433" y="1858321"/>
                  </a:cubicBezTo>
                  <a:close/>
                  <a:moveTo>
                    <a:pt x="391952" y="1852704"/>
                  </a:moveTo>
                  <a:cubicBezTo>
                    <a:pt x="389587" y="1855069"/>
                    <a:pt x="387222" y="1859799"/>
                    <a:pt x="382491" y="1862164"/>
                  </a:cubicBezTo>
                  <a:cubicBezTo>
                    <a:pt x="382491" y="1852704"/>
                    <a:pt x="387222" y="1852704"/>
                    <a:pt x="391952" y="1852704"/>
                  </a:cubicBezTo>
                  <a:close/>
                  <a:moveTo>
                    <a:pt x="458179" y="1829053"/>
                  </a:moveTo>
                  <a:cubicBezTo>
                    <a:pt x="460544" y="1840878"/>
                    <a:pt x="446353" y="1850339"/>
                    <a:pt x="436892" y="1855069"/>
                  </a:cubicBezTo>
                  <a:lnTo>
                    <a:pt x="436892" y="1843243"/>
                  </a:lnTo>
                  <a:cubicBezTo>
                    <a:pt x="446353" y="1840878"/>
                    <a:pt x="453448" y="1836148"/>
                    <a:pt x="458179" y="1829053"/>
                  </a:cubicBezTo>
                  <a:close/>
                  <a:moveTo>
                    <a:pt x="552789" y="1803036"/>
                  </a:moveTo>
                  <a:cubicBezTo>
                    <a:pt x="543328" y="1803036"/>
                    <a:pt x="540962" y="1800671"/>
                    <a:pt x="538597" y="1810132"/>
                  </a:cubicBezTo>
                  <a:cubicBezTo>
                    <a:pt x="545693" y="1814862"/>
                    <a:pt x="552789" y="1810132"/>
                    <a:pt x="552789" y="1803036"/>
                  </a:cubicBezTo>
                  <a:close/>
                  <a:moveTo>
                    <a:pt x="524406" y="1793576"/>
                  </a:moveTo>
                  <a:cubicBezTo>
                    <a:pt x="519675" y="1798306"/>
                    <a:pt x="514945" y="1803036"/>
                    <a:pt x="514945" y="1814862"/>
                  </a:cubicBezTo>
                  <a:cubicBezTo>
                    <a:pt x="522041" y="1812497"/>
                    <a:pt x="529136" y="1803036"/>
                    <a:pt x="524406" y="1793576"/>
                  </a:cubicBezTo>
                  <a:close/>
                  <a:moveTo>
                    <a:pt x="420335" y="1732083"/>
                  </a:moveTo>
                  <a:lnTo>
                    <a:pt x="420335" y="1739178"/>
                  </a:lnTo>
                  <a:cubicBezTo>
                    <a:pt x="425066" y="1739178"/>
                    <a:pt x="427431" y="1736813"/>
                    <a:pt x="427431" y="1732083"/>
                  </a:cubicBezTo>
                  <a:cubicBezTo>
                    <a:pt x="427431" y="1732083"/>
                    <a:pt x="427431" y="1732083"/>
                    <a:pt x="420335" y="1732083"/>
                  </a:cubicBezTo>
                  <a:close/>
                  <a:moveTo>
                    <a:pt x="583537" y="1724987"/>
                  </a:moveTo>
                  <a:cubicBezTo>
                    <a:pt x="581172" y="1736813"/>
                    <a:pt x="574076" y="1739178"/>
                    <a:pt x="571711" y="1751004"/>
                  </a:cubicBezTo>
                  <a:cubicBezTo>
                    <a:pt x="569345" y="1748638"/>
                    <a:pt x="571711" y="1743908"/>
                    <a:pt x="566980" y="1743908"/>
                  </a:cubicBezTo>
                  <a:cubicBezTo>
                    <a:pt x="576441" y="1741543"/>
                    <a:pt x="574076" y="1727352"/>
                    <a:pt x="583537" y="1724987"/>
                  </a:cubicBezTo>
                  <a:close/>
                  <a:moveTo>
                    <a:pt x="604824" y="1717892"/>
                  </a:moveTo>
                  <a:cubicBezTo>
                    <a:pt x="600094" y="1729718"/>
                    <a:pt x="590633" y="1736813"/>
                    <a:pt x="583537" y="1746273"/>
                  </a:cubicBezTo>
                  <a:cubicBezTo>
                    <a:pt x="583537" y="1743908"/>
                    <a:pt x="592998" y="1715527"/>
                    <a:pt x="604824" y="1717892"/>
                  </a:cubicBezTo>
                  <a:close/>
                  <a:moveTo>
                    <a:pt x="671051" y="1675320"/>
                  </a:moveTo>
                  <a:cubicBezTo>
                    <a:pt x="671051" y="1680050"/>
                    <a:pt x="659225" y="1684780"/>
                    <a:pt x="666320" y="1689511"/>
                  </a:cubicBezTo>
                  <a:cubicBezTo>
                    <a:pt x="663955" y="1682415"/>
                    <a:pt x="675781" y="1680050"/>
                    <a:pt x="671051" y="1675320"/>
                  </a:cubicBezTo>
                  <a:close/>
                  <a:moveTo>
                    <a:pt x="433935" y="1656695"/>
                  </a:moveTo>
                  <a:cubicBezTo>
                    <a:pt x="439257" y="1658764"/>
                    <a:pt x="445170" y="1662312"/>
                    <a:pt x="451083" y="1663494"/>
                  </a:cubicBezTo>
                  <a:cubicBezTo>
                    <a:pt x="443987" y="1670590"/>
                    <a:pt x="432161" y="1677685"/>
                    <a:pt x="436892" y="1689511"/>
                  </a:cubicBezTo>
                  <a:cubicBezTo>
                    <a:pt x="448718" y="1691876"/>
                    <a:pt x="446353" y="1680050"/>
                    <a:pt x="455814" y="1680050"/>
                  </a:cubicBezTo>
                  <a:cubicBezTo>
                    <a:pt x="451083" y="1687145"/>
                    <a:pt x="446353" y="1696606"/>
                    <a:pt x="432161" y="1696606"/>
                  </a:cubicBezTo>
                  <a:cubicBezTo>
                    <a:pt x="439257" y="1703701"/>
                    <a:pt x="432161" y="1720257"/>
                    <a:pt x="434527" y="1724987"/>
                  </a:cubicBezTo>
                  <a:cubicBezTo>
                    <a:pt x="432161" y="1729718"/>
                    <a:pt x="429796" y="1717892"/>
                    <a:pt x="425066" y="1724987"/>
                  </a:cubicBezTo>
                  <a:cubicBezTo>
                    <a:pt x="425066" y="1729718"/>
                    <a:pt x="427431" y="1732083"/>
                    <a:pt x="432161" y="1732083"/>
                  </a:cubicBezTo>
                  <a:cubicBezTo>
                    <a:pt x="429796" y="1743908"/>
                    <a:pt x="417970" y="1748638"/>
                    <a:pt x="422700" y="1760464"/>
                  </a:cubicBezTo>
                  <a:cubicBezTo>
                    <a:pt x="417970" y="1760464"/>
                    <a:pt x="415605" y="1760464"/>
                    <a:pt x="415605" y="1762829"/>
                  </a:cubicBezTo>
                  <a:cubicBezTo>
                    <a:pt x="417970" y="1753369"/>
                    <a:pt x="408509" y="1755734"/>
                    <a:pt x="413239" y="1748638"/>
                  </a:cubicBezTo>
                  <a:cubicBezTo>
                    <a:pt x="413239" y="1736813"/>
                    <a:pt x="399048" y="1743908"/>
                    <a:pt x="391952" y="1748638"/>
                  </a:cubicBezTo>
                  <a:cubicBezTo>
                    <a:pt x="375395" y="1758099"/>
                    <a:pt x="356473" y="1786480"/>
                    <a:pt x="344647" y="1793576"/>
                  </a:cubicBezTo>
                  <a:cubicBezTo>
                    <a:pt x="342282" y="1807766"/>
                    <a:pt x="335186" y="1814862"/>
                    <a:pt x="320995" y="1819592"/>
                  </a:cubicBezTo>
                  <a:cubicBezTo>
                    <a:pt x="294977" y="1845608"/>
                    <a:pt x="266594" y="1871625"/>
                    <a:pt x="238211" y="1900006"/>
                  </a:cubicBezTo>
                  <a:cubicBezTo>
                    <a:pt x="235846" y="1883450"/>
                    <a:pt x="254768" y="1878720"/>
                    <a:pt x="261864" y="1871625"/>
                  </a:cubicBezTo>
                  <a:cubicBezTo>
                    <a:pt x="280786" y="1855069"/>
                    <a:pt x="297342" y="1836148"/>
                    <a:pt x="309169" y="1814862"/>
                  </a:cubicBezTo>
                  <a:cubicBezTo>
                    <a:pt x="313899" y="1812497"/>
                    <a:pt x="316264" y="1810132"/>
                    <a:pt x="320995" y="1810132"/>
                  </a:cubicBezTo>
                  <a:cubicBezTo>
                    <a:pt x="318630" y="1801854"/>
                    <a:pt x="322178" y="1796533"/>
                    <a:pt x="326612" y="1791211"/>
                  </a:cubicBezTo>
                  <a:lnTo>
                    <a:pt x="331533" y="1782701"/>
                  </a:lnTo>
                  <a:lnTo>
                    <a:pt x="365819" y="1768006"/>
                  </a:lnTo>
                  <a:lnTo>
                    <a:pt x="385743" y="1702543"/>
                  </a:lnTo>
                  <a:lnTo>
                    <a:pt x="388700" y="1699562"/>
                  </a:lnTo>
                  <a:cubicBezTo>
                    <a:pt x="401414" y="1686554"/>
                    <a:pt x="413240" y="1672955"/>
                    <a:pt x="420335" y="1658764"/>
                  </a:cubicBezTo>
                  <a:cubicBezTo>
                    <a:pt x="423883" y="1654034"/>
                    <a:pt x="428614" y="1654625"/>
                    <a:pt x="433935" y="1656695"/>
                  </a:cubicBezTo>
                  <a:close/>
                  <a:moveTo>
                    <a:pt x="673416" y="1646938"/>
                  </a:moveTo>
                  <a:cubicBezTo>
                    <a:pt x="666320" y="1654034"/>
                    <a:pt x="668686" y="1668224"/>
                    <a:pt x="671051" y="1672955"/>
                  </a:cubicBezTo>
                  <a:cubicBezTo>
                    <a:pt x="680512" y="1668224"/>
                    <a:pt x="678147" y="1656399"/>
                    <a:pt x="673416" y="1646938"/>
                  </a:cubicBezTo>
                  <a:close/>
                  <a:moveTo>
                    <a:pt x="458179" y="1632748"/>
                  </a:moveTo>
                  <a:cubicBezTo>
                    <a:pt x="465275" y="1632748"/>
                    <a:pt x="462909" y="1642208"/>
                    <a:pt x="465275" y="1642208"/>
                  </a:cubicBezTo>
                  <a:cubicBezTo>
                    <a:pt x="462909" y="1644573"/>
                    <a:pt x="453448" y="1646938"/>
                    <a:pt x="443987" y="1651669"/>
                  </a:cubicBezTo>
                  <a:cubicBezTo>
                    <a:pt x="446353" y="1642208"/>
                    <a:pt x="455814" y="1639843"/>
                    <a:pt x="458179" y="1632748"/>
                  </a:cubicBezTo>
                  <a:close/>
                  <a:moveTo>
                    <a:pt x="637938" y="1526317"/>
                  </a:moveTo>
                  <a:cubicBezTo>
                    <a:pt x="635572" y="1531048"/>
                    <a:pt x="633207" y="1533413"/>
                    <a:pt x="633207" y="1540508"/>
                  </a:cubicBezTo>
                  <a:cubicBezTo>
                    <a:pt x="637938" y="1540508"/>
                    <a:pt x="645033" y="1526317"/>
                    <a:pt x="637938" y="1526317"/>
                  </a:cubicBezTo>
                  <a:close/>
                  <a:moveTo>
                    <a:pt x="538597" y="1516857"/>
                  </a:moveTo>
                  <a:cubicBezTo>
                    <a:pt x="543328" y="1519222"/>
                    <a:pt x="538597" y="1528682"/>
                    <a:pt x="536232" y="1533413"/>
                  </a:cubicBezTo>
                  <a:cubicBezTo>
                    <a:pt x="533867" y="1531048"/>
                    <a:pt x="538597" y="1519222"/>
                    <a:pt x="538597" y="1516857"/>
                  </a:cubicBezTo>
                  <a:close/>
                  <a:moveTo>
                    <a:pt x="576441" y="1502666"/>
                  </a:moveTo>
                  <a:cubicBezTo>
                    <a:pt x="576441" y="1507396"/>
                    <a:pt x="574076" y="1516857"/>
                    <a:pt x="578806" y="1516857"/>
                  </a:cubicBezTo>
                  <a:cubicBezTo>
                    <a:pt x="583537" y="1514492"/>
                    <a:pt x="578806" y="1507396"/>
                    <a:pt x="581172" y="1502666"/>
                  </a:cubicBezTo>
                  <a:cubicBezTo>
                    <a:pt x="581172" y="1502666"/>
                    <a:pt x="581172" y="1502666"/>
                    <a:pt x="576441" y="1502666"/>
                  </a:cubicBezTo>
                  <a:close/>
                  <a:moveTo>
                    <a:pt x="619016" y="1500301"/>
                  </a:moveTo>
                  <a:cubicBezTo>
                    <a:pt x="626111" y="1505031"/>
                    <a:pt x="619016" y="1528682"/>
                    <a:pt x="609555" y="1531048"/>
                  </a:cubicBezTo>
                  <a:cubicBezTo>
                    <a:pt x="607189" y="1521587"/>
                    <a:pt x="614285" y="1507396"/>
                    <a:pt x="619016" y="1500301"/>
                  </a:cubicBezTo>
                  <a:close/>
                  <a:moveTo>
                    <a:pt x="680512" y="1481380"/>
                  </a:moveTo>
                  <a:cubicBezTo>
                    <a:pt x="687608" y="1497936"/>
                    <a:pt x="678147" y="1507396"/>
                    <a:pt x="685242" y="1523952"/>
                  </a:cubicBezTo>
                  <a:cubicBezTo>
                    <a:pt x="680512" y="1521587"/>
                    <a:pt x="680512" y="1526317"/>
                    <a:pt x="678147" y="1528682"/>
                  </a:cubicBezTo>
                  <a:cubicBezTo>
                    <a:pt x="687608" y="1540508"/>
                    <a:pt x="671051" y="1557064"/>
                    <a:pt x="671051" y="1575985"/>
                  </a:cubicBezTo>
                  <a:cubicBezTo>
                    <a:pt x="661590" y="1561794"/>
                    <a:pt x="663955" y="1594906"/>
                    <a:pt x="656859" y="1609097"/>
                  </a:cubicBezTo>
                  <a:cubicBezTo>
                    <a:pt x="656859" y="1611462"/>
                    <a:pt x="652129" y="1611462"/>
                    <a:pt x="649764" y="1613827"/>
                  </a:cubicBezTo>
                  <a:cubicBezTo>
                    <a:pt x="647399" y="1623287"/>
                    <a:pt x="652129" y="1642208"/>
                    <a:pt x="640303" y="1642208"/>
                  </a:cubicBezTo>
                  <a:cubicBezTo>
                    <a:pt x="647399" y="1625652"/>
                    <a:pt x="635572" y="1637478"/>
                    <a:pt x="635572" y="1620922"/>
                  </a:cubicBezTo>
                  <a:cubicBezTo>
                    <a:pt x="626111" y="1625652"/>
                    <a:pt x="623746" y="1637478"/>
                    <a:pt x="619016" y="1646938"/>
                  </a:cubicBezTo>
                  <a:cubicBezTo>
                    <a:pt x="604824" y="1644573"/>
                    <a:pt x="609555" y="1675320"/>
                    <a:pt x="590633" y="1675320"/>
                  </a:cubicBezTo>
                  <a:cubicBezTo>
                    <a:pt x="590633" y="1661129"/>
                    <a:pt x="600094" y="1658764"/>
                    <a:pt x="604824" y="1651669"/>
                  </a:cubicBezTo>
                  <a:cubicBezTo>
                    <a:pt x="604824" y="1630383"/>
                    <a:pt x="614285" y="1620922"/>
                    <a:pt x="621381" y="1604366"/>
                  </a:cubicBezTo>
                  <a:cubicBezTo>
                    <a:pt x="623746" y="1597271"/>
                    <a:pt x="616650" y="1583080"/>
                    <a:pt x="623746" y="1587810"/>
                  </a:cubicBezTo>
                  <a:cubicBezTo>
                    <a:pt x="623746" y="1580715"/>
                    <a:pt x="619016" y="1580715"/>
                    <a:pt x="619016" y="1573620"/>
                  </a:cubicBezTo>
                  <a:cubicBezTo>
                    <a:pt x="621381" y="1571255"/>
                    <a:pt x="623746" y="1566524"/>
                    <a:pt x="628477" y="1566524"/>
                  </a:cubicBezTo>
                  <a:cubicBezTo>
                    <a:pt x="623746" y="1538143"/>
                    <a:pt x="635572" y="1526317"/>
                    <a:pt x="640303" y="1505031"/>
                  </a:cubicBezTo>
                  <a:cubicBezTo>
                    <a:pt x="652129" y="1519222"/>
                    <a:pt x="661590" y="1481380"/>
                    <a:pt x="680512" y="1481380"/>
                  </a:cubicBezTo>
                  <a:close/>
                  <a:moveTo>
                    <a:pt x="571711" y="1452999"/>
                  </a:moveTo>
                  <a:cubicBezTo>
                    <a:pt x="574076" y="1455364"/>
                    <a:pt x="574076" y="1462459"/>
                    <a:pt x="569345" y="1464824"/>
                  </a:cubicBezTo>
                  <a:cubicBezTo>
                    <a:pt x="574076" y="1464824"/>
                    <a:pt x="574076" y="1464824"/>
                    <a:pt x="569345" y="1471920"/>
                  </a:cubicBezTo>
                  <a:cubicBezTo>
                    <a:pt x="576441" y="1471920"/>
                    <a:pt x="574076" y="1462459"/>
                    <a:pt x="578806" y="1467189"/>
                  </a:cubicBezTo>
                  <a:cubicBezTo>
                    <a:pt x="583537" y="1467189"/>
                    <a:pt x="581172" y="1460094"/>
                    <a:pt x="583537" y="1457729"/>
                  </a:cubicBezTo>
                  <a:cubicBezTo>
                    <a:pt x="585902" y="1460094"/>
                    <a:pt x="585902" y="1471920"/>
                    <a:pt x="592998" y="1471920"/>
                  </a:cubicBezTo>
                  <a:cubicBezTo>
                    <a:pt x="597728" y="1464824"/>
                    <a:pt x="600094" y="1464824"/>
                    <a:pt x="607189" y="1464824"/>
                  </a:cubicBezTo>
                  <a:cubicBezTo>
                    <a:pt x="600094" y="1505031"/>
                    <a:pt x="583537" y="1533413"/>
                    <a:pt x="576441" y="1573620"/>
                  </a:cubicBezTo>
                  <a:cubicBezTo>
                    <a:pt x="569345" y="1568889"/>
                    <a:pt x="581172" y="1554699"/>
                    <a:pt x="574076" y="1549969"/>
                  </a:cubicBezTo>
                  <a:cubicBezTo>
                    <a:pt x="571711" y="1552334"/>
                    <a:pt x="569345" y="1554699"/>
                    <a:pt x="564615" y="1552334"/>
                  </a:cubicBezTo>
                  <a:cubicBezTo>
                    <a:pt x="562250" y="1561794"/>
                    <a:pt x="564615" y="1575985"/>
                    <a:pt x="557519" y="1575985"/>
                  </a:cubicBezTo>
                  <a:cubicBezTo>
                    <a:pt x="559884" y="1564159"/>
                    <a:pt x="555154" y="1557064"/>
                    <a:pt x="557519" y="1542873"/>
                  </a:cubicBezTo>
                  <a:cubicBezTo>
                    <a:pt x="555154" y="1540508"/>
                    <a:pt x="548058" y="1535778"/>
                    <a:pt x="548058" y="1538143"/>
                  </a:cubicBezTo>
                  <a:cubicBezTo>
                    <a:pt x="545693" y="1528682"/>
                    <a:pt x="550423" y="1531048"/>
                    <a:pt x="548058" y="1516857"/>
                  </a:cubicBezTo>
                  <a:cubicBezTo>
                    <a:pt x="552789" y="1516857"/>
                    <a:pt x="555154" y="1509762"/>
                    <a:pt x="559884" y="1509762"/>
                  </a:cubicBezTo>
                  <a:cubicBezTo>
                    <a:pt x="552789" y="1488475"/>
                    <a:pt x="569345" y="1469555"/>
                    <a:pt x="571711" y="1452999"/>
                  </a:cubicBezTo>
                  <a:close/>
                  <a:moveTo>
                    <a:pt x="481831" y="1445903"/>
                  </a:moveTo>
                  <a:cubicBezTo>
                    <a:pt x="484197" y="1443538"/>
                    <a:pt x="486562" y="1443538"/>
                    <a:pt x="488927" y="1445903"/>
                  </a:cubicBezTo>
                  <a:cubicBezTo>
                    <a:pt x="488927" y="1448268"/>
                    <a:pt x="488927" y="1455364"/>
                    <a:pt x="484197" y="1452999"/>
                  </a:cubicBezTo>
                  <a:cubicBezTo>
                    <a:pt x="484197" y="1450634"/>
                    <a:pt x="484197" y="1445903"/>
                    <a:pt x="481831" y="1445903"/>
                  </a:cubicBezTo>
                  <a:close/>
                  <a:moveTo>
                    <a:pt x="689973" y="1436443"/>
                  </a:moveTo>
                  <a:cubicBezTo>
                    <a:pt x="694703" y="1441173"/>
                    <a:pt x="687608" y="1450634"/>
                    <a:pt x="687608" y="1452999"/>
                  </a:cubicBezTo>
                  <a:cubicBezTo>
                    <a:pt x="682877" y="1450634"/>
                    <a:pt x="689973" y="1443538"/>
                    <a:pt x="689973" y="1436443"/>
                  </a:cubicBezTo>
                  <a:close/>
                  <a:moveTo>
                    <a:pt x="540962" y="1422252"/>
                  </a:moveTo>
                  <a:cubicBezTo>
                    <a:pt x="543328" y="1438808"/>
                    <a:pt x="538597" y="1438808"/>
                    <a:pt x="536232" y="1457729"/>
                  </a:cubicBezTo>
                  <a:cubicBezTo>
                    <a:pt x="533867" y="1457729"/>
                    <a:pt x="533867" y="1455364"/>
                    <a:pt x="533867" y="1452999"/>
                  </a:cubicBezTo>
                  <a:cubicBezTo>
                    <a:pt x="529136" y="1460094"/>
                    <a:pt x="533867" y="1467189"/>
                    <a:pt x="531501" y="1481380"/>
                  </a:cubicBezTo>
                  <a:cubicBezTo>
                    <a:pt x="536232" y="1483745"/>
                    <a:pt x="526771" y="1481380"/>
                    <a:pt x="529136" y="1474285"/>
                  </a:cubicBezTo>
                  <a:cubicBezTo>
                    <a:pt x="519675" y="1481380"/>
                    <a:pt x="531501" y="1486110"/>
                    <a:pt x="531501" y="1490841"/>
                  </a:cubicBezTo>
                  <a:cubicBezTo>
                    <a:pt x="531501" y="1493206"/>
                    <a:pt x="526771" y="1493206"/>
                    <a:pt x="526771" y="1497936"/>
                  </a:cubicBezTo>
                  <a:cubicBezTo>
                    <a:pt x="524406" y="1497936"/>
                    <a:pt x="529136" y="1502666"/>
                    <a:pt x="526771" y="1505031"/>
                  </a:cubicBezTo>
                  <a:cubicBezTo>
                    <a:pt x="522041" y="1516857"/>
                    <a:pt x="507849" y="1526317"/>
                    <a:pt x="503119" y="1540508"/>
                  </a:cubicBezTo>
                  <a:cubicBezTo>
                    <a:pt x="500753" y="1545238"/>
                    <a:pt x="503119" y="1554699"/>
                    <a:pt x="503119" y="1559429"/>
                  </a:cubicBezTo>
                  <a:cubicBezTo>
                    <a:pt x="500753" y="1568889"/>
                    <a:pt x="488927" y="1571255"/>
                    <a:pt x="491292" y="1585445"/>
                  </a:cubicBezTo>
                  <a:cubicBezTo>
                    <a:pt x="486562" y="1587810"/>
                    <a:pt x="491292" y="1575985"/>
                    <a:pt x="484197" y="1580715"/>
                  </a:cubicBezTo>
                  <a:cubicBezTo>
                    <a:pt x="503119" y="1554699"/>
                    <a:pt x="493658" y="1507396"/>
                    <a:pt x="505484" y="1476650"/>
                  </a:cubicBezTo>
                  <a:cubicBezTo>
                    <a:pt x="507849" y="1474285"/>
                    <a:pt x="510214" y="1476650"/>
                    <a:pt x="512580" y="1476650"/>
                  </a:cubicBezTo>
                  <a:cubicBezTo>
                    <a:pt x="512580" y="1471920"/>
                    <a:pt x="510214" y="1471920"/>
                    <a:pt x="510214" y="1467189"/>
                  </a:cubicBezTo>
                  <a:cubicBezTo>
                    <a:pt x="519675" y="1469555"/>
                    <a:pt x="512580" y="1464824"/>
                    <a:pt x="517310" y="1462459"/>
                  </a:cubicBezTo>
                  <a:cubicBezTo>
                    <a:pt x="522041" y="1464824"/>
                    <a:pt x="512580" y="1467189"/>
                    <a:pt x="514945" y="1474285"/>
                  </a:cubicBezTo>
                  <a:cubicBezTo>
                    <a:pt x="531501" y="1464824"/>
                    <a:pt x="519675" y="1441173"/>
                    <a:pt x="533867" y="1441173"/>
                  </a:cubicBezTo>
                  <a:cubicBezTo>
                    <a:pt x="531501" y="1436443"/>
                    <a:pt x="531501" y="1429347"/>
                    <a:pt x="538597" y="1431713"/>
                  </a:cubicBezTo>
                  <a:cubicBezTo>
                    <a:pt x="540962" y="1426982"/>
                    <a:pt x="536232" y="1422252"/>
                    <a:pt x="536232" y="1426982"/>
                  </a:cubicBezTo>
                  <a:cubicBezTo>
                    <a:pt x="531501" y="1426982"/>
                    <a:pt x="536232" y="1419887"/>
                    <a:pt x="540962" y="1422252"/>
                  </a:cubicBezTo>
                  <a:close/>
                  <a:moveTo>
                    <a:pt x="503119" y="1386775"/>
                  </a:moveTo>
                  <a:cubicBezTo>
                    <a:pt x="510214" y="1391506"/>
                    <a:pt x="507849" y="1417522"/>
                    <a:pt x="496023" y="1417522"/>
                  </a:cubicBezTo>
                  <a:cubicBezTo>
                    <a:pt x="496023" y="1405696"/>
                    <a:pt x="503119" y="1400966"/>
                    <a:pt x="503119" y="1386775"/>
                  </a:cubicBezTo>
                  <a:close/>
                  <a:moveTo>
                    <a:pt x="616650" y="1384410"/>
                  </a:moveTo>
                  <a:cubicBezTo>
                    <a:pt x="626111" y="1393871"/>
                    <a:pt x="616650" y="1415157"/>
                    <a:pt x="609555" y="1426982"/>
                  </a:cubicBezTo>
                  <a:cubicBezTo>
                    <a:pt x="611920" y="1408061"/>
                    <a:pt x="614285" y="1400966"/>
                    <a:pt x="616650" y="1384410"/>
                  </a:cubicBezTo>
                  <a:close/>
                  <a:moveTo>
                    <a:pt x="600094" y="1363124"/>
                  </a:moveTo>
                  <a:cubicBezTo>
                    <a:pt x="602459" y="1367854"/>
                    <a:pt x="602459" y="1379680"/>
                    <a:pt x="600094" y="1389140"/>
                  </a:cubicBezTo>
                  <a:cubicBezTo>
                    <a:pt x="595363" y="1389140"/>
                    <a:pt x="602459" y="1379680"/>
                    <a:pt x="595363" y="1384410"/>
                  </a:cubicBezTo>
                  <a:cubicBezTo>
                    <a:pt x="595363" y="1374950"/>
                    <a:pt x="597728" y="1370220"/>
                    <a:pt x="600094" y="1363124"/>
                  </a:cubicBezTo>
                  <a:close/>
                  <a:moveTo>
                    <a:pt x="626111" y="1356029"/>
                  </a:moveTo>
                  <a:cubicBezTo>
                    <a:pt x="633207" y="1358394"/>
                    <a:pt x="626111" y="1374950"/>
                    <a:pt x="619016" y="1374950"/>
                  </a:cubicBezTo>
                  <a:cubicBezTo>
                    <a:pt x="621381" y="1367854"/>
                    <a:pt x="626111" y="1363124"/>
                    <a:pt x="626111" y="1356029"/>
                  </a:cubicBezTo>
                  <a:close/>
                  <a:moveTo>
                    <a:pt x="616650" y="1353664"/>
                  </a:moveTo>
                  <a:cubicBezTo>
                    <a:pt x="621381" y="1358394"/>
                    <a:pt x="614285" y="1365489"/>
                    <a:pt x="616650" y="1370220"/>
                  </a:cubicBezTo>
                  <a:cubicBezTo>
                    <a:pt x="609555" y="1367854"/>
                    <a:pt x="616650" y="1360759"/>
                    <a:pt x="616650" y="1353664"/>
                  </a:cubicBezTo>
                  <a:close/>
                  <a:moveTo>
                    <a:pt x="558406" y="1334447"/>
                  </a:moveTo>
                  <a:cubicBezTo>
                    <a:pt x="559293" y="1335925"/>
                    <a:pt x="559884" y="1338290"/>
                    <a:pt x="559884" y="1339473"/>
                  </a:cubicBezTo>
                  <a:cubicBezTo>
                    <a:pt x="559884" y="1344203"/>
                    <a:pt x="557519" y="1346568"/>
                    <a:pt x="557519" y="1348933"/>
                  </a:cubicBezTo>
                  <a:cubicBezTo>
                    <a:pt x="552789" y="1346568"/>
                    <a:pt x="564615" y="1339473"/>
                    <a:pt x="555154" y="1334743"/>
                  </a:cubicBezTo>
                  <a:cubicBezTo>
                    <a:pt x="556337" y="1332378"/>
                    <a:pt x="557519" y="1332969"/>
                    <a:pt x="558406" y="1334447"/>
                  </a:cubicBezTo>
                  <a:close/>
                  <a:moveTo>
                    <a:pt x="820061" y="1325282"/>
                  </a:moveTo>
                  <a:cubicBezTo>
                    <a:pt x="820061" y="1330013"/>
                    <a:pt x="815331" y="1330013"/>
                    <a:pt x="812966" y="1332378"/>
                  </a:cubicBezTo>
                  <a:cubicBezTo>
                    <a:pt x="812966" y="1337108"/>
                    <a:pt x="815331" y="1339473"/>
                    <a:pt x="817696" y="1341838"/>
                  </a:cubicBezTo>
                  <a:cubicBezTo>
                    <a:pt x="820061" y="1337108"/>
                    <a:pt x="824792" y="1330013"/>
                    <a:pt x="820061" y="1325282"/>
                  </a:cubicBezTo>
                  <a:close/>
                  <a:moveTo>
                    <a:pt x="616650" y="1315822"/>
                  </a:moveTo>
                  <a:cubicBezTo>
                    <a:pt x="616650" y="1313457"/>
                    <a:pt x="619016" y="1315822"/>
                    <a:pt x="621381" y="1315822"/>
                  </a:cubicBezTo>
                  <a:cubicBezTo>
                    <a:pt x="621381" y="1318187"/>
                    <a:pt x="621381" y="1322917"/>
                    <a:pt x="623746" y="1322917"/>
                  </a:cubicBezTo>
                  <a:cubicBezTo>
                    <a:pt x="623746" y="1330013"/>
                    <a:pt x="619016" y="1320552"/>
                    <a:pt x="616650" y="1322917"/>
                  </a:cubicBezTo>
                  <a:cubicBezTo>
                    <a:pt x="616650" y="1320552"/>
                    <a:pt x="619016" y="1318187"/>
                    <a:pt x="616650" y="1315822"/>
                  </a:cubicBezTo>
                  <a:close/>
                  <a:moveTo>
                    <a:pt x="711260" y="1211757"/>
                  </a:moveTo>
                  <a:cubicBezTo>
                    <a:pt x="720721" y="1214122"/>
                    <a:pt x="723086" y="1242503"/>
                    <a:pt x="711260" y="1244868"/>
                  </a:cubicBezTo>
                  <a:cubicBezTo>
                    <a:pt x="713625" y="1235408"/>
                    <a:pt x="711260" y="1225947"/>
                    <a:pt x="711260" y="1211757"/>
                  </a:cubicBezTo>
                  <a:close/>
                  <a:moveTo>
                    <a:pt x="363865" y="1168593"/>
                  </a:moveTo>
                  <a:cubicBezTo>
                    <a:pt x="361795" y="1166819"/>
                    <a:pt x="358839" y="1166819"/>
                    <a:pt x="356473" y="1169184"/>
                  </a:cubicBezTo>
                  <a:cubicBezTo>
                    <a:pt x="356473" y="1176280"/>
                    <a:pt x="361204" y="1176280"/>
                    <a:pt x="365934" y="1178645"/>
                  </a:cubicBezTo>
                  <a:cubicBezTo>
                    <a:pt x="367117" y="1173915"/>
                    <a:pt x="365934" y="1170367"/>
                    <a:pt x="363865" y="1168593"/>
                  </a:cubicBezTo>
                  <a:close/>
                  <a:moveTo>
                    <a:pt x="848444" y="1124247"/>
                  </a:moveTo>
                  <a:cubicBezTo>
                    <a:pt x="831888" y="1131343"/>
                    <a:pt x="827157" y="1157359"/>
                    <a:pt x="831888" y="1181010"/>
                  </a:cubicBezTo>
                  <a:cubicBezTo>
                    <a:pt x="838983" y="1178645"/>
                    <a:pt x="836618" y="1164454"/>
                    <a:pt x="841349" y="1162089"/>
                  </a:cubicBezTo>
                  <a:cubicBezTo>
                    <a:pt x="848444" y="1166819"/>
                    <a:pt x="850810" y="1154994"/>
                    <a:pt x="855540" y="1152629"/>
                  </a:cubicBezTo>
                  <a:cubicBezTo>
                    <a:pt x="853175" y="1147898"/>
                    <a:pt x="865001" y="1128977"/>
                    <a:pt x="848444" y="1124247"/>
                  </a:cubicBezTo>
                  <a:close/>
                  <a:moveTo>
                    <a:pt x="1198501" y="968149"/>
                  </a:moveTo>
                  <a:cubicBezTo>
                    <a:pt x="1198501" y="975245"/>
                    <a:pt x="1198501" y="994166"/>
                    <a:pt x="1205596" y="996531"/>
                  </a:cubicBezTo>
                  <a:cubicBezTo>
                    <a:pt x="1205596" y="984705"/>
                    <a:pt x="1205596" y="975245"/>
                    <a:pt x="1198501" y="968149"/>
                  </a:cubicBezTo>
                  <a:close/>
                  <a:moveTo>
                    <a:pt x="571711" y="953959"/>
                  </a:moveTo>
                  <a:cubicBezTo>
                    <a:pt x="571711" y="956324"/>
                    <a:pt x="569345" y="956324"/>
                    <a:pt x="566980" y="956324"/>
                  </a:cubicBezTo>
                  <a:cubicBezTo>
                    <a:pt x="571711" y="965784"/>
                    <a:pt x="576441" y="987070"/>
                    <a:pt x="588267" y="984705"/>
                  </a:cubicBezTo>
                  <a:cubicBezTo>
                    <a:pt x="583537" y="977610"/>
                    <a:pt x="574076" y="970515"/>
                    <a:pt x="581172" y="963419"/>
                  </a:cubicBezTo>
                  <a:cubicBezTo>
                    <a:pt x="574076" y="965784"/>
                    <a:pt x="576441" y="956324"/>
                    <a:pt x="571711" y="953959"/>
                  </a:cubicBezTo>
                  <a:close/>
                  <a:moveTo>
                    <a:pt x="545693" y="918482"/>
                  </a:moveTo>
                  <a:cubicBezTo>
                    <a:pt x="548058" y="927942"/>
                    <a:pt x="548058" y="939768"/>
                    <a:pt x="557519" y="942133"/>
                  </a:cubicBezTo>
                  <a:cubicBezTo>
                    <a:pt x="562250" y="932673"/>
                    <a:pt x="552789" y="923212"/>
                    <a:pt x="545693" y="918482"/>
                  </a:cubicBezTo>
                  <a:close/>
                  <a:moveTo>
                    <a:pt x="545693" y="906656"/>
                  </a:moveTo>
                  <a:cubicBezTo>
                    <a:pt x="548058" y="911387"/>
                    <a:pt x="550423" y="920847"/>
                    <a:pt x="557519" y="916117"/>
                  </a:cubicBezTo>
                  <a:cubicBezTo>
                    <a:pt x="555154" y="911387"/>
                    <a:pt x="550423" y="909021"/>
                    <a:pt x="545693" y="906656"/>
                  </a:cubicBezTo>
                  <a:close/>
                  <a:moveTo>
                    <a:pt x="1205596" y="897196"/>
                  </a:moveTo>
                  <a:cubicBezTo>
                    <a:pt x="1207962" y="911386"/>
                    <a:pt x="1213875" y="924986"/>
                    <a:pt x="1218310" y="938585"/>
                  </a:cubicBezTo>
                  <a:lnTo>
                    <a:pt x="1218944" y="941229"/>
                  </a:lnTo>
                  <a:close/>
                  <a:moveTo>
                    <a:pt x="619016" y="710351"/>
                  </a:moveTo>
                  <a:cubicBezTo>
                    <a:pt x="619016" y="722177"/>
                    <a:pt x="609555" y="710351"/>
                    <a:pt x="602459" y="715082"/>
                  </a:cubicBezTo>
                  <a:cubicBezTo>
                    <a:pt x="607189" y="731638"/>
                    <a:pt x="633207" y="726907"/>
                    <a:pt x="645033" y="736368"/>
                  </a:cubicBezTo>
                  <a:cubicBezTo>
                    <a:pt x="645033" y="726907"/>
                    <a:pt x="635572" y="726907"/>
                    <a:pt x="640303" y="715082"/>
                  </a:cubicBezTo>
                  <a:cubicBezTo>
                    <a:pt x="635572" y="710351"/>
                    <a:pt x="628477" y="710351"/>
                    <a:pt x="619016" y="710351"/>
                  </a:cubicBezTo>
                  <a:close/>
                  <a:moveTo>
                    <a:pt x="571711" y="618112"/>
                  </a:moveTo>
                  <a:cubicBezTo>
                    <a:pt x="569345" y="625207"/>
                    <a:pt x="578806" y="629937"/>
                    <a:pt x="581172" y="625207"/>
                  </a:cubicBezTo>
                  <a:cubicBezTo>
                    <a:pt x="578806" y="620477"/>
                    <a:pt x="576441" y="620477"/>
                    <a:pt x="571711" y="618112"/>
                  </a:cubicBezTo>
                  <a:close/>
                  <a:moveTo>
                    <a:pt x="1153561" y="613382"/>
                  </a:moveTo>
                  <a:cubicBezTo>
                    <a:pt x="1155926" y="618112"/>
                    <a:pt x="1160657" y="618112"/>
                    <a:pt x="1160657" y="627572"/>
                  </a:cubicBezTo>
                  <a:cubicBezTo>
                    <a:pt x="1155926" y="622842"/>
                    <a:pt x="1148830" y="620477"/>
                    <a:pt x="1153561" y="613382"/>
                  </a:cubicBezTo>
                  <a:close/>
                  <a:moveTo>
                    <a:pt x="285516" y="594461"/>
                  </a:moveTo>
                  <a:cubicBezTo>
                    <a:pt x="283151" y="601556"/>
                    <a:pt x="294977" y="603921"/>
                    <a:pt x="297342" y="601556"/>
                  </a:cubicBezTo>
                  <a:cubicBezTo>
                    <a:pt x="292612" y="601556"/>
                    <a:pt x="292612" y="592096"/>
                    <a:pt x="285516" y="594461"/>
                  </a:cubicBezTo>
                  <a:close/>
                  <a:moveTo>
                    <a:pt x="1011646" y="589730"/>
                  </a:moveTo>
                  <a:cubicBezTo>
                    <a:pt x="1021107" y="601556"/>
                    <a:pt x="1018742" y="615747"/>
                    <a:pt x="1032933" y="625207"/>
                  </a:cubicBezTo>
                  <a:cubicBezTo>
                    <a:pt x="1030568" y="608651"/>
                    <a:pt x="1025838" y="592096"/>
                    <a:pt x="1011646" y="589730"/>
                  </a:cubicBezTo>
                  <a:close/>
                  <a:moveTo>
                    <a:pt x="1120448" y="575540"/>
                  </a:moveTo>
                  <a:cubicBezTo>
                    <a:pt x="1125178" y="577905"/>
                    <a:pt x="1122813" y="575540"/>
                    <a:pt x="1127543" y="575540"/>
                  </a:cubicBezTo>
                  <a:cubicBezTo>
                    <a:pt x="1127543" y="577905"/>
                    <a:pt x="1129909" y="580270"/>
                    <a:pt x="1129909" y="582635"/>
                  </a:cubicBezTo>
                  <a:cubicBezTo>
                    <a:pt x="1125178" y="582635"/>
                    <a:pt x="1120448" y="580270"/>
                    <a:pt x="1120448" y="575540"/>
                  </a:cubicBezTo>
                  <a:close/>
                  <a:moveTo>
                    <a:pt x="491292" y="561349"/>
                  </a:moveTo>
                  <a:cubicBezTo>
                    <a:pt x="498388" y="570809"/>
                    <a:pt x="505484" y="582635"/>
                    <a:pt x="517310" y="587365"/>
                  </a:cubicBezTo>
                  <a:cubicBezTo>
                    <a:pt x="512580" y="573175"/>
                    <a:pt x="505484" y="563714"/>
                    <a:pt x="491292" y="561349"/>
                  </a:cubicBezTo>
                  <a:close/>
                  <a:moveTo>
                    <a:pt x="467640" y="549523"/>
                  </a:moveTo>
                  <a:cubicBezTo>
                    <a:pt x="465275" y="561349"/>
                    <a:pt x="479466" y="568444"/>
                    <a:pt x="481831" y="556619"/>
                  </a:cubicBezTo>
                  <a:cubicBezTo>
                    <a:pt x="479466" y="551889"/>
                    <a:pt x="474736" y="551889"/>
                    <a:pt x="467640" y="549523"/>
                  </a:cubicBezTo>
                  <a:close/>
                  <a:moveTo>
                    <a:pt x="969072" y="537698"/>
                  </a:moveTo>
                  <a:cubicBezTo>
                    <a:pt x="969072" y="547158"/>
                    <a:pt x="964341" y="544793"/>
                    <a:pt x="959611" y="544793"/>
                  </a:cubicBezTo>
                  <a:cubicBezTo>
                    <a:pt x="959611" y="547158"/>
                    <a:pt x="957246" y="547158"/>
                    <a:pt x="957246" y="549523"/>
                  </a:cubicBezTo>
                  <a:cubicBezTo>
                    <a:pt x="961976" y="554254"/>
                    <a:pt x="964341" y="556619"/>
                    <a:pt x="966707" y="563714"/>
                  </a:cubicBezTo>
                  <a:cubicBezTo>
                    <a:pt x="969072" y="566079"/>
                    <a:pt x="978533" y="561349"/>
                    <a:pt x="978533" y="566079"/>
                  </a:cubicBezTo>
                  <a:cubicBezTo>
                    <a:pt x="964341" y="568444"/>
                    <a:pt x="980898" y="582635"/>
                    <a:pt x="987994" y="585000"/>
                  </a:cubicBezTo>
                  <a:cubicBezTo>
                    <a:pt x="992724" y="575540"/>
                    <a:pt x="983263" y="568444"/>
                    <a:pt x="985629" y="561349"/>
                  </a:cubicBezTo>
                  <a:cubicBezTo>
                    <a:pt x="992724" y="566079"/>
                    <a:pt x="992724" y="575540"/>
                    <a:pt x="1002185" y="577905"/>
                  </a:cubicBezTo>
                  <a:cubicBezTo>
                    <a:pt x="999820" y="568444"/>
                    <a:pt x="1004551" y="558984"/>
                    <a:pt x="995090" y="556619"/>
                  </a:cubicBezTo>
                  <a:cubicBezTo>
                    <a:pt x="995090" y="558984"/>
                    <a:pt x="995090" y="561349"/>
                    <a:pt x="992724" y="561349"/>
                  </a:cubicBezTo>
                  <a:cubicBezTo>
                    <a:pt x="985629" y="551889"/>
                    <a:pt x="978533" y="544793"/>
                    <a:pt x="969072" y="537698"/>
                  </a:cubicBezTo>
                  <a:close/>
                  <a:moveTo>
                    <a:pt x="1063682" y="518777"/>
                  </a:moveTo>
                  <a:cubicBezTo>
                    <a:pt x="1068412" y="523507"/>
                    <a:pt x="1073143" y="525872"/>
                    <a:pt x="1073143" y="532968"/>
                  </a:cubicBezTo>
                  <a:cubicBezTo>
                    <a:pt x="1066047" y="530602"/>
                    <a:pt x="1058951" y="528237"/>
                    <a:pt x="1063682" y="518777"/>
                  </a:cubicBezTo>
                  <a:close/>
                  <a:moveTo>
                    <a:pt x="220768" y="514342"/>
                  </a:moveTo>
                  <a:cubicBezTo>
                    <a:pt x="218698" y="512864"/>
                    <a:pt x="216924" y="512864"/>
                    <a:pt x="216924" y="516412"/>
                  </a:cubicBezTo>
                  <a:cubicBezTo>
                    <a:pt x="219289" y="516412"/>
                    <a:pt x="231115" y="525872"/>
                    <a:pt x="226385" y="521142"/>
                  </a:cubicBezTo>
                  <a:cubicBezTo>
                    <a:pt x="225203" y="518777"/>
                    <a:pt x="222837" y="515820"/>
                    <a:pt x="220768" y="514342"/>
                  </a:cubicBezTo>
                  <a:close/>
                  <a:moveTo>
                    <a:pt x="505484" y="511681"/>
                  </a:moveTo>
                  <a:cubicBezTo>
                    <a:pt x="510214" y="516412"/>
                    <a:pt x="503119" y="516412"/>
                    <a:pt x="500753" y="518777"/>
                  </a:cubicBezTo>
                  <a:cubicBezTo>
                    <a:pt x="512580" y="532968"/>
                    <a:pt x="526771" y="523507"/>
                    <a:pt x="538597" y="535333"/>
                  </a:cubicBezTo>
                  <a:cubicBezTo>
                    <a:pt x="536232" y="528237"/>
                    <a:pt x="545693" y="535333"/>
                    <a:pt x="545693" y="528237"/>
                  </a:cubicBezTo>
                  <a:cubicBezTo>
                    <a:pt x="536232" y="518777"/>
                    <a:pt x="507849" y="511681"/>
                    <a:pt x="505484" y="511681"/>
                  </a:cubicBezTo>
                  <a:close/>
                  <a:moveTo>
                    <a:pt x="257133" y="499856"/>
                  </a:moveTo>
                  <a:cubicBezTo>
                    <a:pt x="259498" y="504586"/>
                    <a:pt x="259498" y="509316"/>
                    <a:pt x="266594" y="509316"/>
                  </a:cubicBezTo>
                  <a:cubicBezTo>
                    <a:pt x="266594" y="504586"/>
                    <a:pt x="266594" y="504586"/>
                    <a:pt x="268959" y="502221"/>
                  </a:cubicBezTo>
                  <a:cubicBezTo>
                    <a:pt x="266594" y="499856"/>
                    <a:pt x="261864" y="499856"/>
                    <a:pt x="257133" y="499856"/>
                  </a:cubicBezTo>
                  <a:close/>
                  <a:moveTo>
                    <a:pt x="711260" y="497491"/>
                  </a:moveTo>
                  <a:cubicBezTo>
                    <a:pt x="708895" y="506951"/>
                    <a:pt x="715991" y="514047"/>
                    <a:pt x="718356" y="511681"/>
                  </a:cubicBezTo>
                  <a:cubicBezTo>
                    <a:pt x="715991" y="511681"/>
                    <a:pt x="715991" y="506951"/>
                    <a:pt x="720721" y="509316"/>
                  </a:cubicBezTo>
                  <a:cubicBezTo>
                    <a:pt x="718356" y="502221"/>
                    <a:pt x="715991" y="499856"/>
                    <a:pt x="711260" y="497491"/>
                  </a:cubicBezTo>
                  <a:close/>
                  <a:moveTo>
                    <a:pt x="895749" y="490395"/>
                  </a:moveTo>
                  <a:cubicBezTo>
                    <a:pt x="883923" y="506951"/>
                    <a:pt x="893384" y="528237"/>
                    <a:pt x="912306" y="521142"/>
                  </a:cubicBezTo>
                  <a:cubicBezTo>
                    <a:pt x="912306" y="506951"/>
                    <a:pt x="898114" y="506951"/>
                    <a:pt x="900480" y="490395"/>
                  </a:cubicBezTo>
                  <a:cubicBezTo>
                    <a:pt x="900480" y="490395"/>
                    <a:pt x="900480" y="490395"/>
                    <a:pt x="895749" y="490395"/>
                  </a:cubicBezTo>
                  <a:close/>
                  <a:moveTo>
                    <a:pt x="224020" y="490395"/>
                  </a:moveTo>
                  <a:cubicBezTo>
                    <a:pt x="216924" y="490395"/>
                    <a:pt x="212193" y="492761"/>
                    <a:pt x="207463" y="495126"/>
                  </a:cubicBezTo>
                  <a:cubicBezTo>
                    <a:pt x="226385" y="504586"/>
                    <a:pt x="245307" y="516412"/>
                    <a:pt x="254768" y="528237"/>
                  </a:cubicBezTo>
                  <a:cubicBezTo>
                    <a:pt x="245307" y="525872"/>
                    <a:pt x="238211" y="523507"/>
                    <a:pt x="228750" y="521142"/>
                  </a:cubicBezTo>
                  <a:cubicBezTo>
                    <a:pt x="240576" y="530602"/>
                    <a:pt x="254768" y="535333"/>
                    <a:pt x="268959" y="544793"/>
                  </a:cubicBezTo>
                  <a:cubicBezTo>
                    <a:pt x="266594" y="535333"/>
                    <a:pt x="273690" y="535333"/>
                    <a:pt x="276055" y="530602"/>
                  </a:cubicBezTo>
                  <a:cubicBezTo>
                    <a:pt x="276055" y="506951"/>
                    <a:pt x="226385" y="511681"/>
                    <a:pt x="224020" y="490395"/>
                  </a:cubicBezTo>
                  <a:close/>
                  <a:moveTo>
                    <a:pt x="611920" y="488030"/>
                  </a:moveTo>
                  <a:cubicBezTo>
                    <a:pt x="611920" y="488030"/>
                    <a:pt x="611920" y="488030"/>
                    <a:pt x="611920" y="492761"/>
                  </a:cubicBezTo>
                  <a:cubicBezTo>
                    <a:pt x="619016" y="492761"/>
                    <a:pt x="619016" y="497491"/>
                    <a:pt x="626111" y="502221"/>
                  </a:cubicBezTo>
                  <a:cubicBezTo>
                    <a:pt x="621381" y="497491"/>
                    <a:pt x="621381" y="488030"/>
                    <a:pt x="611920" y="488030"/>
                  </a:cubicBezTo>
                  <a:close/>
                  <a:moveTo>
                    <a:pt x="292612" y="483300"/>
                  </a:moveTo>
                  <a:cubicBezTo>
                    <a:pt x="292612" y="490395"/>
                    <a:pt x="297342" y="490395"/>
                    <a:pt x="302073" y="490395"/>
                  </a:cubicBezTo>
                  <a:cubicBezTo>
                    <a:pt x="304438" y="483300"/>
                    <a:pt x="297342" y="483300"/>
                    <a:pt x="292612" y="483300"/>
                  </a:cubicBezTo>
                  <a:close/>
                  <a:moveTo>
                    <a:pt x="514945" y="480935"/>
                  </a:moveTo>
                  <a:cubicBezTo>
                    <a:pt x="514945" y="499856"/>
                    <a:pt x="531501" y="502221"/>
                    <a:pt x="550423" y="502221"/>
                  </a:cubicBezTo>
                  <a:cubicBezTo>
                    <a:pt x="548058" y="480935"/>
                    <a:pt x="529136" y="490395"/>
                    <a:pt x="514945" y="480935"/>
                  </a:cubicBezTo>
                  <a:close/>
                  <a:moveTo>
                    <a:pt x="907575" y="478570"/>
                  </a:moveTo>
                  <a:cubicBezTo>
                    <a:pt x="907575" y="478570"/>
                    <a:pt x="909941" y="480935"/>
                    <a:pt x="909941" y="478570"/>
                  </a:cubicBezTo>
                  <a:cubicBezTo>
                    <a:pt x="914671" y="480935"/>
                    <a:pt x="919402" y="485665"/>
                    <a:pt x="919402" y="492761"/>
                  </a:cubicBezTo>
                  <a:cubicBezTo>
                    <a:pt x="919402" y="490395"/>
                    <a:pt x="917036" y="490395"/>
                    <a:pt x="914671" y="490395"/>
                  </a:cubicBezTo>
                  <a:cubicBezTo>
                    <a:pt x="917036" y="478570"/>
                    <a:pt x="905210" y="485665"/>
                    <a:pt x="907575" y="478570"/>
                  </a:cubicBezTo>
                  <a:close/>
                  <a:moveTo>
                    <a:pt x="917036" y="464379"/>
                  </a:moveTo>
                  <a:cubicBezTo>
                    <a:pt x="921767" y="469109"/>
                    <a:pt x="931228" y="471474"/>
                    <a:pt x="931228" y="478570"/>
                  </a:cubicBezTo>
                  <a:cubicBezTo>
                    <a:pt x="924132" y="478570"/>
                    <a:pt x="924132" y="471474"/>
                    <a:pt x="914671" y="473840"/>
                  </a:cubicBezTo>
                  <a:cubicBezTo>
                    <a:pt x="914671" y="469109"/>
                    <a:pt x="914671" y="466744"/>
                    <a:pt x="917036" y="464379"/>
                  </a:cubicBezTo>
                  <a:close/>
                  <a:moveTo>
                    <a:pt x="891019" y="443093"/>
                  </a:moveTo>
                  <a:cubicBezTo>
                    <a:pt x="898114" y="443093"/>
                    <a:pt x="909941" y="454919"/>
                    <a:pt x="914671" y="462014"/>
                  </a:cubicBezTo>
                  <a:cubicBezTo>
                    <a:pt x="909941" y="462014"/>
                    <a:pt x="902845" y="464379"/>
                    <a:pt x="898114" y="462014"/>
                  </a:cubicBezTo>
                  <a:cubicBezTo>
                    <a:pt x="907575" y="454919"/>
                    <a:pt x="895749" y="445458"/>
                    <a:pt x="891019" y="443093"/>
                  </a:cubicBezTo>
                  <a:close/>
                  <a:moveTo>
                    <a:pt x="557519" y="435998"/>
                  </a:moveTo>
                  <a:cubicBezTo>
                    <a:pt x="581172" y="469109"/>
                    <a:pt x="623746" y="471474"/>
                    <a:pt x="647399" y="504586"/>
                  </a:cubicBezTo>
                  <a:cubicBezTo>
                    <a:pt x="656859" y="499856"/>
                    <a:pt x="661590" y="511681"/>
                    <a:pt x="671051" y="511681"/>
                  </a:cubicBezTo>
                  <a:cubicBezTo>
                    <a:pt x="661590" y="488030"/>
                    <a:pt x="630842" y="490395"/>
                    <a:pt x="621381" y="464379"/>
                  </a:cubicBezTo>
                  <a:cubicBezTo>
                    <a:pt x="616650" y="466744"/>
                    <a:pt x="600094" y="457284"/>
                    <a:pt x="602459" y="450188"/>
                  </a:cubicBezTo>
                  <a:cubicBezTo>
                    <a:pt x="583537" y="445458"/>
                    <a:pt x="574076" y="440728"/>
                    <a:pt x="557519" y="435998"/>
                  </a:cubicBezTo>
                  <a:close/>
                  <a:moveTo>
                    <a:pt x="1016377" y="431267"/>
                  </a:moveTo>
                  <a:cubicBezTo>
                    <a:pt x="1023472" y="435998"/>
                    <a:pt x="1023472" y="450188"/>
                    <a:pt x="1032933" y="454919"/>
                  </a:cubicBezTo>
                  <a:cubicBezTo>
                    <a:pt x="1030568" y="459649"/>
                    <a:pt x="1016377" y="450188"/>
                    <a:pt x="1014011" y="454919"/>
                  </a:cubicBezTo>
                  <a:cubicBezTo>
                    <a:pt x="1011646" y="454919"/>
                    <a:pt x="1011646" y="447823"/>
                    <a:pt x="1009281" y="445458"/>
                  </a:cubicBezTo>
                  <a:cubicBezTo>
                    <a:pt x="1011646" y="443093"/>
                    <a:pt x="1016377" y="438363"/>
                    <a:pt x="1016377" y="431267"/>
                  </a:cubicBezTo>
                  <a:close/>
                  <a:moveTo>
                    <a:pt x="881558" y="409981"/>
                  </a:moveTo>
                  <a:cubicBezTo>
                    <a:pt x="891019" y="409981"/>
                    <a:pt x="900480" y="428902"/>
                    <a:pt x="909941" y="435998"/>
                  </a:cubicBezTo>
                  <a:cubicBezTo>
                    <a:pt x="902845" y="433633"/>
                    <a:pt x="891019" y="417077"/>
                    <a:pt x="881558" y="409981"/>
                  </a:cubicBezTo>
                  <a:close/>
                  <a:moveTo>
                    <a:pt x="607189" y="391060"/>
                  </a:moveTo>
                  <a:cubicBezTo>
                    <a:pt x="607189" y="398156"/>
                    <a:pt x="614285" y="398156"/>
                    <a:pt x="616650" y="405251"/>
                  </a:cubicBezTo>
                  <a:cubicBezTo>
                    <a:pt x="616650" y="405251"/>
                    <a:pt x="616650" y="405251"/>
                    <a:pt x="609555" y="405251"/>
                  </a:cubicBezTo>
                  <a:cubicBezTo>
                    <a:pt x="619016" y="426537"/>
                    <a:pt x="642668" y="438363"/>
                    <a:pt x="649764" y="457284"/>
                  </a:cubicBezTo>
                  <a:cubicBezTo>
                    <a:pt x="654494" y="447823"/>
                    <a:pt x="659225" y="462014"/>
                    <a:pt x="663955" y="457284"/>
                  </a:cubicBezTo>
                  <a:cubicBezTo>
                    <a:pt x="661590" y="454919"/>
                    <a:pt x="659225" y="454919"/>
                    <a:pt x="661590" y="450188"/>
                  </a:cubicBezTo>
                  <a:cubicBezTo>
                    <a:pt x="663955" y="454919"/>
                    <a:pt x="671051" y="450188"/>
                    <a:pt x="671051" y="445458"/>
                  </a:cubicBezTo>
                  <a:cubicBezTo>
                    <a:pt x="678147" y="450188"/>
                    <a:pt x="682877" y="459649"/>
                    <a:pt x="692338" y="459649"/>
                  </a:cubicBezTo>
                  <a:cubicBezTo>
                    <a:pt x="692338" y="452554"/>
                    <a:pt x="682877" y="445458"/>
                    <a:pt x="685242" y="443093"/>
                  </a:cubicBezTo>
                  <a:cubicBezTo>
                    <a:pt x="697069" y="447823"/>
                    <a:pt x="701799" y="459649"/>
                    <a:pt x="713625" y="462014"/>
                  </a:cubicBezTo>
                  <a:cubicBezTo>
                    <a:pt x="713625" y="454919"/>
                    <a:pt x="711260" y="454919"/>
                    <a:pt x="711260" y="447823"/>
                  </a:cubicBezTo>
                  <a:cubicBezTo>
                    <a:pt x="692338" y="440728"/>
                    <a:pt x="687608" y="393426"/>
                    <a:pt x="656859" y="409981"/>
                  </a:cubicBezTo>
                  <a:cubicBezTo>
                    <a:pt x="661590" y="409981"/>
                    <a:pt x="663955" y="412346"/>
                    <a:pt x="663955" y="417077"/>
                  </a:cubicBezTo>
                  <a:cubicBezTo>
                    <a:pt x="663955" y="419442"/>
                    <a:pt x="661590" y="419442"/>
                    <a:pt x="659225" y="419442"/>
                  </a:cubicBezTo>
                  <a:cubicBezTo>
                    <a:pt x="656859" y="426537"/>
                    <a:pt x="663955" y="424172"/>
                    <a:pt x="666320" y="426537"/>
                  </a:cubicBezTo>
                  <a:cubicBezTo>
                    <a:pt x="656859" y="426537"/>
                    <a:pt x="652129" y="424172"/>
                    <a:pt x="652129" y="412346"/>
                  </a:cubicBezTo>
                  <a:cubicBezTo>
                    <a:pt x="640303" y="402886"/>
                    <a:pt x="621381" y="400521"/>
                    <a:pt x="607189" y="391060"/>
                  </a:cubicBezTo>
                  <a:close/>
                  <a:moveTo>
                    <a:pt x="786948" y="386330"/>
                  </a:moveTo>
                  <a:cubicBezTo>
                    <a:pt x="794044" y="388695"/>
                    <a:pt x="786948" y="393426"/>
                    <a:pt x="791678" y="395791"/>
                  </a:cubicBezTo>
                  <a:cubicBezTo>
                    <a:pt x="796409" y="400521"/>
                    <a:pt x="779852" y="391060"/>
                    <a:pt x="786948" y="386330"/>
                  </a:cubicBezTo>
                  <a:close/>
                  <a:moveTo>
                    <a:pt x="718356" y="376870"/>
                  </a:moveTo>
                  <a:cubicBezTo>
                    <a:pt x="720721" y="383965"/>
                    <a:pt x="732547" y="398156"/>
                    <a:pt x="739643" y="388695"/>
                  </a:cubicBezTo>
                  <a:cubicBezTo>
                    <a:pt x="732547" y="383965"/>
                    <a:pt x="727817" y="376870"/>
                    <a:pt x="718356" y="376870"/>
                  </a:cubicBezTo>
                  <a:close/>
                  <a:moveTo>
                    <a:pt x="805870" y="360314"/>
                  </a:moveTo>
                  <a:cubicBezTo>
                    <a:pt x="812966" y="362679"/>
                    <a:pt x="815331" y="372139"/>
                    <a:pt x="812966" y="376870"/>
                  </a:cubicBezTo>
                  <a:cubicBezTo>
                    <a:pt x="808235" y="372139"/>
                    <a:pt x="801139" y="369774"/>
                    <a:pt x="798774" y="362679"/>
                  </a:cubicBezTo>
                  <a:cubicBezTo>
                    <a:pt x="801139" y="365044"/>
                    <a:pt x="803505" y="365044"/>
                    <a:pt x="805870" y="365044"/>
                  </a:cubicBezTo>
                  <a:close/>
                  <a:moveTo>
                    <a:pt x="656859" y="355584"/>
                  </a:moveTo>
                  <a:cubicBezTo>
                    <a:pt x="652129" y="360314"/>
                    <a:pt x="656859" y="365044"/>
                    <a:pt x="661590" y="365044"/>
                  </a:cubicBezTo>
                  <a:cubicBezTo>
                    <a:pt x="663955" y="362679"/>
                    <a:pt x="659225" y="357949"/>
                    <a:pt x="656859" y="355584"/>
                  </a:cubicBezTo>
                  <a:close/>
                  <a:moveTo>
                    <a:pt x="213672" y="351445"/>
                  </a:moveTo>
                  <a:cubicBezTo>
                    <a:pt x="208054" y="350262"/>
                    <a:pt x="201550" y="350854"/>
                    <a:pt x="198002" y="353219"/>
                  </a:cubicBezTo>
                  <a:cubicBezTo>
                    <a:pt x="202732" y="357949"/>
                    <a:pt x="219289" y="360314"/>
                    <a:pt x="224020" y="360314"/>
                  </a:cubicBezTo>
                  <a:cubicBezTo>
                    <a:pt x="224020" y="355584"/>
                    <a:pt x="219289" y="352627"/>
                    <a:pt x="213672" y="351445"/>
                  </a:cubicBezTo>
                  <a:close/>
                  <a:moveTo>
                    <a:pt x="790792" y="346123"/>
                  </a:moveTo>
                  <a:cubicBezTo>
                    <a:pt x="794044" y="347306"/>
                    <a:pt x="796409" y="350853"/>
                    <a:pt x="796409" y="357949"/>
                  </a:cubicBezTo>
                  <a:cubicBezTo>
                    <a:pt x="796409" y="357949"/>
                    <a:pt x="794044" y="357949"/>
                    <a:pt x="794044" y="360314"/>
                  </a:cubicBezTo>
                  <a:cubicBezTo>
                    <a:pt x="786948" y="362679"/>
                    <a:pt x="786948" y="355584"/>
                    <a:pt x="779852" y="355584"/>
                  </a:cubicBezTo>
                  <a:cubicBezTo>
                    <a:pt x="782217" y="353219"/>
                    <a:pt x="782217" y="348488"/>
                    <a:pt x="779852" y="348488"/>
                  </a:cubicBezTo>
                  <a:cubicBezTo>
                    <a:pt x="783400" y="346123"/>
                    <a:pt x="787540" y="344941"/>
                    <a:pt x="790792" y="346123"/>
                  </a:cubicBezTo>
                  <a:close/>
                  <a:moveTo>
                    <a:pt x="803505" y="331932"/>
                  </a:moveTo>
                  <a:cubicBezTo>
                    <a:pt x="803505" y="336663"/>
                    <a:pt x="805870" y="341393"/>
                    <a:pt x="808235" y="343758"/>
                  </a:cubicBezTo>
                  <a:cubicBezTo>
                    <a:pt x="798774" y="350853"/>
                    <a:pt x="794044" y="336663"/>
                    <a:pt x="786948" y="334298"/>
                  </a:cubicBezTo>
                  <a:cubicBezTo>
                    <a:pt x="789313" y="329567"/>
                    <a:pt x="798774" y="334298"/>
                    <a:pt x="803505" y="331932"/>
                  </a:cubicBezTo>
                  <a:close/>
                  <a:moveTo>
                    <a:pt x="742008" y="331932"/>
                  </a:moveTo>
                  <a:cubicBezTo>
                    <a:pt x="760930" y="339028"/>
                    <a:pt x="753835" y="346123"/>
                    <a:pt x="770391" y="355584"/>
                  </a:cubicBezTo>
                  <a:cubicBezTo>
                    <a:pt x="756200" y="362679"/>
                    <a:pt x="758565" y="339028"/>
                    <a:pt x="742008" y="341393"/>
                  </a:cubicBezTo>
                  <a:cubicBezTo>
                    <a:pt x="746739" y="336663"/>
                    <a:pt x="742008" y="339028"/>
                    <a:pt x="742008" y="331932"/>
                  </a:cubicBezTo>
                  <a:close/>
                  <a:moveTo>
                    <a:pt x="574076" y="331932"/>
                  </a:moveTo>
                  <a:lnTo>
                    <a:pt x="574076" y="341393"/>
                  </a:lnTo>
                  <a:cubicBezTo>
                    <a:pt x="578806" y="339028"/>
                    <a:pt x="578806" y="343758"/>
                    <a:pt x="583537" y="341393"/>
                  </a:cubicBezTo>
                  <a:cubicBezTo>
                    <a:pt x="585902" y="331932"/>
                    <a:pt x="576441" y="336663"/>
                    <a:pt x="574076" y="331932"/>
                  </a:cubicBezTo>
                  <a:close/>
                  <a:moveTo>
                    <a:pt x="701799" y="286995"/>
                  </a:moveTo>
                  <a:cubicBezTo>
                    <a:pt x="711260" y="284630"/>
                    <a:pt x="708895" y="294091"/>
                    <a:pt x="715991" y="296456"/>
                  </a:cubicBezTo>
                  <a:cubicBezTo>
                    <a:pt x="718356" y="301186"/>
                    <a:pt x="701799" y="291725"/>
                    <a:pt x="701799" y="301186"/>
                  </a:cubicBezTo>
                  <a:cubicBezTo>
                    <a:pt x="694703" y="298821"/>
                    <a:pt x="701799" y="294091"/>
                    <a:pt x="701799" y="286995"/>
                  </a:cubicBezTo>
                  <a:close/>
                  <a:moveTo>
                    <a:pt x="645033" y="249153"/>
                  </a:moveTo>
                  <a:cubicBezTo>
                    <a:pt x="649764" y="244423"/>
                    <a:pt x="649764" y="258614"/>
                    <a:pt x="656859" y="256249"/>
                  </a:cubicBezTo>
                  <a:cubicBezTo>
                    <a:pt x="661590" y="253884"/>
                    <a:pt x="654494" y="251518"/>
                    <a:pt x="659225" y="249153"/>
                  </a:cubicBezTo>
                  <a:cubicBezTo>
                    <a:pt x="680512" y="249153"/>
                    <a:pt x="697069" y="270439"/>
                    <a:pt x="711260" y="284630"/>
                  </a:cubicBezTo>
                  <a:cubicBezTo>
                    <a:pt x="692338" y="289360"/>
                    <a:pt x="689973" y="256249"/>
                    <a:pt x="668686" y="258614"/>
                  </a:cubicBezTo>
                  <a:cubicBezTo>
                    <a:pt x="666320" y="258614"/>
                    <a:pt x="668686" y="260979"/>
                    <a:pt x="668686" y="263344"/>
                  </a:cubicBezTo>
                  <a:cubicBezTo>
                    <a:pt x="663955" y="265709"/>
                    <a:pt x="656859" y="256249"/>
                    <a:pt x="659225" y="265709"/>
                  </a:cubicBezTo>
                  <a:cubicBezTo>
                    <a:pt x="652129" y="263344"/>
                    <a:pt x="647399" y="256249"/>
                    <a:pt x="645033" y="249153"/>
                  </a:cubicBezTo>
                  <a:close/>
                  <a:moveTo>
                    <a:pt x="602459" y="249153"/>
                  </a:moveTo>
                  <a:cubicBezTo>
                    <a:pt x="602459" y="256249"/>
                    <a:pt x="607189" y="258614"/>
                    <a:pt x="609555" y="260979"/>
                  </a:cubicBezTo>
                  <a:cubicBezTo>
                    <a:pt x="611920" y="260979"/>
                    <a:pt x="611920" y="258614"/>
                    <a:pt x="614285" y="260979"/>
                  </a:cubicBezTo>
                  <a:cubicBezTo>
                    <a:pt x="611920" y="253884"/>
                    <a:pt x="609555" y="249153"/>
                    <a:pt x="602459" y="249153"/>
                  </a:cubicBezTo>
                  <a:close/>
                  <a:moveTo>
                    <a:pt x="850810" y="244423"/>
                  </a:moveTo>
                  <a:cubicBezTo>
                    <a:pt x="855540" y="251518"/>
                    <a:pt x="865001" y="258614"/>
                    <a:pt x="865001" y="260979"/>
                  </a:cubicBezTo>
                  <a:cubicBezTo>
                    <a:pt x="867366" y="260979"/>
                    <a:pt x="874462" y="251518"/>
                    <a:pt x="874462" y="260979"/>
                  </a:cubicBezTo>
                  <a:cubicBezTo>
                    <a:pt x="872097" y="263344"/>
                    <a:pt x="869732" y="260979"/>
                    <a:pt x="869732" y="260979"/>
                  </a:cubicBezTo>
                  <a:cubicBezTo>
                    <a:pt x="867366" y="263344"/>
                    <a:pt x="862636" y="265709"/>
                    <a:pt x="855540" y="265709"/>
                  </a:cubicBezTo>
                  <a:cubicBezTo>
                    <a:pt x="855540" y="260979"/>
                    <a:pt x="857905" y="251518"/>
                    <a:pt x="846079" y="251518"/>
                  </a:cubicBezTo>
                  <a:cubicBezTo>
                    <a:pt x="848444" y="249153"/>
                    <a:pt x="850810" y="249153"/>
                    <a:pt x="850810" y="244423"/>
                  </a:cubicBezTo>
                  <a:close/>
                  <a:moveTo>
                    <a:pt x="526771" y="208946"/>
                  </a:moveTo>
                  <a:cubicBezTo>
                    <a:pt x="533867" y="206581"/>
                    <a:pt x="543328" y="213677"/>
                    <a:pt x="545693" y="223137"/>
                  </a:cubicBezTo>
                  <a:cubicBezTo>
                    <a:pt x="538597" y="218407"/>
                    <a:pt x="529136" y="218407"/>
                    <a:pt x="526771" y="208946"/>
                  </a:cubicBezTo>
                  <a:close/>
                  <a:moveTo>
                    <a:pt x="563100" y="186182"/>
                  </a:moveTo>
                  <a:cubicBezTo>
                    <a:pt x="571859" y="189286"/>
                    <a:pt x="582946" y="203034"/>
                    <a:pt x="595363" y="199486"/>
                  </a:cubicBezTo>
                  <a:cubicBezTo>
                    <a:pt x="604824" y="216042"/>
                    <a:pt x="633207" y="216042"/>
                    <a:pt x="640303" y="234963"/>
                  </a:cubicBezTo>
                  <a:cubicBezTo>
                    <a:pt x="623746" y="256249"/>
                    <a:pt x="621381" y="211311"/>
                    <a:pt x="592998" y="220772"/>
                  </a:cubicBezTo>
                  <a:cubicBezTo>
                    <a:pt x="588267" y="208946"/>
                    <a:pt x="581172" y="192390"/>
                    <a:pt x="566980" y="199486"/>
                  </a:cubicBezTo>
                  <a:cubicBezTo>
                    <a:pt x="566980" y="192390"/>
                    <a:pt x="557519" y="192390"/>
                    <a:pt x="555154" y="187660"/>
                  </a:cubicBezTo>
                  <a:cubicBezTo>
                    <a:pt x="557519" y="185295"/>
                    <a:pt x="560180" y="185147"/>
                    <a:pt x="563100" y="186182"/>
                  </a:cubicBezTo>
                  <a:close/>
                  <a:moveTo>
                    <a:pt x="500753" y="180565"/>
                  </a:moveTo>
                  <a:cubicBezTo>
                    <a:pt x="503119" y="187660"/>
                    <a:pt x="507849" y="187660"/>
                    <a:pt x="514945" y="192390"/>
                  </a:cubicBezTo>
                  <a:cubicBezTo>
                    <a:pt x="514945" y="178200"/>
                    <a:pt x="505484" y="187660"/>
                    <a:pt x="500753" y="180565"/>
                  </a:cubicBezTo>
                  <a:close/>
                  <a:moveTo>
                    <a:pt x="486045" y="164194"/>
                  </a:moveTo>
                  <a:cubicBezTo>
                    <a:pt x="484492" y="164453"/>
                    <a:pt x="483014" y="165783"/>
                    <a:pt x="481831" y="168739"/>
                  </a:cubicBezTo>
                  <a:cubicBezTo>
                    <a:pt x="484197" y="171104"/>
                    <a:pt x="493658" y="180565"/>
                    <a:pt x="496023" y="175835"/>
                  </a:cubicBezTo>
                  <a:cubicBezTo>
                    <a:pt x="496023" y="172287"/>
                    <a:pt x="490701" y="163418"/>
                    <a:pt x="486045" y="164194"/>
                  </a:cubicBezTo>
                  <a:close/>
                  <a:moveTo>
                    <a:pt x="744374" y="159279"/>
                  </a:moveTo>
                  <a:cubicBezTo>
                    <a:pt x="749104" y="166374"/>
                    <a:pt x="758565" y="166374"/>
                    <a:pt x="760930" y="173470"/>
                  </a:cubicBezTo>
                  <a:cubicBezTo>
                    <a:pt x="753835" y="168739"/>
                    <a:pt x="739643" y="168739"/>
                    <a:pt x="744374" y="159279"/>
                  </a:cubicBezTo>
                  <a:close/>
                  <a:moveTo>
                    <a:pt x="692338" y="126167"/>
                  </a:moveTo>
                  <a:cubicBezTo>
                    <a:pt x="711260" y="130897"/>
                    <a:pt x="718356" y="137993"/>
                    <a:pt x="697069" y="135628"/>
                  </a:cubicBezTo>
                  <a:cubicBezTo>
                    <a:pt x="697069" y="130897"/>
                    <a:pt x="687608" y="130897"/>
                    <a:pt x="692338" y="126167"/>
                  </a:cubicBezTo>
                  <a:close/>
                  <a:moveTo>
                    <a:pt x="488927" y="111976"/>
                  </a:moveTo>
                  <a:cubicBezTo>
                    <a:pt x="500753" y="114342"/>
                    <a:pt x="500753" y="123802"/>
                    <a:pt x="505484" y="133263"/>
                  </a:cubicBezTo>
                  <a:cubicBezTo>
                    <a:pt x="498388" y="128532"/>
                    <a:pt x="493658" y="123802"/>
                    <a:pt x="484197" y="121437"/>
                  </a:cubicBezTo>
                  <a:cubicBezTo>
                    <a:pt x="486562" y="116707"/>
                    <a:pt x="488927" y="116707"/>
                    <a:pt x="488927" y="111976"/>
                  </a:cubicBezTo>
                  <a:close/>
                  <a:moveTo>
                    <a:pt x="69392" y="25650"/>
                  </a:moveTo>
                  <a:cubicBezTo>
                    <a:pt x="67322" y="26241"/>
                    <a:pt x="65548" y="28015"/>
                    <a:pt x="65548" y="31562"/>
                  </a:cubicBezTo>
                  <a:cubicBezTo>
                    <a:pt x="70279" y="31562"/>
                    <a:pt x="75009" y="31562"/>
                    <a:pt x="75009" y="26832"/>
                  </a:cubicBezTo>
                  <a:cubicBezTo>
                    <a:pt x="73827" y="25650"/>
                    <a:pt x="71461" y="25058"/>
                    <a:pt x="69392" y="25650"/>
                  </a:cubicBezTo>
                  <a:close/>
                  <a:moveTo>
                    <a:pt x="0" y="0"/>
                  </a:moveTo>
                  <a:lnTo>
                    <a:pt x="20609" y="5546"/>
                  </a:lnTo>
                  <a:cubicBezTo>
                    <a:pt x="18243" y="19737"/>
                    <a:pt x="25339" y="22102"/>
                    <a:pt x="37165" y="22102"/>
                  </a:cubicBezTo>
                  <a:cubicBezTo>
                    <a:pt x="37165" y="31562"/>
                    <a:pt x="30070" y="36293"/>
                    <a:pt x="22974" y="38658"/>
                  </a:cubicBezTo>
                  <a:cubicBezTo>
                    <a:pt x="25339" y="48118"/>
                    <a:pt x="30070" y="50483"/>
                    <a:pt x="34800" y="52848"/>
                  </a:cubicBezTo>
                  <a:cubicBezTo>
                    <a:pt x="67914" y="59944"/>
                    <a:pt x="67914" y="7911"/>
                    <a:pt x="32435" y="15007"/>
                  </a:cubicBezTo>
                  <a:cubicBezTo>
                    <a:pt x="75009" y="5546"/>
                    <a:pt x="136506" y="10276"/>
                    <a:pt x="188541" y="17372"/>
                  </a:cubicBezTo>
                  <a:cubicBezTo>
                    <a:pt x="238211" y="24467"/>
                    <a:pt x="285516" y="38658"/>
                    <a:pt x="313899" y="69404"/>
                  </a:cubicBezTo>
                  <a:cubicBezTo>
                    <a:pt x="330456" y="67039"/>
                    <a:pt x="335186" y="78865"/>
                    <a:pt x="351743" y="81230"/>
                  </a:cubicBezTo>
                  <a:cubicBezTo>
                    <a:pt x="363569" y="100151"/>
                    <a:pt x="365934" y="121437"/>
                    <a:pt x="391952" y="126167"/>
                  </a:cubicBezTo>
                  <a:cubicBezTo>
                    <a:pt x="396683" y="123802"/>
                    <a:pt x="384856" y="121437"/>
                    <a:pt x="387222" y="114342"/>
                  </a:cubicBezTo>
                  <a:cubicBezTo>
                    <a:pt x="408509" y="119072"/>
                    <a:pt x="425066" y="116707"/>
                    <a:pt x="436892" y="130897"/>
                  </a:cubicBezTo>
                  <a:cubicBezTo>
                    <a:pt x="432161" y="142723"/>
                    <a:pt x="441622" y="149818"/>
                    <a:pt x="443987" y="159279"/>
                  </a:cubicBezTo>
                  <a:cubicBezTo>
                    <a:pt x="453448" y="156914"/>
                    <a:pt x="460544" y="161644"/>
                    <a:pt x="465275" y="164009"/>
                  </a:cubicBezTo>
                  <a:cubicBezTo>
                    <a:pt x="472370" y="164009"/>
                    <a:pt x="467640" y="159279"/>
                    <a:pt x="467640" y="154549"/>
                  </a:cubicBezTo>
                  <a:cubicBezTo>
                    <a:pt x="472370" y="152183"/>
                    <a:pt x="472370" y="156914"/>
                    <a:pt x="477101" y="156914"/>
                  </a:cubicBezTo>
                  <a:cubicBezTo>
                    <a:pt x="474736" y="149818"/>
                    <a:pt x="472370" y="140358"/>
                    <a:pt x="465275" y="140358"/>
                  </a:cubicBezTo>
                  <a:cubicBezTo>
                    <a:pt x="474736" y="130897"/>
                    <a:pt x="491292" y="145088"/>
                    <a:pt x="498388" y="156914"/>
                  </a:cubicBezTo>
                  <a:cubicBezTo>
                    <a:pt x="486562" y="149818"/>
                    <a:pt x="493658" y="164009"/>
                    <a:pt x="488927" y="159279"/>
                  </a:cubicBezTo>
                  <a:cubicBezTo>
                    <a:pt x="493658" y="168739"/>
                    <a:pt x="500753" y="173470"/>
                    <a:pt x="514945" y="173470"/>
                  </a:cubicBezTo>
                  <a:cubicBezTo>
                    <a:pt x="524406" y="182930"/>
                    <a:pt x="517310" y="197121"/>
                    <a:pt x="526771" y="201851"/>
                  </a:cubicBezTo>
                  <a:cubicBezTo>
                    <a:pt x="524406" y="204216"/>
                    <a:pt x="522041" y="206581"/>
                    <a:pt x="517310" y="206581"/>
                  </a:cubicBezTo>
                  <a:cubicBezTo>
                    <a:pt x="519675" y="213677"/>
                    <a:pt x="526771" y="218407"/>
                    <a:pt x="531501" y="225502"/>
                  </a:cubicBezTo>
                  <a:cubicBezTo>
                    <a:pt x="533867" y="230232"/>
                    <a:pt x="529136" y="230232"/>
                    <a:pt x="526771" y="234963"/>
                  </a:cubicBezTo>
                  <a:cubicBezTo>
                    <a:pt x="531501" y="242058"/>
                    <a:pt x="548058" y="249153"/>
                    <a:pt x="543328" y="234963"/>
                  </a:cubicBezTo>
                  <a:cubicBezTo>
                    <a:pt x="545693" y="237328"/>
                    <a:pt x="548058" y="237328"/>
                    <a:pt x="550423" y="237328"/>
                  </a:cubicBezTo>
                  <a:cubicBezTo>
                    <a:pt x="550423" y="232597"/>
                    <a:pt x="548058" y="230232"/>
                    <a:pt x="545693" y="230232"/>
                  </a:cubicBezTo>
                  <a:cubicBezTo>
                    <a:pt x="548058" y="225502"/>
                    <a:pt x="552789" y="234963"/>
                    <a:pt x="557519" y="234963"/>
                  </a:cubicBezTo>
                  <a:cubicBezTo>
                    <a:pt x="562250" y="230232"/>
                    <a:pt x="569345" y="227867"/>
                    <a:pt x="569345" y="218407"/>
                  </a:cubicBezTo>
                  <a:cubicBezTo>
                    <a:pt x="571711" y="220772"/>
                    <a:pt x="576441" y="220772"/>
                    <a:pt x="581172" y="220772"/>
                  </a:cubicBezTo>
                  <a:cubicBezTo>
                    <a:pt x="581172" y="223137"/>
                    <a:pt x="578806" y="223137"/>
                    <a:pt x="581172" y="225502"/>
                  </a:cubicBezTo>
                  <a:cubicBezTo>
                    <a:pt x="583537" y="232597"/>
                    <a:pt x="571711" y="223137"/>
                    <a:pt x="569345" y="230232"/>
                  </a:cubicBezTo>
                  <a:cubicBezTo>
                    <a:pt x="571711" y="234963"/>
                    <a:pt x="578806" y="232597"/>
                    <a:pt x="581172" y="234963"/>
                  </a:cubicBezTo>
                  <a:cubicBezTo>
                    <a:pt x="583537" y="230232"/>
                    <a:pt x="588267" y="230232"/>
                    <a:pt x="588267" y="225502"/>
                  </a:cubicBezTo>
                  <a:cubicBezTo>
                    <a:pt x="597728" y="227867"/>
                    <a:pt x="597728" y="234963"/>
                    <a:pt x="602459" y="237328"/>
                  </a:cubicBezTo>
                  <a:cubicBezTo>
                    <a:pt x="604824" y="234963"/>
                    <a:pt x="607189" y="234963"/>
                    <a:pt x="607189" y="230232"/>
                  </a:cubicBezTo>
                  <a:cubicBezTo>
                    <a:pt x="614285" y="237328"/>
                    <a:pt x="637938" y="246788"/>
                    <a:pt x="611920" y="242058"/>
                  </a:cubicBezTo>
                  <a:cubicBezTo>
                    <a:pt x="607189" y="242058"/>
                    <a:pt x="614285" y="246788"/>
                    <a:pt x="609555" y="249153"/>
                  </a:cubicBezTo>
                  <a:cubicBezTo>
                    <a:pt x="621381" y="253884"/>
                    <a:pt x="626111" y="263344"/>
                    <a:pt x="637938" y="265709"/>
                  </a:cubicBezTo>
                  <a:cubicBezTo>
                    <a:pt x="623746" y="270439"/>
                    <a:pt x="640303" y="275170"/>
                    <a:pt x="635572" y="282265"/>
                  </a:cubicBezTo>
                  <a:cubicBezTo>
                    <a:pt x="628477" y="282265"/>
                    <a:pt x="623746" y="277535"/>
                    <a:pt x="619016" y="279900"/>
                  </a:cubicBezTo>
                  <a:cubicBezTo>
                    <a:pt x="614285" y="279900"/>
                    <a:pt x="616650" y="286995"/>
                    <a:pt x="614285" y="289360"/>
                  </a:cubicBezTo>
                  <a:cubicBezTo>
                    <a:pt x="623746" y="298821"/>
                    <a:pt x="635572" y="305916"/>
                    <a:pt x="649764" y="310646"/>
                  </a:cubicBezTo>
                  <a:cubicBezTo>
                    <a:pt x="654494" y="308281"/>
                    <a:pt x="652129" y="303551"/>
                    <a:pt x="654494" y="303551"/>
                  </a:cubicBezTo>
                  <a:cubicBezTo>
                    <a:pt x="649764" y="294091"/>
                    <a:pt x="637938" y="294091"/>
                    <a:pt x="635572" y="282265"/>
                  </a:cubicBezTo>
                  <a:cubicBezTo>
                    <a:pt x="640303" y="289360"/>
                    <a:pt x="642668" y="284630"/>
                    <a:pt x="649764" y="282265"/>
                  </a:cubicBezTo>
                  <a:cubicBezTo>
                    <a:pt x="656859" y="286995"/>
                    <a:pt x="668686" y="305916"/>
                    <a:pt x="671051" y="291725"/>
                  </a:cubicBezTo>
                  <a:cubicBezTo>
                    <a:pt x="689973" y="294091"/>
                    <a:pt x="682877" y="324837"/>
                    <a:pt x="701799" y="320107"/>
                  </a:cubicBezTo>
                  <a:cubicBezTo>
                    <a:pt x="704164" y="327202"/>
                    <a:pt x="711260" y="327202"/>
                    <a:pt x="711260" y="334298"/>
                  </a:cubicBezTo>
                  <a:cubicBezTo>
                    <a:pt x="694703" y="331932"/>
                    <a:pt x="682877" y="310646"/>
                    <a:pt x="661590" y="310646"/>
                  </a:cubicBezTo>
                  <a:cubicBezTo>
                    <a:pt x="661590" y="320107"/>
                    <a:pt x="668686" y="324837"/>
                    <a:pt x="661590" y="327202"/>
                  </a:cubicBezTo>
                  <a:cubicBezTo>
                    <a:pt x="682877" y="339028"/>
                    <a:pt x="694703" y="365044"/>
                    <a:pt x="723086" y="360314"/>
                  </a:cubicBezTo>
                  <a:cubicBezTo>
                    <a:pt x="725452" y="379235"/>
                    <a:pt x="730182" y="383965"/>
                    <a:pt x="744374" y="383965"/>
                  </a:cubicBezTo>
                  <a:cubicBezTo>
                    <a:pt x="746739" y="372139"/>
                    <a:pt x="737278" y="369774"/>
                    <a:pt x="732547" y="367409"/>
                  </a:cubicBezTo>
                  <a:cubicBezTo>
                    <a:pt x="737278" y="353219"/>
                    <a:pt x="711260" y="346123"/>
                    <a:pt x="713625" y="334298"/>
                  </a:cubicBezTo>
                  <a:cubicBezTo>
                    <a:pt x="734913" y="339028"/>
                    <a:pt x="751469" y="367409"/>
                    <a:pt x="775122" y="376870"/>
                  </a:cubicBezTo>
                  <a:cubicBezTo>
                    <a:pt x="772756" y="376870"/>
                    <a:pt x="772756" y="383965"/>
                    <a:pt x="768026" y="379235"/>
                  </a:cubicBezTo>
                  <a:cubicBezTo>
                    <a:pt x="768026" y="388695"/>
                    <a:pt x="770391" y="388695"/>
                    <a:pt x="765661" y="393426"/>
                  </a:cubicBezTo>
                  <a:cubicBezTo>
                    <a:pt x="768026" y="400521"/>
                    <a:pt x="775122" y="400521"/>
                    <a:pt x="779852" y="405251"/>
                  </a:cubicBezTo>
                  <a:cubicBezTo>
                    <a:pt x="777487" y="412346"/>
                    <a:pt x="779852" y="414712"/>
                    <a:pt x="782217" y="419442"/>
                  </a:cubicBezTo>
                  <a:cubicBezTo>
                    <a:pt x="789313" y="405251"/>
                    <a:pt x="803505" y="435998"/>
                    <a:pt x="815331" y="443093"/>
                  </a:cubicBezTo>
                  <a:cubicBezTo>
                    <a:pt x="805870" y="452554"/>
                    <a:pt x="822427" y="450188"/>
                    <a:pt x="834253" y="462014"/>
                  </a:cubicBezTo>
                  <a:cubicBezTo>
                    <a:pt x="838983" y="466744"/>
                    <a:pt x="846079" y="483300"/>
                    <a:pt x="855540" y="476205"/>
                  </a:cubicBezTo>
                  <a:cubicBezTo>
                    <a:pt x="850810" y="459649"/>
                    <a:pt x="836618" y="457284"/>
                    <a:pt x="831888" y="443093"/>
                  </a:cubicBezTo>
                  <a:cubicBezTo>
                    <a:pt x="838983" y="445458"/>
                    <a:pt x="843714" y="452554"/>
                    <a:pt x="848444" y="457284"/>
                  </a:cubicBezTo>
                  <a:cubicBezTo>
                    <a:pt x="853175" y="447823"/>
                    <a:pt x="860271" y="459649"/>
                    <a:pt x="867366" y="462014"/>
                  </a:cubicBezTo>
                  <a:cubicBezTo>
                    <a:pt x="869732" y="459649"/>
                    <a:pt x="867366" y="457284"/>
                    <a:pt x="867366" y="454919"/>
                  </a:cubicBezTo>
                  <a:cubicBezTo>
                    <a:pt x="872097" y="459649"/>
                    <a:pt x="879193" y="454919"/>
                    <a:pt x="883923" y="454919"/>
                  </a:cubicBezTo>
                  <a:cubicBezTo>
                    <a:pt x="883923" y="462014"/>
                    <a:pt x="895749" y="459649"/>
                    <a:pt x="891019" y="469109"/>
                  </a:cubicBezTo>
                  <a:cubicBezTo>
                    <a:pt x="895749" y="469109"/>
                    <a:pt x="895749" y="466744"/>
                    <a:pt x="895749" y="464379"/>
                  </a:cubicBezTo>
                  <a:cubicBezTo>
                    <a:pt x="898114" y="469109"/>
                    <a:pt x="905210" y="469109"/>
                    <a:pt x="905210" y="478570"/>
                  </a:cubicBezTo>
                  <a:cubicBezTo>
                    <a:pt x="900480" y="483300"/>
                    <a:pt x="900480" y="473840"/>
                    <a:pt x="895749" y="476205"/>
                  </a:cubicBezTo>
                  <a:cubicBezTo>
                    <a:pt x="909941" y="504586"/>
                    <a:pt x="943054" y="514047"/>
                    <a:pt x="954880" y="544793"/>
                  </a:cubicBezTo>
                  <a:cubicBezTo>
                    <a:pt x="952515" y="530602"/>
                    <a:pt x="959611" y="521142"/>
                    <a:pt x="954880" y="502221"/>
                  </a:cubicBezTo>
                  <a:cubicBezTo>
                    <a:pt x="947785" y="511681"/>
                    <a:pt x="938324" y="490395"/>
                    <a:pt x="933593" y="480935"/>
                  </a:cubicBezTo>
                  <a:cubicBezTo>
                    <a:pt x="971437" y="502221"/>
                    <a:pt x="990359" y="542428"/>
                    <a:pt x="1021107" y="570809"/>
                  </a:cubicBezTo>
                  <a:cubicBezTo>
                    <a:pt x="1021107" y="570809"/>
                    <a:pt x="1021107" y="570809"/>
                    <a:pt x="1021107" y="582635"/>
                  </a:cubicBezTo>
                  <a:cubicBezTo>
                    <a:pt x="1025838" y="587365"/>
                    <a:pt x="1025838" y="582635"/>
                    <a:pt x="1032933" y="582635"/>
                  </a:cubicBezTo>
                  <a:cubicBezTo>
                    <a:pt x="1040029" y="594461"/>
                    <a:pt x="1042394" y="611016"/>
                    <a:pt x="1051855" y="620477"/>
                  </a:cubicBezTo>
                  <a:cubicBezTo>
                    <a:pt x="1054221" y="620477"/>
                    <a:pt x="1056586" y="618112"/>
                    <a:pt x="1058951" y="618112"/>
                  </a:cubicBezTo>
                  <a:cubicBezTo>
                    <a:pt x="1042394" y="580270"/>
                    <a:pt x="1016377" y="554254"/>
                    <a:pt x="987994" y="528237"/>
                  </a:cubicBezTo>
                  <a:cubicBezTo>
                    <a:pt x="969072" y="492761"/>
                    <a:pt x="938324" y="476205"/>
                    <a:pt x="919402" y="445458"/>
                  </a:cubicBezTo>
                  <a:cubicBezTo>
                    <a:pt x="928863" y="447823"/>
                    <a:pt x="928863" y="459649"/>
                    <a:pt x="940689" y="459649"/>
                  </a:cubicBezTo>
                  <a:cubicBezTo>
                    <a:pt x="976168" y="504586"/>
                    <a:pt x="1018742" y="540063"/>
                    <a:pt x="1051855" y="589730"/>
                  </a:cubicBezTo>
                  <a:cubicBezTo>
                    <a:pt x="1063682" y="594461"/>
                    <a:pt x="1063682" y="615747"/>
                    <a:pt x="1080238" y="615747"/>
                  </a:cubicBezTo>
                  <a:cubicBezTo>
                    <a:pt x="1082604" y="620477"/>
                    <a:pt x="1084969" y="625207"/>
                    <a:pt x="1084969" y="629937"/>
                  </a:cubicBezTo>
                  <a:cubicBezTo>
                    <a:pt x="1132274" y="679605"/>
                    <a:pt x="1158291" y="755289"/>
                    <a:pt x="1179579" y="823877"/>
                  </a:cubicBezTo>
                  <a:cubicBezTo>
                    <a:pt x="1177213" y="828607"/>
                    <a:pt x="1177213" y="819147"/>
                    <a:pt x="1170118" y="821512"/>
                  </a:cubicBezTo>
                  <a:cubicBezTo>
                    <a:pt x="1172483" y="830972"/>
                    <a:pt x="1177213" y="833338"/>
                    <a:pt x="1174848" y="842798"/>
                  </a:cubicBezTo>
                  <a:cubicBezTo>
                    <a:pt x="1167752" y="838068"/>
                    <a:pt x="1165387" y="828607"/>
                    <a:pt x="1163022" y="821512"/>
                  </a:cubicBezTo>
                  <a:cubicBezTo>
                    <a:pt x="1155926" y="833338"/>
                    <a:pt x="1167752" y="840433"/>
                    <a:pt x="1165387" y="854624"/>
                  </a:cubicBezTo>
                  <a:cubicBezTo>
                    <a:pt x="1160657" y="856989"/>
                    <a:pt x="1163022" y="849893"/>
                    <a:pt x="1158291" y="849893"/>
                  </a:cubicBezTo>
                  <a:cubicBezTo>
                    <a:pt x="1160657" y="887735"/>
                    <a:pt x="1179579" y="916117"/>
                    <a:pt x="1186674" y="946863"/>
                  </a:cubicBezTo>
                  <a:cubicBezTo>
                    <a:pt x="1189040" y="944498"/>
                    <a:pt x="1191405" y="944498"/>
                    <a:pt x="1191405" y="946863"/>
                  </a:cubicBezTo>
                  <a:cubicBezTo>
                    <a:pt x="1205596" y="913752"/>
                    <a:pt x="1186674" y="890100"/>
                    <a:pt x="1181944" y="861719"/>
                  </a:cubicBezTo>
                  <a:cubicBezTo>
                    <a:pt x="1198501" y="897196"/>
                    <a:pt x="1210327" y="930307"/>
                    <a:pt x="1217423" y="975245"/>
                  </a:cubicBezTo>
                  <a:cubicBezTo>
                    <a:pt x="1217423" y="977610"/>
                    <a:pt x="1222153" y="975245"/>
                    <a:pt x="1222153" y="979975"/>
                  </a:cubicBezTo>
                  <a:cubicBezTo>
                    <a:pt x="1223927" y="972880"/>
                    <a:pt x="1224075" y="965932"/>
                    <a:pt x="1223225" y="959058"/>
                  </a:cubicBezTo>
                  <a:lnTo>
                    <a:pt x="1218944" y="941229"/>
                  </a:lnTo>
                  <a:lnTo>
                    <a:pt x="1234275" y="991800"/>
                  </a:lnTo>
                  <a:cubicBezTo>
                    <a:pt x="1242849" y="1024912"/>
                    <a:pt x="1250536" y="1059206"/>
                    <a:pt x="1257632" y="1093501"/>
                  </a:cubicBezTo>
                  <a:cubicBezTo>
                    <a:pt x="1262362" y="1084040"/>
                    <a:pt x="1252901" y="1072215"/>
                    <a:pt x="1255266" y="1060389"/>
                  </a:cubicBezTo>
                  <a:cubicBezTo>
                    <a:pt x="1262362" y="1072215"/>
                    <a:pt x="1267093" y="1088770"/>
                    <a:pt x="1274188" y="1098231"/>
                  </a:cubicBezTo>
                  <a:cubicBezTo>
                    <a:pt x="1278919" y="1100596"/>
                    <a:pt x="1274188" y="1091136"/>
                    <a:pt x="1276554" y="1088770"/>
                  </a:cubicBezTo>
                  <a:cubicBezTo>
                    <a:pt x="1290745" y="1121882"/>
                    <a:pt x="1278919" y="1164454"/>
                    <a:pt x="1297841" y="1192836"/>
                  </a:cubicBezTo>
                  <a:cubicBezTo>
                    <a:pt x="1297841" y="1197566"/>
                    <a:pt x="1295476" y="1197566"/>
                    <a:pt x="1295476" y="1199931"/>
                  </a:cubicBezTo>
                  <a:cubicBezTo>
                    <a:pt x="1309667" y="1233043"/>
                    <a:pt x="1290745" y="1301631"/>
                    <a:pt x="1288380" y="1351299"/>
                  </a:cubicBezTo>
                  <a:cubicBezTo>
                    <a:pt x="1286015" y="1386775"/>
                    <a:pt x="1283649" y="1422252"/>
                    <a:pt x="1269458" y="1443538"/>
                  </a:cubicBezTo>
                  <a:cubicBezTo>
                    <a:pt x="1269458" y="1469555"/>
                    <a:pt x="1259997" y="1497936"/>
                    <a:pt x="1267093" y="1523952"/>
                  </a:cubicBezTo>
                  <a:cubicBezTo>
                    <a:pt x="1248171" y="1611462"/>
                    <a:pt x="1205596" y="1698971"/>
                    <a:pt x="1181944" y="1781750"/>
                  </a:cubicBezTo>
                  <a:cubicBezTo>
                    <a:pt x="1186674" y="1805401"/>
                    <a:pt x="1177213" y="1847973"/>
                    <a:pt x="1155926" y="1857434"/>
                  </a:cubicBezTo>
                  <a:cubicBezTo>
                    <a:pt x="1153561" y="1873990"/>
                    <a:pt x="1151196" y="1885815"/>
                    <a:pt x="1141735" y="1892911"/>
                  </a:cubicBezTo>
                  <a:cubicBezTo>
                    <a:pt x="1134639" y="1890546"/>
                    <a:pt x="1132274" y="1888180"/>
                    <a:pt x="1125178" y="1885815"/>
                  </a:cubicBezTo>
                  <a:cubicBezTo>
                    <a:pt x="1110987" y="1892911"/>
                    <a:pt x="1113352" y="1918927"/>
                    <a:pt x="1103891" y="1933118"/>
                  </a:cubicBezTo>
                  <a:cubicBezTo>
                    <a:pt x="1103891" y="1942578"/>
                    <a:pt x="1106256" y="1940213"/>
                    <a:pt x="1106256" y="1947308"/>
                  </a:cubicBezTo>
                  <a:cubicBezTo>
                    <a:pt x="1099160" y="1961499"/>
                    <a:pt x="1096795" y="1975690"/>
                    <a:pt x="1089699" y="1987515"/>
                  </a:cubicBezTo>
                  <a:cubicBezTo>
                    <a:pt x="1082604" y="1996976"/>
                    <a:pt x="1070777" y="2001706"/>
                    <a:pt x="1063682" y="2011167"/>
                  </a:cubicBezTo>
                  <a:cubicBezTo>
                    <a:pt x="1047125" y="2030088"/>
                    <a:pt x="1042394" y="2053739"/>
                    <a:pt x="1030568" y="2072660"/>
                  </a:cubicBezTo>
                  <a:cubicBezTo>
                    <a:pt x="1025838" y="2070295"/>
                    <a:pt x="1025838" y="2067929"/>
                    <a:pt x="1021107" y="2070295"/>
                  </a:cubicBezTo>
                  <a:cubicBezTo>
                    <a:pt x="1018742" y="2077390"/>
                    <a:pt x="1025838" y="2075025"/>
                    <a:pt x="1025838" y="2079755"/>
                  </a:cubicBezTo>
                  <a:cubicBezTo>
                    <a:pt x="1018742" y="2105771"/>
                    <a:pt x="995090" y="2129423"/>
                    <a:pt x="983263" y="2150709"/>
                  </a:cubicBezTo>
                  <a:cubicBezTo>
                    <a:pt x="997455" y="2145978"/>
                    <a:pt x="983263" y="2171995"/>
                    <a:pt x="978533" y="2179090"/>
                  </a:cubicBezTo>
                  <a:cubicBezTo>
                    <a:pt x="971437" y="2174360"/>
                    <a:pt x="983263" y="2171995"/>
                    <a:pt x="978533" y="2164899"/>
                  </a:cubicBezTo>
                  <a:cubicBezTo>
                    <a:pt x="973802" y="2167264"/>
                    <a:pt x="971437" y="2171995"/>
                    <a:pt x="964341" y="2171995"/>
                  </a:cubicBezTo>
                  <a:cubicBezTo>
                    <a:pt x="980898" y="2188550"/>
                    <a:pt x="952515" y="2212202"/>
                    <a:pt x="959611" y="2228757"/>
                  </a:cubicBezTo>
                  <a:cubicBezTo>
                    <a:pt x="954880" y="2233488"/>
                    <a:pt x="945419" y="2247678"/>
                    <a:pt x="950150" y="2247678"/>
                  </a:cubicBezTo>
                  <a:cubicBezTo>
                    <a:pt x="947785" y="2257139"/>
                    <a:pt x="947785" y="2245313"/>
                    <a:pt x="938324" y="2247678"/>
                  </a:cubicBezTo>
                  <a:cubicBezTo>
                    <a:pt x="938324" y="2235853"/>
                    <a:pt x="947785" y="2238218"/>
                    <a:pt x="947785" y="2226392"/>
                  </a:cubicBezTo>
                  <a:cubicBezTo>
                    <a:pt x="947785" y="2224027"/>
                    <a:pt x="943054" y="2226392"/>
                    <a:pt x="943054" y="2221662"/>
                  </a:cubicBezTo>
                  <a:cubicBezTo>
                    <a:pt x="940689" y="2224027"/>
                    <a:pt x="938324" y="2226392"/>
                    <a:pt x="938324" y="2228757"/>
                  </a:cubicBezTo>
                  <a:cubicBezTo>
                    <a:pt x="938324" y="2221662"/>
                    <a:pt x="943054" y="2216932"/>
                    <a:pt x="940689" y="2205106"/>
                  </a:cubicBezTo>
                  <a:cubicBezTo>
                    <a:pt x="945419" y="2207471"/>
                    <a:pt x="943054" y="2212202"/>
                    <a:pt x="947785" y="2212202"/>
                  </a:cubicBezTo>
                  <a:cubicBezTo>
                    <a:pt x="947785" y="2207471"/>
                    <a:pt x="943054" y="2205106"/>
                    <a:pt x="940689" y="2205106"/>
                  </a:cubicBezTo>
                  <a:cubicBezTo>
                    <a:pt x="938324" y="2212202"/>
                    <a:pt x="928863" y="2224027"/>
                    <a:pt x="931228" y="2231123"/>
                  </a:cubicBezTo>
                  <a:cubicBezTo>
                    <a:pt x="928863" y="2231123"/>
                    <a:pt x="928863" y="2233488"/>
                    <a:pt x="921767" y="2235853"/>
                  </a:cubicBezTo>
                  <a:cubicBezTo>
                    <a:pt x="924132" y="2238218"/>
                    <a:pt x="924132" y="2242948"/>
                    <a:pt x="921767" y="2245313"/>
                  </a:cubicBezTo>
                  <a:cubicBezTo>
                    <a:pt x="921767" y="2235853"/>
                    <a:pt x="919402" y="2242948"/>
                    <a:pt x="909941" y="2245313"/>
                  </a:cubicBezTo>
                  <a:cubicBezTo>
                    <a:pt x="912306" y="2228757"/>
                    <a:pt x="919402" y="2221662"/>
                    <a:pt x="921767" y="2205106"/>
                  </a:cubicBezTo>
                  <a:cubicBezTo>
                    <a:pt x="902845" y="2221662"/>
                    <a:pt x="888654" y="2247678"/>
                    <a:pt x="876827" y="2271330"/>
                  </a:cubicBezTo>
                  <a:cubicBezTo>
                    <a:pt x="860271" y="2266599"/>
                    <a:pt x="853175" y="2287885"/>
                    <a:pt x="838983" y="2292616"/>
                  </a:cubicBezTo>
                  <a:lnTo>
                    <a:pt x="841300" y="2304198"/>
                  </a:lnTo>
                  <a:lnTo>
                    <a:pt x="834253" y="2304441"/>
                  </a:lnTo>
                  <a:cubicBezTo>
                    <a:pt x="834253" y="2311537"/>
                    <a:pt x="836618" y="2311537"/>
                    <a:pt x="836618" y="2318632"/>
                  </a:cubicBezTo>
                  <a:cubicBezTo>
                    <a:pt x="822427" y="2318632"/>
                    <a:pt x="815331" y="2328092"/>
                    <a:pt x="805870" y="2335188"/>
                  </a:cubicBezTo>
                  <a:cubicBezTo>
                    <a:pt x="803505" y="2335188"/>
                    <a:pt x="805870" y="2330458"/>
                    <a:pt x="805870" y="2328092"/>
                  </a:cubicBezTo>
                  <a:cubicBezTo>
                    <a:pt x="796409" y="2332823"/>
                    <a:pt x="789313" y="2332823"/>
                    <a:pt x="782217" y="2328092"/>
                  </a:cubicBezTo>
                  <a:cubicBezTo>
                    <a:pt x="782217" y="2320997"/>
                    <a:pt x="784583" y="2320997"/>
                    <a:pt x="784583" y="2309172"/>
                  </a:cubicBezTo>
                  <a:cubicBezTo>
                    <a:pt x="765661" y="2320997"/>
                    <a:pt x="751469" y="2349379"/>
                    <a:pt x="727817" y="2358839"/>
                  </a:cubicBezTo>
                  <a:cubicBezTo>
                    <a:pt x="727817" y="2363569"/>
                    <a:pt x="727817" y="2368299"/>
                    <a:pt x="732547" y="2368299"/>
                  </a:cubicBezTo>
                  <a:cubicBezTo>
                    <a:pt x="742008" y="2361204"/>
                    <a:pt x="753835" y="2354109"/>
                    <a:pt x="763296" y="2344648"/>
                  </a:cubicBezTo>
                  <a:cubicBezTo>
                    <a:pt x="765661" y="2344648"/>
                    <a:pt x="758565" y="2351744"/>
                    <a:pt x="765661" y="2351744"/>
                  </a:cubicBezTo>
                  <a:cubicBezTo>
                    <a:pt x="758565" y="2356474"/>
                    <a:pt x="746739" y="2358839"/>
                    <a:pt x="737278" y="2365934"/>
                  </a:cubicBezTo>
                  <a:cubicBezTo>
                    <a:pt x="737278" y="2368299"/>
                    <a:pt x="739643" y="2370665"/>
                    <a:pt x="739643" y="2373030"/>
                  </a:cubicBezTo>
                  <a:cubicBezTo>
                    <a:pt x="725452" y="2394316"/>
                    <a:pt x="687608" y="2387220"/>
                    <a:pt x="685242" y="2417967"/>
                  </a:cubicBezTo>
                  <a:cubicBezTo>
                    <a:pt x="678147" y="2417967"/>
                    <a:pt x="673416" y="2417967"/>
                    <a:pt x="671051" y="2410872"/>
                  </a:cubicBezTo>
                  <a:cubicBezTo>
                    <a:pt x="668686" y="2413237"/>
                    <a:pt x="666320" y="2417967"/>
                    <a:pt x="661590" y="2417967"/>
                  </a:cubicBezTo>
                  <a:cubicBezTo>
                    <a:pt x="663955" y="2408506"/>
                    <a:pt x="652129" y="2413237"/>
                    <a:pt x="652129" y="2401411"/>
                  </a:cubicBezTo>
                  <a:cubicBezTo>
                    <a:pt x="619016" y="2408506"/>
                    <a:pt x="600094" y="2434523"/>
                    <a:pt x="588267" y="2462904"/>
                  </a:cubicBezTo>
                  <a:cubicBezTo>
                    <a:pt x="590633" y="2470000"/>
                    <a:pt x="597728" y="2460539"/>
                    <a:pt x="607189" y="2462904"/>
                  </a:cubicBezTo>
                  <a:cubicBezTo>
                    <a:pt x="588267" y="2479460"/>
                    <a:pt x="552789" y="2503111"/>
                    <a:pt x="529136" y="2484190"/>
                  </a:cubicBezTo>
                  <a:cubicBezTo>
                    <a:pt x="533867" y="2472365"/>
                    <a:pt x="548058" y="2467634"/>
                    <a:pt x="557519" y="2460539"/>
                  </a:cubicBezTo>
                  <a:cubicBezTo>
                    <a:pt x="555154" y="2458174"/>
                    <a:pt x="552789" y="2458174"/>
                    <a:pt x="550423" y="2458174"/>
                  </a:cubicBezTo>
                  <a:cubicBezTo>
                    <a:pt x="552789" y="2453444"/>
                    <a:pt x="555154" y="2448714"/>
                    <a:pt x="557519" y="2443983"/>
                  </a:cubicBezTo>
                  <a:cubicBezTo>
                    <a:pt x="562250" y="2441618"/>
                    <a:pt x="569345" y="2446348"/>
                    <a:pt x="574076" y="2448714"/>
                  </a:cubicBezTo>
                  <a:cubicBezTo>
                    <a:pt x="578806" y="2448714"/>
                    <a:pt x="581172" y="2446348"/>
                    <a:pt x="581172" y="2439253"/>
                  </a:cubicBezTo>
                  <a:cubicBezTo>
                    <a:pt x="581172" y="2436888"/>
                    <a:pt x="578806" y="2439253"/>
                    <a:pt x="578806" y="2439253"/>
                  </a:cubicBezTo>
                  <a:cubicBezTo>
                    <a:pt x="578806" y="2429793"/>
                    <a:pt x="602459" y="2410872"/>
                    <a:pt x="616650" y="2413237"/>
                  </a:cubicBezTo>
                  <a:cubicBezTo>
                    <a:pt x="640303" y="2387220"/>
                    <a:pt x="675781" y="2373030"/>
                    <a:pt x="697069" y="2344648"/>
                  </a:cubicBezTo>
                  <a:cubicBezTo>
                    <a:pt x="654494" y="2358839"/>
                    <a:pt x="628477" y="2410872"/>
                    <a:pt x="578806" y="2413237"/>
                  </a:cubicBezTo>
                  <a:cubicBezTo>
                    <a:pt x="524406" y="2434523"/>
                    <a:pt x="470005" y="2467634"/>
                    <a:pt x="406144" y="2458174"/>
                  </a:cubicBezTo>
                  <a:cubicBezTo>
                    <a:pt x="401413" y="2477095"/>
                    <a:pt x="380126" y="2486555"/>
                    <a:pt x="361204" y="2481825"/>
                  </a:cubicBezTo>
                  <a:cubicBezTo>
                    <a:pt x="358839" y="2472365"/>
                    <a:pt x="358839" y="2472365"/>
                    <a:pt x="361204" y="2462904"/>
                  </a:cubicBezTo>
                  <a:cubicBezTo>
                    <a:pt x="365934" y="2462904"/>
                    <a:pt x="370665" y="2458174"/>
                    <a:pt x="370665" y="2451079"/>
                  </a:cubicBezTo>
                  <a:cubicBezTo>
                    <a:pt x="377761" y="2453444"/>
                    <a:pt x="382491" y="2446348"/>
                    <a:pt x="391952" y="2446348"/>
                  </a:cubicBezTo>
                  <a:cubicBezTo>
                    <a:pt x="396683" y="2446348"/>
                    <a:pt x="399048" y="2453444"/>
                    <a:pt x="399048" y="2453444"/>
                  </a:cubicBezTo>
                  <a:cubicBezTo>
                    <a:pt x="415605" y="2451079"/>
                    <a:pt x="425066" y="2432158"/>
                    <a:pt x="448718" y="2432158"/>
                  </a:cubicBezTo>
                  <a:cubicBezTo>
                    <a:pt x="479466" y="2432158"/>
                    <a:pt x="507849" y="2406141"/>
                    <a:pt x="536232" y="2401411"/>
                  </a:cubicBezTo>
                  <a:cubicBezTo>
                    <a:pt x="538597" y="2387220"/>
                    <a:pt x="533867" y="2389586"/>
                    <a:pt x="538597" y="2380125"/>
                  </a:cubicBezTo>
                  <a:cubicBezTo>
                    <a:pt x="524406" y="2370665"/>
                    <a:pt x="517310" y="2387220"/>
                    <a:pt x="505484" y="2389586"/>
                  </a:cubicBezTo>
                  <a:cubicBezTo>
                    <a:pt x="507849" y="2394316"/>
                    <a:pt x="510214" y="2394316"/>
                    <a:pt x="514945" y="2391951"/>
                  </a:cubicBezTo>
                  <a:cubicBezTo>
                    <a:pt x="503119" y="2401411"/>
                    <a:pt x="484197" y="2413237"/>
                    <a:pt x="472370" y="2406141"/>
                  </a:cubicBezTo>
                  <a:cubicBezTo>
                    <a:pt x="465275" y="2413237"/>
                    <a:pt x="458179" y="2417967"/>
                    <a:pt x="446353" y="2420332"/>
                  </a:cubicBezTo>
                  <a:cubicBezTo>
                    <a:pt x="448718" y="2415602"/>
                    <a:pt x="458179" y="2415602"/>
                    <a:pt x="458179" y="2408506"/>
                  </a:cubicBezTo>
                  <a:cubicBezTo>
                    <a:pt x="415605" y="2413237"/>
                    <a:pt x="370665" y="2420332"/>
                    <a:pt x="320995" y="2439253"/>
                  </a:cubicBezTo>
                  <a:cubicBezTo>
                    <a:pt x="316264" y="2429793"/>
                    <a:pt x="332821" y="2427427"/>
                    <a:pt x="342282" y="2422697"/>
                  </a:cubicBezTo>
                  <a:cubicBezTo>
                    <a:pt x="339917" y="2408506"/>
                    <a:pt x="330456" y="2425062"/>
                    <a:pt x="320995" y="2422697"/>
                  </a:cubicBezTo>
                  <a:cubicBezTo>
                    <a:pt x="323360" y="2413237"/>
                    <a:pt x="337551" y="2417967"/>
                    <a:pt x="342282" y="2413237"/>
                  </a:cubicBezTo>
                  <a:cubicBezTo>
                    <a:pt x="342282" y="2417967"/>
                    <a:pt x="347012" y="2420332"/>
                    <a:pt x="349378" y="2422697"/>
                  </a:cubicBezTo>
                  <a:cubicBezTo>
                    <a:pt x="358839" y="2420332"/>
                    <a:pt x="368300" y="2415602"/>
                    <a:pt x="375395" y="2410872"/>
                  </a:cubicBezTo>
                  <a:cubicBezTo>
                    <a:pt x="377761" y="2413237"/>
                    <a:pt x="377761" y="2415602"/>
                    <a:pt x="380126" y="2417967"/>
                  </a:cubicBezTo>
                  <a:cubicBezTo>
                    <a:pt x="389587" y="2410872"/>
                    <a:pt x="396683" y="2399046"/>
                    <a:pt x="410874" y="2394316"/>
                  </a:cubicBezTo>
                  <a:cubicBezTo>
                    <a:pt x="406144" y="2389586"/>
                    <a:pt x="410874" y="2389586"/>
                    <a:pt x="410874" y="2384855"/>
                  </a:cubicBezTo>
                  <a:cubicBezTo>
                    <a:pt x="427431" y="2384855"/>
                    <a:pt x="432161" y="2382490"/>
                    <a:pt x="443987" y="2387220"/>
                  </a:cubicBezTo>
                  <a:cubicBezTo>
                    <a:pt x="455814" y="2368299"/>
                    <a:pt x="486562" y="2368299"/>
                    <a:pt x="493658" y="2342283"/>
                  </a:cubicBezTo>
                  <a:cubicBezTo>
                    <a:pt x="488927" y="2337553"/>
                    <a:pt x="481831" y="2339918"/>
                    <a:pt x="474736" y="2339918"/>
                  </a:cubicBezTo>
                  <a:cubicBezTo>
                    <a:pt x="472370" y="2332823"/>
                    <a:pt x="467640" y="2311537"/>
                    <a:pt x="474736" y="2304441"/>
                  </a:cubicBezTo>
                  <a:cubicBezTo>
                    <a:pt x="439257" y="2320997"/>
                    <a:pt x="382491" y="2330458"/>
                    <a:pt x="339917" y="2347013"/>
                  </a:cubicBezTo>
                  <a:cubicBezTo>
                    <a:pt x="335186" y="2349379"/>
                    <a:pt x="330456" y="2351744"/>
                    <a:pt x="330456" y="2358839"/>
                  </a:cubicBezTo>
                  <a:cubicBezTo>
                    <a:pt x="323360" y="2358839"/>
                    <a:pt x="320995" y="2354109"/>
                    <a:pt x="311534" y="2354109"/>
                  </a:cubicBezTo>
                  <a:cubicBezTo>
                    <a:pt x="297342" y="2365934"/>
                    <a:pt x="276055" y="2368299"/>
                    <a:pt x="250037" y="2370665"/>
                  </a:cubicBezTo>
                  <a:cubicBezTo>
                    <a:pt x="252403" y="2358839"/>
                    <a:pt x="238211" y="2361204"/>
                    <a:pt x="233481" y="2356474"/>
                  </a:cubicBezTo>
                  <a:cubicBezTo>
                    <a:pt x="247672" y="2332823"/>
                    <a:pt x="285516" y="2330458"/>
                    <a:pt x="306803" y="2313902"/>
                  </a:cubicBezTo>
                  <a:cubicBezTo>
                    <a:pt x="306803" y="2309172"/>
                    <a:pt x="302073" y="2316267"/>
                    <a:pt x="299708" y="2311537"/>
                  </a:cubicBezTo>
                  <a:cubicBezTo>
                    <a:pt x="302073" y="2306806"/>
                    <a:pt x="306803" y="2311537"/>
                    <a:pt x="309169" y="2306806"/>
                  </a:cubicBezTo>
                  <a:cubicBezTo>
                    <a:pt x="309169" y="2304441"/>
                    <a:pt x="306803" y="2306806"/>
                    <a:pt x="306803" y="2304441"/>
                  </a:cubicBezTo>
                  <a:cubicBezTo>
                    <a:pt x="328090" y="2290251"/>
                    <a:pt x="354108" y="2280790"/>
                    <a:pt x="382491" y="2271330"/>
                  </a:cubicBezTo>
                  <a:cubicBezTo>
                    <a:pt x="377761" y="2278425"/>
                    <a:pt x="370665" y="2276060"/>
                    <a:pt x="365934" y="2283155"/>
                  </a:cubicBezTo>
                  <a:cubicBezTo>
                    <a:pt x="368300" y="2290251"/>
                    <a:pt x="377761" y="2292616"/>
                    <a:pt x="373030" y="2302076"/>
                  </a:cubicBezTo>
                  <a:cubicBezTo>
                    <a:pt x="396683" y="2297346"/>
                    <a:pt x="399048" y="2278425"/>
                    <a:pt x="413239" y="2266599"/>
                  </a:cubicBezTo>
                  <a:cubicBezTo>
                    <a:pt x="422700" y="2276060"/>
                    <a:pt x="436892" y="2266599"/>
                    <a:pt x="443987" y="2257139"/>
                  </a:cubicBezTo>
                  <a:cubicBezTo>
                    <a:pt x="443987" y="2254774"/>
                    <a:pt x="441622" y="2254774"/>
                    <a:pt x="439257" y="2254774"/>
                  </a:cubicBezTo>
                  <a:cubicBezTo>
                    <a:pt x="446353" y="2238218"/>
                    <a:pt x="465275" y="2233488"/>
                    <a:pt x="477101" y="2221662"/>
                  </a:cubicBezTo>
                  <a:cubicBezTo>
                    <a:pt x="479466" y="2228757"/>
                    <a:pt x="467640" y="2235853"/>
                    <a:pt x="460544" y="2238218"/>
                  </a:cubicBezTo>
                  <a:cubicBezTo>
                    <a:pt x="458179" y="2242948"/>
                    <a:pt x="460544" y="2245313"/>
                    <a:pt x="458179" y="2252409"/>
                  </a:cubicBezTo>
                  <a:cubicBezTo>
                    <a:pt x="467640" y="2254774"/>
                    <a:pt x="477101" y="2235853"/>
                    <a:pt x="488927" y="2235853"/>
                  </a:cubicBezTo>
                  <a:cubicBezTo>
                    <a:pt x="491292" y="2238218"/>
                    <a:pt x="491292" y="2242948"/>
                    <a:pt x="496023" y="2245313"/>
                  </a:cubicBezTo>
                  <a:cubicBezTo>
                    <a:pt x="522041" y="2238218"/>
                    <a:pt x="543328" y="2209837"/>
                    <a:pt x="555154" y="2193281"/>
                  </a:cubicBezTo>
                  <a:cubicBezTo>
                    <a:pt x="555154" y="2190916"/>
                    <a:pt x="555154" y="2190916"/>
                    <a:pt x="555154" y="2188550"/>
                  </a:cubicBezTo>
                  <a:cubicBezTo>
                    <a:pt x="600094" y="2155439"/>
                    <a:pt x="642668" y="2134153"/>
                    <a:pt x="680512" y="2101041"/>
                  </a:cubicBezTo>
                  <a:cubicBezTo>
                    <a:pt x="680512" y="2093946"/>
                    <a:pt x="675781" y="2091581"/>
                    <a:pt x="680512" y="2086850"/>
                  </a:cubicBezTo>
                  <a:cubicBezTo>
                    <a:pt x="668686" y="2079755"/>
                    <a:pt x="649764" y="2096311"/>
                    <a:pt x="640303" y="2086850"/>
                  </a:cubicBezTo>
                  <a:cubicBezTo>
                    <a:pt x="633207" y="2086850"/>
                    <a:pt x="637938" y="2098676"/>
                    <a:pt x="633207" y="2101041"/>
                  </a:cubicBezTo>
                  <a:cubicBezTo>
                    <a:pt x="628477" y="2096311"/>
                    <a:pt x="623746" y="2096311"/>
                    <a:pt x="619016" y="2103406"/>
                  </a:cubicBezTo>
                  <a:cubicBezTo>
                    <a:pt x="611920" y="2105771"/>
                    <a:pt x="600094" y="2101041"/>
                    <a:pt x="592998" y="2105771"/>
                  </a:cubicBezTo>
                  <a:cubicBezTo>
                    <a:pt x="600094" y="2110502"/>
                    <a:pt x="590633" y="2115232"/>
                    <a:pt x="597728" y="2122327"/>
                  </a:cubicBezTo>
                  <a:cubicBezTo>
                    <a:pt x="590633" y="2134153"/>
                    <a:pt x="578806" y="2141248"/>
                    <a:pt x="566980" y="2143613"/>
                  </a:cubicBezTo>
                  <a:cubicBezTo>
                    <a:pt x="564615" y="2150709"/>
                    <a:pt x="569345" y="2150709"/>
                    <a:pt x="566980" y="2155439"/>
                  </a:cubicBezTo>
                  <a:cubicBezTo>
                    <a:pt x="540962" y="2150709"/>
                    <a:pt x="522041" y="2179090"/>
                    <a:pt x="498388" y="2195646"/>
                  </a:cubicBezTo>
                  <a:cubicBezTo>
                    <a:pt x="488927" y="2190916"/>
                    <a:pt x="479466" y="2195646"/>
                    <a:pt x="479466" y="2207471"/>
                  </a:cubicBezTo>
                  <a:cubicBezTo>
                    <a:pt x="458179" y="2209837"/>
                    <a:pt x="443987" y="2228757"/>
                    <a:pt x="425066" y="2224027"/>
                  </a:cubicBezTo>
                  <a:cubicBezTo>
                    <a:pt x="413239" y="2242948"/>
                    <a:pt x="387222" y="2247678"/>
                    <a:pt x="370665" y="2259504"/>
                  </a:cubicBezTo>
                  <a:cubicBezTo>
                    <a:pt x="361204" y="2259504"/>
                    <a:pt x="373030" y="2254774"/>
                    <a:pt x="370665" y="2252409"/>
                  </a:cubicBezTo>
                  <a:cubicBezTo>
                    <a:pt x="351743" y="2254774"/>
                    <a:pt x="337551" y="2276060"/>
                    <a:pt x="316264" y="2271330"/>
                  </a:cubicBezTo>
                  <a:cubicBezTo>
                    <a:pt x="309169" y="2278425"/>
                    <a:pt x="297342" y="2285520"/>
                    <a:pt x="285516" y="2278425"/>
                  </a:cubicBezTo>
                  <a:cubicBezTo>
                    <a:pt x="283151" y="2271330"/>
                    <a:pt x="290247" y="2273695"/>
                    <a:pt x="292612" y="2271330"/>
                  </a:cubicBezTo>
                  <a:cubicBezTo>
                    <a:pt x="276055" y="2264234"/>
                    <a:pt x="259498" y="2278425"/>
                    <a:pt x="238211" y="2276060"/>
                  </a:cubicBezTo>
                  <a:cubicBezTo>
                    <a:pt x="250037" y="2268965"/>
                    <a:pt x="266594" y="2266599"/>
                    <a:pt x="276055" y="2254774"/>
                  </a:cubicBezTo>
                  <a:cubicBezTo>
                    <a:pt x="245307" y="2250044"/>
                    <a:pt x="221654" y="2268965"/>
                    <a:pt x="207463" y="2280790"/>
                  </a:cubicBezTo>
                  <a:cubicBezTo>
                    <a:pt x="214559" y="2283155"/>
                    <a:pt x="231115" y="2273695"/>
                    <a:pt x="238211" y="2276060"/>
                  </a:cubicBezTo>
                  <a:cubicBezTo>
                    <a:pt x="219289" y="2285520"/>
                    <a:pt x="205098" y="2290251"/>
                    <a:pt x="183811" y="2287885"/>
                  </a:cubicBezTo>
                  <a:cubicBezTo>
                    <a:pt x="183811" y="2283155"/>
                    <a:pt x="190906" y="2285520"/>
                    <a:pt x="193272" y="2278425"/>
                  </a:cubicBezTo>
                  <a:cubicBezTo>
                    <a:pt x="186176" y="2264234"/>
                    <a:pt x="167254" y="2280790"/>
                    <a:pt x="164889" y="2261869"/>
                  </a:cubicBezTo>
                  <a:cubicBezTo>
                    <a:pt x="195637" y="2254774"/>
                    <a:pt x="238211" y="2245313"/>
                    <a:pt x="266594" y="2228757"/>
                  </a:cubicBezTo>
                  <a:cubicBezTo>
                    <a:pt x="245307" y="2221662"/>
                    <a:pt x="224020" y="2242948"/>
                    <a:pt x="195637" y="2238218"/>
                  </a:cubicBezTo>
                  <a:cubicBezTo>
                    <a:pt x="200367" y="2226392"/>
                    <a:pt x="212193" y="2221662"/>
                    <a:pt x="226385" y="2219297"/>
                  </a:cubicBezTo>
                  <a:cubicBezTo>
                    <a:pt x="228750" y="2221662"/>
                    <a:pt x="226385" y="2221662"/>
                    <a:pt x="226385" y="2224027"/>
                  </a:cubicBezTo>
                  <a:cubicBezTo>
                    <a:pt x="254768" y="2226392"/>
                    <a:pt x="259498" y="2207471"/>
                    <a:pt x="278420" y="2200376"/>
                  </a:cubicBezTo>
                  <a:cubicBezTo>
                    <a:pt x="278420" y="2179090"/>
                    <a:pt x="287881" y="2179090"/>
                    <a:pt x="292612" y="2167264"/>
                  </a:cubicBezTo>
                  <a:cubicBezTo>
                    <a:pt x="335186" y="2150709"/>
                    <a:pt x="365934" y="2122327"/>
                    <a:pt x="408509" y="2105771"/>
                  </a:cubicBezTo>
                  <a:cubicBezTo>
                    <a:pt x="406144" y="2108136"/>
                    <a:pt x="406144" y="2110502"/>
                    <a:pt x="406144" y="2115232"/>
                  </a:cubicBezTo>
                  <a:cubicBezTo>
                    <a:pt x="410874" y="2110502"/>
                    <a:pt x="417970" y="2110502"/>
                    <a:pt x="422700" y="2108136"/>
                  </a:cubicBezTo>
                  <a:cubicBezTo>
                    <a:pt x="425066" y="2110502"/>
                    <a:pt x="420335" y="2117597"/>
                    <a:pt x="425066" y="2124692"/>
                  </a:cubicBezTo>
                  <a:cubicBezTo>
                    <a:pt x="443987" y="2105771"/>
                    <a:pt x="472370" y="2108136"/>
                    <a:pt x="484197" y="2082120"/>
                  </a:cubicBezTo>
                  <a:cubicBezTo>
                    <a:pt x="526771" y="2082120"/>
                    <a:pt x="538597" y="2039548"/>
                    <a:pt x="574076" y="2039548"/>
                  </a:cubicBezTo>
                  <a:cubicBezTo>
                    <a:pt x="578806" y="2034818"/>
                    <a:pt x="585902" y="2032453"/>
                    <a:pt x="585902" y="2020627"/>
                  </a:cubicBezTo>
                  <a:cubicBezTo>
                    <a:pt x="595363" y="2022992"/>
                    <a:pt x="595363" y="2015897"/>
                    <a:pt x="597728" y="2013532"/>
                  </a:cubicBezTo>
                  <a:cubicBezTo>
                    <a:pt x="590633" y="2006436"/>
                    <a:pt x="581172" y="2027722"/>
                    <a:pt x="574076" y="2022992"/>
                  </a:cubicBezTo>
                  <a:cubicBezTo>
                    <a:pt x="564615" y="2020627"/>
                    <a:pt x="585902" y="2015897"/>
                    <a:pt x="578806" y="2004071"/>
                  </a:cubicBezTo>
                  <a:cubicBezTo>
                    <a:pt x="588267" y="1996976"/>
                    <a:pt x="602459" y="1992246"/>
                    <a:pt x="614285" y="1987515"/>
                  </a:cubicBezTo>
                  <a:cubicBezTo>
                    <a:pt x="614285" y="1980420"/>
                    <a:pt x="609555" y="1982785"/>
                    <a:pt x="611920" y="1975690"/>
                  </a:cubicBezTo>
                  <a:cubicBezTo>
                    <a:pt x="604824" y="1980420"/>
                    <a:pt x="578806" y="1987515"/>
                    <a:pt x="578806" y="1975690"/>
                  </a:cubicBezTo>
                  <a:cubicBezTo>
                    <a:pt x="562250" y="1975690"/>
                    <a:pt x="559884" y="1982785"/>
                    <a:pt x="557519" y="1994611"/>
                  </a:cubicBezTo>
                  <a:cubicBezTo>
                    <a:pt x="552789" y="1992246"/>
                    <a:pt x="552789" y="1996976"/>
                    <a:pt x="548058" y="1996976"/>
                  </a:cubicBezTo>
                  <a:cubicBezTo>
                    <a:pt x="550423" y="2004071"/>
                    <a:pt x="548058" y="2001706"/>
                    <a:pt x="548058" y="2011167"/>
                  </a:cubicBezTo>
                  <a:cubicBezTo>
                    <a:pt x="543328" y="2013532"/>
                    <a:pt x="536232" y="2013532"/>
                    <a:pt x="531501" y="2008801"/>
                  </a:cubicBezTo>
                  <a:cubicBezTo>
                    <a:pt x="531501" y="2004071"/>
                    <a:pt x="536232" y="2006436"/>
                    <a:pt x="536232" y="2004071"/>
                  </a:cubicBezTo>
                  <a:cubicBezTo>
                    <a:pt x="514945" y="2015897"/>
                    <a:pt x="488927" y="2030088"/>
                    <a:pt x="474736" y="2044278"/>
                  </a:cubicBezTo>
                  <a:cubicBezTo>
                    <a:pt x="470005" y="2049008"/>
                    <a:pt x="477101" y="2046643"/>
                    <a:pt x="467640" y="2046643"/>
                  </a:cubicBezTo>
                  <a:cubicBezTo>
                    <a:pt x="448718" y="2046643"/>
                    <a:pt x="432161" y="2075025"/>
                    <a:pt x="413239" y="2077390"/>
                  </a:cubicBezTo>
                  <a:cubicBezTo>
                    <a:pt x="401413" y="2103406"/>
                    <a:pt x="387222" y="2103406"/>
                    <a:pt x="365934" y="2115232"/>
                  </a:cubicBezTo>
                  <a:cubicBezTo>
                    <a:pt x="363569" y="2112867"/>
                    <a:pt x="363569" y="2110502"/>
                    <a:pt x="363569" y="2103406"/>
                  </a:cubicBezTo>
                  <a:cubicBezTo>
                    <a:pt x="351743" y="2101041"/>
                    <a:pt x="356473" y="2115232"/>
                    <a:pt x="349378" y="2115232"/>
                  </a:cubicBezTo>
                  <a:cubicBezTo>
                    <a:pt x="358839" y="2129423"/>
                    <a:pt x="332821" y="2150709"/>
                    <a:pt x="320995" y="2138883"/>
                  </a:cubicBezTo>
                  <a:cubicBezTo>
                    <a:pt x="320995" y="2136518"/>
                    <a:pt x="320995" y="2131788"/>
                    <a:pt x="320995" y="2127057"/>
                  </a:cubicBezTo>
                  <a:cubicBezTo>
                    <a:pt x="299708" y="2134153"/>
                    <a:pt x="287881" y="2150709"/>
                    <a:pt x="268959" y="2160169"/>
                  </a:cubicBezTo>
                  <a:cubicBezTo>
                    <a:pt x="268959" y="2155439"/>
                    <a:pt x="264229" y="2157804"/>
                    <a:pt x="264229" y="2155439"/>
                  </a:cubicBezTo>
                  <a:cubicBezTo>
                    <a:pt x="257133" y="2164899"/>
                    <a:pt x="235846" y="2171995"/>
                    <a:pt x="221654" y="2169630"/>
                  </a:cubicBezTo>
                  <a:cubicBezTo>
                    <a:pt x="221654" y="2167264"/>
                    <a:pt x="231115" y="2164899"/>
                    <a:pt x="224020" y="2162534"/>
                  </a:cubicBezTo>
                  <a:cubicBezTo>
                    <a:pt x="226385" y="2157804"/>
                    <a:pt x="233481" y="2157804"/>
                    <a:pt x="235846" y="2162534"/>
                  </a:cubicBezTo>
                  <a:cubicBezTo>
                    <a:pt x="235846" y="2160169"/>
                    <a:pt x="238211" y="2157804"/>
                    <a:pt x="238211" y="2155439"/>
                  </a:cubicBezTo>
                  <a:cubicBezTo>
                    <a:pt x="245307" y="2155439"/>
                    <a:pt x="233481" y="2162534"/>
                    <a:pt x="242942" y="2160169"/>
                  </a:cubicBezTo>
                  <a:cubicBezTo>
                    <a:pt x="240576" y="2155439"/>
                    <a:pt x="250037" y="2150709"/>
                    <a:pt x="257133" y="2150709"/>
                  </a:cubicBezTo>
                  <a:cubicBezTo>
                    <a:pt x="252403" y="2145978"/>
                    <a:pt x="254768" y="2141248"/>
                    <a:pt x="252403" y="2136518"/>
                  </a:cubicBezTo>
                  <a:cubicBezTo>
                    <a:pt x="238211" y="2136518"/>
                    <a:pt x="231115" y="2145978"/>
                    <a:pt x="219289" y="2150709"/>
                  </a:cubicBezTo>
                  <a:cubicBezTo>
                    <a:pt x="224020" y="2145978"/>
                    <a:pt x="228750" y="2143613"/>
                    <a:pt x="233481" y="2138883"/>
                  </a:cubicBezTo>
                  <a:cubicBezTo>
                    <a:pt x="231115" y="2131788"/>
                    <a:pt x="228750" y="2138883"/>
                    <a:pt x="226385" y="2136518"/>
                  </a:cubicBezTo>
                  <a:cubicBezTo>
                    <a:pt x="224020" y="2138883"/>
                    <a:pt x="219289" y="2145978"/>
                    <a:pt x="209828" y="2145978"/>
                  </a:cubicBezTo>
                  <a:cubicBezTo>
                    <a:pt x="212193" y="2138883"/>
                    <a:pt x="212193" y="2138883"/>
                    <a:pt x="209828" y="2134153"/>
                  </a:cubicBezTo>
                  <a:cubicBezTo>
                    <a:pt x="221654" y="2134153"/>
                    <a:pt x="224020" y="2124692"/>
                    <a:pt x="235846" y="2124692"/>
                  </a:cubicBezTo>
                  <a:cubicBezTo>
                    <a:pt x="235846" y="2129423"/>
                    <a:pt x="228750" y="2127057"/>
                    <a:pt x="228750" y="2131788"/>
                  </a:cubicBezTo>
                  <a:cubicBezTo>
                    <a:pt x="231115" y="2138883"/>
                    <a:pt x="242942" y="2131788"/>
                    <a:pt x="245307" y="2127057"/>
                  </a:cubicBezTo>
                  <a:cubicBezTo>
                    <a:pt x="245307" y="2124692"/>
                    <a:pt x="240576" y="2124692"/>
                    <a:pt x="238211" y="2124692"/>
                  </a:cubicBezTo>
                  <a:cubicBezTo>
                    <a:pt x="250037" y="2115232"/>
                    <a:pt x="266594" y="2112867"/>
                    <a:pt x="271325" y="2098676"/>
                  </a:cubicBezTo>
                  <a:cubicBezTo>
                    <a:pt x="266594" y="2091581"/>
                    <a:pt x="261864" y="2098676"/>
                    <a:pt x="257133" y="2091581"/>
                  </a:cubicBezTo>
                  <a:cubicBezTo>
                    <a:pt x="254768" y="2072660"/>
                    <a:pt x="271325" y="2075025"/>
                    <a:pt x="273690" y="2060834"/>
                  </a:cubicBezTo>
                  <a:cubicBezTo>
                    <a:pt x="304438" y="2060834"/>
                    <a:pt x="306803" y="2041913"/>
                    <a:pt x="330456" y="2034818"/>
                  </a:cubicBezTo>
                  <a:cubicBezTo>
                    <a:pt x="330456" y="2034818"/>
                    <a:pt x="330456" y="2034818"/>
                    <a:pt x="330456" y="2044278"/>
                  </a:cubicBezTo>
                  <a:cubicBezTo>
                    <a:pt x="318630" y="2051374"/>
                    <a:pt x="304438" y="2060834"/>
                    <a:pt x="292612" y="2070295"/>
                  </a:cubicBezTo>
                  <a:cubicBezTo>
                    <a:pt x="309169" y="2070295"/>
                    <a:pt x="316264" y="2056104"/>
                    <a:pt x="330456" y="2053739"/>
                  </a:cubicBezTo>
                  <a:cubicBezTo>
                    <a:pt x="337551" y="2051374"/>
                    <a:pt x="344647" y="2056104"/>
                    <a:pt x="351743" y="2053739"/>
                  </a:cubicBezTo>
                  <a:cubicBezTo>
                    <a:pt x="361204" y="2051374"/>
                    <a:pt x="373030" y="2039548"/>
                    <a:pt x="387222" y="2032453"/>
                  </a:cubicBezTo>
                  <a:cubicBezTo>
                    <a:pt x="399048" y="2025357"/>
                    <a:pt x="408509" y="2018262"/>
                    <a:pt x="422700" y="2008801"/>
                  </a:cubicBezTo>
                  <a:cubicBezTo>
                    <a:pt x="422700" y="2013532"/>
                    <a:pt x="417970" y="2013532"/>
                    <a:pt x="420335" y="2020627"/>
                  </a:cubicBezTo>
                  <a:cubicBezTo>
                    <a:pt x="422700" y="2022992"/>
                    <a:pt x="436892" y="2022992"/>
                    <a:pt x="439257" y="2020627"/>
                  </a:cubicBezTo>
                  <a:cubicBezTo>
                    <a:pt x="436892" y="2013532"/>
                    <a:pt x="436892" y="2006436"/>
                    <a:pt x="436892" y="1999341"/>
                  </a:cubicBezTo>
                  <a:cubicBezTo>
                    <a:pt x="443987" y="1994611"/>
                    <a:pt x="451083" y="1978055"/>
                    <a:pt x="465275" y="1987515"/>
                  </a:cubicBezTo>
                  <a:cubicBezTo>
                    <a:pt x="467640" y="1980420"/>
                    <a:pt x="474736" y="1978055"/>
                    <a:pt x="474736" y="1968595"/>
                  </a:cubicBezTo>
                  <a:cubicBezTo>
                    <a:pt x="498388" y="1966229"/>
                    <a:pt x="488927" y="1942578"/>
                    <a:pt x="514945" y="1942578"/>
                  </a:cubicBezTo>
                  <a:cubicBezTo>
                    <a:pt x="519675" y="1949674"/>
                    <a:pt x="522041" y="1956769"/>
                    <a:pt x="529136" y="1956769"/>
                  </a:cubicBezTo>
                  <a:cubicBezTo>
                    <a:pt x="536232" y="1959134"/>
                    <a:pt x="533867" y="1949674"/>
                    <a:pt x="538597" y="1947308"/>
                  </a:cubicBezTo>
                  <a:cubicBezTo>
                    <a:pt x="540962" y="1940213"/>
                    <a:pt x="533867" y="1942578"/>
                    <a:pt x="536232" y="1935483"/>
                  </a:cubicBezTo>
                  <a:cubicBezTo>
                    <a:pt x="550423" y="1914197"/>
                    <a:pt x="574076" y="1902371"/>
                    <a:pt x="588267" y="1885815"/>
                  </a:cubicBezTo>
                  <a:cubicBezTo>
                    <a:pt x="585902" y="1885815"/>
                    <a:pt x="583537" y="1885815"/>
                    <a:pt x="583537" y="1883450"/>
                  </a:cubicBezTo>
                  <a:cubicBezTo>
                    <a:pt x="576441" y="1888180"/>
                    <a:pt x="569345" y="1902371"/>
                    <a:pt x="557519" y="1897641"/>
                  </a:cubicBezTo>
                  <a:cubicBezTo>
                    <a:pt x="559884" y="1892911"/>
                    <a:pt x="564615" y="1892911"/>
                    <a:pt x="566980" y="1890546"/>
                  </a:cubicBezTo>
                  <a:cubicBezTo>
                    <a:pt x="559884" y="1888180"/>
                    <a:pt x="562250" y="1876355"/>
                    <a:pt x="557519" y="1873990"/>
                  </a:cubicBezTo>
                  <a:cubicBezTo>
                    <a:pt x="559884" y="1869260"/>
                    <a:pt x="559884" y="1862164"/>
                    <a:pt x="566980" y="1862164"/>
                  </a:cubicBezTo>
                  <a:cubicBezTo>
                    <a:pt x="564615" y="1845608"/>
                    <a:pt x="576441" y="1845608"/>
                    <a:pt x="578806" y="1836148"/>
                  </a:cubicBezTo>
                  <a:cubicBezTo>
                    <a:pt x="562250" y="1829053"/>
                    <a:pt x="545693" y="1859799"/>
                    <a:pt x="533867" y="1847973"/>
                  </a:cubicBezTo>
                  <a:cubicBezTo>
                    <a:pt x="526771" y="1845608"/>
                    <a:pt x="529136" y="1855069"/>
                    <a:pt x="522041" y="1852704"/>
                  </a:cubicBezTo>
                  <a:cubicBezTo>
                    <a:pt x="522041" y="1845608"/>
                    <a:pt x="529136" y="1847973"/>
                    <a:pt x="529136" y="1838513"/>
                  </a:cubicBezTo>
                  <a:cubicBezTo>
                    <a:pt x="512580" y="1836148"/>
                    <a:pt x="519675" y="1859799"/>
                    <a:pt x="510214" y="1869260"/>
                  </a:cubicBezTo>
                  <a:cubicBezTo>
                    <a:pt x="514945" y="1873990"/>
                    <a:pt x="517310" y="1862164"/>
                    <a:pt x="526771" y="1864529"/>
                  </a:cubicBezTo>
                  <a:cubicBezTo>
                    <a:pt x="514945" y="1876355"/>
                    <a:pt x="514945" y="1895276"/>
                    <a:pt x="498388" y="1902371"/>
                  </a:cubicBezTo>
                  <a:cubicBezTo>
                    <a:pt x="503119" y="1892911"/>
                    <a:pt x="507849" y="1881085"/>
                    <a:pt x="500753" y="1871625"/>
                  </a:cubicBezTo>
                  <a:cubicBezTo>
                    <a:pt x="477101" y="1881085"/>
                    <a:pt x="462909" y="1900006"/>
                    <a:pt x="448718" y="1921292"/>
                  </a:cubicBezTo>
                  <a:cubicBezTo>
                    <a:pt x="446353" y="1907101"/>
                    <a:pt x="446353" y="1888180"/>
                    <a:pt x="436892" y="1876355"/>
                  </a:cubicBezTo>
                  <a:cubicBezTo>
                    <a:pt x="425066" y="1881085"/>
                    <a:pt x="422700" y="1895276"/>
                    <a:pt x="410874" y="1900006"/>
                  </a:cubicBezTo>
                  <a:cubicBezTo>
                    <a:pt x="413239" y="1892911"/>
                    <a:pt x="406144" y="1890546"/>
                    <a:pt x="410874" y="1878720"/>
                  </a:cubicBezTo>
                  <a:cubicBezTo>
                    <a:pt x="434527" y="1878720"/>
                    <a:pt x="453448" y="1855069"/>
                    <a:pt x="474736" y="1838513"/>
                  </a:cubicBezTo>
                  <a:cubicBezTo>
                    <a:pt x="477101" y="1845608"/>
                    <a:pt x="472370" y="1852704"/>
                    <a:pt x="474736" y="1864529"/>
                  </a:cubicBezTo>
                  <a:cubicBezTo>
                    <a:pt x="484197" y="1857434"/>
                    <a:pt x="498388" y="1855069"/>
                    <a:pt x="496023" y="1836148"/>
                  </a:cubicBezTo>
                  <a:cubicBezTo>
                    <a:pt x="491292" y="1833783"/>
                    <a:pt x="486562" y="1831418"/>
                    <a:pt x="477101" y="1831418"/>
                  </a:cubicBezTo>
                  <a:cubicBezTo>
                    <a:pt x="474736" y="1819592"/>
                    <a:pt x="486562" y="1805401"/>
                    <a:pt x="496023" y="1807766"/>
                  </a:cubicBezTo>
                  <a:cubicBezTo>
                    <a:pt x="510214" y="1793576"/>
                    <a:pt x="522041" y="1784115"/>
                    <a:pt x="533867" y="1762829"/>
                  </a:cubicBezTo>
                  <a:cubicBezTo>
                    <a:pt x="540962" y="1765194"/>
                    <a:pt x="545693" y="1769925"/>
                    <a:pt x="548058" y="1779385"/>
                  </a:cubicBezTo>
                  <a:cubicBezTo>
                    <a:pt x="555154" y="1772290"/>
                    <a:pt x="557519" y="1760464"/>
                    <a:pt x="569345" y="1760464"/>
                  </a:cubicBezTo>
                  <a:cubicBezTo>
                    <a:pt x="569345" y="1767559"/>
                    <a:pt x="569345" y="1772290"/>
                    <a:pt x="566980" y="1774655"/>
                  </a:cubicBezTo>
                  <a:cubicBezTo>
                    <a:pt x="574076" y="1779385"/>
                    <a:pt x="571711" y="1781750"/>
                    <a:pt x="569345" y="1788846"/>
                  </a:cubicBezTo>
                  <a:cubicBezTo>
                    <a:pt x="585902" y="1788846"/>
                    <a:pt x="583537" y="1751004"/>
                    <a:pt x="604824" y="1748638"/>
                  </a:cubicBezTo>
                  <a:cubicBezTo>
                    <a:pt x="604824" y="1729718"/>
                    <a:pt x="611920" y="1724987"/>
                    <a:pt x="616650" y="1710797"/>
                  </a:cubicBezTo>
                  <a:cubicBezTo>
                    <a:pt x="614285" y="1706066"/>
                    <a:pt x="609555" y="1706066"/>
                    <a:pt x="607189" y="1703701"/>
                  </a:cubicBezTo>
                  <a:cubicBezTo>
                    <a:pt x="614285" y="1687145"/>
                    <a:pt x="623746" y="1670590"/>
                    <a:pt x="628477" y="1651669"/>
                  </a:cubicBezTo>
                  <a:cubicBezTo>
                    <a:pt x="633207" y="1651669"/>
                    <a:pt x="635572" y="1651669"/>
                    <a:pt x="640303" y="1654034"/>
                  </a:cubicBezTo>
                  <a:cubicBezTo>
                    <a:pt x="635572" y="1675320"/>
                    <a:pt x="623746" y="1680050"/>
                    <a:pt x="621381" y="1701336"/>
                  </a:cubicBezTo>
                  <a:cubicBezTo>
                    <a:pt x="621381" y="1703701"/>
                    <a:pt x="626111" y="1696606"/>
                    <a:pt x="628477" y="1701336"/>
                  </a:cubicBezTo>
                  <a:cubicBezTo>
                    <a:pt x="637938" y="1696606"/>
                    <a:pt x="640303" y="1687145"/>
                    <a:pt x="649764" y="1682415"/>
                  </a:cubicBezTo>
                  <a:cubicBezTo>
                    <a:pt x="647399" y="1635113"/>
                    <a:pt x="659225" y="1592541"/>
                    <a:pt x="687608" y="1568889"/>
                  </a:cubicBezTo>
                  <a:cubicBezTo>
                    <a:pt x="689973" y="1552334"/>
                    <a:pt x="689973" y="1531048"/>
                    <a:pt x="704164" y="1526317"/>
                  </a:cubicBezTo>
                  <a:cubicBezTo>
                    <a:pt x="711260" y="1488475"/>
                    <a:pt x="725452" y="1441173"/>
                    <a:pt x="730182" y="1396236"/>
                  </a:cubicBezTo>
                  <a:cubicBezTo>
                    <a:pt x="727817" y="1389140"/>
                    <a:pt x="737278" y="1393871"/>
                    <a:pt x="734913" y="1384410"/>
                  </a:cubicBezTo>
                  <a:cubicBezTo>
                    <a:pt x="730182" y="1377315"/>
                    <a:pt x="725452" y="1367854"/>
                    <a:pt x="723086" y="1353664"/>
                  </a:cubicBezTo>
                  <a:cubicBezTo>
                    <a:pt x="742008" y="1356029"/>
                    <a:pt x="727817" y="1325282"/>
                    <a:pt x="720721" y="1320552"/>
                  </a:cubicBezTo>
                  <a:cubicBezTo>
                    <a:pt x="720721" y="1344203"/>
                    <a:pt x="715991" y="1379680"/>
                    <a:pt x="706530" y="1405696"/>
                  </a:cubicBezTo>
                  <a:cubicBezTo>
                    <a:pt x="699434" y="1403331"/>
                    <a:pt x="701799" y="1405696"/>
                    <a:pt x="699434" y="1410427"/>
                  </a:cubicBezTo>
                  <a:cubicBezTo>
                    <a:pt x="699434" y="1377315"/>
                    <a:pt x="701799" y="1358394"/>
                    <a:pt x="694703" y="1325282"/>
                  </a:cubicBezTo>
                  <a:cubicBezTo>
                    <a:pt x="723086" y="1325282"/>
                    <a:pt x="706530" y="1282710"/>
                    <a:pt x="711260" y="1251964"/>
                  </a:cubicBezTo>
                  <a:cubicBezTo>
                    <a:pt x="718356" y="1256694"/>
                    <a:pt x="715991" y="1266154"/>
                    <a:pt x="723086" y="1268519"/>
                  </a:cubicBezTo>
                  <a:cubicBezTo>
                    <a:pt x="718356" y="1282710"/>
                    <a:pt x="711260" y="1299266"/>
                    <a:pt x="718356" y="1308726"/>
                  </a:cubicBezTo>
                  <a:cubicBezTo>
                    <a:pt x="737278" y="1292171"/>
                    <a:pt x="723086" y="1254329"/>
                    <a:pt x="746739" y="1247233"/>
                  </a:cubicBezTo>
                  <a:cubicBezTo>
                    <a:pt x="753835" y="1249598"/>
                    <a:pt x="746739" y="1268519"/>
                    <a:pt x="756200" y="1268519"/>
                  </a:cubicBezTo>
                  <a:cubicBezTo>
                    <a:pt x="763296" y="1306361"/>
                    <a:pt x="749104" y="1346568"/>
                    <a:pt x="753835" y="1391506"/>
                  </a:cubicBezTo>
                  <a:cubicBezTo>
                    <a:pt x="764478" y="1393280"/>
                    <a:pt x="759157" y="1376428"/>
                    <a:pt x="760820" y="1367891"/>
                  </a:cubicBezTo>
                  <a:lnTo>
                    <a:pt x="765336" y="1363444"/>
                  </a:lnTo>
                  <a:lnTo>
                    <a:pt x="763296" y="1370220"/>
                  </a:lnTo>
                  <a:cubicBezTo>
                    <a:pt x="765661" y="1367854"/>
                    <a:pt x="768026" y="1367854"/>
                    <a:pt x="765661" y="1363124"/>
                  </a:cubicBezTo>
                  <a:lnTo>
                    <a:pt x="765336" y="1363444"/>
                  </a:lnTo>
                  <a:lnTo>
                    <a:pt x="775972" y="1328128"/>
                  </a:lnTo>
                  <a:cubicBezTo>
                    <a:pt x="782513" y="1283449"/>
                    <a:pt x="772757" y="1232451"/>
                    <a:pt x="765661" y="1188105"/>
                  </a:cubicBezTo>
                  <a:cubicBezTo>
                    <a:pt x="763296" y="1188105"/>
                    <a:pt x="760930" y="1190471"/>
                    <a:pt x="760930" y="1192836"/>
                  </a:cubicBezTo>
                  <a:cubicBezTo>
                    <a:pt x="758565" y="1185740"/>
                    <a:pt x="756200" y="1178645"/>
                    <a:pt x="749104" y="1176280"/>
                  </a:cubicBezTo>
                  <a:cubicBezTo>
                    <a:pt x="744374" y="1176280"/>
                    <a:pt x="744374" y="1181010"/>
                    <a:pt x="739643" y="1181010"/>
                  </a:cubicBezTo>
                  <a:cubicBezTo>
                    <a:pt x="742008" y="1188105"/>
                    <a:pt x="739643" y="1192836"/>
                    <a:pt x="742008" y="1202296"/>
                  </a:cubicBezTo>
                  <a:cubicBezTo>
                    <a:pt x="734913" y="1199931"/>
                    <a:pt x="739643" y="1190471"/>
                    <a:pt x="734913" y="1181010"/>
                  </a:cubicBezTo>
                  <a:cubicBezTo>
                    <a:pt x="730182" y="1188105"/>
                    <a:pt x="732547" y="1211757"/>
                    <a:pt x="730182" y="1211757"/>
                  </a:cubicBezTo>
                  <a:cubicBezTo>
                    <a:pt x="723086" y="1211757"/>
                    <a:pt x="727817" y="1195201"/>
                    <a:pt x="725452" y="1181010"/>
                  </a:cubicBezTo>
                  <a:cubicBezTo>
                    <a:pt x="725452" y="1169184"/>
                    <a:pt x="718356" y="1157359"/>
                    <a:pt x="720721" y="1143168"/>
                  </a:cubicBezTo>
                  <a:cubicBezTo>
                    <a:pt x="730182" y="1143168"/>
                    <a:pt x="734913" y="1152629"/>
                    <a:pt x="742008" y="1157359"/>
                  </a:cubicBezTo>
                  <a:cubicBezTo>
                    <a:pt x="742008" y="1164454"/>
                    <a:pt x="727817" y="1166819"/>
                    <a:pt x="732547" y="1173915"/>
                  </a:cubicBezTo>
                  <a:cubicBezTo>
                    <a:pt x="732547" y="1169184"/>
                    <a:pt x="739643" y="1171550"/>
                    <a:pt x="744374" y="1166819"/>
                  </a:cubicBezTo>
                  <a:cubicBezTo>
                    <a:pt x="751469" y="1131343"/>
                    <a:pt x="746739" y="1110057"/>
                    <a:pt x="732547" y="1081675"/>
                  </a:cubicBezTo>
                  <a:cubicBezTo>
                    <a:pt x="725452" y="1091136"/>
                    <a:pt x="734913" y="1119517"/>
                    <a:pt x="730182" y="1136073"/>
                  </a:cubicBezTo>
                  <a:cubicBezTo>
                    <a:pt x="723086" y="1124247"/>
                    <a:pt x="727817" y="1105326"/>
                    <a:pt x="718356" y="1093501"/>
                  </a:cubicBezTo>
                  <a:cubicBezTo>
                    <a:pt x="711260" y="1095866"/>
                    <a:pt x="723086" y="1102961"/>
                    <a:pt x="715991" y="1107691"/>
                  </a:cubicBezTo>
                  <a:cubicBezTo>
                    <a:pt x="706530" y="1098231"/>
                    <a:pt x="708895" y="1079310"/>
                    <a:pt x="704164" y="1065119"/>
                  </a:cubicBezTo>
                  <a:cubicBezTo>
                    <a:pt x="699434" y="1065119"/>
                    <a:pt x="699434" y="1069849"/>
                    <a:pt x="697069" y="1072215"/>
                  </a:cubicBezTo>
                  <a:cubicBezTo>
                    <a:pt x="706530" y="1107691"/>
                    <a:pt x="720721" y="1159724"/>
                    <a:pt x="708895" y="1197566"/>
                  </a:cubicBezTo>
                  <a:cubicBezTo>
                    <a:pt x="697069" y="1185740"/>
                    <a:pt x="697069" y="1162089"/>
                    <a:pt x="692338" y="1145533"/>
                  </a:cubicBezTo>
                  <a:cubicBezTo>
                    <a:pt x="687608" y="1185740"/>
                    <a:pt x="694703" y="1233043"/>
                    <a:pt x="694703" y="1280345"/>
                  </a:cubicBezTo>
                  <a:cubicBezTo>
                    <a:pt x="694703" y="1315822"/>
                    <a:pt x="689973" y="1346568"/>
                    <a:pt x="682877" y="1372585"/>
                  </a:cubicBezTo>
                  <a:cubicBezTo>
                    <a:pt x="675781" y="1363124"/>
                    <a:pt x="675781" y="1344203"/>
                    <a:pt x="685242" y="1341838"/>
                  </a:cubicBezTo>
                  <a:cubicBezTo>
                    <a:pt x="685242" y="1313457"/>
                    <a:pt x="689973" y="1294536"/>
                    <a:pt x="692338" y="1266154"/>
                  </a:cubicBezTo>
                  <a:cubicBezTo>
                    <a:pt x="689973" y="1259059"/>
                    <a:pt x="685242" y="1268519"/>
                    <a:pt x="680512" y="1266154"/>
                  </a:cubicBezTo>
                  <a:cubicBezTo>
                    <a:pt x="687608" y="1240138"/>
                    <a:pt x="680512" y="1216487"/>
                    <a:pt x="675781" y="1188105"/>
                  </a:cubicBezTo>
                  <a:cubicBezTo>
                    <a:pt x="675781" y="1188105"/>
                    <a:pt x="675781" y="1188105"/>
                    <a:pt x="680512" y="1188105"/>
                  </a:cubicBezTo>
                  <a:cubicBezTo>
                    <a:pt x="671051" y="1171550"/>
                    <a:pt x="678147" y="1150264"/>
                    <a:pt x="671051" y="1131343"/>
                  </a:cubicBezTo>
                  <a:cubicBezTo>
                    <a:pt x="661590" y="1131343"/>
                    <a:pt x="666320" y="1143168"/>
                    <a:pt x="661590" y="1147898"/>
                  </a:cubicBezTo>
                  <a:cubicBezTo>
                    <a:pt x="649764" y="1133708"/>
                    <a:pt x="654494" y="1102961"/>
                    <a:pt x="640303" y="1091136"/>
                  </a:cubicBezTo>
                  <a:cubicBezTo>
                    <a:pt x="640303" y="1093501"/>
                    <a:pt x="637938" y="1095866"/>
                    <a:pt x="637938" y="1098231"/>
                  </a:cubicBezTo>
                  <a:cubicBezTo>
                    <a:pt x="635572" y="1084040"/>
                    <a:pt x="621381" y="1067484"/>
                    <a:pt x="628477" y="1058024"/>
                  </a:cubicBezTo>
                  <a:cubicBezTo>
                    <a:pt x="623746" y="1050929"/>
                    <a:pt x="621381" y="1050929"/>
                    <a:pt x="619016" y="1039103"/>
                  </a:cubicBezTo>
                  <a:cubicBezTo>
                    <a:pt x="614285" y="1041468"/>
                    <a:pt x="609555" y="1039103"/>
                    <a:pt x="604824" y="1036738"/>
                  </a:cubicBezTo>
                  <a:cubicBezTo>
                    <a:pt x="602459" y="1088770"/>
                    <a:pt x="642668" y="1133708"/>
                    <a:pt x="626111" y="1185740"/>
                  </a:cubicBezTo>
                  <a:cubicBezTo>
                    <a:pt x="628477" y="1192836"/>
                    <a:pt x="630842" y="1197566"/>
                    <a:pt x="630842" y="1204661"/>
                  </a:cubicBezTo>
                  <a:cubicBezTo>
                    <a:pt x="616650" y="1221217"/>
                    <a:pt x="637938" y="1240138"/>
                    <a:pt x="628477" y="1256694"/>
                  </a:cubicBezTo>
                  <a:cubicBezTo>
                    <a:pt x="623746" y="1249598"/>
                    <a:pt x="623746" y="1237773"/>
                    <a:pt x="623746" y="1228312"/>
                  </a:cubicBezTo>
                  <a:cubicBezTo>
                    <a:pt x="611920" y="1233043"/>
                    <a:pt x="623746" y="1249598"/>
                    <a:pt x="619016" y="1263789"/>
                  </a:cubicBezTo>
                  <a:cubicBezTo>
                    <a:pt x="607189" y="1218852"/>
                    <a:pt x="600094" y="1162089"/>
                    <a:pt x="581172" y="1131343"/>
                  </a:cubicBezTo>
                  <a:cubicBezTo>
                    <a:pt x="581172" y="1126612"/>
                    <a:pt x="585902" y="1126612"/>
                    <a:pt x="585902" y="1124247"/>
                  </a:cubicBezTo>
                  <a:cubicBezTo>
                    <a:pt x="583537" y="1117152"/>
                    <a:pt x="578806" y="1114787"/>
                    <a:pt x="574076" y="1110057"/>
                  </a:cubicBezTo>
                  <a:cubicBezTo>
                    <a:pt x="569345" y="1136073"/>
                    <a:pt x="585902" y="1173915"/>
                    <a:pt x="600094" y="1195201"/>
                  </a:cubicBezTo>
                  <a:cubicBezTo>
                    <a:pt x="597728" y="1202296"/>
                    <a:pt x="585902" y="1190471"/>
                    <a:pt x="588267" y="1181010"/>
                  </a:cubicBezTo>
                  <a:cubicBezTo>
                    <a:pt x="585902" y="1178645"/>
                    <a:pt x="581172" y="1181010"/>
                    <a:pt x="578806" y="1181010"/>
                  </a:cubicBezTo>
                  <a:cubicBezTo>
                    <a:pt x="578806" y="1188105"/>
                    <a:pt x="588267" y="1188105"/>
                    <a:pt x="583537" y="1192836"/>
                  </a:cubicBezTo>
                  <a:cubicBezTo>
                    <a:pt x="578806" y="1192836"/>
                    <a:pt x="578806" y="1185740"/>
                    <a:pt x="576441" y="1183375"/>
                  </a:cubicBezTo>
                  <a:cubicBezTo>
                    <a:pt x="571711" y="1185740"/>
                    <a:pt x="569345" y="1199931"/>
                    <a:pt x="576441" y="1199931"/>
                  </a:cubicBezTo>
                  <a:cubicBezTo>
                    <a:pt x="555154" y="1202296"/>
                    <a:pt x="571711" y="1242503"/>
                    <a:pt x="552789" y="1247233"/>
                  </a:cubicBezTo>
                  <a:cubicBezTo>
                    <a:pt x="552789" y="1247233"/>
                    <a:pt x="552789" y="1247233"/>
                    <a:pt x="552789" y="1266154"/>
                  </a:cubicBezTo>
                  <a:cubicBezTo>
                    <a:pt x="543328" y="1270885"/>
                    <a:pt x="540962" y="1282710"/>
                    <a:pt x="540962" y="1299266"/>
                  </a:cubicBezTo>
                  <a:cubicBezTo>
                    <a:pt x="548058" y="1303996"/>
                    <a:pt x="555154" y="1308726"/>
                    <a:pt x="559884" y="1315822"/>
                  </a:cubicBezTo>
                  <a:cubicBezTo>
                    <a:pt x="559884" y="1322917"/>
                    <a:pt x="552789" y="1320552"/>
                    <a:pt x="548058" y="1318187"/>
                  </a:cubicBezTo>
                  <a:cubicBezTo>
                    <a:pt x="555154" y="1337108"/>
                    <a:pt x="545693" y="1344203"/>
                    <a:pt x="538597" y="1353664"/>
                  </a:cubicBezTo>
                  <a:cubicBezTo>
                    <a:pt x="533867" y="1353664"/>
                    <a:pt x="531501" y="1353664"/>
                    <a:pt x="531501" y="1348933"/>
                  </a:cubicBezTo>
                  <a:cubicBezTo>
                    <a:pt x="519675" y="1356029"/>
                    <a:pt x="522041" y="1372585"/>
                    <a:pt x="514945" y="1384410"/>
                  </a:cubicBezTo>
                  <a:cubicBezTo>
                    <a:pt x="507849" y="1379680"/>
                    <a:pt x="517310" y="1367854"/>
                    <a:pt x="512580" y="1365489"/>
                  </a:cubicBezTo>
                  <a:cubicBezTo>
                    <a:pt x="505484" y="1365489"/>
                    <a:pt x="512580" y="1374950"/>
                    <a:pt x="505484" y="1379680"/>
                  </a:cubicBezTo>
                  <a:cubicBezTo>
                    <a:pt x="503119" y="1374950"/>
                    <a:pt x="500753" y="1370220"/>
                    <a:pt x="496023" y="1367854"/>
                  </a:cubicBezTo>
                  <a:cubicBezTo>
                    <a:pt x="474736" y="1377315"/>
                    <a:pt x="477101" y="1424617"/>
                    <a:pt x="474736" y="1443538"/>
                  </a:cubicBezTo>
                  <a:cubicBezTo>
                    <a:pt x="472370" y="1445903"/>
                    <a:pt x="470005" y="1445903"/>
                    <a:pt x="467640" y="1445903"/>
                  </a:cubicBezTo>
                  <a:cubicBezTo>
                    <a:pt x="465275" y="1460094"/>
                    <a:pt x="460544" y="1469555"/>
                    <a:pt x="453448" y="1479015"/>
                  </a:cubicBezTo>
                  <a:cubicBezTo>
                    <a:pt x="453448" y="1486110"/>
                    <a:pt x="448718" y="1488475"/>
                    <a:pt x="451083" y="1497936"/>
                  </a:cubicBezTo>
                  <a:lnTo>
                    <a:pt x="439808" y="1512542"/>
                  </a:lnTo>
                  <a:lnTo>
                    <a:pt x="434270" y="1478701"/>
                  </a:lnTo>
                  <a:lnTo>
                    <a:pt x="441548" y="1450671"/>
                  </a:lnTo>
                  <a:cubicBezTo>
                    <a:pt x="443544" y="1439843"/>
                    <a:pt x="444579" y="1428757"/>
                    <a:pt x="443987" y="1417522"/>
                  </a:cubicBezTo>
                  <a:cubicBezTo>
                    <a:pt x="453448" y="1398601"/>
                    <a:pt x="465275" y="1356029"/>
                    <a:pt x="458179" y="1337108"/>
                  </a:cubicBezTo>
                  <a:cubicBezTo>
                    <a:pt x="451083" y="1337108"/>
                    <a:pt x="460544" y="1344203"/>
                    <a:pt x="451083" y="1341838"/>
                  </a:cubicBezTo>
                  <a:cubicBezTo>
                    <a:pt x="453448" y="1337108"/>
                    <a:pt x="455814" y="1332378"/>
                    <a:pt x="453448" y="1325282"/>
                  </a:cubicBezTo>
                  <a:cubicBezTo>
                    <a:pt x="460544" y="1330013"/>
                    <a:pt x="455814" y="1322917"/>
                    <a:pt x="462909" y="1322917"/>
                  </a:cubicBezTo>
                  <a:cubicBezTo>
                    <a:pt x="455814" y="1318187"/>
                    <a:pt x="455814" y="1318187"/>
                    <a:pt x="455814" y="1311092"/>
                  </a:cubicBezTo>
                  <a:cubicBezTo>
                    <a:pt x="455814" y="1313457"/>
                    <a:pt x="453448" y="1315822"/>
                    <a:pt x="453448" y="1315822"/>
                  </a:cubicBezTo>
                  <a:cubicBezTo>
                    <a:pt x="448718" y="1313457"/>
                    <a:pt x="443987" y="1311092"/>
                    <a:pt x="441622" y="1308726"/>
                  </a:cubicBezTo>
                  <a:cubicBezTo>
                    <a:pt x="448718" y="1306953"/>
                    <a:pt x="441179" y="1291875"/>
                    <a:pt x="435968" y="1288438"/>
                  </a:cubicBezTo>
                  <a:cubicBezTo>
                    <a:pt x="434231" y="1287293"/>
                    <a:pt x="432753" y="1287441"/>
                    <a:pt x="432161" y="1289806"/>
                  </a:cubicBezTo>
                  <a:cubicBezTo>
                    <a:pt x="439257" y="1301631"/>
                    <a:pt x="434527" y="1313457"/>
                    <a:pt x="441622" y="1320552"/>
                  </a:cubicBezTo>
                  <a:cubicBezTo>
                    <a:pt x="446353" y="1330013"/>
                    <a:pt x="443987" y="1334743"/>
                    <a:pt x="443987" y="1341838"/>
                  </a:cubicBezTo>
                  <a:cubicBezTo>
                    <a:pt x="446353" y="1346568"/>
                    <a:pt x="455814" y="1351299"/>
                    <a:pt x="451083" y="1356029"/>
                  </a:cubicBezTo>
                  <a:cubicBezTo>
                    <a:pt x="446353" y="1353664"/>
                    <a:pt x="441622" y="1351299"/>
                    <a:pt x="436892" y="1348933"/>
                  </a:cubicBezTo>
                  <a:cubicBezTo>
                    <a:pt x="436892" y="1358394"/>
                    <a:pt x="441622" y="1370220"/>
                    <a:pt x="434527" y="1377315"/>
                  </a:cubicBezTo>
                  <a:cubicBezTo>
                    <a:pt x="434527" y="1372585"/>
                    <a:pt x="432161" y="1367854"/>
                    <a:pt x="429796" y="1365489"/>
                  </a:cubicBezTo>
                  <a:cubicBezTo>
                    <a:pt x="427431" y="1374950"/>
                    <a:pt x="429796" y="1379680"/>
                    <a:pt x="434527" y="1384410"/>
                  </a:cubicBezTo>
                  <a:cubicBezTo>
                    <a:pt x="434527" y="1384410"/>
                    <a:pt x="434527" y="1384410"/>
                    <a:pt x="425066" y="1384410"/>
                  </a:cubicBezTo>
                  <a:cubicBezTo>
                    <a:pt x="428614" y="1399192"/>
                    <a:pt x="428910" y="1412792"/>
                    <a:pt x="427246" y="1425541"/>
                  </a:cubicBezTo>
                  <a:lnTo>
                    <a:pt x="426210" y="1429443"/>
                  </a:lnTo>
                  <a:lnTo>
                    <a:pt x="392714" y="1224745"/>
                  </a:lnTo>
                  <a:lnTo>
                    <a:pt x="236728" y="988077"/>
                  </a:lnTo>
                  <a:lnTo>
                    <a:pt x="0" y="8974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6" name="PA_墨迹5"/>
            <p:cNvPicPr/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4503154" y="436783"/>
              <a:ext cx="4706984" cy="1896301"/>
            </a:xfrm>
            <a:prstGeom prst="rect">
              <a:avLst/>
            </a:prstGeom>
          </p:spPr>
        </p:pic>
        <p:sp>
          <p:nvSpPr>
            <p:cNvPr id="11" name="PA_墨迹6"/>
            <p:cNvSpPr/>
            <p:nvPr>
              <p:custDataLst>
                <p:tags r:id="rId10"/>
              </p:custDataLst>
            </p:nvPr>
          </p:nvSpPr>
          <p:spPr bwMode="auto">
            <a:xfrm rot="21376000">
              <a:off x="4977912" y="2590334"/>
              <a:ext cx="1629967" cy="3560577"/>
            </a:xfrm>
            <a:custGeom>
              <a:avLst/>
              <a:gdLst>
                <a:gd name="connsiteX0" fmla="*/ 257133 w 1300706"/>
                <a:gd name="connsiteY0" fmla="*/ 2827132 h 2841323"/>
                <a:gd name="connsiteX1" fmla="*/ 268959 w 1300706"/>
                <a:gd name="connsiteY1" fmla="*/ 2827132 h 2841323"/>
                <a:gd name="connsiteX2" fmla="*/ 257133 w 1300706"/>
                <a:gd name="connsiteY2" fmla="*/ 2827132 h 2841323"/>
                <a:gd name="connsiteX3" fmla="*/ 143601 w 1300706"/>
                <a:gd name="connsiteY3" fmla="*/ 2805846 h 2841323"/>
                <a:gd name="connsiteX4" fmla="*/ 174350 w 1300706"/>
                <a:gd name="connsiteY4" fmla="*/ 2808212 h 2841323"/>
                <a:gd name="connsiteX5" fmla="*/ 186176 w 1300706"/>
                <a:gd name="connsiteY5" fmla="*/ 2827132 h 2841323"/>
                <a:gd name="connsiteX6" fmla="*/ 176715 w 1300706"/>
                <a:gd name="connsiteY6" fmla="*/ 2829498 h 2841323"/>
                <a:gd name="connsiteX7" fmla="*/ 179080 w 1300706"/>
                <a:gd name="connsiteY7" fmla="*/ 2841323 h 2841323"/>
                <a:gd name="connsiteX8" fmla="*/ 122314 w 1300706"/>
                <a:gd name="connsiteY8" fmla="*/ 2834228 h 2841323"/>
                <a:gd name="connsiteX9" fmla="*/ 171984 w 1300706"/>
                <a:gd name="connsiteY9" fmla="*/ 2824767 h 2841323"/>
                <a:gd name="connsiteX10" fmla="*/ 150697 w 1300706"/>
                <a:gd name="connsiteY10" fmla="*/ 2822402 h 2841323"/>
                <a:gd name="connsiteX11" fmla="*/ 143601 w 1300706"/>
                <a:gd name="connsiteY11" fmla="*/ 2805846 h 2841323"/>
                <a:gd name="connsiteX12" fmla="*/ 129706 w 1300706"/>
                <a:gd name="connsiteY12" fmla="*/ 2805255 h 2841323"/>
                <a:gd name="connsiteX13" fmla="*/ 136506 w 1300706"/>
                <a:gd name="connsiteY13" fmla="*/ 2805846 h 2841323"/>
                <a:gd name="connsiteX14" fmla="*/ 138871 w 1300706"/>
                <a:gd name="connsiteY14" fmla="*/ 2812942 h 2841323"/>
                <a:gd name="connsiteX15" fmla="*/ 124679 w 1300706"/>
                <a:gd name="connsiteY15" fmla="*/ 2808212 h 2841323"/>
                <a:gd name="connsiteX16" fmla="*/ 129706 w 1300706"/>
                <a:gd name="connsiteY16" fmla="*/ 2805255 h 2841323"/>
                <a:gd name="connsiteX17" fmla="*/ 82696 w 1300706"/>
                <a:gd name="connsiteY17" fmla="*/ 2805255 h 2841323"/>
                <a:gd name="connsiteX18" fmla="*/ 98662 w 1300706"/>
                <a:gd name="connsiteY18" fmla="*/ 2810577 h 2841323"/>
                <a:gd name="connsiteX19" fmla="*/ 63183 w 1300706"/>
                <a:gd name="connsiteY19" fmla="*/ 2810577 h 2841323"/>
                <a:gd name="connsiteX20" fmla="*/ 82696 w 1300706"/>
                <a:gd name="connsiteY20" fmla="*/ 2805255 h 2841323"/>
                <a:gd name="connsiteX21" fmla="*/ 117584 w 1300706"/>
                <a:gd name="connsiteY21" fmla="*/ 2588255 h 2841323"/>
                <a:gd name="connsiteX22" fmla="*/ 103392 w 1300706"/>
                <a:gd name="connsiteY22" fmla="*/ 2597716 h 2841323"/>
                <a:gd name="connsiteX23" fmla="*/ 117584 w 1300706"/>
                <a:gd name="connsiteY23" fmla="*/ 2588255 h 2841323"/>
                <a:gd name="connsiteX24" fmla="*/ 368300 w 1300706"/>
                <a:gd name="connsiteY24" fmla="*/ 2569335 h 2841323"/>
                <a:gd name="connsiteX25" fmla="*/ 365934 w 1300706"/>
                <a:gd name="connsiteY25" fmla="*/ 2576430 h 2841323"/>
                <a:gd name="connsiteX26" fmla="*/ 240576 w 1300706"/>
                <a:gd name="connsiteY26" fmla="*/ 2609542 h 2841323"/>
                <a:gd name="connsiteX27" fmla="*/ 266594 w 1300706"/>
                <a:gd name="connsiteY27" fmla="*/ 2600081 h 2841323"/>
                <a:gd name="connsiteX28" fmla="*/ 349378 w 1300706"/>
                <a:gd name="connsiteY28" fmla="*/ 2581160 h 2841323"/>
                <a:gd name="connsiteX29" fmla="*/ 368300 w 1300706"/>
                <a:gd name="connsiteY29" fmla="*/ 2569335 h 2841323"/>
                <a:gd name="connsiteX30" fmla="*/ 420335 w 1300706"/>
                <a:gd name="connsiteY30" fmla="*/ 2566969 h 2841323"/>
                <a:gd name="connsiteX31" fmla="*/ 394317 w 1300706"/>
                <a:gd name="connsiteY31" fmla="*/ 2576430 h 2841323"/>
                <a:gd name="connsiteX32" fmla="*/ 420335 w 1300706"/>
                <a:gd name="connsiteY32" fmla="*/ 2566969 h 2841323"/>
                <a:gd name="connsiteX33" fmla="*/ 401413 w 1300706"/>
                <a:gd name="connsiteY33" fmla="*/ 2559874 h 2841323"/>
                <a:gd name="connsiteX34" fmla="*/ 384856 w 1300706"/>
                <a:gd name="connsiteY34" fmla="*/ 2564604 h 2841323"/>
                <a:gd name="connsiteX35" fmla="*/ 401413 w 1300706"/>
                <a:gd name="connsiteY35" fmla="*/ 2559874 h 2841323"/>
                <a:gd name="connsiteX36" fmla="*/ 460544 w 1300706"/>
                <a:gd name="connsiteY36" fmla="*/ 2531493 h 2841323"/>
                <a:gd name="connsiteX37" fmla="*/ 453448 w 1300706"/>
                <a:gd name="connsiteY37" fmla="*/ 2540953 h 2841323"/>
                <a:gd name="connsiteX38" fmla="*/ 448718 w 1300706"/>
                <a:gd name="connsiteY38" fmla="*/ 2536223 h 2841323"/>
                <a:gd name="connsiteX39" fmla="*/ 460544 w 1300706"/>
                <a:gd name="connsiteY39" fmla="*/ 2531493 h 2841323"/>
                <a:gd name="connsiteX40" fmla="*/ 436892 w 1300706"/>
                <a:gd name="connsiteY40" fmla="*/ 2529128 h 2841323"/>
                <a:gd name="connsiteX41" fmla="*/ 443987 w 1300706"/>
                <a:gd name="connsiteY41" fmla="*/ 2540953 h 2841323"/>
                <a:gd name="connsiteX42" fmla="*/ 403778 w 1300706"/>
                <a:gd name="connsiteY42" fmla="*/ 2557509 h 2841323"/>
                <a:gd name="connsiteX43" fmla="*/ 403778 w 1300706"/>
                <a:gd name="connsiteY43" fmla="*/ 2545683 h 2841323"/>
                <a:gd name="connsiteX44" fmla="*/ 408509 w 1300706"/>
                <a:gd name="connsiteY44" fmla="*/ 2555144 h 2841323"/>
                <a:gd name="connsiteX45" fmla="*/ 436892 w 1300706"/>
                <a:gd name="connsiteY45" fmla="*/ 2529128 h 2841323"/>
                <a:gd name="connsiteX46" fmla="*/ 380126 w 1300706"/>
                <a:gd name="connsiteY46" fmla="*/ 2510207 h 2841323"/>
                <a:gd name="connsiteX47" fmla="*/ 368300 w 1300706"/>
                <a:gd name="connsiteY47" fmla="*/ 2514937 h 2841323"/>
                <a:gd name="connsiteX48" fmla="*/ 380126 w 1300706"/>
                <a:gd name="connsiteY48" fmla="*/ 2510207 h 2841323"/>
                <a:gd name="connsiteX49" fmla="*/ 522041 w 1300706"/>
                <a:gd name="connsiteY49" fmla="*/ 2505476 h 2841323"/>
                <a:gd name="connsiteX50" fmla="*/ 510214 w 1300706"/>
                <a:gd name="connsiteY50" fmla="*/ 2514937 h 2841323"/>
                <a:gd name="connsiteX51" fmla="*/ 522041 w 1300706"/>
                <a:gd name="connsiteY51" fmla="*/ 2505476 h 2841323"/>
                <a:gd name="connsiteX52" fmla="*/ 304438 w 1300706"/>
                <a:gd name="connsiteY52" fmla="*/ 2439253 h 2841323"/>
                <a:gd name="connsiteX53" fmla="*/ 306803 w 1300706"/>
                <a:gd name="connsiteY53" fmla="*/ 2441618 h 2841323"/>
                <a:gd name="connsiteX54" fmla="*/ 290247 w 1300706"/>
                <a:gd name="connsiteY54" fmla="*/ 2443983 h 2841323"/>
                <a:gd name="connsiteX55" fmla="*/ 304438 w 1300706"/>
                <a:gd name="connsiteY55" fmla="*/ 2439253 h 2841323"/>
                <a:gd name="connsiteX56" fmla="*/ 718356 w 1300706"/>
                <a:gd name="connsiteY56" fmla="*/ 2389586 h 2841323"/>
                <a:gd name="connsiteX57" fmla="*/ 723678 w 1300706"/>
                <a:gd name="connsiteY57" fmla="*/ 2389586 h 2841323"/>
                <a:gd name="connsiteX58" fmla="*/ 732547 w 1300706"/>
                <a:gd name="connsiteY58" fmla="*/ 2389586 h 2841323"/>
                <a:gd name="connsiteX59" fmla="*/ 718356 w 1300706"/>
                <a:gd name="connsiteY59" fmla="*/ 2389586 h 2841323"/>
                <a:gd name="connsiteX60" fmla="*/ 592998 w 1300706"/>
                <a:gd name="connsiteY60" fmla="*/ 2389586 h 2841323"/>
                <a:gd name="connsiteX61" fmla="*/ 578806 w 1300706"/>
                <a:gd name="connsiteY61" fmla="*/ 2396681 h 2841323"/>
                <a:gd name="connsiteX62" fmla="*/ 592998 w 1300706"/>
                <a:gd name="connsiteY62" fmla="*/ 2389586 h 2841323"/>
                <a:gd name="connsiteX63" fmla="*/ 503119 w 1300706"/>
                <a:gd name="connsiteY63" fmla="*/ 2377760 h 2841323"/>
                <a:gd name="connsiteX64" fmla="*/ 465275 w 1300706"/>
                <a:gd name="connsiteY64" fmla="*/ 2396681 h 2841323"/>
                <a:gd name="connsiteX65" fmla="*/ 503119 w 1300706"/>
                <a:gd name="connsiteY65" fmla="*/ 2377760 h 2841323"/>
                <a:gd name="connsiteX66" fmla="*/ 746739 w 1300706"/>
                <a:gd name="connsiteY66" fmla="*/ 2375395 h 2841323"/>
                <a:gd name="connsiteX67" fmla="*/ 739643 w 1300706"/>
                <a:gd name="connsiteY67" fmla="*/ 2384855 h 2841323"/>
                <a:gd name="connsiteX68" fmla="*/ 746739 w 1300706"/>
                <a:gd name="connsiteY68" fmla="*/ 2375395 h 2841323"/>
                <a:gd name="connsiteX69" fmla="*/ 11148 w 1300706"/>
                <a:gd name="connsiteY69" fmla="*/ 2365934 h 2841323"/>
                <a:gd name="connsiteX70" fmla="*/ 4643 w 1300706"/>
                <a:gd name="connsiteY70" fmla="*/ 2372845 h 2841323"/>
                <a:gd name="connsiteX71" fmla="*/ 0 w 1300706"/>
                <a:gd name="connsiteY71" fmla="*/ 2373067 h 2841323"/>
                <a:gd name="connsiteX72" fmla="*/ 0 w 1300706"/>
                <a:gd name="connsiteY72" fmla="*/ 2366521 h 2841323"/>
                <a:gd name="connsiteX73" fmla="*/ 723086 w 1300706"/>
                <a:gd name="connsiteY73" fmla="*/ 2356474 h 2841323"/>
                <a:gd name="connsiteX74" fmla="*/ 706530 w 1300706"/>
                <a:gd name="connsiteY74" fmla="*/ 2363569 h 2841323"/>
                <a:gd name="connsiteX75" fmla="*/ 706530 w 1300706"/>
                <a:gd name="connsiteY75" fmla="*/ 2370665 h 2841323"/>
                <a:gd name="connsiteX76" fmla="*/ 723086 w 1300706"/>
                <a:gd name="connsiteY76" fmla="*/ 2356474 h 2841323"/>
                <a:gd name="connsiteX77" fmla="*/ 189724 w 1300706"/>
                <a:gd name="connsiteY77" fmla="*/ 2354109 h 2841323"/>
                <a:gd name="connsiteX78" fmla="*/ 226385 w 1300706"/>
                <a:gd name="connsiteY78" fmla="*/ 2356474 h 2841323"/>
                <a:gd name="connsiteX79" fmla="*/ 209828 w 1300706"/>
                <a:gd name="connsiteY79" fmla="*/ 2373030 h 2841323"/>
                <a:gd name="connsiteX80" fmla="*/ 240576 w 1300706"/>
                <a:gd name="connsiteY80" fmla="*/ 2384855 h 2841323"/>
                <a:gd name="connsiteX81" fmla="*/ 235846 w 1300706"/>
                <a:gd name="connsiteY81" fmla="*/ 2389586 h 2841323"/>
                <a:gd name="connsiteX82" fmla="*/ 238211 w 1300706"/>
                <a:gd name="connsiteY82" fmla="*/ 2389586 h 2841323"/>
                <a:gd name="connsiteX83" fmla="*/ 235846 w 1300706"/>
                <a:gd name="connsiteY83" fmla="*/ 2399046 h 2841323"/>
                <a:gd name="connsiteX84" fmla="*/ 167254 w 1300706"/>
                <a:gd name="connsiteY84" fmla="*/ 2373030 h 2841323"/>
                <a:gd name="connsiteX85" fmla="*/ 189724 w 1300706"/>
                <a:gd name="connsiteY85" fmla="*/ 2354109 h 2841323"/>
                <a:gd name="connsiteX86" fmla="*/ 84470 w 1300706"/>
                <a:gd name="connsiteY86" fmla="*/ 2349379 h 2841323"/>
                <a:gd name="connsiteX87" fmla="*/ 105757 w 1300706"/>
                <a:gd name="connsiteY87" fmla="*/ 2356474 h 2841323"/>
                <a:gd name="connsiteX88" fmla="*/ 60818 w 1300706"/>
                <a:gd name="connsiteY88" fmla="*/ 2373030 h 2841323"/>
                <a:gd name="connsiteX89" fmla="*/ 122314 w 1300706"/>
                <a:gd name="connsiteY89" fmla="*/ 2375395 h 2841323"/>
                <a:gd name="connsiteX90" fmla="*/ 96296 w 1300706"/>
                <a:gd name="connsiteY90" fmla="*/ 2384855 h 2841323"/>
                <a:gd name="connsiteX91" fmla="*/ 86835 w 1300706"/>
                <a:gd name="connsiteY91" fmla="*/ 2401411 h 2841323"/>
                <a:gd name="connsiteX92" fmla="*/ 53722 w 1300706"/>
                <a:gd name="connsiteY92" fmla="*/ 2410872 h 2841323"/>
                <a:gd name="connsiteX93" fmla="*/ 48992 w 1300706"/>
                <a:gd name="connsiteY93" fmla="*/ 2406141 h 2841323"/>
                <a:gd name="connsiteX94" fmla="*/ 48992 w 1300706"/>
                <a:gd name="connsiteY94" fmla="*/ 2415602 h 2841323"/>
                <a:gd name="connsiteX95" fmla="*/ 4052 w 1300706"/>
                <a:gd name="connsiteY95" fmla="*/ 2406141 h 2841323"/>
                <a:gd name="connsiteX96" fmla="*/ 5235 w 1300706"/>
                <a:gd name="connsiteY96" fmla="*/ 2399638 h 2841323"/>
                <a:gd name="connsiteX97" fmla="*/ 0 w 1300706"/>
                <a:gd name="connsiteY97" fmla="*/ 2397021 h 2841323"/>
                <a:gd name="connsiteX98" fmla="*/ 0 w 1300706"/>
                <a:gd name="connsiteY98" fmla="*/ 2394691 h 2841323"/>
                <a:gd name="connsiteX99" fmla="*/ 22974 w 1300706"/>
                <a:gd name="connsiteY99" fmla="*/ 2389586 h 2841323"/>
                <a:gd name="connsiteX100" fmla="*/ 18243 w 1300706"/>
                <a:gd name="connsiteY100" fmla="*/ 2375395 h 2841323"/>
                <a:gd name="connsiteX101" fmla="*/ 18243 w 1300706"/>
                <a:gd name="connsiteY101" fmla="*/ 2368299 h 2841323"/>
                <a:gd name="connsiteX102" fmla="*/ 32435 w 1300706"/>
                <a:gd name="connsiteY102" fmla="*/ 2370665 h 2841323"/>
                <a:gd name="connsiteX103" fmla="*/ 84470 w 1300706"/>
                <a:gd name="connsiteY103" fmla="*/ 2349379 h 2841323"/>
                <a:gd name="connsiteX104" fmla="*/ 79740 w 1300706"/>
                <a:gd name="connsiteY104" fmla="*/ 2335188 h 2841323"/>
                <a:gd name="connsiteX105" fmla="*/ 82105 w 1300706"/>
                <a:gd name="connsiteY105" fmla="*/ 2349379 h 2841323"/>
                <a:gd name="connsiteX106" fmla="*/ 32435 w 1300706"/>
                <a:gd name="connsiteY106" fmla="*/ 2342283 h 2841323"/>
                <a:gd name="connsiteX107" fmla="*/ 79740 w 1300706"/>
                <a:gd name="connsiteY107" fmla="*/ 2335188 h 2841323"/>
                <a:gd name="connsiteX108" fmla="*/ 0 w 1300706"/>
                <a:gd name="connsiteY108" fmla="*/ 2335002 h 2841323"/>
                <a:gd name="connsiteX109" fmla="*/ 4052 w 1300706"/>
                <a:gd name="connsiteY109" fmla="*/ 2337553 h 2841323"/>
                <a:gd name="connsiteX110" fmla="*/ 0 w 1300706"/>
                <a:gd name="connsiteY110" fmla="*/ 2338177 h 2841323"/>
                <a:gd name="connsiteX111" fmla="*/ 732547 w 1300706"/>
                <a:gd name="connsiteY111" fmla="*/ 2330458 h 2841323"/>
                <a:gd name="connsiteX112" fmla="*/ 723086 w 1300706"/>
                <a:gd name="connsiteY112" fmla="*/ 2339918 h 2841323"/>
                <a:gd name="connsiteX113" fmla="*/ 732547 w 1300706"/>
                <a:gd name="connsiteY113" fmla="*/ 2330458 h 2841323"/>
                <a:gd name="connsiteX114" fmla="*/ 287881 w 1300706"/>
                <a:gd name="connsiteY114" fmla="*/ 2306806 h 2841323"/>
                <a:gd name="connsiteX115" fmla="*/ 294977 w 1300706"/>
                <a:gd name="connsiteY115" fmla="*/ 2306806 h 2841323"/>
                <a:gd name="connsiteX116" fmla="*/ 292612 w 1300706"/>
                <a:gd name="connsiteY116" fmla="*/ 2316267 h 2841323"/>
                <a:gd name="connsiteX117" fmla="*/ 287881 w 1300706"/>
                <a:gd name="connsiteY117" fmla="*/ 2306806 h 2841323"/>
                <a:gd name="connsiteX118" fmla="*/ 841874 w 1300706"/>
                <a:gd name="connsiteY118" fmla="*/ 2304178 h 2841323"/>
                <a:gd name="connsiteX119" fmla="*/ 841349 w 1300706"/>
                <a:gd name="connsiteY119" fmla="*/ 2304441 h 2841323"/>
                <a:gd name="connsiteX120" fmla="*/ 841300 w 1300706"/>
                <a:gd name="connsiteY120" fmla="*/ 2304198 h 2841323"/>
                <a:gd name="connsiteX121" fmla="*/ 41896 w 1300706"/>
                <a:gd name="connsiteY121" fmla="*/ 2303850 h 2841323"/>
                <a:gd name="connsiteX122" fmla="*/ 60818 w 1300706"/>
                <a:gd name="connsiteY122" fmla="*/ 2304441 h 2841323"/>
                <a:gd name="connsiteX123" fmla="*/ 51357 w 1300706"/>
                <a:gd name="connsiteY123" fmla="*/ 2323362 h 2841323"/>
                <a:gd name="connsiteX124" fmla="*/ 34800 w 1300706"/>
                <a:gd name="connsiteY124" fmla="*/ 2320997 h 2841323"/>
                <a:gd name="connsiteX125" fmla="*/ 41896 w 1300706"/>
                <a:gd name="connsiteY125" fmla="*/ 2316267 h 2841323"/>
                <a:gd name="connsiteX126" fmla="*/ 30070 w 1300706"/>
                <a:gd name="connsiteY126" fmla="*/ 2313902 h 2841323"/>
                <a:gd name="connsiteX127" fmla="*/ 41896 w 1300706"/>
                <a:gd name="connsiteY127" fmla="*/ 2303850 h 2841323"/>
                <a:gd name="connsiteX128" fmla="*/ 846079 w 1300706"/>
                <a:gd name="connsiteY128" fmla="*/ 2302076 h 2841323"/>
                <a:gd name="connsiteX129" fmla="*/ 842827 w 1300706"/>
                <a:gd name="connsiteY129" fmla="*/ 2304146 h 2841323"/>
                <a:gd name="connsiteX130" fmla="*/ 841874 w 1300706"/>
                <a:gd name="connsiteY130" fmla="*/ 2304178 h 2841323"/>
                <a:gd name="connsiteX131" fmla="*/ 352039 w 1300706"/>
                <a:gd name="connsiteY131" fmla="*/ 2299416 h 2841323"/>
                <a:gd name="connsiteX132" fmla="*/ 347012 w 1300706"/>
                <a:gd name="connsiteY132" fmla="*/ 2306806 h 2841323"/>
                <a:gd name="connsiteX133" fmla="*/ 358839 w 1300706"/>
                <a:gd name="connsiteY133" fmla="*/ 2304441 h 2841323"/>
                <a:gd name="connsiteX134" fmla="*/ 352039 w 1300706"/>
                <a:gd name="connsiteY134" fmla="*/ 2299416 h 2841323"/>
                <a:gd name="connsiteX135" fmla="*/ 779852 w 1300706"/>
                <a:gd name="connsiteY135" fmla="*/ 2297346 h 2841323"/>
                <a:gd name="connsiteX136" fmla="*/ 756200 w 1300706"/>
                <a:gd name="connsiteY136" fmla="*/ 2302076 h 2841323"/>
                <a:gd name="connsiteX137" fmla="*/ 775122 w 1300706"/>
                <a:gd name="connsiteY137" fmla="*/ 2309172 h 2841323"/>
                <a:gd name="connsiteX138" fmla="*/ 779852 w 1300706"/>
                <a:gd name="connsiteY138" fmla="*/ 2297346 h 2841323"/>
                <a:gd name="connsiteX139" fmla="*/ 857905 w 1300706"/>
                <a:gd name="connsiteY139" fmla="*/ 2283155 h 2841323"/>
                <a:gd name="connsiteX140" fmla="*/ 867366 w 1300706"/>
                <a:gd name="connsiteY140" fmla="*/ 2283155 h 2841323"/>
                <a:gd name="connsiteX141" fmla="*/ 853175 w 1300706"/>
                <a:gd name="connsiteY141" fmla="*/ 2299711 h 2841323"/>
                <a:gd name="connsiteX142" fmla="*/ 857905 w 1300706"/>
                <a:gd name="connsiteY142" fmla="*/ 2283155 h 2841323"/>
                <a:gd name="connsiteX143" fmla="*/ 164889 w 1300706"/>
                <a:gd name="connsiteY143" fmla="*/ 2283155 h 2841323"/>
                <a:gd name="connsiteX144" fmla="*/ 167254 w 1300706"/>
                <a:gd name="connsiteY144" fmla="*/ 2287885 h 2841323"/>
                <a:gd name="connsiteX145" fmla="*/ 155428 w 1300706"/>
                <a:gd name="connsiteY145" fmla="*/ 2290251 h 2841323"/>
                <a:gd name="connsiteX146" fmla="*/ 164889 w 1300706"/>
                <a:gd name="connsiteY146" fmla="*/ 2283155 h 2841323"/>
                <a:gd name="connsiteX147" fmla="*/ 758565 w 1300706"/>
                <a:gd name="connsiteY147" fmla="*/ 2271330 h 2841323"/>
                <a:gd name="connsiteX148" fmla="*/ 732547 w 1300706"/>
                <a:gd name="connsiteY148" fmla="*/ 2297346 h 2841323"/>
                <a:gd name="connsiteX149" fmla="*/ 758565 w 1300706"/>
                <a:gd name="connsiteY149" fmla="*/ 2271330 h 2841323"/>
                <a:gd name="connsiteX150" fmla="*/ 344647 w 1300706"/>
                <a:gd name="connsiteY150" fmla="*/ 2266599 h 2841323"/>
                <a:gd name="connsiteX151" fmla="*/ 361204 w 1300706"/>
                <a:gd name="connsiteY151" fmla="*/ 2271330 h 2841323"/>
                <a:gd name="connsiteX152" fmla="*/ 339917 w 1300706"/>
                <a:gd name="connsiteY152" fmla="*/ 2280790 h 2841323"/>
                <a:gd name="connsiteX153" fmla="*/ 344647 w 1300706"/>
                <a:gd name="connsiteY153" fmla="*/ 2266599 h 2841323"/>
                <a:gd name="connsiteX154" fmla="*/ 855540 w 1300706"/>
                <a:gd name="connsiteY154" fmla="*/ 2259504 h 2841323"/>
                <a:gd name="connsiteX155" fmla="*/ 850810 w 1300706"/>
                <a:gd name="connsiteY155" fmla="*/ 2264234 h 2841323"/>
                <a:gd name="connsiteX156" fmla="*/ 862636 w 1300706"/>
                <a:gd name="connsiteY156" fmla="*/ 2264234 h 2841323"/>
                <a:gd name="connsiteX157" fmla="*/ 855540 w 1300706"/>
                <a:gd name="connsiteY157" fmla="*/ 2259504 h 2841323"/>
                <a:gd name="connsiteX158" fmla="*/ 496023 w 1300706"/>
                <a:gd name="connsiteY158" fmla="*/ 2259504 h 2841323"/>
                <a:gd name="connsiteX159" fmla="*/ 477101 w 1300706"/>
                <a:gd name="connsiteY159" fmla="*/ 2278425 h 2841323"/>
                <a:gd name="connsiteX160" fmla="*/ 496023 w 1300706"/>
                <a:gd name="connsiteY160" fmla="*/ 2259504 h 2841323"/>
                <a:gd name="connsiteX161" fmla="*/ 924132 w 1300706"/>
                <a:gd name="connsiteY161" fmla="*/ 2254774 h 2841323"/>
                <a:gd name="connsiteX162" fmla="*/ 926497 w 1300706"/>
                <a:gd name="connsiteY162" fmla="*/ 2257139 h 2841323"/>
                <a:gd name="connsiteX163" fmla="*/ 938324 w 1300706"/>
                <a:gd name="connsiteY163" fmla="*/ 2257139 h 2841323"/>
                <a:gd name="connsiteX164" fmla="*/ 912306 w 1300706"/>
                <a:gd name="connsiteY164" fmla="*/ 2292616 h 2841323"/>
                <a:gd name="connsiteX165" fmla="*/ 909941 w 1300706"/>
                <a:gd name="connsiteY165" fmla="*/ 2280790 h 2841323"/>
                <a:gd name="connsiteX166" fmla="*/ 928863 w 1300706"/>
                <a:gd name="connsiteY166" fmla="*/ 2264234 h 2841323"/>
                <a:gd name="connsiteX167" fmla="*/ 924132 w 1300706"/>
                <a:gd name="connsiteY167" fmla="*/ 2264234 h 2841323"/>
                <a:gd name="connsiteX168" fmla="*/ 924132 w 1300706"/>
                <a:gd name="connsiteY168" fmla="*/ 2254774 h 2841323"/>
                <a:gd name="connsiteX169" fmla="*/ 952515 w 1300706"/>
                <a:gd name="connsiteY169" fmla="*/ 2252409 h 2841323"/>
                <a:gd name="connsiteX170" fmla="*/ 959611 w 1300706"/>
                <a:gd name="connsiteY170" fmla="*/ 2254774 h 2841323"/>
                <a:gd name="connsiteX171" fmla="*/ 952515 w 1300706"/>
                <a:gd name="connsiteY171" fmla="*/ 2266599 h 2841323"/>
                <a:gd name="connsiteX172" fmla="*/ 952515 w 1300706"/>
                <a:gd name="connsiteY172" fmla="*/ 2252409 h 2841323"/>
                <a:gd name="connsiteX173" fmla="*/ 965876 w 1300706"/>
                <a:gd name="connsiteY173" fmla="*/ 2250728 h 2841323"/>
                <a:gd name="connsiteX174" fmla="*/ 961976 w 1300706"/>
                <a:gd name="connsiteY174" fmla="*/ 2261869 h 2841323"/>
                <a:gd name="connsiteX175" fmla="*/ 961681 w 1300706"/>
                <a:gd name="connsiteY175" fmla="*/ 2254183 h 2841323"/>
                <a:gd name="connsiteX176" fmla="*/ 966364 w 1300706"/>
                <a:gd name="connsiteY176" fmla="*/ 2249334 h 2841323"/>
                <a:gd name="connsiteX177" fmla="*/ 966707 w 1300706"/>
                <a:gd name="connsiteY177" fmla="*/ 2250044 h 2841323"/>
                <a:gd name="connsiteX178" fmla="*/ 965876 w 1300706"/>
                <a:gd name="connsiteY178" fmla="*/ 2250728 h 2841323"/>
                <a:gd name="connsiteX179" fmla="*/ 935958 w 1300706"/>
                <a:gd name="connsiteY179" fmla="*/ 2242948 h 2841323"/>
                <a:gd name="connsiteX180" fmla="*/ 938324 w 1300706"/>
                <a:gd name="connsiteY180" fmla="*/ 2245313 h 2841323"/>
                <a:gd name="connsiteX181" fmla="*/ 938324 w 1300706"/>
                <a:gd name="connsiteY181" fmla="*/ 2247678 h 2841323"/>
                <a:gd name="connsiteX182" fmla="*/ 938324 w 1300706"/>
                <a:gd name="connsiteY182" fmla="*/ 2250044 h 2841323"/>
                <a:gd name="connsiteX183" fmla="*/ 928863 w 1300706"/>
                <a:gd name="connsiteY183" fmla="*/ 2250044 h 2841323"/>
                <a:gd name="connsiteX184" fmla="*/ 935958 w 1300706"/>
                <a:gd name="connsiteY184" fmla="*/ 2242948 h 2841323"/>
                <a:gd name="connsiteX185" fmla="*/ 971508 w 1300706"/>
                <a:gd name="connsiteY185" fmla="*/ 2214496 h 2841323"/>
                <a:gd name="connsiteX186" fmla="*/ 971437 w 1300706"/>
                <a:gd name="connsiteY186" fmla="*/ 2214567 h 2841323"/>
                <a:gd name="connsiteX187" fmla="*/ 970255 w 1300706"/>
                <a:gd name="connsiteY187" fmla="*/ 2238218 h 2841323"/>
                <a:gd name="connsiteX188" fmla="*/ 966364 w 1300706"/>
                <a:gd name="connsiteY188" fmla="*/ 2249334 h 2841323"/>
                <a:gd name="connsiteX189" fmla="*/ 962568 w 1300706"/>
                <a:gd name="connsiteY189" fmla="*/ 2241470 h 2841323"/>
                <a:gd name="connsiteX190" fmla="*/ 961976 w 1300706"/>
                <a:gd name="connsiteY190" fmla="*/ 2238218 h 2841323"/>
                <a:gd name="connsiteX191" fmla="*/ 971289 w 1300706"/>
                <a:gd name="connsiteY191" fmla="*/ 2214604 h 2841323"/>
                <a:gd name="connsiteX192" fmla="*/ 975962 w 1300706"/>
                <a:gd name="connsiteY192" fmla="*/ 2210042 h 2841323"/>
                <a:gd name="connsiteX193" fmla="*/ 976168 w 1300706"/>
                <a:gd name="connsiteY193" fmla="*/ 2212202 h 2841323"/>
                <a:gd name="connsiteX194" fmla="*/ 971508 w 1300706"/>
                <a:gd name="connsiteY194" fmla="*/ 2214496 h 2841323"/>
                <a:gd name="connsiteX195" fmla="*/ 569345 w 1300706"/>
                <a:gd name="connsiteY195" fmla="*/ 2207471 h 2841323"/>
                <a:gd name="connsiteX196" fmla="*/ 566980 w 1300706"/>
                <a:gd name="connsiteY196" fmla="*/ 2221662 h 2841323"/>
                <a:gd name="connsiteX197" fmla="*/ 576441 w 1300706"/>
                <a:gd name="connsiteY197" fmla="*/ 2226392 h 2841323"/>
                <a:gd name="connsiteX198" fmla="*/ 576441 w 1300706"/>
                <a:gd name="connsiteY198" fmla="*/ 2207471 h 2841323"/>
                <a:gd name="connsiteX199" fmla="*/ 569345 w 1300706"/>
                <a:gd name="connsiteY199" fmla="*/ 2207471 h 2841323"/>
                <a:gd name="connsiteX200" fmla="*/ 950150 w 1300706"/>
                <a:gd name="connsiteY200" fmla="*/ 2200376 h 2841323"/>
                <a:gd name="connsiteX201" fmla="*/ 949263 w 1300706"/>
                <a:gd name="connsiteY201" fmla="*/ 2209245 h 2841323"/>
                <a:gd name="connsiteX202" fmla="*/ 950126 w 1300706"/>
                <a:gd name="connsiteY202" fmla="*/ 2221319 h 2841323"/>
                <a:gd name="connsiteX203" fmla="*/ 945419 w 1300706"/>
                <a:gd name="connsiteY203" fmla="*/ 2219297 h 2841323"/>
                <a:gd name="connsiteX204" fmla="*/ 950150 w 1300706"/>
                <a:gd name="connsiteY204" fmla="*/ 2221662 h 2841323"/>
                <a:gd name="connsiteX205" fmla="*/ 950126 w 1300706"/>
                <a:gd name="connsiteY205" fmla="*/ 2221319 h 2841323"/>
                <a:gd name="connsiteX206" fmla="*/ 950150 w 1300706"/>
                <a:gd name="connsiteY206" fmla="*/ 2221330 h 2841323"/>
                <a:gd name="connsiteX207" fmla="*/ 950150 w 1300706"/>
                <a:gd name="connsiteY207" fmla="*/ 2200376 h 2841323"/>
                <a:gd name="connsiteX208" fmla="*/ 980898 w 1300706"/>
                <a:gd name="connsiteY208" fmla="*/ 2190916 h 2841323"/>
                <a:gd name="connsiteX209" fmla="*/ 980898 w 1300706"/>
                <a:gd name="connsiteY209" fmla="*/ 2205106 h 2841323"/>
                <a:gd name="connsiteX210" fmla="*/ 975962 w 1300706"/>
                <a:gd name="connsiteY210" fmla="*/ 2210042 h 2841323"/>
                <a:gd name="connsiteX211" fmla="*/ 974985 w 1300706"/>
                <a:gd name="connsiteY211" fmla="*/ 2199785 h 2841323"/>
                <a:gd name="connsiteX212" fmla="*/ 980898 w 1300706"/>
                <a:gd name="connsiteY212" fmla="*/ 2190916 h 2841323"/>
                <a:gd name="connsiteX213" fmla="*/ 827157 w 1300706"/>
                <a:gd name="connsiteY213" fmla="*/ 2188550 h 2841323"/>
                <a:gd name="connsiteX214" fmla="*/ 836618 w 1300706"/>
                <a:gd name="connsiteY214" fmla="*/ 2200376 h 2841323"/>
                <a:gd name="connsiteX215" fmla="*/ 838983 w 1300706"/>
                <a:gd name="connsiteY215" fmla="*/ 2188550 h 2841323"/>
                <a:gd name="connsiteX216" fmla="*/ 827157 w 1300706"/>
                <a:gd name="connsiteY216" fmla="*/ 2188550 h 2841323"/>
                <a:gd name="connsiteX217" fmla="*/ 995090 w 1300706"/>
                <a:gd name="connsiteY217" fmla="*/ 2174360 h 2841323"/>
                <a:gd name="connsiteX218" fmla="*/ 990359 w 1300706"/>
                <a:gd name="connsiteY218" fmla="*/ 2188550 h 2841323"/>
                <a:gd name="connsiteX219" fmla="*/ 995090 w 1300706"/>
                <a:gd name="connsiteY219" fmla="*/ 2174360 h 2841323"/>
                <a:gd name="connsiteX220" fmla="*/ 545693 w 1300706"/>
                <a:gd name="connsiteY220" fmla="*/ 2138883 h 2841323"/>
                <a:gd name="connsiteX221" fmla="*/ 526771 w 1300706"/>
                <a:gd name="connsiteY221" fmla="*/ 2155439 h 2841323"/>
                <a:gd name="connsiteX222" fmla="*/ 545693 w 1300706"/>
                <a:gd name="connsiteY222" fmla="*/ 2138883 h 2841323"/>
                <a:gd name="connsiteX223" fmla="*/ 68505 w 1300706"/>
                <a:gd name="connsiteY223" fmla="*/ 2136518 h 2841323"/>
                <a:gd name="connsiteX224" fmla="*/ 84470 w 1300706"/>
                <a:gd name="connsiteY224" fmla="*/ 2136518 h 2841323"/>
                <a:gd name="connsiteX225" fmla="*/ 56087 w 1300706"/>
                <a:gd name="connsiteY225" fmla="*/ 2143613 h 2841323"/>
                <a:gd name="connsiteX226" fmla="*/ 68505 w 1300706"/>
                <a:gd name="connsiteY226" fmla="*/ 2136518 h 2841323"/>
                <a:gd name="connsiteX227" fmla="*/ 164889 w 1300706"/>
                <a:gd name="connsiteY227" fmla="*/ 2110502 h 2841323"/>
                <a:gd name="connsiteX228" fmla="*/ 162523 w 1300706"/>
                <a:gd name="connsiteY228" fmla="*/ 2122327 h 2841323"/>
                <a:gd name="connsiteX229" fmla="*/ 153062 w 1300706"/>
                <a:gd name="connsiteY229" fmla="*/ 2119962 h 2841323"/>
                <a:gd name="connsiteX230" fmla="*/ 164889 w 1300706"/>
                <a:gd name="connsiteY230" fmla="*/ 2110502 h 2841323"/>
                <a:gd name="connsiteX231" fmla="*/ 93931 w 1300706"/>
                <a:gd name="connsiteY231" fmla="*/ 2103406 h 2841323"/>
                <a:gd name="connsiteX232" fmla="*/ 46626 w 1300706"/>
                <a:gd name="connsiteY232" fmla="*/ 2129423 h 2841323"/>
                <a:gd name="connsiteX233" fmla="*/ 1687 w 1300706"/>
                <a:gd name="connsiteY233" fmla="*/ 2124692 h 2841323"/>
                <a:gd name="connsiteX234" fmla="*/ 0 w 1300706"/>
                <a:gd name="connsiteY234" fmla="*/ 2125723 h 2841323"/>
                <a:gd name="connsiteX235" fmla="*/ 0 w 1300706"/>
                <a:gd name="connsiteY235" fmla="*/ 2123840 h 2841323"/>
                <a:gd name="connsiteX236" fmla="*/ 32435 w 1300706"/>
                <a:gd name="connsiteY236" fmla="*/ 2116710 h 2841323"/>
                <a:gd name="connsiteX237" fmla="*/ 93931 w 1300706"/>
                <a:gd name="connsiteY237" fmla="*/ 2103406 h 2841323"/>
                <a:gd name="connsiteX238" fmla="*/ 207463 w 1300706"/>
                <a:gd name="connsiteY238" fmla="*/ 2101041 h 2841323"/>
                <a:gd name="connsiteX239" fmla="*/ 186176 w 1300706"/>
                <a:gd name="connsiteY239" fmla="*/ 2108136 h 2841323"/>
                <a:gd name="connsiteX240" fmla="*/ 207463 w 1300706"/>
                <a:gd name="connsiteY240" fmla="*/ 2101041 h 2841323"/>
                <a:gd name="connsiteX241" fmla="*/ 235846 w 1300706"/>
                <a:gd name="connsiteY241" fmla="*/ 2093946 h 2841323"/>
                <a:gd name="connsiteX242" fmla="*/ 240576 w 1300706"/>
                <a:gd name="connsiteY242" fmla="*/ 2098676 h 2841323"/>
                <a:gd name="connsiteX243" fmla="*/ 233481 w 1300706"/>
                <a:gd name="connsiteY243" fmla="*/ 2103406 h 2841323"/>
                <a:gd name="connsiteX244" fmla="*/ 235846 w 1300706"/>
                <a:gd name="connsiteY244" fmla="*/ 2093946 h 2841323"/>
                <a:gd name="connsiteX245" fmla="*/ 611920 w 1300706"/>
                <a:gd name="connsiteY245" fmla="*/ 2075025 h 2841323"/>
                <a:gd name="connsiteX246" fmla="*/ 559884 w 1300706"/>
                <a:gd name="connsiteY246" fmla="*/ 2129423 h 2841323"/>
                <a:gd name="connsiteX247" fmla="*/ 611920 w 1300706"/>
                <a:gd name="connsiteY247" fmla="*/ 2075025 h 2841323"/>
                <a:gd name="connsiteX248" fmla="*/ 562250 w 1300706"/>
                <a:gd name="connsiteY248" fmla="*/ 2053739 h 2841323"/>
                <a:gd name="connsiteX249" fmla="*/ 505484 w 1300706"/>
                <a:gd name="connsiteY249" fmla="*/ 2086850 h 2841323"/>
                <a:gd name="connsiteX250" fmla="*/ 491292 w 1300706"/>
                <a:gd name="connsiteY250" fmla="*/ 2101041 h 2841323"/>
                <a:gd name="connsiteX251" fmla="*/ 543328 w 1300706"/>
                <a:gd name="connsiteY251" fmla="*/ 2070295 h 2841323"/>
                <a:gd name="connsiteX252" fmla="*/ 562250 w 1300706"/>
                <a:gd name="connsiteY252" fmla="*/ 2053739 h 2841323"/>
                <a:gd name="connsiteX253" fmla="*/ 201845 w 1300706"/>
                <a:gd name="connsiteY253" fmla="*/ 2053443 h 2841323"/>
                <a:gd name="connsiteX254" fmla="*/ 209828 w 1300706"/>
                <a:gd name="connsiteY254" fmla="*/ 2053739 h 2841323"/>
                <a:gd name="connsiteX255" fmla="*/ 200367 w 1300706"/>
                <a:gd name="connsiteY255" fmla="*/ 2065564 h 2841323"/>
                <a:gd name="connsiteX256" fmla="*/ 195637 w 1300706"/>
                <a:gd name="connsiteY256" fmla="*/ 2058469 h 2841323"/>
                <a:gd name="connsiteX257" fmla="*/ 201845 w 1300706"/>
                <a:gd name="connsiteY257" fmla="*/ 2053443 h 2841323"/>
                <a:gd name="connsiteX258" fmla="*/ 526771 w 1300706"/>
                <a:gd name="connsiteY258" fmla="*/ 2049008 h 2841323"/>
                <a:gd name="connsiteX259" fmla="*/ 514945 w 1300706"/>
                <a:gd name="connsiteY259" fmla="*/ 2063199 h 2841323"/>
                <a:gd name="connsiteX260" fmla="*/ 526771 w 1300706"/>
                <a:gd name="connsiteY260" fmla="*/ 2049008 h 2841323"/>
                <a:gd name="connsiteX261" fmla="*/ 20609 w 1300706"/>
                <a:gd name="connsiteY261" fmla="*/ 2046643 h 2841323"/>
                <a:gd name="connsiteX262" fmla="*/ 5234 w 1300706"/>
                <a:gd name="connsiteY262" fmla="*/ 2054034 h 2841323"/>
                <a:gd name="connsiteX263" fmla="*/ 0 w 1300706"/>
                <a:gd name="connsiteY263" fmla="*/ 2054739 h 2841323"/>
                <a:gd name="connsiteX264" fmla="*/ 0 w 1300706"/>
                <a:gd name="connsiteY264" fmla="*/ 2048081 h 2841323"/>
                <a:gd name="connsiteX265" fmla="*/ 42192 w 1300706"/>
                <a:gd name="connsiteY265" fmla="*/ 2041618 h 2841323"/>
                <a:gd name="connsiteX266" fmla="*/ 60818 w 1300706"/>
                <a:gd name="connsiteY266" fmla="*/ 2041913 h 2841323"/>
                <a:gd name="connsiteX267" fmla="*/ 32435 w 1300706"/>
                <a:gd name="connsiteY267" fmla="*/ 2058469 h 2841323"/>
                <a:gd name="connsiteX268" fmla="*/ 25339 w 1300706"/>
                <a:gd name="connsiteY268" fmla="*/ 2046643 h 2841323"/>
                <a:gd name="connsiteX269" fmla="*/ 42192 w 1300706"/>
                <a:gd name="connsiteY269" fmla="*/ 2041618 h 2841323"/>
                <a:gd name="connsiteX270" fmla="*/ 555154 w 1300706"/>
                <a:gd name="connsiteY270" fmla="*/ 2034818 h 2841323"/>
                <a:gd name="connsiteX271" fmla="*/ 531501 w 1300706"/>
                <a:gd name="connsiteY271" fmla="*/ 2049008 h 2841323"/>
                <a:gd name="connsiteX272" fmla="*/ 555154 w 1300706"/>
                <a:gd name="connsiteY272" fmla="*/ 2034818 h 2841323"/>
                <a:gd name="connsiteX273" fmla="*/ 57861 w 1300706"/>
                <a:gd name="connsiteY273" fmla="*/ 2031196 h 2841323"/>
                <a:gd name="connsiteX274" fmla="*/ 60818 w 1300706"/>
                <a:gd name="connsiteY274" fmla="*/ 2037183 h 2841323"/>
                <a:gd name="connsiteX275" fmla="*/ 41896 w 1300706"/>
                <a:gd name="connsiteY275" fmla="*/ 2037183 h 2841323"/>
                <a:gd name="connsiteX276" fmla="*/ 57861 w 1300706"/>
                <a:gd name="connsiteY276" fmla="*/ 2031196 h 2841323"/>
                <a:gd name="connsiteX277" fmla="*/ 448201 w 1300706"/>
                <a:gd name="connsiteY277" fmla="*/ 2025210 h 2841323"/>
                <a:gd name="connsiteX278" fmla="*/ 415605 w 1300706"/>
                <a:gd name="connsiteY278" fmla="*/ 2058469 h 2841323"/>
                <a:gd name="connsiteX279" fmla="*/ 453448 w 1300706"/>
                <a:gd name="connsiteY279" fmla="*/ 2044278 h 2841323"/>
                <a:gd name="connsiteX280" fmla="*/ 465275 w 1300706"/>
                <a:gd name="connsiteY280" fmla="*/ 2025357 h 2841323"/>
                <a:gd name="connsiteX281" fmla="*/ 448201 w 1300706"/>
                <a:gd name="connsiteY281" fmla="*/ 2025210 h 2841323"/>
                <a:gd name="connsiteX282" fmla="*/ 557519 w 1300706"/>
                <a:gd name="connsiteY282" fmla="*/ 2020627 h 2841323"/>
                <a:gd name="connsiteX283" fmla="*/ 545693 w 1300706"/>
                <a:gd name="connsiteY283" fmla="*/ 2027722 h 2841323"/>
                <a:gd name="connsiteX284" fmla="*/ 557519 w 1300706"/>
                <a:gd name="connsiteY284" fmla="*/ 2020627 h 2841323"/>
                <a:gd name="connsiteX285" fmla="*/ 382491 w 1300706"/>
                <a:gd name="connsiteY285" fmla="*/ 2015897 h 2841323"/>
                <a:gd name="connsiteX286" fmla="*/ 377761 w 1300706"/>
                <a:gd name="connsiteY286" fmla="*/ 2025357 h 2841323"/>
                <a:gd name="connsiteX287" fmla="*/ 382491 w 1300706"/>
                <a:gd name="connsiteY287" fmla="*/ 2015897 h 2841323"/>
                <a:gd name="connsiteX288" fmla="*/ 153062 w 1300706"/>
                <a:gd name="connsiteY288" fmla="*/ 2011167 h 2841323"/>
                <a:gd name="connsiteX289" fmla="*/ 155428 w 1300706"/>
                <a:gd name="connsiteY289" fmla="*/ 2020627 h 2841323"/>
                <a:gd name="connsiteX290" fmla="*/ 134140 w 1300706"/>
                <a:gd name="connsiteY290" fmla="*/ 2034818 h 2841323"/>
                <a:gd name="connsiteX291" fmla="*/ 124679 w 1300706"/>
                <a:gd name="connsiteY291" fmla="*/ 2027722 h 2841323"/>
                <a:gd name="connsiteX292" fmla="*/ 129410 w 1300706"/>
                <a:gd name="connsiteY292" fmla="*/ 2013532 h 2841323"/>
                <a:gd name="connsiteX293" fmla="*/ 153062 w 1300706"/>
                <a:gd name="connsiteY293" fmla="*/ 2011167 h 2841323"/>
                <a:gd name="connsiteX294" fmla="*/ 1047125 w 1300706"/>
                <a:gd name="connsiteY294" fmla="*/ 2006436 h 2841323"/>
                <a:gd name="connsiteX295" fmla="*/ 1025838 w 1300706"/>
                <a:gd name="connsiteY295" fmla="*/ 2039548 h 2841323"/>
                <a:gd name="connsiteX296" fmla="*/ 1035299 w 1300706"/>
                <a:gd name="connsiteY296" fmla="*/ 2044278 h 2841323"/>
                <a:gd name="connsiteX297" fmla="*/ 1051855 w 1300706"/>
                <a:gd name="connsiteY297" fmla="*/ 2011167 h 2841323"/>
                <a:gd name="connsiteX298" fmla="*/ 1047125 w 1300706"/>
                <a:gd name="connsiteY298" fmla="*/ 2006436 h 2841323"/>
                <a:gd name="connsiteX299" fmla="*/ 619016 w 1300706"/>
                <a:gd name="connsiteY299" fmla="*/ 1994611 h 2841323"/>
                <a:gd name="connsiteX300" fmla="*/ 600094 w 1300706"/>
                <a:gd name="connsiteY300" fmla="*/ 2008801 h 2841323"/>
                <a:gd name="connsiteX301" fmla="*/ 619016 w 1300706"/>
                <a:gd name="connsiteY301" fmla="*/ 2004071 h 2841323"/>
                <a:gd name="connsiteX302" fmla="*/ 361204 w 1300706"/>
                <a:gd name="connsiteY302" fmla="*/ 1989881 h 2841323"/>
                <a:gd name="connsiteX303" fmla="*/ 358839 w 1300706"/>
                <a:gd name="connsiteY303" fmla="*/ 2001706 h 2841323"/>
                <a:gd name="connsiteX304" fmla="*/ 351743 w 1300706"/>
                <a:gd name="connsiteY304" fmla="*/ 2004071 h 2841323"/>
                <a:gd name="connsiteX305" fmla="*/ 361204 w 1300706"/>
                <a:gd name="connsiteY305" fmla="*/ 1989881 h 2841323"/>
                <a:gd name="connsiteX306" fmla="*/ 214559 w 1300706"/>
                <a:gd name="connsiteY306" fmla="*/ 1989881 h 2841323"/>
                <a:gd name="connsiteX307" fmla="*/ 226385 w 1300706"/>
                <a:gd name="connsiteY307" fmla="*/ 2006436 h 2841323"/>
                <a:gd name="connsiteX308" fmla="*/ 195637 w 1300706"/>
                <a:gd name="connsiteY308" fmla="*/ 2030088 h 2841323"/>
                <a:gd name="connsiteX309" fmla="*/ 188541 w 1300706"/>
                <a:gd name="connsiteY309" fmla="*/ 2018262 h 2841323"/>
                <a:gd name="connsiteX310" fmla="*/ 179080 w 1300706"/>
                <a:gd name="connsiteY310" fmla="*/ 2020627 h 2841323"/>
                <a:gd name="connsiteX311" fmla="*/ 179080 w 1300706"/>
                <a:gd name="connsiteY311" fmla="*/ 2004071 h 2841323"/>
                <a:gd name="connsiteX312" fmla="*/ 214559 w 1300706"/>
                <a:gd name="connsiteY312" fmla="*/ 1989881 h 2841323"/>
                <a:gd name="connsiteX313" fmla="*/ 500753 w 1300706"/>
                <a:gd name="connsiteY313" fmla="*/ 1968595 h 2841323"/>
                <a:gd name="connsiteX314" fmla="*/ 481831 w 1300706"/>
                <a:gd name="connsiteY314" fmla="*/ 1987515 h 2841323"/>
                <a:gd name="connsiteX315" fmla="*/ 498388 w 1300706"/>
                <a:gd name="connsiteY315" fmla="*/ 1980420 h 2841323"/>
                <a:gd name="connsiteX316" fmla="*/ 500753 w 1300706"/>
                <a:gd name="connsiteY316" fmla="*/ 1968595 h 2841323"/>
                <a:gd name="connsiteX317" fmla="*/ 26817 w 1300706"/>
                <a:gd name="connsiteY317" fmla="*/ 1966821 h 2841323"/>
                <a:gd name="connsiteX318" fmla="*/ 37165 w 1300706"/>
                <a:gd name="connsiteY318" fmla="*/ 1968595 h 2841323"/>
                <a:gd name="connsiteX319" fmla="*/ 37165 w 1300706"/>
                <a:gd name="connsiteY319" fmla="*/ 1975690 h 2841323"/>
                <a:gd name="connsiteX320" fmla="*/ 18243 w 1300706"/>
                <a:gd name="connsiteY320" fmla="*/ 1978055 h 2841323"/>
                <a:gd name="connsiteX321" fmla="*/ 18243 w 1300706"/>
                <a:gd name="connsiteY321" fmla="*/ 1968595 h 2841323"/>
                <a:gd name="connsiteX322" fmla="*/ 26817 w 1300706"/>
                <a:gd name="connsiteY322" fmla="*/ 1966821 h 2841323"/>
                <a:gd name="connsiteX323" fmla="*/ 299708 w 1300706"/>
                <a:gd name="connsiteY323" fmla="*/ 1947308 h 2841323"/>
                <a:gd name="connsiteX324" fmla="*/ 271325 w 1300706"/>
                <a:gd name="connsiteY324" fmla="*/ 1980420 h 2841323"/>
                <a:gd name="connsiteX325" fmla="*/ 299708 w 1300706"/>
                <a:gd name="connsiteY325" fmla="*/ 1947308 h 2841323"/>
                <a:gd name="connsiteX326" fmla="*/ 422700 w 1300706"/>
                <a:gd name="connsiteY326" fmla="*/ 1937848 h 2841323"/>
                <a:gd name="connsiteX327" fmla="*/ 427431 w 1300706"/>
                <a:gd name="connsiteY327" fmla="*/ 1940213 h 2841323"/>
                <a:gd name="connsiteX328" fmla="*/ 391952 w 1300706"/>
                <a:gd name="connsiteY328" fmla="*/ 1982785 h 2841323"/>
                <a:gd name="connsiteX329" fmla="*/ 361204 w 1300706"/>
                <a:gd name="connsiteY329" fmla="*/ 2015897 h 2841323"/>
                <a:gd name="connsiteX330" fmla="*/ 422700 w 1300706"/>
                <a:gd name="connsiteY330" fmla="*/ 1937848 h 2841323"/>
                <a:gd name="connsiteX331" fmla="*/ 439257 w 1300706"/>
                <a:gd name="connsiteY331" fmla="*/ 1923657 h 2841323"/>
                <a:gd name="connsiteX332" fmla="*/ 425066 w 1300706"/>
                <a:gd name="connsiteY332" fmla="*/ 1935483 h 2841323"/>
                <a:gd name="connsiteX333" fmla="*/ 439257 w 1300706"/>
                <a:gd name="connsiteY333" fmla="*/ 1923657 h 2841323"/>
                <a:gd name="connsiteX334" fmla="*/ 200367 w 1300706"/>
                <a:gd name="connsiteY334" fmla="*/ 1921292 h 2841323"/>
                <a:gd name="connsiteX335" fmla="*/ 164889 w 1300706"/>
                <a:gd name="connsiteY335" fmla="*/ 1952039 h 2841323"/>
                <a:gd name="connsiteX336" fmla="*/ 200367 w 1300706"/>
                <a:gd name="connsiteY336" fmla="*/ 1921292 h 2841323"/>
                <a:gd name="connsiteX337" fmla="*/ 46626 w 1300706"/>
                <a:gd name="connsiteY337" fmla="*/ 1914197 h 2841323"/>
                <a:gd name="connsiteX338" fmla="*/ 51357 w 1300706"/>
                <a:gd name="connsiteY338" fmla="*/ 1918927 h 2841323"/>
                <a:gd name="connsiteX339" fmla="*/ 24748 w 1300706"/>
                <a:gd name="connsiteY339" fmla="*/ 1935483 h 2841323"/>
                <a:gd name="connsiteX340" fmla="*/ 0 w 1300706"/>
                <a:gd name="connsiteY340" fmla="*/ 1937424 h 2841323"/>
                <a:gd name="connsiteX341" fmla="*/ 0 w 1300706"/>
                <a:gd name="connsiteY341" fmla="*/ 1922932 h 2841323"/>
                <a:gd name="connsiteX342" fmla="*/ 23270 w 1300706"/>
                <a:gd name="connsiteY342" fmla="*/ 1919814 h 2841323"/>
                <a:gd name="connsiteX343" fmla="*/ 46626 w 1300706"/>
                <a:gd name="connsiteY343" fmla="*/ 1914197 h 2841323"/>
                <a:gd name="connsiteX344" fmla="*/ 476805 w 1300706"/>
                <a:gd name="connsiteY344" fmla="*/ 1913606 h 2841323"/>
                <a:gd name="connsiteX345" fmla="*/ 486562 w 1300706"/>
                <a:gd name="connsiteY345" fmla="*/ 1916562 h 2841323"/>
                <a:gd name="connsiteX346" fmla="*/ 472370 w 1300706"/>
                <a:gd name="connsiteY346" fmla="*/ 1928388 h 2841323"/>
                <a:gd name="connsiteX347" fmla="*/ 476805 w 1300706"/>
                <a:gd name="connsiteY347" fmla="*/ 1913606 h 2841323"/>
                <a:gd name="connsiteX348" fmla="*/ 521745 w 1300706"/>
                <a:gd name="connsiteY348" fmla="*/ 1901484 h 2841323"/>
                <a:gd name="connsiteX349" fmla="*/ 526771 w 1300706"/>
                <a:gd name="connsiteY349" fmla="*/ 1902371 h 2841323"/>
                <a:gd name="connsiteX350" fmla="*/ 517310 w 1300706"/>
                <a:gd name="connsiteY350" fmla="*/ 1916562 h 2841323"/>
                <a:gd name="connsiteX351" fmla="*/ 514945 w 1300706"/>
                <a:gd name="connsiteY351" fmla="*/ 1902371 h 2841323"/>
                <a:gd name="connsiteX352" fmla="*/ 521745 w 1300706"/>
                <a:gd name="connsiteY352" fmla="*/ 1901484 h 2841323"/>
                <a:gd name="connsiteX353" fmla="*/ 235846 w 1300706"/>
                <a:gd name="connsiteY353" fmla="*/ 1900006 h 2841323"/>
                <a:gd name="connsiteX354" fmla="*/ 216924 w 1300706"/>
                <a:gd name="connsiteY354" fmla="*/ 1916562 h 2841323"/>
                <a:gd name="connsiteX355" fmla="*/ 216924 w 1300706"/>
                <a:gd name="connsiteY355" fmla="*/ 1907101 h 2841323"/>
                <a:gd name="connsiteX356" fmla="*/ 235846 w 1300706"/>
                <a:gd name="connsiteY356" fmla="*/ 1900006 h 2841323"/>
                <a:gd name="connsiteX357" fmla="*/ 413239 w 1300706"/>
                <a:gd name="connsiteY357" fmla="*/ 1859799 h 2841323"/>
                <a:gd name="connsiteX358" fmla="*/ 408509 w 1300706"/>
                <a:gd name="connsiteY358" fmla="*/ 1873990 h 2841323"/>
                <a:gd name="connsiteX359" fmla="*/ 399048 w 1300706"/>
                <a:gd name="connsiteY359" fmla="*/ 1871625 h 2841323"/>
                <a:gd name="connsiteX360" fmla="*/ 389587 w 1300706"/>
                <a:gd name="connsiteY360" fmla="*/ 1892911 h 2841323"/>
                <a:gd name="connsiteX361" fmla="*/ 403778 w 1300706"/>
                <a:gd name="connsiteY361" fmla="*/ 1892911 h 2841323"/>
                <a:gd name="connsiteX362" fmla="*/ 370665 w 1300706"/>
                <a:gd name="connsiteY362" fmla="*/ 1918927 h 2841323"/>
                <a:gd name="connsiteX363" fmla="*/ 339917 w 1300706"/>
                <a:gd name="connsiteY363" fmla="*/ 1935483 h 2841323"/>
                <a:gd name="connsiteX364" fmla="*/ 339917 w 1300706"/>
                <a:gd name="connsiteY364" fmla="*/ 1949674 h 2841323"/>
                <a:gd name="connsiteX365" fmla="*/ 278420 w 1300706"/>
                <a:gd name="connsiteY365" fmla="*/ 1999341 h 2841323"/>
                <a:gd name="connsiteX366" fmla="*/ 280786 w 1300706"/>
                <a:gd name="connsiteY366" fmla="*/ 1985150 h 2841323"/>
                <a:gd name="connsiteX367" fmla="*/ 287881 w 1300706"/>
                <a:gd name="connsiteY367" fmla="*/ 1985150 h 2841323"/>
                <a:gd name="connsiteX368" fmla="*/ 347012 w 1300706"/>
                <a:gd name="connsiteY368" fmla="*/ 1914197 h 2841323"/>
                <a:gd name="connsiteX369" fmla="*/ 375395 w 1300706"/>
                <a:gd name="connsiteY369" fmla="*/ 1902371 h 2841323"/>
                <a:gd name="connsiteX370" fmla="*/ 382491 w 1300706"/>
                <a:gd name="connsiteY370" fmla="*/ 1902371 h 2841323"/>
                <a:gd name="connsiteX371" fmla="*/ 387222 w 1300706"/>
                <a:gd name="connsiteY371" fmla="*/ 1871625 h 2841323"/>
                <a:gd name="connsiteX372" fmla="*/ 413239 w 1300706"/>
                <a:gd name="connsiteY372" fmla="*/ 1859799 h 2841323"/>
                <a:gd name="connsiteX373" fmla="*/ 597433 w 1300706"/>
                <a:gd name="connsiteY373" fmla="*/ 1858321 h 2841323"/>
                <a:gd name="connsiteX374" fmla="*/ 585902 w 1300706"/>
                <a:gd name="connsiteY374" fmla="*/ 1869260 h 2841323"/>
                <a:gd name="connsiteX375" fmla="*/ 600094 w 1300706"/>
                <a:gd name="connsiteY375" fmla="*/ 1873990 h 2841323"/>
                <a:gd name="connsiteX376" fmla="*/ 597433 w 1300706"/>
                <a:gd name="connsiteY376" fmla="*/ 1858321 h 2841323"/>
                <a:gd name="connsiteX377" fmla="*/ 391952 w 1300706"/>
                <a:gd name="connsiteY377" fmla="*/ 1852704 h 2841323"/>
                <a:gd name="connsiteX378" fmla="*/ 382491 w 1300706"/>
                <a:gd name="connsiteY378" fmla="*/ 1862164 h 2841323"/>
                <a:gd name="connsiteX379" fmla="*/ 391952 w 1300706"/>
                <a:gd name="connsiteY379" fmla="*/ 1852704 h 2841323"/>
                <a:gd name="connsiteX380" fmla="*/ 458179 w 1300706"/>
                <a:gd name="connsiteY380" fmla="*/ 1829053 h 2841323"/>
                <a:gd name="connsiteX381" fmla="*/ 436892 w 1300706"/>
                <a:gd name="connsiteY381" fmla="*/ 1855069 h 2841323"/>
                <a:gd name="connsiteX382" fmla="*/ 436892 w 1300706"/>
                <a:gd name="connsiteY382" fmla="*/ 1843243 h 2841323"/>
                <a:gd name="connsiteX383" fmla="*/ 458179 w 1300706"/>
                <a:gd name="connsiteY383" fmla="*/ 1829053 h 2841323"/>
                <a:gd name="connsiteX384" fmla="*/ 552789 w 1300706"/>
                <a:gd name="connsiteY384" fmla="*/ 1803036 h 2841323"/>
                <a:gd name="connsiteX385" fmla="*/ 538597 w 1300706"/>
                <a:gd name="connsiteY385" fmla="*/ 1810132 h 2841323"/>
                <a:gd name="connsiteX386" fmla="*/ 552789 w 1300706"/>
                <a:gd name="connsiteY386" fmla="*/ 1803036 h 2841323"/>
                <a:gd name="connsiteX387" fmla="*/ 524406 w 1300706"/>
                <a:gd name="connsiteY387" fmla="*/ 1793576 h 2841323"/>
                <a:gd name="connsiteX388" fmla="*/ 514945 w 1300706"/>
                <a:gd name="connsiteY388" fmla="*/ 1814862 h 2841323"/>
                <a:gd name="connsiteX389" fmla="*/ 524406 w 1300706"/>
                <a:gd name="connsiteY389" fmla="*/ 1793576 h 2841323"/>
                <a:gd name="connsiteX390" fmla="*/ 420335 w 1300706"/>
                <a:gd name="connsiteY390" fmla="*/ 1732083 h 2841323"/>
                <a:gd name="connsiteX391" fmla="*/ 420335 w 1300706"/>
                <a:gd name="connsiteY391" fmla="*/ 1739178 h 2841323"/>
                <a:gd name="connsiteX392" fmla="*/ 427431 w 1300706"/>
                <a:gd name="connsiteY392" fmla="*/ 1732083 h 2841323"/>
                <a:gd name="connsiteX393" fmla="*/ 420335 w 1300706"/>
                <a:gd name="connsiteY393" fmla="*/ 1732083 h 2841323"/>
                <a:gd name="connsiteX394" fmla="*/ 583537 w 1300706"/>
                <a:gd name="connsiteY394" fmla="*/ 1724987 h 2841323"/>
                <a:gd name="connsiteX395" fmla="*/ 571711 w 1300706"/>
                <a:gd name="connsiteY395" fmla="*/ 1751004 h 2841323"/>
                <a:gd name="connsiteX396" fmla="*/ 566980 w 1300706"/>
                <a:gd name="connsiteY396" fmla="*/ 1743908 h 2841323"/>
                <a:gd name="connsiteX397" fmla="*/ 583537 w 1300706"/>
                <a:gd name="connsiteY397" fmla="*/ 1724987 h 2841323"/>
                <a:gd name="connsiteX398" fmla="*/ 604824 w 1300706"/>
                <a:gd name="connsiteY398" fmla="*/ 1717892 h 2841323"/>
                <a:gd name="connsiteX399" fmla="*/ 583537 w 1300706"/>
                <a:gd name="connsiteY399" fmla="*/ 1746273 h 2841323"/>
                <a:gd name="connsiteX400" fmla="*/ 604824 w 1300706"/>
                <a:gd name="connsiteY400" fmla="*/ 1717892 h 2841323"/>
                <a:gd name="connsiteX401" fmla="*/ 671051 w 1300706"/>
                <a:gd name="connsiteY401" fmla="*/ 1675320 h 2841323"/>
                <a:gd name="connsiteX402" fmla="*/ 666320 w 1300706"/>
                <a:gd name="connsiteY402" fmla="*/ 1689511 h 2841323"/>
                <a:gd name="connsiteX403" fmla="*/ 671051 w 1300706"/>
                <a:gd name="connsiteY403" fmla="*/ 1675320 h 2841323"/>
                <a:gd name="connsiteX404" fmla="*/ 433935 w 1300706"/>
                <a:gd name="connsiteY404" fmla="*/ 1656695 h 2841323"/>
                <a:gd name="connsiteX405" fmla="*/ 451083 w 1300706"/>
                <a:gd name="connsiteY405" fmla="*/ 1663494 h 2841323"/>
                <a:gd name="connsiteX406" fmla="*/ 436892 w 1300706"/>
                <a:gd name="connsiteY406" fmla="*/ 1689511 h 2841323"/>
                <a:gd name="connsiteX407" fmla="*/ 455814 w 1300706"/>
                <a:gd name="connsiteY407" fmla="*/ 1680050 h 2841323"/>
                <a:gd name="connsiteX408" fmla="*/ 432161 w 1300706"/>
                <a:gd name="connsiteY408" fmla="*/ 1696606 h 2841323"/>
                <a:gd name="connsiteX409" fmla="*/ 434527 w 1300706"/>
                <a:gd name="connsiteY409" fmla="*/ 1724987 h 2841323"/>
                <a:gd name="connsiteX410" fmla="*/ 425066 w 1300706"/>
                <a:gd name="connsiteY410" fmla="*/ 1724987 h 2841323"/>
                <a:gd name="connsiteX411" fmla="*/ 432161 w 1300706"/>
                <a:gd name="connsiteY411" fmla="*/ 1732083 h 2841323"/>
                <a:gd name="connsiteX412" fmla="*/ 422700 w 1300706"/>
                <a:gd name="connsiteY412" fmla="*/ 1760464 h 2841323"/>
                <a:gd name="connsiteX413" fmla="*/ 415605 w 1300706"/>
                <a:gd name="connsiteY413" fmla="*/ 1762829 h 2841323"/>
                <a:gd name="connsiteX414" fmla="*/ 413239 w 1300706"/>
                <a:gd name="connsiteY414" fmla="*/ 1748638 h 2841323"/>
                <a:gd name="connsiteX415" fmla="*/ 391952 w 1300706"/>
                <a:gd name="connsiteY415" fmla="*/ 1748638 h 2841323"/>
                <a:gd name="connsiteX416" fmla="*/ 344647 w 1300706"/>
                <a:gd name="connsiteY416" fmla="*/ 1793576 h 2841323"/>
                <a:gd name="connsiteX417" fmla="*/ 320995 w 1300706"/>
                <a:gd name="connsiteY417" fmla="*/ 1819592 h 2841323"/>
                <a:gd name="connsiteX418" fmla="*/ 238211 w 1300706"/>
                <a:gd name="connsiteY418" fmla="*/ 1900006 h 2841323"/>
                <a:gd name="connsiteX419" fmla="*/ 261864 w 1300706"/>
                <a:gd name="connsiteY419" fmla="*/ 1871625 h 2841323"/>
                <a:gd name="connsiteX420" fmla="*/ 309169 w 1300706"/>
                <a:gd name="connsiteY420" fmla="*/ 1814862 h 2841323"/>
                <a:gd name="connsiteX421" fmla="*/ 320995 w 1300706"/>
                <a:gd name="connsiteY421" fmla="*/ 1810132 h 2841323"/>
                <a:gd name="connsiteX422" fmla="*/ 326612 w 1300706"/>
                <a:gd name="connsiteY422" fmla="*/ 1791211 h 2841323"/>
                <a:gd name="connsiteX423" fmla="*/ 331533 w 1300706"/>
                <a:gd name="connsiteY423" fmla="*/ 1782701 h 2841323"/>
                <a:gd name="connsiteX424" fmla="*/ 365819 w 1300706"/>
                <a:gd name="connsiteY424" fmla="*/ 1768006 h 2841323"/>
                <a:gd name="connsiteX425" fmla="*/ 385743 w 1300706"/>
                <a:gd name="connsiteY425" fmla="*/ 1702543 h 2841323"/>
                <a:gd name="connsiteX426" fmla="*/ 388700 w 1300706"/>
                <a:gd name="connsiteY426" fmla="*/ 1699562 h 2841323"/>
                <a:gd name="connsiteX427" fmla="*/ 420335 w 1300706"/>
                <a:gd name="connsiteY427" fmla="*/ 1658764 h 2841323"/>
                <a:gd name="connsiteX428" fmla="*/ 433935 w 1300706"/>
                <a:gd name="connsiteY428" fmla="*/ 1656695 h 2841323"/>
                <a:gd name="connsiteX429" fmla="*/ 673416 w 1300706"/>
                <a:gd name="connsiteY429" fmla="*/ 1646938 h 2841323"/>
                <a:gd name="connsiteX430" fmla="*/ 671051 w 1300706"/>
                <a:gd name="connsiteY430" fmla="*/ 1672955 h 2841323"/>
                <a:gd name="connsiteX431" fmla="*/ 673416 w 1300706"/>
                <a:gd name="connsiteY431" fmla="*/ 1646938 h 2841323"/>
                <a:gd name="connsiteX432" fmla="*/ 458179 w 1300706"/>
                <a:gd name="connsiteY432" fmla="*/ 1632748 h 2841323"/>
                <a:gd name="connsiteX433" fmla="*/ 465275 w 1300706"/>
                <a:gd name="connsiteY433" fmla="*/ 1642208 h 2841323"/>
                <a:gd name="connsiteX434" fmla="*/ 443987 w 1300706"/>
                <a:gd name="connsiteY434" fmla="*/ 1651669 h 2841323"/>
                <a:gd name="connsiteX435" fmla="*/ 458179 w 1300706"/>
                <a:gd name="connsiteY435" fmla="*/ 1632748 h 2841323"/>
                <a:gd name="connsiteX436" fmla="*/ 637938 w 1300706"/>
                <a:gd name="connsiteY436" fmla="*/ 1526317 h 2841323"/>
                <a:gd name="connsiteX437" fmla="*/ 633207 w 1300706"/>
                <a:gd name="connsiteY437" fmla="*/ 1540508 h 2841323"/>
                <a:gd name="connsiteX438" fmla="*/ 637938 w 1300706"/>
                <a:gd name="connsiteY438" fmla="*/ 1526317 h 2841323"/>
                <a:gd name="connsiteX439" fmla="*/ 538597 w 1300706"/>
                <a:gd name="connsiteY439" fmla="*/ 1516857 h 2841323"/>
                <a:gd name="connsiteX440" fmla="*/ 536232 w 1300706"/>
                <a:gd name="connsiteY440" fmla="*/ 1533413 h 2841323"/>
                <a:gd name="connsiteX441" fmla="*/ 538597 w 1300706"/>
                <a:gd name="connsiteY441" fmla="*/ 1516857 h 2841323"/>
                <a:gd name="connsiteX442" fmla="*/ 576441 w 1300706"/>
                <a:gd name="connsiteY442" fmla="*/ 1502666 h 2841323"/>
                <a:gd name="connsiteX443" fmla="*/ 578806 w 1300706"/>
                <a:gd name="connsiteY443" fmla="*/ 1516857 h 2841323"/>
                <a:gd name="connsiteX444" fmla="*/ 581172 w 1300706"/>
                <a:gd name="connsiteY444" fmla="*/ 1502666 h 2841323"/>
                <a:gd name="connsiteX445" fmla="*/ 576441 w 1300706"/>
                <a:gd name="connsiteY445" fmla="*/ 1502666 h 2841323"/>
                <a:gd name="connsiteX446" fmla="*/ 619016 w 1300706"/>
                <a:gd name="connsiteY446" fmla="*/ 1500301 h 2841323"/>
                <a:gd name="connsiteX447" fmla="*/ 609555 w 1300706"/>
                <a:gd name="connsiteY447" fmla="*/ 1531048 h 2841323"/>
                <a:gd name="connsiteX448" fmla="*/ 619016 w 1300706"/>
                <a:gd name="connsiteY448" fmla="*/ 1500301 h 2841323"/>
                <a:gd name="connsiteX449" fmla="*/ 680512 w 1300706"/>
                <a:gd name="connsiteY449" fmla="*/ 1481380 h 2841323"/>
                <a:gd name="connsiteX450" fmla="*/ 685242 w 1300706"/>
                <a:gd name="connsiteY450" fmla="*/ 1523952 h 2841323"/>
                <a:gd name="connsiteX451" fmla="*/ 678147 w 1300706"/>
                <a:gd name="connsiteY451" fmla="*/ 1528682 h 2841323"/>
                <a:gd name="connsiteX452" fmla="*/ 671051 w 1300706"/>
                <a:gd name="connsiteY452" fmla="*/ 1575985 h 2841323"/>
                <a:gd name="connsiteX453" fmla="*/ 656859 w 1300706"/>
                <a:gd name="connsiteY453" fmla="*/ 1609097 h 2841323"/>
                <a:gd name="connsiteX454" fmla="*/ 649764 w 1300706"/>
                <a:gd name="connsiteY454" fmla="*/ 1613827 h 2841323"/>
                <a:gd name="connsiteX455" fmla="*/ 640303 w 1300706"/>
                <a:gd name="connsiteY455" fmla="*/ 1642208 h 2841323"/>
                <a:gd name="connsiteX456" fmla="*/ 635572 w 1300706"/>
                <a:gd name="connsiteY456" fmla="*/ 1620922 h 2841323"/>
                <a:gd name="connsiteX457" fmla="*/ 619016 w 1300706"/>
                <a:gd name="connsiteY457" fmla="*/ 1646938 h 2841323"/>
                <a:gd name="connsiteX458" fmla="*/ 590633 w 1300706"/>
                <a:gd name="connsiteY458" fmla="*/ 1675320 h 2841323"/>
                <a:gd name="connsiteX459" fmla="*/ 604824 w 1300706"/>
                <a:gd name="connsiteY459" fmla="*/ 1651669 h 2841323"/>
                <a:gd name="connsiteX460" fmla="*/ 621381 w 1300706"/>
                <a:gd name="connsiteY460" fmla="*/ 1604366 h 2841323"/>
                <a:gd name="connsiteX461" fmla="*/ 623746 w 1300706"/>
                <a:gd name="connsiteY461" fmla="*/ 1587810 h 2841323"/>
                <a:gd name="connsiteX462" fmla="*/ 619016 w 1300706"/>
                <a:gd name="connsiteY462" fmla="*/ 1573620 h 2841323"/>
                <a:gd name="connsiteX463" fmla="*/ 628477 w 1300706"/>
                <a:gd name="connsiteY463" fmla="*/ 1566524 h 2841323"/>
                <a:gd name="connsiteX464" fmla="*/ 640303 w 1300706"/>
                <a:gd name="connsiteY464" fmla="*/ 1505031 h 2841323"/>
                <a:gd name="connsiteX465" fmla="*/ 680512 w 1300706"/>
                <a:gd name="connsiteY465" fmla="*/ 1481380 h 2841323"/>
                <a:gd name="connsiteX466" fmla="*/ 571711 w 1300706"/>
                <a:gd name="connsiteY466" fmla="*/ 1452999 h 2841323"/>
                <a:gd name="connsiteX467" fmla="*/ 569345 w 1300706"/>
                <a:gd name="connsiteY467" fmla="*/ 1464824 h 2841323"/>
                <a:gd name="connsiteX468" fmla="*/ 569345 w 1300706"/>
                <a:gd name="connsiteY468" fmla="*/ 1471920 h 2841323"/>
                <a:gd name="connsiteX469" fmla="*/ 578806 w 1300706"/>
                <a:gd name="connsiteY469" fmla="*/ 1467189 h 2841323"/>
                <a:gd name="connsiteX470" fmla="*/ 583537 w 1300706"/>
                <a:gd name="connsiteY470" fmla="*/ 1457729 h 2841323"/>
                <a:gd name="connsiteX471" fmla="*/ 592998 w 1300706"/>
                <a:gd name="connsiteY471" fmla="*/ 1471920 h 2841323"/>
                <a:gd name="connsiteX472" fmla="*/ 607189 w 1300706"/>
                <a:gd name="connsiteY472" fmla="*/ 1464824 h 2841323"/>
                <a:gd name="connsiteX473" fmla="*/ 576441 w 1300706"/>
                <a:gd name="connsiteY473" fmla="*/ 1573620 h 2841323"/>
                <a:gd name="connsiteX474" fmla="*/ 574076 w 1300706"/>
                <a:gd name="connsiteY474" fmla="*/ 1549969 h 2841323"/>
                <a:gd name="connsiteX475" fmla="*/ 564615 w 1300706"/>
                <a:gd name="connsiteY475" fmla="*/ 1552334 h 2841323"/>
                <a:gd name="connsiteX476" fmla="*/ 557519 w 1300706"/>
                <a:gd name="connsiteY476" fmla="*/ 1575985 h 2841323"/>
                <a:gd name="connsiteX477" fmla="*/ 557519 w 1300706"/>
                <a:gd name="connsiteY477" fmla="*/ 1542873 h 2841323"/>
                <a:gd name="connsiteX478" fmla="*/ 548058 w 1300706"/>
                <a:gd name="connsiteY478" fmla="*/ 1538143 h 2841323"/>
                <a:gd name="connsiteX479" fmla="*/ 548058 w 1300706"/>
                <a:gd name="connsiteY479" fmla="*/ 1516857 h 2841323"/>
                <a:gd name="connsiteX480" fmla="*/ 559884 w 1300706"/>
                <a:gd name="connsiteY480" fmla="*/ 1509762 h 2841323"/>
                <a:gd name="connsiteX481" fmla="*/ 571711 w 1300706"/>
                <a:gd name="connsiteY481" fmla="*/ 1452999 h 2841323"/>
                <a:gd name="connsiteX482" fmla="*/ 481831 w 1300706"/>
                <a:gd name="connsiteY482" fmla="*/ 1445903 h 2841323"/>
                <a:gd name="connsiteX483" fmla="*/ 488927 w 1300706"/>
                <a:gd name="connsiteY483" fmla="*/ 1445903 h 2841323"/>
                <a:gd name="connsiteX484" fmla="*/ 484197 w 1300706"/>
                <a:gd name="connsiteY484" fmla="*/ 1452999 h 2841323"/>
                <a:gd name="connsiteX485" fmla="*/ 481831 w 1300706"/>
                <a:gd name="connsiteY485" fmla="*/ 1445903 h 2841323"/>
                <a:gd name="connsiteX486" fmla="*/ 689973 w 1300706"/>
                <a:gd name="connsiteY486" fmla="*/ 1436443 h 2841323"/>
                <a:gd name="connsiteX487" fmla="*/ 687608 w 1300706"/>
                <a:gd name="connsiteY487" fmla="*/ 1452999 h 2841323"/>
                <a:gd name="connsiteX488" fmla="*/ 689973 w 1300706"/>
                <a:gd name="connsiteY488" fmla="*/ 1436443 h 2841323"/>
                <a:gd name="connsiteX489" fmla="*/ 540962 w 1300706"/>
                <a:gd name="connsiteY489" fmla="*/ 1422252 h 2841323"/>
                <a:gd name="connsiteX490" fmla="*/ 536232 w 1300706"/>
                <a:gd name="connsiteY490" fmla="*/ 1457729 h 2841323"/>
                <a:gd name="connsiteX491" fmla="*/ 533867 w 1300706"/>
                <a:gd name="connsiteY491" fmla="*/ 1452999 h 2841323"/>
                <a:gd name="connsiteX492" fmla="*/ 531501 w 1300706"/>
                <a:gd name="connsiteY492" fmla="*/ 1481380 h 2841323"/>
                <a:gd name="connsiteX493" fmla="*/ 529136 w 1300706"/>
                <a:gd name="connsiteY493" fmla="*/ 1474285 h 2841323"/>
                <a:gd name="connsiteX494" fmla="*/ 531501 w 1300706"/>
                <a:gd name="connsiteY494" fmla="*/ 1490841 h 2841323"/>
                <a:gd name="connsiteX495" fmla="*/ 526771 w 1300706"/>
                <a:gd name="connsiteY495" fmla="*/ 1497936 h 2841323"/>
                <a:gd name="connsiteX496" fmla="*/ 526771 w 1300706"/>
                <a:gd name="connsiteY496" fmla="*/ 1505031 h 2841323"/>
                <a:gd name="connsiteX497" fmla="*/ 503119 w 1300706"/>
                <a:gd name="connsiteY497" fmla="*/ 1540508 h 2841323"/>
                <a:gd name="connsiteX498" fmla="*/ 503119 w 1300706"/>
                <a:gd name="connsiteY498" fmla="*/ 1559429 h 2841323"/>
                <a:gd name="connsiteX499" fmla="*/ 491292 w 1300706"/>
                <a:gd name="connsiteY499" fmla="*/ 1585445 h 2841323"/>
                <a:gd name="connsiteX500" fmla="*/ 484197 w 1300706"/>
                <a:gd name="connsiteY500" fmla="*/ 1580715 h 2841323"/>
                <a:gd name="connsiteX501" fmla="*/ 505484 w 1300706"/>
                <a:gd name="connsiteY501" fmla="*/ 1476650 h 2841323"/>
                <a:gd name="connsiteX502" fmla="*/ 512580 w 1300706"/>
                <a:gd name="connsiteY502" fmla="*/ 1476650 h 2841323"/>
                <a:gd name="connsiteX503" fmla="*/ 510214 w 1300706"/>
                <a:gd name="connsiteY503" fmla="*/ 1467189 h 2841323"/>
                <a:gd name="connsiteX504" fmla="*/ 517310 w 1300706"/>
                <a:gd name="connsiteY504" fmla="*/ 1462459 h 2841323"/>
                <a:gd name="connsiteX505" fmla="*/ 514945 w 1300706"/>
                <a:gd name="connsiteY505" fmla="*/ 1474285 h 2841323"/>
                <a:gd name="connsiteX506" fmla="*/ 533867 w 1300706"/>
                <a:gd name="connsiteY506" fmla="*/ 1441173 h 2841323"/>
                <a:gd name="connsiteX507" fmla="*/ 538597 w 1300706"/>
                <a:gd name="connsiteY507" fmla="*/ 1431713 h 2841323"/>
                <a:gd name="connsiteX508" fmla="*/ 536232 w 1300706"/>
                <a:gd name="connsiteY508" fmla="*/ 1426982 h 2841323"/>
                <a:gd name="connsiteX509" fmla="*/ 540962 w 1300706"/>
                <a:gd name="connsiteY509" fmla="*/ 1422252 h 2841323"/>
                <a:gd name="connsiteX510" fmla="*/ 503119 w 1300706"/>
                <a:gd name="connsiteY510" fmla="*/ 1386775 h 2841323"/>
                <a:gd name="connsiteX511" fmla="*/ 496023 w 1300706"/>
                <a:gd name="connsiteY511" fmla="*/ 1417522 h 2841323"/>
                <a:gd name="connsiteX512" fmla="*/ 503119 w 1300706"/>
                <a:gd name="connsiteY512" fmla="*/ 1386775 h 2841323"/>
                <a:gd name="connsiteX513" fmla="*/ 616650 w 1300706"/>
                <a:gd name="connsiteY513" fmla="*/ 1384410 h 2841323"/>
                <a:gd name="connsiteX514" fmla="*/ 609555 w 1300706"/>
                <a:gd name="connsiteY514" fmla="*/ 1426982 h 2841323"/>
                <a:gd name="connsiteX515" fmla="*/ 616650 w 1300706"/>
                <a:gd name="connsiteY515" fmla="*/ 1384410 h 2841323"/>
                <a:gd name="connsiteX516" fmla="*/ 600094 w 1300706"/>
                <a:gd name="connsiteY516" fmla="*/ 1363124 h 2841323"/>
                <a:gd name="connsiteX517" fmla="*/ 600094 w 1300706"/>
                <a:gd name="connsiteY517" fmla="*/ 1389140 h 2841323"/>
                <a:gd name="connsiteX518" fmla="*/ 595363 w 1300706"/>
                <a:gd name="connsiteY518" fmla="*/ 1384410 h 2841323"/>
                <a:gd name="connsiteX519" fmla="*/ 600094 w 1300706"/>
                <a:gd name="connsiteY519" fmla="*/ 1363124 h 2841323"/>
                <a:gd name="connsiteX520" fmla="*/ 626111 w 1300706"/>
                <a:gd name="connsiteY520" fmla="*/ 1356029 h 2841323"/>
                <a:gd name="connsiteX521" fmla="*/ 619016 w 1300706"/>
                <a:gd name="connsiteY521" fmla="*/ 1374950 h 2841323"/>
                <a:gd name="connsiteX522" fmla="*/ 626111 w 1300706"/>
                <a:gd name="connsiteY522" fmla="*/ 1356029 h 2841323"/>
                <a:gd name="connsiteX523" fmla="*/ 616650 w 1300706"/>
                <a:gd name="connsiteY523" fmla="*/ 1353664 h 2841323"/>
                <a:gd name="connsiteX524" fmla="*/ 616650 w 1300706"/>
                <a:gd name="connsiteY524" fmla="*/ 1370220 h 2841323"/>
                <a:gd name="connsiteX525" fmla="*/ 616650 w 1300706"/>
                <a:gd name="connsiteY525" fmla="*/ 1353664 h 2841323"/>
                <a:gd name="connsiteX526" fmla="*/ 558406 w 1300706"/>
                <a:gd name="connsiteY526" fmla="*/ 1334447 h 2841323"/>
                <a:gd name="connsiteX527" fmla="*/ 559884 w 1300706"/>
                <a:gd name="connsiteY527" fmla="*/ 1339473 h 2841323"/>
                <a:gd name="connsiteX528" fmla="*/ 557519 w 1300706"/>
                <a:gd name="connsiteY528" fmla="*/ 1348933 h 2841323"/>
                <a:gd name="connsiteX529" fmla="*/ 555154 w 1300706"/>
                <a:gd name="connsiteY529" fmla="*/ 1334743 h 2841323"/>
                <a:gd name="connsiteX530" fmla="*/ 558406 w 1300706"/>
                <a:gd name="connsiteY530" fmla="*/ 1334447 h 2841323"/>
                <a:gd name="connsiteX531" fmla="*/ 820061 w 1300706"/>
                <a:gd name="connsiteY531" fmla="*/ 1325282 h 2841323"/>
                <a:gd name="connsiteX532" fmla="*/ 812966 w 1300706"/>
                <a:gd name="connsiteY532" fmla="*/ 1332378 h 2841323"/>
                <a:gd name="connsiteX533" fmla="*/ 817696 w 1300706"/>
                <a:gd name="connsiteY533" fmla="*/ 1341838 h 2841323"/>
                <a:gd name="connsiteX534" fmla="*/ 820061 w 1300706"/>
                <a:gd name="connsiteY534" fmla="*/ 1325282 h 2841323"/>
                <a:gd name="connsiteX535" fmla="*/ 616650 w 1300706"/>
                <a:gd name="connsiteY535" fmla="*/ 1315822 h 2841323"/>
                <a:gd name="connsiteX536" fmla="*/ 621381 w 1300706"/>
                <a:gd name="connsiteY536" fmla="*/ 1315822 h 2841323"/>
                <a:gd name="connsiteX537" fmla="*/ 623746 w 1300706"/>
                <a:gd name="connsiteY537" fmla="*/ 1322917 h 2841323"/>
                <a:gd name="connsiteX538" fmla="*/ 616650 w 1300706"/>
                <a:gd name="connsiteY538" fmla="*/ 1322917 h 2841323"/>
                <a:gd name="connsiteX539" fmla="*/ 616650 w 1300706"/>
                <a:gd name="connsiteY539" fmla="*/ 1315822 h 2841323"/>
                <a:gd name="connsiteX540" fmla="*/ 711260 w 1300706"/>
                <a:gd name="connsiteY540" fmla="*/ 1211757 h 2841323"/>
                <a:gd name="connsiteX541" fmla="*/ 711260 w 1300706"/>
                <a:gd name="connsiteY541" fmla="*/ 1244868 h 2841323"/>
                <a:gd name="connsiteX542" fmla="*/ 711260 w 1300706"/>
                <a:gd name="connsiteY542" fmla="*/ 1211757 h 2841323"/>
                <a:gd name="connsiteX543" fmla="*/ 363865 w 1300706"/>
                <a:gd name="connsiteY543" fmla="*/ 1168593 h 2841323"/>
                <a:gd name="connsiteX544" fmla="*/ 356473 w 1300706"/>
                <a:gd name="connsiteY544" fmla="*/ 1169184 h 2841323"/>
                <a:gd name="connsiteX545" fmla="*/ 365934 w 1300706"/>
                <a:gd name="connsiteY545" fmla="*/ 1178645 h 2841323"/>
                <a:gd name="connsiteX546" fmla="*/ 363865 w 1300706"/>
                <a:gd name="connsiteY546" fmla="*/ 1168593 h 2841323"/>
                <a:gd name="connsiteX547" fmla="*/ 848444 w 1300706"/>
                <a:gd name="connsiteY547" fmla="*/ 1124247 h 2841323"/>
                <a:gd name="connsiteX548" fmla="*/ 831888 w 1300706"/>
                <a:gd name="connsiteY548" fmla="*/ 1181010 h 2841323"/>
                <a:gd name="connsiteX549" fmla="*/ 841349 w 1300706"/>
                <a:gd name="connsiteY549" fmla="*/ 1162089 h 2841323"/>
                <a:gd name="connsiteX550" fmla="*/ 855540 w 1300706"/>
                <a:gd name="connsiteY550" fmla="*/ 1152629 h 2841323"/>
                <a:gd name="connsiteX551" fmla="*/ 848444 w 1300706"/>
                <a:gd name="connsiteY551" fmla="*/ 1124247 h 2841323"/>
                <a:gd name="connsiteX552" fmla="*/ 1198501 w 1300706"/>
                <a:gd name="connsiteY552" fmla="*/ 968149 h 2841323"/>
                <a:gd name="connsiteX553" fmla="*/ 1205596 w 1300706"/>
                <a:gd name="connsiteY553" fmla="*/ 996531 h 2841323"/>
                <a:gd name="connsiteX554" fmla="*/ 1198501 w 1300706"/>
                <a:gd name="connsiteY554" fmla="*/ 968149 h 2841323"/>
                <a:gd name="connsiteX555" fmla="*/ 571711 w 1300706"/>
                <a:gd name="connsiteY555" fmla="*/ 953959 h 2841323"/>
                <a:gd name="connsiteX556" fmla="*/ 566980 w 1300706"/>
                <a:gd name="connsiteY556" fmla="*/ 956324 h 2841323"/>
                <a:gd name="connsiteX557" fmla="*/ 588267 w 1300706"/>
                <a:gd name="connsiteY557" fmla="*/ 984705 h 2841323"/>
                <a:gd name="connsiteX558" fmla="*/ 581172 w 1300706"/>
                <a:gd name="connsiteY558" fmla="*/ 963419 h 2841323"/>
                <a:gd name="connsiteX559" fmla="*/ 571711 w 1300706"/>
                <a:gd name="connsiteY559" fmla="*/ 953959 h 2841323"/>
                <a:gd name="connsiteX560" fmla="*/ 545693 w 1300706"/>
                <a:gd name="connsiteY560" fmla="*/ 918482 h 2841323"/>
                <a:gd name="connsiteX561" fmla="*/ 557519 w 1300706"/>
                <a:gd name="connsiteY561" fmla="*/ 942133 h 2841323"/>
                <a:gd name="connsiteX562" fmla="*/ 545693 w 1300706"/>
                <a:gd name="connsiteY562" fmla="*/ 918482 h 2841323"/>
                <a:gd name="connsiteX563" fmla="*/ 545693 w 1300706"/>
                <a:gd name="connsiteY563" fmla="*/ 906656 h 2841323"/>
                <a:gd name="connsiteX564" fmla="*/ 557519 w 1300706"/>
                <a:gd name="connsiteY564" fmla="*/ 916117 h 2841323"/>
                <a:gd name="connsiteX565" fmla="*/ 545693 w 1300706"/>
                <a:gd name="connsiteY565" fmla="*/ 906656 h 2841323"/>
                <a:gd name="connsiteX566" fmla="*/ 1205596 w 1300706"/>
                <a:gd name="connsiteY566" fmla="*/ 897196 h 2841323"/>
                <a:gd name="connsiteX567" fmla="*/ 1218310 w 1300706"/>
                <a:gd name="connsiteY567" fmla="*/ 938585 h 2841323"/>
                <a:gd name="connsiteX568" fmla="*/ 1218944 w 1300706"/>
                <a:gd name="connsiteY568" fmla="*/ 941229 h 2841323"/>
                <a:gd name="connsiteX569" fmla="*/ 619016 w 1300706"/>
                <a:gd name="connsiteY569" fmla="*/ 710351 h 2841323"/>
                <a:gd name="connsiteX570" fmla="*/ 602459 w 1300706"/>
                <a:gd name="connsiteY570" fmla="*/ 715082 h 2841323"/>
                <a:gd name="connsiteX571" fmla="*/ 645033 w 1300706"/>
                <a:gd name="connsiteY571" fmla="*/ 736368 h 2841323"/>
                <a:gd name="connsiteX572" fmla="*/ 640303 w 1300706"/>
                <a:gd name="connsiteY572" fmla="*/ 715082 h 2841323"/>
                <a:gd name="connsiteX573" fmla="*/ 619016 w 1300706"/>
                <a:gd name="connsiteY573" fmla="*/ 710351 h 2841323"/>
                <a:gd name="connsiteX574" fmla="*/ 571711 w 1300706"/>
                <a:gd name="connsiteY574" fmla="*/ 618112 h 2841323"/>
                <a:gd name="connsiteX575" fmla="*/ 581172 w 1300706"/>
                <a:gd name="connsiteY575" fmla="*/ 625207 h 2841323"/>
                <a:gd name="connsiteX576" fmla="*/ 571711 w 1300706"/>
                <a:gd name="connsiteY576" fmla="*/ 618112 h 2841323"/>
                <a:gd name="connsiteX577" fmla="*/ 1153561 w 1300706"/>
                <a:gd name="connsiteY577" fmla="*/ 613382 h 2841323"/>
                <a:gd name="connsiteX578" fmla="*/ 1160657 w 1300706"/>
                <a:gd name="connsiteY578" fmla="*/ 627572 h 2841323"/>
                <a:gd name="connsiteX579" fmla="*/ 1153561 w 1300706"/>
                <a:gd name="connsiteY579" fmla="*/ 613382 h 2841323"/>
                <a:gd name="connsiteX580" fmla="*/ 285516 w 1300706"/>
                <a:gd name="connsiteY580" fmla="*/ 594461 h 2841323"/>
                <a:gd name="connsiteX581" fmla="*/ 297342 w 1300706"/>
                <a:gd name="connsiteY581" fmla="*/ 601556 h 2841323"/>
                <a:gd name="connsiteX582" fmla="*/ 285516 w 1300706"/>
                <a:gd name="connsiteY582" fmla="*/ 594461 h 2841323"/>
                <a:gd name="connsiteX583" fmla="*/ 1011646 w 1300706"/>
                <a:gd name="connsiteY583" fmla="*/ 589730 h 2841323"/>
                <a:gd name="connsiteX584" fmla="*/ 1032933 w 1300706"/>
                <a:gd name="connsiteY584" fmla="*/ 625207 h 2841323"/>
                <a:gd name="connsiteX585" fmla="*/ 1011646 w 1300706"/>
                <a:gd name="connsiteY585" fmla="*/ 589730 h 2841323"/>
                <a:gd name="connsiteX586" fmla="*/ 1120448 w 1300706"/>
                <a:gd name="connsiteY586" fmla="*/ 575540 h 2841323"/>
                <a:gd name="connsiteX587" fmla="*/ 1127543 w 1300706"/>
                <a:gd name="connsiteY587" fmla="*/ 575540 h 2841323"/>
                <a:gd name="connsiteX588" fmla="*/ 1129909 w 1300706"/>
                <a:gd name="connsiteY588" fmla="*/ 582635 h 2841323"/>
                <a:gd name="connsiteX589" fmla="*/ 1120448 w 1300706"/>
                <a:gd name="connsiteY589" fmla="*/ 575540 h 2841323"/>
                <a:gd name="connsiteX590" fmla="*/ 491292 w 1300706"/>
                <a:gd name="connsiteY590" fmla="*/ 561349 h 2841323"/>
                <a:gd name="connsiteX591" fmla="*/ 517310 w 1300706"/>
                <a:gd name="connsiteY591" fmla="*/ 587365 h 2841323"/>
                <a:gd name="connsiteX592" fmla="*/ 491292 w 1300706"/>
                <a:gd name="connsiteY592" fmla="*/ 561349 h 2841323"/>
                <a:gd name="connsiteX593" fmla="*/ 467640 w 1300706"/>
                <a:gd name="connsiteY593" fmla="*/ 549523 h 2841323"/>
                <a:gd name="connsiteX594" fmla="*/ 481831 w 1300706"/>
                <a:gd name="connsiteY594" fmla="*/ 556619 h 2841323"/>
                <a:gd name="connsiteX595" fmla="*/ 467640 w 1300706"/>
                <a:gd name="connsiteY595" fmla="*/ 549523 h 2841323"/>
                <a:gd name="connsiteX596" fmla="*/ 969072 w 1300706"/>
                <a:gd name="connsiteY596" fmla="*/ 537698 h 2841323"/>
                <a:gd name="connsiteX597" fmla="*/ 959611 w 1300706"/>
                <a:gd name="connsiteY597" fmla="*/ 544793 h 2841323"/>
                <a:gd name="connsiteX598" fmla="*/ 957246 w 1300706"/>
                <a:gd name="connsiteY598" fmla="*/ 549523 h 2841323"/>
                <a:gd name="connsiteX599" fmla="*/ 966707 w 1300706"/>
                <a:gd name="connsiteY599" fmla="*/ 563714 h 2841323"/>
                <a:gd name="connsiteX600" fmla="*/ 978533 w 1300706"/>
                <a:gd name="connsiteY600" fmla="*/ 566079 h 2841323"/>
                <a:gd name="connsiteX601" fmla="*/ 987994 w 1300706"/>
                <a:gd name="connsiteY601" fmla="*/ 585000 h 2841323"/>
                <a:gd name="connsiteX602" fmla="*/ 985629 w 1300706"/>
                <a:gd name="connsiteY602" fmla="*/ 561349 h 2841323"/>
                <a:gd name="connsiteX603" fmla="*/ 1002185 w 1300706"/>
                <a:gd name="connsiteY603" fmla="*/ 577905 h 2841323"/>
                <a:gd name="connsiteX604" fmla="*/ 995090 w 1300706"/>
                <a:gd name="connsiteY604" fmla="*/ 556619 h 2841323"/>
                <a:gd name="connsiteX605" fmla="*/ 992724 w 1300706"/>
                <a:gd name="connsiteY605" fmla="*/ 561349 h 2841323"/>
                <a:gd name="connsiteX606" fmla="*/ 969072 w 1300706"/>
                <a:gd name="connsiteY606" fmla="*/ 537698 h 2841323"/>
                <a:gd name="connsiteX607" fmla="*/ 1063682 w 1300706"/>
                <a:gd name="connsiteY607" fmla="*/ 518777 h 2841323"/>
                <a:gd name="connsiteX608" fmla="*/ 1073143 w 1300706"/>
                <a:gd name="connsiteY608" fmla="*/ 532968 h 2841323"/>
                <a:gd name="connsiteX609" fmla="*/ 1063682 w 1300706"/>
                <a:gd name="connsiteY609" fmla="*/ 518777 h 2841323"/>
                <a:gd name="connsiteX610" fmla="*/ 220768 w 1300706"/>
                <a:gd name="connsiteY610" fmla="*/ 514342 h 2841323"/>
                <a:gd name="connsiteX611" fmla="*/ 216924 w 1300706"/>
                <a:gd name="connsiteY611" fmla="*/ 516412 h 2841323"/>
                <a:gd name="connsiteX612" fmla="*/ 226385 w 1300706"/>
                <a:gd name="connsiteY612" fmla="*/ 521142 h 2841323"/>
                <a:gd name="connsiteX613" fmla="*/ 220768 w 1300706"/>
                <a:gd name="connsiteY613" fmla="*/ 514342 h 2841323"/>
                <a:gd name="connsiteX614" fmla="*/ 505484 w 1300706"/>
                <a:gd name="connsiteY614" fmla="*/ 511681 h 2841323"/>
                <a:gd name="connsiteX615" fmla="*/ 500753 w 1300706"/>
                <a:gd name="connsiteY615" fmla="*/ 518777 h 2841323"/>
                <a:gd name="connsiteX616" fmla="*/ 538597 w 1300706"/>
                <a:gd name="connsiteY616" fmla="*/ 535333 h 2841323"/>
                <a:gd name="connsiteX617" fmla="*/ 545693 w 1300706"/>
                <a:gd name="connsiteY617" fmla="*/ 528237 h 2841323"/>
                <a:gd name="connsiteX618" fmla="*/ 505484 w 1300706"/>
                <a:gd name="connsiteY618" fmla="*/ 511681 h 2841323"/>
                <a:gd name="connsiteX619" fmla="*/ 257133 w 1300706"/>
                <a:gd name="connsiteY619" fmla="*/ 499856 h 2841323"/>
                <a:gd name="connsiteX620" fmla="*/ 266594 w 1300706"/>
                <a:gd name="connsiteY620" fmla="*/ 509316 h 2841323"/>
                <a:gd name="connsiteX621" fmla="*/ 268959 w 1300706"/>
                <a:gd name="connsiteY621" fmla="*/ 502221 h 2841323"/>
                <a:gd name="connsiteX622" fmla="*/ 257133 w 1300706"/>
                <a:gd name="connsiteY622" fmla="*/ 499856 h 2841323"/>
                <a:gd name="connsiteX623" fmla="*/ 711260 w 1300706"/>
                <a:gd name="connsiteY623" fmla="*/ 497491 h 2841323"/>
                <a:gd name="connsiteX624" fmla="*/ 718356 w 1300706"/>
                <a:gd name="connsiteY624" fmla="*/ 511681 h 2841323"/>
                <a:gd name="connsiteX625" fmla="*/ 720721 w 1300706"/>
                <a:gd name="connsiteY625" fmla="*/ 509316 h 2841323"/>
                <a:gd name="connsiteX626" fmla="*/ 711260 w 1300706"/>
                <a:gd name="connsiteY626" fmla="*/ 497491 h 2841323"/>
                <a:gd name="connsiteX627" fmla="*/ 895749 w 1300706"/>
                <a:gd name="connsiteY627" fmla="*/ 490395 h 2841323"/>
                <a:gd name="connsiteX628" fmla="*/ 912306 w 1300706"/>
                <a:gd name="connsiteY628" fmla="*/ 521142 h 2841323"/>
                <a:gd name="connsiteX629" fmla="*/ 900480 w 1300706"/>
                <a:gd name="connsiteY629" fmla="*/ 490395 h 2841323"/>
                <a:gd name="connsiteX630" fmla="*/ 895749 w 1300706"/>
                <a:gd name="connsiteY630" fmla="*/ 490395 h 2841323"/>
                <a:gd name="connsiteX631" fmla="*/ 224020 w 1300706"/>
                <a:gd name="connsiteY631" fmla="*/ 490395 h 2841323"/>
                <a:gd name="connsiteX632" fmla="*/ 207463 w 1300706"/>
                <a:gd name="connsiteY632" fmla="*/ 495126 h 2841323"/>
                <a:gd name="connsiteX633" fmla="*/ 254768 w 1300706"/>
                <a:gd name="connsiteY633" fmla="*/ 528237 h 2841323"/>
                <a:gd name="connsiteX634" fmla="*/ 228750 w 1300706"/>
                <a:gd name="connsiteY634" fmla="*/ 521142 h 2841323"/>
                <a:gd name="connsiteX635" fmla="*/ 268959 w 1300706"/>
                <a:gd name="connsiteY635" fmla="*/ 544793 h 2841323"/>
                <a:gd name="connsiteX636" fmla="*/ 276055 w 1300706"/>
                <a:gd name="connsiteY636" fmla="*/ 530602 h 2841323"/>
                <a:gd name="connsiteX637" fmla="*/ 224020 w 1300706"/>
                <a:gd name="connsiteY637" fmla="*/ 490395 h 2841323"/>
                <a:gd name="connsiteX638" fmla="*/ 611920 w 1300706"/>
                <a:gd name="connsiteY638" fmla="*/ 488030 h 2841323"/>
                <a:gd name="connsiteX639" fmla="*/ 611920 w 1300706"/>
                <a:gd name="connsiteY639" fmla="*/ 492761 h 2841323"/>
                <a:gd name="connsiteX640" fmla="*/ 626111 w 1300706"/>
                <a:gd name="connsiteY640" fmla="*/ 502221 h 2841323"/>
                <a:gd name="connsiteX641" fmla="*/ 611920 w 1300706"/>
                <a:gd name="connsiteY641" fmla="*/ 488030 h 2841323"/>
                <a:gd name="connsiteX642" fmla="*/ 292612 w 1300706"/>
                <a:gd name="connsiteY642" fmla="*/ 483300 h 2841323"/>
                <a:gd name="connsiteX643" fmla="*/ 302073 w 1300706"/>
                <a:gd name="connsiteY643" fmla="*/ 490395 h 2841323"/>
                <a:gd name="connsiteX644" fmla="*/ 292612 w 1300706"/>
                <a:gd name="connsiteY644" fmla="*/ 483300 h 2841323"/>
                <a:gd name="connsiteX645" fmla="*/ 514945 w 1300706"/>
                <a:gd name="connsiteY645" fmla="*/ 480935 h 2841323"/>
                <a:gd name="connsiteX646" fmla="*/ 550423 w 1300706"/>
                <a:gd name="connsiteY646" fmla="*/ 502221 h 2841323"/>
                <a:gd name="connsiteX647" fmla="*/ 514945 w 1300706"/>
                <a:gd name="connsiteY647" fmla="*/ 480935 h 2841323"/>
                <a:gd name="connsiteX648" fmla="*/ 907575 w 1300706"/>
                <a:gd name="connsiteY648" fmla="*/ 478570 h 2841323"/>
                <a:gd name="connsiteX649" fmla="*/ 909941 w 1300706"/>
                <a:gd name="connsiteY649" fmla="*/ 478570 h 2841323"/>
                <a:gd name="connsiteX650" fmla="*/ 919402 w 1300706"/>
                <a:gd name="connsiteY650" fmla="*/ 492761 h 2841323"/>
                <a:gd name="connsiteX651" fmla="*/ 914671 w 1300706"/>
                <a:gd name="connsiteY651" fmla="*/ 490395 h 2841323"/>
                <a:gd name="connsiteX652" fmla="*/ 907575 w 1300706"/>
                <a:gd name="connsiteY652" fmla="*/ 478570 h 2841323"/>
                <a:gd name="connsiteX653" fmla="*/ 917036 w 1300706"/>
                <a:gd name="connsiteY653" fmla="*/ 464379 h 2841323"/>
                <a:gd name="connsiteX654" fmla="*/ 931228 w 1300706"/>
                <a:gd name="connsiteY654" fmla="*/ 478570 h 2841323"/>
                <a:gd name="connsiteX655" fmla="*/ 914671 w 1300706"/>
                <a:gd name="connsiteY655" fmla="*/ 473840 h 2841323"/>
                <a:gd name="connsiteX656" fmla="*/ 917036 w 1300706"/>
                <a:gd name="connsiteY656" fmla="*/ 464379 h 2841323"/>
                <a:gd name="connsiteX657" fmla="*/ 891019 w 1300706"/>
                <a:gd name="connsiteY657" fmla="*/ 443093 h 2841323"/>
                <a:gd name="connsiteX658" fmla="*/ 914671 w 1300706"/>
                <a:gd name="connsiteY658" fmla="*/ 462014 h 2841323"/>
                <a:gd name="connsiteX659" fmla="*/ 898114 w 1300706"/>
                <a:gd name="connsiteY659" fmla="*/ 462014 h 2841323"/>
                <a:gd name="connsiteX660" fmla="*/ 891019 w 1300706"/>
                <a:gd name="connsiteY660" fmla="*/ 443093 h 2841323"/>
                <a:gd name="connsiteX661" fmla="*/ 557519 w 1300706"/>
                <a:gd name="connsiteY661" fmla="*/ 435998 h 2841323"/>
                <a:gd name="connsiteX662" fmla="*/ 647399 w 1300706"/>
                <a:gd name="connsiteY662" fmla="*/ 504586 h 2841323"/>
                <a:gd name="connsiteX663" fmla="*/ 671051 w 1300706"/>
                <a:gd name="connsiteY663" fmla="*/ 511681 h 2841323"/>
                <a:gd name="connsiteX664" fmla="*/ 621381 w 1300706"/>
                <a:gd name="connsiteY664" fmla="*/ 464379 h 2841323"/>
                <a:gd name="connsiteX665" fmla="*/ 602459 w 1300706"/>
                <a:gd name="connsiteY665" fmla="*/ 450188 h 2841323"/>
                <a:gd name="connsiteX666" fmla="*/ 557519 w 1300706"/>
                <a:gd name="connsiteY666" fmla="*/ 435998 h 2841323"/>
                <a:gd name="connsiteX667" fmla="*/ 1016377 w 1300706"/>
                <a:gd name="connsiteY667" fmla="*/ 431267 h 2841323"/>
                <a:gd name="connsiteX668" fmla="*/ 1032933 w 1300706"/>
                <a:gd name="connsiteY668" fmla="*/ 454919 h 2841323"/>
                <a:gd name="connsiteX669" fmla="*/ 1014011 w 1300706"/>
                <a:gd name="connsiteY669" fmla="*/ 454919 h 2841323"/>
                <a:gd name="connsiteX670" fmla="*/ 1009281 w 1300706"/>
                <a:gd name="connsiteY670" fmla="*/ 445458 h 2841323"/>
                <a:gd name="connsiteX671" fmla="*/ 1016377 w 1300706"/>
                <a:gd name="connsiteY671" fmla="*/ 431267 h 2841323"/>
                <a:gd name="connsiteX672" fmla="*/ 881558 w 1300706"/>
                <a:gd name="connsiteY672" fmla="*/ 409981 h 2841323"/>
                <a:gd name="connsiteX673" fmla="*/ 909941 w 1300706"/>
                <a:gd name="connsiteY673" fmla="*/ 435998 h 2841323"/>
                <a:gd name="connsiteX674" fmla="*/ 881558 w 1300706"/>
                <a:gd name="connsiteY674" fmla="*/ 409981 h 2841323"/>
                <a:gd name="connsiteX675" fmla="*/ 607189 w 1300706"/>
                <a:gd name="connsiteY675" fmla="*/ 391060 h 2841323"/>
                <a:gd name="connsiteX676" fmla="*/ 616650 w 1300706"/>
                <a:gd name="connsiteY676" fmla="*/ 405251 h 2841323"/>
                <a:gd name="connsiteX677" fmla="*/ 609555 w 1300706"/>
                <a:gd name="connsiteY677" fmla="*/ 405251 h 2841323"/>
                <a:gd name="connsiteX678" fmla="*/ 649764 w 1300706"/>
                <a:gd name="connsiteY678" fmla="*/ 457284 h 2841323"/>
                <a:gd name="connsiteX679" fmla="*/ 663955 w 1300706"/>
                <a:gd name="connsiteY679" fmla="*/ 457284 h 2841323"/>
                <a:gd name="connsiteX680" fmla="*/ 661590 w 1300706"/>
                <a:gd name="connsiteY680" fmla="*/ 450188 h 2841323"/>
                <a:gd name="connsiteX681" fmla="*/ 671051 w 1300706"/>
                <a:gd name="connsiteY681" fmla="*/ 445458 h 2841323"/>
                <a:gd name="connsiteX682" fmla="*/ 692338 w 1300706"/>
                <a:gd name="connsiteY682" fmla="*/ 459649 h 2841323"/>
                <a:gd name="connsiteX683" fmla="*/ 685242 w 1300706"/>
                <a:gd name="connsiteY683" fmla="*/ 443093 h 2841323"/>
                <a:gd name="connsiteX684" fmla="*/ 713625 w 1300706"/>
                <a:gd name="connsiteY684" fmla="*/ 462014 h 2841323"/>
                <a:gd name="connsiteX685" fmla="*/ 711260 w 1300706"/>
                <a:gd name="connsiteY685" fmla="*/ 447823 h 2841323"/>
                <a:gd name="connsiteX686" fmla="*/ 656859 w 1300706"/>
                <a:gd name="connsiteY686" fmla="*/ 409981 h 2841323"/>
                <a:gd name="connsiteX687" fmla="*/ 663955 w 1300706"/>
                <a:gd name="connsiteY687" fmla="*/ 417077 h 2841323"/>
                <a:gd name="connsiteX688" fmla="*/ 659225 w 1300706"/>
                <a:gd name="connsiteY688" fmla="*/ 419442 h 2841323"/>
                <a:gd name="connsiteX689" fmla="*/ 666320 w 1300706"/>
                <a:gd name="connsiteY689" fmla="*/ 426537 h 2841323"/>
                <a:gd name="connsiteX690" fmla="*/ 652129 w 1300706"/>
                <a:gd name="connsiteY690" fmla="*/ 412346 h 2841323"/>
                <a:gd name="connsiteX691" fmla="*/ 607189 w 1300706"/>
                <a:gd name="connsiteY691" fmla="*/ 391060 h 2841323"/>
                <a:gd name="connsiteX692" fmla="*/ 786948 w 1300706"/>
                <a:gd name="connsiteY692" fmla="*/ 386330 h 2841323"/>
                <a:gd name="connsiteX693" fmla="*/ 791678 w 1300706"/>
                <a:gd name="connsiteY693" fmla="*/ 395791 h 2841323"/>
                <a:gd name="connsiteX694" fmla="*/ 786948 w 1300706"/>
                <a:gd name="connsiteY694" fmla="*/ 386330 h 2841323"/>
                <a:gd name="connsiteX695" fmla="*/ 718356 w 1300706"/>
                <a:gd name="connsiteY695" fmla="*/ 376870 h 2841323"/>
                <a:gd name="connsiteX696" fmla="*/ 739643 w 1300706"/>
                <a:gd name="connsiteY696" fmla="*/ 388695 h 2841323"/>
                <a:gd name="connsiteX697" fmla="*/ 718356 w 1300706"/>
                <a:gd name="connsiteY697" fmla="*/ 376870 h 2841323"/>
                <a:gd name="connsiteX698" fmla="*/ 805870 w 1300706"/>
                <a:gd name="connsiteY698" fmla="*/ 360314 h 2841323"/>
                <a:gd name="connsiteX699" fmla="*/ 812966 w 1300706"/>
                <a:gd name="connsiteY699" fmla="*/ 376870 h 2841323"/>
                <a:gd name="connsiteX700" fmla="*/ 798774 w 1300706"/>
                <a:gd name="connsiteY700" fmla="*/ 362679 h 2841323"/>
                <a:gd name="connsiteX701" fmla="*/ 805870 w 1300706"/>
                <a:gd name="connsiteY701" fmla="*/ 365044 h 2841323"/>
                <a:gd name="connsiteX702" fmla="*/ 656859 w 1300706"/>
                <a:gd name="connsiteY702" fmla="*/ 355584 h 2841323"/>
                <a:gd name="connsiteX703" fmla="*/ 661590 w 1300706"/>
                <a:gd name="connsiteY703" fmla="*/ 365044 h 2841323"/>
                <a:gd name="connsiteX704" fmla="*/ 656859 w 1300706"/>
                <a:gd name="connsiteY704" fmla="*/ 355584 h 2841323"/>
                <a:gd name="connsiteX705" fmla="*/ 213672 w 1300706"/>
                <a:gd name="connsiteY705" fmla="*/ 351445 h 2841323"/>
                <a:gd name="connsiteX706" fmla="*/ 198002 w 1300706"/>
                <a:gd name="connsiteY706" fmla="*/ 353219 h 2841323"/>
                <a:gd name="connsiteX707" fmla="*/ 224020 w 1300706"/>
                <a:gd name="connsiteY707" fmla="*/ 360314 h 2841323"/>
                <a:gd name="connsiteX708" fmla="*/ 213672 w 1300706"/>
                <a:gd name="connsiteY708" fmla="*/ 351445 h 2841323"/>
                <a:gd name="connsiteX709" fmla="*/ 790792 w 1300706"/>
                <a:gd name="connsiteY709" fmla="*/ 346123 h 2841323"/>
                <a:gd name="connsiteX710" fmla="*/ 796409 w 1300706"/>
                <a:gd name="connsiteY710" fmla="*/ 357949 h 2841323"/>
                <a:gd name="connsiteX711" fmla="*/ 794044 w 1300706"/>
                <a:gd name="connsiteY711" fmla="*/ 360314 h 2841323"/>
                <a:gd name="connsiteX712" fmla="*/ 779852 w 1300706"/>
                <a:gd name="connsiteY712" fmla="*/ 355584 h 2841323"/>
                <a:gd name="connsiteX713" fmla="*/ 779852 w 1300706"/>
                <a:gd name="connsiteY713" fmla="*/ 348488 h 2841323"/>
                <a:gd name="connsiteX714" fmla="*/ 790792 w 1300706"/>
                <a:gd name="connsiteY714" fmla="*/ 346123 h 2841323"/>
                <a:gd name="connsiteX715" fmla="*/ 803505 w 1300706"/>
                <a:gd name="connsiteY715" fmla="*/ 331932 h 2841323"/>
                <a:gd name="connsiteX716" fmla="*/ 808235 w 1300706"/>
                <a:gd name="connsiteY716" fmla="*/ 343758 h 2841323"/>
                <a:gd name="connsiteX717" fmla="*/ 786948 w 1300706"/>
                <a:gd name="connsiteY717" fmla="*/ 334298 h 2841323"/>
                <a:gd name="connsiteX718" fmla="*/ 803505 w 1300706"/>
                <a:gd name="connsiteY718" fmla="*/ 331932 h 2841323"/>
                <a:gd name="connsiteX719" fmla="*/ 742008 w 1300706"/>
                <a:gd name="connsiteY719" fmla="*/ 331932 h 2841323"/>
                <a:gd name="connsiteX720" fmla="*/ 770391 w 1300706"/>
                <a:gd name="connsiteY720" fmla="*/ 355584 h 2841323"/>
                <a:gd name="connsiteX721" fmla="*/ 742008 w 1300706"/>
                <a:gd name="connsiteY721" fmla="*/ 341393 h 2841323"/>
                <a:gd name="connsiteX722" fmla="*/ 742008 w 1300706"/>
                <a:gd name="connsiteY722" fmla="*/ 331932 h 2841323"/>
                <a:gd name="connsiteX723" fmla="*/ 574076 w 1300706"/>
                <a:gd name="connsiteY723" fmla="*/ 331932 h 2841323"/>
                <a:gd name="connsiteX724" fmla="*/ 574076 w 1300706"/>
                <a:gd name="connsiteY724" fmla="*/ 341393 h 2841323"/>
                <a:gd name="connsiteX725" fmla="*/ 583537 w 1300706"/>
                <a:gd name="connsiteY725" fmla="*/ 341393 h 2841323"/>
                <a:gd name="connsiteX726" fmla="*/ 574076 w 1300706"/>
                <a:gd name="connsiteY726" fmla="*/ 331932 h 2841323"/>
                <a:gd name="connsiteX727" fmla="*/ 701799 w 1300706"/>
                <a:gd name="connsiteY727" fmla="*/ 286995 h 2841323"/>
                <a:gd name="connsiteX728" fmla="*/ 715991 w 1300706"/>
                <a:gd name="connsiteY728" fmla="*/ 296456 h 2841323"/>
                <a:gd name="connsiteX729" fmla="*/ 701799 w 1300706"/>
                <a:gd name="connsiteY729" fmla="*/ 301186 h 2841323"/>
                <a:gd name="connsiteX730" fmla="*/ 701799 w 1300706"/>
                <a:gd name="connsiteY730" fmla="*/ 286995 h 2841323"/>
                <a:gd name="connsiteX731" fmla="*/ 645033 w 1300706"/>
                <a:gd name="connsiteY731" fmla="*/ 249153 h 2841323"/>
                <a:gd name="connsiteX732" fmla="*/ 656859 w 1300706"/>
                <a:gd name="connsiteY732" fmla="*/ 256249 h 2841323"/>
                <a:gd name="connsiteX733" fmla="*/ 659225 w 1300706"/>
                <a:gd name="connsiteY733" fmla="*/ 249153 h 2841323"/>
                <a:gd name="connsiteX734" fmla="*/ 711260 w 1300706"/>
                <a:gd name="connsiteY734" fmla="*/ 284630 h 2841323"/>
                <a:gd name="connsiteX735" fmla="*/ 668686 w 1300706"/>
                <a:gd name="connsiteY735" fmla="*/ 258614 h 2841323"/>
                <a:gd name="connsiteX736" fmla="*/ 668686 w 1300706"/>
                <a:gd name="connsiteY736" fmla="*/ 263344 h 2841323"/>
                <a:gd name="connsiteX737" fmla="*/ 659225 w 1300706"/>
                <a:gd name="connsiteY737" fmla="*/ 265709 h 2841323"/>
                <a:gd name="connsiteX738" fmla="*/ 645033 w 1300706"/>
                <a:gd name="connsiteY738" fmla="*/ 249153 h 2841323"/>
                <a:gd name="connsiteX739" fmla="*/ 602459 w 1300706"/>
                <a:gd name="connsiteY739" fmla="*/ 249153 h 2841323"/>
                <a:gd name="connsiteX740" fmla="*/ 609555 w 1300706"/>
                <a:gd name="connsiteY740" fmla="*/ 260979 h 2841323"/>
                <a:gd name="connsiteX741" fmla="*/ 614285 w 1300706"/>
                <a:gd name="connsiteY741" fmla="*/ 260979 h 2841323"/>
                <a:gd name="connsiteX742" fmla="*/ 602459 w 1300706"/>
                <a:gd name="connsiteY742" fmla="*/ 249153 h 2841323"/>
                <a:gd name="connsiteX743" fmla="*/ 850810 w 1300706"/>
                <a:gd name="connsiteY743" fmla="*/ 244423 h 2841323"/>
                <a:gd name="connsiteX744" fmla="*/ 865001 w 1300706"/>
                <a:gd name="connsiteY744" fmla="*/ 260979 h 2841323"/>
                <a:gd name="connsiteX745" fmla="*/ 874462 w 1300706"/>
                <a:gd name="connsiteY745" fmla="*/ 260979 h 2841323"/>
                <a:gd name="connsiteX746" fmla="*/ 869732 w 1300706"/>
                <a:gd name="connsiteY746" fmla="*/ 260979 h 2841323"/>
                <a:gd name="connsiteX747" fmla="*/ 855540 w 1300706"/>
                <a:gd name="connsiteY747" fmla="*/ 265709 h 2841323"/>
                <a:gd name="connsiteX748" fmla="*/ 846079 w 1300706"/>
                <a:gd name="connsiteY748" fmla="*/ 251518 h 2841323"/>
                <a:gd name="connsiteX749" fmla="*/ 850810 w 1300706"/>
                <a:gd name="connsiteY749" fmla="*/ 244423 h 2841323"/>
                <a:gd name="connsiteX750" fmla="*/ 526771 w 1300706"/>
                <a:gd name="connsiteY750" fmla="*/ 208946 h 2841323"/>
                <a:gd name="connsiteX751" fmla="*/ 545693 w 1300706"/>
                <a:gd name="connsiteY751" fmla="*/ 223137 h 2841323"/>
                <a:gd name="connsiteX752" fmla="*/ 526771 w 1300706"/>
                <a:gd name="connsiteY752" fmla="*/ 208946 h 2841323"/>
                <a:gd name="connsiteX753" fmla="*/ 563100 w 1300706"/>
                <a:gd name="connsiteY753" fmla="*/ 186182 h 2841323"/>
                <a:gd name="connsiteX754" fmla="*/ 595363 w 1300706"/>
                <a:gd name="connsiteY754" fmla="*/ 199486 h 2841323"/>
                <a:gd name="connsiteX755" fmla="*/ 640303 w 1300706"/>
                <a:gd name="connsiteY755" fmla="*/ 234963 h 2841323"/>
                <a:gd name="connsiteX756" fmla="*/ 592998 w 1300706"/>
                <a:gd name="connsiteY756" fmla="*/ 220772 h 2841323"/>
                <a:gd name="connsiteX757" fmla="*/ 566980 w 1300706"/>
                <a:gd name="connsiteY757" fmla="*/ 199486 h 2841323"/>
                <a:gd name="connsiteX758" fmla="*/ 555154 w 1300706"/>
                <a:gd name="connsiteY758" fmla="*/ 187660 h 2841323"/>
                <a:gd name="connsiteX759" fmla="*/ 563100 w 1300706"/>
                <a:gd name="connsiteY759" fmla="*/ 186182 h 2841323"/>
                <a:gd name="connsiteX760" fmla="*/ 500753 w 1300706"/>
                <a:gd name="connsiteY760" fmla="*/ 180565 h 2841323"/>
                <a:gd name="connsiteX761" fmla="*/ 514945 w 1300706"/>
                <a:gd name="connsiteY761" fmla="*/ 192390 h 2841323"/>
                <a:gd name="connsiteX762" fmla="*/ 500753 w 1300706"/>
                <a:gd name="connsiteY762" fmla="*/ 180565 h 2841323"/>
                <a:gd name="connsiteX763" fmla="*/ 486045 w 1300706"/>
                <a:gd name="connsiteY763" fmla="*/ 164194 h 2841323"/>
                <a:gd name="connsiteX764" fmla="*/ 481831 w 1300706"/>
                <a:gd name="connsiteY764" fmla="*/ 168739 h 2841323"/>
                <a:gd name="connsiteX765" fmla="*/ 496023 w 1300706"/>
                <a:gd name="connsiteY765" fmla="*/ 175835 h 2841323"/>
                <a:gd name="connsiteX766" fmla="*/ 486045 w 1300706"/>
                <a:gd name="connsiteY766" fmla="*/ 164194 h 2841323"/>
                <a:gd name="connsiteX767" fmla="*/ 744374 w 1300706"/>
                <a:gd name="connsiteY767" fmla="*/ 159279 h 2841323"/>
                <a:gd name="connsiteX768" fmla="*/ 760930 w 1300706"/>
                <a:gd name="connsiteY768" fmla="*/ 173470 h 2841323"/>
                <a:gd name="connsiteX769" fmla="*/ 744374 w 1300706"/>
                <a:gd name="connsiteY769" fmla="*/ 159279 h 2841323"/>
                <a:gd name="connsiteX770" fmla="*/ 692338 w 1300706"/>
                <a:gd name="connsiteY770" fmla="*/ 126167 h 2841323"/>
                <a:gd name="connsiteX771" fmla="*/ 697069 w 1300706"/>
                <a:gd name="connsiteY771" fmla="*/ 135628 h 2841323"/>
                <a:gd name="connsiteX772" fmla="*/ 692338 w 1300706"/>
                <a:gd name="connsiteY772" fmla="*/ 126167 h 2841323"/>
                <a:gd name="connsiteX773" fmla="*/ 488927 w 1300706"/>
                <a:gd name="connsiteY773" fmla="*/ 111976 h 2841323"/>
                <a:gd name="connsiteX774" fmla="*/ 505484 w 1300706"/>
                <a:gd name="connsiteY774" fmla="*/ 133263 h 2841323"/>
                <a:gd name="connsiteX775" fmla="*/ 484197 w 1300706"/>
                <a:gd name="connsiteY775" fmla="*/ 121437 h 2841323"/>
                <a:gd name="connsiteX776" fmla="*/ 488927 w 1300706"/>
                <a:gd name="connsiteY776" fmla="*/ 111976 h 2841323"/>
                <a:gd name="connsiteX777" fmla="*/ 69392 w 1300706"/>
                <a:gd name="connsiteY777" fmla="*/ 25650 h 2841323"/>
                <a:gd name="connsiteX778" fmla="*/ 65548 w 1300706"/>
                <a:gd name="connsiteY778" fmla="*/ 31562 h 2841323"/>
                <a:gd name="connsiteX779" fmla="*/ 75009 w 1300706"/>
                <a:gd name="connsiteY779" fmla="*/ 26832 h 2841323"/>
                <a:gd name="connsiteX780" fmla="*/ 69392 w 1300706"/>
                <a:gd name="connsiteY780" fmla="*/ 25650 h 2841323"/>
                <a:gd name="connsiteX781" fmla="*/ 0 w 1300706"/>
                <a:gd name="connsiteY781" fmla="*/ 0 h 2841323"/>
                <a:gd name="connsiteX782" fmla="*/ 20609 w 1300706"/>
                <a:gd name="connsiteY782" fmla="*/ 5546 h 2841323"/>
                <a:gd name="connsiteX783" fmla="*/ 37165 w 1300706"/>
                <a:gd name="connsiteY783" fmla="*/ 22102 h 2841323"/>
                <a:gd name="connsiteX784" fmla="*/ 22974 w 1300706"/>
                <a:gd name="connsiteY784" fmla="*/ 38658 h 2841323"/>
                <a:gd name="connsiteX785" fmla="*/ 34800 w 1300706"/>
                <a:gd name="connsiteY785" fmla="*/ 52848 h 2841323"/>
                <a:gd name="connsiteX786" fmla="*/ 32435 w 1300706"/>
                <a:gd name="connsiteY786" fmla="*/ 15007 h 2841323"/>
                <a:gd name="connsiteX787" fmla="*/ 188541 w 1300706"/>
                <a:gd name="connsiteY787" fmla="*/ 17372 h 2841323"/>
                <a:gd name="connsiteX788" fmla="*/ 313899 w 1300706"/>
                <a:gd name="connsiteY788" fmla="*/ 69404 h 2841323"/>
                <a:gd name="connsiteX789" fmla="*/ 351743 w 1300706"/>
                <a:gd name="connsiteY789" fmla="*/ 81230 h 2841323"/>
                <a:gd name="connsiteX790" fmla="*/ 391952 w 1300706"/>
                <a:gd name="connsiteY790" fmla="*/ 126167 h 2841323"/>
                <a:gd name="connsiteX791" fmla="*/ 387222 w 1300706"/>
                <a:gd name="connsiteY791" fmla="*/ 114342 h 2841323"/>
                <a:gd name="connsiteX792" fmla="*/ 436892 w 1300706"/>
                <a:gd name="connsiteY792" fmla="*/ 130897 h 2841323"/>
                <a:gd name="connsiteX793" fmla="*/ 443987 w 1300706"/>
                <a:gd name="connsiteY793" fmla="*/ 159279 h 2841323"/>
                <a:gd name="connsiteX794" fmla="*/ 465275 w 1300706"/>
                <a:gd name="connsiteY794" fmla="*/ 164009 h 2841323"/>
                <a:gd name="connsiteX795" fmla="*/ 467640 w 1300706"/>
                <a:gd name="connsiteY795" fmla="*/ 154549 h 2841323"/>
                <a:gd name="connsiteX796" fmla="*/ 477101 w 1300706"/>
                <a:gd name="connsiteY796" fmla="*/ 156914 h 2841323"/>
                <a:gd name="connsiteX797" fmla="*/ 465275 w 1300706"/>
                <a:gd name="connsiteY797" fmla="*/ 140358 h 2841323"/>
                <a:gd name="connsiteX798" fmla="*/ 498388 w 1300706"/>
                <a:gd name="connsiteY798" fmla="*/ 156914 h 2841323"/>
                <a:gd name="connsiteX799" fmla="*/ 488927 w 1300706"/>
                <a:gd name="connsiteY799" fmla="*/ 159279 h 2841323"/>
                <a:gd name="connsiteX800" fmla="*/ 514945 w 1300706"/>
                <a:gd name="connsiteY800" fmla="*/ 173470 h 2841323"/>
                <a:gd name="connsiteX801" fmla="*/ 526771 w 1300706"/>
                <a:gd name="connsiteY801" fmla="*/ 201851 h 2841323"/>
                <a:gd name="connsiteX802" fmla="*/ 517310 w 1300706"/>
                <a:gd name="connsiteY802" fmla="*/ 206581 h 2841323"/>
                <a:gd name="connsiteX803" fmla="*/ 531501 w 1300706"/>
                <a:gd name="connsiteY803" fmla="*/ 225502 h 2841323"/>
                <a:gd name="connsiteX804" fmla="*/ 526771 w 1300706"/>
                <a:gd name="connsiteY804" fmla="*/ 234963 h 2841323"/>
                <a:gd name="connsiteX805" fmla="*/ 543328 w 1300706"/>
                <a:gd name="connsiteY805" fmla="*/ 234963 h 2841323"/>
                <a:gd name="connsiteX806" fmla="*/ 550423 w 1300706"/>
                <a:gd name="connsiteY806" fmla="*/ 237328 h 2841323"/>
                <a:gd name="connsiteX807" fmla="*/ 545693 w 1300706"/>
                <a:gd name="connsiteY807" fmla="*/ 230232 h 2841323"/>
                <a:gd name="connsiteX808" fmla="*/ 557519 w 1300706"/>
                <a:gd name="connsiteY808" fmla="*/ 234963 h 2841323"/>
                <a:gd name="connsiteX809" fmla="*/ 569345 w 1300706"/>
                <a:gd name="connsiteY809" fmla="*/ 218407 h 2841323"/>
                <a:gd name="connsiteX810" fmla="*/ 581172 w 1300706"/>
                <a:gd name="connsiteY810" fmla="*/ 220772 h 2841323"/>
                <a:gd name="connsiteX811" fmla="*/ 581172 w 1300706"/>
                <a:gd name="connsiteY811" fmla="*/ 225502 h 2841323"/>
                <a:gd name="connsiteX812" fmla="*/ 569345 w 1300706"/>
                <a:gd name="connsiteY812" fmla="*/ 230232 h 2841323"/>
                <a:gd name="connsiteX813" fmla="*/ 581172 w 1300706"/>
                <a:gd name="connsiteY813" fmla="*/ 234963 h 2841323"/>
                <a:gd name="connsiteX814" fmla="*/ 588267 w 1300706"/>
                <a:gd name="connsiteY814" fmla="*/ 225502 h 2841323"/>
                <a:gd name="connsiteX815" fmla="*/ 602459 w 1300706"/>
                <a:gd name="connsiteY815" fmla="*/ 237328 h 2841323"/>
                <a:gd name="connsiteX816" fmla="*/ 607189 w 1300706"/>
                <a:gd name="connsiteY816" fmla="*/ 230232 h 2841323"/>
                <a:gd name="connsiteX817" fmla="*/ 611920 w 1300706"/>
                <a:gd name="connsiteY817" fmla="*/ 242058 h 2841323"/>
                <a:gd name="connsiteX818" fmla="*/ 609555 w 1300706"/>
                <a:gd name="connsiteY818" fmla="*/ 249153 h 2841323"/>
                <a:gd name="connsiteX819" fmla="*/ 637938 w 1300706"/>
                <a:gd name="connsiteY819" fmla="*/ 265709 h 2841323"/>
                <a:gd name="connsiteX820" fmla="*/ 635572 w 1300706"/>
                <a:gd name="connsiteY820" fmla="*/ 282265 h 2841323"/>
                <a:gd name="connsiteX821" fmla="*/ 619016 w 1300706"/>
                <a:gd name="connsiteY821" fmla="*/ 279900 h 2841323"/>
                <a:gd name="connsiteX822" fmla="*/ 614285 w 1300706"/>
                <a:gd name="connsiteY822" fmla="*/ 289360 h 2841323"/>
                <a:gd name="connsiteX823" fmla="*/ 649764 w 1300706"/>
                <a:gd name="connsiteY823" fmla="*/ 310646 h 2841323"/>
                <a:gd name="connsiteX824" fmla="*/ 654494 w 1300706"/>
                <a:gd name="connsiteY824" fmla="*/ 303551 h 2841323"/>
                <a:gd name="connsiteX825" fmla="*/ 635572 w 1300706"/>
                <a:gd name="connsiteY825" fmla="*/ 282265 h 2841323"/>
                <a:gd name="connsiteX826" fmla="*/ 649764 w 1300706"/>
                <a:gd name="connsiteY826" fmla="*/ 282265 h 2841323"/>
                <a:gd name="connsiteX827" fmla="*/ 671051 w 1300706"/>
                <a:gd name="connsiteY827" fmla="*/ 291725 h 2841323"/>
                <a:gd name="connsiteX828" fmla="*/ 701799 w 1300706"/>
                <a:gd name="connsiteY828" fmla="*/ 320107 h 2841323"/>
                <a:gd name="connsiteX829" fmla="*/ 711260 w 1300706"/>
                <a:gd name="connsiteY829" fmla="*/ 334298 h 2841323"/>
                <a:gd name="connsiteX830" fmla="*/ 661590 w 1300706"/>
                <a:gd name="connsiteY830" fmla="*/ 310646 h 2841323"/>
                <a:gd name="connsiteX831" fmla="*/ 661590 w 1300706"/>
                <a:gd name="connsiteY831" fmla="*/ 327202 h 2841323"/>
                <a:gd name="connsiteX832" fmla="*/ 723086 w 1300706"/>
                <a:gd name="connsiteY832" fmla="*/ 360314 h 2841323"/>
                <a:gd name="connsiteX833" fmla="*/ 744374 w 1300706"/>
                <a:gd name="connsiteY833" fmla="*/ 383965 h 2841323"/>
                <a:gd name="connsiteX834" fmla="*/ 732547 w 1300706"/>
                <a:gd name="connsiteY834" fmla="*/ 367409 h 2841323"/>
                <a:gd name="connsiteX835" fmla="*/ 713625 w 1300706"/>
                <a:gd name="connsiteY835" fmla="*/ 334298 h 2841323"/>
                <a:gd name="connsiteX836" fmla="*/ 775122 w 1300706"/>
                <a:gd name="connsiteY836" fmla="*/ 376870 h 2841323"/>
                <a:gd name="connsiteX837" fmla="*/ 768026 w 1300706"/>
                <a:gd name="connsiteY837" fmla="*/ 379235 h 2841323"/>
                <a:gd name="connsiteX838" fmla="*/ 765661 w 1300706"/>
                <a:gd name="connsiteY838" fmla="*/ 393426 h 2841323"/>
                <a:gd name="connsiteX839" fmla="*/ 779852 w 1300706"/>
                <a:gd name="connsiteY839" fmla="*/ 405251 h 2841323"/>
                <a:gd name="connsiteX840" fmla="*/ 782217 w 1300706"/>
                <a:gd name="connsiteY840" fmla="*/ 419442 h 2841323"/>
                <a:gd name="connsiteX841" fmla="*/ 815331 w 1300706"/>
                <a:gd name="connsiteY841" fmla="*/ 443093 h 2841323"/>
                <a:gd name="connsiteX842" fmla="*/ 834253 w 1300706"/>
                <a:gd name="connsiteY842" fmla="*/ 462014 h 2841323"/>
                <a:gd name="connsiteX843" fmla="*/ 855540 w 1300706"/>
                <a:gd name="connsiteY843" fmla="*/ 476205 h 2841323"/>
                <a:gd name="connsiteX844" fmla="*/ 831888 w 1300706"/>
                <a:gd name="connsiteY844" fmla="*/ 443093 h 2841323"/>
                <a:gd name="connsiteX845" fmla="*/ 848444 w 1300706"/>
                <a:gd name="connsiteY845" fmla="*/ 457284 h 2841323"/>
                <a:gd name="connsiteX846" fmla="*/ 867366 w 1300706"/>
                <a:gd name="connsiteY846" fmla="*/ 462014 h 2841323"/>
                <a:gd name="connsiteX847" fmla="*/ 867366 w 1300706"/>
                <a:gd name="connsiteY847" fmla="*/ 454919 h 2841323"/>
                <a:gd name="connsiteX848" fmla="*/ 883923 w 1300706"/>
                <a:gd name="connsiteY848" fmla="*/ 454919 h 2841323"/>
                <a:gd name="connsiteX849" fmla="*/ 891019 w 1300706"/>
                <a:gd name="connsiteY849" fmla="*/ 469109 h 2841323"/>
                <a:gd name="connsiteX850" fmla="*/ 895749 w 1300706"/>
                <a:gd name="connsiteY850" fmla="*/ 464379 h 2841323"/>
                <a:gd name="connsiteX851" fmla="*/ 905210 w 1300706"/>
                <a:gd name="connsiteY851" fmla="*/ 478570 h 2841323"/>
                <a:gd name="connsiteX852" fmla="*/ 895749 w 1300706"/>
                <a:gd name="connsiteY852" fmla="*/ 476205 h 2841323"/>
                <a:gd name="connsiteX853" fmla="*/ 954880 w 1300706"/>
                <a:gd name="connsiteY853" fmla="*/ 544793 h 2841323"/>
                <a:gd name="connsiteX854" fmla="*/ 954880 w 1300706"/>
                <a:gd name="connsiteY854" fmla="*/ 502221 h 2841323"/>
                <a:gd name="connsiteX855" fmla="*/ 933593 w 1300706"/>
                <a:gd name="connsiteY855" fmla="*/ 480935 h 2841323"/>
                <a:gd name="connsiteX856" fmla="*/ 1021107 w 1300706"/>
                <a:gd name="connsiteY856" fmla="*/ 570809 h 2841323"/>
                <a:gd name="connsiteX857" fmla="*/ 1021107 w 1300706"/>
                <a:gd name="connsiteY857" fmla="*/ 582635 h 2841323"/>
                <a:gd name="connsiteX858" fmla="*/ 1032933 w 1300706"/>
                <a:gd name="connsiteY858" fmla="*/ 582635 h 2841323"/>
                <a:gd name="connsiteX859" fmla="*/ 1051855 w 1300706"/>
                <a:gd name="connsiteY859" fmla="*/ 620477 h 2841323"/>
                <a:gd name="connsiteX860" fmla="*/ 1058951 w 1300706"/>
                <a:gd name="connsiteY860" fmla="*/ 618112 h 2841323"/>
                <a:gd name="connsiteX861" fmla="*/ 987994 w 1300706"/>
                <a:gd name="connsiteY861" fmla="*/ 528237 h 2841323"/>
                <a:gd name="connsiteX862" fmla="*/ 919402 w 1300706"/>
                <a:gd name="connsiteY862" fmla="*/ 445458 h 2841323"/>
                <a:gd name="connsiteX863" fmla="*/ 940689 w 1300706"/>
                <a:gd name="connsiteY863" fmla="*/ 459649 h 2841323"/>
                <a:gd name="connsiteX864" fmla="*/ 1051855 w 1300706"/>
                <a:gd name="connsiteY864" fmla="*/ 589730 h 2841323"/>
                <a:gd name="connsiteX865" fmla="*/ 1080238 w 1300706"/>
                <a:gd name="connsiteY865" fmla="*/ 615747 h 2841323"/>
                <a:gd name="connsiteX866" fmla="*/ 1084969 w 1300706"/>
                <a:gd name="connsiteY866" fmla="*/ 629937 h 2841323"/>
                <a:gd name="connsiteX867" fmla="*/ 1179579 w 1300706"/>
                <a:gd name="connsiteY867" fmla="*/ 823877 h 2841323"/>
                <a:gd name="connsiteX868" fmla="*/ 1170118 w 1300706"/>
                <a:gd name="connsiteY868" fmla="*/ 821512 h 2841323"/>
                <a:gd name="connsiteX869" fmla="*/ 1174848 w 1300706"/>
                <a:gd name="connsiteY869" fmla="*/ 842798 h 2841323"/>
                <a:gd name="connsiteX870" fmla="*/ 1163022 w 1300706"/>
                <a:gd name="connsiteY870" fmla="*/ 821512 h 2841323"/>
                <a:gd name="connsiteX871" fmla="*/ 1165387 w 1300706"/>
                <a:gd name="connsiteY871" fmla="*/ 854624 h 2841323"/>
                <a:gd name="connsiteX872" fmla="*/ 1158291 w 1300706"/>
                <a:gd name="connsiteY872" fmla="*/ 849893 h 2841323"/>
                <a:gd name="connsiteX873" fmla="*/ 1186674 w 1300706"/>
                <a:gd name="connsiteY873" fmla="*/ 946863 h 2841323"/>
                <a:gd name="connsiteX874" fmla="*/ 1191405 w 1300706"/>
                <a:gd name="connsiteY874" fmla="*/ 946863 h 2841323"/>
                <a:gd name="connsiteX875" fmla="*/ 1181944 w 1300706"/>
                <a:gd name="connsiteY875" fmla="*/ 861719 h 2841323"/>
                <a:gd name="connsiteX876" fmla="*/ 1217423 w 1300706"/>
                <a:gd name="connsiteY876" fmla="*/ 975245 h 2841323"/>
                <a:gd name="connsiteX877" fmla="*/ 1222153 w 1300706"/>
                <a:gd name="connsiteY877" fmla="*/ 979975 h 2841323"/>
                <a:gd name="connsiteX878" fmla="*/ 1223225 w 1300706"/>
                <a:gd name="connsiteY878" fmla="*/ 959058 h 2841323"/>
                <a:gd name="connsiteX879" fmla="*/ 1218944 w 1300706"/>
                <a:gd name="connsiteY879" fmla="*/ 941229 h 2841323"/>
                <a:gd name="connsiteX880" fmla="*/ 1234275 w 1300706"/>
                <a:gd name="connsiteY880" fmla="*/ 991800 h 2841323"/>
                <a:gd name="connsiteX881" fmla="*/ 1257632 w 1300706"/>
                <a:gd name="connsiteY881" fmla="*/ 1093501 h 2841323"/>
                <a:gd name="connsiteX882" fmla="*/ 1255266 w 1300706"/>
                <a:gd name="connsiteY882" fmla="*/ 1060389 h 2841323"/>
                <a:gd name="connsiteX883" fmla="*/ 1274188 w 1300706"/>
                <a:gd name="connsiteY883" fmla="*/ 1098231 h 2841323"/>
                <a:gd name="connsiteX884" fmla="*/ 1276554 w 1300706"/>
                <a:gd name="connsiteY884" fmla="*/ 1088770 h 2841323"/>
                <a:gd name="connsiteX885" fmla="*/ 1297841 w 1300706"/>
                <a:gd name="connsiteY885" fmla="*/ 1192836 h 2841323"/>
                <a:gd name="connsiteX886" fmla="*/ 1295476 w 1300706"/>
                <a:gd name="connsiteY886" fmla="*/ 1199931 h 2841323"/>
                <a:gd name="connsiteX887" fmla="*/ 1288380 w 1300706"/>
                <a:gd name="connsiteY887" fmla="*/ 1351299 h 2841323"/>
                <a:gd name="connsiteX888" fmla="*/ 1269458 w 1300706"/>
                <a:gd name="connsiteY888" fmla="*/ 1443538 h 2841323"/>
                <a:gd name="connsiteX889" fmla="*/ 1267093 w 1300706"/>
                <a:gd name="connsiteY889" fmla="*/ 1523952 h 2841323"/>
                <a:gd name="connsiteX890" fmla="*/ 1181944 w 1300706"/>
                <a:gd name="connsiteY890" fmla="*/ 1781750 h 2841323"/>
                <a:gd name="connsiteX891" fmla="*/ 1155926 w 1300706"/>
                <a:gd name="connsiteY891" fmla="*/ 1857434 h 2841323"/>
                <a:gd name="connsiteX892" fmla="*/ 1141735 w 1300706"/>
                <a:gd name="connsiteY892" fmla="*/ 1892911 h 2841323"/>
                <a:gd name="connsiteX893" fmla="*/ 1125178 w 1300706"/>
                <a:gd name="connsiteY893" fmla="*/ 1885815 h 2841323"/>
                <a:gd name="connsiteX894" fmla="*/ 1103891 w 1300706"/>
                <a:gd name="connsiteY894" fmla="*/ 1933118 h 2841323"/>
                <a:gd name="connsiteX895" fmla="*/ 1106256 w 1300706"/>
                <a:gd name="connsiteY895" fmla="*/ 1947308 h 2841323"/>
                <a:gd name="connsiteX896" fmla="*/ 1089699 w 1300706"/>
                <a:gd name="connsiteY896" fmla="*/ 1987515 h 2841323"/>
                <a:gd name="connsiteX897" fmla="*/ 1063682 w 1300706"/>
                <a:gd name="connsiteY897" fmla="*/ 2011167 h 2841323"/>
                <a:gd name="connsiteX898" fmla="*/ 1030568 w 1300706"/>
                <a:gd name="connsiteY898" fmla="*/ 2072660 h 2841323"/>
                <a:gd name="connsiteX899" fmla="*/ 1021107 w 1300706"/>
                <a:gd name="connsiteY899" fmla="*/ 2070295 h 2841323"/>
                <a:gd name="connsiteX900" fmla="*/ 1025838 w 1300706"/>
                <a:gd name="connsiteY900" fmla="*/ 2079755 h 2841323"/>
                <a:gd name="connsiteX901" fmla="*/ 983263 w 1300706"/>
                <a:gd name="connsiteY901" fmla="*/ 2150709 h 2841323"/>
                <a:gd name="connsiteX902" fmla="*/ 978533 w 1300706"/>
                <a:gd name="connsiteY902" fmla="*/ 2179090 h 2841323"/>
                <a:gd name="connsiteX903" fmla="*/ 978533 w 1300706"/>
                <a:gd name="connsiteY903" fmla="*/ 2164899 h 2841323"/>
                <a:gd name="connsiteX904" fmla="*/ 964341 w 1300706"/>
                <a:gd name="connsiteY904" fmla="*/ 2171995 h 2841323"/>
                <a:gd name="connsiteX905" fmla="*/ 959611 w 1300706"/>
                <a:gd name="connsiteY905" fmla="*/ 2228757 h 2841323"/>
                <a:gd name="connsiteX906" fmla="*/ 950150 w 1300706"/>
                <a:gd name="connsiteY906" fmla="*/ 2247678 h 2841323"/>
                <a:gd name="connsiteX907" fmla="*/ 938324 w 1300706"/>
                <a:gd name="connsiteY907" fmla="*/ 2247678 h 2841323"/>
                <a:gd name="connsiteX908" fmla="*/ 947785 w 1300706"/>
                <a:gd name="connsiteY908" fmla="*/ 2226392 h 2841323"/>
                <a:gd name="connsiteX909" fmla="*/ 943054 w 1300706"/>
                <a:gd name="connsiteY909" fmla="*/ 2221662 h 2841323"/>
                <a:gd name="connsiteX910" fmla="*/ 938324 w 1300706"/>
                <a:gd name="connsiteY910" fmla="*/ 2228757 h 2841323"/>
                <a:gd name="connsiteX911" fmla="*/ 940689 w 1300706"/>
                <a:gd name="connsiteY911" fmla="*/ 2205106 h 2841323"/>
                <a:gd name="connsiteX912" fmla="*/ 947785 w 1300706"/>
                <a:gd name="connsiteY912" fmla="*/ 2212202 h 2841323"/>
                <a:gd name="connsiteX913" fmla="*/ 940689 w 1300706"/>
                <a:gd name="connsiteY913" fmla="*/ 2205106 h 2841323"/>
                <a:gd name="connsiteX914" fmla="*/ 931228 w 1300706"/>
                <a:gd name="connsiteY914" fmla="*/ 2231123 h 2841323"/>
                <a:gd name="connsiteX915" fmla="*/ 921767 w 1300706"/>
                <a:gd name="connsiteY915" fmla="*/ 2235853 h 2841323"/>
                <a:gd name="connsiteX916" fmla="*/ 921767 w 1300706"/>
                <a:gd name="connsiteY916" fmla="*/ 2245313 h 2841323"/>
                <a:gd name="connsiteX917" fmla="*/ 909941 w 1300706"/>
                <a:gd name="connsiteY917" fmla="*/ 2245313 h 2841323"/>
                <a:gd name="connsiteX918" fmla="*/ 921767 w 1300706"/>
                <a:gd name="connsiteY918" fmla="*/ 2205106 h 2841323"/>
                <a:gd name="connsiteX919" fmla="*/ 876827 w 1300706"/>
                <a:gd name="connsiteY919" fmla="*/ 2271330 h 2841323"/>
                <a:gd name="connsiteX920" fmla="*/ 838983 w 1300706"/>
                <a:gd name="connsiteY920" fmla="*/ 2292616 h 2841323"/>
                <a:gd name="connsiteX921" fmla="*/ 841300 w 1300706"/>
                <a:gd name="connsiteY921" fmla="*/ 2304198 h 2841323"/>
                <a:gd name="connsiteX922" fmla="*/ 834253 w 1300706"/>
                <a:gd name="connsiteY922" fmla="*/ 2304441 h 2841323"/>
                <a:gd name="connsiteX923" fmla="*/ 836618 w 1300706"/>
                <a:gd name="connsiteY923" fmla="*/ 2318632 h 2841323"/>
                <a:gd name="connsiteX924" fmla="*/ 805870 w 1300706"/>
                <a:gd name="connsiteY924" fmla="*/ 2335188 h 2841323"/>
                <a:gd name="connsiteX925" fmla="*/ 805870 w 1300706"/>
                <a:gd name="connsiteY925" fmla="*/ 2328092 h 2841323"/>
                <a:gd name="connsiteX926" fmla="*/ 782217 w 1300706"/>
                <a:gd name="connsiteY926" fmla="*/ 2328092 h 2841323"/>
                <a:gd name="connsiteX927" fmla="*/ 784583 w 1300706"/>
                <a:gd name="connsiteY927" fmla="*/ 2309172 h 2841323"/>
                <a:gd name="connsiteX928" fmla="*/ 727817 w 1300706"/>
                <a:gd name="connsiteY928" fmla="*/ 2358839 h 2841323"/>
                <a:gd name="connsiteX929" fmla="*/ 732547 w 1300706"/>
                <a:gd name="connsiteY929" fmla="*/ 2368299 h 2841323"/>
                <a:gd name="connsiteX930" fmla="*/ 763296 w 1300706"/>
                <a:gd name="connsiteY930" fmla="*/ 2344648 h 2841323"/>
                <a:gd name="connsiteX931" fmla="*/ 765661 w 1300706"/>
                <a:gd name="connsiteY931" fmla="*/ 2351744 h 2841323"/>
                <a:gd name="connsiteX932" fmla="*/ 737278 w 1300706"/>
                <a:gd name="connsiteY932" fmla="*/ 2365934 h 2841323"/>
                <a:gd name="connsiteX933" fmla="*/ 739643 w 1300706"/>
                <a:gd name="connsiteY933" fmla="*/ 2373030 h 2841323"/>
                <a:gd name="connsiteX934" fmla="*/ 685242 w 1300706"/>
                <a:gd name="connsiteY934" fmla="*/ 2417967 h 2841323"/>
                <a:gd name="connsiteX935" fmla="*/ 671051 w 1300706"/>
                <a:gd name="connsiteY935" fmla="*/ 2410872 h 2841323"/>
                <a:gd name="connsiteX936" fmla="*/ 661590 w 1300706"/>
                <a:gd name="connsiteY936" fmla="*/ 2417967 h 2841323"/>
                <a:gd name="connsiteX937" fmla="*/ 652129 w 1300706"/>
                <a:gd name="connsiteY937" fmla="*/ 2401411 h 2841323"/>
                <a:gd name="connsiteX938" fmla="*/ 588267 w 1300706"/>
                <a:gd name="connsiteY938" fmla="*/ 2462904 h 2841323"/>
                <a:gd name="connsiteX939" fmla="*/ 607189 w 1300706"/>
                <a:gd name="connsiteY939" fmla="*/ 2462904 h 2841323"/>
                <a:gd name="connsiteX940" fmla="*/ 529136 w 1300706"/>
                <a:gd name="connsiteY940" fmla="*/ 2484190 h 2841323"/>
                <a:gd name="connsiteX941" fmla="*/ 557519 w 1300706"/>
                <a:gd name="connsiteY941" fmla="*/ 2460539 h 2841323"/>
                <a:gd name="connsiteX942" fmla="*/ 550423 w 1300706"/>
                <a:gd name="connsiteY942" fmla="*/ 2458174 h 2841323"/>
                <a:gd name="connsiteX943" fmla="*/ 557519 w 1300706"/>
                <a:gd name="connsiteY943" fmla="*/ 2443983 h 2841323"/>
                <a:gd name="connsiteX944" fmla="*/ 574076 w 1300706"/>
                <a:gd name="connsiteY944" fmla="*/ 2448714 h 2841323"/>
                <a:gd name="connsiteX945" fmla="*/ 581172 w 1300706"/>
                <a:gd name="connsiteY945" fmla="*/ 2439253 h 2841323"/>
                <a:gd name="connsiteX946" fmla="*/ 578806 w 1300706"/>
                <a:gd name="connsiteY946" fmla="*/ 2439253 h 2841323"/>
                <a:gd name="connsiteX947" fmla="*/ 616650 w 1300706"/>
                <a:gd name="connsiteY947" fmla="*/ 2413237 h 2841323"/>
                <a:gd name="connsiteX948" fmla="*/ 697069 w 1300706"/>
                <a:gd name="connsiteY948" fmla="*/ 2344648 h 2841323"/>
                <a:gd name="connsiteX949" fmla="*/ 578806 w 1300706"/>
                <a:gd name="connsiteY949" fmla="*/ 2413237 h 2841323"/>
                <a:gd name="connsiteX950" fmla="*/ 406144 w 1300706"/>
                <a:gd name="connsiteY950" fmla="*/ 2458174 h 2841323"/>
                <a:gd name="connsiteX951" fmla="*/ 361204 w 1300706"/>
                <a:gd name="connsiteY951" fmla="*/ 2481825 h 2841323"/>
                <a:gd name="connsiteX952" fmla="*/ 361204 w 1300706"/>
                <a:gd name="connsiteY952" fmla="*/ 2462904 h 2841323"/>
                <a:gd name="connsiteX953" fmla="*/ 370665 w 1300706"/>
                <a:gd name="connsiteY953" fmla="*/ 2451079 h 2841323"/>
                <a:gd name="connsiteX954" fmla="*/ 391952 w 1300706"/>
                <a:gd name="connsiteY954" fmla="*/ 2446348 h 2841323"/>
                <a:gd name="connsiteX955" fmla="*/ 399048 w 1300706"/>
                <a:gd name="connsiteY955" fmla="*/ 2453444 h 2841323"/>
                <a:gd name="connsiteX956" fmla="*/ 448718 w 1300706"/>
                <a:gd name="connsiteY956" fmla="*/ 2432158 h 2841323"/>
                <a:gd name="connsiteX957" fmla="*/ 536232 w 1300706"/>
                <a:gd name="connsiteY957" fmla="*/ 2401411 h 2841323"/>
                <a:gd name="connsiteX958" fmla="*/ 538597 w 1300706"/>
                <a:gd name="connsiteY958" fmla="*/ 2380125 h 2841323"/>
                <a:gd name="connsiteX959" fmla="*/ 505484 w 1300706"/>
                <a:gd name="connsiteY959" fmla="*/ 2389586 h 2841323"/>
                <a:gd name="connsiteX960" fmla="*/ 514945 w 1300706"/>
                <a:gd name="connsiteY960" fmla="*/ 2391951 h 2841323"/>
                <a:gd name="connsiteX961" fmla="*/ 472370 w 1300706"/>
                <a:gd name="connsiteY961" fmla="*/ 2406141 h 2841323"/>
                <a:gd name="connsiteX962" fmla="*/ 446353 w 1300706"/>
                <a:gd name="connsiteY962" fmla="*/ 2420332 h 2841323"/>
                <a:gd name="connsiteX963" fmla="*/ 458179 w 1300706"/>
                <a:gd name="connsiteY963" fmla="*/ 2408506 h 2841323"/>
                <a:gd name="connsiteX964" fmla="*/ 320995 w 1300706"/>
                <a:gd name="connsiteY964" fmla="*/ 2439253 h 2841323"/>
                <a:gd name="connsiteX965" fmla="*/ 342282 w 1300706"/>
                <a:gd name="connsiteY965" fmla="*/ 2422697 h 2841323"/>
                <a:gd name="connsiteX966" fmla="*/ 320995 w 1300706"/>
                <a:gd name="connsiteY966" fmla="*/ 2422697 h 2841323"/>
                <a:gd name="connsiteX967" fmla="*/ 342282 w 1300706"/>
                <a:gd name="connsiteY967" fmla="*/ 2413237 h 2841323"/>
                <a:gd name="connsiteX968" fmla="*/ 349378 w 1300706"/>
                <a:gd name="connsiteY968" fmla="*/ 2422697 h 2841323"/>
                <a:gd name="connsiteX969" fmla="*/ 375395 w 1300706"/>
                <a:gd name="connsiteY969" fmla="*/ 2410872 h 2841323"/>
                <a:gd name="connsiteX970" fmla="*/ 380126 w 1300706"/>
                <a:gd name="connsiteY970" fmla="*/ 2417967 h 2841323"/>
                <a:gd name="connsiteX971" fmla="*/ 410874 w 1300706"/>
                <a:gd name="connsiteY971" fmla="*/ 2394316 h 2841323"/>
                <a:gd name="connsiteX972" fmla="*/ 410874 w 1300706"/>
                <a:gd name="connsiteY972" fmla="*/ 2384855 h 2841323"/>
                <a:gd name="connsiteX973" fmla="*/ 443987 w 1300706"/>
                <a:gd name="connsiteY973" fmla="*/ 2387220 h 2841323"/>
                <a:gd name="connsiteX974" fmla="*/ 493658 w 1300706"/>
                <a:gd name="connsiteY974" fmla="*/ 2342283 h 2841323"/>
                <a:gd name="connsiteX975" fmla="*/ 474736 w 1300706"/>
                <a:gd name="connsiteY975" fmla="*/ 2339918 h 2841323"/>
                <a:gd name="connsiteX976" fmla="*/ 474736 w 1300706"/>
                <a:gd name="connsiteY976" fmla="*/ 2304441 h 2841323"/>
                <a:gd name="connsiteX977" fmla="*/ 339917 w 1300706"/>
                <a:gd name="connsiteY977" fmla="*/ 2347013 h 2841323"/>
                <a:gd name="connsiteX978" fmla="*/ 330456 w 1300706"/>
                <a:gd name="connsiteY978" fmla="*/ 2358839 h 2841323"/>
                <a:gd name="connsiteX979" fmla="*/ 311534 w 1300706"/>
                <a:gd name="connsiteY979" fmla="*/ 2354109 h 2841323"/>
                <a:gd name="connsiteX980" fmla="*/ 250037 w 1300706"/>
                <a:gd name="connsiteY980" fmla="*/ 2370665 h 2841323"/>
                <a:gd name="connsiteX981" fmla="*/ 233481 w 1300706"/>
                <a:gd name="connsiteY981" fmla="*/ 2356474 h 2841323"/>
                <a:gd name="connsiteX982" fmla="*/ 306803 w 1300706"/>
                <a:gd name="connsiteY982" fmla="*/ 2313902 h 2841323"/>
                <a:gd name="connsiteX983" fmla="*/ 299708 w 1300706"/>
                <a:gd name="connsiteY983" fmla="*/ 2311537 h 2841323"/>
                <a:gd name="connsiteX984" fmla="*/ 309169 w 1300706"/>
                <a:gd name="connsiteY984" fmla="*/ 2306806 h 2841323"/>
                <a:gd name="connsiteX985" fmla="*/ 306803 w 1300706"/>
                <a:gd name="connsiteY985" fmla="*/ 2304441 h 2841323"/>
                <a:gd name="connsiteX986" fmla="*/ 382491 w 1300706"/>
                <a:gd name="connsiteY986" fmla="*/ 2271330 h 2841323"/>
                <a:gd name="connsiteX987" fmla="*/ 365934 w 1300706"/>
                <a:gd name="connsiteY987" fmla="*/ 2283155 h 2841323"/>
                <a:gd name="connsiteX988" fmla="*/ 373030 w 1300706"/>
                <a:gd name="connsiteY988" fmla="*/ 2302076 h 2841323"/>
                <a:gd name="connsiteX989" fmla="*/ 413239 w 1300706"/>
                <a:gd name="connsiteY989" fmla="*/ 2266599 h 2841323"/>
                <a:gd name="connsiteX990" fmla="*/ 443987 w 1300706"/>
                <a:gd name="connsiteY990" fmla="*/ 2257139 h 2841323"/>
                <a:gd name="connsiteX991" fmla="*/ 439257 w 1300706"/>
                <a:gd name="connsiteY991" fmla="*/ 2254774 h 2841323"/>
                <a:gd name="connsiteX992" fmla="*/ 477101 w 1300706"/>
                <a:gd name="connsiteY992" fmla="*/ 2221662 h 2841323"/>
                <a:gd name="connsiteX993" fmla="*/ 460544 w 1300706"/>
                <a:gd name="connsiteY993" fmla="*/ 2238218 h 2841323"/>
                <a:gd name="connsiteX994" fmla="*/ 458179 w 1300706"/>
                <a:gd name="connsiteY994" fmla="*/ 2252409 h 2841323"/>
                <a:gd name="connsiteX995" fmla="*/ 488927 w 1300706"/>
                <a:gd name="connsiteY995" fmla="*/ 2235853 h 2841323"/>
                <a:gd name="connsiteX996" fmla="*/ 496023 w 1300706"/>
                <a:gd name="connsiteY996" fmla="*/ 2245313 h 2841323"/>
                <a:gd name="connsiteX997" fmla="*/ 555154 w 1300706"/>
                <a:gd name="connsiteY997" fmla="*/ 2193281 h 2841323"/>
                <a:gd name="connsiteX998" fmla="*/ 555154 w 1300706"/>
                <a:gd name="connsiteY998" fmla="*/ 2188550 h 2841323"/>
                <a:gd name="connsiteX999" fmla="*/ 680512 w 1300706"/>
                <a:gd name="connsiteY999" fmla="*/ 2101041 h 2841323"/>
                <a:gd name="connsiteX1000" fmla="*/ 680512 w 1300706"/>
                <a:gd name="connsiteY1000" fmla="*/ 2086850 h 2841323"/>
                <a:gd name="connsiteX1001" fmla="*/ 640303 w 1300706"/>
                <a:gd name="connsiteY1001" fmla="*/ 2086850 h 2841323"/>
                <a:gd name="connsiteX1002" fmla="*/ 633207 w 1300706"/>
                <a:gd name="connsiteY1002" fmla="*/ 2101041 h 2841323"/>
                <a:gd name="connsiteX1003" fmla="*/ 619016 w 1300706"/>
                <a:gd name="connsiteY1003" fmla="*/ 2103406 h 2841323"/>
                <a:gd name="connsiteX1004" fmla="*/ 592998 w 1300706"/>
                <a:gd name="connsiteY1004" fmla="*/ 2105771 h 2841323"/>
                <a:gd name="connsiteX1005" fmla="*/ 597728 w 1300706"/>
                <a:gd name="connsiteY1005" fmla="*/ 2122327 h 2841323"/>
                <a:gd name="connsiteX1006" fmla="*/ 566980 w 1300706"/>
                <a:gd name="connsiteY1006" fmla="*/ 2143613 h 2841323"/>
                <a:gd name="connsiteX1007" fmla="*/ 566980 w 1300706"/>
                <a:gd name="connsiteY1007" fmla="*/ 2155439 h 2841323"/>
                <a:gd name="connsiteX1008" fmla="*/ 498388 w 1300706"/>
                <a:gd name="connsiteY1008" fmla="*/ 2195646 h 2841323"/>
                <a:gd name="connsiteX1009" fmla="*/ 479466 w 1300706"/>
                <a:gd name="connsiteY1009" fmla="*/ 2207471 h 2841323"/>
                <a:gd name="connsiteX1010" fmla="*/ 425066 w 1300706"/>
                <a:gd name="connsiteY1010" fmla="*/ 2224027 h 2841323"/>
                <a:gd name="connsiteX1011" fmla="*/ 370665 w 1300706"/>
                <a:gd name="connsiteY1011" fmla="*/ 2259504 h 2841323"/>
                <a:gd name="connsiteX1012" fmla="*/ 370665 w 1300706"/>
                <a:gd name="connsiteY1012" fmla="*/ 2252409 h 2841323"/>
                <a:gd name="connsiteX1013" fmla="*/ 316264 w 1300706"/>
                <a:gd name="connsiteY1013" fmla="*/ 2271330 h 2841323"/>
                <a:gd name="connsiteX1014" fmla="*/ 285516 w 1300706"/>
                <a:gd name="connsiteY1014" fmla="*/ 2278425 h 2841323"/>
                <a:gd name="connsiteX1015" fmla="*/ 292612 w 1300706"/>
                <a:gd name="connsiteY1015" fmla="*/ 2271330 h 2841323"/>
                <a:gd name="connsiteX1016" fmla="*/ 238211 w 1300706"/>
                <a:gd name="connsiteY1016" fmla="*/ 2276060 h 2841323"/>
                <a:gd name="connsiteX1017" fmla="*/ 276055 w 1300706"/>
                <a:gd name="connsiteY1017" fmla="*/ 2254774 h 2841323"/>
                <a:gd name="connsiteX1018" fmla="*/ 207463 w 1300706"/>
                <a:gd name="connsiteY1018" fmla="*/ 2280790 h 2841323"/>
                <a:gd name="connsiteX1019" fmla="*/ 238211 w 1300706"/>
                <a:gd name="connsiteY1019" fmla="*/ 2276060 h 2841323"/>
                <a:gd name="connsiteX1020" fmla="*/ 183811 w 1300706"/>
                <a:gd name="connsiteY1020" fmla="*/ 2287885 h 2841323"/>
                <a:gd name="connsiteX1021" fmla="*/ 193272 w 1300706"/>
                <a:gd name="connsiteY1021" fmla="*/ 2278425 h 2841323"/>
                <a:gd name="connsiteX1022" fmla="*/ 164889 w 1300706"/>
                <a:gd name="connsiteY1022" fmla="*/ 2261869 h 2841323"/>
                <a:gd name="connsiteX1023" fmla="*/ 266594 w 1300706"/>
                <a:gd name="connsiteY1023" fmla="*/ 2228757 h 2841323"/>
                <a:gd name="connsiteX1024" fmla="*/ 195637 w 1300706"/>
                <a:gd name="connsiteY1024" fmla="*/ 2238218 h 2841323"/>
                <a:gd name="connsiteX1025" fmla="*/ 226385 w 1300706"/>
                <a:gd name="connsiteY1025" fmla="*/ 2219297 h 2841323"/>
                <a:gd name="connsiteX1026" fmla="*/ 226385 w 1300706"/>
                <a:gd name="connsiteY1026" fmla="*/ 2224027 h 2841323"/>
                <a:gd name="connsiteX1027" fmla="*/ 278420 w 1300706"/>
                <a:gd name="connsiteY1027" fmla="*/ 2200376 h 2841323"/>
                <a:gd name="connsiteX1028" fmla="*/ 292612 w 1300706"/>
                <a:gd name="connsiteY1028" fmla="*/ 2167264 h 2841323"/>
                <a:gd name="connsiteX1029" fmla="*/ 408509 w 1300706"/>
                <a:gd name="connsiteY1029" fmla="*/ 2105771 h 2841323"/>
                <a:gd name="connsiteX1030" fmla="*/ 406144 w 1300706"/>
                <a:gd name="connsiteY1030" fmla="*/ 2115232 h 2841323"/>
                <a:gd name="connsiteX1031" fmla="*/ 422700 w 1300706"/>
                <a:gd name="connsiteY1031" fmla="*/ 2108136 h 2841323"/>
                <a:gd name="connsiteX1032" fmla="*/ 425066 w 1300706"/>
                <a:gd name="connsiteY1032" fmla="*/ 2124692 h 2841323"/>
                <a:gd name="connsiteX1033" fmla="*/ 484197 w 1300706"/>
                <a:gd name="connsiteY1033" fmla="*/ 2082120 h 2841323"/>
                <a:gd name="connsiteX1034" fmla="*/ 574076 w 1300706"/>
                <a:gd name="connsiteY1034" fmla="*/ 2039548 h 2841323"/>
                <a:gd name="connsiteX1035" fmla="*/ 585902 w 1300706"/>
                <a:gd name="connsiteY1035" fmla="*/ 2020627 h 2841323"/>
                <a:gd name="connsiteX1036" fmla="*/ 597728 w 1300706"/>
                <a:gd name="connsiteY1036" fmla="*/ 2013532 h 2841323"/>
                <a:gd name="connsiteX1037" fmla="*/ 574076 w 1300706"/>
                <a:gd name="connsiteY1037" fmla="*/ 2022992 h 2841323"/>
                <a:gd name="connsiteX1038" fmla="*/ 578806 w 1300706"/>
                <a:gd name="connsiteY1038" fmla="*/ 2004071 h 2841323"/>
                <a:gd name="connsiteX1039" fmla="*/ 614285 w 1300706"/>
                <a:gd name="connsiteY1039" fmla="*/ 1987515 h 2841323"/>
                <a:gd name="connsiteX1040" fmla="*/ 611920 w 1300706"/>
                <a:gd name="connsiteY1040" fmla="*/ 1975690 h 2841323"/>
                <a:gd name="connsiteX1041" fmla="*/ 578806 w 1300706"/>
                <a:gd name="connsiteY1041" fmla="*/ 1975690 h 2841323"/>
                <a:gd name="connsiteX1042" fmla="*/ 557519 w 1300706"/>
                <a:gd name="connsiteY1042" fmla="*/ 1994611 h 2841323"/>
                <a:gd name="connsiteX1043" fmla="*/ 548058 w 1300706"/>
                <a:gd name="connsiteY1043" fmla="*/ 1996976 h 2841323"/>
                <a:gd name="connsiteX1044" fmla="*/ 548058 w 1300706"/>
                <a:gd name="connsiteY1044" fmla="*/ 2011167 h 2841323"/>
                <a:gd name="connsiteX1045" fmla="*/ 531501 w 1300706"/>
                <a:gd name="connsiteY1045" fmla="*/ 2008801 h 2841323"/>
                <a:gd name="connsiteX1046" fmla="*/ 536232 w 1300706"/>
                <a:gd name="connsiteY1046" fmla="*/ 2004071 h 2841323"/>
                <a:gd name="connsiteX1047" fmla="*/ 474736 w 1300706"/>
                <a:gd name="connsiteY1047" fmla="*/ 2044278 h 2841323"/>
                <a:gd name="connsiteX1048" fmla="*/ 467640 w 1300706"/>
                <a:gd name="connsiteY1048" fmla="*/ 2046643 h 2841323"/>
                <a:gd name="connsiteX1049" fmla="*/ 413239 w 1300706"/>
                <a:gd name="connsiteY1049" fmla="*/ 2077390 h 2841323"/>
                <a:gd name="connsiteX1050" fmla="*/ 365934 w 1300706"/>
                <a:gd name="connsiteY1050" fmla="*/ 2115232 h 2841323"/>
                <a:gd name="connsiteX1051" fmla="*/ 363569 w 1300706"/>
                <a:gd name="connsiteY1051" fmla="*/ 2103406 h 2841323"/>
                <a:gd name="connsiteX1052" fmla="*/ 349378 w 1300706"/>
                <a:gd name="connsiteY1052" fmla="*/ 2115232 h 2841323"/>
                <a:gd name="connsiteX1053" fmla="*/ 320995 w 1300706"/>
                <a:gd name="connsiteY1053" fmla="*/ 2138883 h 2841323"/>
                <a:gd name="connsiteX1054" fmla="*/ 320995 w 1300706"/>
                <a:gd name="connsiteY1054" fmla="*/ 2127057 h 2841323"/>
                <a:gd name="connsiteX1055" fmla="*/ 268959 w 1300706"/>
                <a:gd name="connsiteY1055" fmla="*/ 2160169 h 2841323"/>
                <a:gd name="connsiteX1056" fmla="*/ 264229 w 1300706"/>
                <a:gd name="connsiteY1056" fmla="*/ 2155439 h 2841323"/>
                <a:gd name="connsiteX1057" fmla="*/ 221654 w 1300706"/>
                <a:gd name="connsiteY1057" fmla="*/ 2169630 h 2841323"/>
                <a:gd name="connsiteX1058" fmla="*/ 224020 w 1300706"/>
                <a:gd name="connsiteY1058" fmla="*/ 2162534 h 2841323"/>
                <a:gd name="connsiteX1059" fmla="*/ 235846 w 1300706"/>
                <a:gd name="connsiteY1059" fmla="*/ 2162534 h 2841323"/>
                <a:gd name="connsiteX1060" fmla="*/ 238211 w 1300706"/>
                <a:gd name="connsiteY1060" fmla="*/ 2155439 h 2841323"/>
                <a:gd name="connsiteX1061" fmla="*/ 242942 w 1300706"/>
                <a:gd name="connsiteY1061" fmla="*/ 2160169 h 2841323"/>
                <a:gd name="connsiteX1062" fmla="*/ 257133 w 1300706"/>
                <a:gd name="connsiteY1062" fmla="*/ 2150709 h 2841323"/>
                <a:gd name="connsiteX1063" fmla="*/ 252403 w 1300706"/>
                <a:gd name="connsiteY1063" fmla="*/ 2136518 h 2841323"/>
                <a:gd name="connsiteX1064" fmla="*/ 219289 w 1300706"/>
                <a:gd name="connsiteY1064" fmla="*/ 2150709 h 2841323"/>
                <a:gd name="connsiteX1065" fmla="*/ 233481 w 1300706"/>
                <a:gd name="connsiteY1065" fmla="*/ 2138883 h 2841323"/>
                <a:gd name="connsiteX1066" fmla="*/ 226385 w 1300706"/>
                <a:gd name="connsiteY1066" fmla="*/ 2136518 h 2841323"/>
                <a:gd name="connsiteX1067" fmla="*/ 209828 w 1300706"/>
                <a:gd name="connsiteY1067" fmla="*/ 2145978 h 2841323"/>
                <a:gd name="connsiteX1068" fmla="*/ 209828 w 1300706"/>
                <a:gd name="connsiteY1068" fmla="*/ 2134153 h 2841323"/>
                <a:gd name="connsiteX1069" fmla="*/ 235846 w 1300706"/>
                <a:gd name="connsiteY1069" fmla="*/ 2124692 h 2841323"/>
                <a:gd name="connsiteX1070" fmla="*/ 228750 w 1300706"/>
                <a:gd name="connsiteY1070" fmla="*/ 2131788 h 2841323"/>
                <a:gd name="connsiteX1071" fmla="*/ 245307 w 1300706"/>
                <a:gd name="connsiteY1071" fmla="*/ 2127057 h 2841323"/>
                <a:gd name="connsiteX1072" fmla="*/ 238211 w 1300706"/>
                <a:gd name="connsiteY1072" fmla="*/ 2124692 h 2841323"/>
                <a:gd name="connsiteX1073" fmla="*/ 271325 w 1300706"/>
                <a:gd name="connsiteY1073" fmla="*/ 2098676 h 2841323"/>
                <a:gd name="connsiteX1074" fmla="*/ 257133 w 1300706"/>
                <a:gd name="connsiteY1074" fmla="*/ 2091581 h 2841323"/>
                <a:gd name="connsiteX1075" fmla="*/ 273690 w 1300706"/>
                <a:gd name="connsiteY1075" fmla="*/ 2060834 h 2841323"/>
                <a:gd name="connsiteX1076" fmla="*/ 330456 w 1300706"/>
                <a:gd name="connsiteY1076" fmla="*/ 2034818 h 2841323"/>
                <a:gd name="connsiteX1077" fmla="*/ 330456 w 1300706"/>
                <a:gd name="connsiteY1077" fmla="*/ 2044278 h 2841323"/>
                <a:gd name="connsiteX1078" fmla="*/ 292612 w 1300706"/>
                <a:gd name="connsiteY1078" fmla="*/ 2070295 h 2841323"/>
                <a:gd name="connsiteX1079" fmla="*/ 330456 w 1300706"/>
                <a:gd name="connsiteY1079" fmla="*/ 2053739 h 2841323"/>
                <a:gd name="connsiteX1080" fmla="*/ 351743 w 1300706"/>
                <a:gd name="connsiteY1080" fmla="*/ 2053739 h 2841323"/>
                <a:gd name="connsiteX1081" fmla="*/ 387222 w 1300706"/>
                <a:gd name="connsiteY1081" fmla="*/ 2032453 h 2841323"/>
                <a:gd name="connsiteX1082" fmla="*/ 422700 w 1300706"/>
                <a:gd name="connsiteY1082" fmla="*/ 2008801 h 2841323"/>
                <a:gd name="connsiteX1083" fmla="*/ 420335 w 1300706"/>
                <a:gd name="connsiteY1083" fmla="*/ 2020627 h 2841323"/>
                <a:gd name="connsiteX1084" fmla="*/ 439257 w 1300706"/>
                <a:gd name="connsiteY1084" fmla="*/ 2020627 h 2841323"/>
                <a:gd name="connsiteX1085" fmla="*/ 436892 w 1300706"/>
                <a:gd name="connsiteY1085" fmla="*/ 1999341 h 2841323"/>
                <a:gd name="connsiteX1086" fmla="*/ 465275 w 1300706"/>
                <a:gd name="connsiteY1086" fmla="*/ 1987515 h 2841323"/>
                <a:gd name="connsiteX1087" fmla="*/ 474736 w 1300706"/>
                <a:gd name="connsiteY1087" fmla="*/ 1968595 h 2841323"/>
                <a:gd name="connsiteX1088" fmla="*/ 514945 w 1300706"/>
                <a:gd name="connsiteY1088" fmla="*/ 1942578 h 2841323"/>
                <a:gd name="connsiteX1089" fmla="*/ 529136 w 1300706"/>
                <a:gd name="connsiteY1089" fmla="*/ 1956769 h 2841323"/>
                <a:gd name="connsiteX1090" fmla="*/ 538597 w 1300706"/>
                <a:gd name="connsiteY1090" fmla="*/ 1947308 h 2841323"/>
                <a:gd name="connsiteX1091" fmla="*/ 536232 w 1300706"/>
                <a:gd name="connsiteY1091" fmla="*/ 1935483 h 2841323"/>
                <a:gd name="connsiteX1092" fmla="*/ 588267 w 1300706"/>
                <a:gd name="connsiteY1092" fmla="*/ 1885815 h 2841323"/>
                <a:gd name="connsiteX1093" fmla="*/ 583537 w 1300706"/>
                <a:gd name="connsiteY1093" fmla="*/ 1883450 h 2841323"/>
                <a:gd name="connsiteX1094" fmla="*/ 557519 w 1300706"/>
                <a:gd name="connsiteY1094" fmla="*/ 1897641 h 2841323"/>
                <a:gd name="connsiteX1095" fmla="*/ 566980 w 1300706"/>
                <a:gd name="connsiteY1095" fmla="*/ 1890546 h 2841323"/>
                <a:gd name="connsiteX1096" fmla="*/ 557519 w 1300706"/>
                <a:gd name="connsiteY1096" fmla="*/ 1873990 h 2841323"/>
                <a:gd name="connsiteX1097" fmla="*/ 566980 w 1300706"/>
                <a:gd name="connsiteY1097" fmla="*/ 1862164 h 2841323"/>
                <a:gd name="connsiteX1098" fmla="*/ 578806 w 1300706"/>
                <a:gd name="connsiteY1098" fmla="*/ 1836148 h 2841323"/>
                <a:gd name="connsiteX1099" fmla="*/ 533867 w 1300706"/>
                <a:gd name="connsiteY1099" fmla="*/ 1847973 h 2841323"/>
                <a:gd name="connsiteX1100" fmla="*/ 522041 w 1300706"/>
                <a:gd name="connsiteY1100" fmla="*/ 1852704 h 2841323"/>
                <a:gd name="connsiteX1101" fmla="*/ 529136 w 1300706"/>
                <a:gd name="connsiteY1101" fmla="*/ 1838513 h 2841323"/>
                <a:gd name="connsiteX1102" fmla="*/ 510214 w 1300706"/>
                <a:gd name="connsiteY1102" fmla="*/ 1869260 h 2841323"/>
                <a:gd name="connsiteX1103" fmla="*/ 526771 w 1300706"/>
                <a:gd name="connsiteY1103" fmla="*/ 1864529 h 2841323"/>
                <a:gd name="connsiteX1104" fmla="*/ 498388 w 1300706"/>
                <a:gd name="connsiteY1104" fmla="*/ 1902371 h 2841323"/>
                <a:gd name="connsiteX1105" fmla="*/ 500753 w 1300706"/>
                <a:gd name="connsiteY1105" fmla="*/ 1871625 h 2841323"/>
                <a:gd name="connsiteX1106" fmla="*/ 448718 w 1300706"/>
                <a:gd name="connsiteY1106" fmla="*/ 1921292 h 2841323"/>
                <a:gd name="connsiteX1107" fmla="*/ 436892 w 1300706"/>
                <a:gd name="connsiteY1107" fmla="*/ 1876355 h 2841323"/>
                <a:gd name="connsiteX1108" fmla="*/ 410874 w 1300706"/>
                <a:gd name="connsiteY1108" fmla="*/ 1900006 h 2841323"/>
                <a:gd name="connsiteX1109" fmla="*/ 410874 w 1300706"/>
                <a:gd name="connsiteY1109" fmla="*/ 1878720 h 2841323"/>
                <a:gd name="connsiteX1110" fmla="*/ 474736 w 1300706"/>
                <a:gd name="connsiteY1110" fmla="*/ 1838513 h 2841323"/>
                <a:gd name="connsiteX1111" fmla="*/ 474736 w 1300706"/>
                <a:gd name="connsiteY1111" fmla="*/ 1864529 h 2841323"/>
                <a:gd name="connsiteX1112" fmla="*/ 496023 w 1300706"/>
                <a:gd name="connsiteY1112" fmla="*/ 1836148 h 2841323"/>
                <a:gd name="connsiteX1113" fmla="*/ 477101 w 1300706"/>
                <a:gd name="connsiteY1113" fmla="*/ 1831418 h 2841323"/>
                <a:gd name="connsiteX1114" fmla="*/ 496023 w 1300706"/>
                <a:gd name="connsiteY1114" fmla="*/ 1807766 h 2841323"/>
                <a:gd name="connsiteX1115" fmla="*/ 533867 w 1300706"/>
                <a:gd name="connsiteY1115" fmla="*/ 1762829 h 2841323"/>
                <a:gd name="connsiteX1116" fmla="*/ 548058 w 1300706"/>
                <a:gd name="connsiteY1116" fmla="*/ 1779385 h 2841323"/>
                <a:gd name="connsiteX1117" fmla="*/ 569345 w 1300706"/>
                <a:gd name="connsiteY1117" fmla="*/ 1760464 h 2841323"/>
                <a:gd name="connsiteX1118" fmla="*/ 566980 w 1300706"/>
                <a:gd name="connsiteY1118" fmla="*/ 1774655 h 2841323"/>
                <a:gd name="connsiteX1119" fmla="*/ 569345 w 1300706"/>
                <a:gd name="connsiteY1119" fmla="*/ 1788846 h 2841323"/>
                <a:gd name="connsiteX1120" fmla="*/ 604824 w 1300706"/>
                <a:gd name="connsiteY1120" fmla="*/ 1748638 h 2841323"/>
                <a:gd name="connsiteX1121" fmla="*/ 616650 w 1300706"/>
                <a:gd name="connsiteY1121" fmla="*/ 1710797 h 2841323"/>
                <a:gd name="connsiteX1122" fmla="*/ 607189 w 1300706"/>
                <a:gd name="connsiteY1122" fmla="*/ 1703701 h 2841323"/>
                <a:gd name="connsiteX1123" fmla="*/ 628477 w 1300706"/>
                <a:gd name="connsiteY1123" fmla="*/ 1651669 h 2841323"/>
                <a:gd name="connsiteX1124" fmla="*/ 640303 w 1300706"/>
                <a:gd name="connsiteY1124" fmla="*/ 1654034 h 2841323"/>
                <a:gd name="connsiteX1125" fmla="*/ 621381 w 1300706"/>
                <a:gd name="connsiteY1125" fmla="*/ 1701336 h 2841323"/>
                <a:gd name="connsiteX1126" fmla="*/ 628477 w 1300706"/>
                <a:gd name="connsiteY1126" fmla="*/ 1701336 h 2841323"/>
                <a:gd name="connsiteX1127" fmla="*/ 649764 w 1300706"/>
                <a:gd name="connsiteY1127" fmla="*/ 1682415 h 2841323"/>
                <a:gd name="connsiteX1128" fmla="*/ 687608 w 1300706"/>
                <a:gd name="connsiteY1128" fmla="*/ 1568889 h 2841323"/>
                <a:gd name="connsiteX1129" fmla="*/ 704164 w 1300706"/>
                <a:gd name="connsiteY1129" fmla="*/ 1526317 h 2841323"/>
                <a:gd name="connsiteX1130" fmla="*/ 730182 w 1300706"/>
                <a:gd name="connsiteY1130" fmla="*/ 1396236 h 2841323"/>
                <a:gd name="connsiteX1131" fmla="*/ 734913 w 1300706"/>
                <a:gd name="connsiteY1131" fmla="*/ 1384410 h 2841323"/>
                <a:gd name="connsiteX1132" fmla="*/ 723086 w 1300706"/>
                <a:gd name="connsiteY1132" fmla="*/ 1353664 h 2841323"/>
                <a:gd name="connsiteX1133" fmla="*/ 720721 w 1300706"/>
                <a:gd name="connsiteY1133" fmla="*/ 1320552 h 2841323"/>
                <a:gd name="connsiteX1134" fmla="*/ 706530 w 1300706"/>
                <a:gd name="connsiteY1134" fmla="*/ 1405696 h 2841323"/>
                <a:gd name="connsiteX1135" fmla="*/ 699434 w 1300706"/>
                <a:gd name="connsiteY1135" fmla="*/ 1410427 h 2841323"/>
                <a:gd name="connsiteX1136" fmla="*/ 694703 w 1300706"/>
                <a:gd name="connsiteY1136" fmla="*/ 1325282 h 2841323"/>
                <a:gd name="connsiteX1137" fmla="*/ 711260 w 1300706"/>
                <a:gd name="connsiteY1137" fmla="*/ 1251964 h 2841323"/>
                <a:gd name="connsiteX1138" fmla="*/ 723086 w 1300706"/>
                <a:gd name="connsiteY1138" fmla="*/ 1268519 h 2841323"/>
                <a:gd name="connsiteX1139" fmla="*/ 718356 w 1300706"/>
                <a:gd name="connsiteY1139" fmla="*/ 1308726 h 2841323"/>
                <a:gd name="connsiteX1140" fmla="*/ 746739 w 1300706"/>
                <a:gd name="connsiteY1140" fmla="*/ 1247233 h 2841323"/>
                <a:gd name="connsiteX1141" fmla="*/ 756200 w 1300706"/>
                <a:gd name="connsiteY1141" fmla="*/ 1268519 h 2841323"/>
                <a:gd name="connsiteX1142" fmla="*/ 753835 w 1300706"/>
                <a:gd name="connsiteY1142" fmla="*/ 1391506 h 2841323"/>
                <a:gd name="connsiteX1143" fmla="*/ 760820 w 1300706"/>
                <a:gd name="connsiteY1143" fmla="*/ 1367891 h 2841323"/>
                <a:gd name="connsiteX1144" fmla="*/ 765336 w 1300706"/>
                <a:gd name="connsiteY1144" fmla="*/ 1363444 h 2841323"/>
                <a:gd name="connsiteX1145" fmla="*/ 763296 w 1300706"/>
                <a:gd name="connsiteY1145" fmla="*/ 1370220 h 2841323"/>
                <a:gd name="connsiteX1146" fmla="*/ 765661 w 1300706"/>
                <a:gd name="connsiteY1146" fmla="*/ 1363124 h 2841323"/>
                <a:gd name="connsiteX1147" fmla="*/ 765336 w 1300706"/>
                <a:gd name="connsiteY1147" fmla="*/ 1363444 h 2841323"/>
                <a:gd name="connsiteX1148" fmla="*/ 775972 w 1300706"/>
                <a:gd name="connsiteY1148" fmla="*/ 1328128 h 2841323"/>
                <a:gd name="connsiteX1149" fmla="*/ 765661 w 1300706"/>
                <a:gd name="connsiteY1149" fmla="*/ 1188105 h 2841323"/>
                <a:gd name="connsiteX1150" fmla="*/ 760930 w 1300706"/>
                <a:gd name="connsiteY1150" fmla="*/ 1192836 h 2841323"/>
                <a:gd name="connsiteX1151" fmla="*/ 749104 w 1300706"/>
                <a:gd name="connsiteY1151" fmla="*/ 1176280 h 2841323"/>
                <a:gd name="connsiteX1152" fmla="*/ 739643 w 1300706"/>
                <a:gd name="connsiteY1152" fmla="*/ 1181010 h 2841323"/>
                <a:gd name="connsiteX1153" fmla="*/ 742008 w 1300706"/>
                <a:gd name="connsiteY1153" fmla="*/ 1202296 h 2841323"/>
                <a:gd name="connsiteX1154" fmla="*/ 734913 w 1300706"/>
                <a:gd name="connsiteY1154" fmla="*/ 1181010 h 2841323"/>
                <a:gd name="connsiteX1155" fmla="*/ 730182 w 1300706"/>
                <a:gd name="connsiteY1155" fmla="*/ 1211757 h 2841323"/>
                <a:gd name="connsiteX1156" fmla="*/ 725452 w 1300706"/>
                <a:gd name="connsiteY1156" fmla="*/ 1181010 h 2841323"/>
                <a:gd name="connsiteX1157" fmla="*/ 720721 w 1300706"/>
                <a:gd name="connsiteY1157" fmla="*/ 1143168 h 2841323"/>
                <a:gd name="connsiteX1158" fmla="*/ 742008 w 1300706"/>
                <a:gd name="connsiteY1158" fmla="*/ 1157359 h 2841323"/>
                <a:gd name="connsiteX1159" fmla="*/ 732547 w 1300706"/>
                <a:gd name="connsiteY1159" fmla="*/ 1173915 h 2841323"/>
                <a:gd name="connsiteX1160" fmla="*/ 744374 w 1300706"/>
                <a:gd name="connsiteY1160" fmla="*/ 1166819 h 2841323"/>
                <a:gd name="connsiteX1161" fmla="*/ 732547 w 1300706"/>
                <a:gd name="connsiteY1161" fmla="*/ 1081675 h 2841323"/>
                <a:gd name="connsiteX1162" fmla="*/ 730182 w 1300706"/>
                <a:gd name="connsiteY1162" fmla="*/ 1136073 h 2841323"/>
                <a:gd name="connsiteX1163" fmla="*/ 718356 w 1300706"/>
                <a:gd name="connsiteY1163" fmla="*/ 1093501 h 2841323"/>
                <a:gd name="connsiteX1164" fmla="*/ 715991 w 1300706"/>
                <a:gd name="connsiteY1164" fmla="*/ 1107691 h 2841323"/>
                <a:gd name="connsiteX1165" fmla="*/ 704164 w 1300706"/>
                <a:gd name="connsiteY1165" fmla="*/ 1065119 h 2841323"/>
                <a:gd name="connsiteX1166" fmla="*/ 697069 w 1300706"/>
                <a:gd name="connsiteY1166" fmla="*/ 1072215 h 2841323"/>
                <a:gd name="connsiteX1167" fmla="*/ 708895 w 1300706"/>
                <a:gd name="connsiteY1167" fmla="*/ 1197566 h 2841323"/>
                <a:gd name="connsiteX1168" fmla="*/ 692338 w 1300706"/>
                <a:gd name="connsiteY1168" fmla="*/ 1145533 h 2841323"/>
                <a:gd name="connsiteX1169" fmla="*/ 694703 w 1300706"/>
                <a:gd name="connsiteY1169" fmla="*/ 1280345 h 2841323"/>
                <a:gd name="connsiteX1170" fmla="*/ 682877 w 1300706"/>
                <a:gd name="connsiteY1170" fmla="*/ 1372585 h 2841323"/>
                <a:gd name="connsiteX1171" fmla="*/ 685242 w 1300706"/>
                <a:gd name="connsiteY1171" fmla="*/ 1341838 h 2841323"/>
                <a:gd name="connsiteX1172" fmla="*/ 692338 w 1300706"/>
                <a:gd name="connsiteY1172" fmla="*/ 1266154 h 2841323"/>
                <a:gd name="connsiteX1173" fmla="*/ 680512 w 1300706"/>
                <a:gd name="connsiteY1173" fmla="*/ 1266154 h 2841323"/>
                <a:gd name="connsiteX1174" fmla="*/ 675781 w 1300706"/>
                <a:gd name="connsiteY1174" fmla="*/ 1188105 h 2841323"/>
                <a:gd name="connsiteX1175" fmla="*/ 680512 w 1300706"/>
                <a:gd name="connsiteY1175" fmla="*/ 1188105 h 2841323"/>
                <a:gd name="connsiteX1176" fmla="*/ 671051 w 1300706"/>
                <a:gd name="connsiteY1176" fmla="*/ 1131343 h 2841323"/>
                <a:gd name="connsiteX1177" fmla="*/ 661590 w 1300706"/>
                <a:gd name="connsiteY1177" fmla="*/ 1147898 h 2841323"/>
                <a:gd name="connsiteX1178" fmla="*/ 640303 w 1300706"/>
                <a:gd name="connsiteY1178" fmla="*/ 1091136 h 2841323"/>
                <a:gd name="connsiteX1179" fmla="*/ 637938 w 1300706"/>
                <a:gd name="connsiteY1179" fmla="*/ 1098231 h 2841323"/>
                <a:gd name="connsiteX1180" fmla="*/ 628477 w 1300706"/>
                <a:gd name="connsiteY1180" fmla="*/ 1058024 h 2841323"/>
                <a:gd name="connsiteX1181" fmla="*/ 619016 w 1300706"/>
                <a:gd name="connsiteY1181" fmla="*/ 1039103 h 2841323"/>
                <a:gd name="connsiteX1182" fmla="*/ 604824 w 1300706"/>
                <a:gd name="connsiteY1182" fmla="*/ 1036738 h 2841323"/>
                <a:gd name="connsiteX1183" fmla="*/ 626111 w 1300706"/>
                <a:gd name="connsiteY1183" fmla="*/ 1185740 h 2841323"/>
                <a:gd name="connsiteX1184" fmla="*/ 630842 w 1300706"/>
                <a:gd name="connsiteY1184" fmla="*/ 1204661 h 2841323"/>
                <a:gd name="connsiteX1185" fmla="*/ 628477 w 1300706"/>
                <a:gd name="connsiteY1185" fmla="*/ 1256694 h 2841323"/>
                <a:gd name="connsiteX1186" fmla="*/ 623746 w 1300706"/>
                <a:gd name="connsiteY1186" fmla="*/ 1228312 h 2841323"/>
                <a:gd name="connsiteX1187" fmla="*/ 619016 w 1300706"/>
                <a:gd name="connsiteY1187" fmla="*/ 1263789 h 2841323"/>
                <a:gd name="connsiteX1188" fmla="*/ 581172 w 1300706"/>
                <a:gd name="connsiteY1188" fmla="*/ 1131343 h 2841323"/>
                <a:gd name="connsiteX1189" fmla="*/ 585902 w 1300706"/>
                <a:gd name="connsiteY1189" fmla="*/ 1124247 h 2841323"/>
                <a:gd name="connsiteX1190" fmla="*/ 574076 w 1300706"/>
                <a:gd name="connsiteY1190" fmla="*/ 1110057 h 2841323"/>
                <a:gd name="connsiteX1191" fmla="*/ 600094 w 1300706"/>
                <a:gd name="connsiteY1191" fmla="*/ 1195201 h 2841323"/>
                <a:gd name="connsiteX1192" fmla="*/ 588267 w 1300706"/>
                <a:gd name="connsiteY1192" fmla="*/ 1181010 h 2841323"/>
                <a:gd name="connsiteX1193" fmla="*/ 578806 w 1300706"/>
                <a:gd name="connsiteY1193" fmla="*/ 1181010 h 2841323"/>
                <a:gd name="connsiteX1194" fmla="*/ 583537 w 1300706"/>
                <a:gd name="connsiteY1194" fmla="*/ 1192836 h 2841323"/>
                <a:gd name="connsiteX1195" fmla="*/ 576441 w 1300706"/>
                <a:gd name="connsiteY1195" fmla="*/ 1183375 h 2841323"/>
                <a:gd name="connsiteX1196" fmla="*/ 576441 w 1300706"/>
                <a:gd name="connsiteY1196" fmla="*/ 1199931 h 2841323"/>
                <a:gd name="connsiteX1197" fmla="*/ 552789 w 1300706"/>
                <a:gd name="connsiteY1197" fmla="*/ 1247233 h 2841323"/>
                <a:gd name="connsiteX1198" fmla="*/ 552789 w 1300706"/>
                <a:gd name="connsiteY1198" fmla="*/ 1266154 h 2841323"/>
                <a:gd name="connsiteX1199" fmla="*/ 540962 w 1300706"/>
                <a:gd name="connsiteY1199" fmla="*/ 1299266 h 2841323"/>
                <a:gd name="connsiteX1200" fmla="*/ 559884 w 1300706"/>
                <a:gd name="connsiteY1200" fmla="*/ 1315822 h 2841323"/>
                <a:gd name="connsiteX1201" fmla="*/ 548058 w 1300706"/>
                <a:gd name="connsiteY1201" fmla="*/ 1318187 h 2841323"/>
                <a:gd name="connsiteX1202" fmla="*/ 538597 w 1300706"/>
                <a:gd name="connsiteY1202" fmla="*/ 1353664 h 2841323"/>
                <a:gd name="connsiteX1203" fmla="*/ 531501 w 1300706"/>
                <a:gd name="connsiteY1203" fmla="*/ 1348933 h 2841323"/>
                <a:gd name="connsiteX1204" fmla="*/ 514945 w 1300706"/>
                <a:gd name="connsiteY1204" fmla="*/ 1384410 h 2841323"/>
                <a:gd name="connsiteX1205" fmla="*/ 512580 w 1300706"/>
                <a:gd name="connsiteY1205" fmla="*/ 1365489 h 2841323"/>
                <a:gd name="connsiteX1206" fmla="*/ 505484 w 1300706"/>
                <a:gd name="connsiteY1206" fmla="*/ 1379680 h 2841323"/>
                <a:gd name="connsiteX1207" fmla="*/ 496023 w 1300706"/>
                <a:gd name="connsiteY1207" fmla="*/ 1367854 h 2841323"/>
                <a:gd name="connsiteX1208" fmla="*/ 474736 w 1300706"/>
                <a:gd name="connsiteY1208" fmla="*/ 1443538 h 2841323"/>
                <a:gd name="connsiteX1209" fmla="*/ 467640 w 1300706"/>
                <a:gd name="connsiteY1209" fmla="*/ 1445903 h 2841323"/>
                <a:gd name="connsiteX1210" fmla="*/ 453448 w 1300706"/>
                <a:gd name="connsiteY1210" fmla="*/ 1479015 h 2841323"/>
                <a:gd name="connsiteX1211" fmla="*/ 451083 w 1300706"/>
                <a:gd name="connsiteY1211" fmla="*/ 1497936 h 2841323"/>
                <a:gd name="connsiteX1212" fmla="*/ 439808 w 1300706"/>
                <a:gd name="connsiteY1212" fmla="*/ 1512542 h 2841323"/>
                <a:gd name="connsiteX1213" fmla="*/ 434270 w 1300706"/>
                <a:gd name="connsiteY1213" fmla="*/ 1478701 h 2841323"/>
                <a:gd name="connsiteX1214" fmla="*/ 441548 w 1300706"/>
                <a:gd name="connsiteY1214" fmla="*/ 1450671 h 2841323"/>
                <a:gd name="connsiteX1215" fmla="*/ 443987 w 1300706"/>
                <a:gd name="connsiteY1215" fmla="*/ 1417522 h 2841323"/>
                <a:gd name="connsiteX1216" fmla="*/ 458179 w 1300706"/>
                <a:gd name="connsiteY1216" fmla="*/ 1337108 h 2841323"/>
                <a:gd name="connsiteX1217" fmla="*/ 451083 w 1300706"/>
                <a:gd name="connsiteY1217" fmla="*/ 1341838 h 2841323"/>
                <a:gd name="connsiteX1218" fmla="*/ 453448 w 1300706"/>
                <a:gd name="connsiteY1218" fmla="*/ 1325282 h 2841323"/>
                <a:gd name="connsiteX1219" fmla="*/ 462909 w 1300706"/>
                <a:gd name="connsiteY1219" fmla="*/ 1322917 h 2841323"/>
                <a:gd name="connsiteX1220" fmla="*/ 455814 w 1300706"/>
                <a:gd name="connsiteY1220" fmla="*/ 1311092 h 2841323"/>
                <a:gd name="connsiteX1221" fmla="*/ 453448 w 1300706"/>
                <a:gd name="connsiteY1221" fmla="*/ 1315822 h 2841323"/>
                <a:gd name="connsiteX1222" fmla="*/ 441622 w 1300706"/>
                <a:gd name="connsiteY1222" fmla="*/ 1308726 h 2841323"/>
                <a:gd name="connsiteX1223" fmla="*/ 435968 w 1300706"/>
                <a:gd name="connsiteY1223" fmla="*/ 1288438 h 2841323"/>
                <a:gd name="connsiteX1224" fmla="*/ 432161 w 1300706"/>
                <a:gd name="connsiteY1224" fmla="*/ 1289806 h 2841323"/>
                <a:gd name="connsiteX1225" fmla="*/ 441622 w 1300706"/>
                <a:gd name="connsiteY1225" fmla="*/ 1320552 h 2841323"/>
                <a:gd name="connsiteX1226" fmla="*/ 443987 w 1300706"/>
                <a:gd name="connsiteY1226" fmla="*/ 1341838 h 2841323"/>
                <a:gd name="connsiteX1227" fmla="*/ 451083 w 1300706"/>
                <a:gd name="connsiteY1227" fmla="*/ 1356029 h 2841323"/>
                <a:gd name="connsiteX1228" fmla="*/ 436892 w 1300706"/>
                <a:gd name="connsiteY1228" fmla="*/ 1348933 h 2841323"/>
                <a:gd name="connsiteX1229" fmla="*/ 434527 w 1300706"/>
                <a:gd name="connsiteY1229" fmla="*/ 1377315 h 2841323"/>
                <a:gd name="connsiteX1230" fmla="*/ 429796 w 1300706"/>
                <a:gd name="connsiteY1230" fmla="*/ 1365489 h 2841323"/>
                <a:gd name="connsiteX1231" fmla="*/ 434527 w 1300706"/>
                <a:gd name="connsiteY1231" fmla="*/ 1384410 h 2841323"/>
                <a:gd name="connsiteX1232" fmla="*/ 425066 w 1300706"/>
                <a:gd name="connsiteY1232" fmla="*/ 1384410 h 2841323"/>
                <a:gd name="connsiteX1233" fmla="*/ 427246 w 1300706"/>
                <a:gd name="connsiteY1233" fmla="*/ 1425541 h 2841323"/>
                <a:gd name="connsiteX1234" fmla="*/ 426210 w 1300706"/>
                <a:gd name="connsiteY1234" fmla="*/ 1429443 h 2841323"/>
                <a:gd name="connsiteX1235" fmla="*/ 392714 w 1300706"/>
                <a:gd name="connsiteY1235" fmla="*/ 1224745 h 2841323"/>
                <a:gd name="connsiteX1236" fmla="*/ 236728 w 1300706"/>
                <a:gd name="connsiteY1236" fmla="*/ 988077 h 2841323"/>
                <a:gd name="connsiteX1237" fmla="*/ 0 w 1300706"/>
                <a:gd name="connsiteY1237" fmla="*/ 897415 h 284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</a:cxnLst>
              <a:rect l="l" t="t" r="r" b="b"/>
              <a:pathLst>
                <a:path w="1300706" h="2841323">
                  <a:moveTo>
                    <a:pt x="257133" y="2827132"/>
                  </a:moveTo>
                  <a:cubicBezTo>
                    <a:pt x="264229" y="2829498"/>
                    <a:pt x="261864" y="2829498"/>
                    <a:pt x="268959" y="2827132"/>
                  </a:cubicBezTo>
                  <a:cubicBezTo>
                    <a:pt x="271325" y="2834228"/>
                    <a:pt x="254768" y="2834228"/>
                    <a:pt x="257133" y="2827132"/>
                  </a:cubicBezTo>
                  <a:close/>
                  <a:moveTo>
                    <a:pt x="143601" y="2805846"/>
                  </a:moveTo>
                  <a:cubicBezTo>
                    <a:pt x="157793" y="2805846"/>
                    <a:pt x="162523" y="2815307"/>
                    <a:pt x="174350" y="2808212"/>
                  </a:cubicBezTo>
                  <a:cubicBezTo>
                    <a:pt x="183811" y="2812942"/>
                    <a:pt x="179080" y="2827132"/>
                    <a:pt x="186176" y="2827132"/>
                  </a:cubicBezTo>
                  <a:cubicBezTo>
                    <a:pt x="188541" y="2831863"/>
                    <a:pt x="179080" y="2829498"/>
                    <a:pt x="176715" y="2829498"/>
                  </a:cubicBezTo>
                  <a:cubicBezTo>
                    <a:pt x="174350" y="2836593"/>
                    <a:pt x="183811" y="2838958"/>
                    <a:pt x="179080" y="2841323"/>
                  </a:cubicBezTo>
                  <a:cubicBezTo>
                    <a:pt x="162523" y="2834228"/>
                    <a:pt x="141236" y="2841323"/>
                    <a:pt x="122314" y="2834228"/>
                  </a:cubicBezTo>
                  <a:cubicBezTo>
                    <a:pt x="136506" y="2827132"/>
                    <a:pt x="155428" y="2834228"/>
                    <a:pt x="171984" y="2824767"/>
                  </a:cubicBezTo>
                  <a:cubicBezTo>
                    <a:pt x="167254" y="2822402"/>
                    <a:pt x="157793" y="2822402"/>
                    <a:pt x="150697" y="2822402"/>
                  </a:cubicBezTo>
                  <a:cubicBezTo>
                    <a:pt x="150697" y="2815307"/>
                    <a:pt x="148332" y="2810577"/>
                    <a:pt x="143601" y="2805846"/>
                  </a:cubicBezTo>
                  <a:close/>
                  <a:moveTo>
                    <a:pt x="129706" y="2805255"/>
                  </a:moveTo>
                  <a:cubicBezTo>
                    <a:pt x="131775" y="2805255"/>
                    <a:pt x="134140" y="2805846"/>
                    <a:pt x="136506" y="2805846"/>
                  </a:cubicBezTo>
                  <a:cubicBezTo>
                    <a:pt x="136506" y="2808212"/>
                    <a:pt x="138871" y="2810577"/>
                    <a:pt x="138871" y="2812942"/>
                  </a:cubicBezTo>
                  <a:cubicBezTo>
                    <a:pt x="131775" y="2817672"/>
                    <a:pt x="124679" y="2815307"/>
                    <a:pt x="124679" y="2808212"/>
                  </a:cubicBezTo>
                  <a:cubicBezTo>
                    <a:pt x="125862" y="2805846"/>
                    <a:pt x="127636" y="2805255"/>
                    <a:pt x="129706" y="2805255"/>
                  </a:cubicBezTo>
                  <a:close/>
                  <a:moveTo>
                    <a:pt x="82696" y="2805255"/>
                  </a:moveTo>
                  <a:cubicBezTo>
                    <a:pt x="88609" y="2805255"/>
                    <a:pt x="93931" y="2807029"/>
                    <a:pt x="98662" y="2810577"/>
                  </a:cubicBezTo>
                  <a:cubicBezTo>
                    <a:pt x="86835" y="2815307"/>
                    <a:pt x="72644" y="2820037"/>
                    <a:pt x="63183" y="2810577"/>
                  </a:cubicBezTo>
                  <a:cubicBezTo>
                    <a:pt x="70279" y="2807029"/>
                    <a:pt x="76783" y="2805255"/>
                    <a:pt x="82696" y="2805255"/>
                  </a:cubicBezTo>
                  <a:close/>
                  <a:moveTo>
                    <a:pt x="117584" y="2588255"/>
                  </a:moveTo>
                  <a:cubicBezTo>
                    <a:pt x="122314" y="2592986"/>
                    <a:pt x="112853" y="2600081"/>
                    <a:pt x="103392" y="2597716"/>
                  </a:cubicBezTo>
                  <a:cubicBezTo>
                    <a:pt x="103392" y="2588255"/>
                    <a:pt x="115218" y="2592986"/>
                    <a:pt x="117584" y="2588255"/>
                  </a:cubicBezTo>
                  <a:close/>
                  <a:moveTo>
                    <a:pt x="368300" y="2569335"/>
                  </a:moveTo>
                  <a:cubicBezTo>
                    <a:pt x="358839" y="2571700"/>
                    <a:pt x="361204" y="2576430"/>
                    <a:pt x="365934" y="2576430"/>
                  </a:cubicBezTo>
                  <a:cubicBezTo>
                    <a:pt x="328090" y="2595351"/>
                    <a:pt x="280786" y="2604811"/>
                    <a:pt x="240576" y="2609542"/>
                  </a:cubicBezTo>
                  <a:cubicBezTo>
                    <a:pt x="247672" y="2604811"/>
                    <a:pt x="257133" y="2588255"/>
                    <a:pt x="266594" y="2600081"/>
                  </a:cubicBezTo>
                  <a:cubicBezTo>
                    <a:pt x="287881" y="2585890"/>
                    <a:pt x="316264" y="2588255"/>
                    <a:pt x="349378" y="2581160"/>
                  </a:cubicBezTo>
                  <a:cubicBezTo>
                    <a:pt x="339917" y="2569335"/>
                    <a:pt x="358839" y="2571700"/>
                    <a:pt x="368300" y="2569335"/>
                  </a:cubicBezTo>
                  <a:close/>
                  <a:moveTo>
                    <a:pt x="420335" y="2566969"/>
                  </a:moveTo>
                  <a:cubicBezTo>
                    <a:pt x="417970" y="2576430"/>
                    <a:pt x="403778" y="2574065"/>
                    <a:pt x="394317" y="2576430"/>
                  </a:cubicBezTo>
                  <a:cubicBezTo>
                    <a:pt x="399048" y="2569335"/>
                    <a:pt x="410874" y="2569335"/>
                    <a:pt x="420335" y="2566969"/>
                  </a:cubicBezTo>
                  <a:close/>
                  <a:moveTo>
                    <a:pt x="401413" y="2559874"/>
                  </a:moveTo>
                  <a:cubicBezTo>
                    <a:pt x="401413" y="2569335"/>
                    <a:pt x="389587" y="2562239"/>
                    <a:pt x="384856" y="2564604"/>
                  </a:cubicBezTo>
                  <a:cubicBezTo>
                    <a:pt x="389587" y="2562239"/>
                    <a:pt x="399048" y="2557509"/>
                    <a:pt x="401413" y="2559874"/>
                  </a:cubicBezTo>
                  <a:close/>
                  <a:moveTo>
                    <a:pt x="460544" y="2531493"/>
                  </a:moveTo>
                  <a:cubicBezTo>
                    <a:pt x="460544" y="2543318"/>
                    <a:pt x="448718" y="2538588"/>
                    <a:pt x="453448" y="2540953"/>
                  </a:cubicBezTo>
                  <a:cubicBezTo>
                    <a:pt x="451083" y="2548048"/>
                    <a:pt x="446353" y="2540953"/>
                    <a:pt x="448718" y="2536223"/>
                  </a:cubicBezTo>
                  <a:cubicBezTo>
                    <a:pt x="453448" y="2536223"/>
                    <a:pt x="455814" y="2531493"/>
                    <a:pt x="460544" y="2531493"/>
                  </a:cubicBezTo>
                  <a:close/>
                  <a:moveTo>
                    <a:pt x="436892" y="2529128"/>
                  </a:moveTo>
                  <a:cubicBezTo>
                    <a:pt x="436892" y="2536223"/>
                    <a:pt x="441622" y="2538588"/>
                    <a:pt x="443987" y="2540953"/>
                  </a:cubicBezTo>
                  <a:cubicBezTo>
                    <a:pt x="436892" y="2552779"/>
                    <a:pt x="420335" y="2559874"/>
                    <a:pt x="403778" y="2557509"/>
                  </a:cubicBezTo>
                  <a:cubicBezTo>
                    <a:pt x="403778" y="2557509"/>
                    <a:pt x="403778" y="2557509"/>
                    <a:pt x="403778" y="2545683"/>
                  </a:cubicBezTo>
                  <a:cubicBezTo>
                    <a:pt x="413239" y="2545683"/>
                    <a:pt x="403778" y="2550414"/>
                    <a:pt x="408509" y="2555144"/>
                  </a:cubicBezTo>
                  <a:cubicBezTo>
                    <a:pt x="410874" y="2543318"/>
                    <a:pt x="422700" y="2536223"/>
                    <a:pt x="436892" y="2529128"/>
                  </a:cubicBezTo>
                  <a:close/>
                  <a:moveTo>
                    <a:pt x="380126" y="2510207"/>
                  </a:moveTo>
                  <a:cubicBezTo>
                    <a:pt x="384856" y="2514937"/>
                    <a:pt x="370665" y="2519667"/>
                    <a:pt x="368300" y="2514937"/>
                  </a:cubicBezTo>
                  <a:cubicBezTo>
                    <a:pt x="368300" y="2510207"/>
                    <a:pt x="380126" y="2517302"/>
                    <a:pt x="380126" y="2510207"/>
                  </a:cubicBezTo>
                  <a:close/>
                  <a:moveTo>
                    <a:pt x="522041" y="2505476"/>
                  </a:moveTo>
                  <a:cubicBezTo>
                    <a:pt x="519675" y="2514937"/>
                    <a:pt x="517310" y="2510207"/>
                    <a:pt x="510214" y="2514937"/>
                  </a:cubicBezTo>
                  <a:cubicBezTo>
                    <a:pt x="512580" y="2510207"/>
                    <a:pt x="517310" y="2507841"/>
                    <a:pt x="522041" y="2505476"/>
                  </a:cubicBezTo>
                  <a:close/>
                  <a:moveTo>
                    <a:pt x="304438" y="2439253"/>
                  </a:moveTo>
                  <a:cubicBezTo>
                    <a:pt x="304438" y="2441618"/>
                    <a:pt x="304438" y="2441618"/>
                    <a:pt x="306803" y="2441618"/>
                  </a:cubicBezTo>
                  <a:cubicBezTo>
                    <a:pt x="302073" y="2448714"/>
                    <a:pt x="297342" y="2443983"/>
                    <a:pt x="290247" y="2443983"/>
                  </a:cubicBezTo>
                  <a:cubicBezTo>
                    <a:pt x="292612" y="2439253"/>
                    <a:pt x="297342" y="2436888"/>
                    <a:pt x="304438" y="2439253"/>
                  </a:cubicBezTo>
                  <a:close/>
                  <a:moveTo>
                    <a:pt x="718356" y="2389586"/>
                  </a:moveTo>
                  <a:cubicBezTo>
                    <a:pt x="720721" y="2390768"/>
                    <a:pt x="721904" y="2390177"/>
                    <a:pt x="723678" y="2389586"/>
                  </a:cubicBezTo>
                  <a:cubicBezTo>
                    <a:pt x="725452" y="2388994"/>
                    <a:pt x="727817" y="2388403"/>
                    <a:pt x="732547" y="2389586"/>
                  </a:cubicBezTo>
                  <a:cubicBezTo>
                    <a:pt x="732547" y="2399046"/>
                    <a:pt x="718356" y="2401411"/>
                    <a:pt x="718356" y="2389586"/>
                  </a:cubicBezTo>
                  <a:close/>
                  <a:moveTo>
                    <a:pt x="592998" y="2389586"/>
                  </a:moveTo>
                  <a:cubicBezTo>
                    <a:pt x="585902" y="2389586"/>
                    <a:pt x="581172" y="2389586"/>
                    <a:pt x="578806" y="2396681"/>
                  </a:cubicBezTo>
                  <a:cubicBezTo>
                    <a:pt x="585902" y="2396681"/>
                    <a:pt x="592998" y="2396681"/>
                    <a:pt x="592998" y="2389586"/>
                  </a:cubicBezTo>
                  <a:close/>
                  <a:moveTo>
                    <a:pt x="503119" y="2377760"/>
                  </a:moveTo>
                  <a:cubicBezTo>
                    <a:pt x="488927" y="2382490"/>
                    <a:pt x="474736" y="2384855"/>
                    <a:pt x="465275" y="2396681"/>
                  </a:cubicBezTo>
                  <a:cubicBezTo>
                    <a:pt x="479466" y="2396681"/>
                    <a:pt x="498388" y="2389586"/>
                    <a:pt x="503119" y="2377760"/>
                  </a:cubicBezTo>
                  <a:close/>
                  <a:moveTo>
                    <a:pt x="746739" y="2375395"/>
                  </a:moveTo>
                  <a:cubicBezTo>
                    <a:pt x="751469" y="2377760"/>
                    <a:pt x="744374" y="2387220"/>
                    <a:pt x="739643" y="2384855"/>
                  </a:cubicBezTo>
                  <a:cubicBezTo>
                    <a:pt x="737278" y="2377760"/>
                    <a:pt x="746739" y="2380125"/>
                    <a:pt x="746739" y="2375395"/>
                  </a:cubicBezTo>
                  <a:close/>
                  <a:moveTo>
                    <a:pt x="11148" y="2365934"/>
                  </a:moveTo>
                  <a:cubicBezTo>
                    <a:pt x="9965" y="2370073"/>
                    <a:pt x="7600" y="2371995"/>
                    <a:pt x="4643" y="2372845"/>
                  </a:cubicBezTo>
                  <a:lnTo>
                    <a:pt x="0" y="2373067"/>
                  </a:lnTo>
                  <a:lnTo>
                    <a:pt x="0" y="2366521"/>
                  </a:lnTo>
                  <a:close/>
                  <a:moveTo>
                    <a:pt x="723086" y="2356474"/>
                  </a:moveTo>
                  <a:cubicBezTo>
                    <a:pt x="713625" y="2354109"/>
                    <a:pt x="715991" y="2365934"/>
                    <a:pt x="706530" y="2363569"/>
                  </a:cubicBezTo>
                  <a:cubicBezTo>
                    <a:pt x="706530" y="2363569"/>
                    <a:pt x="706530" y="2363569"/>
                    <a:pt x="706530" y="2370665"/>
                  </a:cubicBezTo>
                  <a:cubicBezTo>
                    <a:pt x="711260" y="2373030"/>
                    <a:pt x="720721" y="2365934"/>
                    <a:pt x="723086" y="2356474"/>
                  </a:cubicBezTo>
                  <a:close/>
                  <a:moveTo>
                    <a:pt x="189724" y="2354109"/>
                  </a:moveTo>
                  <a:cubicBezTo>
                    <a:pt x="201550" y="2351744"/>
                    <a:pt x="215741" y="2352926"/>
                    <a:pt x="226385" y="2356474"/>
                  </a:cubicBezTo>
                  <a:cubicBezTo>
                    <a:pt x="224020" y="2368299"/>
                    <a:pt x="216924" y="2370665"/>
                    <a:pt x="209828" y="2373030"/>
                  </a:cubicBezTo>
                  <a:cubicBezTo>
                    <a:pt x="214559" y="2389586"/>
                    <a:pt x="231115" y="2380125"/>
                    <a:pt x="240576" y="2384855"/>
                  </a:cubicBezTo>
                  <a:cubicBezTo>
                    <a:pt x="240576" y="2387220"/>
                    <a:pt x="233481" y="2384855"/>
                    <a:pt x="235846" y="2389586"/>
                  </a:cubicBezTo>
                  <a:cubicBezTo>
                    <a:pt x="238211" y="2391951"/>
                    <a:pt x="238211" y="2389586"/>
                    <a:pt x="238211" y="2389586"/>
                  </a:cubicBezTo>
                  <a:cubicBezTo>
                    <a:pt x="245307" y="2391951"/>
                    <a:pt x="233481" y="2391951"/>
                    <a:pt x="235846" y="2399046"/>
                  </a:cubicBezTo>
                  <a:cubicBezTo>
                    <a:pt x="209828" y="2394316"/>
                    <a:pt x="164889" y="2396681"/>
                    <a:pt x="167254" y="2373030"/>
                  </a:cubicBezTo>
                  <a:cubicBezTo>
                    <a:pt x="168436" y="2362387"/>
                    <a:pt x="177897" y="2356474"/>
                    <a:pt x="189724" y="2354109"/>
                  </a:cubicBezTo>
                  <a:close/>
                  <a:moveTo>
                    <a:pt x="84470" y="2349379"/>
                  </a:moveTo>
                  <a:cubicBezTo>
                    <a:pt x="96296" y="2347013"/>
                    <a:pt x="96296" y="2356474"/>
                    <a:pt x="105757" y="2356474"/>
                  </a:cubicBezTo>
                  <a:cubicBezTo>
                    <a:pt x="93931" y="2365934"/>
                    <a:pt x="75009" y="2361204"/>
                    <a:pt x="60818" y="2373030"/>
                  </a:cubicBezTo>
                  <a:cubicBezTo>
                    <a:pt x="65548" y="2394316"/>
                    <a:pt x="98662" y="2365934"/>
                    <a:pt x="122314" y="2375395"/>
                  </a:cubicBezTo>
                  <a:cubicBezTo>
                    <a:pt x="115218" y="2384855"/>
                    <a:pt x="108123" y="2380125"/>
                    <a:pt x="96296" y="2384855"/>
                  </a:cubicBezTo>
                  <a:cubicBezTo>
                    <a:pt x="96296" y="2391951"/>
                    <a:pt x="82105" y="2394316"/>
                    <a:pt x="86835" y="2401411"/>
                  </a:cubicBezTo>
                  <a:cubicBezTo>
                    <a:pt x="82105" y="2401411"/>
                    <a:pt x="56087" y="2396681"/>
                    <a:pt x="53722" y="2410872"/>
                  </a:cubicBezTo>
                  <a:cubicBezTo>
                    <a:pt x="53722" y="2408506"/>
                    <a:pt x="48992" y="2410872"/>
                    <a:pt x="48992" y="2406141"/>
                  </a:cubicBezTo>
                  <a:cubicBezTo>
                    <a:pt x="44261" y="2408506"/>
                    <a:pt x="51357" y="2410872"/>
                    <a:pt x="48992" y="2415602"/>
                  </a:cubicBezTo>
                  <a:cubicBezTo>
                    <a:pt x="34800" y="2410872"/>
                    <a:pt x="20609" y="2406141"/>
                    <a:pt x="4052" y="2406141"/>
                  </a:cubicBezTo>
                  <a:cubicBezTo>
                    <a:pt x="6417" y="2403776"/>
                    <a:pt x="6417" y="2401411"/>
                    <a:pt x="5235" y="2399638"/>
                  </a:cubicBezTo>
                  <a:lnTo>
                    <a:pt x="0" y="2397021"/>
                  </a:lnTo>
                  <a:lnTo>
                    <a:pt x="0" y="2394691"/>
                  </a:lnTo>
                  <a:lnTo>
                    <a:pt x="22974" y="2389586"/>
                  </a:lnTo>
                  <a:cubicBezTo>
                    <a:pt x="22974" y="2382490"/>
                    <a:pt x="25339" y="2375395"/>
                    <a:pt x="18243" y="2375395"/>
                  </a:cubicBezTo>
                  <a:cubicBezTo>
                    <a:pt x="20609" y="2373030"/>
                    <a:pt x="27704" y="2368299"/>
                    <a:pt x="18243" y="2368299"/>
                  </a:cubicBezTo>
                  <a:cubicBezTo>
                    <a:pt x="22974" y="2361204"/>
                    <a:pt x="25339" y="2373030"/>
                    <a:pt x="32435" y="2370665"/>
                  </a:cubicBezTo>
                  <a:cubicBezTo>
                    <a:pt x="32435" y="2351744"/>
                    <a:pt x="79740" y="2368299"/>
                    <a:pt x="84470" y="2349379"/>
                  </a:cubicBezTo>
                  <a:close/>
                  <a:moveTo>
                    <a:pt x="79740" y="2335188"/>
                  </a:moveTo>
                  <a:cubicBezTo>
                    <a:pt x="77375" y="2342283"/>
                    <a:pt x="84470" y="2339918"/>
                    <a:pt x="82105" y="2349379"/>
                  </a:cubicBezTo>
                  <a:cubicBezTo>
                    <a:pt x="60818" y="2351744"/>
                    <a:pt x="48992" y="2351744"/>
                    <a:pt x="32435" y="2342283"/>
                  </a:cubicBezTo>
                  <a:cubicBezTo>
                    <a:pt x="46626" y="2335188"/>
                    <a:pt x="65548" y="2335188"/>
                    <a:pt x="79740" y="2335188"/>
                  </a:cubicBezTo>
                  <a:close/>
                  <a:moveTo>
                    <a:pt x="0" y="2335002"/>
                  </a:moveTo>
                  <a:lnTo>
                    <a:pt x="4052" y="2337553"/>
                  </a:lnTo>
                  <a:lnTo>
                    <a:pt x="0" y="2338177"/>
                  </a:lnTo>
                  <a:close/>
                  <a:moveTo>
                    <a:pt x="732547" y="2330458"/>
                  </a:moveTo>
                  <a:cubicBezTo>
                    <a:pt x="730182" y="2335188"/>
                    <a:pt x="725452" y="2332823"/>
                    <a:pt x="723086" y="2339918"/>
                  </a:cubicBezTo>
                  <a:cubicBezTo>
                    <a:pt x="730182" y="2339918"/>
                    <a:pt x="737278" y="2332823"/>
                    <a:pt x="732547" y="2330458"/>
                  </a:cubicBezTo>
                  <a:close/>
                  <a:moveTo>
                    <a:pt x="287881" y="2306806"/>
                  </a:moveTo>
                  <a:cubicBezTo>
                    <a:pt x="287881" y="2306806"/>
                    <a:pt x="287881" y="2306806"/>
                    <a:pt x="294977" y="2306806"/>
                  </a:cubicBezTo>
                  <a:cubicBezTo>
                    <a:pt x="294977" y="2311537"/>
                    <a:pt x="292612" y="2313902"/>
                    <a:pt x="292612" y="2316267"/>
                  </a:cubicBezTo>
                  <a:cubicBezTo>
                    <a:pt x="290247" y="2316267"/>
                    <a:pt x="287881" y="2311537"/>
                    <a:pt x="287881" y="2306806"/>
                  </a:cubicBezTo>
                  <a:close/>
                  <a:moveTo>
                    <a:pt x="841874" y="2304178"/>
                  </a:moveTo>
                  <a:lnTo>
                    <a:pt x="841349" y="2304441"/>
                  </a:lnTo>
                  <a:lnTo>
                    <a:pt x="841300" y="2304198"/>
                  </a:lnTo>
                  <a:close/>
                  <a:moveTo>
                    <a:pt x="41896" y="2303850"/>
                  </a:moveTo>
                  <a:cubicBezTo>
                    <a:pt x="47218" y="2302667"/>
                    <a:pt x="53722" y="2303259"/>
                    <a:pt x="60818" y="2304441"/>
                  </a:cubicBezTo>
                  <a:cubicBezTo>
                    <a:pt x="53722" y="2309172"/>
                    <a:pt x="53722" y="2311537"/>
                    <a:pt x="51357" y="2323362"/>
                  </a:cubicBezTo>
                  <a:cubicBezTo>
                    <a:pt x="46626" y="2318632"/>
                    <a:pt x="34800" y="2328092"/>
                    <a:pt x="34800" y="2320997"/>
                  </a:cubicBezTo>
                  <a:cubicBezTo>
                    <a:pt x="32435" y="2313902"/>
                    <a:pt x="39531" y="2316267"/>
                    <a:pt x="41896" y="2316267"/>
                  </a:cubicBezTo>
                  <a:cubicBezTo>
                    <a:pt x="41896" y="2311537"/>
                    <a:pt x="34800" y="2313902"/>
                    <a:pt x="30070" y="2313902"/>
                  </a:cubicBezTo>
                  <a:cubicBezTo>
                    <a:pt x="32435" y="2307989"/>
                    <a:pt x="36574" y="2305033"/>
                    <a:pt x="41896" y="2303850"/>
                  </a:cubicBezTo>
                  <a:close/>
                  <a:moveTo>
                    <a:pt x="846079" y="2302076"/>
                  </a:moveTo>
                  <a:cubicBezTo>
                    <a:pt x="848445" y="2304441"/>
                    <a:pt x="846079" y="2304441"/>
                    <a:pt x="842827" y="2304146"/>
                  </a:cubicBezTo>
                  <a:lnTo>
                    <a:pt x="841874" y="2304178"/>
                  </a:lnTo>
                  <a:close/>
                  <a:moveTo>
                    <a:pt x="352039" y="2299416"/>
                  </a:moveTo>
                  <a:cubicBezTo>
                    <a:pt x="348786" y="2299711"/>
                    <a:pt x="345830" y="2302076"/>
                    <a:pt x="347012" y="2306806"/>
                  </a:cubicBezTo>
                  <a:cubicBezTo>
                    <a:pt x="351743" y="2309172"/>
                    <a:pt x="354108" y="2304441"/>
                    <a:pt x="358839" y="2304441"/>
                  </a:cubicBezTo>
                  <a:cubicBezTo>
                    <a:pt x="358839" y="2300894"/>
                    <a:pt x="355291" y="2299120"/>
                    <a:pt x="352039" y="2299416"/>
                  </a:cubicBezTo>
                  <a:close/>
                  <a:moveTo>
                    <a:pt x="779852" y="2297346"/>
                  </a:moveTo>
                  <a:cubicBezTo>
                    <a:pt x="770391" y="2292616"/>
                    <a:pt x="768026" y="2304441"/>
                    <a:pt x="756200" y="2302076"/>
                  </a:cubicBezTo>
                  <a:cubicBezTo>
                    <a:pt x="756200" y="2316267"/>
                    <a:pt x="765661" y="2306806"/>
                    <a:pt x="775122" y="2309172"/>
                  </a:cubicBezTo>
                  <a:cubicBezTo>
                    <a:pt x="775122" y="2304441"/>
                    <a:pt x="779852" y="2304441"/>
                    <a:pt x="779852" y="2297346"/>
                  </a:cubicBezTo>
                  <a:close/>
                  <a:moveTo>
                    <a:pt x="857905" y="2283155"/>
                  </a:moveTo>
                  <a:cubicBezTo>
                    <a:pt x="857905" y="2283155"/>
                    <a:pt x="857905" y="2283155"/>
                    <a:pt x="867366" y="2283155"/>
                  </a:cubicBezTo>
                  <a:cubicBezTo>
                    <a:pt x="867366" y="2292616"/>
                    <a:pt x="860271" y="2297346"/>
                    <a:pt x="853175" y="2299711"/>
                  </a:cubicBezTo>
                  <a:cubicBezTo>
                    <a:pt x="857905" y="2297346"/>
                    <a:pt x="855540" y="2287885"/>
                    <a:pt x="857905" y="2283155"/>
                  </a:cubicBezTo>
                  <a:close/>
                  <a:moveTo>
                    <a:pt x="164889" y="2283155"/>
                  </a:moveTo>
                  <a:cubicBezTo>
                    <a:pt x="167254" y="2283155"/>
                    <a:pt x="164889" y="2287885"/>
                    <a:pt x="167254" y="2287885"/>
                  </a:cubicBezTo>
                  <a:cubicBezTo>
                    <a:pt x="167254" y="2292616"/>
                    <a:pt x="160158" y="2290251"/>
                    <a:pt x="155428" y="2290251"/>
                  </a:cubicBezTo>
                  <a:cubicBezTo>
                    <a:pt x="153062" y="2283155"/>
                    <a:pt x="162523" y="2287885"/>
                    <a:pt x="164889" y="2283155"/>
                  </a:cubicBezTo>
                  <a:close/>
                  <a:moveTo>
                    <a:pt x="758565" y="2271330"/>
                  </a:moveTo>
                  <a:cubicBezTo>
                    <a:pt x="744374" y="2273695"/>
                    <a:pt x="730182" y="2278425"/>
                    <a:pt x="732547" y="2297346"/>
                  </a:cubicBezTo>
                  <a:cubicBezTo>
                    <a:pt x="744374" y="2292616"/>
                    <a:pt x="751469" y="2283155"/>
                    <a:pt x="758565" y="2271330"/>
                  </a:cubicBezTo>
                  <a:close/>
                  <a:moveTo>
                    <a:pt x="344647" y="2266599"/>
                  </a:moveTo>
                  <a:cubicBezTo>
                    <a:pt x="349378" y="2268965"/>
                    <a:pt x="356473" y="2266599"/>
                    <a:pt x="361204" y="2271330"/>
                  </a:cubicBezTo>
                  <a:cubicBezTo>
                    <a:pt x="354108" y="2276060"/>
                    <a:pt x="347012" y="2278425"/>
                    <a:pt x="339917" y="2280790"/>
                  </a:cubicBezTo>
                  <a:cubicBezTo>
                    <a:pt x="337551" y="2273695"/>
                    <a:pt x="344647" y="2271330"/>
                    <a:pt x="344647" y="2266599"/>
                  </a:cubicBezTo>
                  <a:close/>
                  <a:moveTo>
                    <a:pt x="855540" y="2259504"/>
                  </a:moveTo>
                  <a:cubicBezTo>
                    <a:pt x="855540" y="2264234"/>
                    <a:pt x="850810" y="2261869"/>
                    <a:pt x="850810" y="2264234"/>
                  </a:cubicBezTo>
                  <a:cubicBezTo>
                    <a:pt x="853175" y="2266599"/>
                    <a:pt x="860271" y="2271330"/>
                    <a:pt x="862636" y="2264234"/>
                  </a:cubicBezTo>
                  <a:cubicBezTo>
                    <a:pt x="860271" y="2264234"/>
                    <a:pt x="860271" y="2261869"/>
                    <a:pt x="855540" y="2259504"/>
                  </a:cubicBezTo>
                  <a:close/>
                  <a:moveTo>
                    <a:pt x="496023" y="2259504"/>
                  </a:moveTo>
                  <a:cubicBezTo>
                    <a:pt x="484197" y="2259504"/>
                    <a:pt x="474736" y="2271330"/>
                    <a:pt x="477101" y="2278425"/>
                  </a:cubicBezTo>
                  <a:cubicBezTo>
                    <a:pt x="481831" y="2271330"/>
                    <a:pt x="491292" y="2268965"/>
                    <a:pt x="496023" y="2259504"/>
                  </a:cubicBezTo>
                  <a:close/>
                  <a:moveTo>
                    <a:pt x="924132" y="2254774"/>
                  </a:moveTo>
                  <a:cubicBezTo>
                    <a:pt x="926497" y="2254774"/>
                    <a:pt x="926497" y="2257139"/>
                    <a:pt x="926497" y="2257139"/>
                  </a:cubicBezTo>
                  <a:cubicBezTo>
                    <a:pt x="928863" y="2264234"/>
                    <a:pt x="935958" y="2252409"/>
                    <a:pt x="938324" y="2257139"/>
                  </a:cubicBezTo>
                  <a:cubicBezTo>
                    <a:pt x="935958" y="2276060"/>
                    <a:pt x="928863" y="2287885"/>
                    <a:pt x="912306" y="2292616"/>
                  </a:cubicBezTo>
                  <a:cubicBezTo>
                    <a:pt x="912306" y="2285520"/>
                    <a:pt x="907575" y="2287885"/>
                    <a:pt x="909941" y="2280790"/>
                  </a:cubicBezTo>
                  <a:cubicBezTo>
                    <a:pt x="924132" y="2283155"/>
                    <a:pt x="924132" y="2271330"/>
                    <a:pt x="928863" y="2264234"/>
                  </a:cubicBezTo>
                  <a:cubicBezTo>
                    <a:pt x="928863" y="2261869"/>
                    <a:pt x="926497" y="2264234"/>
                    <a:pt x="924132" y="2264234"/>
                  </a:cubicBezTo>
                  <a:cubicBezTo>
                    <a:pt x="924132" y="2264234"/>
                    <a:pt x="924132" y="2264234"/>
                    <a:pt x="924132" y="2254774"/>
                  </a:cubicBezTo>
                  <a:close/>
                  <a:moveTo>
                    <a:pt x="952515" y="2252409"/>
                  </a:moveTo>
                  <a:cubicBezTo>
                    <a:pt x="957246" y="2250044"/>
                    <a:pt x="954880" y="2254774"/>
                    <a:pt x="959611" y="2254774"/>
                  </a:cubicBezTo>
                  <a:cubicBezTo>
                    <a:pt x="957246" y="2259504"/>
                    <a:pt x="952515" y="2259504"/>
                    <a:pt x="952515" y="2266599"/>
                  </a:cubicBezTo>
                  <a:cubicBezTo>
                    <a:pt x="947785" y="2264234"/>
                    <a:pt x="954880" y="2257139"/>
                    <a:pt x="952515" y="2252409"/>
                  </a:cubicBezTo>
                  <a:close/>
                  <a:moveTo>
                    <a:pt x="965876" y="2250728"/>
                  </a:moveTo>
                  <a:lnTo>
                    <a:pt x="961976" y="2261869"/>
                  </a:lnTo>
                  <a:cubicBezTo>
                    <a:pt x="960794" y="2260687"/>
                    <a:pt x="960794" y="2257139"/>
                    <a:pt x="961681" y="2254183"/>
                  </a:cubicBezTo>
                  <a:close/>
                  <a:moveTo>
                    <a:pt x="966364" y="2249334"/>
                  </a:moveTo>
                  <a:lnTo>
                    <a:pt x="966707" y="2250044"/>
                  </a:lnTo>
                  <a:lnTo>
                    <a:pt x="965876" y="2250728"/>
                  </a:lnTo>
                  <a:close/>
                  <a:moveTo>
                    <a:pt x="935958" y="2242948"/>
                  </a:moveTo>
                  <a:cubicBezTo>
                    <a:pt x="938324" y="2242948"/>
                    <a:pt x="938324" y="2245313"/>
                    <a:pt x="938324" y="2245313"/>
                  </a:cubicBezTo>
                  <a:lnTo>
                    <a:pt x="938324" y="2247678"/>
                  </a:lnTo>
                  <a:lnTo>
                    <a:pt x="938324" y="2250044"/>
                  </a:lnTo>
                  <a:cubicBezTo>
                    <a:pt x="933593" y="2252409"/>
                    <a:pt x="931228" y="2245313"/>
                    <a:pt x="928863" y="2250044"/>
                  </a:cubicBezTo>
                  <a:cubicBezTo>
                    <a:pt x="924132" y="2242948"/>
                    <a:pt x="935958" y="2245313"/>
                    <a:pt x="935958" y="2242948"/>
                  </a:cubicBezTo>
                  <a:close/>
                  <a:moveTo>
                    <a:pt x="971508" y="2214496"/>
                  </a:moveTo>
                  <a:lnTo>
                    <a:pt x="971437" y="2214567"/>
                  </a:lnTo>
                  <a:cubicBezTo>
                    <a:pt x="971437" y="2221662"/>
                    <a:pt x="971437" y="2229940"/>
                    <a:pt x="970255" y="2238218"/>
                  </a:cubicBezTo>
                  <a:lnTo>
                    <a:pt x="966364" y="2249334"/>
                  </a:lnTo>
                  <a:lnTo>
                    <a:pt x="962568" y="2241470"/>
                  </a:lnTo>
                  <a:cubicBezTo>
                    <a:pt x="963159" y="2237627"/>
                    <a:pt x="964342" y="2234671"/>
                    <a:pt x="961976" y="2238218"/>
                  </a:cubicBezTo>
                  <a:cubicBezTo>
                    <a:pt x="963750" y="2234670"/>
                    <a:pt x="966855" y="2220480"/>
                    <a:pt x="971289" y="2214604"/>
                  </a:cubicBezTo>
                  <a:close/>
                  <a:moveTo>
                    <a:pt x="975962" y="2210042"/>
                  </a:moveTo>
                  <a:lnTo>
                    <a:pt x="976168" y="2212202"/>
                  </a:lnTo>
                  <a:lnTo>
                    <a:pt x="971508" y="2214496"/>
                  </a:lnTo>
                  <a:close/>
                  <a:moveTo>
                    <a:pt x="569345" y="2207471"/>
                  </a:moveTo>
                  <a:cubicBezTo>
                    <a:pt x="569345" y="2214567"/>
                    <a:pt x="564615" y="2214567"/>
                    <a:pt x="566980" y="2221662"/>
                  </a:cubicBezTo>
                  <a:cubicBezTo>
                    <a:pt x="571711" y="2221662"/>
                    <a:pt x="569345" y="2226392"/>
                    <a:pt x="576441" y="2226392"/>
                  </a:cubicBezTo>
                  <a:cubicBezTo>
                    <a:pt x="578806" y="2221662"/>
                    <a:pt x="574076" y="2216932"/>
                    <a:pt x="576441" y="2207471"/>
                  </a:cubicBezTo>
                  <a:cubicBezTo>
                    <a:pt x="576441" y="2207471"/>
                    <a:pt x="576441" y="2207471"/>
                    <a:pt x="569345" y="2207471"/>
                  </a:cubicBezTo>
                  <a:close/>
                  <a:moveTo>
                    <a:pt x="950150" y="2200376"/>
                  </a:moveTo>
                  <a:cubicBezTo>
                    <a:pt x="948968" y="2203924"/>
                    <a:pt x="948968" y="2206289"/>
                    <a:pt x="949263" y="2209245"/>
                  </a:cubicBezTo>
                  <a:lnTo>
                    <a:pt x="950126" y="2221319"/>
                  </a:lnTo>
                  <a:lnTo>
                    <a:pt x="945419" y="2219297"/>
                  </a:lnTo>
                  <a:cubicBezTo>
                    <a:pt x="947785" y="2219297"/>
                    <a:pt x="947785" y="2221662"/>
                    <a:pt x="950150" y="2221662"/>
                  </a:cubicBezTo>
                  <a:lnTo>
                    <a:pt x="950126" y="2221319"/>
                  </a:lnTo>
                  <a:lnTo>
                    <a:pt x="950150" y="2221330"/>
                  </a:lnTo>
                  <a:cubicBezTo>
                    <a:pt x="955472" y="2217671"/>
                    <a:pt x="960793" y="2200376"/>
                    <a:pt x="950150" y="2200376"/>
                  </a:cubicBezTo>
                  <a:close/>
                  <a:moveTo>
                    <a:pt x="980898" y="2190916"/>
                  </a:moveTo>
                  <a:cubicBezTo>
                    <a:pt x="978533" y="2198011"/>
                    <a:pt x="976168" y="2200376"/>
                    <a:pt x="980898" y="2205106"/>
                  </a:cubicBezTo>
                  <a:lnTo>
                    <a:pt x="975962" y="2210042"/>
                  </a:lnTo>
                  <a:lnTo>
                    <a:pt x="974985" y="2199785"/>
                  </a:lnTo>
                  <a:cubicBezTo>
                    <a:pt x="974985" y="2196237"/>
                    <a:pt x="976168" y="2193281"/>
                    <a:pt x="980898" y="2190916"/>
                  </a:cubicBezTo>
                  <a:close/>
                  <a:moveTo>
                    <a:pt x="827157" y="2188550"/>
                  </a:moveTo>
                  <a:cubicBezTo>
                    <a:pt x="827157" y="2195646"/>
                    <a:pt x="831888" y="2198011"/>
                    <a:pt x="836618" y="2200376"/>
                  </a:cubicBezTo>
                  <a:cubicBezTo>
                    <a:pt x="836618" y="2195646"/>
                    <a:pt x="841349" y="2195646"/>
                    <a:pt x="838983" y="2188550"/>
                  </a:cubicBezTo>
                  <a:cubicBezTo>
                    <a:pt x="834253" y="2188550"/>
                    <a:pt x="831888" y="2186185"/>
                    <a:pt x="827157" y="2188550"/>
                  </a:cubicBezTo>
                  <a:close/>
                  <a:moveTo>
                    <a:pt x="995090" y="2174360"/>
                  </a:moveTo>
                  <a:cubicBezTo>
                    <a:pt x="995090" y="2181455"/>
                    <a:pt x="992724" y="2183820"/>
                    <a:pt x="990359" y="2188550"/>
                  </a:cubicBezTo>
                  <a:cubicBezTo>
                    <a:pt x="987994" y="2186185"/>
                    <a:pt x="987994" y="2171995"/>
                    <a:pt x="995090" y="2174360"/>
                  </a:cubicBezTo>
                  <a:close/>
                  <a:moveTo>
                    <a:pt x="545693" y="2138883"/>
                  </a:moveTo>
                  <a:cubicBezTo>
                    <a:pt x="536232" y="2141248"/>
                    <a:pt x="533867" y="2150709"/>
                    <a:pt x="526771" y="2155439"/>
                  </a:cubicBezTo>
                  <a:cubicBezTo>
                    <a:pt x="533867" y="2157804"/>
                    <a:pt x="540962" y="2145978"/>
                    <a:pt x="545693" y="2138883"/>
                  </a:cubicBezTo>
                  <a:close/>
                  <a:moveTo>
                    <a:pt x="68505" y="2136518"/>
                  </a:moveTo>
                  <a:cubicBezTo>
                    <a:pt x="74418" y="2135335"/>
                    <a:pt x="80923" y="2135335"/>
                    <a:pt x="84470" y="2136518"/>
                  </a:cubicBezTo>
                  <a:cubicBezTo>
                    <a:pt x="79740" y="2141248"/>
                    <a:pt x="65548" y="2148343"/>
                    <a:pt x="56087" y="2143613"/>
                  </a:cubicBezTo>
                  <a:cubicBezTo>
                    <a:pt x="57270" y="2140066"/>
                    <a:pt x="62592" y="2137701"/>
                    <a:pt x="68505" y="2136518"/>
                  </a:cubicBezTo>
                  <a:close/>
                  <a:moveTo>
                    <a:pt x="164889" y="2110502"/>
                  </a:moveTo>
                  <a:cubicBezTo>
                    <a:pt x="164889" y="2115232"/>
                    <a:pt x="160158" y="2117597"/>
                    <a:pt x="162523" y="2122327"/>
                  </a:cubicBezTo>
                  <a:cubicBezTo>
                    <a:pt x="155428" y="2127057"/>
                    <a:pt x="157793" y="2117597"/>
                    <a:pt x="153062" y="2119962"/>
                  </a:cubicBezTo>
                  <a:cubicBezTo>
                    <a:pt x="155428" y="2115232"/>
                    <a:pt x="157793" y="2110502"/>
                    <a:pt x="164889" y="2110502"/>
                  </a:cubicBezTo>
                  <a:close/>
                  <a:moveTo>
                    <a:pt x="93931" y="2103406"/>
                  </a:moveTo>
                  <a:cubicBezTo>
                    <a:pt x="77375" y="2112867"/>
                    <a:pt x="72644" y="2131788"/>
                    <a:pt x="46626" y="2129423"/>
                  </a:cubicBezTo>
                  <a:cubicBezTo>
                    <a:pt x="37165" y="2110502"/>
                    <a:pt x="13513" y="2138883"/>
                    <a:pt x="1687" y="2124692"/>
                  </a:cubicBezTo>
                  <a:lnTo>
                    <a:pt x="0" y="2125723"/>
                  </a:lnTo>
                  <a:lnTo>
                    <a:pt x="0" y="2123840"/>
                  </a:lnTo>
                  <a:lnTo>
                    <a:pt x="32435" y="2116710"/>
                  </a:lnTo>
                  <a:cubicBezTo>
                    <a:pt x="54313" y="2111093"/>
                    <a:pt x="75009" y="2105771"/>
                    <a:pt x="93931" y="2103406"/>
                  </a:cubicBezTo>
                  <a:close/>
                  <a:moveTo>
                    <a:pt x="207463" y="2101041"/>
                  </a:moveTo>
                  <a:cubicBezTo>
                    <a:pt x="202732" y="2108136"/>
                    <a:pt x="193272" y="2112867"/>
                    <a:pt x="186176" y="2108136"/>
                  </a:cubicBezTo>
                  <a:cubicBezTo>
                    <a:pt x="186176" y="2098676"/>
                    <a:pt x="200367" y="2103406"/>
                    <a:pt x="207463" y="2101041"/>
                  </a:cubicBezTo>
                  <a:close/>
                  <a:moveTo>
                    <a:pt x="235846" y="2093946"/>
                  </a:moveTo>
                  <a:cubicBezTo>
                    <a:pt x="238211" y="2093946"/>
                    <a:pt x="238211" y="2098676"/>
                    <a:pt x="240576" y="2098676"/>
                  </a:cubicBezTo>
                  <a:cubicBezTo>
                    <a:pt x="242942" y="2103406"/>
                    <a:pt x="233481" y="2101041"/>
                    <a:pt x="233481" y="2103406"/>
                  </a:cubicBezTo>
                  <a:cubicBezTo>
                    <a:pt x="226385" y="2101041"/>
                    <a:pt x="233481" y="2096311"/>
                    <a:pt x="235846" y="2093946"/>
                  </a:cubicBezTo>
                  <a:close/>
                  <a:moveTo>
                    <a:pt x="611920" y="2075025"/>
                  </a:moveTo>
                  <a:cubicBezTo>
                    <a:pt x="592998" y="2091581"/>
                    <a:pt x="566980" y="2101041"/>
                    <a:pt x="559884" y="2129423"/>
                  </a:cubicBezTo>
                  <a:cubicBezTo>
                    <a:pt x="574076" y="2110502"/>
                    <a:pt x="607189" y="2101041"/>
                    <a:pt x="611920" y="2075025"/>
                  </a:cubicBezTo>
                  <a:close/>
                  <a:moveTo>
                    <a:pt x="562250" y="2053739"/>
                  </a:moveTo>
                  <a:cubicBezTo>
                    <a:pt x="538597" y="2058469"/>
                    <a:pt x="524406" y="2077390"/>
                    <a:pt x="505484" y="2086850"/>
                  </a:cubicBezTo>
                  <a:cubicBezTo>
                    <a:pt x="498388" y="2089215"/>
                    <a:pt x="491292" y="2091581"/>
                    <a:pt x="491292" y="2101041"/>
                  </a:cubicBezTo>
                  <a:cubicBezTo>
                    <a:pt x="512580" y="2096311"/>
                    <a:pt x="526771" y="2082120"/>
                    <a:pt x="543328" y="2070295"/>
                  </a:cubicBezTo>
                  <a:cubicBezTo>
                    <a:pt x="555154" y="2075025"/>
                    <a:pt x="564615" y="2063199"/>
                    <a:pt x="562250" y="2053739"/>
                  </a:cubicBezTo>
                  <a:close/>
                  <a:moveTo>
                    <a:pt x="201845" y="2053443"/>
                  </a:moveTo>
                  <a:cubicBezTo>
                    <a:pt x="203915" y="2053147"/>
                    <a:pt x="206280" y="2053739"/>
                    <a:pt x="209828" y="2053739"/>
                  </a:cubicBezTo>
                  <a:cubicBezTo>
                    <a:pt x="202732" y="2056104"/>
                    <a:pt x="209828" y="2063199"/>
                    <a:pt x="200367" y="2065564"/>
                  </a:cubicBezTo>
                  <a:cubicBezTo>
                    <a:pt x="200367" y="2056104"/>
                    <a:pt x="205098" y="2056104"/>
                    <a:pt x="195637" y="2058469"/>
                  </a:cubicBezTo>
                  <a:cubicBezTo>
                    <a:pt x="198002" y="2054921"/>
                    <a:pt x="199776" y="2053739"/>
                    <a:pt x="201845" y="2053443"/>
                  </a:cubicBezTo>
                  <a:close/>
                  <a:moveTo>
                    <a:pt x="526771" y="2049008"/>
                  </a:moveTo>
                  <a:cubicBezTo>
                    <a:pt x="531501" y="2053739"/>
                    <a:pt x="517310" y="2058469"/>
                    <a:pt x="514945" y="2063199"/>
                  </a:cubicBezTo>
                  <a:cubicBezTo>
                    <a:pt x="510214" y="2056104"/>
                    <a:pt x="526771" y="2056104"/>
                    <a:pt x="526771" y="2049008"/>
                  </a:cubicBezTo>
                  <a:close/>
                  <a:moveTo>
                    <a:pt x="20609" y="2046643"/>
                  </a:moveTo>
                  <a:cubicBezTo>
                    <a:pt x="15878" y="2047826"/>
                    <a:pt x="10556" y="2051374"/>
                    <a:pt x="5234" y="2054034"/>
                  </a:cubicBezTo>
                  <a:lnTo>
                    <a:pt x="0" y="2054739"/>
                  </a:lnTo>
                  <a:lnTo>
                    <a:pt x="0" y="2048081"/>
                  </a:lnTo>
                  <a:close/>
                  <a:moveTo>
                    <a:pt x="42192" y="2041618"/>
                  </a:moveTo>
                  <a:cubicBezTo>
                    <a:pt x="48400" y="2040139"/>
                    <a:pt x="54905" y="2039548"/>
                    <a:pt x="60818" y="2041913"/>
                  </a:cubicBezTo>
                  <a:cubicBezTo>
                    <a:pt x="56087" y="2051374"/>
                    <a:pt x="44261" y="2056104"/>
                    <a:pt x="32435" y="2058469"/>
                  </a:cubicBezTo>
                  <a:cubicBezTo>
                    <a:pt x="30070" y="2053739"/>
                    <a:pt x="32435" y="2046643"/>
                    <a:pt x="25339" y="2046643"/>
                  </a:cubicBezTo>
                  <a:cubicBezTo>
                    <a:pt x="30070" y="2045461"/>
                    <a:pt x="35983" y="2043096"/>
                    <a:pt x="42192" y="2041618"/>
                  </a:cubicBezTo>
                  <a:close/>
                  <a:moveTo>
                    <a:pt x="555154" y="2034818"/>
                  </a:moveTo>
                  <a:cubicBezTo>
                    <a:pt x="555154" y="2039548"/>
                    <a:pt x="540962" y="2046643"/>
                    <a:pt x="531501" y="2049008"/>
                  </a:cubicBezTo>
                  <a:cubicBezTo>
                    <a:pt x="536232" y="2041913"/>
                    <a:pt x="548058" y="2039548"/>
                    <a:pt x="555154" y="2034818"/>
                  </a:cubicBezTo>
                  <a:close/>
                  <a:moveTo>
                    <a:pt x="57861" y="2031196"/>
                  </a:moveTo>
                  <a:cubicBezTo>
                    <a:pt x="59192" y="2031862"/>
                    <a:pt x="60227" y="2033636"/>
                    <a:pt x="60818" y="2037183"/>
                  </a:cubicBezTo>
                  <a:cubicBezTo>
                    <a:pt x="51357" y="2032453"/>
                    <a:pt x="41896" y="2044278"/>
                    <a:pt x="41896" y="2037183"/>
                  </a:cubicBezTo>
                  <a:cubicBezTo>
                    <a:pt x="47218" y="2037183"/>
                    <a:pt x="53870" y="2029201"/>
                    <a:pt x="57861" y="2031196"/>
                  </a:cubicBezTo>
                  <a:close/>
                  <a:moveTo>
                    <a:pt x="448201" y="2025210"/>
                  </a:moveTo>
                  <a:cubicBezTo>
                    <a:pt x="433344" y="2029644"/>
                    <a:pt x="424474" y="2046052"/>
                    <a:pt x="415605" y="2058469"/>
                  </a:cubicBezTo>
                  <a:cubicBezTo>
                    <a:pt x="429796" y="2063199"/>
                    <a:pt x="441622" y="2049008"/>
                    <a:pt x="453448" y="2044278"/>
                  </a:cubicBezTo>
                  <a:cubicBezTo>
                    <a:pt x="455814" y="2030088"/>
                    <a:pt x="460544" y="2032453"/>
                    <a:pt x="465275" y="2025357"/>
                  </a:cubicBezTo>
                  <a:cubicBezTo>
                    <a:pt x="458770" y="2023583"/>
                    <a:pt x="453153" y="2023731"/>
                    <a:pt x="448201" y="2025210"/>
                  </a:cubicBezTo>
                  <a:close/>
                  <a:moveTo>
                    <a:pt x="557519" y="2020627"/>
                  </a:moveTo>
                  <a:cubicBezTo>
                    <a:pt x="557519" y="2027722"/>
                    <a:pt x="550423" y="2027722"/>
                    <a:pt x="545693" y="2027722"/>
                  </a:cubicBezTo>
                  <a:cubicBezTo>
                    <a:pt x="545693" y="2022992"/>
                    <a:pt x="552789" y="2022992"/>
                    <a:pt x="557519" y="2020627"/>
                  </a:cubicBezTo>
                  <a:close/>
                  <a:moveTo>
                    <a:pt x="382491" y="2015897"/>
                  </a:moveTo>
                  <a:cubicBezTo>
                    <a:pt x="382491" y="2020627"/>
                    <a:pt x="380126" y="2022992"/>
                    <a:pt x="377761" y="2025357"/>
                  </a:cubicBezTo>
                  <a:cubicBezTo>
                    <a:pt x="373030" y="2022992"/>
                    <a:pt x="377761" y="2013532"/>
                    <a:pt x="382491" y="2015897"/>
                  </a:cubicBezTo>
                  <a:close/>
                  <a:moveTo>
                    <a:pt x="153062" y="2011167"/>
                  </a:moveTo>
                  <a:cubicBezTo>
                    <a:pt x="148332" y="2015897"/>
                    <a:pt x="155428" y="2015897"/>
                    <a:pt x="155428" y="2020627"/>
                  </a:cubicBezTo>
                  <a:cubicBezTo>
                    <a:pt x="155428" y="2032453"/>
                    <a:pt x="141236" y="2027722"/>
                    <a:pt x="134140" y="2034818"/>
                  </a:cubicBezTo>
                  <a:cubicBezTo>
                    <a:pt x="129410" y="2034818"/>
                    <a:pt x="129410" y="2027722"/>
                    <a:pt x="124679" y="2027722"/>
                  </a:cubicBezTo>
                  <a:cubicBezTo>
                    <a:pt x="127045" y="2020627"/>
                    <a:pt x="129410" y="2018262"/>
                    <a:pt x="129410" y="2013532"/>
                  </a:cubicBezTo>
                  <a:cubicBezTo>
                    <a:pt x="136506" y="2011167"/>
                    <a:pt x="143601" y="2011167"/>
                    <a:pt x="153062" y="2011167"/>
                  </a:cubicBezTo>
                  <a:close/>
                  <a:moveTo>
                    <a:pt x="1047125" y="2006436"/>
                  </a:moveTo>
                  <a:cubicBezTo>
                    <a:pt x="1037664" y="2015897"/>
                    <a:pt x="1028203" y="2022992"/>
                    <a:pt x="1025838" y="2039548"/>
                  </a:cubicBezTo>
                  <a:cubicBezTo>
                    <a:pt x="1030568" y="2041913"/>
                    <a:pt x="1030568" y="2044278"/>
                    <a:pt x="1035299" y="2044278"/>
                  </a:cubicBezTo>
                  <a:cubicBezTo>
                    <a:pt x="1037664" y="2030088"/>
                    <a:pt x="1049490" y="2025357"/>
                    <a:pt x="1051855" y="2011167"/>
                  </a:cubicBezTo>
                  <a:cubicBezTo>
                    <a:pt x="1049490" y="2008801"/>
                    <a:pt x="1049490" y="2008801"/>
                    <a:pt x="1047125" y="2006436"/>
                  </a:cubicBezTo>
                  <a:close/>
                  <a:moveTo>
                    <a:pt x="619016" y="1994611"/>
                  </a:moveTo>
                  <a:cubicBezTo>
                    <a:pt x="609555" y="1994611"/>
                    <a:pt x="604824" y="2001706"/>
                    <a:pt x="600094" y="2008801"/>
                  </a:cubicBezTo>
                  <a:cubicBezTo>
                    <a:pt x="609555" y="2011167"/>
                    <a:pt x="609555" y="2001706"/>
                    <a:pt x="619016" y="2004071"/>
                  </a:cubicBezTo>
                  <a:close/>
                  <a:moveTo>
                    <a:pt x="361204" y="1989881"/>
                  </a:moveTo>
                  <a:cubicBezTo>
                    <a:pt x="365934" y="1992246"/>
                    <a:pt x="356473" y="1996976"/>
                    <a:pt x="358839" y="2001706"/>
                  </a:cubicBezTo>
                  <a:cubicBezTo>
                    <a:pt x="354108" y="2001706"/>
                    <a:pt x="351743" y="1999341"/>
                    <a:pt x="351743" y="2004071"/>
                  </a:cubicBezTo>
                  <a:cubicBezTo>
                    <a:pt x="347012" y="1999341"/>
                    <a:pt x="358839" y="1996976"/>
                    <a:pt x="361204" y="1989881"/>
                  </a:cubicBezTo>
                  <a:close/>
                  <a:moveTo>
                    <a:pt x="214559" y="1989881"/>
                  </a:moveTo>
                  <a:cubicBezTo>
                    <a:pt x="221654" y="1992246"/>
                    <a:pt x="224020" y="1999341"/>
                    <a:pt x="226385" y="2006436"/>
                  </a:cubicBezTo>
                  <a:cubicBezTo>
                    <a:pt x="216924" y="2015897"/>
                    <a:pt x="202732" y="2018262"/>
                    <a:pt x="195637" y="2030088"/>
                  </a:cubicBezTo>
                  <a:cubicBezTo>
                    <a:pt x="188541" y="2025357"/>
                    <a:pt x="190906" y="2022992"/>
                    <a:pt x="188541" y="2018262"/>
                  </a:cubicBezTo>
                  <a:cubicBezTo>
                    <a:pt x="186176" y="2018262"/>
                    <a:pt x="183811" y="2020627"/>
                    <a:pt x="179080" y="2020627"/>
                  </a:cubicBezTo>
                  <a:cubicBezTo>
                    <a:pt x="181445" y="2013532"/>
                    <a:pt x="181445" y="2011167"/>
                    <a:pt x="179080" y="2004071"/>
                  </a:cubicBezTo>
                  <a:cubicBezTo>
                    <a:pt x="190906" y="1999341"/>
                    <a:pt x="207463" y="1999341"/>
                    <a:pt x="214559" y="1989881"/>
                  </a:cubicBezTo>
                  <a:close/>
                  <a:moveTo>
                    <a:pt x="500753" y="1968595"/>
                  </a:moveTo>
                  <a:cubicBezTo>
                    <a:pt x="488927" y="1968595"/>
                    <a:pt x="484197" y="1975690"/>
                    <a:pt x="481831" y="1987515"/>
                  </a:cubicBezTo>
                  <a:cubicBezTo>
                    <a:pt x="491292" y="1987515"/>
                    <a:pt x="491292" y="1980420"/>
                    <a:pt x="498388" y="1980420"/>
                  </a:cubicBezTo>
                  <a:cubicBezTo>
                    <a:pt x="498388" y="1973325"/>
                    <a:pt x="500753" y="1973325"/>
                    <a:pt x="500753" y="1968595"/>
                  </a:cubicBezTo>
                  <a:close/>
                  <a:moveTo>
                    <a:pt x="26817" y="1966821"/>
                  </a:moveTo>
                  <a:cubicBezTo>
                    <a:pt x="28887" y="1966821"/>
                    <a:pt x="31252" y="1967412"/>
                    <a:pt x="37165" y="1968595"/>
                  </a:cubicBezTo>
                  <a:cubicBezTo>
                    <a:pt x="34800" y="1970960"/>
                    <a:pt x="37165" y="1970960"/>
                    <a:pt x="37165" y="1975690"/>
                  </a:cubicBezTo>
                  <a:cubicBezTo>
                    <a:pt x="25339" y="1970960"/>
                    <a:pt x="25339" y="1973325"/>
                    <a:pt x="18243" y="1978055"/>
                  </a:cubicBezTo>
                  <a:cubicBezTo>
                    <a:pt x="18243" y="1978055"/>
                    <a:pt x="18243" y="1978055"/>
                    <a:pt x="18243" y="1968595"/>
                  </a:cubicBezTo>
                  <a:cubicBezTo>
                    <a:pt x="22974" y="1967412"/>
                    <a:pt x="24748" y="1966821"/>
                    <a:pt x="26817" y="1966821"/>
                  </a:cubicBezTo>
                  <a:close/>
                  <a:moveTo>
                    <a:pt x="299708" y="1947308"/>
                  </a:moveTo>
                  <a:cubicBezTo>
                    <a:pt x="290247" y="1959134"/>
                    <a:pt x="285516" y="1975690"/>
                    <a:pt x="271325" y="1980420"/>
                  </a:cubicBezTo>
                  <a:cubicBezTo>
                    <a:pt x="276055" y="1970960"/>
                    <a:pt x="283151" y="1949674"/>
                    <a:pt x="299708" y="1947308"/>
                  </a:cubicBezTo>
                  <a:close/>
                  <a:moveTo>
                    <a:pt x="422700" y="1937848"/>
                  </a:moveTo>
                  <a:cubicBezTo>
                    <a:pt x="425066" y="1937848"/>
                    <a:pt x="427431" y="1940213"/>
                    <a:pt x="427431" y="1940213"/>
                  </a:cubicBezTo>
                  <a:cubicBezTo>
                    <a:pt x="420335" y="1959134"/>
                    <a:pt x="413239" y="1978055"/>
                    <a:pt x="391952" y="1982785"/>
                  </a:cubicBezTo>
                  <a:cubicBezTo>
                    <a:pt x="382491" y="1994611"/>
                    <a:pt x="373030" y="2004071"/>
                    <a:pt x="361204" y="2015897"/>
                  </a:cubicBezTo>
                  <a:cubicBezTo>
                    <a:pt x="368300" y="1982785"/>
                    <a:pt x="401413" y="1961499"/>
                    <a:pt x="422700" y="1937848"/>
                  </a:cubicBezTo>
                  <a:close/>
                  <a:moveTo>
                    <a:pt x="439257" y="1923657"/>
                  </a:moveTo>
                  <a:cubicBezTo>
                    <a:pt x="439257" y="1933118"/>
                    <a:pt x="432161" y="1935483"/>
                    <a:pt x="425066" y="1935483"/>
                  </a:cubicBezTo>
                  <a:cubicBezTo>
                    <a:pt x="427431" y="1928388"/>
                    <a:pt x="432161" y="1926022"/>
                    <a:pt x="439257" y="1923657"/>
                  </a:cubicBezTo>
                  <a:close/>
                  <a:moveTo>
                    <a:pt x="200367" y="1921292"/>
                  </a:moveTo>
                  <a:cubicBezTo>
                    <a:pt x="202732" y="1930753"/>
                    <a:pt x="171984" y="1947308"/>
                    <a:pt x="164889" y="1952039"/>
                  </a:cubicBezTo>
                  <a:cubicBezTo>
                    <a:pt x="167254" y="1940213"/>
                    <a:pt x="190906" y="1933118"/>
                    <a:pt x="200367" y="1921292"/>
                  </a:cubicBezTo>
                  <a:close/>
                  <a:moveTo>
                    <a:pt x="46626" y="1914197"/>
                  </a:moveTo>
                  <a:cubicBezTo>
                    <a:pt x="48992" y="1914197"/>
                    <a:pt x="48992" y="1916562"/>
                    <a:pt x="51357" y="1918927"/>
                  </a:cubicBezTo>
                  <a:cubicBezTo>
                    <a:pt x="45444" y="1927205"/>
                    <a:pt x="35391" y="1932526"/>
                    <a:pt x="24748" y="1935483"/>
                  </a:cubicBezTo>
                  <a:lnTo>
                    <a:pt x="0" y="1937424"/>
                  </a:lnTo>
                  <a:lnTo>
                    <a:pt x="0" y="1922932"/>
                  </a:lnTo>
                  <a:lnTo>
                    <a:pt x="23270" y="1919814"/>
                  </a:lnTo>
                  <a:cubicBezTo>
                    <a:pt x="32435" y="1918336"/>
                    <a:pt x="40713" y="1916562"/>
                    <a:pt x="46626" y="1914197"/>
                  </a:cubicBezTo>
                  <a:close/>
                  <a:moveTo>
                    <a:pt x="476805" y="1913606"/>
                  </a:moveTo>
                  <a:cubicBezTo>
                    <a:pt x="480649" y="1911832"/>
                    <a:pt x="485380" y="1913014"/>
                    <a:pt x="486562" y="1916562"/>
                  </a:cubicBezTo>
                  <a:cubicBezTo>
                    <a:pt x="484197" y="1921292"/>
                    <a:pt x="479466" y="1928388"/>
                    <a:pt x="472370" y="1928388"/>
                  </a:cubicBezTo>
                  <a:cubicBezTo>
                    <a:pt x="470005" y="1920110"/>
                    <a:pt x="472962" y="1915379"/>
                    <a:pt x="476805" y="1913606"/>
                  </a:cubicBezTo>
                  <a:close/>
                  <a:moveTo>
                    <a:pt x="521745" y="1901484"/>
                  </a:moveTo>
                  <a:cubicBezTo>
                    <a:pt x="523223" y="1901780"/>
                    <a:pt x="524406" y="1902371"/>
                    <a:pt x="526771" y="1902371"/>
                  </a:cubicBezTo>
                  <a:cubicBezTo>
                    <a:pt x="529136" y="1914197"/>
                    <a:pt x="519675" y="1914197"/>
                    <a:pt x="517310" y="1916562"/>
                  </a:cubicBezTo>
                  <a:cubicBezTo>
                    <a:pt x="512580" y="1914197"/>
                    <a:pt x="517310" y="1904736"/>
                    <a:pt x="514945" y="1902371"/>
                  </a:cubicBezTo>
                  <a:cubicBezTo>
                    <a:pt x="518493" y="1901189"/>
                    <a:pt x="520267" y="1901189"/>
                    <a:pt x="521745" y="1901484"/>
                  </a:cubicBezTo>
                  <a:close/>
                  <a:moveTo>
                    <a:pt x="235846" y="1900006"/>
                  </a:moveTo>
                  <a:cubicBezTo>
                    <a:pt x="231115" y="1907101"/>
                    <a:pt x="221654" y="1907101"/>
                    <a:pt x="216924" y="1916562"/>
                  </a:cubicBezTo>
                  <a:cubicBezTo>
                    <a:pt x="212193" y="1916562"/>
                    <a:pt x="221654" y="1911832"/>
                    <a:pt x="216924" y="1907101"/>
                  </a:cubicBezTo>
                  <a:cubicBezTo>
                    <a:pt x="221654" y="1904736"/>
                    <a:pt x="228750" y="1902371"/>
                    <a:pt x="235846" y="1900006"/>
                  </a:cubicBezTo>
                  <a:close/>
                  <a:moveTo>
                    <a:pt x="413239" y="1859799"/>
                  </a:moveTo>
                  <a:cubicBezTo>
                    <a:pt x="413239" y="1866894"/>
                    <a:pt x="410874" y="1871625"/>
                    <a:pt x="408509" y="1873990"/>
                  </a:cubicBezTo>
                  <a:cubicBezTo>
                    <a:pt x="403778" y="1876355"/>
                    <a:pt x="403778" y="1871625"/>
                    <a:pt x="399048" y="1871625"/>
                  </a:cubicBezTo>
                  <a:cubicBezTo>
                    <a:pt x="399048" y="1881085"/>
                    <a:pt x="394317" y="1885815"/>
                    <a:pt x="389587" y="1892911"/>
                  </a:cubicBezTo>
                  <a:cubicBezTo>
                    <a:pt x="391952" y="1900006"/>
                    <a:pt x="399048" y="1892911"/>
                    <a:pt x="403778" y="1892911"/>
                  </a:cubicBezTo>
                  <a:cubicBezTo>
                    <a:pt x="396683" y="1902371"/>
                    <a:pt x="370665" y="1904736"/>
                    <a:pt x="370665" y="1918927"/>
                  </a:cubicBezTo>
                  <a:cubicBezTo>
                    <a:pt x="358839" y="1911832"/>
                    <a:pt x="351743" y="1926022"/>
                    <a:pt x="339917" y="1935483"/>
                  </a:cubicBezTo>
                  <a:cubicBezTo>
                    <a:pt x="342282" y="1942578"/>
                    <a:pt x="342282" y="1940213"/>
                    <a:pt x="339917" y="1949674"/>
                  </a:cubicBezTo>
                  <a:cubicBezTo>
                    <a:pt x="320995" y="1966229"/>
                    <a:pt x="302073" y="1987515"/>
                    <a:pt x="278420" y="1999341"/>
                  </a:cubicBezTo>
                  <a:cubicBezTo>
                    <a:pt x="273690" y="1996976"/>
                    <a:pt x="285516" y="1985150"/>
                    <a:pt x="280786" y="1985150"/>
                  </a:cubicBezTo>
                  <a:cubicBezTo>
                    <a:pt x="283151" y="1980420"/>
                    <a:pt x="283151" y="1985150"/>
                    <a:pt x="287881" y="1985150"/>
                  </a:cubicBezTo>
                  <a:cubicBezTo>
                    <a:pt x="309169" y="1963864"/>
                    <a:pt x="316264" y="1926022"/>
                    <a:pt x="347012" y="1914197"/>
                  </a:cubicBezTo>
                  <a:cubicBezTo>
                    <a:pt x="358839" y="1916562"/>
                    <a:pt x="373030" y="1911832"/>
                    <a:pt x="375395" y="1902371"/>
                  </a:cubicBezTo>
                  <a:cubicBezTo>
                    <a:pt x="380126" y="1900006"/>
                    <a:pt x="380126" y="1904736"/>
                    <a:pt x="382491" y="1902371"/>
                  </a:cubicBezTo>
                  <a:cubicBezTo>
                    <a:pt x="375395" y="1895276"/>
                    <a:pt x="389587" y="1881085"/>
                    <a:pt x="387222" y="1871625"/>
                  </a:cubicBezTo>
                  <a:cubicBezTo>
                    <a:pt x="401413" y="1873990"/>
                    <a:pt x="401413" y="1862164"/>
                    <a:pt x="413239" y="1859799"/>
                  </a:cubicBezTo>
                  <a:close/>
                  <a:moveTo>
                    <a:pt x="597433" y="1858321"/>
                  </a:moveTo>
                  <a:cubicBezTo>
                    <a:pt x="592998" y="1857434"/>
                    <a:pt x="587085" y="1860982"/>
                    <a:pt x="585902" y="1869260"/>
                  </a:cubicBezTo>
                  <a:cubicBezTo>
                    <a:pt x="588267" y="1873990"/>
                    <a:pt x="592998" y="1878720"/>
                    <a:pt x="600094" y="1873990"/>
                  </a:cubicBezTo>
                  <a:cubicBezTo>
                    <a:pt x="604824" y="1864529"/>
                    <a:pt x="601868" y="1859208"/>
                    <a:pt x="597433" y="1858321"/>
                  </a:cubicBezTo>
                  <a:close/>
                  <a:moveTo>
                    <a:pt x="391952" y="1852704"/>
                  </a:moveTo>
                  <a:cubicBezTo>
                    <a:pt x="389587" y="1855069"/>
                    <a:pt x="387222" y="1859799"/>
                    <a:pt x="382491" y="1862164"/>
                  </a:cubicBezTo>
                  <a:cubicBezTo>
                    <a:pt x="382491" y="1852704"/>
                    <a:pt x="387222" y="1852704"/>
                    <a:pt x="391952" y="1852704"/>
                  </a:cubicBezTo>
                  <a:close/>
                  <a:moveTo>
                    <a:pt x="458179" y="1829053"/>
                  </a:moveTo>
                  <a:cubicBezTo>
                    <a:pt x="460544" y="1840878"/>
                    <a:pt x="446353" y="1850339"/>
                    <a:pt x="436892" y="1855069"/>
                  </a:cubicBezTo>
                  <a:lnTo>
                    <a:pt x="436892" y="1843243"/>
                  </a:lnTo>
                  <a:cubicBezTo>
                    <a:pt x="446353" y="1840878"/>
                    <a:pt x="453448" y="1836148"/>
                    <a:pt x="458179" y="1829053"/>
                  </a:cubicBezTo>
                  <a:close/>
                  <a:moveTo>
                    <a:pt x="552789" y="1803036"/>
                  </a:moveTo>
                  <a:cubicBezTo>
                    <a:pt x="543328" y="1803036"/>
                    <a:pt x="540962" y="1800671"/>
                    <a:pt x="538597" y="1810132"/>
                  </a:cubicBezTo>
                  <a:cubicBezTo>
                    <a:pt x="545693" y="1814862"/>
                    <a:pt x="552789" y="1810132"/>
                    <a:pt x="552789" y="1803036"/>
                  </a:cubicBezTo>
                  <a:close/>
                  <a:moveTo>
                    <a:pt x="524406" y="1793576"/>
                  </a:moveTo>
                  <a:cubicBezTo>
                    <a:pt x="519675" y="1798306"/>
                    <a:pt x="514945" y="1803036"/>
                    <a:pt x="514945" y="1814862"/>
                  </a:cubicBezTo>
                  <a:cubicBezTo>
                    <a:pt x="522041" y="1812497"/>
                    <a:pt x="529136" y="1803036"/>
                    <a:pt x="524406" y="1793576"/>
                  </a:cubicBezTo>
                  <a:close/>
                  <a:moveTo>
                    <a:pt x="420335" y="1732083"/>
                  </a:moveTo>
                  <a:lnTo>
                    <a:pt x="420335" y="1739178"/>
                  </a:lnTo>
                  <a:cubicBezTo>
                    <a:pt x="425066" y="1739178"/>
                    <a:pt x="427431" y="1736813"/>
                    <a:pt x="427431" y="1732083"/>
                  </a:cubicBezTo>
                  <a:cubicBezTo>
                    <a:pt x="427431" y="1732083"/>
                    <a:pt x="427431" y="1732083"/>
                    <a:pt x="420335" y="1732083"/>
                  </a:cubicBezTo>
                  <a:close/>
                  <a:moveTo>
                    <a:pt x="583537" y="1724987"/>
                  </a:moveTo>
                  <a:cubicBezTo>
                    <a:pt x="581172" y="1736813"/>
                    <a:pt x="574076" y="1739178"/>
                    <a:pt x="571711" y="1751004"/>
                  </a:cubicBezTo>
                  <a:cubicBezTo>
                    <a:pt x="569345" y="1748638"/>
                    <a:pt x="571711" y="1743908"/>
                    <a:pt x="566980" y="1743908"/>
                  </a:cubicBezTo>
                  <a:cubicBezTo>
                    <a:pt x="576441" y="1741543"/>
                    <a:pt x="574076" y="1727352"/>
                    <a:pt x="583537" y="1724987"/>
                  </a:cubicBezTo>
                  <a:close/>
                  <a:moveTo>
                    <a:pt x="604824" y="1717892"/>
                  </a:moveTo>
                  <a:cubicBezTo>
                    <a:pt x="600094" y="1729718"/>
                    <a:pt x="590633" y="1736813"/>
                    <a:pt x="583537" y="1746273"/>
                  </a:cubicBezTo>
                  <a:cubicBezTo>
                    <a:pt x="583537" y="1743908"/>
                    <a:pt x="592998" y="1715527"/>
                    <a:pt x="604824" y="1717892"/>
                  </a:cubicBezTo>
                  <a:close/>
                  <a:moveTo>
                    <a:pt x="671051" y="1675320"/>
                  </a:moveTo>
                  <a:cubicBezTo>
                    <a:pt x="671051" y="1680050"/>
                    <a:pt x="659225" y="1684780"/>
                    <a:pt x="666320" y="1689511"/>
                  </a:cubicBezTo>
                  <a:cubicBezTo>
                    <a:pt x="663955" y="1682415"/>
                    <a:pt x="675781" y="1680050"/>
                    <a:pt x="671051" y="1675320"/>
                  </a:cubicBezTo>
                  <a:close/>
                  <a:moveTo>
                    <a:pt x="433935" y="1656695"/>
                  </a:moveTo>
                  <a:cubicBezTo>
                    <a:pt x="439257" y="1658764"/>
                    <a:pt x="445170" y="1662312"/>
                    <a:pt x="451083" y="1663494"/>
                  </a:cubicBezTo>
                  <a:cubicBezTo>
                    <a:pt x="443987" y="1670590"/>
                    <a:pt x="432161" y="1677685"/>
                    <a:pt x="436892" y="1689511"/>
                  </a:cubicBezTo>
                  <a:cubicBezTo>
                    <a:pt x="448718" y="1691876"/>
                    <a:pt x="446353" y="1680050"/>
                    <a:pt x="455814" y="1680050"/>
                  </a:cubicBezTo>
                  <a:cubicBezTo>
                    <a:pt x="451083" y="1687145"/>
                    <a:pt x="446353" y="1696606"/>
                    <a:pt x="432161" y="1696606"/>
                  </a:cubicBezTo>
                  <a:cubicBezTo>
                    <a:pt x="439257" y="1703701"/>
                    <a:pt x="432161" y="1720257"/>
                    <a:pt x="434527" y="1724987"/>
                  </a:cubicBezTo>
                  <a:cubicBezTo>
                    <a:pt x="432161" y="1729718"/>
                    <a:pt x="429796" y="1717892"/>
                    <a:pt x="425066" y="1724987"/>
                  </a:cubicBezTo>
                  <a:cubicBezTo>
                    <a:pt x="425066" y="1729718"/>
                    <a:pt x="427431" y="1732083"/>
                    <a:pt x="432161" y="1732083"/>
                  </a:cubicBezTo>
                  <a:cubicBezTo>
                    <a:pt x="429796" y="1743908"/>
                    <a:pt x="417970" y="1748638"/>
                    <a:pt x="422700" y="1760464"/>
                  </a:cubicBezTo>
                  <a:cubicBezTo>
                    <a:pt x="417970" y="1760464"/>
                    <a:pt x="415605" y="1760464"/>
                    <a:pt x="415605" y="1762829"/>
                  </a:cubicBezTo>
                  <a:cubicBezTo>
                    <a:pt x="417970" y="1753369"/>
                    <a:pt x="408509" y="1755734"/>
                    <a:pt x="413239" y="1748638"/>
                  </a:cubicBezTo>
                  <a:cubicBezTo>
                    <a:pt x="413239" y="1736813"/>
                    <a:pt x="399048" y="1743908"/>
                    <a:pt x="391952" y="1748638"/>
                  </a:cubicBezTo>
                  <a:cubicBezTo>
                    <a:pt x="375395" y="1758099"/>
                    <a:pt x="356473" y="1786480"/>
                    <a:pt x="344647" y="1793576"/>
                  </a:cubicBezTo>
                  <a:cubicBezTo>
                    <a:pt x="342282" y="1807766"/>
                    <a:pt x="335186" y="1814862"/>
                    <a:pt x="320995" y="1819592"/>
                  </a:cubicBezTo>
                  <a:cubicBezTo>
                    <a:pt x="294977" y="1845608"/>
                    <a:pt x="266594" y="1871625"/>
                    <a:pt x="238211" y="1900006"/>
                  </a:cubicBezTo>
                  <a:cubicBezTo>
                    <a:pt x="235846" y="1883450"/>
                    <a:pt x="254768" y="1878720"/>
                    <a:pt x="261864" y="1871625"/>
                  </a:cubicBezTo>
                  <a:cubicBezTo>
                    <a:pt x="280786" y="1855069"/>
                    <a:pt x="297342" y="1836148"/>
                    <a:pt x="309169" y="1814862"/>
                  </a:cubicBezTo>
                  <a:cubicBezTo>
                    <a:pt x="313899" y="1812497"/>
                    <a:pt x="316264" y="1810132"/>
                    <a:pt x="320995" y="1810132"/>
                  </a:cubicBezTo>
                  <a:cubicBezTo>
                    <a:pt x="318630" y="1801854"/>
                    <a:pt x="322178" y="1796533"/>
                    <a:pt x="326612" y="1791211"/>
                  </a:cubicBezTo>
                  <a:lnTo>
                    <a:pt x="331533" y="1782701"/>
                  </a:lnTo>
                  <a:lnTo>
                    <a:pt x="365819" y="1768006"/>
                  </a:lnTo>
                  <a:lnTo>
                    <a:pt x="385743" y="1702543"/>
                  </a:lnTo>
                  <a:lnTo>
                    <a:pt x="388700" y="1699562"/>
                  </a:lnTo>
                  <a:cubicBezTo>
                    <a:pt x="401414" y="1686554"/>
                    <a:pt x="413240" y="1672955"/>
                    <a:pt x="420335" y="1658764"/>
                  </a:cubicBezTo>
                  <a:cubicBezTo>
                    <a:pt x="423883" y="1654034"/>
                    <a:pt x="428614" y="1654625"/>
                    <a:pt x="433935" y="1656695"/>
                  </a:cubicBezTo>
                  <a:close/>
                  <a:moveTo>
                    <a:pt x="673416" y="1646938"/>
                  </a:moveTo>
                  <a:cubicBezTo>
                    <a:pt x="666320" y="1654034"/>
                    <a:pt x="668686" y="1668224"/>
                    <a:pt x="671051" y="1672955"/>
                  </a:cubicBezTo>
                  <a:cubicBezTo>
                    <a:pt x="680512" y="1668224"/>
                    <a:pt x="678147" y="1656399"/>
                    <a:pt x="673416" y="1646938"/>
                  </a:cubicBezTo>
                  <a:close/>
                  <a:moveTo>
                    <a:pt x="458179" y="1632748"/>
                  </a:moveTo>
                  <a:cubicBezTo>
                    <a:pt x="465275" y="1632748"/>
                    <a:pt x="462909" y="1642208"/>
                    <a:pt x="465275" y="1642208"/>
                  </a:cubicBezTo>
                  <a:cubicBezTo>
                    <a:pt x="462909" y="1644573"/>
                    <a:pt x="453448" y="1646938"/>
                    <a:pt x="443987" y="1651669"/>
                  </a:cubicBezTo>
                  <a:cubicBezTo>
                    <a:pt x="446353" y="1642208"/>
                    <a:pt x="455814" y="1639843"/>
                    <a:pt x="458179" y="1632748"/>
                  </a:cubicBezTo>
                  <a:close/>
                  <a:moveTo>
                    <a:pt x="637938" y="1526317"/>
                  </a:moveTo>
                  <a:cubicBezTo>
                    <a:pt x="635572" y="1531048"/>
                    <a:pt x="633207" y="1533413"/>
                    <a:pt x="633207" y="1540508"/>
                  </a:cubicBezTo>
                  <a:cubicBezTo>
                    <a:pt x="637938" y="1540508"/>
                    <a:pt x="645033" y="1526317"/>
                    <a:pt x="637938" y="1526317"/>
                  </a:cubicBezTo>
                  <a:close/>
                  <a:moveTo>
                    <a:pt x="538597" y="1516857"/>
                  </a:moveTo>
                  <a:cubicBezTo>
                    <a:pt x="543328" y="1519222"/>
                    <a:pt x="538597" y="1528682"/>
                    <a:pt x="536232" y="1533413"/>
                  </a:cubicBezTo>
                  <a:cubicBezTo>
                    <a:pt x="533867" y="1531048"/>
                    <a:pt x="538597" y="1519222"/>
                    <a:pt x="538597" y="1516857"/>
                  </a:cubicBezTo>
                  <a:close/>
                  <a:moveTo>
                    <a:pt x="576441" y="1502666"/>
                  </a:moveTo>
                  <a:cubicBezTo>
                    <a:pt x="576441" y="1507396"/>
                    <a:pt x="574076" y="1516857"/>
                    <a:pt x="578806" y="1516857"/>
                  </a:cubicBezTo>
                  <a:cubicBezTo>
                    <a:pt x="583537" y="1514492"/>
                    <a:pt x="578806" y="1507396"/>
                    <a:pt x="581172" y="1502666"/>
                  </a:cubicBezTo>
                  <a:cubicBezTo>
                    <a:pt x="581172" y="1502666"/>
                    <a:pt x="581172" y="1502666"/>
                    <a:pt x="576441" y="1502666"/>
                  </a:cubicBezTo>
                  <a:close/>
                  <a:moveTo>
                    <a:pt x="619016" y="1500301"/>
                  </a:moveTo>
                  <a:cubicBezTo>
                    <a:pt x="626111" y="1505031"/>
                    <a:pt x="619016" y="1528682"/>
                    <a:pt x="609555" y="1531048"/>
                  </a:cubicBezTo>
                  <a:cubicBezTo>
                    <a:pt x="607189" y="1521587"/>
                    <a:pt x="614285" y="1507396"/>
                    <a:pt x="619016" y="1500301"/>
                  </a:cubicBezTo>
                  <a:close/>
                  <a:moveTo>
                    <a:pt x="680512" y="1481380"/>
                  </a:moveTo>
                  <a:cubicBezTo>
                    <a:pt x="687608" y="1497936"/>
                    <a:pt x="678147" y="1507396"/>
                    <a:pt x="685242" y="1523952"/>
                  </a:cubicBezTo>
                  <a:cubicBezTo>
                    <a:pt x="680512" y="1521587"/>
                    <a:pt x="680512" y="1526317"/>
                    <a:pt x="678147" y="1528682"/>
                  </a:cubicBezTo>
                  <a:cubicBezTo>
                    <a:pt x="687608" y="1540508"/>
                    <a:pt x="671051" y="1557064"/>
                    <a:pt x="671051" y="1575985"/>
                  </a:cubicBezTo>
                  <a:cubicBezTo>
                    <a:pt x="661590" y="1561794"/>
                    <a:pt x="663955" y="1594906"/>
                    <a:pt x="656859" y="1609097"/>
                  </a:cubicBezTo>
                  <a:cubicBezTo>
                    <a:pt x="656859" y="1611462"/>
                    <a:pt x="652129" y="1611462"/>
                    <a:pt x="649764" y="1613827"/>
                  </a:cubicBezTo>
                  <a:cubicBezTo>
                    <a:pt x="647399" y="1623287"/>
                    <a:pt x="652129" y="1642208"/>
                    <a:pt x="640303" y="1642208"/>
                  </a:cubicBezTo>
                  <a:cubicBezTo>
                    <a:pt x="647399" y="1625652"/>
                    <a:pt x="635572" y="1637478"/>
                    <a:pt x="635572" y="1620922"/>
                  </a:cubicBezTo>
                  <a:cubicBezTo>
                    <a:pt x="626111" y="1625652"/>
                    <a:pt x="623746" y="1637478"/>
                    <a:pt x="619016" y="1646938"/>
                  </a:cubicBezTo>
                  <a:cubicBezTo>
                    <a:pt x="604824" y="1644573"/>
                    <a:pt x="609555" y="1675320"/>
                    <a:pt x="590633" y="1675320"/>
                  </a:cubicBezTo>
                  <a:cubicBezTo>
                    <a:pt x="590633" y="1661129"/>
                    <a:pt x="600094" y="1658764"/>
                    <a:pt x="604824" y="1651669"/>
                  </a:cubicBezTo>
                  <a:cubicBezTo>
                    <a:pt x="604824" y="1630383"/>
                    <a:pt x="614285" y="1620922"/>
                    <a:pt x="621381" y="1604366"/>
                  </a:cubicBezTo>
                  <a:cubicBezTo>
                    <a:pt x="623746" y="1597271"/>
                    <a:pt x="616650" y="1583080"/>
                    <a:pt x="623746" y="1587810"/>
                  </a:cubicBezTo>
                  <a:cubicBezTo>
                    <a:pt x="623746" y="1580715"/>
                    <a:pt x="619016" y="1580715"/>
                    <a:pt x="619016" y="1573620"/>
                  </a:cubicBezTo>
                  <a:cubicBezTo>
                    <a:pt x="621381" y="1571255"/>
                    <a:pt x="623746" y="1566524"/>
                    <a:pt x="628477" y="1566524"/>
                  </a:cubicBezTo>
                  <a:cubicBezTo>
                    <a:pt x="623746" y="1538143"/>
                    <a:pt x="635572" y="1526317"/>
                    <a:pt x="640303" y="1505031"/>
                  </a:cubicBezTo>
                  <a:cubicBezTo>
                    <a:pt x="652129" y="1519222"/>
                    <a:pt x="661590" y="1481380"/>
                    <a:pt x="680512" y="1481380"/>
                  </a:cubicBezTo>
                  <a:close/>
                  <a:moveTo>
                    <a:pt x="571711" y="1452999"/>
                  </a:moveTo>
                  <a:cubicBezTo>
                    <a:pt x="574076" y="1455364"/>
                    <a:pt x="574076" y="1462459"/>
                    <a:pt x="569345" y="1464824"/>
                  </a:cubicBezTo>
                  <a:cubicBezTo>
                    <a:pt x="574076" y="1464824"/>
                    <a:pt x="574076" y="1464824"/>
                    <a:pt x="569345" y="1471920"/>
                  </a:cubicBezTo>
                  <a:cubicBezTo>
                    <a:pt x="576441" y="1471920"/>
                    <a:pt x="574076" y="1462459"/>
                    <a:pt x="578806" y="1467189"/>
                  </a:cubicBezTo>
                  <a:cubicBezTo>
                    <a:pt x="583537" y="1467189"/>
                    <a:pt x="581172" y="1460094"/>
                    <a:pt x="583537" y="1457729"/>
                  </a:cubicBezTo>
                  <a:cubicBezTo>
                    <a:pt x="585902" y="1460094"/>
                    <a:pt x="585902" y="1471920"/>
                    <a:pt x="592998" y="1471920"/>
                  </a:cubicBezTo>
                  <a:cubicBezTo>
                    <a:pt x="597728" y="1464824"/>
                    <a:pt x="600094" y="1464824"/>
                    <a:pt x="607189" y="1464824"/>
                  </a:cubicBezTo>
                  <a:cubicBezTo>
                    <a:pt x="600094" y="1505031"/>
                    <a:pt x="583537" y="1533413"/>
                    <a:pt x="576441" y="1573620"/>
                  </a:cubicBezTo>
                  <a:cubicBezTo>
                    <a:pt x="569345" y="1568889"/>
                    <a:pt x="581172" y="1554699"/>
                    <a:pt x="574076" y="1549969"/>
                  </a:cubicBezTo>
                  <a:cubicBezTo>
                    <a:pt x="571711" y="1552334"/>
                    <a:pt x="569345" y="1554699"/>
                    <a:pt x="564615" y="1552334"/>
                  </a:cubicBezTo>
                  <a:cubicBezTo>
                    <a:pt x="562250" y="1561794"/>
                    <a:pt x="564615" y="1575985"/>
                    <a:pt x="557519" y="1575985"/>
                  </a:cubicBezTo>
                  <a:cubicBezTo>
                    <a:pt x="559884" y="1564159"/>
                    <a:pt x="555154" y="1557064"/>
                    <a:pt x="557519" y="1542873"/>
                  </a:cubicBezTo>
                  <a:cubicBezTo>
                    <a:pt x="555154" y="1540508"/>
                    <a:pt x="548058" y="1535778"/>
                    <a:pt x="548058" y="1538143"/>
                  </a:cubicBezTo>
                  <a:cubicBezTo>
                    <a:pt x="545693" y="1528682"/>
                    <a:pt x="550423" y="1531048"/>
                    <a:pt x="548058" y="1516857"/>
                  </a:cubicBezTo>
                  <a:cubicBezTo>
                    <a:pt x="552789" y="1516857"/>
                    <a:pt x="555154" y="1509762"/>
                    <a:pt x="559884" y="1509762"/>
                  </a:cubicBezTo>
                  <a:cubicBezTo>
                    <a:pt x="552789" y="1488475"/>
                    <a:pt x="569345" y="1469555"/>
                    <a:pt x="571711" y="1452999"/>
                  </a:cubicBezTo>
                  <a:close/>
                  <a:moveTo>
                    <a:pt x="481831" y="1445903"/>
                  </a:moveTo>
                  <a:cubicBezTo>
                    <a:pt x="484197" y="1443538"/>
                    <a:pt x="486562" y="1443538"/>
                    <a:pt x="488927" y="1445903"/>
                  </a:cubicBezTo>
                  <a:cubicBezTo>
                    <a:pt x="488927" y="1448268"/>
                    <a:pt x="488927" y="1455364"/>
                    <a:pt x="484197" y="1452999"/>
                  </a:cubicBezTo>
                  <a:cubicBezTo>
                    <a:pt x="484197" y="1450634"/>
                    <a:pt x="484197" y="1445903"/>
                    <a:pt x="481831" y="1445903"/>
                  </a:cubicBezTo>
                  <a:close/>
                  <a:moveTo>
                    <a:pt x="689973" y="1436443"/>
                  </a:moveTo>
                  <a:cubicBezTo>
                    <a:pt x="694703" y="1441173"/>
                    <a:pt x="687608" y="1450634"/>
                    <a:pt x="687608" y="1452999"/>
                  </a:cubicBezTo>
                  <a:cubicBezTo>
                    <a:pt x="682877" y="1450634"/>
                    <a:pt x="689973" y="1443538"/>
                    <a:pt x="689973" y="1436443"/>
                  </a:cubicBezTo>
                  <a:close/>
                  <a:moveTo>
                    <a:pt x="540962" y="1422252"/>
                  </a:moveTo>
                  <a:cubicBezTo>
                    <a:pt x="543328" y="1438808"/>
                    <a:pt x="538597" y="1438808"/>
                    <a:pt x="536232" y="1457729"/>
                  </a:cubicBezTo>
                  <a:cubicBezTo>
                    <a:pt x="533867" y="1457729"/>
                    <a:pt x="533867" y="1455364"/>
                    <a:pt x="533867" y="1452999"/>
                  </a:cubicBezTo>
                  <a:cubicBezTo>
                    <a:pt x="529136" y="1460094"/>
                    <a:pt x="533867" y="1467189"/>
                    <a:pt x="531501" y="1481380"/>
                  </a:cubicBezTo>
                  <a:cubicBezTo>
                    <a:pt x="536232" y="1483745"/>
                    <a:pt x="526771" y="1481380"/>
                    <a:pt x="529136" y="1474285"/>
                  </a:cubicBezTo>
                  <a:cubicBezTo>
                    <a:pt x="519675" y="1481380"/>
                    <a:pt x="531501" y="1486110"/>
                    <a:pt x="531501" y="1490841"/>
                  </a:cubicBezTo>
                  <a:cubicBezTo>
                    <a:pt x="531501" y="1493206"/>
                    <a:pt x="526771" y="1493206"/>
                    <a:pt x="526771" y="1497936"/>
                  </a:cubicBezTo>
                  <a:cubicBezTo>
                    <a:pt x="524406" y="1497936"/>
                    <a:pt x="529136" y="1502666"/>
                    <a:pt x="526771" y="1505031"/>
                  </a:cubicBezTo>
                  <a:cubicBezTo>
                    <a:pt x="522041" y="1516857"/>
                    <a:pt x="507849" y="1526317"/>
                    <a:pt x="503119" y="1540508"/>
                  </a:cubicBezTo>
                  <a:cubicBezTo>
                    <a:pt x="500753" y="1545238"/>
                    <a:pt x="503119" y="1554699"/>
                    <a:pt x="503119" y="1559429"/>
                  </a:cubicBezTo>
                  <a:cubicBezTo>
                    <a:pt x="500753" y="1568889"/>
                    <a:pt x="488927" y="1571255"/>
                    <a:pt x="491292" y="1585445"/>
                  </a:cubicBezTo>
                  <a:cubicBezTo>
                    <a:pt x="486562" y="1587810"/>
                    <a:pt x="491292" y="1575985"/>
                    <a:pt x="484197" y="1580715"/>
                  </a:cubicBezTo>
                  <a:cubicBezTo>
                    <a:pt x="503119" y="1554699"/>
                    <a:pt x="493658" y="1507396"/>
                    <a:pt x="505484" y="1476650"/>
                  </a:cubicBezTo>
                  <a:cubicBezTo>
                    <a:pt x="507849" y="1474285"/>
                    <a:pt x="510214" y="1476650"/>
                    <a:pt x="512580" y="1476650"/>
                  </a:cubicBezTo>
                  <a:cubicBezTo>
                    <a:pt x="512580" y="1471920"/>
                    <a:pt x="510214" y="1471920"/>
                    <a:pt x="510214" y="1467189"/>
                  </a:cubicBezTo>
                  <a:cubicBezTo>
                    <a:pt x="519675" y="1469555"/>
                    <a:pt x="512580" y="1464824"/>
                    <a:pt x="517310" y="1462459"/>
                  </a:cubicBezTo>
                  <a:cubicBezTo>
                    <a:pt x="522041" y="1464824"/>
                    <a:pt x="512580" y="1467189"/>
                    <a:pt x="514945" y="1474285"/>
                  </a:cubicBezTo>
                  <a:cubicBezTo>
                    <a:pt x="531501" y="1464824"/>
                    <a:pt x="519675" y="1441173"/>
                    <a:pt x="533867" y="1441173"/>
                  </a:cubicBezTo>
                  <a:cubicBezTo>
                    <a:pt x="531501" y="1436443"/>
                    <a:pt x="531501" y="1429347"/>
                    <a:pt x="538597" y="1431713"/>
                  </a:cubicBezTo>
                  <a:cubicBezTo>
                    <a:pt x="540962" y="1426982"/>
                    <a:pt x="536232" y="1422252"/>
                    <a:pt x="536232" y="1426982"/>
                  </a:cubicBezTo>
                  <a:cubicBezTo>
                    <a:pt x="531501" y="1426982"/>
                    <a:pt x="536232" y="1419887"/>
                    <a:pt x="540962" y="1422252"/>
                  </a:cubicBezTo>
                  <a:close/>
                  <a:moveTo>
                    <a:pt x="503119" y="1386775"/>
                  </a:moveTo>
                  <a:cubicBezTo>
                    <a:pt x="510214" y="1391506"/>
                    <a:pt x="507849" y="1417522"/>
                    <a:pt x="496023" y="1417522"/>
                  </a:cubicBezTo>
                  <a:cubicBezTo>
                    <a:pt x="496023" y="1405696"/>
                    <a:pt x="503119" y="1400966"/>
                    <a:pt x="503119" y="1386775"/>
                  </a:cubicBezTo>
                  <a:close/>
                  <a:moveTo>
                    <a:pt x="616650" y="1384410"/>
                  </a:moveTo>
                  <a:cubicBezTo>
                    <a:pt x="626111" y="1393871"/>
                    <a:pt x="616650" y="1415157"/>
                    <a:pt x="609555" y="1426982"/>
                  </a:cubicBezTo>
                  <a:cubicBezTo>
                    <a:pt x="611920" y="1408061"/>
                    <a:pt x="614285" y="1400966"/>
                    <a:pt x="616650" y="1384410"/>
                  </a:cubicBezTo>
                  <a:close/>
                  <a:moveTo>
                    <a:pt x="600094" y="1363124"/>
                  </a:moveTo>
                  <a:cubicBezTo>
                    <a:pt x="602459" y="1367854"/>
                    <a:pt x="602459" y="1379680"/>
                    <a:pt x="600094" y="1389140"/>
                  </a:cubicBezTo>
                  <a:cubicBezTo>
                    <a:pt x="595363" y="1389140"/>
                    <a:pt x="602459" y="1379680"/>
                    <a:pt x="595363" y="1384410"/>
                  </a:cubicBezTo>
                  <a:cubicBezTo>
                    <a:pt x="595363" y="1374950"/>
                    <a:pt x="597728" y="1370220"/>
                    <a:pt x="600094" y="1363124"/>
                  </a:cubicBezTo>
                  <a:close/>
                  <a:moveTo>
                    <a:pt x="626111" y="1356029"/>
                  </a:moveTo>
                  <a:cubicBezTo>
                    <a:pt x="633207" y="1358394"/>
                    <a:pt x="626111" y="1374950"/>
                    <a:pt x="619016" y="1374950"/>
                  </a:cubicBezTo>
                  <a:cubicBezTo>
                    <a:pt x="621381" y="1367854"/>
                    <a:pt x="626111" y="1363124"/>
                    <a:pt x="626111" y="1356029"/>
                  </a:cubicBezTo>
                  <a:close/>
                  <a:moveTo>
                    <a:pt x="616650" y="1353664"/>
                  </a:moveTo>
                  <a:cubicBezTo>
                    <a:pt x="621381" y="1358394"/>
                    <a:pt x="614285" y="1365489"/>
                    <a:pt x="616650" y="1370220"/>
                  </a:cubicBezTo>
                  <a:cubicBezTo>
                    <a:pt x="609555" y="1367854"/>
                    <a:pt x="616650" y="1360759"/>
                    <a:pt x="616650" y="1353664"/>
                  </a:cubicBezTo>
                  <a:close/>
                  <a:moveTo>
                    <a:pt x="558406" y="1334447"/>
                  </a:moveTo>
                  <a:cubicBezTo>
                    <a:pt x="559293" y="1335925"/>
                    <a:pt x="559884" y="1338290"/>
                    <a:pt x="559884" y="1339473"/>
                  </a:cubicBezTo>
                  <a:cubicBezTo>
                    <a:pt x="559884" y="1344203"/>
                    <a:pt x="557519" y="1346568"/>
                    <a:pt x="557519" y="1348933"/>
                  </a:cubicBezTo>
                  <a:cubicBezTo>
                    <a:pt x="552789" y="1346568"/>
                    <a:pt x="564615" y="1339473"/>
                    <a:pt x="555154" y="1334743"/>
                  </a:cubicBezTo>
                  <a:cubicBezTo>
                    <a:pt x="556337" y="1332378"/>
                    <a:pt x="557519" y="1332969"/>
                    <a:pt x="558406" y="1334447"/>
                  </a:cubicBezTo>
                  <a:close/>
                  <a:moveTo>
                    <a:pt x="820061" y="1325282"/>
                  </a:moveTo>
                  <a:cubicBezTo>
                    <a:pt x="820061" y="1330013"/>
                    <a:pt x="815331" y="1330013"/>
                    <a:pt x="812966" y="1332378"/>
                  </a:cubicBezTo>
                  <a:cubicBezTo>
                    <a:pt x="812966" y="1337108"/>
                    <a:pt x="815331" y="1339473"/>
                    <a:pt x="817696" y="1341838"/>
                  </a:cubicBezTo>
                  <a:cubicBezTo>
                    <a:pt x="820061" y="1337108"/>
                    <a:pt x="824792" y="1330013"/>
                    <a:pt x="820061" y="1325282"/>
                  </a:cubicBezTo>
                  <a:close/>
                  <a:moveTo>
                    <a:pt x="616650" y="1315822"/>
                  </a:moveTo>
                  <a:cubicBezTo>
                    <a:pt x="616650" y="1313457"/>
                    <a:pt x="619016" y="1315822"/>
                    <a:pt x="621381" y="1315822"/>
                  </a:cubicBezTo>
                  <a:cubicBezTo>
                    <a:pt x="621381" y="1318187"/>
                    <a:pt x="621381" y="1322917"/>
                    <a:pt x="623746" y="1322917"/>
                  </a:cubicBezTo>
                  <a:cubicBezTo>
                    <a:pt x="623746" y="1330013"/>
                    <a:pt x="619016" y="1320552"/>
                    <a:pt x="616650" y="1322917"/>
                  </a:cubicBezTo>
                  <a:cubicBezTo>
                    <a:pt x="616650" y="1320552"/>
                    <a:pt x="619016" y="1318187"/>
                    <a:pt x="616650" y="1315822"/>
                  </a:cubicBezTo>
                  <a:close/>
                  <a:moveTo>
                    <a:pt x="711260" y="1211757"/>
                  </a:moveTo>
                  <a:cubicBezTo>
                    <a:pt x="720721" y="1214122"/>
                    <a:pt x="723086" y="1242503"/>
                    <a:pt x="711260" y="1244868"/>
                  </a:cubicBezTo>
                  <a:cubicBezTo>
                    <a:pt x="713625" y="1235408"/>
                    <a:pt x="711260" y="1225947"/>
                    <a:pt x="711260" y="1211757"/>
                  </a:cubicBezTo>
                  <a:close/>
                  <a:moveTo>
                    <a:pt x="363865" y="1168593"/>
                  </a:moveTo>
                  <a:cubicBezTo>
                    <a:pt x="361795" y="1166819"/>
                    <a:pt x="358839" y="1166819"/>
                    <a:pt x="356473" y="1169184"/>
                  </a:cubicBezTo>
                  <a:cubicBezTo>
                    <a:pt x="356473" y="1176280"/>
                    <a:pt x="361204" y="1176280"/>
                    <a:pt x="365934" y="1178645"/>
                  </a:cubicBezTo>
                  <a:cubicBezTo>
                    <a:pt x="367117" y="1173915"/>
                    <a:pt x="365934" y="1170367"/>
                    <a:pt x="363865" y="1168593"/>
                  </a:cubicBezTo>
                  <a:close/>
                  <a:moveTo>
                    <a:pt x="848444" y="1124247"/>
                  </a:moveTo>
                  <a:cubicBezTo>
                    <a:pt x="831888" y="1131343"/>
                    <a:pt x="827157" y="1157359"/>
                    <a:pt x="831888" y="1181010"/>
                  </a:cubicBezTo>
                  <a:cubicBezTo>
                    <a:pt x="838983" y="1178645"/>
                    <a:pt x="836618" y="1164454"/>
                    <a:pt x="841349" y="1162089"/>
                  </a:cubicBezTo>
                  <a:cubicBezTo>
                    <a:pt x="848444" y="1166819"/>
                    <a:pt x="850810" y="1154994"/>
                    <a:pt x="855540" y="1152629"/>
                  </a:cubicBezTo>
                  <a:cubicBezTo>
                    <a:pt x="853175" y="1147898"/>
                    <a:pt x="865001" y="1128977"/>
                    <a:pt x="848444" y="1124247"/>
                  </a:cubicBezTo>
                  <a:close/>
                  <a:moveTo>
                    <a:pt x="1198501" y="968149"/>
                  </a:moveTo>
                  <a:cubicBezTo>
                    <a:pt x="1198501" y="975245"/>
                    <a:pt x="1198501" y="994166"/>
                    <a:pt x="1205596" y="996531"/>
                  </a:cubicBezTo>
                  <a:cubicBezTo>
                    <a:pt x="1205596" y="984705"/>
                    <a:pt x="1205596" y="975245"/>
                    <a:pt x="1198501" y="968149"/>
                  </a:cubicBezTo>
                  <a:close/>
                  <a:moveTo>
                    <a:pt x="571711" y="953959"/>
                  </a:moveTo>
                  <a:cubicBezTo>
                    <a:pt x="571711" y="956324"/>
                    <a:pt x="569345" y="956324"/>
                    <a:pt x="566980" y="956324"/>
                  </a:cubicBezTo>
                  <a:cubicBezTo>
                    <a:pt x="571711" y="965784"/>
                    <a:pt x="576441" y="987070"/>
                    <a:pt x="588267" y="984705"/>
                  </a:cubicBezTo>
                  <a:cubicBezTo>
                    <a:pt x="583537" y="977610"/>
                    <a:pt x="574076" y="970515"/>
                    <a:pt x="581172" y="963419"/>
                  </a:cubicBezTo>
                  <a:cubicBezTo>
                    <a:pt x="574076" y="965784"/>
                    <a:pt x="576441" y="956324"/>
                    <a:pt x="571711" y="953959"/>
                  </a:cubicBezTo>
                  <a:close/>
                  <a:moveTo>
                    <a:pt x="545693" y="918482"/>
                  </a:moveTo>
                  <a:cubicBezTo>
                    <a:pt x="548058" y="927942"/>
                    <a:pt x="548058" y="939768"/>
                    <a:pt x="557519" y="942133"/>
                  </a:cubicBezTo>
                  <a:cubicBezTo>
                    <a:pt x="562250" y="932673"/>
                    <a:pt x="552789" y="923212"/>
                    <a:pt x="545693" y="918482"/>
                  </a:cubicBezTo>
                  <a:close/>
                  <a:moveTo>
                    <a:pt x="545693" y="906656"/>
                  </a:moveTo>
                  <a:cubicBezTo>
                    <a:pt x="548058" y="911387"/>
                    <a:pt x="550423" y="920847"/>
                    <a:pt x="557519" y="916117"/>
                  </a:cubicBezTo>
                  <a:cubicBezTo>
                    <a:pt x="555154" y="911387"/>
                    <a:pt x="550423" y="909021"/>
                    <a:pt x="545693" y="906656"/>
                  </a:cubicBezTo>
                  <a:close/>
                  <a:moveTo>
                    <a:pt x="1205596" y="897196"/>
                  </a:moveTo>
                  <a:cubicBezTo>
                    <a:pt x="1207962" y="911386"/>
                    <a:pt x="1213875" y="924986"/>
                    <a:pt x="1218310" y="938585"/>
                  </a:cubicBezTo>
                  <a:lnTo>
                    <a:pt x="1218944" y="941229"/>
                  </a:lnTo>
                  <a:close/>
                  <a:moveTo>
                    <a:pt x="619016" y="710351"/>
                  </a:moveTo>
                  <a:cubicBezTo>
                    <a:pt x="619016" y="722177"/>
                    <a:pt x="609555" y="710351"/>
                    <a:pt x="602459" y="715082"/>
                  </a:cubicBezTo>
                  <a:cubicBezTo>
                    <a:pt x="607189" y="731638"/>
                    <a:pt x="633207" y="726907"/>
                    <a:pt x="645033" y="736368"/>
                  </a:cubicBezTo>
                  <a:cubicBezTo>
                    <a:pt x="645033" y="726907"/>
                    <a:pt x="635572" y="726907"/>
                    <a:pt x="640303" y="715082"/>
                  </a:cubicBezTo>
                  <a:cubicBezTo>
                    <a:pt x="635572" y="710351"/>
                    <a:pt x="628477" y="710351"/>
                    <a:pt x="619016" y="710351"/>
                  </a:cubicBezTo>
                  <a:close/>
                  <a:moveTo>
                    <a:pt x="571711" y="618112"/>
                  </a:moveTo>
                  <a:cubicBezTo>
                    <a:pt x="569345" y="625207"/>
                    <a:pt x="578806" y="629937"/>
                    <a:pt x="581172" y="625207"/>
                  </a:cubicBezTo>
                  <a:cubicBezTo>
                    <a:pt x="578806" y="620477"/>
                    <a:pt x="576441" y="620477"/>
                    <a:pt x="571711" y="618112"/>
                  </a:cubicBezTo>
                  <a:close/>
                  <a:moveTo>
                    <a:pt x="1153561" y="613382"/>
                  </a:moveTo>
                  <a:cubicBezTo>
                    <a:pt x="1155926" y="618112"/>
                    <a:pt x="1160657" y="618112"/>
                    <a:pt x="1160657" y="627572"/>
                  </a:cubicBezTo>
                  <a:cubicBezTo>
                    <a:pt x="1155926" y="622842"/>
                    <a:pt x="1148830" y="620477"/>
                    <a:pt x="1153561" y="613382"/>
                  </a:cubicBezTo>
                  <a:close/>
                  <a:moveTo>
                    <a:pt x="285516" y="594461"/>
                  </a:moveTo>
                  <a:cubicBezTo>
                    <a:pt x="283151" y="601556"/>
                    <a:pt x="294977" y="603921"/>
                    <a:pt x="297342" y="601556"/>
                  </a:cubicBezTo>
                  <a:cubicBezTo>
                    <a:pt x="292612" y="601556"/>
                    <a:pt x="292612" y="592096"/>
                    <a:pt x="285516" y="594461"/>
                  </a:cubicBezTo>
                  <a:close/>
                  <a:moveTo>
                    <a:pt x="1011646" y="589730"/>
                  </a:moveTo>
                  <a:cubicBezTo>
                    <a:pt x="1021107" y="601556"/>
                    <a:pt x="1018742" y="615747"/>
                    <a:pt x="1032933" y="625207"/>
                  </a:cubicBezTo>
                  <a:cubicBezTo>
                    <a:pt x="1030568" y="608651"/>
                    <a:pt x="1025838" y="592096"/>
                    <a:pt x="1011646" y="589730"/>
                  </a:cubicBezTo>
                  <a:close/>
                  <a:moveTo>
                    <a:pt x="1120448" y="575540"/>
                  </a:moveTo>
                  <a:cubicBezTo>
                    <a:pt x="1125178" y="577905"/>
                    <a:pt x="1122813" y="575540"/>
                    <a:pt x="1127543" y="575540"/>
                  </a:cubicBezTo>
                  <a:cubicBezTo>
                    <a:pt x="1127543" y="577905"/>
                    <a:pt x="1129909" y="580270"/>
                    <a:pt x="1129909" y="582635"/>
                  </a:cubicBezTo>
                  <a:cubicBezTo>
                    <a:pt x="1125178" y="582635"/>
                    <a:pt x="1120448" y="580270"/>
                    <a:pt x="1120448" y="575540"/>
                  </a:cubicBezTo>
                  <a:close/>
                  <a:moveTo>
                    <a:pt x="491292" y="561349"/>
                  </a:moveTo>
                  <a:cubicBezTo>
                    <a:pt x="498388" y="570809"/>
                    <a:pt x="505484" y="582635"/>
                    <a:pt x="517310" y="587365"/>
                  </a:cubicBezTo>
                  <a:cubicBezTo>
                    <a:pt x="512580" y="573175"/>
                    <a:pt x="505484" y="563714"/>
                    <a:pt x="491292" y="561349"/>
                  </a:cubicBezTo>
                  <a:close/>
                  <a:moveTo>
                    <a:pt x="467640" y="549523"/>
                  </a:moveTo>
                  <a:cubicBezTo>
                    <a:pt x="465275" y="561349"/>
                    <a:pt x="479466" y="568444"/>
                    <a:pt x="481831" y="556619"/>
                  </a:cubicBezTo>
                  <a:cubicBezTo>
                    <a:pt x="479466" y="551889"/>
                    <a:pt x="474736" y="551889"/>
                    <a:pt x="467640" y="549523"/>
                  </a:cubicBezTo>
                  <a:close/>
                  <a:moveTo>
                    <a:pt x="969072" y="537698"/>
                  </a:moveTo>
                  <a:cubicBezTo>
                    <a:pt x="969072" y="547158"/>
                    <a:pt x="964341" y="544793"/>
                    <a:pt x="959611" y="544793"/>
                  </a:cubicBezTo>
                  <a:cubicBezTo>
                    <a:pt x="959611" y="547158"/>
                    <a:pt x="957246" y="547158"/>
                    <a:pt x="957246" y="549523"/>
                  </a:cubicBezTo>
                  <a:cubicBezTo>
                    <a:pt x="961976" y="554254"/>
                    <a:pt x="964341" y="556619"/>
                    <a:pt x="966707" y="563714"/>
                  </a:cubicBezTo>
                  <a:cubicBezTo>
                    <a:pt x="969072" y="566079"/>
                    <a:pt x="978533" y="561349"/>
                    <a:pt x="978533" y="566079"/>
                  </a:cubicBezTo>
                  <a:cubicBezTo>
                    <a:pt x="964341" y="568444"/>
                    <a:pt x="980898" y="582635"/>
                    <a:pt x="987994" y="585000"/>
                  </a:cubicBezTo>
                  <a:cubicBezTo>
                    <a:pt x="992724" y="575540"/>
                    <a:pt x="983263" y="568444"/>
                    <a:pt x="985629" y="561349"/>
                  </a:cubicBezTo>
                  <a:cubicBezTo>
                    <a:pt x="992724" y="566079"/>
                    <a:pt x="992724" y="575540"/>
                    <a:pt x="1002185" y="577905"/>
                  </a:cubicBezTo>
                  <a:cubicBezTo>
                    <a:pt x="999820" y="568444"/>
                    <a:pt x="1004551" y="558984"/>
                    <a:pt x="995090" y="556619"/>
                  </a:cubicBezTo>
                  <a:cubicBezTo>
                    <a:pt x="995090" y="558984"/>
                    <a:pt x="995090" y="561349"/>
                    <a:pt x="992724" y="561349"/>
                  </a:cubicBezTo>
                  <a:cubicBezTo>
                    <a:pt x="985629" y="551889"/>
                    <a:pt x="978533" y="544793"/>
                    <a:pt x="969072" y="537698"/>
                  </a:cubicBezTo>
                  <a:close/>
                  <a:moveTo>
                    <a:pt x="1063682" y="518777"/>
                  </a:moveTo>
                  <a:cubicBezTo>
                    <a:pt x="1068412" y="523507"/>
                    <a:pt x="1073143" y="525872"/>
                    <a:pt x="1073143" y="532968"/>
                  </a:cubicBezTo>
                  <a:cubicBezTo>
                    <a:pt x="1066047" y="530602"/>
                    <a:pt x="1058951" y="528237"/>
                    <a:pt x="1063682" y="518777"/>
                  </a:cubicBezTo>
                  <a:close/>
                  <a:moveTo>
                    <a:pt x="220768" y="514342"/>
                  </a:moveTo>
                  <a:cubicBezTo>
                    <a:pt x="218698" y="512864"/>
                    <a:pt x="216924" y="512864"/>
                    <a:pt x="216924" y="516412"/>
                  </a:cubicBezTo>
                  <a:cubicBezTo>
                    <a:pt x="219289" y="516412"/>
                    <a:pt x="231115" y="525872"/>
                    <a:pt x="226385" y="521142"/>
                  </a:cubicBezTo>
                  <a:cubicBezTo>
                    <a:pt x="225203" y="518777"/>
                    <a:pt x="222837" y="515820"/>
                    <a:pt x="220768" y="514342"/>
                  </a:cubicBezTo>
                  <a:close/>
                  <a:moveTo>
                    <a:pt x="505484" y="511681"/>
                  </a:moveTo>
                  <a:cubicBezTo>
                    <a:pt x="510214" y="516412"/>
                    <a:pt x="503119" y="516412"/>
                    <a:pt x="500753" y="518777"/>
                  </a:cubicBezTo>
                  <a:cubicBezTo>
                    <a:pt x="512580" y="532968"/>
                    <a:pt x="526771" y="523507"/>
                    <a:pt x="538597" y="535333"/>
                  </a:cubicBezTo>
                  <a:cubicBezTo>
                    <a:pt x="536232" y="528237"/>
                    <a:pt x="545693" y="535333"/>
                    <a:pt x="545693" y="528237"/>
                  </a:cubicBezTo>
                  <a:cubicBezTo>
                    <a:pt x="536232" y="518777"/>
                    <a:pt x="507849" y="511681"/>
                    <a:pt x="505484" y="511681"/>
                  </a:cubicBezTo>
                  <a:close/>
                  <a:moveTo>
                    <a:pt x="257133" y="499856"/>
                  </a:moveTo>
                  <a:cubicBezTo>
                    <a:pt x="259498" y="504586"/>
                    <a:pt x="259498" y="509316"/>
                    <a:pt x="266594" y="509316"/>
                  </a:cubicBezTo>
                  <a:cubicBezTo>
                    <a:pt x="266594" y="504586"/>
                    <a:pt x="266594" y="504586"/>
                    <a:pt x="268959" y="502221"/>
                  </a:cubicBezTo>
                  <a:cubicBezTo>
                    <a:pt x="266594" y="499856"/>
                    <a:pt x="261864" y="499856"/>
                    <a:pt x="257133" y="499856"/>
                  </a:cubicBezTo>
                  <a:close/>
                  <a:moveTo>
                    <a:pt x="711260" y="497491"/>
                  </a:moveTo>
                  <a:cubicBezTo>
                    <a:pt x="708895" y="506951"/>
                    <a:pt x="715991" y="514047"/>
                    <a:pt x="718356" y="511681"/>
                  </a:cubicBezTo>
                  <a:cubicBezTo>
                    <a:pt x="715991" y="511681"/>
                    <a:pt x="715991" y="506951"/>
                    <a:pt x="720721" y="509316"/>
                  </a:cubicBezTo>
                  <a:cubicBezTo>
                    <a:pt x="718356" y="502221"/>
                    <a:pt x="715991" y="499856"/>
                    <a:pt x="711260" y="497491"/>
                  </a:cubicBezTo>
                  <a:close/>
                  <a:moveTo>
                    <a:pt x="895749" y="490395"/>
                  </a:moveTo>
                  <a:cubicBezTo>
                    <a:pt x="883923" y="506951"/>
                    <a:pt x="893384" y="528237"/>
                    <a:pt x="912306" y="521142"/>
                  </a:cubicBezTo>
                  <a:cubicBezTo>
                    <a:pt x="912306" y="506951"/>
                    <a:pt x="898114" y="506951"/>
                    <a:pt x="900480" y="490395"/>
                  </a:cubicBezTo>
                  <a:cubicBezTo>
                    <a:pt x="900480" y="490395"/>
                    <a:pt x="900480" y="490395"/>
                    <a:pt x="895749" y="490395"/>
                  </a:cubicBezTo>
                  <a:close/>
                  <a:moveTo>
                    <a:pt x="224020" y="490395"/>
                  </a:moveTo>
                  <a:cubicBezTo>
                    <a:pt x="216924" y="490395"/>
                    <a:pt x="212193" y="492761"/>
                    <a:pt x="207463" y="495126"/>
                  </a:cubicBezTo>
                  <a:cubicBezTo>
                    <a:pt x="226385" y="504586"/>
                    <a:pt x="245307" y="516412"/>
                    <a:pt x="254768" y="528237"/>
                  </a:cubicBezTo>
                  <a:cubicBezTo>
                    <a:pt x="245307" y="525872"/>
                    <a:pt x="238211" y="523507"/>
                    <a:pt x="228750" y="521142"/>
                  </a:cubicBezTo>
                  <a:cubicBezTo>
                    <a:pt x="240576" y="530602"/>
                    <a:pt x="254768" y="535333"/>
                    <a:pt x="268959" y="544793"/>
                  </a:cubicBezTo>
                  <a:cubicBezTo>
                    <a:pt x="266594" y="535333"/>
                    <a:pt x="273690" y="535333"/>
                    <a:pt x="276055" y="530602"/>
                  </a:cubicBezTo>
                  <a:cubicBezTo>
                    <a:pt x="276055" y="506951"/>
                    <a:pt x="226385" y="511681"/>
                    <a:pt x="224020" y="490395"/>
                  </a:cubicBezTo>
                  <a:close/>
                  <a:moveTo>
                    <a:pt x="611920" y="488030"/>
                  </a:moveTo>
                  <a:cubicBezTo>
                    <a:pt x="611920" y="488030"/>
                    <a:pt x="611920" y="488030"/>
                    <a:pt x="611920" y="492761"/>
                  </a:cubicBezTo>
                  <a:cubicBezTo>
                    <a:pt x="619016" y="492761"/>
                    <a:pt x="619016" y="497491"/>
                    <a:pt x="626111" y="502221"/>
                  </a:cubicBezTo>
                  <a:cubicBezTo>
                    <a:pt x="621381" y="497491"/>
                    <a:pt x="621381" y="488030"/>
                    <a:pt x="611920" y="488030"/>
                  </a:cubicBezTo>
                  <a:close/>
                  <a:moveTo>
                    <a:pt x="292612" y="483300"/>
                  </a:moveTo>
                  <a:cubicBezTo>
                    <a:pt x="292612" y="490395"/>
                    <a:pt x="297342" y="490395"/>
                    <a:pt x="302073" y="490395"/>
                  </a:cubicBezTo>
                  <a:cubicBezTo>
                    <a:pt x="304438" y="483300"/>
                    <a:pt x="297342" y="483300"/>
                    <a:pt x="292612" y="483300"/>
                  </a:cubicBezTo>
                  <a:close/>
                  <a:moveTo>
                    <a:pt x="514945" y="480935"/>
                  </a:moveTo>
                  <a:cubicBezTo>
                    <a:pt x="514945" y="499856"/>
                    <a:pt x="531501" y="502221"/>
                    <a:pt x="550423" y="502221"/>
                  </a:cubicBezTo>
                  <a:cubicBezTo>
                    <a:pt x="548058" y="480935"/>
                    <a:pt x="529136" y="490395"/>
                    <a:pt x="514945" y="480935"/>
                  </a:cubicBezTo>
                  <a:close/>
                  <a:moveTo>
                    <a:pt x="907575" y="478570"/>
                  </a:moveTo>
                  <a:cubicBezTo>
                    <a:pt x="907575" y="478570"/>
                    <a:pt x="909941" y="480935"/>
                    <a:pt x="909941" y="478570"/>
                  </a:cubicBezTo>
                  <a:cubicBezTo>
                    <a:pt x="914671" y="480935"/>
                    <a:pt x="919402" y="485665"/>
                    <a:pt x="919402" y="492761"/>
                  </a:cubicBezTo>
                  <a:cubicBezTo>
                    <a:pt x="919402" y="490395"/>
                    <a:pt x="917036" y="490395"/>
                    <a:pt x="914671" y="490395"/>
                  </a:cubicBezTo>
                  <a:cubicBezTo>
                    <a:pt x="917036" y="478570"/>
                    <a:pt x="905210" y="485665"/>
                    <a:pt x="907575" y="478570"/>
                  </a:cubicBezTo>
                  <a:close/>
                  <a:moveTo>
                    <a:pt x="917036" y="464379"/>
                  </a:moveTo>
                  <a:cubicBezTo>
                    <a:pt x="921767" y="469109"/>
                    <a:pt x="931228" y="471474"/>
                    <a:pt x="931228" y="478570"/>
                  </a:cubicBezTo>
                  <a:cubicBezTo>
                    <a:pt x="924132" y="478570"/>
                    <a:pt x="924132" y="471474"/>
                    <a:pt x="914671" y="473840"/>
                  </a:cubicBezTo>
                  <a:cubicBezTo>
                    <a:pt x="914671" y="469109"/>
                    <a:pt x="914671" y="466744"/>
                    <a:pt x="917036" y="464379"/>
                  </a:cubicBezTo>
                  <a:close/>
                  <a:moveTo>
                    <a:pt x="891019" y="443093"/>
                  </a:moveTo>
                  <a:cubicBezTo>
                    <a:pt x="898114" y="443093"/>
                    <a:pt x="909941" y="454919"/>
                    <a:pt x="914671" y="462014"/>
                  </a:cubicBezTo>
                  <a:cubicBezTo>
                    <a:pt x="909941" y="462014"/>
                    <a:pt x="902845" y="464379"/>
                    <a:pt x="898114" y="462014"/>
                  </a:cubicBezTo>
                  <a:cubicBezTo>
                    <a:pt x="907575" y="454919"/>
                    <a:pt x="895749" y="445458"/>
                    <a:pt x="891019" y="443093"/>
                  </a:cubicBezTo>
                  <a:close/>
                  <a:moveTo>
                    <a:pt x="557519" y="435998"/>
                  </a:moveTo>
                  <a:cubicBezTo>
                    <a:pt x="581172" y="469109"/>
                    <a:pt x="623746" y="471474"/>
                    <a:pt x="647399" y="504586"/>
                  </a:cubicBezTo>
                  <a:cubicBezTo>
                    <a:pt x="656859" y="499856"/>
                    <a:pt x="661590" y="511681"/>
                    <a:pt x="671051" y="511681"/>
                  </a:cubicBezTo>
                  <a:cubicBezTo>
                    <a:pt x="661590" y="488030"/>
                    <a:pt x="630842" y="490395"/>
                    <a:pt x="621381" y="464379"/>
                  </a:cubicBezTo>
                  <a:cubicBezTo>
                    <a:pt x="616650" y="466744"/>
                    <a:pt x="600094" y="457284"/>
                    <a:pt x="602459" y="450188"/>
                  </a:cubicBezTo>
                  <a:cubicBezTo>
                    <a:pt x="583537" y="445458"/>
                    <a:pt x="574076" y="440728"/>
                    <a:pt x="557519" y="435998"/>
                  </a:cubicBezTo>
                  <a:close/>
                  <a:moveTo>
                    <a:pt x="1016377" y="431267"/>
                  </a:moveTo>
                  <a:cubicBezTo>
                    <a:pt x="1023472" y="435998"/>
                    <a:pt x="1023472" y="450188"/>
                    <a:pt x="1032933" y="454919"/>
                  </a:cubicBezTo>
                  <a:cubicBezTo>
                    <a:pt x="1030568" y="459649"/>
                    <a:pt x="1016377" y="450188"/>
                    <a:pt x="1014011" y="454919"/>
                  </a:cubicBezTo>
                  <a:cubicBezTo>
                    <a:pt x="1011646" y="454919"/>
                    <a:pt x="1011646" y="447823"/>
                    <a:pt x="1009281" y="445458"/>
                  </a:cubicBezTo>
                  <a:cubicBezTo>
                    <a:pt x="1011646" y="443093"/>
                    <a:pt x="1016377" y="438363"/>
                    <a:pt x="1016377" y="431267"/>
                  </a:cubicBezTo>
                  <a:close/>
                  <a:moveTo>
                    <a:pt x="881558" y="409981"/>
                  </a:moveTo>
                  <a:cubicBezTo>
                    <a:pt x="891019" y="409981"/>
                    <a:pt x="900480" y="428902"/>
                    <a:pt x="909941" y="435998"/>
                  </a:cubicBezTo>
                  <a:cubicBezTo>
                    <a:pt x="902845" y="433633"/>
                    <a:pt x="891019" y="417077"/>
                    <a:pt x="881558" y="409981"/>
                  </a:cubicBezTo>
                  <a:close/>
                  <a:moveTo>
                    <a:pt x="607189" y="391060"/>
                  </a:moveTo>
                  <a:cubicBezTo>
                    <a:pt x="607189" y="398156"/>
                    <a:pt x="614285" y="398156"/>
                    <a:pt x="616650" y="405251"/>
                  </a:cubicBezTo>
                  <a:cubicBezTo>
                    <a:pt x="616650" y="405251"/>
                    <a:pt x="616650" y="405251"/>
                    <a:pt x="609555" y="405251"/>
                  </a:cubicBezTo>
                  <a:cubicBezTo>
                    <a:pt x="619016" y="426537"/>
                    <a:pt x="642668" y="438363"/>
                    <a:pt x="649764" y="457284"/>
                  </a:cubicBezTo>
                  <a:cubicBezTo>
                    <a:pt x="654494" y="447823"/>
                    <a:pt x="659225" y="462014"/>
                    <a:pt x="663955" y="457284"/>
                  </a:cubicBezTo>
                  <a:cubicBezTo>
                    <a:pt x="661590" y="454919"/>
                    <a:pt x="659225" y="454919"/>
                    <a:pt x="661590" y="450188"/>
                  </a:cubicBezTo>
                  <a:cubicBezTo>
                    <a:pt x="663955" y="454919"/>
                    <a:pt x="671051" y="450188"/>
                    <a:pt x="671051" y="445458"/>
                  </a:cubicBezTo>
                  <a:cubicBezTo>
                    <a:pt x="678147" y="450188"/>
                    <a:pt x="682877" y="459649"/>
                    <a:pt x="692338" y="459649"/>
                  </a:cubicBezTo>
                  <a:cubicBezTo>
                    <a:pt x="692338" y="452554"/>
                    <a:pt x="682877" y="445458"/>
                    <a:pt x="685242" y="443093"/>
                  </a:cubicBezTo>
                  <a:cubicBezTo>
                    <a:pt x="697069" y="447823"/>
                    <a:pt x="701799" y="459649"/>
                    <a:pt x="713625" y="462014"/>
                  </a:cubicBezTo>
                  <a:cubicBezTo>
                    <a:pt x="713625" y="454919"/>
                    <a:pt x="711260" y="454919"/>
                    <a:pt x="711260" y="447823"/>
                  </a:cubicBezTo>
                  <a:cubicBezTo>
                    <a:pt x="692338" y="440728"/>
                    <a:pt x="687608" y="393426"/>
                    <a:pt x="656859" y="409981"/>
                  </a:cubicBezTo>
                  <a:cubicBezTo>
                    <a:pt x="661590" y="409981"/>
                    <a:pt x="663955" y="412346"/>
                    <a:pt x="663955" y="417077"/>
                  </a:cubicBezTo>
                  <a:cubicBezTo>
                    <a:pt x="663955" y="419442"/>
                    <a:pt x="661590" y="419442"/>
                    <a:pt x="659225" y="419442"/>
                  </a:cubicBezTo>
                  <a:cubicBezTo>
                    <a:pt x="656859" y="426537"/>
                    <a:pt x="663955" y="424172"/>
                    <a:pt x="666320" y="426537"/>
                  </a:cubicBezTo>
                  <a:cubicBezTo>
                    <a:pt x="656859" y="426537"/>
                    <a:pt x="652129" y="424172"/>
                    <a:pt x="652129" y="412346"/>
                  </a:cubicBezTo>
                  <a:cubicBezTo>
                    <a:pt x="640303" y="402886"/>
                    <a:pt x="621381" y="400521"/>
                    <a:pt x="607189" y="391060"/>
                  </a:cubicBezTo>
                  <a:close/>
                  <a:moveTo>
                    <a:pt x="786948" y="386330"/>
                  </a:moveTo>
                  <a:cubicBezTo>
                    <a:pt x="794044" y="388695"/>
                    <a:pt x="786948" y="393426"/>
                    <a:pt x="791678" y="395791"/>
                  </a:cubicBezTo>
                  <a:cubicBezTo>
                    <a:pt x="796409" y="400521"/>
                    <a:pt x="779852" y="391060"/>
                    <a:pt x="786948" y="386330"/>
                  </a:cubicBezTo>
                  <a:close/>
                  <a:moveTo>
                    <a:pt x="718356" y="376870"/>
                  </a:moveTo>
                  <a:cubicBezTo>
                    <a:pt x="720721" y="383965"/>
                    <a:pt x="732547" y="398156"/>
                    <a:pt x="739643" y="388695"/>
                  </a:cubicBezTo>
                  <a:cubicBezTo>
                    <a:pt x="732547" y="383965"/>
                    <a:pt x="727817" y="376870"/>
                    <a:pt x="718356" y="376870"/>
                  </a:cubicBezTo>
                  <a:close/>
                  <a:moveTo>
                    <a:pt x="805870" y="360314"/>
                  </a:moveTo>
                  <a:cubicBezTo>
                    <a:pt x="812966" y="362679"/>
                    <a:pt x="815331" y="372139"/>
                    <a:pt x="812966" y="376870"/>
                  </a:cubicBezTo>
                  <a:cubicBezTo>
                    <a:pt x="808235" y="372139"/>
                    <a:pt x="801139" y="369774"/>
                    <a:pt x="798774" y="362679"/>
                  </a:cubicBezTo>
                  <a:cubicBezTo>
                    <a:pt x="801139" y="365044"/>
                    <a:pt x="803505" y="365044"/>
                    <a:pt x="805870" y="365044"/>
                  </a:cubicBezTo>
                  <a:close/>
                  <a:moveTo>
                    <a:pt x="656859" y="355584"/>
                  </a:moveTo>
                  <a:cubicBezTo>
                    <a:pt x="652129" y="360314"/>
                    <a:pt x="656859" y="365044"/>
                    <a:pt x="661590" y="365044"/>
                  </a:cubicBezTo>
                  <a:cubicBezTo>
                    <a:pt x="663955" y="362679"/>
                    <a:pt x="659225" y="357949"/>
                    <a:pt x="656859" y="355584"/>
                  </a:cubicBezTo>
                  <a:close/>
                  <a:moveTo>
                    <a:pt x="213672" y="351445"/>
                  </a:moveTo>
                  <a:cubicBezTo>
                    <a:pt x="208054" y="350262"/>
                    <a:pt x="201550" y="350854"/>
                    <a:pt x="198002" y="353219"/>
                  </a:cubicBezTo>
                  <a:cubicBezTo>
                    <a:pt x="202732" y="357949"/>
                    <a:pt x="219289" y="360314"/>
                    <a:pt x="224020" y="360314"/>
                  </a:cubicBezTo>
                  <a:cubicBezTo>
                    <a:pt x="224020" y="355584"/>
                    <a:pt x="219289" y="352627"/>
                    <a:pt x="213672" y="351445"/>
                  </a:cubicBezTo>
                  <a:close/>
                  <a:moveTo>
                    <a:pt x="790792" y="346123"/>
                  </a:moveTo>
                  <a:cubicBezTo>
                    <a:pt x="794044" y="347306"/>
                    <a:pt x="796409" y="350853"/>
                    <a:pt x="796409" y="357949"/>
                  </a:cubicBezTo>
                  <a:cubicBezTo>
                    <a:pt x="796409" y="357949"/>
                    <a:pt x="794044" y="357949"/>
                    <a:pt x="794044" y="360314"/>
                  </a:cubicBezTo>
                  <a:cubicBezTo>
                    <a:pt x="786948" y="362679"/>
                    <a:pt x="786948" y="355584"/>
                    <a:pt x="779852" y="355584"/>
                  </a:cubicBezTo>
                  <a:cubicBezTo>
                    <a:pt x="782217" y="353219"/>
                    <a:pt x="782217" y="348488"/>
                    <a:pt x="779852" y="348488"/>
                  </a:cubicBezTo>
                  <a:cubicBezTo>
                    <a:pt x="783400" y="346123"/>
                    <a:pt x="787540" y="344941"/>
                    <a:pt x="790792" y="346123"/>
                  </a:cubicBezTo>
                  <a:close/>
                  <a:moveTo>
                    <a:pt x="803505" y="331932"/>
                  </a:moveTo>
                  <a:cubicBezTo>
                    <a:pt x="803505" y="336663"/>
                    <a:pt x="805870" y="341393"/>
                    <a:pt x="808235" y="343758"/>
                  </a:cubicBezTo>
                  <a:cubicBezTo>
                    <a:pt x="798774" y="350853"/>
                    <a:pt x="794044" y="336663"/>
                    <a:pt x="786948" y="334298"/>
                  </a:cubicBezTo>
                  <a:cubicBezTo>
                    <a:pt x="789313" y="329567"/>
                    <a:pt x="798774" y="334298"/>
                    <a:pt x="803505" y="331932"/>
                  </a:cubicBezTo>
                  <a:close/>
                  <a:moveTo>
                    <a:pt x="742008" y="331932"/>
                  </a:moveTo>
                  <a:cubicBezTo>
                    <a:pt x="760930" y="339028"/>
                    <a:pt x="753835" y="346123"/>
                    <a:pt x="770391" y="355584"/>
                  </a:cubicBezTo>
                  <a:cubicBezTo>
                    <a:pt x="756200" y="362679"/>
                    <a:pt x="758565" y="339028"/>
                    <a:pt x="742008" y="341393"/>
                  </a:cubicBezTo>
                  <a:cubicBezTo>
                    <a:pt x="746739" y="336663"/>
                    <a:pt x="742008" y="339028"/>
                    <a:pt x="742008" y="331932"/>
                  </a:cubicBezTo>
                  <a:close/>
                  <a:moveTo>
                    <a:pt x="574076" y="331932"/>
                  </a:moveTo>
                  <a:lnTo>
                    <a:pt x="574076" y="341393"/>
                  </a:lnTo>
                  <a:cubicBezTo>
                    <a:pt x="578806" y="339028"/>
                    <a:pt x="578806" y="343758"/>
                    <a:pt x="583537" y="341393"/>
                  </a:cubicBezTo>
                  <a:cubicBezTo>
                    <a:pt x="585902" y="331932"/>
                    <a:pt x="576441" y="336663"/>
                    <a:pt x="574076" y="331932"/>
                  </a:cubicBezTo>
                  <a:close/>
                  <a:moveTo>
                    <a:pt x="701799" y="286995"/>
                  </a:moveTo>
                  <a:cubicBezTo>
                    <a:pt x="711260" y="284630"/>
                    <a:pt x="708895" y="294091"/>
                    <a:pt x="715991" y="296456"/>
                  </a:cubicBezTo>
                  <a:cubicBezTo>
                    <a:pt x="718356" y="301186"/>
                    <a:pt x="701799" y="291725"/>
                    <a:pt x="701799" y="301186"/>
                  </a:cubicBezTo>
                  <a:cubicBezTo>
                    <a:pt x="694703" y="298821"/>
                    <a:pt x="701799" y="294091"/>
                    <a:pt x="701799" y="286995"/>
                  </a:cubicBezTo>
                  <a:close/>
                  <a:moveTo>
                    <a:pt x="645033" y="249153"/>
                  </a:moveTo>
                  <a:cubicBezTo>
                    <a:pt x="649764" y="244423"/>
                    <a:pt x="649764" y="258614"/>
                    <a:pt x="656859" y="256249"/>
                  </a:cubicBezTo>
                  <a:cubicBezTo>
                    <a:pt x="661590" y="253884"/>
                    <a:pt x="654494" y="251518"/>
                    <a:pt x="659225" y="249153"/>
                  </a:cubicBezTo>
                  <a:cubicBezTo>
                    <a:pt x="680512" y="249153"/>
                    <a:pt x="697069" y="270439"/>
                    <a:pt x="711260" y="284630"/>
                  </a:cubicBezTo>
                  <a:cubicBezTo>
                    <a:pt x="692338" y="289360"/>
                    <a:pt x="689973" y="256249"/>
                    <a:pt x="668686" y="258614"/>
                  </a:cubicBezTo>
                  <a:cubicBezTo>
                    <a:pt x="666320" y="258614"/>
                    <a:pt x="668686" y="260979"/>
                    <a:pt x="668686" y="263344"/>
                  </a:cubicBezTo>
                  <a:cubicBezTo>
                    <a:pt x="663955" y="265709"/>
                    <a:pt x="656859" y="256249"/>
                    <a:pt x="659225" y="265709"/>
                  </a:cubicBezTo>
                  <a:cubicBezTo>
                    <a:pt x="652129" y="263344"/>
                    <a:pt x="647399" y="256249"/>
                    <a:pt x="645033" y="249153"/>
                  </a:cubicBezTo>
                  <a:close/>
                  <a:moveTo>
                    <a:pt x="602459" y="249153"/>
                  </a:moveTo>
                  <a:cubicBezTo>
                    <a:pt x="602459" y="256249"/>
                    <a:pt x="607189" y="258614"/>
                    <a:pt x="609555" y="260979"/>
                  </a:cubicBezTo>
                  <a:cubicBezTo>
                    <a:pt x="611920" y="260979"/>
                    <a:pt x="611920" y="258614"/>
                    <a:pt x="614285" y="260979"/>
                  </a:cubicBezTo>
                  <a:cubicBezTo>
                    <a:pt x="611920" y="253884"/>
                    <a:pt x="609555" y="249153"/>
                    <a:pt x="602459" y="249153"/>
                  </a:cubicBezTo>
                  <a:close/>
                  <a:moveTo>
                    <a:pt x="850810" y="244423"/>
                  </a:moveTo>
                  <a:cubicBezTo>
                    <a:pt x="855540" y="251518"/>
                    <a:pt x="865001" y="258614"/>
                    <a:pt x="865001" y="260979"/>
                  </a:cubicBezTo>
                  <a:cubicBezTo>
                    <a:pt x="867366" y="260979"/>
                    <a:pt x="874462" y="251518"/>
                    <a:pt x="874462" y="260979"/>
                  </a:cubicBezTo>
                  <a:cubicBezTo>
                    <a:pt x="872097" y="263344"/>
                    <a:pt x="869732" y="260979"/>
                    <a:pt x="869732" y="260979"/>
                  </a:cubicBezTo>
                  <a:cubicBezTo>
                    <a:pt x="867366" y="263344"/>
                    <a:pt x="862636" y="265709"/>
                    <a:pt x="855540" y="265709"/>
                  </a:cubicBezTo>
                  <a:cubicBezTo>
                    <a:pt x="855540" y="260979"/>
                    <a:pt x="857905" y="251518"/>
                    <a:pt x="846079" y="251518"/>
                  </a:cubicBezTo>
                  <a:cubicBezTo>
                    <a:pt x="848444" y="249153"/>
                    <a:pt x="850810" y="249153"/>
                    <a:pt x="850810" y="244423"/>
                  </a:cubicBezTo>
                  <a:close/>
                  <a:moveTo>
                    <a:pt x="526771" y="208946"/>
                  </a:moveTo>
                  <a:cubicBezTo>
                    <a:pt x="533867" y="206581"/>
                    <a:pt x="543328" y="213677"/>
                    <a:pt x="545693" y="223137"/>
                  </a:cubicBezTo>
                  <a:cubicBezTo>
                    <a:pt x="538597" y="218407"/>
                    <a:pt x="529136" y="218407"/>
                    <a:pt x="526771" y="208946"/>
                  </a:cubicBezTo>
                  <a:close/>
                  <a:moveTo>
                    <a:pt x="563100" y="186182"/>
                  </a:moveTo>
                  <a:cubicBezTo>
                    <a:pt x="571859" y="189286"/>
                    <a:pt x="582946" y="203034"/>
                    <a:pt x="595363" y="199486"/>
                  </a:cubicBezTo>
                  <a:cubicBezTo>
                    <a:pt x="604824" y="216042"/>
                    <a:pt x="633207" y="216042"/>
                    <a:pt x="640303" y="234963"/>
                  </a:cubicBezTo>
                  <a:cubicBezTo>
                    <a:pt x="623746" y="256249"/>
                    <a:pt x="621381" y="211311"/>
                    <a:pt x="592998" y="220772"/>
                  </a:cubicBezTo>
                  <a:cubicBezTo>
                    <a:pt x="588267" y="208946"/>
                    <a:pt x="581172" y="192390"/>
                    <a:pt x="566980" y="199486"/>
                  </a:cubicBezTo>
                  <a:cubicBezTo>
                    <a:pt x="566980" y="192390"/>
                    <a:pt x="557519" y="192390"/>
                    <a:pt x="555154" y="187660"/>
                  </a:cubicBezTo>
                  <a:cubicBezTo>
                    <a:pt x="557519" y="185295"/>
                    <a:pt x="560180" y="185147"/>
                    <a:pt x="563100" y="186182"/>
                  </a:cubicBezTo>
                  <a:close/>
                  <a:moveTo>
                    <a:pt x="500753" y="180565"/>
                  </a:moveTo>
                  <a:cubicBezTo>
                    <a:pt x="503119" y="187660"/>
                    <a:pt x="507849" y="187660"/>
                    <a:pt x="514945" y="192390"/>
                  </a:cubicBezTo>
                  <a:cubicBezTo>
                    <a:pt x="514945" y="178200"/>
                    <a:pt x="505484" y="187660"/>
                    <a:pt x="500753" y="180565"/>
                  </a:cubicBezTo>
                  <a:close/>
                  <a:moveTo>
                    <a:pt x="486045" y="164194"/>
                  </a:moveTo>
                  <a:cubicBezTo>
                    <a:pt x="484492" y="164453"/>
                    <a:pt x="483014" y="165783"/>
                    <a:pt x="481831" y="168739"/>
                  </a:cubicBezTo>
                  <a:cubicBezTo>
                    <a:pt x="484197" y="171104"/>
                    <a:pt x="493658" y="180565"/>
                    <a:pt x="496023" y="175835"/>
                  </a:cubicBezTo>
                  <a:cubicBezTo>
                    <a:pt x="496023" y="172287"/>
                    <a:pt x="490701" y="163418"/>
                    <a:pt x="486045" y="164194"/>
                  </a:cubicBezTo>
                  <a:close/>
                  <a:moveTo>
                    <a:pt x="744374" y="159279"/>
                  </a:moveTo>
                  <a:cubicBezTo>
                    <a:pt x="749104" y="166374"/>
                    <a:pt x="758565" y="166374"/>
                    <a:pt x="760930" y="173470"/>
                  </a:cubicBezTo>
                  <a:cubicBezTo>
                    <a:pt x="753835" y="168739"/>
                    <a:pt x="739643" y="168739"/>
                    <a:pt x="744374" y="159279"/>
                  </a:cubicBezTo>
                  <a:close/>
                  <a:moveTo>
                    <a:pt x="692338" y="126167"/>
                  </a:moveTo>
                  <a:cubicBezTo>
                    <a:pt x="711260" y="130897"/>
                    <a:pt x="718356" y="137993"/>
                    <a:pt x="697069" y="135628"/>
                  </a:cubicBezTo>
                  <a:cubicBezTo>
                    <a:pt x="697069" y="130897"/>
                    <a:pt x="687608" y="130897"/>
                    <a:pt x="692338" y="126167"/>
                  </a:cubicBezTo>
                  <a:close/>
                  <a:moveTo>
                    <a:pt x="488927" y="111976"/>
                  </a:moveTo>
                  <a:cubicBezTo>
                    <a:pt x="500753" y="114342"/>
                    <a:pt x="500753" y="123802"/>
                    <a:pt x="505484" y="133263"/>
                  </a:cubicBezTo>
                  <a:cubicBezTo>
                    <a:pt x="498388" y="128532"/>
                    <a:pt x="493658" y="123802"/>
                    <a:pt x="484197" y="121437"/>
                  </a:cubicBezTo>
                  <a:cubicBezTo>
                    <a:pt x="486562" y="116707"/>
                    <a:pt x="488927" y="116707"/>
                    <a:pt x="488927" y="111976"/>
                  </a:cubicBezTo>
                  <a:close/>
                  <a:moveTo>
                    <a:pt x="69392" y="25650"/>
                  </a:moveTo>
                  <a:cubicBezTo>
                    <a:pt x="67322" y="26241"/>
                    <a:pt x="65548" y="28015"/>
                    <a:pt x="65548" y="31562"/>
                  </a:cubicBezTo>
                  <a:cubicBezTo>
                    <a:pt x="70279" y="31562"/>
                    <a:pt x="75009" y="31562"/>
                    <a:pt x="75009" y="26832"/>
                  </a:cubicBezTo>
                  <a:cubicBezTo>
                    <a:pt x="73827" y="25650"/>
                    <a:pt x="71461" y="25058"/>
                    <a:pt x="69392" y="25650"/>
                  </a:cubicBezTo>
                  <a:close/>
                  <a:moveTo>
                    <a:pt x="0" y="0"/>
                  </a:moveTo>
                  <a:lnTo>
                    <a:pt x="20609" y="5546"/>
                  </a:lnTo>
                  <a:cubicBezTo>
                    <a:pt x="18243" y="19737"/>
                    <a:pt x="25339" y="22102"/>
                    <a:pt x="37165" y="22102"/>
                  </a:cubicBezTo>
                  <a:cubicBezTo>
                    <a:pt x="37165" y="31562"/>
                    <a:pt x="30070" y="36293"/>
                    <a:pt x="22974" y="38658"/>
                  </a:cubicBezTo>
                  <a:cubicBezTo>
                    <a:pt x="25339" y="48118"/>
                    <a:pt x="30070" y="50483"/>
                    <a:pt x="34800" y="52848"/>
                  </a:cubicBezTo>
                  <a:cubicBezTo>
                    <a:pt x="67914" y="59944"/>
                    <a:pt x="67914" y="7911"/>
                    <a:pt x="32435" y="15007"/>
                  </a:cubicBezTo>
                  <a:cubicBezTo>
                    <a:pt x="75009" y="5546"/>
                    <a:pt x="136506" y="10276"/>
                    <a:pt x="188541" y="17372"/>
                  </a:cubicBezTo>
                  <a:cubicBezTo>
                    <a:pt x="238211" y="24467"/>
                    <a:pt x="285516" y="38658"/>
                    <a:pt x="313899" y="69404"/>
                  </a:cubicBezTo>
                  <a:cubicBezTo>
                    <a:pt x="330456" y="67039"/>
                    <a:pt x="335186" y="78865"/>
                    <a:pt x="351743" y="81230"/>
                  </a:cubicBezTo>
                  <a:cubicBezTo>
                    <a:pt x="363569" y="100151"/>
                    <a:pt x="365934" y="121437"/>
                    <a:pt x="391952" y="126167"/>
                  </a:cubicBezTo>
                  <a:cubicBezTo>
                    <a:pt x="396683" y="123802"/>
                    <a:pt x="384856" y="121437"/>
                    <a:pt x="387222" y="114342"/>
                  </a:cubicBezTo>
                  <a:cubicBezTo>
                    <a:pt x="408509" y="119072"/>
                    <a:pt x="425066" y="116707"/>
                    <a:pt x="436892" y="130897"/>
                  </a:cubicBezTo>
                  <a:cubicBezTo>
                    <a:pt x="432161" y="142723"/>
                    <a:pt x="441622" y="149818"/>
                    <a:pt x="443987" y="159279"/>
                  </a:cubicBezTo>
                  <a:cubicBezTo>
                    <a:pt x="453448" y="156914"/>
                    <a:pt x="460544" y="161644"/>
                    <a:pt x="465275" y="164009"/>
                  </a:cubicBezTo>
                  <a:cubicBezTo>
                    <a:pt x="472370" y="164009"/>
                    <a:pt x="467640" y="159279"/>
                    <a:pt x="467640" y="154549"/>
                  </a:cubicBezTo>
                  <a:cubicBezTo>
                    <a:pt x="472370" y="152183"/>
                    <a:pt x="472370" y="156914"/>
                    <a:pt x="477101" y="156914"/>
                  </a:cubicBezTo>
                  <a:cubicBezTo>
                    <a:pt x="474736" y="149818"/>
                    <a:pt x="472370" y="140358"/>
                    <a:pt x="465275" y="140358"/>
                  </a:cubicBezTo>
                  <a:cubicBezTo>
                    <a:pt x="474736" y="130897"/>
                    <a:pt x="491292" y="145088"/>
                    <a:pt x="498388" y="156914"/>
                  </a:cubicBezTo>
                  <a:cubicBezTo>
                    <a:pt x="486562" y="149818"/>
                    <a:pt x="493658" y="164009"/>
                    <a:pt x="488927" y="159279"/>
                  </a:cubicBezTo>
                  <a:cubicBezTo>
                    <a:pt x="493658" y="168739"/>
                    <a:pt x="500753" y="173470"/>
                    <a:pt x="514945" y="173470"/>
                  </a:cubicBezTo>
                  <a:cubicBezTo>
                    <a:pt x="524406" y="182930"/>
                    <a:pt x="517310" y="197121"/>
                    <a:pt x="526771" y="201851"/>
                  </a:cubicBezTo>
                  <a:cubicBezTo>
                    <a:pt x="524406" y="204216"/>
                    <a:pt x="522041" y="206581"/>
                    <a:pt x="517310" y="206581"/>
                  </a:cubicBezTo>
                  <a:cubicBezTo>
                    <a:pt x="519675" y="213677"/>
                    <a:pt x="526771" y="218407"/>
                    <a:pt x="531501" y="225502"/>
                  </a:cubicBezTo>
                  <a:cubicBezTo>
                    <a:pt x="533867" y="230232"/>
                    <a:pt x="529136" y="230232"/>
                    <a:pt x="526771" y="234963"/>
                  </a:cubicBezTo>
                  <a:cubicBezTo>
                    <a:pt x="531501" y="242058"/>
                    <a:pt x="548058" y="249153"/>
                    <a:pt x="543328" y="234963"/>
                  </a:cubicBezTo>
                  <a:cubicBezTo>
                    <a:pt x="545693" y="237328"/>
                    <a:pt x="548058" y="237328"/>
                    <a:pt x="550423" y="237328"/>
                  </a:cubicBezTo>
                  <a:cubicBezTo>
                    <a:pt x="550423" y="232597"/>
                    <a:pt x="548058" y="230232"/>
                    <a:pt x="545693" y="230232"/>
                  </a:cubicBezTo>
                  <a:cubicBezTo>
                    <a:pt x="548058" y="225502"/>
                    <a:pt x="552789" y="234963"/>
                    <a:pt x="557519" y="234963"/>
                  </a:cubicBezTo>
                  <a:cubicBezTo>
                    <a:pt x="562250" y="230232"/>
                    <a:pt x="569345" y="227867"/>
                    <a:pt x="569345" y="218407"/>
                  </a:cubicBezTo>
                  <a:cubicBezTo>
                    <a:pt x="571711" y="220772"/>
                    <a:pt x="576441" y="220772"/>
                    <a:pt x="581172" y="220772"/>
                  </a:cubicBezTo>
                  <a:cubicBezTo>
                    <a:pt x="581172" y="223137"/>
                    <a:pt x="578806" y="223137"/>
                    <a:pt x="581172" y="225502"/>
                  </a:cubicBezTo>
                  <a:cubicBezTo>
                    <a:pt x="583537" y="232597"/>
                    <a:pt x="571711" y="223137"/>
                    <a:pt x="569345" y="230232"/>
                  </a:cubicBezTo>
                  <a:cubicBezTo>
                    <a:pt x="571711" y="234963"/>
                    <a:pt x="578806" y="232597"/>
                    <a:pt x="581172" y="234963"/>
                  </a:cubicBezTo>
                  <a:cubicBezTo>
                    <a:pt x="583537" y="230232"/>
                    <a:pt x="588267" y="230232"/>
                    <a:pt x="588267" y="225502"/>
                  </a:cubicBezTo>
                  <a:cubicBezTo>
                    <a:pt x="597728" y="227867"/>
                    <a:pt x="597728" y="234963"/>
                    <a:pt x="602459" y="237328"/>
                  </a:cubicBezTo>
                  <a:cubicBezTo>
                    <a:pt x="604824" y="234963"/>
                    <a:pt x="607189" y="234963"/>
                    <a:pt x="607189" y="230232"/>
                  </a:cubicBezTo>
                  <a:cubicBezTo>
                    <a:pt x="614285" y="237328"/>
                    <a:pt x="637938" y="246788"/>
                    <a:pt x="611920" y="242058"/>
                  </a:cubicBezTo>
                  <a:cubicBezTo>
                    <a:pt x="607189" y="242058"/>
                    <a:pt x="614285" y="246788"/>
                    <a:pt x="609555" y="249153"/>
                  </a:cubicBezTo>
                  <a:cubicBezTo>
                    <a:pt x="621381" y="253884"/>
                    <a:pt x="626111" y="263344"/>
                    <a:pt x="637938" y="265709"/>
                  </a:cubicBezTo>
                  <a:cubicBezTo>
                    <a:pt x="623746" y="270439"/>
                    <a:pt x="640303" y="275170"/>
                    <a:pt x="635572" y="282265"/>
                  </a:cubicBezTo>
                  <a:cubicBezTo>
                    <a:pt x="628477" y="282265"/>
                    <a:pt x="623746" y="277535"/>
                    <a:pt x="619016" y="279900"/>
                  </a:cubicBezTo>
                  <a:cubicBezTo>
                    <a:pt x="614285" y="279900"/>
                    <a:pt x="616650" y="286995"/>
                    <a:pt x="614285" y="289360"/>
                  </a:cubicBezTo>
                  <a:cubicBezTo>
                    <a:pt x="623746" y="298821"/>
                    <a:pt x="635572" y="305916"/>
                    <a:pt x="649764" y="310646"/>
                  </a:cubicBezTo>
                  <a:cubicBezTo>
                    <a:pt x="654494" y="308281"/>
                    <a:pt x="652129" y="303551"/>
                    <a:pt x="654494" y="303551"/>
                  </a:cubicBezTo>
                  <a:cubicBezTo>
                    <a:pt x="649764" y="294091"/>
                    <a:pt x="637938" y="294091"/>
                    <a:pt x="635572" y="282265"/>
                  </a:cubicBezTo>
                  <a:cubicBezTo>
                    <a:pt x="640303" y="289360"/>
                    <a:pt x="642668" y="284630"/>
                    <a:pt x="649764" y="282265"/>
                  </a:cubicBezTo>
                  <a:cubicBezTo>
                    <a:pt x="656859" y="286995"/>
                    <a:pt x="668686" y="305916"/>
                    <a:pt x="671051" y="291725"/>
                  </a:cubicBezTo>
                  <a:cubicBezTo>
                    <a:pt x="689973" y="294091"/>
                    <a:pt x="682877" y="324837"/>
                    <a:pt x="701799" y="320107"/>
                  </a:cubicBezTo>
                  <a:cubicBezTo>
                    <a:pt x="704164" y="327202"/>
                    <a:pt x="711260" y="327202"/>
                    <a:pt x="711260" y="334298"/>
                  </a:cubicBezTo>
                  <a:cubicBezTo>
                    <a:pt x="694703" y="331932"/>
                    <a:pt x="682877" y="310646"/>
                    <a:pt x="661590" y="310646"/>
                  </a:cubicBezTo>
                  <a:cubicBezTo>
                    <a:pt x="661590" y="320107"/>
                    <a:pt x="668686" y="324837"/>
                    <a:pt x="661590" y="327202"/>
                  </a:cubicBezTo>
                  <a:cubicBezTo>
                    <a:pt x="682877" y="339028"/>
                    <a:pt x="694703" y="365044"/>
                    <a:pt x="723086" y="360314"/>
                  </a:cubicBezTo>
                  <a:cubicBezTo>
                    <a:pt x="725452" y="379235"/>
                    <a:pt x="730182" y="383965"/>
                    <a:pt x="744374" y="383965"/>
                  </a:cubicBezTo>
                  <a:cubicBezTo>
                    <a:pt x="746739" y="372139"/>
                    <a:pt x="737278" y="369774"/>
                    <a:pt x="732547" y="367409"/>
                  </a:cubicBezTo>
                  <a:cubicBezTo>
                    <a:pt x="737278" y="353219"/>
                    <a:pt x="711260" y="346123"/>
                    <a:pt x="713625" y="334298"/>
                  </a:cubicBezTo>
                  <a:cubicBezTo>
                    <a:pt x="734913" y="339028"/>
                    <a:pt x="751469" y="367409"/>
                    <a:pt x="775122" y="376870"/>
                  </a:cubicBezTo>
                  <a:cubicBezTo>
                    <a:pt x="772756" y="376870"/>
                    <a:pt x="772756" y="383965"/>
                    <a:pt x="768026" y="379235"/>
                  </a:cubicBezTo>
                  <a:cubicBezTo>
                    <a:pt x="768026" y="388695"/>
                    <a:pt x="770391" y="388695"/>
                    <a:pt x="765661" y="393426"/>
                  </a:cubicBezTo>
                  <a:cubicBezTo>
                    <a:pt x="768026" y="400521"/>
                    <a:pt x="775122" y="400521"/>
                    <a:pt x="779852" y="405251"/>
                  </a:cubicBezTo>
                  <a:cubicBezTo>
                    <a:pt x="777487" y="412346"/>
                    <a:pt x="779852" y="414712"/>
                    <a:pt x="782217" y="419442"/>
                  </a:cubicBezTo>
                  <a:cubicBezTo>
                    <a:pt x="789313" y="405251"/>
                    <a:pt x="803505" y="435998"/>
                    <a:pt x="815331" y="443093"/>
                  </a:cubicBezTo>
                  <a:cubicBezTo>
                    <a:pt x="805870" y="452554"/>
                    <a:pt x="822427" y="450188"/>
                    <a:pt x="834253" y="462014"/>
                  </a:cubicBezTo>
                  <a:cubicBezTo>
                    <a:pt x="838983" y="466744"/>
                    <a:pt x="846079" y="483300"/>
                    <a:pt x="855540" y="476205"/>
                  </a:cubicBezTo>
                  <a:cubicBezTo>
                    <a:pt x="850810" y="459649"/>
                    <a:pt x="836618" y="457284"/>
                    <a:pt x="831888" y="443093"/>
                  </a:cubicBezTo>
                  <a:cubicBezTo>
                    <a:pt x="838983" y="445458"/>
                    <a:pt x="843714" y="452554"/>
                    <a:pt x="848444" y="457284"/>
                  </a:cubicBezTo>
                  <a:cubicBezTo>
                    <a:pt x="853175" y="447823"/>
                    <a:pt x="860271" y="459649"/>
                    <a:pt x="867366" y="462014"/>
                  </a:cubicBezTo>
                  <a:cubicBezTo>
                    <a:pt x="869732" y="459649"/>
                    <a:pt x="867366" y="457284"/>
                    <a:pt x="867366" y="454919"/>
                  </a:cubicBezTo>
                  <a:cubicBezTo>
                    <a:pt x="872097" y="459649"/>
                    <a:pt x="879193" y="454919"/>
                    <a:pt x="883923" y="454919"/>
                  </a:cubicBezTo>
                  <a:cubicBezTo>
                    <a:pt x="883923" y="462014"/>
                    <a:pt x="895749" y="459649"/>
                    <a:pt x="891019" y="469109"/>
                  </a:cubicBezTo>
                  <a:cubicBezTo>
                    <a:pt x="895749" y="469109"/>
                    <a:pt x="895749" y="466744"/>
                    <a:pt x="895749" y="464379"/>
                  </a:cubicBezTo>
                  <a:cubicBezTo>
                    <a:pt x="898114" y="469109"/>
                    <a:pt x="905210" y="469109"/>
                    <a:pt x="905210" y="478570"/>
                  </a:cubicBezTo>
                  <a:cubicBezTo>
                    <a:pt x="900480" y="483300"/>
                    <a:pt x="900480" y="473840"/>
                    <a:pt x="895749" y="476205"/>
                  </a:cubicBezTo>
                  <a:cubicBezTo>
                    <a:pt x="909941" y="504586"/>
                    <a:pt x="943054" y="514047"/>
                    <a:pt x="954880" y="544793"/>
                  </a:cubicBezTo>
                  <a:cubicBezTo>
                    <a:pt x="952515" y="530602"/>
                    <a:pt x="959611" y="521142"/>
                    <a:pt x="954880" y="502221"/>
                  </a:cubicBezTo>
                  <a:cubicBezTo>
                    <a:pt x="947785" y="511681"/>
                    <a:pt x="938324" y="490395"/>
                    <a:pt x="933593" y="480935"/>
                  </a:cubicBezTo>
                  <a:cubicBezTo>
                    <a:pt x="971437" y="502221"/>
                    <a:pt x="990359" y="542428"/>
                    <a:pt x="1021107" y="570809"/>
                  </a:cubicBezTo>
                  <a:cubicBezTo>
                    <a:pt x="1021107" y="570809"/>
                    <a:pt x="1021107" y="570809"/>
                    <a:pt x="1021107" y="582635"/>
                  </a:cubicBezTo>
                  <a:cubicBezTo>
                    <a:pt x="1025838" y="587365"/>
                    <a:pt x="1025838" y="582635"/>
                    <a:pt x="1032933" y="582635"/>
                  </a:cubicBezTo>
                  <a:cubicBezTo>
                    <a:pt x="1040029" y="594461"/>
                    <a:pt x="1042394" y="611016"/>
                    <a:pt x="1051855" y="620477"/>
                  </a:cubicBezTo>
                  <a:cubicBezTo>
                    <a:pt x="1054221" y="620477"/>
                    <a:pt x="1056586" y="618112"/>
                    <a:pt x="1058951" y="618112"/>
                  </a:cubicBezTo>
                  <a:cubicBezTo>
                    <a:pt x="1042394" y="580270"/>
                    <a:pt x="1016377" y="554254"/>
                    <a:pt x="987994" y="528237"/>
                  </a:cubicBezTo>
                  <a:cubicBezTo>
                    <a:pt x="969072" y="492761"/>
                    <a:pt x="938324" y="476205"/>
                    <a:pt x="919402" y="445458"/>
                  </a:cubicBezTo>
                  <a:cubicBezTo>
                    <a:pt x="928863" y="447823"/>
                    <a:pt x="928863" y="459649"/>
                    <a:pt x="940689" y="459649"/>
                  </a:cubicBezTo>
                  <a:cubicBezTo>
                    <a:pt x="976168" y="504586"/>
                    <a:pt x="1018742" y="540063"/>
                    <a:pt x="1051855" y="589730"/>
                  </a:cubicBezTo>
                  <a:cubicBezTo>
                    <a:pt x="1063682" y="594461"/>
                    <a:pt x="1063682" y="615747"/>
                    <a:pt x="1080238" y="615747"/>
                  </a:cubicBezTo>
                  <a:cubicBezTo>
                    <a:pt x="1082604" y="620477"/>
                    <a:pt x="1084969" y="625207"/>
                    <a:pt x="1084969" y="629937"/>
                  </a:cubicBezTo>
                  <a:cubicBezTo>
                    <a:pt x="1132274" y="679605"/>
                    <a:pt x="1158291" y="755289"/>
                    <a:pt x="1179579" y="823877"/>
                  </a:cubicBezTo>
                  <a:cubicBezTo>
                    <a:pt x="1177213" y="828607"/>
                    <a:pt x="1177213" y="819147"/>
                    <a:pt x="1170118" y="821512"/>
                  </a:cubicBezTo>
                  <a:cubicBezTo>
                    <a:pt x="1172483" y="830972"/>
                    <a:pt x="1177213" y="833338"/>
                    <a:pt x="1174848" y="842798"/>
                  </a:cubicBezTo>
                  <a:cubicBezTo>
                    <a:pt x="1167752" y="838068"/>
                    <a:pt x="1165387" y="828607"/>
                    <a:pt x="1163022" y="821512"/>
                  </a:cubicBezTo>
                  <a:cubicBezTo>
                    <a:pt x="1155926" y="833338"/>
                    <a:pt x="1167752" y="840433"/>
                    <a:pt x="1165387" y="854624"/>
                  </a:cubicBezTo>
                  <a:cubicBezTo>
                    <a:pt x="1160657" y="856989"/>
                    <a:pt x="1163022" y="849893"/>
                    <a:pt x="1158291" y="849893"/>
                  </a:cubicBezTo>
                  <a:cubicBezTo>
                    <a:pt x="1160657" y="887735"/>
                    <a:pt x="1179579" y="916117"/>
                    <a:pt x="1186674" y="946863"/>
                  </a:cubicBezTo>
                  <a:cubicBezTo>
                    <a:pt x="1189040" y="944498"/>
                    <a:pt x="1191405" y="944498"/>
                    <a:pt x="1191405" y="946863"/>
                  </a:cubicBezTo>
                  <a:cubicBezTo>
                    <a:pt x="1205596" y="913752"/>
                    <a:pt x="1186674" y="890100"/>
                    <a:pt x="1181944" y="861719"/>
                  </a:cubicBezTo>
                  <a:cubicBezTo>
                    <a:pt x="1198501" y="897196"/>
                    <a:pt x="1210327" y="930307"/>
                    <a:pt x="1217423" y="975245"/>
                  </a:cubicBezTo>
                  <a:cubicBezTo>
                    <a:pt x="1217423" y="977610"/>
                    <a:pt x="1222153" y="975245"/>
                    <a:pt x="1222153" y="979975"/>
                  </a:cubicBezTo>
                  <a:cubicBezTo>
                    <a:pt x="1223927" y="972880"/>
                    <a:pt x="1224075" y="965932"/>
                    <a:pt x="1223225" y="959058"/>
                  </a:cubicBezTo>
                  <a:lnTo>
                    <a:pt x="1218944" y="941229"/>
                  </a:lnTo>
                  <a:lnTo>
                    <a:pt x="1234275" y="991800"/>
                  </a:lnTo>
                  <a:cubicBezTo>
                    <a:pt x="1242849" y="1024912"/>
                    <a:pt x="1250536" y="1059206"/>
                    <a:pt x="1257632" y="1093501"/>
                  </a:cubicBezTo>
                  <a:cubicBezTo>
                    <a:pt x="1262362" y="1084040"/>
                    <a:pt x="1252901" y="1072215"/>
                    <a:pt x="1255266" y="1060389"/>
                  </a:cubicBezTo>
                  <a:cubicBezTo>
                    <a:pt x="1262362" y="1072215"/>
                    <a:pt x="1267093" y="1088770"/>
                    <a:pt x="1274188" y="1098231"/>
                  </a:cubicBezTo>
                  <a:cubicBezTo>
                    <a:pt x="1278919" y="1100596"/>
                    <a:pt x="1274188" y="1091136"/>
                    <a:pt x="1276554" y="1088770"/>
                  </a:cubicBezTo>
                  <a:cubicBezTo>
                    <a:pt x="1290745" y="1121882"/>
                    <a:pt x="1278919" y="1164454"/>
                    <a:pt x="1297841" y="1192836"/>
                  </a:cubicBezTo>
                  <a:cubicBezTo>
                    <a:pt x="1297841" y="1197566"/>
                    <a:pt x="1295476" y="1197566"/>
                    <a:pt x="1295476" y="1199931"/>
                  </a:cubicBezTo>
                  <a:cubicBezTo>
                    <a:pt x="1309667" y="1233043"/>
                    <a:pt x="1290745" y="1301631"/>
                    <a:pt x="1288380" y="1351299"/>
                  </a:cubicBezTo>
                  <a:cubicBezTo>
                    <a:pt x="1286015" y="1386775"/>
                    <a:pt x="1283649" y="1422252"/>
                    <a:pt x="1269458" y="1443538"/>
                  </a:cubicBezTo>
                  <a:cubicBezTo>
                    <a:pt x="1269458" y="1469555"/>
                    <a:pt x="1259997" y="1497936"/>
                    <a:pt x="1267093" y="1523952"/>
                  </a:cubicBezTo>
                  <a:cubicBezTo>
                    <a:pt x="1248171" y="1611462"/>
                    <a:pt x="1205596" y="1698971"/>
                    <a:pt x="1181944" y="1781750"/>
                  </a:cubicBezTo>
                  <a:cubicBezTo>
                    <a:pt x="1186674" y="1805401"/>
                    <a:pt x="1177213" y="1847973"/>
                    <a:pt x="1155926" y="1857434"/>
                  </a:cubicBezTo>
                  <a:cubicBezTo>
                    <a:pt x="1153561" y="1873990"/>
                    <a:pt x="1151196" y="1885815"/>
                    <a:pt x="1141735" y="1892911"/>
                  </a:cubicBezTo>
                  <a:cubicBezTo>
                    <a:pt x="1134639" y="1890546"/>
                    <a:pt x="1132274" y="1888180"/>
                    <a:pt x="1125178" y="1885815"/>
                  </a:cubicBezTo>
                  <a:cubicBezTo>
                    <a:pt x="1110987" y="1892911"/>
                    <a:pt x="1113352" y="1918927"/>
                    <a:pt x="1103891" y="1933118"/>
                  </a:cubicBezTo>
                  <a:cubicBezTo>
                    <a:pt x="1103891" y="1942578"/>
                    <a:pt x="1106256" y="1940213"/>
                    <a:pt x="1106256" y="1947308"/>
                  </a:cubicBezTo>
                  <a:cubicBezTo>
                    <a:pt x="1099160" y="1961499"/>
                    <a:pt x="1096795" y="1975690"/>
                    <a:pt x="1089699" y="1987515"/>
                  </a:cubicBezTo>
                  <a:cubicBezTo>
                    <a:pt x="1082604" y="1996976"/>
                    <a:pt x="1070777" y="2001706"/>
                    <a:pt x="1063682" y="2011167"/>
                  </a:cubicBezTo>
                  <a:cubicBezTo>
                    <a:pt x="1047125" y="2030088"/>
                    <a:pt x="1042394" y="2053739"/>
                    <a:pt x="1030568" y="2072660"/>
                  </a:cubicBezTo>
                  <a:cubicBezTo>
                    <a:pt x="1025838" y="2070295"/>
                    <a:pt x="1025838" y="2067929"/>
                    <a:pt x="1021107" y="2070295"/>
                  </a:cubicBezTo>
                  <a:cubicBezTo>
                    <a:pt x="1018742" y="2077390"/>
                    <a:pt x="1025838" y="2075025"/>
                    <a:pt x="1025838" y="2079755"/>
                  </a:cubicBezTo>
                  <a:cubicBezTo>
                    <a:pt x="1018742" y="2105771"/>
                    <a:pt x="995090" y="2129423"/>
                    <a:pt x="983263" y="2150709"/>
                  </a:cubicBezTo>
                  <a:cubicBezTo>
                    <a:pt x="997455" y="2145978"/>
                    <a:pt x="983263" y="2171995"/>
                    <a:pt x="978533" y="2179090"/>
                  </a:cubicBezTo>
                  <a:cubicBezTo>
                    <a:pt x="971437" y="2174360"/>
                    <a:pt x="983263" y="2171995"/>
                    <a:pt x="978533" y="2164899"/>
                  </a:cubicBezTo>
                  <a:cubicBezTo>
                    <a:pt x="973802" y="2167264"/>
                    <a:pt x="971437" y="2171995"/>
                    <a:pt x="964341" y="2171995"/>
                  </a:cubicBezTo>
                  <a:cubicBezTo>
                    <a:pt x="980898" y="2188550"/>
                    <a:pt x="952515" y="2212202"/>
                    <a:pt x="959611" y="2228757"/>
                  </a:cubicBezTo>
                  <a:cubicBezTo>
                    <a:pt x="954880" y="2233488"/>
                    <a:pt x="945419" y="2247678"/>
                    <a:pt x="950150" y="2247678"/>
                  </a:cubicBezTo>
                  <a:cubicBezTo>
                    <a:pt x="947785" y="2257139"/>
                    <a:pt x="947785" y="2245313"/>
                    <a:pt x="938324" y="2247678"/>
                  </a:cubicBezTo>
                  <a:cubicBezTo>
                    <a:pt x="938324" y="2235853"/>
                    <a:pt x="947785" y="2238218"/>
                    <a:pt x="947785" y="2226392"/>
                  </a:cubicBezTo>
                  <a:cubicBezTo>
                    <a:pt x="947785" y="2224027"/>
                    <a:pt x="943054" y="2226392"/>
                    <a:pt x="943054" y="2221662"/>
                  </a:cubicBezTo>
                  <a:cubicBezTo>
                    <a:pt x="940689" y="2224027"/>
                    <a:pt x="938324" y="2226392"/>
                    <a:pt x="938324" y="2228757"/>
                  </a:cubicBezTo>
                  <a:cubicBezTo>
                    <a:pt x="938324" y="2221662"/>
                    <a:pt x="943054" y="2216932"/>
                    <a:pt x="940689" y="2205106"/>
                  </a:cubicBezTo>
                  <a:cubicBezTo>
                    <a:pt x="945419" y="2207471"/>
                    <a:pt x="943054" y="2212202"/>
                    <a:pt x="947785" y="2212202"/>
                  </a:cubicBezTo>
                  <a:cubicBezTo>
                    <a:pt x="947785" y="2207471"/>
                    <a:pt x="943054" y="2205106"/>
                    <a:pt x="940689" y="2205106"/>
                  </a:cubicBezTo>
                  <a:cubicBezTo>
                    <a:pt x="938324" y="2212202"/>
                    <a:pt x="928863" y="2224027"/>
                    <a:pt x="931228" y="2231123"/>
                  </a:cubicBezTo>
                  <a:cubicBezTo>
                    <a:pt x="928863" y="2231123"/>
                    <a:pt x="928863" y="2233488"/>
                    <a:pt x="921767" y="2235853"/>
                  </a:cubicBezTo>
                  <a:cubicBezTo>
                    <a:pt x="924132" y="2238218"/>
                    <a:pt x="924132" y="2242948"/>
                    <a:pt x="921767" y="2245313"/>
                  </a:cubicBezTo>
                  <a:cubicBezTo>
                    <a:pt x="921767" y="2235853"/>
                    <a:pt x="919402" y="2242948"/>
                    <a:pt x="909941" y="2245313"/>
                  </a:cubicBezTo>
                  <a:cubicBezTo>
                    <a:pt x="912306" y="2228757"/>
                    <a:pt x="919402" y="2221662"/>
                    <a:pt x="921767" y="2205106"/>
                  </a:cubicBezTo>
                  <a:cubicBezTo>
                    <a:pt x="902845" y="2221662"/>
                    <a:pt x="888654" y="2247678"/>
                    <a:pt x="876827" y="2271330"/>
                  </a:cubicBezTo>
                  <a:cubicBezTo>
                    <a:pt x="860271" y="2266599"/>
                    <a:pt x="853175" y="2287885"/>
                    <a:pt x="838983" y="2292616"/>
                  </a:cubicBezTo>
                  <a:lnTo>
                    <a:pt x="841300" y="2304198"/>
                  </a:lnTo>
                  <a:lnTo>
                    <a:pt x="834253" y="2304441"/>
                  </a:lnTo>
                  <a:cubicBezTo>
                    <a:pt x="834253" y="2311537"/>
                    <a:pt x="836618" y="2311537"/>
                    <a:pt x="836618" y="2318632"/>
                  </a:cubicBezTo>
                  <a:cubicBezTo>
                    <a:pt x="822427" y="2318632"/>
                    <a:pt x="815331" y="2328092"/>
                    <a:pt x="805870" y="2335188"/>
                  </a:cubicBezTo>
                  <a:cubicBezTo>
                    <a:pt x="803505" y="2335188"/>
                    <a:pt x="805870" y="2330458"/>
                    <a:pt x="805870" y="2328092"/>
                  </a:cubicBezTo>
                  <a:cubicBezTo>
                    <a:pt x="796409" y="2332823"/>
                    <a:pt x="789313" y="2332823"/>
                    <a:pt x="782217" y="2328092"/>
                  </a:cubicBezTo>
                  <a:cubicBezTo>
                    <a:pt x="782217" y="2320997"/>
                    <a:pt x="784583" y="2320997"/>
                    <a:pt x="784583" y="2309172"/>
                  </a:cubicBezTo>
                  <a:cubicBezTo>
                    <a:pt x="765661" y="2320997"/>
                    <a:pt x="751469" y="2349379"/>
                    <a:pt x="727817" y="2358839"/>
                  </a:cubicBezTo>
                  <a:cubicBezTo>
                    <a:pt x="727817" y="2363569"/>
                    <a:pt x="727817" y="2368299"/>
                    <a:pt x="732547" y="2368299"/>
                  </a:cubicBezTo>
                  <a:cubicBezTo>
                    <a:pt x="742008" y="2361204"/>
                    <a:pt x="753835" y="2354109"/>
                    <a:pt x="763296" y="2344648"/>
                  </a:cubicBezTo>
                  <a:cubicBezTo>
                    <a:pt x="765661" y="2344648"/>
                    <a:pt x="758565" y="2351744"/>
                    <a:pt x="765661" y="2351744"/>
                  </a:cubicBezTo>
                  <a:cubicBezTo>
                    <a:pt x="758565" y="2356474"/>
                    <a:pt x="746739" y="2358839"/>
                    <a:pt x="737278" y="2365934"/>
                  </a:cubicBezTo>
                  <a:cubicBezTo>
                    <a:pt x="737278" y="2368299"/>
                    <a:pt x="739643" y="2370665"/>
                    <a:pt x="739643" y="2373030"/>
                  </a:cubicBezTo>
                  <a:cubicBezTo>
                    <a:pt x="725452" y="2394316"/>
                    <a:pt x="687608" y="2387220"/>
                    <a:pt x="685242" y="2417967"/>
                  </a:cubicBezTo>
                  <a:cubicBezTo>
                    <a:pt x="678147" y="2417967"/>
                    <a:pt x="673416" y="2417967"/>
                    <a:pt x="671051" y="2410872"/>
                  </a:cubicBezTo>
                  <a:cubicBezTo>
                    <a:pt x="668686" y="2413237"/>
                    <a:pt x="666320" y="2417967"/>
                    <a:pt x="661590" y="2417967"/>
                  </a:cubicBezTo>
                  <a:cubicBezTo>
                    <a:pt x="663955" y="2408506"/>
                    <a:pt x="652129" y="2413237"/>
                    <a:pt x="652129" y="2401411"/>
                  </a:cubicBezTo>
                  <a:cubicBezTo>
                    <a:pt x="619016" y="2408506"/>
                    <a:pt x="600094" y="2434523"/>
                    <a:pt x="588267" y="2462904"/>
                  </a:cubicBezTo>
                  <a:cubicBezTo>
                    <a:pt x="590633" y="2470000"/>
                    <a:pt x="597728" y="2460539"/>
                    <a:pt x="607189" y="2462904"/>
                  </a:cubicBezTo>
                  <a:cubicBezTo>
                    <a:pt x="588267" y="2479460"/>
                    <a:pt x="552789" y="2503111"/>
                    <a:pt x="529136" y="2484190"/>
                  </a:cubicBezTo>
                  <a:cubicBezTo>
                    <a:pt x="533867" y="2472365"/>
                    <a:pt x="548058" y="2467634"/>
                    <a:pt x="557519" y="2460539"/>
                  </a:cubicBezTo>
                  <a:cubicBezTo>
                    <a:pt x="555154" y="2458174"/>
                    <a:pt x="552789" y="2458174"/>
                    <a:pt x="550423" y="2458174"/>
                  </a:cubicBezTo>
                  <a:cubicBezTo>
                    <a:pt x="552789" y="2453444"/>
                    <a:pt x="555154" y="2448714"/>
                    <a:pt x="557519" y="2443983"/>
                  </a:cubicBezTo>
                  <a:cubicBezTo>
                    <a:pt x="562250" y="2441618"/>
                    <a:pt x="569345" y="2446348"/>
                    <a:pt x="574076" y="2448714"/>
                  </a:cubicBezTo>
                  <a:cubicBezTo>
                    <a:pt x="578806" y="2448714"/>
                    <a:pt x="581172" y="2446348"/>
                    <a:pt x="581172" y="2439253"/>
                  </a:cubicBezTo>
                  <a:cubicBezTo>
                    <a:pt x="581172" y="2436888"/>
                    <a:pt x="578806" y="2439253"/>
                    <a:pt x="578806" y="2439253"/>
                  </a:cubicBezTo>
                  <a:cubicBezTo>
                    <a:pt x="578806" y="2429793"/>
                    <a:pt x="602459" y="2410872"/>
                    <a:pt x="616650" y="2413237"/>
                  </a:cubicBezTo>
                  <a:cubicBezTo>
                    <a:pt x="640303" y="2387220"/>
                    <a:pt x="675781" y="2373030"/>
                    <a:pt x="697069" y="2344648"/>
                  </a:cubicBezTo>
                  <a:cubicBezTo>
                    <a:pt x="654494" y="2358839"/>
                    <a:pt x="628477" y="2410872"/>
                    <a:pt x="578806" y="2413237"/>
                  </a:cubicBezTo>
                  <a:cubicBezTo>
                    <a:pt x="524406" y="2434523"/>
                    <a:pt x="470005" y="2467634"/>
                    <a:pt x="406144" y="2458174"/>
                  </a:cubicBezTo>
                  <a:cubicBezTo>
                    <a:pt x="401413" y="2477095"/>
                    <a:pt x="380126" y="2486555"/>
                    <a:pt x="361204" y="2481825"/>
                  </a:cubicBezTo>
                  <a:cubicBezTo>
                    <a:pt x="358839" y="2472365"/>
                    <a:pt x="358839" y="2472365"/>
                    <a:pt x="361204" y="2462904"/>
                  </a:cubicBezTo>
                  <a:cubicBezTo>
                    <a:pt x="365934" y="2462904"/>
                    <a:pt x="370665" y="2458174"/>
                    <a:pt x="370665" y="2451079"/>
                  </a:cubicBezTo>
                  <a:cubicBezTo>
                    <a:pt x="377761" y="2453444"/>
                    <a:pt x="382491" y="2446348"/>
                    <a:pt x="391952" y="2446348"/>
                  </a:cubicBezTo>
                  <a:cubicBezTo>
                    <a:pt x="396683" y="2446348"/>
                    <a:pt x="399048" y="2453444"/>
                    <a:pt x="399048" y="2453444"/>
                  </a:cubicBezTo>
                  <a:cubicBezTo>
                    <a:pt x="415605" y="2451079"/>
                    <a:pt x="425066" y="2432158"/>
                    <a:pt x="448718" y="2432158"/>
                  </a:cubicBezTo>
                  <a:cubicBezTo>
                    <a:pt x="479466" y="2432158"/>
                    <a:pt x="507849" y="2406141"/>
                    <a:pt x="536232" y="2401411"/>
                  </a:cubicBezTo>
                  <a:cubicBezTo>
                    <a:pt x="538597" y="2387220"/>
                    <a:pt x="533867" y="2389586"/>
                    <a:pt x="538597" y="2380125"/>
                  </a:cubicBezTo>
                  <a:cubicBezTo>
                    <a:pt x="524406" y="2370665"/>
                    <a:pt x="517310" y="2387220"/>
                    <a:pt x="505484" y="2389586"/>
                  </a:cubicBezTo>
                  <a:cubicBezTo>
                    <a:pt x="507849" y="2394316"/>
                    <a:pt x="510214" y="2394316"/>
                    <a:pt x="514945" y="2391951"/>
                  </a:cubicBezTo>
                  <a:cubicBezTo>
                    <a:pt x="503119" y="2401411"/>
                    <a:pt x="484197" y="2413237"/>
                    <a:pt x="472370" y="2406141"/>
                  </a:cubicBezTo>
                  <a:cubicBezTo>
                    <a:pt x="465275" y="2413237"/>
                    <a:pt x="458179" y="2417967"/>
                    <a:pt x="446353" y="2420332"/>
                  </a:cubicBezTo>
                  <a:cubicBezTo>
                    <a:pt x="448718" y="2415602"/>
                    <a:pt x="458179" y="2415602"/>
                    <a:pt x="458179" y="2408506"/>
                  </a:cubicBezTo>
                  <a:cubicBezTo>
                    <a:pt x="415605" y="2413237"/>
                    <a:pt x="370665" y="2420332"/>
                    <a:pt x="320995" y="2439253"/>
                  </a:cubicBezTo>
                  <a:cubicBezTo>
                    <a:pt x="316264" y="2429793"/>
                    <a:pt x="332821" y="2427427"/>
                    <a:pt x="342282" y="2422697"/>
                  </a:cubicBezTo>
                  <a:cubicBezTo>
                    <a:pt x="339917" y="2408506"/>
                    <a:pt x="330456" y="2425062"/>
                    <a:pt x="320995" y="2422697"/>
                  </a:cubicBezTo>
                  <a:cubicBezTo>
                    <a:pt x="323360" y="2413237"/>
                    <a:pt x="337551" y="2417967"/>
                    <a:pt x="342282" y="2413237"/>
                  </a:cubicBezTo>
                  <a:cubicBezTo>
                    <a:pt x="342282" y="2417967"/>
                    <a:pt x="347012" y="2420332"/>
                    <a:pt x="349378" y="2422697"/>
                  </a:cubicBezTo>
                  <a:cubicBezTo>
                    <a:pt x="358839" y="2420332"/>
                    <a:pt x="368300" y="2415602"/>
                    <a:pt x="375395" y="2410872"/>
                  </a:cubicBezTo>
                  <a:cubicBezTo>
                    <a:pt x="377761" y="2413237"/>
                    <a:pt x="377761" y="2415602"/>
                    <a:pt x="380126" y="2417967"/>
                  </a:cubicBezTo>
                  <a:cubicBezTo>
                    <a:pt x="389587" y="2410872"/>
                    <a:pt x="396683" y="2399046"/>
                    <a:pt x="410874" y="2394316"/>
                  </a:cubicBezTo>
                  <a:cubicBezTo>
                    <a:pt x="406144" y="2389586"/>
                    <a:pt x="410874" y="2389586"/>
                    <a:pt x="410874" y="2384855"/>
                  </a:cubicBezTo>
                  <a:cubicBezTo>
                    <a:pt x="427431" y="2384855"/>
                    <a:pt x="432161" y="2382490"/>
                    <a:pt x="443987" y="2387220"/>
                  </a:cubicBezTo>
                  <a:cubicBezTo>
                    <a:pt x="455814" y="2368299"/>
                    <a:pt x="486562" y="2368299"/>
                    <a:pt x="493658" y="2342283"/>
                  </a:cubicBezTo>
                  <a:cubicBezTo>
                    <a:pt x="488927" y="2337553"/>
                    <a:pt x="481831" y="2339918"/>
                    <a:pt x="474736" y="2339918"/>
                  </a:cubicBezTo>
                  <a:cubicBezTo>
                    <a:pt x="472370" y="2332823"/>
                    <a:pt x="467640" y="2311537"/>
                    <a:pt x="474736" y="2304441"/>
                  </a:cubicBezTo>
                  <a:cubicBezTo>
                    <a:pt x="439257" y="2320997"/>
                    <a:pt x="382491" y="2330458"/>
                    <a:pt x="339917" y="2347013"/>
                  </a:cubicBezTo>
                  <a:cubicBezTo>
                    <a:pt x="335186" y="2349379"/>
                    <a:pt x="330456" y="2351744"/>
                    <a:pt x="330456" y="2358839"/>
                  </a:cubicBezTo>
                  <a:cubicBezTo>
                    <a:pt x="323360" y="2358839"/>
                    <a:pt x="320995" y="2354109"/>
                    <a:pt x="311534" y="2354109"/>
                  </a:cubicBezTo>
                  <a:cubicBezTo>
                    <a:pt x="297342" y="2365934"/>
                    <a:pt x="276055" y="2368299"/>
                    <a:pt x="250037" y="2370665"/>
                  </a:cubicBezTo>
                  <a:cubicBezTo>
                    <a:pt x="252403" y="2358839"/>
                    <a:pt x="238211" y="2361204"/>
                    <a:pt x="233481" y="2356474"/>
                  </a:cubicBezTo>
                  <a:cubicBezTo>
                    <a:pt x="247672" y="2332823"/>
                    <a:pt x="285516" y="2330458"/>
                    <a:pt x="306803" y="2313902"/>
                  </a:cubicBezTo>
                  <a:cubicBezTo>
                    <a:pt x="306803" y="2309172"/>
                    <a:pt x="302073" y="2316267"/>
                    <a:pt x="299708" y="2311537"/>
                  </a:cubicBezTo>
                  <a:cubicBezTo>
                    <a:pt x="302073" y="2306806"/>
                    <a:pt x="306803" y="2311537"/>
                    <a:pt x="309169" y="2306806"/>
                  </a:cubicBezTo>
                  <a:cubicBezTo>
                    <a:pt x="309169" y="2304441"/>
                    <a:pt x="306803" y="2306806"/>
                    <a:pt x="306803" y="2304441"/>
                  </a:cubicBezTo>
                  <a:cubicBezTo>
                    <a:pt x="328090" y="2290251"/>
                    <a:pt x="354108" y="2280790"/>
                    <a:pt x="382491" y="2271330"/>
                  </a:cubicBezTo>
                  <a:cubicBezTo>
                    <a:pt x="377761" y="2278425"/>
                    <a:pt x="370665" y="2276060"/>
                    <a:pt x="365934" y="2283155"/>
                  </a:cubicBezTo>
                  <a:cubicBezTo>
                    <a:pt x="368300" y="2290251"/>
                    <a:pt x="377761" y="2292616"/>
                    <a:pt x="373030" y="2302076"/>
                  </a:cubicBezTo>
                  <a:cubicBezTo>
                    <a:pt x="396683" y="2297346"/>
                    <a:pt x="399048" y="2278425"/>
                    <a:pt x="413239" y="2266599"/>
                  </a:cubicBezTo>
                  <a:cubicBezTo>
                    <a:pt x="422700" y="2276060"/>
                    <a:pt x="436892" y="2266599"/>
                    <a:pt x="443987" y="2257139"/>
                  </a:cubicBezTo>
                  <a:cubicBezTo>
                    <a:pt x="443987" y="2254774"/>
                    <a:pt x="441622" y="2254774"/>
                    <a:pt x="439257" y="2254774"/>
                  </a:cubicBezTo>
                  <a:cubicBezTo>
                    <a:pt x="446353" y="2238218"/>
                    <a:pt x="465275" y="2233488"/>
                    <a:pt x="477101" y="2221662"/>
                  </a:cubicBezTo>
                  <a:cubicBezTo>
                    <a:pt x="479466" y="2228757"/>
                    <a:pt x="467640" y="2235853"/>
                    <a:pt x="460544" y="2238218"/>
                  </a:cubicBezTo>
                  <a:cubicBezTo>
                    <a:pt x="458179" y="2242948"/>
                    <a:pt x="460544" y="2245313"/>
                    <a:pt x="458179" y="2252409"/>
                  </a:cubicBezTo>
                  <a:cubicBezTo>
                    <a:pt x="467640" y="2254774"/>
                    <a:pt x="477101" y="2235853"/>
                    <a:pt x="488927" y="2235853"/>
                  </a:cubicBezTo>
                  <a:cubicBezTo>
                    <a:pt x="491292" y="2238218"/>
                    <a:pt x="491292" y="2242948"/>
                    <a:pt x="496023" y="2245313"/>
                  </a:cubicBezTo>
                  <a:cubicBezTo>
                    <a:pt x="522041" y="2238218"/>
                    <a:pt x="543328" y="2209837"/>
                    <a:pt x="555154" y="2193281"/>
                  </a:cubicBezTo>
                  <a:cubicBezTo>
                    <a:pt x="555154" y="2190916"/>
                    <a:pt x="555154" y="2190916"/>
                    <a:pt x="555154" y="2188550"/>
                  </a:cubicBezTo>
                  <a:cubicBezTo>
                    <a:pt x="600094" y="2155439"/>
                    <a:pt x="642668" y="2134153"/>
                    <a:pt x="680512" y="2101041"/>
                  </a:cubicBezTo>
                  <a:cubicBezTo>
                    <a:pt x="680512" y="2093946"/>
                    <a:pt x="675781" y="2091581"/>
                    <a:pt x="680512" y="2086850"/>
                  </a:cubicBezTo>
                  <a:cubicBezTo>
                    <a:pt x="668686" y="2079755"/>
                    <a:pt x="649764" y="2096311"/>
                    <a:pt x="640303" y="2086850"/>
                  </a:cubicBezTo>
                  <a:cubicBezTo>
                    <a:pt x="633207" y="2086850"/>
                    <a:pt x="637938" y="2098676"/>
                    <a:pt x="633207" y="2101041"/>
                  </a:cubicBezTo>
                  <a:cubicBezTo>
                    <a:pt x="628477" y="2096311"/>
                    <a:pt x="623746" y="2096311"/>
                    <a:pt x="619016" y="2103406"/>
                  </a:cubicBezTo>
                  <a:cubicBezTo>
                    <a:pt x="611920" y="2105771"/>
                    <a:pt x="600094" y="2101041"/>
                    <a:pt x="592998" y="2105771"/>
                  </a:cubicBezTo>
                  <a:cubicBezTo>
                    <a:pt x="600094" y="2110502"/>
                    <a:pt x="590633" y="2115232"/>
                    <a:pt x="597728" y="2122327"/>
                  </a:cubicBezTo>
                  <a:cubicBezTo>
                    <a:pt x="590633" y="2134153"/>
                    <a:pt x="578806" y="2141248"/>
                    <a:pt x="566980" y="2143613"/>
                  </a:cubicBezTo>
                  <a:cubicBezTo>
                    <a:pt x="564615" y="2150709"/>
                    <a:pt x="569345" y="2150709"/>
                    <a:pt x="566980" y="2155439"/>
                  </a:cubicBezTo>
                  <a:cubicBezTo>
                    <a:pt x="540962" y="2150709"/>
                    <a:pt x="522041" y="2179090"/>
                    <a:pt x="498388" y="2195646"/>
                  </a:cubicBezTo>
                  <a:cubicBezTo>
                    <a:pt x="488927" y="2190916"/>
                    <a:pt x="479466" y="2195646"/>
                    <a:pt x="479466" y="2207471"/>
                  </a:cubicBezTo>
                  <a:cubicBezTo>
                    <a:pt x="458179" y="2209837"/>
                    <a:pt x="443987" y="2228757"/>
                    <a:pt x="425066" y="2224027"/>
                  </a:cubicBezTo>
                  <a:cubicBezTo>
                    <a:pt x="413239" y="2242948"/>
                    <a:pt x="387222" y="2247678"/>
                    <a:pt x="370665" y="2259504"/>
                  </a:cubicBezTo>
                  <a:cubicBezTo>
                    <a:pt x="361204" y="2259504"/>
                    <a:pt x="373030" y="2254774"/>
                    <a:pt x="370665" y="2252409"/>
                  </a:cubicBezTo>
                  <a:cubicBezTo>
                    <a:pt x="351743" y="2254774"/>
                    <a:pt x="337551" y="2276060"/>
                    <a:pt x="316264" y="2271330"/>
                  </a:cubicBezTo>
                  <a:cubicBezTo>
                    <a:pt x="309169" y="2278425"/>
                    <a:pt x="297342" y="2285520"/>
                    <a:pt x="285516" y="2278425"/>
                  </a:cubicBezTo>
                  <a:cubicBezTo>
                    <a:pt x="283151" y="2271330"/>
                    <a:pt x="290247" y="2273695"/>
                    <a:pt x="292612" y="2271330"/>
                  </a:cubicBezTo>
                  <a:cubicBezTo>
                    <a:pt x="276055" y="2264234"/>
                    <a:pt x="259498" y="2278425"/>
                    <a:pt x="238211" y="2276060"/>
                  </a:cubicBezTo>
                  <a:cubicBezTo>
                    <a:pt x="250037" y="2268965"/>
                    <a:pt x="266594" y="2266599"/>
                    <a:pt x="276055" y="2254774"/>
                  </a:cubicBezTo>
                  <a:cubicBezTo>
                    <a:pt x="245307" y="2250044"/>
                    <a:pt x="221654" y="2268965"/>
                    <a:pt x="207463" y="2280790"/>
                  </a:cubicBezTo>
                  <a:cubicBezTo>
                    <a:pt x="214559" y="2283155"/>
                    <a:pt x="231115" y="2273695"/>
                    <a:pt x="238211" y="2276060"/>
                  </a:cubicBezTo>
                  <a:cubicBezTo>
                    <a:pt x="219289" y="2285520"/>
                    <a:pt x="205098" y="2290251"/>
                    <a:pt x="183811" y="2287885"/>
                  </a:cubicBezTo>
                  <a:cubicBezTo>
                    <a:pt x="183811" y="2283155"/>
                    <a:pt x="190906" y="2285520"/>
                    <a:pt x="193272" y="2278425"/>
                  </a:cubicBezTo>
                  <a:cubicBezTo>
                    <a:pt x="186176" y="2264234"/>
                    <a:pt x="167254" y="2280790"/>
                    <a:pt x="164889" y="2261869"/>
                  </a:cubicBezTo>
                  <a:cubicBezTo>
                    <a:pt x="195637" y="2254774"/>
                    <a:pt x="238211" y="2245313"/>
                    <a:pt x="266594" y="2228757"/>
                  </a:cubicBezTo>
                  <a:cubicBezTo>
                    <a:pt x="245307" y="2221662"/>
                    <a:pt x="224020" y="2242948"/>
                    <a:pt x="195637" y="2238218"/>
                  </a:cubicBezTo>
                  <a:cubicBezTo>
                    <a:pt x="200367" y="2226392"/>
                    <a:pt x="212193" y="2221662"/>
                    <a:pt x="226385" y="2219297"/>
                  </a:cubicBezTo>
                  <a:cubicBezTo>
                    <a:pt x="228750" y="2221662"/>
                    <a:pt x="226385" y="2221662"/>
                    <a:pt x="226385" y="2224027"/>
                  </a:cubicBezTo>
                  <a:cubicBezTo>
                    <a:pt x="254768" y="2226392"/>
                    <a:pt x="259498" y="2207471"/>
                    <a:pt x="278420" y="2200376"/>
                  </a:cubicBezTo>
                  <a:cubicBezTo>
                    <a:pt x="278420" y="2179090"/>
                    <a:pt x="287881" y="2179090"/>
                    <a:pt x="292612" y="2167264"/>
                  </a:cubicBezTo>
                  <a:cubicBezTo>
                    <a:pt x="335186" y="2150709"/>
                    <a:pt x="365934" y="2122327"/>
                    <a:pt x="408509" y="2105771"/>
                  </a:cubicBezTo>
                  <a:cubicBezTo>
                    <a:pt x="406144" y="2108136"/>
                    <a:pt x="406144" y="2110502"/>
                    <a:pt x="406144" y="2115232"/>
                  </a:cubicBezTo>
                  <a:cubicBezTo>
                    <a:pt x="410874" y="2110502"/>
                    <a:pt x="417970" y="2110502"/>
                    <a:pt x="422700" y="2108136"/>
                  </a:cubicBezTo>
                  <a:cubicBezTo>
                    <a:pt x="425066" y="2110502"/>
                    <a:pt x="420335" y="2117597"/>
                    <a:pt x="425066" y="2124692"/>
                  </a:cubicBezTo>
                  <a:cubicBezTo>
                    <a:pt x="443987" y="2105771"/>
                    <a:pt x="472370" y="2108136"/>
                    <a:pt x="484197" y="2082120"/>
                  </a:cubicBezTo>
                  <a:cubicBezTo>
                    <a:pt x="526771" y="2082120"/>
                    <a:pt x="538597" y="2039548"/>
                    <a:pt x="574076" y="2039548"/>
                  </a:cubicBezTo>
                  <a:cubicBezTo>
                    <a:pt x="578806" y="2034818"/>
                    <a:pt x="585902" y="2032453"/>
                    <a:pt x="585902" y="2020627"/>
                  </a:cubicBezTo>
                  <a:cubicBezTo>
                    <a:pt x="595363" y="2022992"/>
                    <a:pt x="595363" y="2015897"/>
                    <a:pt x="597728" y="2013532"/>
                  </a:cubicBezTo>
                  <a:cubicBezTo>
                    <a:pt x="590633" y="2006436"/>
                    <a:pt x="581172" y="2027722"/>
                    <a:pt x="574076" y="2022992"/>
                  </a:cubicBezTo>
                  <a:cubicBezTo>
                    <a:pt x="564615" y="2020627"/>
                    <a:pt x="585902" y="2015897"/>
                    <a:pt x="578806" y="2004071"/>
                  </a:cubicBezTo>
                  <a:cubicBezTo>
                    <a:pt x="588267" y="1996976"/>
                    <a:pt x="602459" y="1992246"/>
                    <a:pt x="614285" y="1987515"/>
                  </a:cubicBezTo>
                  <a:cubicBezTo>
                    <a:pt x="614285" y="1980420"/>
                    <a:pt x="609555" y="1982785"/>
                    <a:pt x="611920" y="1975690"/>
                  </a:cubicBezTo>
                  <a:cubicBezTo>
                    <a:pt x="604824" y="1980420"/>
                    <a:pt x="578806" y="1987515"/>
                    <a:pt x="578806" y="1975690"/>
                  </a:cubicBezTo>
                  <a:cubicBezTo>
                    <a:pt x="562250" y="1975690"/>
                    <a:pt x="559884" y="1982785"/>
                    <a:pt x="557519" y="1994611"/>
                  </a:cubicBezTo>
                  <a:cubicBezTo>
                    <a:pt x="552789" y="1992246"/>
                    <a:pt x="552789" y="1996976"/>
                    <a:pt x="548058" y="1996976"/>
                  </a:cubicBezTo>
                  <a:cubicBezTo>
                    <a:pt x="550423" y="2004071"/>
                    <a:pt x="548058" y="2001706"/>
                    <a:pt x="548058" y="2011167"/>
                  </a:cubicBezTo>
                  <a:cubicBezTo>
                    <a:pt x="543328" y="2013532"/>
                    <a:pt x="536232" y="2013532"/>
                    <a:pt x="531501" y="2008801"/>
                  </a:cubicBezTo>
                  <a:cubicBezTo>
                    <a:pt x="531501" y="2004071"/>
                    <a:pt x="536232" y="2006436"/>
                    <a:pt x="536232" y="2004071"/>
                  </a:cubicBezTo>
                  <a:cubicBezTo>
                    <a:pt x="514945" y="2015897"/>
                    <a:pt x="488927" y="2030088"/>
                    <a:pt x="474736" y="2044278"/>
                  </a:cubicBezTo>
                  <a:cubicBezTo>
                    <a:pt x="470005" y="2049008"/>
                    <a:pt x="477101" y="2046643"/>
                    <a:pt x="467640" y="2046643"/>
                  </a:cubicBezTo>
                  <a:cubicBezTo>
                    <a:pt x="448718" y="2046643"/>
                    <a:pt x="432161" y="2075025"/>
                    <a:pt x="413239" y="2077390"/>
                  </a:cubicBezTo>
                  <a:cubicBezTo>
                    <a:pt x="401413" y="2103406"/>
                    <a:pt x="387222" y="2103406"/>
                    <a:pt x="365934" y="2115232"/>
                  </a:cubicBezTo>
                  <a:cubicBezTo>
                    <a:pt x="363569" y="2112867"/>
                    <a:pt x="363569" y="2110502"/>
                    <a:pt x="363569" y="2103406"/>
                  </a:cubicBezTo>
                  <a:cubicBezTo>
                    <a:pt x="351743" y="2101041"/>
                    <a:pt x="356473" y="2115232"/>
                    <a:pt x="349378" y="2115232"/>
                  </a:cubicBezTo>
                  <a:cubicBezTo>
                    <a:pt x="358839" y="2129423"/>
                    <a:pt x="332821" y="2150709"/>
                    <a:pt x="320995" y="2138883"/>
                  </a:cubicBezTo>
                  <a:cubicBezTo>
                    <a:pt x="320995" y="2136518"/>
                    <a:pt x="320995" y="2131788"/>
                    <a:pt x="320995" y="2127057"/>
                  </a:cubicBezTo>
                  <a:cubicBezTo>
                    <a:pt x="299708" y="2134153"/>
                    <a:pt x="287881" y="2150709"/>
                    <a:pt x="268959" y="2160169"/>
                  </a:cubicBezTo>
                  <a:cubicBezTo>
                    <a:pt x="268959" y="2155439"/>
                    <a:pt x="264229" y="2157804"/>
                    <a:pt x="264229" y="2155439"/>
                  </a:cubicBezTo>
                  <a:cubicBezTo>
                    <a:pt x="257133" y="2164899"/>
                    <a:pt x="235846" y="2171995"/>
                    <a:pt x="221654" y="2169630"/>
                  </a:cubicBezTo>
                  <a:cubicBezTo>
                    <a:pt x="221654" y="2167264"/>
                    <a:pt x="231115" y="2164899"/>
                    <a:pt x="224020" y="2162534"/>
                  </a:cubicBezTo>
                  <a:cubicBezTo>
                    <a:pt x="226385" y="2157804"/>
                    <a:pt x="233481" y="2157804"/>
                    <a:pt x="235846" y="2162534"/>
                  </a:cubicBezTo>
                  <a:cubicBezTo>
                    <a:pt x="235846" y="2160169"/>
                    <a:pt x="238211" y="2157804"/>
                    <a:pt x="238211" y="2155439"/>
                  </a:cubicBezTo>
                  <a:cubicBezTo>
                    <a:pt x="245307" y="2155439"/>
                    <a:pt x="233481" y="2162534"/>
                    <a:pt x="242942" y="2160169"/>
                  </a:cubicBezTo>
                  <a:cubicBezTo>
                    <a:pt x="240576" y="2155439"/>
                    <a:pt x="250037" y="2150709"/>
                    <a:pt x="257133" y="2150709"/>
                  </a:cubicBezTo>
                  <a:cubicBezTo>
                    <a:pt x="252403" y="2145978"/>
                    <a:pt x="254768" y="2141248"/>
                    <a:pt x="252403" y="2136518"/>
                  </a:cubicBezTo>
                  <a:cubicBezTo>
                    <a:pt x="238211" y="2136518"/>
                    <a:pt x="231115" y="2145978"/>
                    <a:pt x="219289" y="2150709"/>
                  </a:cubicBezTo>
                  <a:cubicBezTo>
                    <a:pt x="224020" y="2145978"/>
                    <a:pt x="228750" y="2143613"/>
                    <a:pt x="233481" y="2138883"/>
                  </a:cubicBezTo>
                  <a:cubicBezTo>
                    <a:pt x="231115" y="2131788"/>
                    <a:pt x="228750" y="2138883"/>
                    <a:pt x="226385" y="2136518"/>
                  </a:cubicBezTo>
                  <a:cubicBezTo>
                    <a:pt x="224020" y="2138883"/>
                    <a:pt x="219289" y="2145978"/>
                    <a:pt x="209828" y="2145978"/>
                  </a:cubicBezTo>
                  <a:cubicBezTo>
                    <a:pt x="212193" y="2138883"/>
                    <a:pt x="212193" y="2138883"/>
                    <a:pt x="209828" y="2134153"/>
                  </a:cubicBezTo>
                  <a:cubicBezTo>
                    <a:pt x="221654" y="2134153"/>
                    <a:pt x="224020" y="2124692"/>
                    <a:pt x="235846" y="2124692"/>
                  </a:cubicBezTo>
                  <a:cubicBezTo>
                    <a:pt x="235846" y="2129423"/>
                    <a:pt x="228750" y="2127057"/>
                    <a:pt x="228750" y="2131788"/>
                  </a:cubicBezTo>
                  <a:cubicBezTo>
                    <a:pt x="231115" y="2138883"/>
                    <a:pt x="242942" y="2131788"/>
                    <a:pt x="245307" y="2127057"/>
                  </a:cubicBezTo>
                  <a:cubicBezTo>
                    <a:pt x="245307" y="2124692"/>
                    <a:pt x="240576" y="2124692"/>
                    <a:pt x="238211" y="2124692"/>
                  </a:cubicBezTo>
                  <a:cubicBezTo>
                    <a:pt x="250037" y="2115232"/>
                    <a:pt x="266594" y="2112867"/>
                    <a:pt x="271325" y="2098676"/>
                  </a:cubicBezTo>
                  <a:cubicBezTo>
                    <a:pt x="266594" y="2091581"/>
                    <a:pt x="261864" y="2098676"/>
                    <a:pt x="257133" y="2091581"/>
                  </a:cubicBezTo>
                  <a:cubicBezTo>
                    <a:pt x="254768" y="2072660"/>
                    <a:pt x="271325" y="2075025"/>
                    <a:pt x="273690" y="2060834"/>
                  </a:cubicBezTo>
                  <a:cubicBezTo>
                    <a:pt x="304438" y="2060834"/>
                    <a:pt x="306803" y="2041913"/>
                    <a:pt x="330456" y="2034818"/>
                  </a:cubicBezTo>
                  <a:cubicBezTo>
                    <a:pt x="330456" y="2034818"/>
                    <a:pt x="330456" y="2034818"/>
                    <a:pt x="330456" y="2044278"/>
                  </a:cubicBezTo>
                  <a:cubicBezTo>
                    <a:pt x="318630" y="2051374"/>
                    <a:pt x="304438" y="2060834"/>
                    <a:pt x="292612" y="2070295"/>
                  </a:cubicBezTo>
                  <a:cubicBezTo>
                    <a:pt x="309169" y="2070295"/>
                    <a:pt x="316264" y="2056104"/>
                    <a:pt x="330456" y="2053739"/>
                  </a:cubicBezTo>
                  <a:cubicBezTo>
                    <a:pt x="337551" y="2051374"/>
                    <a:pt x="344647" y="2056104"/>
                    <a:pt x="351743" y="2053739"/>
                  </a:cubicBezTo>
                  <a:cubicBezTo>
                    <a:pt x="361204" y="2051374"/>
                    <a:pt x="373030" y="2039548"/>
                    <a:pt x="387222" y="2032453"/>
                  </a:cubicBezTo>
                  <a:cubicBezTo>
                    <a:pt x="399048" y="2025357"/>
                    <a:pt x="408509" y="2018262"/>
                    <a:pt x="422700" y="2008801"/>
                  </a:cubicBezTo>
                  <a:cubicBezTo>
                    <a:pt x="422700" y="2013532"/>
                    <a:pt x="417970" y="2013532"/>
                    <a:pt x="420335" y="2020627"/>
                  </a:cubicBezTo>
                  <a:cubicBezTo>
                    <a:pt x="422700" y="2022992"/>
                    <a:pt x="436892" y="2022992"/>
                    <a:pt x="439257" y="2020627"/>
                  </a:cubicBezTo>
                  <a:cubicBezTo>
                    <a:pt x="436892" y="2013532"/>
                    <a:pt x="436892" y="2006436"/>
                    <a:pt x="436892" y="1999341"/>
                  </a:cubicBezTo>
                  <a:cubicBezTo>
                    <a:pt x="443987" y="1994611"/>
                    <a:pt x="451083" y="1978055"/>
                    <a:pt x="465275" y="1987515"/>
                  </a:cubicBezTo>
                  <a:cubicBezTo>
                    <a:pt x="467640" y="1980420"/>
                    <a:pt x="474736" y="1978055"/>
                    <a:pt x="474736" y="1968595"/>
                  </a:cubicBezTo>
                  <a:cubicBezTo>
                    <a:pt x="498388" y="1966229"/>
                    <a:pt x="488927" y="1942578"/>
                    <a:pt x="514945" y="1942578"/>
                  </a:cubicBezTo>
                  <a:cubicBezTo>
                    <a:pt x="519675" y="1949674"/>
                    <a:pt x="522041" y="1956769"/>
                    <a:pt x="529136" y="1956769"/>
                  </a:cubicBezTo>
                  <a:cubicBezTo>
                    <a:pt x="536232" y="1959134"/>
                    <a:pt x="533867" y="1949674"/>
                    <a:pt x="538597" y="1947308"/>
                  </a:cubicBezTo>
                  <a:cubicBezTo>
                    <a:pt x="540962" y="1940213"/>
                    <a:pt x="533867" y="1942578"/>
                    <a:pt x="536232" y="1935483"/>
                  </a:cubicBezTo>
                  <a:cubicBezTo>
                    <a:pt x="550423" y="1914197"/>
                    <a:pt x="574076" y="1902371"/>
                    <a:pt x="588267" y="1885815"/>
                  </a:cubicBezTo>
                  <a:cubicBezTo>
                    <a:pt x="585902" y="1885815"/>
                    <a:pt x="583537" y="1885815"/>
                    <a:pt x="583537" y="1883450"/>
                  </a:cubicBezTo>
                  <a:cubicBezTo>
                    <a:pt x="576441" y="1888180"/>
                    <a:pt x="569345" y="1902371"/>
                    <a:pt x="557519" y="1897641"/>
                  </a:cubicBezTo>
                  <a:cubicBezTo>
                    <a:pt x="559884" y="1892911"/>
                    <a:pt x="564615" y="1892911"/>
                    <a:pt x="566980" y="1890546"/>
                  </a:cubicBezTo>
                  <a:cubicBezTo>
                    <a:pt x="559884" y="1888180"/>
                    <a:pt x="562250" y="1876355"/>
                    <a:pt x="557519" y="1873990"/>
                  </a:cubicBezTo>
                  <a:cubicBezTo>
                    <a:pt x="559884" y="1869260"/>
                    <a:pt x="559884" y="1862164"/>
                    <a:pt x="566980" y="1862164"/>
                  </a:cubicBezTo>
                  <a:cubicBezTo>
                    <a:pt x="564615" y="1845608"/>
                    <a:pt x="576441" y="1845608"/>
                    <a:pt x="578806" y="1836148"/>
                  </a:cubicBezTo>
                  <a:cubicBezTo>
                    <a:pt x="562250" y="1829053"/>
                    <a:pt x="545693" y="1859799"/>
                    <a:pt x="533867" y="1847973"/>
                  </a:cubicBezTo>
                  <a:cubicBezTo>
                    <a:pt x="526771" y="1845608"/>
                    <a:pt x="529136" y="1855069"/>
                    <a:pt x="522041" y="1852704"/>
                  </a:cubicBezTo>
                  <a:cubicBezTo>
                    <a:pt x="522041" y="1845608"/>
                    <a:pt x="529136" y="1847973"/>
                    <a:pt x="529136" y="1838513"/>
                  </a:cubicBezTo>
                  <a:cubicBezTo>
                    <a:pt x="512580" y="1836148"/>
                    <a:pt x="519675" y="1859799"/>
                    <a:pt x="510214" y="1869260"/>
                  </a:cubicBezTo>
                  <a:cubicBezTo>
                    <a:pt x="514945" y="1873990"/>
                    <a:pt x="517310" y="1862164"/>
                    <a:pt x="526771" y="1864529"/>
                  </a:cubicBezTo>
                  <a:cubicBezTo>
                    <a:pt x="514945" y="1876355"/>
                    <a:pt x="514945" y="1895276"/>
                    <a:pt x="498388" y="1902371"/>
                  </a:cubicBezTo>
                  <a:cubicBezTo>
                    <a:pt x="503119" y="1892911"/>
                    <a:pt x="507849" y="1881085"/>
                    <a:pt x="500753" y="1871625"/>
                  </a:cubicBezTo>
                  <a:cubicBezTo>
                    <a:pt x="477101" y="1881085"/>
                    <a:pt x="462909" y="1900006"/>
                    <a:pt x="448718" y="1921292"/>
                  </a:cubicBezTo>
                  <a:cubicBezTo>
                    <a:pt x="446353" y="1907101"/>
                    <a:pt x="446353" y="1888180"/>
                    <a:pt x="436892" y="1876355"/>
                  </a:cubicBezTo>
                  <a:cubicBezTo>
                    <a:pt x="425066" y="1881085"/>
                    <a:pt x="422700" y="1895276"/>
                    <a:pt x="410874" y="1900006"/>
                  </a:cubicBezTo>
                  <a:cubicBezTo>
                    <a:pt x="413239" y="1892911"/>
                    <a:pt x="406144" y="1890546"/>
                    <a:pt x="410874" y="1878720"/>
                  </a:cubicBezTo>
                  <a:cubicBezTo>
                    <a:pt x="434527" y="1878720"/>
                    <a:pt x="453448" y="1855069"/>
                    <a:pt x="474736" y="1838513"/>
                  </a:cubicBezTo>
                  <a:cubicBezTo>
                    <a:pt x="477101" y="1845608"/>
                    <a:pt x="472370" y="1852704"/>
                    <a:pt x="474736" y="1864529"/>
                  </a:cubicBezTo>
                  <a:cubicBezTo>
                    <a:pt x="484197" y="1857434"/>
                    <a:pt x="498388" y="1855069"/>
                    <a:pt x="496023" y="1836148"/>
                  </a:cubicBezTo>
                  <a:cubicBezTo>
                    <a:pt x="491292" y="1833783"/>
                    <a:pt x="486562" y="1831418"/>
                    <a:pt x="477101" y="1831418"/>
                  </a:cubicBezTo>
                  <a:cubicBezTo>
                    <a:pt x="474736" y="1819592"/>
                    <a:pt x="486562" y="1805401"/>
                    <a:pt x="496023" y="1807766"/>
                  </a:cubicBezTo>
                  <a:cubicBezTo>
                    <a:pt x="510214" y="1793576"/>
                    <a:pt x="522041" y="1784115"/>
                    <a:pt x="533867" y="1762829"/>
                  </a:cubicBezTo>
                  <a:cubicBezTo>
                    <a:pt x="540962" y="1765194"/>
                    <a:pt x="545693" y="1769925"/>
                    <a:pt x="548058" y="1779385"/>
                  </a:cubicBezTo>
                  <a:cubicBezTo>
                    <a:pt x="555154" y="1772290"/>
                    <a:pt x="557519" y="1760464"/>
                    <a:pt x="569345" y="1760464"/>
                  </a:cubicBezTo>
                  <a:cubicBezTo>
                    <a:pt x="569345" y="1767559"/>
                    <a:pt x="569345" y="1772290"/>
                    <a:pt x="566980" y="1774655"/>
                  </a:cubicBezTo>
                  <a:cubicBezTo>
                    <a:pt x="574076" y="1779385"/>
                    <a:pt x="571711" y="1781750"/>
                    <a:pt x="569345" y="1788846"/>
                  </a:cubicBezTo>
                  <a:cubicBezTo>
                    <a:pt x="585902" y="1788846"/>
                    <a:pt x="583537" y="1751004"/>
                    <a:pt x="604824" y="1748638"/>
                  </a:cubicBezTo>
                  <a:cubicBezTo>
                    <a:pt x="604824" y="1729718"/>
                    <a:pt x="611920" y="1724987"/>
                    <a:pt x="616650" y="1710797"/>
                  </a:cubicBezTo>
                  <a:cubicBezTo>
                    <a:pt x="614285" y="1706066"/>
                    <a:pt x="609555" y="1706066"/>
                    <a:pt x="607189" y="1703701"/>
                  </a:cubicBezTo>
                  <a:cubicBezTo>
                    <a:pt x="614285" y="1687145"/>
                    <a:pt x="623746" y="1670590"/>
                    <a:pt x="628477" y="1651669"/>
                  </a:cubicBezTo>
                  <a:cubicBezTo>
                    <a:pt x="633207" y="1651669"/>
                    <a:pt x="635572" y="1651669"/>
                    <a:pt x="640303" y="1654034"/>
                  </a:cubicBezTo>
                  <a:cubicBezTo>
                    <a:pt x="635572" y="1675320"/>
                    <a:pt x="623746" y="1680050"/>
                    <a:pt x="621381" y="1701336"/>
                  </a:cubicBezTo>
                  <a:cubicBezTo>
                    <a:pt x="621381" y="1703701"/>
                    <a:pt x="626111" y="1696606"/>
                    <a:pt x="628477" y="1701336"/>
                  </a:cubicBezTo>
                  <a:cubicBezTo>
                    <a:pt x="637938" y="1696606"/>
                    <a:pt x="640303" y="1687145"/>
                    <a:pt x="649764" y="1682415"/>
                  </a:cubicBezTo>
                  <a:cubicBezTo>
                    <a:pt x="647399" y="1635113"/>
                    <a:pt x="659225" y="1592541"/>
                    <a:pt x="687608" y="1568889"/>
                  </a:cubicBezTo>
                  <a:cubicBezTo>
                    <a:pt x="689973" y="1552334"/>
                    <a:pt x="689973" y="1531048"/>
                    <a:pt x="704164" y="1526317"/>
                  </a:cubicBezTo>
                  <a:cubicBezTo>
                    <a:pt x="711260" y="1488475"/>
                    <a:pt x="725452" y="1441173"/>
                    <a:pt x="730182" y="1396236"/>
                  </a:cubicBezTo>
                  <a:cubicBezTo>
                    <a:pt x="727817" y="1389140"/>
                    <a:pt x="737278" y="1393871"/>
                    <a:pt x="734913" y="1384410"/>
                  </a:cubicBezTo>
                  <a:cubicBezTo>
                    <a:pt x="730182" y="1377315"/>
                    <a:pt x="725452" y="1367854"/>
                    <a:pt x="723086" y="1353664"/>
                  </a:cubicBezTo>
                  <a:cubicBezTo>
                    <a:pt x="742008" y="1356029"/>
                    <a:pt x="727817" y="1325282"/>
                    <a:pt x="720721" y="1320552"/>
                  </a:cubicBezTo>
                  <a:cubicBezTo>
                    <a:pt x="720721" y="1344203"/>
                    <a:pt x="715991" y="1379680"/>
                    <a:pt x="706530" y="1405696"/>
                  </a:cubicBezTo>
                  <a:cubicBezTo>
                    <a:pt x="699434" y="1403331"/>
                    <a:pt x="701799" y="1405696"/>
                    <a:pt x="699434" y="1410427"/>
                  </a:cubicBezTo>
                  <a:cubicBezTo>
                    <a:pt x="699434" y="1377315"/>
                    <a:pt x="701799" y="1358394"/>
                    <a:pt x="694703" y="1325282"/>
                  </a:cubicBezTo>
                  <a:cubicBezTo>
                    <a:pt x="723086" y="1325282"/>
                    <a:pt x="706530" y="1282710"/>
                    <a:pt x="711260" y="1251964"/>
                  </a:cubicBezTo>
                  <a:cubicBezTo>
                    <a:pt x="718356" y="1256694"/>
                    <a:pt x="715991" y="1266154"/>
                    <a:pt x="723086" y="1268519"/>
                  </a:cubicBezTo>
                  <a:cubicBezTo>
                    <a:pt x="718356" y="1282710"/>
                    <a:pt x="711260" y="1299266"/>
                    <a:pt x="718356" y="1308726"/>
                  </a:cubicBezTo>
                  <a:cubicBezTo>
                    <a:pt x="737278" y="1292171"/>
                    <a:pt x="723086" y="1254329"/>
                    <a:pt x="746739" y="1247233"/>
                  </a:cubicBezTo>
                  <a:cubicBezTo>
                    <a:pt x="753835" y="1249598"/>
                    <a:pt x="746739" y="1268519"/>
                    <a:pt x="756200" y="1268519"/>
                  </a:cubicBezTo>
                  <a:cubicBezTo>
                    <a:pt x="763296" y="1306361"/>
                    <a:pt x="749104" y="1346568"/>
                    <a:pt x="753835" y="1391506"/>
                  </a:cubicBezTo>
                  <a:cubicBezTo>
                    <a:pt x="764478" y="1393280"/>
                    <a:pt x="759157" y="1376428"/>
                    <a:pt x="760820" y="1367891"/>
                  </a:cubicBezTo>
                  <a:lnTo>
                    <a:pt x="765336" y="1363444"/>
                  </a:lnTo>
                  <a:lnTo>
                    <a:pt x="763296" y="1370220"/>
                  </a:lnTo>
                  <a:cubicBezTo>
                    <a:pt x="765661" y="1367854"/>
                    <a:pt x="768026" y="1367854"/>
                    <a:pt x="765661" y="1363124"/>
                  </a:cubicBezTo>
                  <a:lnTo>
                    <a:pt x="765336" y="1363444"/>
                  </a:lnTo>
                  <a:lnTo>
                    <a:pt x="775972" y="1328128"/>
                  </a:lnTo>
                  <a:cubicBezTo>
                    <a:pt x="782513" y="1283449"/>
                    <a:pt x="772757" y="1232451"/>
                    <a:pt x="765661" y="1188105"/>
                  </a:cubicBezTo>
                  <a:cubicBezTo>
                    <a:pt x="763296" y="1188105"/>
                    <a:pt x="760930" y="1190471"/>
                    <a:pt x="760930" y="1192836"/>
                  </a:cubicBezTo>
                  <a:cubicBezTo>
                    <a:pt x="758565" y="1185740"/>
                    <a:pt x="756200" y="1178645"/>
                    <a:pt x="749104" y="1176280"/>
                  </a:cubicBezTo>
                  <a:cubicBezTo>
                    <a:pt x="744374" y="1176280"/>
                    <a:pt x="744374" y="1181010"/>
                    <a:pt x="739643" y="1181010"/>
                  </a:cubicBezTo>
                  <a:cubicBezTo>
                    <a:pt x="742008" y="1188105"/>
                    <a:pt x="739643" y="1192836"/>
                    <a:pt x="742008" y="1202296"/>
                  </a:cubicBezTo>
                  <a:cubicBezTo>
                    <a:pt x="734913" y="1199931"/>
                    <a:pt x="739643" y="1190471"/>
                    <a:pt x="734913" y="1181010"/>
                  </a:cubicBezTo>
                  <a:cubicBezTo>
                    <a:pt x="730182" y="1188105"/>
                    <a:pt x="732547" y="1211757"/>
                    <a:pt x="730182" y="1211757"/>
                  </a:cubicBezTo>
                  <a:cubicBezTo>
                    <a:pt x="723086" y="1211757"/>
                    <a:pt x="727817" y="1195201"/>
                    <a:pt x="725452" y="1181010"/>
                  </a:cubicBezTo>
                  <a:cubicBezTo>
                    <a:pt x="725452" y="1169184"/>
                    <a:pt x="718356" y="1157359"/>
                    <a:pt x="720721" y="1143168"/>
                  </a:cubicBezTo>
                  <a:cubicBezTo>
                    <a:pt x="730182" y="1143168"/>
                    <a:pt x="734913" y="1152629"/>
                    <a:pt x="742008" y="1157359"/>
                  </a:cubicBezTo>
                  <a:cubicBezTo>
                    <a:pt x="742008" y="1164454"/>
                    <a:pt x="727817" y="1166819"/>
                    <a:pt x="732547" y="1173915"/>
                  </a:cubicBezTo>
                  <a:cubicBezTo>
                    <a:pt x="732547" y="1169184"/>
                    <a:pt x="739643" y="1171550"/>
                    <a:pt x="744374" y="1166819"/>
                  </a:cubicBezTo>
                  <a:cubicBezTo>
                    <a:pt x="751469" y="1131343"/>
                    <a:pt x="746739" y="1110057"/>
                    <a:pt x="732547" y="1081675"/>
                  </a:cubicBezTo>
                  <a:cubicBezTo>
                    <a:pt x="725452" y="1091136"/>
                    <a:pt x="734913" y="1119517"/>
                    <a:pt x="730182" y="1136073"/>
                  </a:cubicBezTo>
                  <a:cubicBezTo>
                    <a:pt x="723086" y="1124247"/>
                    <a:pt x="727817" y="1105326"/>
                    <a:pt x="718356" y="1093501"/>
                  </a:cubicBezTo>
                  <a:cubicBezTo>
                    <a:pt x="711260" y="1095866"/>
                    <a:pt x="723086" y="1102961"/>
                    <a:pt x="715991" y="1107691"/>
                  </a:cubicBezTo>
                  <a:cubicBezTo>
                    <a:pt x="706530" y="1098231"/>
                    <a:pt x="708895" y="1079310"/>
                    <a:pt x="704164" y="1065119"/>
                  </a:cubicBezTo>
                  <a:cubicBezTo>
                    <a:pt x="699434" y="1065119"/>
                    <a:pt x="699434" y="1069849"/>
                    <a:pt x="697069" y="1072215"/>
                  </a:cubicBezTo>
                  <a:cubicBezTo>
                    <a:pt x="706530" y="1107691"/>
                    <a:pt x="720721" y="1159724"/>
                    <a:pt x="708895" y="1197566"/>
                  </a:cubicBezTo>
                  <a:cubicBezTo>
                    <a:pt x="697069" y="1185740"/>
                    <a:pt x="697069" y="1162089"/>
                    <a:pt x="692338" y="1145533"/>
                  </a:cubicBezTo>
                  <a:cubicBezTo>
                    <a:pt x="687608" y="1185740"/>
                    <a:pt x="694703" y="1233043"/>
                    <a:pt x="694703" y="1280345"/>
                  </a:cubicBezTo>
                  <a:cubicBezTo>
                    <a:pt x="694703" y="1315822"/>
                    <a:pt x="689973" y="1346568"/>
                    <a:pt x="682877" y="1372585"/>
                  </a:cubicBezTo>
                  <a:cubicBezTo>
                    <a:pt x="675781" y="1363124"/>
                    <a:pt x="675781" y="1344203"/>
                    <a:pt x="685242" y="1341838"/>
                  </a:cubicBezTo>
                  <a:cubicBezTo>
                    <a:pt x="685242" y="1313457"/>
                    <a:pt x="689973" y="1294536"/>
                    <a:pt x="692338" y="1266154"/>
                  </a:cubicBezTo>
                  <a:cubicBezTo>
                    <a:pt x="689973" y="1259059"/>
                    <a:pt x="685242" y="1268519"/>
                    <a:pt x="680512" y="1266154"/>
                  </a:cubicBezTo>
                  <a:cubicBezTo>
                    <a:pt x="687608" y="1240138"/>
                    <a:pt x="680512" y="1216487"/>
                    <a:pt x="675781" y="1188105"/>
                  </a:cubicBezTo>
                  <a:cubicBezTo>
                    <a:pt x="675781" y="1188105"/>
                    <a:pt x="675781" y="1188105"/>
                    <a:pt x="680512" y="1188105"/>
                  </a:cubicBezTo>
                  <a:cubicBezTo>
                    <a:pt x="671051" y="1171550"/>
                    <a:pt x="678147" y="1150264"/>
                    <a:pt x="671051" y="1131343"/>
                  </a:cubicBezTo>
                  <a:cubicBezTo>
                    <a:pt x="661590" y="1131343"/>
                    <a:pt x="666320" y="1143168"/>
                    <a:pt x="661590" y="1147898"/>
                  </a:cubicBezTo>
                  <a:cubicBezTo>
                    <a:pt x="649764" y="1133708"/>
                    <a:pt x="654494" y="1102961"/>
                    <a:pt x="640303" y="1091136"/>
                  </a:cubicBezTo>
                  <a:cubicBezTo>
                    <a:pt x="640303" y="1093501"/>
                    <a:pt x="637938" y="1095866"/>
                    <a:pt x="637938" y="1098231"/>
                  </a:cubicBezTo>
                  <a:cubicBezTo>
                    <a:pt x="635572" y="1084040"/>
                    <a:pt x="621381" y="1067484"/>
                    <a:pt x="628477" y="1058024"/>
                  </a:cubicBezTo>
                  <a:cubicBezTo>
                    <a:pt x="623746" y="1050929"/>
                    <a:pt x="621381" y="1050929"/>
                    <a:pt x="619016" y="1039103"/>
                  </a:cubicBezTo>
                  <a:cubicBezTo>
                    <a:pt x="614285" y="1041468"/>
                    <a:pt x="609555" y="1039103"/>
                    <a:pt x="604824" y="1036738"/>
                  </a:cubicBezTo>
                  <a:cubicBezTo>
                    <a:pt x="602459" y="1088770"/>
                    <a:pt x="642668" y="1133708"/>
                    <a:pt x="626111" y="1185740"/>
                  </a:cubicBezTo>
                  <a:cubicBezTo>
                    <a:pt x="628477" y="1192836"/>
                    <a:pt x="630842" y="1197566"/>
                    <a:pt x="630842" y="1204661"/>
                  </a:cubicBezTo>
                  <a:cubicBezTo>
                    <a:pt x="616650" y="1221217"/>
                    <a:pt x="637938" y="1240138"/>
                    <a:pt x="628477" y="1256694"/>
                  </a:cubicBezTo>
                  <a:cubicBezTo>
                    <a:pt x="623746" y="1249598"/>
                    <a:pt x="623746" y="1237773"/>
                    <a:pt x="623746" y="1228312"/>
                  </a:cubicBezTo>
                  <a:cubicBezTo>
                    <a:pt x="611920" y="1233043"/>
                    <a:pt x="623746" y="1249598"/>
                    <a:pt x="619016" y="1263789"/>
                  </a:cubicBezTo>
                  <a:cubicBezTo>
                    <a:pt x="607189" y="1218852"/>
                    <a:pt x="600094" y="1162089"/>
                    <a:pt x="581172" y="1131343"/>
                  </a:cubicBezTo>
                  <a:cubicBezTo>
                    <a:pt x="581172" y="1126612"/>
                    <a:pt x="585902" y="1126612"/>
                    <a:pt x="585902" y="1124247"/>
                  </a:cubicBezTo>
                  <a:cubicBezTo>
                    <a:pt x="583537" y="1117152"/>
                    <a:pt x="578806" y="1114787"/>
                    <a:pt x="574076" y="1110057"/>
                  </a:cubicBezTo>
                  <a:cubicBezTo>
                    <a:pt x="569345" y="1136073"/>
                    <a:pt x="585902" y="1173915"/>
                    <a:pt x="600094" y="1195201"/>
                  </a:cubicBezTo>
                  <a:cubicBezTo>
                    <a:pt x="597728" y="1202296"/>
                    <a:pt x="585902" y="1190471"/>
                    <a:pt x="588267" y="1181010"/>
                  </a:cubicBezTo>
                  <a:cubicBezTo>
                    <a:pt x="585902" y="1178645"/>
                    <a:pt x="581172" y="1181010"/>
                    <a:pt x="578806" y="1181010"/>
                  </a:cubicBezTo>
                  <a:cubicBezTo>
                    <a:pt x="578806" y="1188105"/>
                    <a:pt x="588267" y="1188105"/>
                    <a:pt x="583537" y="1192836"/>
                  </a:cubicBezTo>
                  <a:cubicBezTo>
                    <a:pt x="578806" y="1192836"/>
                    <a:pt x="578806" y="1185740"/>
                    <a:pt x="576441" y="1183375"/>
                  </a:cubicBezTo>
                  <a:cubicBezTo>
                    <a:pt x="571711" y="1185740"/>
                    <a:pt x="569345" y="1199931"/>
                    <a:pt x="576441" y="1199931"/>
                  </a:cubicBezTo>
                  <a:cubicBezTo>
                    <a:pt x="555154" y="1202296"/>
                    <a:pt x="571711" y="1242503"/>
                    <a:pt x="552789" y="1247233"/>
                  </a:cubicBezTo>
                  <a:cubicBezTo>
                    <a:pt x="552789" y="1247233"/>
                    <a:pt x="552789" y="1247233"/>
                    <a:pt x="552789" y="1266154"/>
                  </a:cubicBezTo>
                  <a:cubicBezTo>
                    <a:pt x="543328" y="1270885"/>
                    <a:pt x="540962" y="1282710"/>
                    <a:pt x="540962" y="1299266"/>
                  </a:cubicBezTo>
                  <a:cubicBezTo>
                    <a:pt x="548058" y="1303996"/>
                    <a:pt x="555154" y="1308726"/>
                    <a:pt x="559884" y="1315822"/>
                  </a:cubicBezTo>
                  <a:cubicBezTo>
                    <a:pt x="559884" y="1322917"/>
                    <a:pt x="552789" y="1320552"/>
                    <a:pt x="548058" y="1318187"/>
                  </a:cubicBezTo>
                  <a:cubicBezTo>
                    <a:pt x="555154" y="1337108"/>
                    <a:pt x="545693" y="1344203"/>
                    <a:pt x="538597" y="1353664"/>
                  </a:cubicBezTo>
                  <a:cubicBezTo>
                    <a:pt x="533867" y="1353664"/>
                    <a:pt x="531501" y="1353664"/>
                    <a:pt x="531501" y="1348933"/>
                  </a:cubicBezTo>
                  <a:cubicBezTo>
                    <a:pt x="519675" y="1356029"/>
                    <a:pt x="522041" y="1372585"/>
                    <a:pt x="514945" y="1384410"/>
                  </a:cubicBezTo>
                  <a:cubicBezTo>
                    <a:pt x="507849" y="1379680"/>
                    <a:pt x="517310" y="1367854"/>
                    <a:pt x="512580" y="1365489"/>
                  </a:cubicBezTo>
                  <a:cubicBezTo>
                    <a:pt x="505484" y="1365489"/>
                    <a:pt x="512580" y="1374950"/>
                    <a:pt x="505484" y="1379680"/>
                  </a:cubicBezTo>
                  <a:cubicBezTo>
                    <a:pt x="503119" y="1374950"/>
                    <a:pt x="500753" y="1370220"/>
                    <a:pt x="496023" y="1367854"/>
                  </a:cubicBezTo>
                  <a:cubicBezTo>
                    <a:pt x="474736" y="1377315"/>
                    <a:pt x="477101" y="1424617"/>
                    <a:pt x="474736" y="1443538"/>
                  </a:cubicBezTo>
                  <a:cubicBezTo>
                    <a:pt x="472370" y="1445903"/>
                    <a:pt x="470005" y="1445903"/>
                    <a:pt x="467640" y="1445903"/>
                  </a:cubicBezTo>
                  <a:cubicBezTo>
                    <a:pt x="465275" y="1460094"/>
                    <a:pt x="460544" y="1469555"/>
                    <a:pt x="453448" y="1479015"/>
                  </a:cubicBezTo>
                  <a:cubicBezTo>
                    <a:pt x="453448" y="1486110"/>
                    <a:pt x="448718" y="1488475"/>
                    <a:pt x="451083" y="1497936"/>
                  </a:cubicBezTo>
                  <a:lnTo>
                    <a:pt x="439808" y="1512542"/>
                  </a:lnTo>
                  <a:lnTo>
                    <a:pt x="434270" y="1478701"/>
                  </a:lnTo>
                  <a:lnTo>
                    <a:pt x="441548" y="1450671"/>
                  </a:lnTo>
                  <a:cubicBezTo>
                    <a:pt x="443544" y="1439843"/>
                    <a:pt x="444579" y="1428757"/>
                    <a:pt x="443987" y="1417522"/>
                  </a:cubicBezTo>
                  <a:cubicBezTo>
                    <a:pt x="453448" y="1398601"/>
                    <a:pt x="465275" y="1356029"/>
                    <a:pt x="458179" y="1337108"/>
                  </a:cubicBezTo>
                  <a:cubicBezTo>
                    <a:pt x="451083" y="1337108"/>
                    <a:pt x="460544" y="1344203"/>
                    <a:pt x="451083" y="1341838"/>
                  </a:cubicBezTo>
                  <a:cubicBezTo>
                    <a:pt x="453448" y="1337108"/>
                    <a:pt x="455814" y="1332378"/>
                    <a:pt x="453448" y="1325282"/>
                  </a:cubicBezTo>
                  <a:cubicBezTo>
                    <a:pt x="460544" y="1330013"/>
                    <a:pt x="455814" y="1322917"/>
                    <a:pt x="462909" y="1322917"/>
                  </a:cubicBezTo>
                  <a:cubicBezTo>
                    <a:pt x="455814" y="1318187"/>
                    <a:pt x="455814" y="1318187"/>
                    <a:pt x="455814" y="1311092"/>
                  </a:cubicBezTo>
                  <a:cubicBezTo>
                    <a:pt x="455814" y="1313457"/>
                    <a:pt x="453448" y="1315822"/>
                    <a:pt x="453448" y="1315822"/>
                  </a:cubicBezTo>
                  <a:cubicBezTo>
                    <a:pt x="448718" y="1313457"/>
                    <a:pt x="443987" y="1311092"/>
                    <a:pt x="441622" y="1308726"/>
                  </a:cubicBezTo>
                  <a:cubicBezTo>
                    <a:pt x="448718" y="1306953"/>
                    <a:pt x="441179" y="1291875"/>
                    <a:pt x="435968" y="1288438"/>
                  </a:cubicBezTo>
                  <a:cubicBezTo>
                    <a:pt x="434231" y="1287293"/>
                    <a:pt x="432753" y="1287441"/>
                    <a:pt x="432161" y="1289806"/>
                  </a:cubicBezTo>
                  <a:cubicBezTo>
                    <a:pt x="439257" y="1301631"/>
                    <a:pt x="434527" y="1313457"/>
                    <a:pt x="441622" y="1320552"/>
                  </a:cubicBezTo>
                  <a:cubicBezTo>
                    <a:pt x="446353" y="1330013"/>
                    <a:pt x="443987" y="1334743"/>
                    <a:pt x="443987" y="1341838"/>
                  </a:cubicBezTo>
                  <a:cubicBezTo>
                    <a:pt x="446353" y="1346568"/>
                    <a:pt x="455814" y="1351299"/>
                    <a:pt x="451083" y="1356029"/>
                  </a:cubicBezTo>
                  <a:cubicBezTo>
                    <a:pt x="446353" y="1353664"/>
                    <a:pt x="441622" y="1351299"/>
                    <a:pt x="436892" y="1348933"/>
                  </a:cubicBezTo>
                  <a:cubicBezTo>
                    <a:pt x="436892" y="1358394"/>
                    <a:pt x="441622" y="1370220"/>
                    <a:pt x="434527" y="1377315"/>
                  </a:cubicBezTo>
                  <a:cubicBezTo>
                    <a:pt x="434527" y="1372585"/>
                    <a:pt x="432161" y="1367854"/>
                    <a:pt x="429796" y="1365489"/>
                  </a:cubicBezTo>
                  <a:cubicBezTo>
                    <a:pt x="427431" y="1374950"/>
                    <a:pt x="429796" y="1379680"/>
                    <a:pt x="434527" y="1384410"/>
                  </a:cubicBezTo>
                  <a:cubicBezTo>
                    <a:pt x="434527" y="1384410"/>
                    <a:pt x="434527" y="1384410"/>
                    <a:pt x="425066" y="1384410"/>
                  </a:cubicBezTo>
                  <a:cubicBezTo>
                    <a:pt x="428614" y="1399192"/>
                    <a:pt x="428910" y="1412792"/>
                    <a:pt x="427246" y="1425541"/>
                  </a:cubicBezTo>
                  <a:lnTo>
                    <a:pt x="426210" y="1429443"/>
                  </a:lnTo>
                  <a:lnTo>
                    <a:pt x="392714" y="1224745"/>
                  </a:lnTo>
                  <a:lnTo>
                    <a:pt x="236728" y="988077"/>
                  </a:lnTo>
                  <a:lnTo>
                    <a:pt x="0" y="8974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19" name="PA_墨迹7"/>
            <p:cNvPicPr/>
            <p:nvPr>
              <p:custDataLst>
                <p:tags r:id="rId11"/>
              </p:custDataLst>
            </p:nvPr>
          </p:nvPicPr>
          <p:blipFill>
            <a:blip r:embed="rId4"/>
            <a:srcRect/>
            <a:stretch>
              <a:fillRect/>
            </a:stretch>
          </p:blipFill>
          <p:spPr>
            <a:xfrm rot="444707">
              <a:off x="4366591" y="871900"/>
              <a:ext cx="1252994" cy="3965256"/>
            </a:xfrm>
            <a:custGeom>
              <a:avLst/>
              <a:gdLst>
                <a:gd name="connsiteX0" fmla="*/ 999883 w 999883"/>
                <a:gd name="connsiteY0" fmla="*/ 2370103 h 3164255"/>
                <a:gd name="connsiteX1" fmla="*/ 999883 w 999883"/>
                <a:gd name="connsiteY1" fmla="*/ 3164255 h 3164255"/>
                <a:gd name="connsiteX2" fmla="*/ 780770 w 999883"/>
                <a:gd name="connsiteY2" fmla="*/ 3164255 h 3164255"/>
                <a:gd name="connsiteX3" fmla="*/ 883323 w 999883"/>
                <a:gd name="connsiteY3" fmla="*/ 3107612 h 3164255"/>
                <a:gd name="connsiteX4" fmla="*/ 907397 w 999883"/>
                <a:gd name="connsiteY4" fmla="*/ 2613999 h 3164255"/>
                <a:gd name="connsiteX5" fmla="*/ 0 w 999883"/>
                <a:gd name="connsiteY5" fmla="*/ 0 h 3164255"/>
                <a:gd name="connsiteX6" fmla="*/ 999883 w 999883"/>
                <a:gd name="connsiteY6" fmla="*/ 0 h 3164255"/>
                <a:gd name="connsiteX7" fmla="*/ 999883 w 999883"/>
                <a:gd name="connsiteY7" fmla="*/ 2118412 h 3164255"/>
                <a:gd name="connsiteX8" fmla="*/ 376608 w 999883"/>
                <a:gd name="connsiteY8" fmla="*/ 2153328 h 3164255"/>
                <a:gd name="connsiteX9" fmla="*/ 0 w 999883"/>
                <a:gd name="connsiteY9" fmla="*/ 2243933 h 316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9883" h="3164255">
                  <a:moveTo>
                    <a:pt x="999883" y="2370103"/>
                  </a:moveTo>
                  <a:lnTo>
                    <a:pt x="999883" y="3164255"/>
                  </a:lnTo>
                  <a:lnTo>
                    <a:pt x="780770" y="3164255"/>
                  </a:lnTo>
                  <a:lnTo>
                    <a:pt x="883323" y="3107612"/>
                  </a:lnTo>
                  <a:lnTo>
                    <a:pt x="907397" y="2613999"/>
                  </a:lnTo>
                  <a:close/>
                  <a:moveTo>
                    <a:pt x="0" y="0"/>
                  </a:moveTo>
                  <a:lnTo>
                    <a:pt x="999883" y="0"/>
                  </a:lnTo>
                  <a:lnTo>
                    <a:pt x="999883" y="2118412"/>
                  </a:lnTo>
                  <a:lnTo>
                    <a:pt x="376608" y="2153328"/>
                  </a:lnTo>
                  <a:lnTo>
                    <a:pt x="0" y="2243933"/>
                  </a:lnTo>
                  <a:close/>
                </a:path>
              </a:pathLst>
            </a:custGeom>
          </p:spPr>
        </p:pic>
        <p:sp>
          <p:nvSpPr>
            <p:cNvPr id="15" name="PA_墨迹8"/>
            <p:cNvSpPr/>
            <p:nvPr>
              <p:custDataLst>
                <p:tags r:id="rId12"/>
              </p:custDataLst>
            </p:nvPr>
          </p:nvSpPr>
          <p:spPr bwMode="auto">
            <a:xfrm rot="16200000">
              <a:off x="4921608" y="2787354"/>
              <a:ext cx="829915" cy="1881044"/>
            </a:xfrm>
            <a:custGeom>
              <a:avLst/>
              <a:gdLst>
                <a:gd name="connsiteX0" fmla="*/ 32096 w 662268"/>
                <a:gd name="connsiteY0" fmla="*/ 751870 h 1501064"/>
                <a:gd name="connsiteX1" fmla="*/ 26746 w 662268"/>
                <a:gd name="connsiteY1" fmla="*/ 733140 h 1501064"/>
                <a:gd name="connsiteX2" fmla="*/ 32096 w 662268"/>
                <a:gd name="connsiteY2" fmla="*/ 751870 h 1501064"/>
                <a:gd name="connsiteX3" fmla="*/ 37445 w 662268"/>
                <a:gd name="connsiteY3" fmla="*/ 1426145 h 1501064"/>
                <a:gd name="connsiteX4" fmla="*/ 34770 w 662268"/>
                <a:gd name="connsiteY4" fmla="*/ 1412767 h 1501064"/>
                <a:gd name="connsiteX5" fmla="*/ 37445 w 662268"/>
                <a:gd name="connsiteY5" fmla="*/ 1426145 h 1501064"/>
                <a:gd name="connsiteX6" fmla="*/ 40120 w 662268"/>
                <a:gd name="connsiteY6" fmla="*/ 792006 h 1501064"/>
                <a:gd name="connsiteX7" fmla="*/ 37445 w 662268"/>
                <a:gd name="connsiteY7" fmla="*/ 792006 h 1501064"/>
                <a:gd name="connsiteX8" fmla="*/ 37445 w 662268"/>
                <a:gd name="connsiteY8" fmla="*/ 789330 h 1501064"/>
                <a:gd name="connsiteX9" fmla="*/ 40120 w 662268"/>
                <a:gd name="connsiteY9" fmla="*/ 792006 h 1501064"/>
                <a:gd name="connsiteX10" fmla="*/ 48144 w 662268"/>
                <a:gd name="connsiteY10" fmla="*/ 1340523 h 1501064"/>
                <a:gd name="connsiteX11" fmla="*/ 37445 w 662268"/>
                <a:gd name="connsiteY11" fmla="*/ 1311090 h 1501064"/>
                <a:gd name="connsiteX12" fmla="*/ 34770 w 662268"/>
                <a:gd name="connsiteY12" fmla="*/ 1321793 h 1501064"/>
                <a:gd name="connsiteX13" fmla="*/ 34770 w 662268"/>
                <a:gd name="connsiteY13" fmla="*/ 1311090 h 1501064"/>
                <a:gd name="connsiteX14" fmla="*/ 29421 w 662268"/>
                <a:gd name="connsiteY14" fmla="*/ 1308414 h 1501064"/>
                <a:gd name="connsiteX15" fmla="*/ 29421 w 662268"/>
                <a:gd name="connsiteY15" fmla="*/ 1329820 h 1501064"/>
                <a:gd name="connsiteX16" fmla="*/ 37445 w 662268"/>
                <a:gd name="connsiteY16" fmla="*/ 1329820 h 1501064"/>
                <a:gd name="connsiteX17" fmla="*/ 34770 w 662268"/>
                <a:gd name="connsiteY17" fmla="*/ 1348550 h 1501064"/>
                <a:gd name="connsiteX18" fmla="*/ 34770 w 662268"/>
                <a:gd name="connsiteY18" fmla="*/ 1356577 h 1501064"/>
                <a:gd name="connsiteX19" fmla="*/ 42794 w 662268"/>
                <a:gd name="connsiteY19" fmla="*/ 1335171 h 1501064"/>
                <a:gd name="connsiteX20" fmla="*/ 48144 w 662268"/>
                <a:gd name="connsiteY20" fmla="*/ 1340523 h 1501064"/>
                <a:gd name="connsiteX21" fmla="*/ 54496 w 662268"/>
                <a:gd name="connsiteY21" fmla="*/ 1372631 h 1501064"/>
                <a:gd name="connsiteX22" fmla="*/ 53493 w 662268"/>
                <a:gd name="connsiteY22" fmla="*/ 1367280 h 1501064"/>
                <a:gd name="connsiteX23" fmla="*/ 53493 w 662268"/>
                <a:gd name="connsiteY23" fmla="*/ 1377983 h 1501064"/>
                <a:gd name="connsiteX24" fmla="*/ 54496 w 662268"/>
                <a:gd name="connsiteY24" fmla="*/ 1372631 h 1501064"/>
                <a:gd name="connsiteX25" fmla="*/ 56168 w 662268"/>
                <a:gd name="connsiteY25" fmla="*/ 1402064 h 1501064"/>
                <a:gd name="connsiteX26" fmla="*/ 50818 w 662268"/>
                <a:gd name="connsiteY26" fmla="*/ 1383334 h 1501064"/>
                <a:gd name="connsiteX27" fmla="*/ 53493 w 662268"/>
                <a:gd name="connsiteY27" fmla="*/ 1388685 h 1501064"/>
                <a:gd name="connsiteX28" fmla="*/ 56168 w 662268"/>
                <a:gd name="connsiteY28" fmla="*/ 1402064 h 1501064"/>
                <a:gd name="connsiteX29" fmla="*/ 57171 w 662268"/>
                <a:gd name="connsiteY29" fmla="*/ 1210083 h 1501064"/>
                <a:gd name="connsiteX30" fmla="*/ 53493 w 662268"/>
                <a:gd name="connsiteY30" fmla="*/ 1204062 h 1501064"/>
                <a:gd name="connsiteX31" fmla="*/ 50818 w 662268"/>
                <a:gd name="connsiteY31" fmla="*/ 1212089 h 1501064"/>
                <a:gd name="connsiteX32" fmla="*/ 57171 w 662268"/>
                <a:gd name="connsiteY32" fmla="*/ 1210083 h 1501064"/>
                <a:gd name="connsiteX33" fmla="*/ 58842 w 662268"/>
                <a:gd name="connsiteY33" fmla="*/ 1359253 h 1501064"/>
                <a:gd name="connsiteX34" fmla="*/ 53493 w 662268"/>
                <a:gd name="connsiteY34" fmla="*/ 1353901 h 1501064"/>
                <a:gd name="connsiteX35" fmla="*/ 53493 w 662268"/>
                <a:gd name="connsiteY35" fmla="*/ 1359253 h 1501064"/>
                <a:gd name="connsiteX36" fmla="*/ 58842 w 662268"/>
                <a:gd name="connsiteY36" fmla="*/ 1359253 h 1501064"/>
                <a:gd name="connsiteX37" fmla="*/ 69541 w 662268"/>
                <a:gd name="connsiteY37" fmla="*/ 960574 h 1501064"/>
                <a:gd name="connsiteX38" fmla="*/ 66866 w 662268"/>
                <a:gd name="connsiteY38" fmla="*/ 949871 h 1501064"/>
                <a:gd name="connsiteX39" fmla="*/ 69541 w 662268"/>
                <a:gd name="connsiteY39" fmla="*/ 960574 h 1501064"/>
                <a:gd name="connsiteX40" fmla="*/ 69541 w 662268"/>
                <a:gd name="connsiteY40" fmla="*/ 1148207 h 1501064"/>
                <a:gd name="connsiteX41" fmla="*/ 69541 w 662268"/>
                <a:gd name="connsiteY41" fmla="*/ 1142521 h 1501064"/>
                <a:gd name="connsiteX42" fmla="*/ 69541 w 662268"/>
                <a:gd name="connsiteY42" fmla="*/ 1155900 h 1501064"/>
                <a:gd name="connsiteX43" fmla="*/ 69541 w 662268"/>
                <a:gd name="connsiteY43" fmla="*/ 1148207 h 1501064"/>
                <a:gd name="connsiteX44" fmla="*/ 77565 w 662268"/>
                <a:gd name="connsiteY44" fmla="*/ 1041514 h 1501064"/>
                <a:gd name="connsiteX45" fmla="*/ 77565 w 662268"/>
                <a:gd name="connsiteY45" fmla="*/ 1075629 h 1501064"/>
                <a:gd name="connsiteX46" fmla="*/ 72216 w 662268"/>
                <a:gd name="connsiteY46" fmla="*/ 1072953 h 1501064"/>
                <a:gd name="connsiteX47" fmla="*/ 64192 w 662268"/>
                <a:gd name="connsiteY47" fmla="*/ 992683 h 1501064"/>
                <a:gd name="connsiteX48" fmla="*/ 58842 w 662268"/>
                <a:gd name="connsiteY48" fmla="*/ 987331 h 1501064"/>
                <a:gd name="connsiteX49" fmla="*/ 58842 w 662268"/>
                <a:gd name="connsiteY49" fmla="*/ 968601 h 1501064"/>
                <a:gd name="connsiteX50" fmla="*/ 64192 w 662268"/>
                <a:gd name="connsiteY50" fmla="*/ 965926 h 1501064"/>
                <a:gd name="connsiteX51" fmla="*/ 66866 w 662268"/>
                <a:gd name="connsiteY51" fmla="*/ 931142 h 1501064"/>
                <a:gd name="connsiteX52" fmla="*/ 56168 w 662268"/>
                <a:gd name="connsiteY52" fmla="*/ 858898 h 1501064"/>
                <a:gd name="connsiteX53" fmla="*/ 64192 w 662268"/>
                <a:gd name="connsiteY53" fmla="*/ 901709 h 1501064"/>
                <a:gd name="connsiteX54" fmla="*/ 69541 w 662268"/>
                <a:gd name="connsiteY54" fmla="*/ 965926 h 1501064"/>
                <a:gd name="connsiteX55" fmla="*/ 77565 w 662268"/>
                <a:gd name="connsiteY55" fmla="*/ 1011412 h 1501064"/>
                <a:gd name="connsiteX56" fmla="*/ 77565 w 662268"/>
                <a:gd name="connsiteY56" fmla="*/ 1041514 h 1501064"/>
                <a:gd name="connsiteX57" fmla="*/ 80240 w 662268"/>
                <a:gd name="connsiteY57" fmla="*/ 923115 h 1501064"/>
                <a:gd name="connsiteX58" fmla="*/ 77565 w 662268"/>
                <a:gd name="connsiteY58" fmla="*/ 928466 h 1501064"/>
                <a:gd name="connsiteX59" fmla="*/ 77565 w 662268"/>
                <a:gd name="connsiteY59" fmla="*/ 923115 h 1501064"/>
                <a:gd name="connsiteX60" fmla="*/ 80240 w 662268"/>
                <a:gd name="connsiteY60" fmla="*/ 923115 h 1501064"/>
                <a:gd name="connsiteX61" fmla="*/ 85589 w 662268"/>
                <a:gd name="connsiteY61" fmla="*/ 727789 h 1501064"/>
                <a:gd name="connsiteX62" fmla="*/ 80240 w 662268"/>
                <a:gd name="connsiteY62" fmla="*/ 738492 h 1501064"/>
                <a:gd name="connsiteX63" fmla="*/ 85589 w 662268"/>
                <a:gd name="connsiteY63" fmla="*/ 738492 h 1501064"/>
                <a:gd name="connsiteX64" fmla="*/ 85589 w 662268"/>
                <a:gd name="connsiteY64" fmla="*/ 727789 h 1501064"/>
                <a:gd name="connsiteX65" fmla="*/ 89267 w 662268"/>
                <a:gd name="connsiteY65" fmla="*/ 1236840 h 1501064"/>
                <a:gd name="connsiteX66" fmla="*/ 82914 w 662268"/>
                <a:gd name="connsiteY66" fmla="*/ 1228144 h 1501064"/>
                <a:gd name="connsiteX67" fmla="*/ 80240 w 662268"/>
                <a:gd name="connsiteY67" fmla="*/ 1246873 h 1501064"/>
                <a:gd name="connsiteX68" fmla="*/ 85589 w 662268"/>
                <a:gd name="connsiteY68" fmla="*/ 1249549 h 1501064"/>
                <a:gd name="connsiteX69" fmla="*/ 89267 w 662268"/>
                <a:gd name="connsiteY69" fmla="*/ 1236840 h 1501064"/>
                <a:gd name="connsiteX70" fmla="*/ 89935 w 662268"/>
                <a:gd name="connsiteY70" fmla="*/ 792340 h 1501064"/>
                <a:gd name="connsiteX71" fmla="*/ 88264 w 662268"/>
                <a:gd name="connsiteY71" fmla="*/ 802708 h 1501064"/>
                <a:gd name="connsiteX72" fmla="*/ 85589 w 662268"/>
                <a:gd name="connsiteY72" fmla="*/ 783978 h 1501064"/>
                <a:gd name="connsiteX73" fmla="*/ 89935 w 662268"/>
                <a:gd name="connsiteY73" fmla="*/ 792340 h 1501064"/>
                <a:gd name="connsiteX74" fmla="*/ 90938 w 662268"/>
                <a:gd name="connsiteY74" fmla="*/ 783978 h 1501064"/>
                <a:gd name="connsiteX75" fmla="*/ 88264 w 662268"/>
                <a:gd name="connsiteY75" fmla="*/ 783978 h 1501064"/>
                <a:gd name="connsiteX76" fmla="*/ 90130 w 662268"/>
                <a:gd name="connsiteY76" fmla="*/ 783356 h 1501064"/>
                <a:gd name="connsiteX77" fmla="*/ 93002 w 662268"/>
                <a:gd name="connsiteY77" fmla="*/ 1429662 h 1501064"/>
                <a:gd name="connsiteX78" fmla="*/ 90938 w 662268"/>
                <a:gd name="connsiteY78" fmla="*/ 1432500 h 1501064"/>
                <a:gd name="connsiteX79" fmla="*/ 88264 w 662268"/>
                <a:gd name="connsiteY79" fmla="*/ 1434172 h 1501064"/>
                <a:gd name="connsiteX80" fmla="*/ 90938 w 662268"/>
                <a:gd name="connsiteY80" fmla="*/ 1431496 h 1501064"/>
                <a:gd name="connsiteX81" fmla="*/ 85589 w 662268"/>
                <a:gd name="connsiteY81" fmla="*/ 1426145 h 1501064"/>
                <a:gd name="connsiteX82" fmla="*/ 88264 w 662268"/>
                <a:gd name="connsiteY82" fmla="*/ 1426145 h 1501064"/>
                <a:gd name="connsiteX83" fmla="*/ 90938 w 662268"/>
                <a:gd name="connsiteY83" fmla="*/ 1423469 h 1501064"/>
                <a:gd name="connsiteX84" fmla="*/ 93613 w 662268"/>
                <a:gd name="connsiteY84" fmla="*/ 1428821 h 1501064"/>
                <a:gd name="connsiteX85" fmla="*/ 93613 w 662268"/>
                <a:gd name="connsiteY85" fmla="*/ 1431496 h 1501064"/>
                <a:gd name="connsiteX86" fmla="*/ 93002 w 662268"/>
                <a:gd name="connsiteY86" fmla="*/ 1429662 h 1501064"/>
                <a:gd name="connsiteX87" fmla="*/ 96288 w 662268"/>
                <a:gd name="connsiteY87" fmla="*/ 1380658 h 1501064"/>
                <a:gd name="connsiteX88" fmla="*/ 96288 w 662268"/>
                <a:gd name="connsiteY88" fmla="*/ 1388685 h 1501064"/>
                <a:gd name="connsiteX89" fmla="*/ 90938 w 662268"/>
                <a:gd name="connsiteY89" fmla="*/ 1388685 h 1501064"/>
                <a:gd name="connsiteX90" fmla="*/ 93613 w 662268"/>
                <a:gd name="connsiteY90" fmla="*/ 1380658 h 1501064"/>
                <a:gd name="connsiteX91" fmla="*/ 96288 w 662268"/>
                <a:gd name="connsiteY91" fmla="*/ 1380658 h 1501064"/>
                <a:gd name="connsiteX92" fmla="*/ 98962 w 662268"/>
                <a:gd name="connsiteY92" fmla="*/ 671599 h 1501064"/>
                <a:gd name="connsiteX93" fmla="*/ 96288 w 662268"/>
                <a:gd name="connsiteY93" fmla="*/ 650194 h 1501064"/>
                <a:gd name="connsiteX94" fmla="*/ 82914 w 662268"/>
                <a:gd name="connsiteY94" fmla="*/ 666248 h 1501064"/>
                <a:gd name="connsiteX95" fmla="*/ 74890 w 662268"/>
                <a:gd name="connsiteY95" fmla="*/ 666248 h 1501064"/>
                <a:gd name="connsiteX96" fmla="*/ 69541 w 662268"/>
                <a:gd name="connsiteY96" fmla="*/ 690329 h 1501064"/>
                <a:gd name="connsiteX97" fmla="*/ 77565 w 662268"/>
                <a:gd name="connsiteY97" fmla="*/ 695681 h 1501064"/>
                <a:gd name="connsiteX98" fmla="*/ 74890 w 662268"/>
                <a:gd name="connsiteY98" fmla="*/ 709059 h 1501064"/>
                <a:gd name="connsiteX99" fmla="*/ 80240 w 662268"/>
                <a:gd name="connsiteY99" fmla="*/ 709059 h 1501064"/>
                <a:gd name="connsiteX100" fmla="*/ 82914 w 662268"/>
                <a:gd name="connsiteY100" fmla="*/ 684978 h 1501064"/>
                <a:gd name="connsiteX101" fmla="*/ 88264 w 662268"/>
                <a:gd name="connsiteY101" fmla="*/ 690329 h 1501064"/>
                <a:gd name="connsiteX102" fmla="*/ 88264 w 662268"/>
                <a:gd name="connsiteY102" fmla="*/ 676951 h 1501064"/>
                <a:gd name="connsiteX103" fmla="*/ 98962 w 662268"/>
                <a:gd name="connsiteY103" fmla="*/ 671599 h 1501064"/>
                <a:gd name="connsiteX104" fmla="*/ 101637 w 662268"/>
                <a:gd name="connsiteY104" fmla="*/ 1233495 h 1501064"/>
                <a:gd name="connsiteX105" fmla="*/ 98962 w 662268"/>
                <a:gd name="connsiteY105" fmla="*/ 1241522 h 1501064"/>
                <a:gd name="connsiteX106" fmla="*/ 101637 w 662268"/>
                <a:gd name="connsiteY106" fmla="*/ 1233495 h 1501064"/>
                <a:gd name="connsiteX107" fmla="*/ 106986 w 662268"/>
                <a:gd name="connsiteY107" fmla="*/ 1450226 h 1501064"/>
                <a:gd name="connsiteX108" fmla="*/ 104312 w 662268"/>
                <a:gd name="connsiteY108" fmla="*/ 1444875 h 1501064"/>
                <a:gd name="connsiteX109" fmla="*/ 104312 w 662268"/>
                <a:gd name="connsiteY109" fmla="*/ 1452902 h 1501064"/>
                <a:gd name="connsiteX110" fmla="*/ 106986 w 662268"/>
                <a:gd name="connsiteY110" fmla="*/ 1450226 h 1501064"/>
                <a:gd name="connsiteX111" fmla="*/ 107989 w 662268"/>
                <a:gd name="connsiteY111" fmla="*/ 1261590 h 1501064"/>
                <a:gd name="connsiteX112" fmla="*/ 106986 w 662268"/>
                <a:gd name="connsiteY112" fmla="*/ 1257576 h 1501064"/>
                <a:gd name="connsiteX113" fmla="*/ 106986 w 662268"/>
                <a:gd name="connsiteY113" fmla="*/ 1265603 h 1501064"/>
                <a:gd name="connsiteX114" fmla="*/ 107989 w 662268"/>
                <a:gd name="connsiteY114" fmla="*/ 1261590 h 1501064"/>
                <a:gd name="connsiteX115" fmla="*/ 109661 w 662268"/>
                <a:gd name="connsiteY115" fmla="*/ 1102386 h 1501064"/>
                <a:gd name="connsiteX116" fmla="*/ 109661 w 662268"/>
                <a:gd name="connsiteY116" fmla="*/ 1118440 h 1501064"/>
                <a:gd name="connsiteX117" fmla="*/ 104312 w 662268"/>
                <a:gd name="connsiteY117" fmla="*/ 1102386 h 1501064"/>
                <a:gd name="connsiteX118" fmla="*/ 109661 w 662268"/>
                <a:gd name="connsiteY118" fmla="*/ 1102386 h 1501064"/>
                <a:gd name="connsiteX119" fmla="*/ 112336 w 662268"/>
                <a:gd name="connsiteY119" fmla="*/ 1062251 h 1501064"/>
                <a:gd name="connsiteX120" fmla="*/ 109661 w 662268"/>
                <a:gd name="connsiteY120" fmla="*/ 1064926 h 1501064"/>
                <a:gd name="connsiteX121" fmla="*/ 106986 w 662268"/>
                <a:gd name="connsiteY121" fmla="*/ 1056899 h 1501064"/>
                <a:gd name="connsiteX122" fmla="*/ 112336 w 662268"/>
                <a:gd name="connsiteY122" fmla="*/ 1062251 h 1501064"/>
                <a:gd name="connsiteX123" fmla="*/ 115010 w 662268"/>
                <a:gd name="connsiteY123" fmla="*/ 1335171 h 1501064"/>
                <a:gd name="connsiteX124" fmla="*/ 104312 w 662268"/>
                <a:gd name="connsiteY124" fmla="*/ 1375307 h 1501064"/>
                <a:gd name="connsiteX125" fmla="*/ 88264 w 662268"/>
                <a:gd name="connsiteY125" fmla="*/ 1359253 h 1501064"/>
                <a:gd name="connsiteX126" fmla="*/ 72216 w 662268"/>
                <a:gd name="connsiteY126" fmla="*/ 1388685 h 1501064"/>
                <a:gd name="connsiteX127" fmla="*/ 61517 w 662268"/>
                <a:gd name="connsiteY127" fmla="*/ 1348550 h 1501064"/>
                <a:gd name="connsiteX128" fmla="*/ 64192 w 662268"/>
                <a:gd name="connsiteY128" fmla="*/ 1359253 h 1501064"/>
                <a:gd name="connsiteX129" fmla="*/ 61517 w 662268"/>
                <a:gd name="connsiteY129" fmla="*/ 1359253 h 1501064"/>
                <a:gd name="connsiteX130" fmla="*/ 66866 w 662268"/>
                <a:gd name="connsiteY130" fmla="*/ 1369955 h 1501064"/>
                <a:gd name="connsiteX131" fmla="*/ 58842 w 662268"/>
                <a:gd name="connsiteY131" fmla="*/ 1367280 h 1501064"/>
                <a:gd name="connsiteX132" fmla="*/ 53493 w 662268"/>
                <a:gd name="connsiteY132" fmla="*/ 1388685 h 1501064"/>
                <a:gd name="connsiteX133" fmla="*/ 53493 w 662268"/>
                <a:gd name="connsiteY133" fmla="*/ 1380658 h 1501064"/>
                <a:gd name="connsiteX134" fmla="*/ 45469 w 662268"/>
                <a:gd name="connsiteY134" fmla="*/ 1383334 h 1501064"/>
                <a:gd name="connsiteX135" fmla="*/ 40120 w 662268"/>
                <a:gd name="connsiteY135" fmla="*/ 1431496 h 1501064"/>
                <a:gd name="connsiteX136" fmla="*/ 21397 w 662268"/>
                <a:gd name="connsiteY136" fmla="*/ 1420794 h 1501064"/>
                <a:gd name="connsiteX137" fmla="*/ 24072 w 662268"/>
                <a:gd name="connsiteY137" fmla="*/ 1482335 h 1501064"/>
                <a:gd name="connsiteX138" fmla="*/ 16048 w 662268"/>
                <a:gd name="connsiteY138" fmla="*/ 1479659 h 1501064"/>
                <a:gd name="connsiteX139" fmla="*/ 18722 w 662268"/>
                <a:gd name="connsiteY139" fmla="*/ 1501064 h 1501064"/>
                <a:gd name="connsiteX140" fmla="*/ 10698 w 662268"/>
                <a:gd name="connsiteY140" fmla="*/ 1450226 h 1501064"/>
                <a:gd name="connsiteX141" fmla="*/ 5349 w 662268"/>
                <a:gd name="connsiteY141" fmla="*/ 1426145 h 1501064"/>
                <a:gd name="connsiteX142" fmla="*/ 5349 w 662268"/>
                <a:gd name="connsiteY142" fmla="*/ 1412767 h 1501064"/>
                <a:gd name="connsiteX143" fmla="*/ 0 w 662268"/>
                <a:gd name="connsiteY143" fmla="*/ 1386010 h 1501064"/>
                <a:gd name="connsiteX144" fmla="*/ 2674 w 662268"/>
                <a:gd name="connsiteY144" fmla="*/ 1361928 h 1501064"/>
                <a:gd name="connsiteX145" fmla="*/ 2674 w 662268"/>
                <a:gd name="connsiteY145" fmla="*/ 1324469 h 1501064"/>
                <a:gd name="connsiteX146" fmla="*/ 5349 w 662268"/>
                <a:gd name="connsiteY146" fmla="*/ 1276306 h 1501064"/>
                <a:gd name="connsiteX147" fmla="*/ 13373 w 662268"/>
                <a:gd name="connsiteY147" fmla="*/ 1270955 h 1501064"/>
                <a:gd name="connsiteX148" fmla="*/ 10698 w 662268"/>
                <a:gd name="connsiteY148" fmla="*/ 1257576 h 1501064"/>
                <a:gd name="connsiteX149" fmla="*/ 5349 w 662268"/>
                <a:gd name="connsiteY149" fmla="*/ 1268279 h 1501064"/>
                <a:gd name="connsiteX150" fmla="*/ 5349 w 662268"/>
                <a:gd name="connsiteY150" fmla="*/ 1241522 h 1501064"/>
                <a:gd name="connsiteX151" fmla="*/ 10698 w 662268"/>
                <a:gd name="connsiteY151" fmla="*/ 1236171 h 1501064"/>
                <a:gd name="connsiteX152" fmla="*/ 8024 w 662268"/>
                <a:gd name="connsiteY152" fmla="*/ 1225468 h 1501064"/>
                <a:gd name="connsiteX153" fmla="*/ 13373 w 662268"/>
                <a:gd name="connsiteY153" fmla="*/ 1185333 h 1501064"/>
                <a:gd name="connsiteX154" fmla="*/ 24072 w 662268"/>
                <a:gd name="connsiteY154" fmla="*/ 1166603 h 1501064"/>
                <a:gd name="connsiteX155" fmla="*/ 26746 w 662268"/>
                <a:gd name="connsiteY155" fmla="*/ 1225468 h 1501064"/>
                <a:gd name="connsiteX156" fmla="*/ 53493 w 662268"/>
                <a:gd name="connsiteY156" fmla="*/ 1145197 h 1501064"/>
                <a:gd name="connsiteX157" fmla="*/ 58842 w 662268"/>
                <a:gd name="connsiteY157" fmla="*/ 1145197 h 1501064"/>
                <a:gd name="connsiteX158" fmla="*/ 58842 w 662268"/>
                <a:gd name="connsiteY158" fmla="*/ 1131819 h 1501064"/>
                <a:gd name="connsiteX159" fmla="*/ 77565 w 662268"/>
                <a:gd name="connsiteY159" fmla="*/ 1080980 h 1501064"/>
                <a:gd name="connsiteX160" fmla="*/ 88264 w 662268"/>
                <a:gd name="connsiteY160" fmla="*/ 1123792 h 1501064"/>
                <a:gd name="connsiteX161" fmla="*/ 96288 w 662268"/>
                <a:gd name="connsiteY161" fmla="*/ 1102386 h 1501064"/>
                <a:gd name="connsiteX162" fmla="*/ 104312 w 662268"/>
                <a:gd name="connsiteY162" fmla="*/ 1107737 h 1501064"/>
                <a:gd name="connsiteX163" fmla="*/ 104312 w 662268"/>
                <a:gd name="connsiteY163" fmla="*/ 1161251 h 1501064"/>
                <a:gd name="connsiteX164" fmla="*/ 109661 w 662268"/>
                <a:gd name="connsiteY164" fmla="*/ 1163927 h 1501064"/>
                <a:gd name="connsiteX165" fmla="*/ 109661 w 662268"/>
                <a:gd name="connsiteY165" fmla="*/ 1193360 h 1501064"/>
                <a:gd name="connsiteX166" fmla="*/ 101637 w 662268"/>
                <a:gd name="connsiteY166" fmla="*/ 1228144 h 1501064"/>
                <a:gd name="connsiteX167" fmla="*/ 112336 w 662268"/>
                <a:gd name="connsiteY167" fmla="*/ 1265603 h 1501064"/>
                <a:gd name="connsiteX168" fmla="*/ 109661 w 662268"/>
                <a:gd name="connsiteY168" fmla="*/ 1276306 h 1501064"/>
                <a:gd name="connsiteX169" fmla="*/ 115010 w 662268"/>
                <a:gd name="connsiteY169" fmla="*/ 1335171 h 1501064"/>
                <a:gd name="connsiteX170" fmla="*/ 117685 w 662268"/>
                <a:gd name="connsiteY170" fmla="*/ 1455578 h 1501064"/>
                <a:gd name="connsiteX171" fmla="*/ 117685 w 662268"/>
                <a:gd name="connsiteY171" fmla="*/ 1466280 h 1501064"/>
                <a:gd name="connsiteX172" fmla="*/ 115010 w 662268"/>
                <a:gd name="connsiteY172" fmla="*/ 1460929 h 1501064"/>
                <a:gd name="connsiteX173" fmla="*/ 112336 w 662268"/>
                <a:gd name="connsiteY173" fmla="*/ 1468956 h 1501064"/>
                <a:gd name="connsiteX174" fmla="*/ 104312 w 662268"/>
                <a:gd name="connsiteY174" fmla="*/ 1468956 h 1501064"/>
                <a:gd name="connsiteX175" fmla="*/ 93613 w 662268"/>
                <a:gd name="connsiteY175" fmla="*/ 1444875 h 1501064"/>
                <a:gd name="connsiteX176" fmla="*/ 93613 w 662268"/>
                <a:gd name="connsiteY176" fmla="*/ 1415442 h 1501064"/>
                <a:gd name="connsiteX177" fmla="*/ 96288 w 662268"/>
                <a:gd name="connsiteY177" fmla="*/ 1399388 h 1501064"/>
                <a:gd name="connsiteX178" fmla="*/ 104312 w 662268"/>
                <a:gd name="connsiteY178" fmla="*/ 1394037 h 1501064"/>
                <a:gd name="connsiteX179" fmla="*/ 109661 w 662268"/>
                <a:gd name="connsiteY179" fmla="*/ 1399388 h 1501064"/>
                <a:gd name="connsiteX180" fmla="*/ 101637 w 662268"/>
                <a:gd name="connsiteY180" fmla="*/ 1407415 h 1501064"/>
                <a:gd name="connsiteX181" fmla="*/ 112336 w 662268"/>
                <a:gd name="connsiteY181" fmla="*/ 1436848 h 1501064"/>
                <a:gd name="connsiteX182" fmla="*/ 106986 w 662268"/>
                <a:gd name="connsiteY182" fmla="*/ 1436848 h 1501064"/>
                <a:gd name="connsiteX183" fmla="*/ 112336 w 662268"/>
                <a:gd name="connsiteY183" fmla="*/ 1442199 h 1501064"/>
                <a:gd name="connsiteX184" fmla="*/ 117685 w 662268"/>
                <a:gd name="connsiteY184" fmla="*/ 1455578 h 1501064"/>
                <a:gd name="connsiteX185" fmla="*/ 126377 w 662268"/>
                <a:gd name="connsiteY185" fmla="*/ 1407415 h 1501064"/>
                <a:gd name="connsiteX186" fmla="*/ 125709 w 662268"/>
                <a:gd name="connsiteY186" fmla="*/ 1426145 h 1501064"/>
                <a:gd name="connsiteX187" fmla="*/ 123034 w 662268"/>
                <a:gd name="connsiteY187" fmla="*/ 1388685 h 1501064"/>
                <a:gd name="connsiteX188" fmla="*/ 126377 w 662268"/>
                <a:gd name="connsiteY188" fmla="*/ 1407415 h 1501064"/>
                <a:gd name="connsiteX189" fmla="*/ 128383 w 662268"/>
                <a:gd name="connsiteY189" fmla="*/ 1439523 h 1501064"/>
                <a:gd name="connsiteX190" fmla="*/ 128383 w 662268"/>
                <a:gd name="connsiteY190" fmla="*/ 1455578 h 1501064"/>
                <a:gd name="connsiteX191" fmla="*/ 123034 w 662268"/>
                <a:gd name="connsiteY191" fmla="*/ 1452902 h 1501064"/>
                <a:gd name="connsiteX192" fmla="*/ 125709 w 662268"/>
                <a:gd name="connsiteY192" fmla="*/ 1436848 h 1501064"/>
                <a:gd name="connsiteX193" fmla="*/ 128383 w 662268"/>
                <a:gd name="connsiteY193" fmla="*/ 1439523 h 1501064"/>
                <a:gd name="connsiteX194" fmla="*/ 136407 w 662268"/>
                <a:gd name="connsiteY194" fmla="*/ 1182657 h 1501064"/>
                <a:gd name="connsiteX195" fmla="*/ 125709 w 662268"/>
                <a:gd name="connsiteY195" fmla="*/ 1196035 h 1501064"/>
                <a:gd name="connsiteX196" fmla="*/ 131058 w 662268"/>
                <a:gd name="connsiteY196" fmla="*/ 1182657 h 1501064"/>
                <a:gd name="connsiteX197" fmla="*/ 136407 w 662268"/>
                <a:gd name="connsiteY197" fmla="*/ 1182657 h 1501064"/>
                <a:gd name="connsiteX198" fmla="*/ 136408 w 662268"/>
                <a:gd name="connsiteY198" fmla="*/ 703708 h 1501064"/>
                <a:gd name="connsiteX199" fmla="*/ 128383 w 662268"/>
                <a:gd name="connsiteY199" fmla="*/ 709059 h 1501064"/>
                <a:gd name="connsiteX200" fmla="*/ 128383 w 662268"/>
                <a:gd name="connsiteY200" fmla="*/ 690329 h 1501064"/>
                <a:gd name="connsiteX201" fmla="*/ 136407 w 662268"/>
                <a:gd name="connsiteY201" fmla="*/ 690329 h 1501064"/>
                <a:gd name="connsiteX202" fmla="*/ 136408 w 662268"/>
                <a:gd name="connsiteY202" fmla="*/ 703708 h 1501064"/>
                <a:gd name="connsiteX203" fmla="*/ 137745 w 662268"/>
                <a:gd name="connsiteY203" fmla="*/ 1173961 h 1501064"/>
                <a:gd name="connsiteX204" fmla="*/ 136407 w 662268"/>
                <a:gd name="connsiteY204" fmla="*/ 1179981 h 1501064"/>
                <a:gd name="connsiteX205" fmla="*/ 131058 w 662268"/>
                <a:gd name="connsiteY205" fmla="*/ 1179981 h 1501064"/>
                <a:gd name="connsiteX206" fmla="*/ 131058 w 662268"/>
                <a:gd name="connsiteY206" fmla="*/ 1171954 h 1501064"/>
                <a:gd name="connsiteX207" fmla="*/ 137745 w 662268"/>
                <a:gd name="connsiteY207" fmla="*/ 1173961 h 1501064"/>
                <a:gd name="connsiteX208" fmla="*/ 144766 w 662268"/>
                <a:gd name="connsiteY208" fmla="*/ 1240184 h 1501064"/>
                <a:gd name="connsiteX209" fmla="*/ 141757 w 662268"/>
                <a:gd name="connsiteY209" fmla="*/ 1249549 h 1501064"/>
                <a:gd name="connsiteX210" fmla="*/ 141757 w 662268"/>
                <a:gd name="connsiteY210" fmla="*/ 1230819 h 1501064"/>
                <a:gd name="connsiteX211" fmla="*/ 144766 w 662268"/>
                <a:gd name="connsiteY211" fmla="*/ 1240184 h 1501064"/>
                <a:gd name="connsiteX212" fmla="*/ 149781 w 662268"/>
                <a:gd name="connsiteY212" fmla="*/ 770600 h 1501064"/>
                <a:gd name="connsiteX213" fmla="*/ 149781 w 662268"/>
                <a:gd name="connsiteY213" fmla="*/ 802708 h 1501064"/>
                <a:gd name="connsiteX214" fmla="*/ 139082 w 662268"/>
                <a:gd name="connsiteY214" fmla="*/ 781303 h 1501064"/>
                <a:gd name="connsiteX215" fmla="*/ 144431 w 662268"/>
                <a:gd name="connsiteY215" fmla="*/ 781303 h 1501064"/>
                <a:gd name="connsiteX216" fmla="*/ 144431 w 662268"/>
                <a:gd name="connsiteY216" fmla="*/ 733140 h 1501064"/>
                <a:gd name="connsiteX217" fmla="*/ 149781 w 662268"/>
                <a:gd name="connsiteY217" fmla="*/ 770600 h 1501064"/>
                <a:gd name="connsiteX218" fmla="*/ 152455 w 662268"/>
                <a:gd name="connsiteY218" fmla="*/ 1431496 h 1501064"/>
                <a:gd name="connsiteX219" fmla="*/ 149781 w 662268"/>
                <a:gd name="connsiteY219" fmla="*/ 1418118 h 1501064"/>
                <a:gd name="connsiteX220" fmla="*/ 152455 w 662268"/>
                <a:gd name="connsiteY220" fmla="*/ 1431496 h 1501064"/>
                <a:gd name="connsiteX221" fmla="*/ 168503 w 662268"/>
                <a:gd name="connsiteY221" fmla="*/ 1292360 h 1501064"/>
                <a:gd name="connsiteX222" fmla="*/ 163154 w 662268"/>
                <a:gd name="connsiteY222" fmla="*/ 1284333 h 1501064"/>
                <a:gd name="connsiteX223" fmla="*/ 168503 w 662268"/>
                <a:gd name="connsiteY223" fmla="*/ 1292360 h 1501064"/>
                <a:gd name="connsiteX224" fmla="*/ 179202 w 662268"/>
                <a:gd name="connsiteY224" fmla="*/ 695681 h 1501064"/>
                <a:gd name="connsiteX225" fmla="*/ 176527 w 662268"/>
                <a:gd name="connsiteY225" fmla="*/ 684978 h 1501064"/>
                <a:gd name="connsiteX226" fmla="*/ 179202 w 662268"/>
                <a:gd name="connsiteY226" fmla="*/ 695681 h 1501064"/>
                <a:gd name="connsiteX227" fmla="*/ 181877 w 662268"/>
                <a:gd name="connsiteY227" fmla="*/ 647518 h 1501064"/>
                <a:gd name="connsiteX228" fmla="*/ 173853 w 662268"/>
                <a:gd name="connsiteY228" fmla="*/ 655545 h 1501064"/>
                <a:gd name="connsiteX229" fmla="*/ 181877 w 662268"/>
                <a:gd name="connsiteY229" fmla="*/ 647518 h 1501064"/>
                <a:gd name="connsiteX230" fmla="*/ 184551 w 662268"/>
                <a:gd name="connsiteY230" fmla="*/ 1284333 h 1501064"/>
                <a:gd name="connsiteX231" fmla="*/ 176527 w 662268"/>
                <a:gd name="connsiteY231" fmla="*/ 1270955 h 1501064"/>
                <a:gd name="connsiteX232" fmla="*/ 165829 w 662268"/>
                <a:gd name="connsiteY232" fmla="*/ 1281658 h 1501064"/>
                <a:gd name="connsiteX233" fmla="*/ 173853 w 662268"/>
                <a:gd name="connsiteY233" fmla="*/ 1278982 h 1501064"/>
                <a:gd name="connsiteX234" fmla="*/ 173853 w 662268"/>
                <a:gd name="connsiteY234" fmla="*/ 1289685 h 1501064"/>
                <a:gd name="connsiteX235" fmla="*/ 184551 w 662268"/>
                <a:gd name="connsiteY235" fmla="*/ 1284333 h 1501064"/>
                <a:gd name="connsiteX236" fmla="*/ 189901 w 662268"/>
                <a:gd name="connsiteY236" fmla="*/ 1468956 h 1501064"/>
                <a:gd name="connsiteX237" fmla="*/ 187226 w 662268"/>
                <a:gd name="connsiteY237" fmla="*/ 1476983 h 1501064"/>
                <a:gd name="connsiteX238" fmla="*/ 181877 w 662268"/>
                <a:gd name="connsiteY238" fmla="*/ 1463605 h 1501064"/>
                <a:gd name="connsiteX239" fmla="*/ 189901 w 662268"/>
                <a:gd name="connsiteY239" fmla="*/ 1468956 h 1501064"/>
                <a:gd name="connsiteX240" fmla="*/ 190904 w 662268"/>
                <a:gd name="connsiteY240" fmla="*/ 1257242 h 1501064"/>
                <a:gd name="connsiteX241" fmla="*/ 189901 w 662268"/>
                <a:gd name="connsiteY241" fmla="*/ 1257576 h 1501064"/>
                <a:gd name="connsiteX242" fmla="*/ 184551 w 662268"/>
                <a:gd name="connsiteY242" fmla="*/ 1262928 h 1501064"/>
                <a:gd name="connsiteX243" fmla="*/ 189901 w 662268"/>
                <a:gd name="connsiteY243" fmla="*/ 1262928 h 1501064"/>
                <a:gd name="connsiteX244" fmla="*/ 190904 w 662268"/>
                <a:gd name="connsiteY244" fmla="*/ 1257242 h 1501064"/>
                <a:gd name="connsiteX245" fmla="*/ 192575 w 662268"/>
                <a:gd name="connsiteY245" fmla="*/ 757222 h 1501064"/>
                <a:gd name="connsiteX246" fmla="*/ 189901 w 662268"/>
                <a:gd name="connsiteY246" fmla="*/ 741167 h 1501064"/>
                <a:gd name="connsiteX247" fmla="*/ 192575 w 662268"/>
                <a:gd name="connsiteY247" fmla="*/ 757222 h 1501064"/>
                <a:gd name="connsiteX248" fmla="*/ 193913 w 662268"/>
                <a:gd name="connsiteY248" fmla="*/ 1163927 h 1501064"/>
                <a:gd name="connsiteX249" fmla="*/ 189901 w 662268"/>
                <a:gd name="connsiteY249" fmla="*/ 1166603 h 1501064"/>
                <a:gd name="connsiteX250" fmla="*/ 189901 w 662268"/>
                <a:gd name="connsiteY250" fmla="*/ 1161251 h 1501064"/>
                <a:gd name="connsiteX251" fmla="*/ 193913 w 662268"/>
                <a:gd name="connsiteY251" fmla="*/ 1163927 h 1501064"/>
                <a:gd name="connsiteX252" fmla="*/ 195250 w 662268"/>
                <a:gd name="connsiteY252" fmla="*/ 1404739 h 1501064"/>
                <a:gd name="connsiteX253" fmla="*/ 192575 w 662268"/>
                <a:gd name="connsiteY253" fmla="*/ 1394037 h 1501064"/>
                <a:gd name="connsiteX254" fmla="*/ 195250 w 662268"/>
                <a:gd name="connsiteY254" fmla="*/ 1404739 h 1501064"/>
                <a:gd name="connsiteX255" fmla="*/ 206283 w 662268"/>
                <a:gd name="connsiteY255" fmla="*/ 677620 h 1501064"/>
                <a:gd name="connsiteX256" fmla="*/ 200599 w 662268"/>
                <a:gd name="connsiteY256" fmla="*/ 679626 h 1501064"/>
                <a:gd name="connsiteX257" fmla="*/ 201268 w 662268"/>
                <a:gd name="connsiteY257" fmla="*/ 689660 h 1501064"/>
                <a:gd name="connsiteX258" fmla="*/ 198439 w 662268"/>
                <a:gd name="connsiteY258" fmla="*/ 694755 h 1501064"/>
                <a:gd name="connsiteX259" fmla="*/ 198259 w 662268"/>
                <a:gd name="connsiteY259" fmla="*/ 694677 h 1501064"/>
                <a:gd name="connsiteX260" fmla="*/ 197925 w 662268"/>
                <a:gd name="connsiteY260" fmla="*/ 695681 h 1501064"/>
                <a:gd name="connsiteX261" fmla="*/ 198439 w 662268"/>
                <a:gd name="connsiteY261" fmla="*/ 694755 h 1501064"/>
                <a:gd name="connsiteX262" fmla="*/ 200599 w 662268"/>
                <a:gd name="connsiteY262" fmla="*/ 695681 h 1501064"/>
                <a:gd name="connsiteX263" fmla="*/ 200599 w 662268"/>
                <a:gd name="connsiteY263" fmla="*/ 671599 h 1501064"/>
                <a:gd name="connsiteX264" fmla="*/ 205949 w 662268"/>
                <a:gd name="connsiteY264" fmla="*/ 671599 h 1501064"/>
                <a:gd name="connsiteX265" fmla="*/ 206283 w 662268"/>
                <a:gd name="connsiteY265" fmla="*/ 677620 h 1501064"/>
                <a:gd name="connsiteX266" fmla="*/ 212635 w 662268"/>
                <a:gd name="connsiteY266" fmla="*/ 1221120 h 1501064"/>
                <a:gd name="connsiteX267" fmla="*/ 211298 w 662268"/>
                <a:gd name="connsiteY267" fmla="*/ 1214765 h 1501064"/>
                <a:gd name="connsiteX268" fmla="*/ 205949 w 662268"/>
                <a:gd name="connsiteY268" fmla="*/ 1225468 h 1501064"/>
                <a:gd name="connsiteX269" fmla="*/ 212635 w 662268"/>
                <a:gd name="connsiteY269" fmla="*/ 1221120 h 1501064"/>
                <a:gd name="connsiteX270" fmla="*/ 232695 w 662268"/>
                <a:gd name="connsiteY270" fmla="*/ 684978 h 1501064"/>
                <a:gd name="connsiteX271" fmla="*/ 224671 w 662268"/>
                <a:gd name="connsiteY271" fmla="*/ 679626 h 1501064"/>
                <a:gd name="connsiteX272" fmla="*/ 232695 w 662268"/>
                <a:gd name="connsiteY272" fmla="*/ 684978 h 1501064"/>
                <a:gd name="connsiteX273" fmla="*/ 236707 w 662268"/>
                <a:gd name="connsiteY273" fmla="*/ 1168275 h 1501064"/>
                <a:gd name="connsiteX274" fmla="*/ 232695 w 662268"/>
                <a:gd name="connsiteY274" fmla="*/ 1163927 h 1501064"/>
                <a:gd name="connsiteX275" fmla="*/ 232695 w 662268"/>
                <a:gd name="connsiteY275" fmla="*/ 1174630 h 1501064"/>
                <a:gd name="connsiteX276" fmla="*/ 236707 w 662268"/>
                <a:gd name="connsiteY276" fmla="*/ 1168275 h 1501064"/>
                <a:gd name="connsiteX277" fmla="*/ 243394 w 662268"/>
                <a:gd name="connsiteY277" fmla="*/ 650194 h 1501064"/>
                <a:gd name="connsiteX278" fmla="*/ 232695 w 662268"/>
                <a:gd name="connsiteY278" fmla="*/ 674275 h 1501064"/>
                <a:gd name="connsiteX279" fmla="*/ 240719 w 662268"/>
                <a:gd name="connsiteY279" fmla="*/ 676951 h 1501064"/>
                <a:gd name="connsiteX280" fmla="*/ 243394 w 662268"/>
                <a:gd name="connsiteY280" fmla="*/ 650194 h 1501064"/>
                <a:gd name="connsiteX281" fmla="*/ 244063 w 662268"/>
                <a:gd name="connsiteY281" fmla="*/ 967933 h 1501064"/>
                <a:gd name="connsiteX282" fmla="*/ 243394 w 662268"/>
                <a:gd name="connsiteY282" fmla="*/ 973953 h 1501064"/>
                <a:gd name="connsiteX283" fmla="*/ 240719 w 662268"/>
                <a:gd name="connsiteY283" fmla="*/ 965926 h 1501064"/>
                <a:gd name="connsiteX284" fmla="*/ 244063 w 662268"/>
                <a:gd name="connsiteY284" fmla="*/ 967933 h 1501064"/>
                <a:gd name="connsiteX285" fmla="*/ 247907 w 662268"/>
                <a:gd name="connsiteY285" fmla="*/ 920773 h 1501064"/>
                <a:gd name="connsiteX286" fmla="*/ 243394 w 662268"/>
                <a:gd name="connsiteY286" fmla="*/ 928466 h 1501064"/>
                <a:gd name="connsiteX287" fmla="*/ 246069 w 662268"/>
                <a:gd name="connsiteY287" fmla="*/ 941844 h 1501064"/>
                <a:gd name="connsiteX288" fmla="*/ 238045 w 662268"/>
                <a:gd name="connsiteY288" fmla="*/ 944520 h 1501064"/>
                <a:gd name="connsiteX289" fmla="*/ 230021 w 662268"/>
                <a:gd name="connsiteY289" fmla="*/ 907060 h 1501064"/>
                <a:gd name="connsiteX290" fmla="*/ 235370 w 662268"/>
                <a:gd name="connsiteY290" fmla="*/ 904385 h 1501064"/>
                <a:gd name="connsiteX291" fmla="*/ 232695 w 662268"/>
                <a:gd name="connsiteY291" fmla="*/ 832141 h 1501064"/>
                <a:gd name="connsiteX292" fmla="*/ 243394 w 662268"/>
                <a:gd name="connsiteY292" fmla="*/ 893682 h 1501064"/>
                <a:gd name="connsiteX293" fmla="*/ 247907 w 662268"/>
                <a:gd name="connsiteY293" fmla="*/ 920773 h 1501064"/>
                <a:gd name="connsiteX294" fmla="*/ 248075 w 662268"/>
                <a:gd name="connsiteY294" fmla="*/ 1160583 h 1501064"/>
                <a:gd name="connsiteX295" fmla="*/ 246069 w 662268"/>
                <a:gd name="connsiteY295" fmla="*/ 1153224 h 1501064"/>
                <a:gd name="connsiteX296" fmla="*/ 240719 w 662268"/>
                <a:gd name="connsiteY296" fmla="*/ 1158576 h 1501064"/>
                <a:gd name="connsiteX297" fmla="*/ 246069 w 662268"/>
                <a:gd name="connsiteY297" fmla="*/ 1171954 h 1501064"/>
                <a:gd name="connsiteX298" fmla="*/ 248075 w 662268"/>
                <a:gd name="connsiteY298" fmla="*/ 1160583 h 1501064"/>
                <a:gd name="connsiteX299" fmla="*/ 249746 w 662268"/>
                <a:gd name="connsiteY299" fmla="*/ 681299 h 1501064"/>
                <a:gd name="connsiteX300" fmla="*/ 248743 w 662268"/>
                <a:gd name="connsiteY300" fmla="*/ 674275 h 1501064"/>
                <a:gd name="connsiteX301" fmla="*/ 248743 w 662268"/>
                <a:gd name="connsiteY301" fmla="*/ 690329 h 1501064"/>
                <a:gd name="connsiteX302" fmla="*/ 249746 w 662268"/>
                <a:gd name="connsiteY302" fmla="*/ 681299 h 1501064"/>
                <a:gd name="connsiteX303" fmla="*/ 267466 w 662268"/>
                <a:gd name="connsiteY303" fmla="*/ 939169 h 1501064"/>
                <a:gd name="connsiteX304" fmla="*/ 262117 w 662268"/>
                <a:gd name="connsiteY304" fmla="*/ 920439 h 1501064"/>
                <a:gd name="connsiteX305" fmla="*/ 267466 w 662268"/>
                <a:gd name="connsiteY305" fmla="*/ 939169 h 1501064"/>
                <a:gd name="connsiteX306" fmla="*/ 271812 w 662268"/>
                <a:gd name="connsiteY306" fmla="*/ 951209 h 1501064"/>
                <a:gd name="connsiteX307" fmla="*/ 270141 w 662268"/>
                <a:gd name="connsiteY307" fmla="*/ 960574 h 1501064"/>
                <a:gd name="connsiteX308" fmla="*/ 262117 w 662268"/>
                <a:gd name="connsiteY308" fmla="*/ 941844 h 1501064"/>
                <a:gd name="connsiteX309" fmla="*/ 267466 w 662268"/>
                <a:gd name="connsiteY309" fmla="*/ 947196 h 1501064"/>
                <a:gd name="connsiteX310" fmla="*/ 267466 w 662268"/>
                <a:gd name="connsiteY310" fmla="*/ 941844 h 1501064"/>
                <a:gd name="connsiteX311" fmla="*/ 271812 w 662268"/>
                <a:gd name="connsiteY311" fmla="*/ 951209 h 1501064"/>
                <a:gd name="connsiteX312" fmla="*/ 272815 w 662268"/>
                <a:gd name="connsiteY312" fmla="*/ 1185333 h 1501064"/>
                <a:gd name="connsiteX313" fmla="*/ 267466 w 662268"/>
                <a:gd name="connsiteY313" fmla="*/ 1204062 h 1501064"/>
                <a:gd name="connsiteX314" fmla="*/ 268234 w 662268"/>
                <a:gd name="connsiteY314" fmla="*/ 1203970 h 1501064"/>
                <a:gd name="connsiteX315" fmla="*/ 199260 w 662268"/>
                <a:gd name="connsiteY315" fmla="*/ 1437421 h 1501064"/>
                <a:gd name="connsiteX316" fmla="*/ 197925 w 662268"/>
                <a:gd name="connsiteY316" fmla="*/ 1423469 h 1501064"/>
                <a:gd name="connsiteX317" fmla="*/ 189901 w 662268"/>
                <a:gd name="connsiteY317" fmla="*/ 1420794 h 1501064"/>
                <a:gd name="connsiteX318" fmla="*/ 189901 w 662268"/>
                <a:gd name="connsiteY318" fmla="*/ 1383334 h 1501064"/>
                <a:gd name="connsiteX319" fmla="*/ 195250 w 662268"/>
                <a:gd name="connsiteY319" fmla="*/ 1383334 h 1501064"/>
                <a:gd name="connsiteX320" fmla="*/ 195250 w 662268"/>
                <a:gd name="connsiteY320" fmla="*/ 1367280 h 1501064"/>
                <a:gd name="connsiteX321" fmla="*/ 200599 w 662268"/>
                <a:gd name="connsiteY321" fmla="*/ 1348550 h 1501064"/>
                <a:gd name="connsiteX322" fmla="*/ 184551 w 662268"/>
                <a:gd name="connsiteY322" fmla="*/ 1335171 h 1501064"/>
                <a:gd name="connsiteX323" fmla="*/ 173853 w 662268"/>
                <a:gd name="connsiteY323" fmla="*/ 1372631 h 1501064"/>
                <a:gd name="connsiteX324" fmla="*/ 179202 w 662268"/>
                <a:gd name="connsiteY324" fmla="*/ 1399388 h 1501064"/>
                <a:gd name="connsiteX325" fmla="*/ 184551 w 662268"/>
                <a:gd name="connsiteY325" fmla="*/ 1410091 h 1501064"/>
                <a:gd name="connsiteX326" fmla="*/ 184551 w 662268"/>
                <a:gd name="connsiteY326" fmla="*/ 1428821 h 1501064"/>
                <a:gd name="connsiteX327" fmla="*/ 192575 w 662268"/>
                <a:gd name="connsiteY327" fmla="*/ 1450226 h 1501064"/>
                <a:gd name="connsiteX328" fmla="*/ 187226 w 662268"/>
                <a:gd name="connsiteY328" fmla="*/ 1444875 h 1501064"/>
                <a:gd name="connsiteX329" fmla="*/ 189901 w 662268"/>
                <a:gd name="connsiteY329" fmla="*/ 1452902 h 1501064"/>
                <a:gd name="connsiteX330" fmla="*/ 189901 w 662268"/>
                <a:gd name="connsiteY330" fmla="*/ 1458253 h 1501064"/>
                <a:gd name="connsiteX331" fmla="*/ 181877 w 662268"/>
                <a:gd name="connsiteY331" fmla="*/ 1458253 h 1501064"/>
                <a:gd name="connsiteX332" fmla="*/ 168503 w 662268"/>
                <a:gd name="connsiteY332" fmla="*/ 1426145 h 1501064"/>
                <a:gd name="connsiteX333" fmla="*/ 152455 w 662268"/>
                <a:gd name="connsiteY333" fmla="*/ 1482335 h 1501064"/>
                <a:gd name="connsiteX334" fmla="*/ 144431 w 662268"/>
                <a:gd name="connsiteY334" fmla="*/ 1412767 h 1501064"/>
                <a:gd name="connsiteX335" fmla="*/ 144431 w 662268"/>
                <a:gd name="connsiteY335" fmla="*/ 1386010 h 1501064"/>
                <a:gd name="connsiteX336" fmla="*/ 157805 w 662268"/>
                <a:gd name="connsiteY336" fmla="*/ 1420794 h 1501064"/>
                <a:gd name="connsiteX337" fmla="*/ 168503 w 662268"/>
                <a:gd name="connsiteY337" fmla="*/ 1399388 h 1501064"/>
                <a:gd name="connsiteX338" fmla="*/ 160479 w 662268"/>
                <a:gd name="connsiteY338" fmla="*/ 1391361 h 1501064"/>
                <a:gd name="connsiteX339" fmla="*/ 157805 w 662268"/>
                <a:gd name="connsiteY339" fmla="*/ 1372631 h 1501064"/>
                <a:gd name="connsiteX340" fmla="*/ 165829 w 662268"/>
                <a:gd name="connsiteY340" fmla="*/ 1375307 h 1501064"/>
                <a:gd name="connsiteX341" fmla="*/ 171178 w 662268"/>
                <a:gd name="connsiteY341" fmla="*/ 1369955 h 1501064"/>
                <a:gd name="connsiteX342" fmla="*/ 160479 w 662268"/>
                <a:gd name="connsiteY342" fmla="*/ 1364604 h 1501064"/>
                <a:gd name="connsiteX343" fmla="*/ 155130 w 662268"/>
                <a:gd name="connsiteY343" fmla="*/ 1340523 h 1501064"/>
                <a:gd name="connsiteX344" fmla="*/ 147106 w 662268"/>
                <a:gd name="connsiteY344" fmla="*/ 1361928 h 1501064"/>
                <a:gd name="connsiteX345" fmla="*/ 131058 w 662268"/>
                <a:gd name="connsiteY345" fmla="*/ 1335171 h 1501064"/>
                <a:gd name="connsiteX346" fmla="*/ 128383 w 662268"/>
                <a:gd name="connsiteY346" fmla="*/ 1351226 h 1501064"/>
                <a:gd name="connsiteX347" fmla="*/ 128383 w 662268"/>
                <a:gd name="connsiteY347" fmla="*/ 1345874 h 1501064"/>
                <a:gd name="connsiteX348" fmla="*/ 125709 w 662268"/>
                <a:gd name="connsiteY348" fmla="*/ 1348550 h 1501064"/>
                <a:gd name="connsiteX349" fmla="*/ 141757 w 662268"/>
                <a:gd name="connsiteY349" fmla="*/ 1260252 h 1501064"/>
                <a:gd name="connsiteX350" fmla="*/ 141757 w 662268"/>
                <a:gd name="connsiteY350" fmla="*/ 1308414 h 1501064"/>
                <a:gd name="connsiteX351" fmla="*/ 152455 w 662268"/>
                <a:gd name="connsiteY351" fmla="*/ 1265603 h 1501064"/>
                <a:gd name="connsiteX352" fmla="*/ 157805 w 662268"/>
                <a:gd name="connsiteY352" fmla="*/ 1260252 h 1501064"/>
                <a:gd name="connsiteX353" fmla="*/ 171178 w 662268"/>
                <a:gd name="connsiteY353" fmla="*/ 1233495 h 1501064"/>
                <a:gd name="connsiteX354" fmla="*/ 179202 w 662268"/>
                <a:gd name="connsiteY354" fmla="*/ 1193360 h 1501064"/>
                <a:gd name="connsiteX355" fmla="*/ 184551 w 662268"/>
                <a:gd name="connsiteY355" fmla="*/ 1193360 h 1501064"/>
                <a:gd name="connsiteX356" fmla="*/ 176527 w 662268"/>
                <a:gd name="connsiteY356" fmla="*/ 1262928 h 1501064"/>
                <a:gd name="connsiteX357" fmla="*/ 187226 w 662268"/>
                <a:gd name="connsiteY357" fmla="*/ 1246873 h 1501064"/>
                <a:gd name="connsiteX358" fmla="*/ 192575 w 662268"/>
                <a:gd name="connsiteY358" fmla="*/ 1244198 h 1501064"/>
                <a:gd name="connsiteX359" fmla="*/ 189901 w 662268"/>
                <a:gd name="connsiteY359" fmla="*/ 1244198 h 1501064"/>
                <a:gd name="connsiteX360" fmla="*/ 189901 w 662268"/>
                <a:gd name="connsiteY360" fmla="*/ 1238846 h 1501064"/>
                <a:gd name="connsiteX361" fmla="*/ 197925 w 662268"/>
                <a:gd name="connsiteY361" fmla="*/ 1238846 h 1501064"/>
                <a:gd name="connsiteX362" fmla="*/ 192575 w 662268"/>
                <a:gd name="connsiteY362" fmla="*/ 1230819 h 1501064"/>
                <a:gd name="connsiteX363" fmla="*/ 197925 w 662268"/>
                <a:gd name="connsiteY363" fmla="*/ 1230819 h 1501064"/>
                <a:gd name="connsiteX364" fmla="*/ 195250 w 662268"/>
                <a:gd name="connsiteY364" fmla="*/ 1222792 h 1501064"/>
                <a:gd name="connsiteX365" fmla="*/ 203274 w 662268"/>
                <a:gd name="connsiteY365" fmla="*/ 1163927 h 1501064"/>
                <a:gd name="connsiteX366" fmla="*/ 208623 w 662268"/>
                <a:gd name="connsiteY366" fmla="*/ 1171954 h 1501064"/>
                <a:gd name="connsiteX367" fmla="*/ 211298 w 662268"/>
                <a:gd name="connsiteY367" fmla="*/ 1158576 h 1501064"/>
                <a:gd name="connsiteX368" fmla="*/ 219322 w 662268"/>
                <a:gd name="connsiteY368" fmla="*/ 1129143 h 1501064"/>
                <a:gd name="connsiteX369" fmla="*/ 224671 w 662268"/>
                <a:gd name="connsiteY369" fmla="*/ 1158576 h 1501064"/>
                <a:gd name="connsiteX370" fmla="*/ 221997 w 662268"/>
                <a:gd name="connsiteY370" fmla="*/ 1153224 h 1501064"/>
                <a:gd name="connsiteX371" fmla="*/ 219322 w 662268"/>
                <a:gd name="connsiteY371" fmla="*/ 1169278 h 1501064"/>
                <a:gd name="connsiteX372" fmla="*/ 221997 w 662268"/>
                <a:gd name="connsiteY372" fmla="*/ 1161251 h 1501064"/>
                <a:gd name="connsiteX373" fmla="*/ 224671 w 662268"/>
                <a:gd name="connsiteY373" fmla="*/ 1163927 h 1501064"/>
                <a:gd name="connsiteX374" fmla="*/ 240719 w 662268"/>
                <a:gd name="connsiteY374" fmla="*/ 1115764 h 1501064"/>
                <a:gd name="connsiteX375" fmla="*/ 246069 w 662268"/>
                <a:gd name="connsiteY375" fmla="*/ 1123792 h 1501064"/>
                <a:gd name="connsiteX376" fmla="*/ 254093 w 662268"/>
                <a:gd name="connsiteY376" fmla="*/ 1102386 h 1501064"/>
                <a:gd name="connsiteX377" fmla="*/ 262117 w 662268"/>
                <a:gd name="connsiteY377" fmla="*/ 1158576 h 1501064"/>
                <a:gd name="connsiteX378" fmla="*/ 262117 w 662268"/>
                <a:gd name="connsiteY378" fmla="*/ 1163927 h 1501064"/>
                <a:gd name="connsiteX379" fmla="*/ 267466 w 662268"/>
                <a:gd name="connsiteY379" fmla="*/ 1163927 h 1501064"/>
                <a:gd name="connsiteX380" fmla="*/ 272815 w 662268"/>
                <a:gd name="connsiteY380" fmla="*/ 1185333 h 1501064"/>
                <a:gd name="connsiteX381" fmla="*/ 272815 w 662268"/>
                <a:gd name="connsiteY381" fmla="*/ 746519 h 1501064"/>
                <a:gd name="connsiteX382" fmla="*/ 262117 w 662268"/>
                <a:gd name="connsiteY382" fmla="*/ 765249 h 1501064"/>
                <a:gd name="connsiteX383" fmla="*/ 267466 w 662268"/>
                <a:gd name="connsiteY383" fmla="*/ 765249 h 1501064"/>
                <a:gd name="connsiteX384" fmla="*/ 272815 w 662268"/>
                <a:gd name="connsiteY384" fmla="*/ 746519 h 1501064"/>
                <a:gd name="connsiteX385" fmla="*/ 275490 w 662268"/>
                <a:gd name="connsiteY385" fmla="*/ 703708 h 1501064"/>
                <a:gd name="connsiteX386" fmla="*/ 270141 w 662268"/>
                <a:gd name="connsiteY386" fmla="*/ 698356 h 1501064"/>
                <a:gd name="connsiteX387" fmla="*/ 272815 w 662268"/>
                <a:gd name="connsiteY387" fmla="*/ 701032 h 1501064"/>
                <a:gd name="connsiteX388" fmla="*/ 267466 w 662268"/>
                <a:gd name="connsiteY388" fmla="*/ 701032 h 1501064"/>
                <a:gd name="connsiteX389" fmla="*/ 264791 w 662268"/>
                <a:gd name="connsiteY389" fmla="*/ 719762 h 1501064"/>
                <a:gd name="connsiteX390" fmla="*/ 272815 w 662268"/>
                <a:gd name="connsiteY390" fmla="*/ 719762 h 1501064"/>
                <a:gd name="connsiteX391" fmla="*/ 270141 w 662268"/>
                <a:gd name="connsiteY391" fmla="*/ 703708 h 1501064"/>
                <a:gd name="connsiteX392" fmla="*/ 275490 w 662268"/>
                <a:gd name="connsiteY392" fmla="*/ 703708 h 1501064"/>
                <a:gd name="connsiteX393" fmla="*/ 283514 w 662268"/>
                <a:gd name="connsiteY393" fmla="*/ 658221 h 1501064"/>
                <a:gd name="connsiteX394" fmla="*/ 278164 w 662268"/>
                <a:gd name="connsiteY394" fmla="*/ 655545 h 1501064"/>
                <a:gd name="connsiteX395" fmla="*/ 275490 w 662268"/>
                <a:gd name="connsiteY395" fmla="*/ 663572 h 1501064"/>
                <a:gd name="connsiteX396" fmla="*/ 283514 w 662268"/>
                <a:gd name="connsiteY396" fmla="*/ 658221 h 1501064"/>
                <a:gd name="connsiteX397" fmla="*/ 300230 w 662268"/>
                <a:gd name="connsiteY397" fmla="*/ 810067 h 1501064"/>
                <a:gd name="connsiteX398" fmla="*/ 296887 w 662268"/>
                <a:gd name="connsiteY398" fmla="*/ 797357 h 1501064"/>
                <a:gd name="connsiteX399" fmla="*/ 299562 w 662268"/>
                <a:gd name="connsiteY399" fmla="*/ 826790 h 1501064"/>
                <a:gd name="connsiteX400" fmla="*/ 300230 w 662268"/>
                <a:gd name="connsiteY400" fmla="*/ 810067 h 1501064"/>
                <a:gd name="connsiteX401" fmla="*/ 302236 w 662268"/>
                <a:gd name="connsiteY401" fmla="*/ 861574 h 1501064"/>
                <a:gd name="connsiteX402" fmla="*/ 286188 w 662268"/>
                <a:gd name="connsiteY402" fmla="*/ 842844 h 1501064"/>
                <a:gd name="connsiteX403" fmla="*/ 294212 w 662268"/>
                <a:gd name="connsiteY403" fmla="*/ 904385 h 1501064"/>
                <a:gd name="connsiteX404" fmla="*/ 302236 w 662268"/>
                <a:gd name="connsiteY404" fmla="*/ 861574 h 1501064"/>
                <a:gd name="connsiteX405" fmla="*/ 338010 w 662268"/>
                <a:gd name="connsiteY405" fmla="*/ 341151 h 1501064"/>
                <a:gd name="connsiteX406" fmla="*/ 334332 w 662268"/>
                <a:gd name="connsiteY406" fmla="*/ 337138 h 1501064"/>
                <a:gd name="connsiteX407" fmla="*/ 331658 w 662268"/>
                <a:gd name="connsiteY407" fmla="*/ 345165 h 1501064"/>
                <a:gd name="connsiteX408" fmla="*/ 338010 w 662268"/>
                <a:gd name="connsiteY408" fmla="*/ 341151 h 1501064"/>
                <a:gd name="connsiteX409" fmla="*/ 361079 w 662268"/>
                <a:gd name="connsiteY409" fmla="*/ 329110 h 1501064"/>
                <a:gd name="connsiteX410" fmla="*/ 358404 w 662268"/>
                <a:gd name="connsiteY410" fmla="*/ 326435 h 1501064"/>
                <a:gd name="connsiteX411" fmla="*/ 345031 w 662268"/>
                <a:gd name="connsiteY411" fmla="*/ 331786 h 1501064"/>
                <a:gd name="connsiteX412" fmla="*/ 347706 w 662268"/>
                <a:gd name="connsiteY412" fmla="*/ 337138 h 1501064"/>
                <a:gd name="connsiteX413" fmla="*/ 361079 w 662268"/>
                <a:gd name="connsiteY413" fmla="*/ 329110 h 1501064"/>
                <a:gd name="connsiteX414" fmla="*/ 385151 w 662268"/>
                <a:gd name="connsiteY414" fmla="*/ 26757 h 1501064"/>
                <a:gd name="connsiteX415" fmla="*/ 339682 w 662268"/>
                <a:gd name="connsiteY415" fmla="*/ 45487 h 1501064"/>
                <a:gd name="connsiteX416" fmla="*/ 342356 w 662268"/>
                <a:gd name="connsiteY416" fmla="*/ 32108 h 1501064"/>
                <a:gd name="connsiteX417" fmla="*/ 358404 w 662268"/>
                <a:gd name="connsiteY417" fmla="*/ 32108 h 1501064"/>
                <a:gd name="connsiteX418" fmla="*/ 358404 w 662268"/>
                <a:gd name="connsiteY418" fmla="*/ 24081 h 1501064"/>
                <a:gd name="connsiteX419" fmla="*/ 385151 w 662268"/>
                <a:gd name="connsiteY419" fmla="*/ 26757 h 1501064"/>
                <a:gd name="connsiteX420" fmla="*/ 417247 w 662268"/>
                <a:gd name="connsiteY420" fmla="*/ 631464 h 1501064"/>
                <a:gd name="connsiteX421" fmla="*/ 414572 w 662268"/>
                <a:gd name="connsiteY421" fmla="*/ 631464 h 1501064"/>
                <a:gd name="connsiteX422" fmla="*/ 411898 w 662268"/>
                <a:gd name="connsiteY422" fmla="*/ 634140 h 1501064"/>
                <a:gd name="connsiteX423" fmla="*/ 414572 w 662268"/>
                <a:gd name="connsiteY423" fmla="*/ 642167 h 1501064"/>
                <a:gd name="connsiteX424" fmla="*/ 417247 w 662268"/>
                <a:gd name="connsiteY424" fmla="*/ 631464 h 1501064"/>
                <a:gd name="connsiteX425" fmla="*/ 422596 w 662268"/>
                <a:gd name="connsiteY425" fmla="*/ 671599 h 1501064"/>
                <a:gd name="connsiteX426" fmla="*/ 411898 w 662268"/>
                <a:gd name="connsiteY426" fmla="*/ 693005 h 1501064"/>
                <a:gd name="connsiteX427" fmla="*/ 422596 w 662268"/>
                <a:gd name="connsiteY427" fmla="*/ 671599 h 1501064"/>
                <a:gd name="connsiteX428" fmla="*/ 443993 w 662268"/>
                <a:gd name="connsiteY428" fmla="*/ 468247 h 1501064"/>
                <a:gd name="connsiteX429" fmla="*/ 438644 w 662268"/>
                <a:gd name="connsiteY429" fmla="*/ 473598 h 1501064"/>
                <a:gd name="connsiteX430" fmla="*/ 443993 w 662268"/>
                <a:gd name="connsiteY430" fmla="*/ 468247 h 1501064"/>
                <a:gd name="connsiteX431" fmla="*/ 468065 w 662268"/>
                <a:gd name="connsiteY431" fmla="*/ 120406 h 1501064"/>
                <a:gd name="connsiteX432" fmla="*/ 454692 w 662268"/>
                <a:gd name="connsiteY432" fmla="*/ 128433 h 1501064"/>
                <a:gd name="connsiteX433" fmla="*/ 468065 w 662268"/>
                <a:gd name="connsiteY433" fmla="*/ 120406 h 1501064"/>
                <a:gd name="connsiteX434" fmla="*/ 526908 w 662268"/>
                <a:gd name="connsiteY434" fmla="*/ 133785 h 1501064"/>
                <a:gd name="connsiteX435" fmla="*/ 513535 w 662268"/>
                <a:gd name="connsiteY435" fmla="*/ 131109 h 1501064"/>
                <a:gd name="connsiteX436" fmla="*/ 486788 w 662268"/>
                <a:gd name="connsiteY436" fmla="*/ 149839 h 1501064"/>
                <a:gd name="connsiteX437" fmla="*/ 526908 w 662268"/>
                <a:gd name="connsiteY437" fmla="*/ 139136 h 1501064"/>
                <a:gd name="connsiteX438" fmla="*/ 526908 w 662268"/>
                <a:gd name="connsiteY438" fmla="*/ 133785 h 1501064"/>
                <a:gd name="connsiteX439" fmla="*/ 537607 w 662268"/>
                <a:gd name="connsiteY439" fmla="*/ 107028 h 1501064"/>
                <a:gd name="connsiteX440" fmla="*/ 513535 w 662268"/>
                <a:gd name="connsiteY440" fmla="*/ 115055 h 1501064"/>
                <a:gd name="connsiteX441" fmla="*/ 537607 w 662268"/>
                <a:gd name="connsiteY441" fmla="*/ 107028 h 1501064"/>
                <a:gd name="connsiteX442" fmla="*/ 545631 w 662268"/>
                <a:gd name="connsiteY442" fmla="*/ 131109 h 1501064"/>
                <a:gd name="connsiteX443" fmla="*/ 540281 w 662268"/>
                <a:gd name="connsiteY443" fmla="*/ 133785 h 1501064"/>
                <a:gd name="connsiteX444" fmla="*/ 545631 w 662268"/>
                <a:gd name="connsiteY444" fmla="*/ 131109 h 1501064"/>
                <a:gd name="connsiteX445" fmla="*/ 572377 w 662268"/>
                <a:gd name="connsiteY445" fmla="*/ 93649 h 1501064"/>
                <a:gd name="connsiteX446" fmla="*/ 556329 w 662268"/>
                <a:gd name="connsiteY446" fmla="*/ 107028 h 1501064"/>
                <a:gd name="connsiteX447" fmla="*/ 567028 w 662268"/>
                <a:gd name="connsiteY447" fmla="*/ 107028 h 1501064"/>
                <a:gd name="connsiteX448" fmla="*/ 537607 w 662268"/>
                <a:gd name="connsiteY448" fmla="*/ 117731 h 1501064"/>
                <a:gd name="connsiteX449" fmla="*/ 526908 w 662268"/>
                <a:gd name="connsiteY449" fmla="*/ 125758 h 1501064"/>
                <a:gd name="connsiteX450" fmla="*/ 550980 w 662268"/>
                <a:gd name="connsiteY450" fmla="*/ 112379 h 1501064"/>
                <a:gd name="connsiteX451" fmla="*/ 542956 w 662268"/>
                <a:gd name="connsiteY451" fmla="*/ 107028 h 1501064"/>
                <a:gd name="connsiteX452" fmla="*/ 572377 w 662268"/>
                <a:gd name="connsiteY452" fmla="*/ 93649 h 1501064"/>
                <a:gd name="connsiteX453" fmla="*/ 591100 w 662268"/>
                <a:gd name="connsiteY453" fmla="*/ 189974 h 1501064"/>
                <a:gd name="connsiteX454" fmla="*/ 567028 w 662268"/>
                <a:gd name="connsiteY454" fmla="*/ 195326 h 1501064"/>
                <a:gd name="connsiteX455" fmla="*/ 591100 w 662268"/>
                <a:gd name="connsiteY455" fmla="*/ 189974 h 1501064"/>
                <a:gd name="connsiteX456" fmla="*/ 604473 w 662268"/>
                <a:gd name="connsiteY456" fmla="*/ 141812 h 1501064"/>
                <a:gd name="connsiteX457" fmla="*/ 583076 w 662268"/>
                <a:gd name="connsiteY457" fmla="*/ 149839 h 1501064"/>
                <a:gd name="connsiteX458" fmla="*/ 604473 w 662268"/>
                <a:gd name="connsiteY458" fmla="*/ 141812 h 1501064"/>
                <a:gd name="connsiteX459" fmla="*/ 631477 w 662268"/>
                <a:gd name="connsiteY459" fmla="*/ 124284 h 1501064"/>
                <a:gd name="connsiteX460" fmla="*/ 624966 w 662268"/>
                <a:gd name="connsiteY460" fmla="*/ 139363 h 1501064"/>
                <a:gd name="connsiteX461" fmla="*/ 620521 w 662268"/>
                <a:gd name="connsiteY461" fmla="*/ 140474 h 1501064"/>
                <a:gd name="connsiteX462" fmla="*/ 604473 w 662268"/>
                <a:gd name="connsiteY462" fmla="*/ 144488 h 1501064"/>
                <a:gd name="connsiteX463" fmla="*/ 620521 w 662268"/>
                <a:gd name="connsiteY463" fmla="*/ 139136 h 1501064"/>
                <a:gd name="connsiteX464" fmla="*/ 617846 w 662268"/>
                <a:gd name="connsiteY464" fmla="*/ 131109 h 1501064"/>
                <a:gd name="connsiteX465" fmla="*/ 585750 w 662268"/>
                <a:gd name="connsiteY465" fmla="*/ 136461 h 1501064"/>
                <a:gd name="connsiteX466" fmla="*/ 583076 w 662268"/>
                <a:gd name="connsiteY466" fmla="*/ 131109 h 1501064"/>
                <a:gd name="connsiteX467" fmla="*/ 614837 w 662268"/>
                <a:gd name="connsiteY467" fmla="*/ 122413 h 1501064"/>
                <a:gd name="connsiteX468" fmla="*/ 657966 w 662268"/>
                <a:gd name="connsiteY468" fmla="*/ 21406 h 1501064"/>
                <a:gd name="connsiteX469" fmla="*/ 644593 w 662268"/>
                <a:gd name="connsiteY469" fmla="*/ 26757 h 1501064"/>
                <a:gd name="connsiteX470" fmla="*/ 657966 w 662268"/>
                <a:gd name="connsiteY470" fmla="*/ 21406 h 1501064"/>
                <a:gd name="connsiteX471" fmla="*/ 662268 w 662268"/>
                <a:gd name="connsiteY471" fmla="*/ 52979 h 1501064"/>
                <a:gd name="connsiteX472" fmla="*/ 660813 w 662268"/>
                <a:gd name="connsiteY472" fmla="*/ 56348 h 1501064"/>
                <a:gd name="connsiteX473" fmla="*/ 643924 w 662268"/>
                <a:gd name="connsiteY473" fmla="*/ 62210 h 1501064"/>
                <a:gd name="connsiteX474" fmla="*/ 607148 w 662268"/>
                <a:gd name="connsiteY474" fmla="*/ 69568 h 1501064"/>
                <a:gd name="connsiteX475" fmla="*/ 601798 w 662268"/>
                <a:gd name="connsiteY475" fmla="*/ 74920 h 1501064"/>
                <a:gd name="connsiteX476" fmla="*/ 593774 w 662268"/>
                <a:gd name="connsiteY476" fmla="*/ 74920 h 1501064"/>
                <a:gd name="connsiteX477" fmla="*/ 593774 w 662268"/>
                <a:gd name="connsiteY477" fmla="*/ 77595 h 1501064"/>
                <a:gd name="connsiteX478" fmla="*/ 585750 w 662268"/>
                <a:gd name="connsiteY478" fmla="*/ 77595 h 1501064"/>
                <a:gd name="connsiteX479" fmla="*/ 542956 w 662268"/>
                <a:gd name="connsiteY479" fmla="*/ 96325 h 1501064"/>
                <a:gd name="connsiteX480" fmla="*/ 540281 w 662268"/>
                <a:gd name="connsiteY480" fmla="*/ 93649 h 1501064"/>
                <a:gd name="connsiteX481" fmla="*/ 513535 w 662268"/>
                <a:gd name="connsiteY481" fmla="*/ 104352 h 1501064"/>
                <a:gd name="connsiteX482" fmla="*/ 513535 w 662268"/>
                <a:gd name="connsiteY482" fmla="*/ 112379 h 1501064"/>
                <a:gd name="connsiteX483" fmla="*/ 505511 w 662268"/>
                <a:gd name="connsiteY483" fmla="*/ 120406 h 1501064"/>
                <a:gd name="connsiteX484" fmla="*/ 486788 w 662268"/>
                <a:gd name="connsiteY484" fmla="*/ 128433 h 1501064"/>
                <a:gd name="connsiteX485" fmla="*/ 486788 w 662268"/>
                <a:gd name="connsiteY485" fmla="*/ 131109 h 1501064"/>
                <a:gd name="connsiteX486" fmla="*/ 457367 w 662268"/>
                <a:gd name="connsiteY486" fmla="*/ 136461 h 1501064"/>
                <a:gd name="connsiteX487" fmla="*/ 486788 w 662268"/>
                <a:gd name="connsiteY487" fmla="*/ 131109 h 1501064"/>
                <a:gd name="connsiteX488" fmla="*/ 516209 w 662268"/>
                <a:gd name="connsiteY488" fmla="*/ 125758 h 1501064"/>
                <a:gd name="connsiteX489" fmla="*/ 550980 w 662268"/>
                <a:gd name="connsiteY489" fmla="*/ 125758 h 1501064"/>
                <a:gd name="connsiteX490" fmla="*/ 548305 w 662268"/>
                <a:gd name="connsiteY490" fmla="*/ 133785 h 1501064"/>
                <a:gd name="connsiteX491" fmla="*/ 569703 w 662268"/>
                <a:gd name="connsiteY491" fmla="*/ 141812 h 1501064"/>
                <a:gd name="connsiteX492" fmla="*/ 550980 w 662268"/>
                <a:gd name="connsiteY492" fmla="*/ 155190 h 1501064"/>
                <a:gd name="connsiteX493" fmla="*/ 556329 w 662268"/>
                <a:gd name="connsiteY493" fmla="*/ 157866 h 1501064"/>
                <a:gd name="connsiteX494" fmla="*/ 540281 w 662268"/>
                <a:gd name="connsiteY494" fmla="*/ 168569 h 1501064"/>
                <a:gd name="connsiteX495" fmla="*/ 510860 w 662268"/>
                <a:gd name="connsiteY495" fmla="*/ 181947 h 1501064"/>
                <a:gd name="connsiteX496" fmla="*/ 583076 w 662268"/>
                <a:gd name="connsiteY496" fmla="*/ 163217 h 1501064"/>
                <a:gd name="connsiteX497" fmla="*/ 572377 w 662268"/>
                <a:gd name="connsiteY497" fmla="*/ 181947 h 1501064"/>
                <a:gd name="connsiteX498" fmla="*/ 585750 w 662268"/>
                <a:gd name="connsiteY498" fmla="*/ 184623 h 1501064"/>
                <a:gd name="connsiteX499" fmla="*/ 593774 w 662268"/>
                <a:gd name="connsiteY499" fmla="*/ 179272 h 1501064"/>
                <a:gd name="connsiteX500" fmla="*/ 599124 w 662268"/>
                <a:gd name="connsiteY500" fmla="*/ 184623 h 1501064"/>
                <a:gd name="connsiteX501" fmla="*/ 610582 w 662268"/>
                <a:gd name="connsiteY501" fmla="*/ 172672 h 1501064"/>
                <a:gd name="connsiteX502" fmla="*/ 507439 w 662268"/>
                <a:gd name="connsiteY502" fmla="*/ 411530 h 1501064"/>
                <a:gd name="connsiteX503" fmla="*/ 492137 w 662268"/>
                <a:gd name="connsiteY503" fmla="*/ 412726 h 1501064"/>
                <a:gd name="connsiteX504" fmla="*/ 465391 w 662268"/>
                <a:gd name="connsiteY504" fmla="*/ 436138 h 1501064"/>
                <a:gd name="connsiteX505" fmla="*/ 449343 w 662268"/>
                <a:gd name="connsiteY505" fmla="*/ 428111 h 1501064"/>
                <a:gd name="connsiteX506" fmla="*/ 425271 w 662268"/>
                <a:gd name="connsiteY506" fmla="*/ 473598 h 1501064"/>
                <a:gd name="connsiteX507" fmla="*/ 425271 w 662268"/>
                <a:gd name="connsiteY507" fmla="*/ 446841 h 1501064"/>
                <a:gd name="connsiteX508" fmla="*/ 419922 w 662268"/>
                <a:gd name="connsiteY508" fmla="*/ 462895 h 1501064"/>
                <a:gd name="connsiteX509" fmla="*/ 411898 w 662268"/>
                <a:gd name="connsiteY509" fmla="*/ 460219 h 1501064"/>
                <a:gd name="connsiteX510" fmla="*/ 403874 w 662268"/>
                <a:gd name="connsiteY510" fmla="*/ 508382 h 1501064"/>
                <a:gd name="connsiteX511" fmla="*/ 411898 w 662268"/>
                <a:gd name="connsiteY511" fmla="*/ 513733 h 1501064"/>
                <a:gd name="connsiteX512" fmla="*/ 430620 w 662268"/>
                <a:gd name="connsiteY512" fmla="*/ 492328 h 1501064"/>
                <a:gd name="connsiteX513" fmla="*/ 422596 w 662268"/>
                <a:gd name="connsiteY513" fmla="*/ 492328 h 1501064"/>
                <a:gd name="connsiteX514" fmla="*/ 441319 w 662268"/>
                <a:gd name="connsiteY514" fmla="*/ 476274 h 1501064"/>
                <a:gd name="connsiteX515" fmla="*/ 425271 w 662268"/>
                <a:gd name="connsiteY515" fmla="*/ 521760 h 1501064"/>
                <a:gd name="connsiteX516" fmla="*/ 419922 w 662268"/>
                <a:gd name="connsiteY516" fmla="*/ 521760 h 1501064"/>
                <a:gd name="connsiteX517" fmla="*/ 409223 w 662268"/>
                <a:gd name="connsiteY517" fmla="*/ 516409 h 1501064"/>
                <a:gd name="connsiteX518" fmla="*/ 398524 w 662268"/>
                <a:gd name="connsiteY518" fmla="*/ 540490 h 1501064"/>
                <a:gd name="connsiteX519" fmla="*/ 403874 w 662268"/>
                <a:gd name="connsiteY519" fmla="*/ 564572 h 1501064"/>
                <a:gd name="connsiteX520" fmla="*/ 414572 w 662268"/>
                <a:gd name="connsiteY520" fmla="*/ 553869 h 1501064"/>
                <a:gd name="connsiteX521" fmla="*/ 409223 w 662268"/>
                <a:gd name="connsiteY521" fmla="*/ 567247 h 1501064"/>
                <a:gd name="connsiteX522" fmla="*/ 403874 w 662268"/>
                <a:gd name="connsiteY522" fmla="*/ 612734 h 1501064"/>
                <a:gd name="connsiteX523" fmla="*/ 406548 w 662268"/>
                <a:gd name="connsiteY523" fmla="*/ 623437 h 1501064"/>
                <a:gd name="connsiteX524" fmla="*/ 427945 w 662268"/>
                <a:gd name="connsiteY524" fmla="*/ 612734 h 1501064"/>
                <a:gd name="connsiteX525" fmla="*/ 427945 w 662268"/>
                <a:gd name="connsiteY525" fmla="*/ 628788 h 1501064"/>
                <a:gd name="connsiteX526" fmla="*/ 432479 w 662268"/>
                <a:gd name="connsiteY526" fmla="*/ 648064 h 1501064"/>
                <a:gd name="connsiteX527" fmla="*/ 415532 w 662268"/>
                <a:gd name="connsiteY527" fmla="*/ 705423 h 1501064"/>
                <a:gd name="connsiteX528" fmla="*/ 414572 w 662268"/>
                <a:gd name="connsiteY528" fmla="*/ 706383 h 1501064"/>
                <a:gd name="connsiteX529" fmla="*/ 409223 w 662268"/>
                <a:gd name="connsiteY529" fmla="*/ 701032 h 1501064"/>
                <a:gd name="connsiteX530" fmla="*/ 403874 w 662268"/>
                <a:gd name="connsiteY530" fmla="*/ 711735 h 1501064"/>
                <a:gd name="connsiteX531" fmla="*/ 411898 w 662268"/>
                <a:gd name="connsiteY531" fmla="*/ 706383 h 1501064"/>
                <a:gd name="connsiteX532" fmla="*/ 414656 w 662268"/>
                <a:gd name="connsiteY532" fmla="*/ 708390 h 1501064"/>
                <a:gd name="connsiteX533" fmla="*/ 396472 w 662268"/>
                <a:gd name="connsiteY533" fmla="*/ 769936 h 1501064"/>
                <a:gd name="connsiteX534" fmla="*/ 390500 w 662268"/>
                <a:gd name="connsiteY534" fmla="*/ 770600 h 1501064"/>
                <a:gd name="connsiteX535" fmla="*/ 371778 w 662268"/>
                <a:gd name="connsiteY535" fmla="*/ 757222 h 1501064"/>
                <a:gd name="connsiteX536" fmla="*/ 379802 w 662268"/>
                <a:gd name="connsiteY536" fmla="*/ 719762 h 1501064"/>
                <a:gd name="connsiteX537" fmla="*/ 377127 w 662268"/>
                <a:gd name="connsiteY537" fmla="*/ 706383 h 1501064"/>
                <a:gd name="connsiteX538" fmla="*/ 366428 w 662268"/>
                <a:gd name="connsiteY538" fmla="*/ 717086 h 1501064"/>
                <a:gd name="connsiteX539" fmla="*/ 366428 w 662268"/>
                <a:gd name="connsiteY539" fmla="*/ 701032 h 1501064"/>
                <a:gd name="connsiteX540" fmla="*/ 371778 w 662268"/>
                <a:gd name="connsiteY540" fmla="*/ 690329 h 1501064"/>
                <a:gd name="connsiteX541" fmla="*/ 345031 w 662268"/>
                <a:gd name="connsiteY541" fmla="*/ 701032 h 1501064"/>
                <a:gd name="connsiteX542" fmla="*/ 350380 w 662268"/>
                <a:gd name="connsiteY542" fmla="*/ 722437 h 1501064"/>
                <a:gd name="connsiteX543" fmla="*/ 358404 w 662268"/>
                <a:gd name="connsiteY543" fmla="*/ 714410 h 1501064"/>
                <a:gd name="connsiteX544" fmla="*/ 355730 w 662268"/>
                <a:gd name="connsiteY544" fmla="*/ 735816 h 1501064"/>
                <a:gd name="connsiteX545" fmla="*/ 358404 w 662268"/>
                <a:gd name="connsiteY545" fmla="*/ 797357 h 1501064"/>
                <a:gd name="connsiteX546" fmla="*/ 361079 w 662268"/>
                <a:gd name="connsiteY546" fmla="*/ 805384 h 1501064"/>
                <a:gd name="connsiteX547" fmla="*/ 355730 w 662268"/>
                <a:gd name="connsiteY547" fmla="*/ 818762 h 1501064"/>
                <a:gd name="connsiteX548" fmla="*/ 345031 w 662268"/>
                <a:gd name="connsiteY548" fmla="*/ 808060 h 1501064"/>
                <a:gd name="connsiteX549" fmla="*/ 345031 w 662268"/>
                <a:gd name="connsiteY549" fmla="*/ 778627 h 1501064"/>
                <a:gd name="connsiteX550" fmla="*/ 337007 w 662268"/>
                <a:gd name="connsiteY550" fmla="*/ 813411 h 1501064"/>
                <a:gd name="connsiteX551" fmla="*/ 347706 w 662268"/>
                <a:gd name="connsiteY551" fmla="*/ 845519 h 1501064"/>
                <a:gd name="connsiteX552" fmla="*/ 350380 w 662268"/>
                <a:gd name="connsiteY552" fmla="*/ 869601 h 1501064"/>
                <a:gd name="connsiteX553" fmla="*/ 355730 w 662268"/>
                <a:gd name="connsiteY553" fmla="*/ 864249 h 1501064"/>
                <a:gd name="connsiteX554" fmla="*/ 358404 w 662268"/>
                <a:gd name="connsiteY554" fmla="*/ 882979 h 1501064"/>
                <a:gd name="connsiteX555" fmla="*/ 360068 w 662268"/>
                <a:gd name="connsiteY555" fmla="*/ 893149 h 1501064"/>
                <a:gd name="connsiteX556" fmla="*/ 320585 w 662268"/>
                <a:gd name="connsiteY556" fmla="*/ 1026782 h 1501064"/>
                <a:gd name="connsiteX557" fmla="*/ 317031 w 662268"/>
                <a:gd name="connsiteY557" fmla="*/ 1020276 h 1501064"/>
                <a:gd name="connsiteX558" fmla="*/ 310260 w 662268"/>
                <a:gd name="connsiteY558" fmla="*/ 1000710 h 1501064"/>
                <a:gd name="connsiteX559" fmla="*/ 307586 w 662268"/>
                <a:gd name="connsiteY559" fmla="*/ 979304 h 1501064"/>
                <a:gd name="connsiteX560" fmla="*/ 302236 w 662268"/>
                <a:gd name="connsiteY560" fmla="*/ 1038169 h 1501064"/>
                <a:gd name="connsiteX561" fmla="*/ 294212 w 662268"/>
                <a:gd name="connsiteY561" fmla="*/ 1008737 h 1501064"/>
                <a:gd name="connsiteX562" fmla="*/ 288863 w 662268"/>
                <a:gd name="connsiteY562" fmla="*/ 1016764 h 1501064"/>
                <a:gd name="connsiteX563" fmla="*/ 288863 w 662268"/>
                <a:gd name="connsiteY563" fmla="*/ 1035494 h 1501064"/>
                <a:gd name="connsiteX564" fmla="*/ 270141 w 662268"/>
                <a:gd name="connsiteY564" fmla="*/ 963250 h 1501064"/>
                <a:gd name="connsiteX565" fmla="*/ 278164 w 662268"/>
                <a:gd name="connsiteY565" fmla="*/ 968601 h 1501064"/>
                <a:gd name="connsiteX566" fmla="*/ 272815 w 662268"/>
                <a:gd name="connsiteY566" fmla="*/ 952547 h 1501064"/>
                <a:gd name="connsiteX567" fmla="*/ 270141 w 662268"/>
                <a:gd name="connsiteY567" fmla="*/ 933817 h 1501064"/>
                <a:gd name="connsiteX568" fmla="*/ 275490 w 662268"/>
                <a:gd name="connsiteY568" fmla="*/ 931142 h 1501064"/>
                <a:gd name="connsiteX569" fmla="*/ 267466 w 662268"/>
                <a:gd name="connsiteY569" fmla="*/ 915087 h 1501064"/>
                <a:gd name="connsiteX570" fmla="*/ 262117 w 662268"/>
                <a:gd name="connsiteY570" fmla="*/ 920439 h 1501064"/>
                <a:gd name="connsiteX571" fmla="*/ 256767 w 662268"/>
                <a:gd name="connsiteY571" fmla="*/ 899033 h 1501064"/>
                <a:gd name="connsiteX572" fmla="*/ 259442 w 662268"/>
                <a:gd name="connsiteY572" fmla="*/ 901709 h 1501064"/>
                <a:gd name="connsiteX573" fmla="*/ 264791 w 662268"/>
                <a:gd name="connsiteY573" fmla="*/ 877628 h 1501064"/>
                <a:gd name="connsiteX574" fmla="*/ 267466 w 662268"/>
                <a:gd name="connsiteY574" fmla="*/ 874952 h 1501064"/>
                <a:gd name="connsiteX575" fmla="*/ 278164 w 662268"/>
                <a:gd name="connsiteY575" fmla="*/ 893682 h 1501064"/>
                <a:gd name="connsiteX576" fmla="*/ 278164 w 662268"/>
                <a:gd name="connsiteY576" fmla="*/ 813411 h 1501064"/>
                <a:gd name="connsiteX577" fmla="*/ 272815 w 662268"/>
                <a:gd name="connsiteY577" fmla="*/ 783978 h 1501064"/>
                <a:gd name="connsiteX578" fmla="*/ 264791 w 662268"/>
                <a:gd name="connsiteY578" fmla="*/ 789330 h 1501064"/>
                <a:gd name="connsiteX579" fmla="*/ 267466 w 662268"/>
                <a:gd name="connsiteY579" fmla="*/ 781303 h 1501064"/>
                <a:gd name="connsiteX580" fmla="*/ 275490 w 662268"/>
                <a:gd name="connsiteY580" fmla="*/ 781303 h 1501064"/>
                <a:gd name="connsiteX581" fmla="*/ 272815 w 662268"/>
                <a:gd name="connsiteY581" fmla="*/ 773276 h 1501064"/>
                <a:gd name="connsiteX582" fmla="*/ 254093 w 662268"/>
                <a:gd name="connsiteY582" fmla="*/ 767924 h 1501064"/>
                <a:gd name="connsiteX583" fmla="*/ 259442 w 662268"/>
                <a:gd name="connsiteY583" fmla="*/ 759897 h 1501064"/>
                <a:gd name="connsiteX584" fmla="*/ 248743 w 662268"/>
                <a:gd name="connsiteY584" fmla="*/ 751870 h 1501064"/>
                <a:gd name="connsiteX585" fmla="*/ 243394 w 662268"/>
                <a:gd name="connsiteY585" fmla="*/ 706383 h 1501064"/>
                <a:gd name="connsiteX586" fmla="*/ 235370 w 662268"/>
                <a:gd name="connsiteY586" fmla="*/ 818762 h 1501064"/>
                <a:gd name="connsiteX587" fmla="*/ 235370 w 662268"/>
                <a:gd name="connsiteY587" fmla="*/ 824114 h 1501064"/>
                <a:gd name="connsiteX588" fmla="*/ 232695 w 662268"/>
                <a:gd name="connsiteY588" fmla="*/ 818762 h 1501064"/>
                <a:gd name="connsiteX589" fmla="*/ 232695 w 662268"/>
                <a:gd name="connsiteY589" fmla="*/ 767924 h 1501064"/>
                <a:gd name="connsiteX590" fmla="*/ 224671 w 662268"/>
                <a:gd name="connsiteY590" fmla="*/ 743843 h 1501064"/>
                <a:gd name="connsiteX591" fmla="*/ 221997 w 662268"/>
                <a:gd name="connsiteY591" fmla="*/ 749194 h 1501064"/>
                <a:gd name="connsiteX592" fmla="*/ 219322 w 662268"/>
                <a:gd name="connsiteY592" fmla="*/ 743843 h 1501064"/>
                <a:gd name="connsiteX593" fmla="*/ 227346 w 662268"/>
                <a:gd name="connsiteY593" fmla="*/ 741167 h 1501064"/>
                <a:gd name="connsiteX594" fmla="*/ 227346 w 662268"/>
                <a:gd name="connsiteY594" fmla="*/ 735816 h 1501064"/>
                <a:gd name="connsiteX595" fmla="*/ 213973 w 662268"/>
                <a:gd name="connsiteY595" fmla="*/ 730465 h 1501064"/>
                <a:gd name="connsiteX596" fmla="*/ 213973 w 662268"/>
                <a:gd name="connsiteY596" fmla="*/ 703708 h 1501064"/>
                <a:gd name="connsiteX597" fmla="*/ 219322 w 662268"/>
                <a:gd name="connsiteY597" fmla="*/ 706383 h 1501064"/>
                <a:gd name="connsiteX598" fmla="*/ 219322 w 662268"/>
                <a:gd name="connsiteY598" fmla="*/ 674275 h 1501064"/>
                <a:gd name="connsiteX599" fmla="*/ 219322 w 662268"/>
                <a:gd name="connsiteY599" fmla="*/ 679626 h 1501064"/>
                <a:gd name="connsiteX600" fmla="*/ 216647 w 662268"/>
                <a:gd name="connsiteY600" fmla="*/ 668924 h 1501064"/>
                <a:gd name="connsiteX601" fmla="*/ 224671 w 662268"/>
                <a:gd name="connsiteY601" fmla="*/ 668924 h 1501064"/>
                <a:gd name="connsiteX602" fmla="*/ 224671 w 662268"/>
                <a:gd name="connsiteY602" fmla="*/ 658221 h 1501064"/>
                <a:gd name="connsiteX603" fmla="*/ 213973 w 662268"/>
                <a:gd name="connsiteY603" fmla="*/ 658221 h 1501064"/>
                <a:gd name="connsiteX604" fmla="*/ 216647 w 662268"/>
                <a:gd name="connsiteY604" fmla="*/ 644842 h 1501064"/>
                <a:gd name="connsiteX605" fmla="*/ 211298 w 662268"/>
                <a:gd name="connsiteY605" fmla="*/ 652869 h 1501064"/>
                <a:gd name="connsiteX606" fmla="*/ 211298 w 662268"/>
                <a:gd name="connsiteY606" fmla="*/ 647518 h 1501064"/>
                <a:gd name="connsiteX607" fmla="*/ 197925 w 662268"/>
                <a:gd name="connsiteY607" fmla="*/ 655545 h 1501064"/>
                <a:gd name="connsiteX608" fmla="*/ 197925 w 662268"/>
                <a:gd name="connsiteY608" fmla="*/ 626113 h 1501064"/>
                <a:gd name="connsiteX609" fmla="*/ 173853 w 662268"/>
                <a:gd name="connsiteY609" fmla="*/ 666248 h 1501064"/>
                <a:gd name="connsiteX610" fmla="*/ 168503 w 662268"/>
                <a:gd name="connsiteY610" fmla="*/ 642167 h 1501064"/>
                <a:gd name="connsiteX611" fmla="*/ 163154 w 662268"/>
                <a:gd name="connsiteY611" fmla="*/ 644842 h 1501064"/>
                <a:gd name="connsiteX612" fmla="*/ 165829 w 662268"/>
                <a:gd name="connsiteY612" fmla="*/ 647518 h 1501064"/>
                <a:gd name="connsiteX613" fmla="*/ 160479 w 662268"/>
                <a:gd name="connsiteY613" fmla="*/ 644842 h 1501064"/>
                <a:gd name="connsiteX614" fmla="*/ 157805 w 662268"/>
                <a:gd name="connsiteY614" fmla="*/ 655545 h 1501064"/>
                <a:gd name="connsiteX615" fmla="*/ 144431 w 662268"/>
                <a:gd name="connsiteY615" fmla="*/ 631464 h 1501064"/>
                <a:gd name="connsiteX616" fmla="*/ 133733 w 662268"/>
                <a:gd name="connsiteY616" fmla="*/ 647518 h 1501064"/>
                <a:gd name="connsiteX617" fmla="*/ 131058 w 662268"/>
                <a:gd name="connsiteY617" fmla="*/ 666248 h 1501064"/>
                <a:gd name="connsiteX618" fmla="*/ 139082 w 662268"/>
                <a:gd name="connsiteY618" fmla="*/ 668924 h 1501064"/>
                <a:gd name="connsiteX619" fmla="*/ 136407 w 662268"/>
                <a:gd name="connsiteY619" fmla="*/ 679626 h 1501064"/>
                <a:gd name="connsiteX620" fmla="*/ 133733 w 662268"/>
                <a:gd name="connsiteY620" fmla="*/ 676951 h 1501064"/>
                <a:gd name="connsiteX621" fmla="*/ 131058 w 662268"/>
                <a:gd name="connsiteY621" fmla="*/ 687653 h 1501064"/>
                <a:gd name="connsiteX622" fmla="*/ 125709 w 662268"/>
                <a:gd name="connsiteY622" fmla="*/ 655545 h 1501064"/>
                <a:gd name="connsiteX623" fmla="*/ 115010 w 662268"/>
                <a:gd name="connsiteY623" fmla="*/ 650194 h 1501064"/>
                <a:gd name="connsiteX624" fmla="*/ 112336 w 662268"/>
                <a:gd name="connsiteY624" fmla="*/ 660897 h 1501064"/>
                <a:gd name="connsiteX625" fmla="*/ 109661 w 662268"/>
                <a:gd name="connsiteY625" fmla="*/ 671599 h 1501064"/>
                <a:gd name="connsiteX626" fmla="*/ 106986 w 662268"/>
                <a:gd name="connsiteY626" fmla="*/ 719762 h 1501064"/>
                <a:gd name="connsiteX627" fmla="*/ 112336 w 662268"/>
                <a:gd name="connsiteY627" fmla="*/ 709059 h 1501064"/>
                <a:gd name="connsiteX628" fmla="*/ 117685 w 662268"/>
                <a:gd name="connsiteY628" fmla="*/ 719762 h 1501064"/>
                <a:gd name="connsiteX629" fmla="*/ 128383 w 662268"/>
                <a:gd name="connsiteY629" fmla="*/ 709059 h 1501064"/>
                <a:gd name="connsiteX630" fmla="*/ 133733 w 662268"/>
                <a:gd name="connsiteY630" fmla="*/ 711735 h 1501064"/>
                <a:gd name="connsiteX631" fmla="*/ 131058 w 662268"/>
                <a:gd name="connsiteY631" fmla="*/ 730465 h 1501064"/>
                <a:gd name="connsiteX632" fmla="*/ 120360 w 662268"/>
                <a:gd name="connsiteY632" fmla="*/ 733140 h 1501064"/>
                <a:gd name="connsiteX633" fmla="*/ 117685 w 662268"/>
                <a:gd name="connsiteY633" fmla="*/ 746519 h 1501064"/>
                <a:gd name="connsiteX634" fmla="*/ 112336 w 662268"/>
                <a:gd name="connsiteY634" fmla="*/ 746519 h 1501064"/>
                <a:gd name="connsiteX635" fmla="*/ 109661 w 662268"/>
                <a:gd name="connsiteY635" fmla="*/ 733140 h 1501064"/>
                <a:gd name="connsiteX636" fmla="*/ 101637 w 662268"/>
                <a:gd name="connsiteY636" fmla="*/ 762573 h 1501064"/>
                <a:gd name="connsiteX637" fmla="*/ 96288 w 662268"/>
                <a:gd name="connsiteY637" fmla="*/ 757222 h 1501064"/>
                <a:gd name="connsiteX638" fmla="*/ 98962 w 662268"/>
                <a:gd name="connsiteY638" fmla="*/ 783978 h 1501064"/>
                <a:gd name="connsiteX639" fmla="*/ 96288 w 662268"/>
                <a:gd name="connsiteY639" fmla="*/ 778627 h 1501064"/>
                <a:gd name="connsiteX640" fmla="*/ 93279 w 662268"/>
                <a:gd name="connsiteY640" fmla="*/ 782306 h 1501064"/>
                <a:gd name="connsiteX641" fmla="*/ 90130 w 662268"/>
                <a:gd name="connsiteY641" fmla="*/ 783356 h 1501064"/>
                <a:gd name="connsiteX642" fmla="*/ 86592 w 662268"/>
                <a:gd name="connsiteY642" fmla="*/ 780634 h 1501064"/>
                <a:gd name="connsiteX643" fmla="*/ 80240 w 662268"/>
                <a:gd name="connsiteY643" fmla="*/ 781303 h 1501064"/>
                <a:gd name="connsiteX644" fmla="*/ 82914 w 662268"/>
                <a:gd name="connsiteY644" fmla="*/ 789330 h 1501064"/>
                <a:gd name="connsiteX645" fmla="*/ 80240 w 662268"/>
                <a:gd name="connsiteY645" fmla="*/ 794681 h 1501064"/>
                <a:gd name="connsiteX646" fmla="*/ 74890 w 662268"/>
                <a:gd name="connsiteY646" fmla="*/ 794681 h 1501064"/>
                <a:gd name="connsiteX647" fmla="*/ 80240 w 662268"/>
                <a:gd name="connsiteY647" fmla="*/ 800033 h 1501064"/>
                <a:gd name="connsiteX648" fmla="*/ 72216 w 662268"/>
                <a:gd name="connsiteY648" fmla="*/ 813411 h 1501064"/>
                <a:gd name="connsiteX649" fmla="*/ 61517 w 662268"/>
                <a:gd name="connsiteY649" fmla="*/ 813411 h 1501064"/>
                <a:gd name="connsiteX650" fmla="*/ 58842 w 662268"/>
                <a:gd name="connsiteY650" fmla="*/ 842844 h 1501064"/>
                <a:gd name="connsiteX651" fmla="*/ 45469 w 662268"/>
                <a:gd name="connsiteY651" fmla="*/ 802708 h 1501064"/>
                <a:gd name="connsiteX652" fmla="*/ 45469 w 662268"/>
                <a:gd name="connsiteY652" fmla="*/ 810735 h 1501064"/>
                <a:gd name="connsiteX653" fmla="*/ 40120 w 662268"/>
                <a:gd name="connsiteY653" fmla="*/ 794681 h 1501064"/>
                <a:gd name="connsiteX654" fmla="*/ 34770 w 662268"/>
                <a:gd name="connsiteY654" fmla="*/ 800033 h 1501064"/>
                <a:gd name="connsiteX655" fmla="*/ 29421 w 662268"/>
                <a:gd name="connsiteY655" fmla="*/ 783978 h 1501064"/>
                <a:gd name="connsiteX656" fmla="*/ 29421 w 662268"/>
                <a:gd name="connsiteY656" fmla="*/ 786654 h 1501064"/>
                <a:gd name="connsiteX657" fmla="*/ 21397 w 662268"/>
                <a:gd name="connsiteY657" fmla="*/ 759897 h 1501064"/>
                <a:gd name="connsiteX658" fmla="*/ 16048 w 662268"/>
                <a:gd name="connsiteY658" fmla="*/ 765249 h 1501064"/>
                <a:gd name="connsiteX659" fmla="*/ 16048 w 662268"/>
                <a:gd name="connsiteY659" fmla="*/ 735816 h 1501064"/>
                <a:gd name="connsiteX660" fmla="*/ 18722 w 662268"/>
                <a:gd name="connsiteY660" fmla="*/ 738492 h 1501064"/>
                <a:gd name="connsiteX661" fmla="*/ 24072 w 662268"/>
                <a:gd name="connsiteY661" fmla="*/ 717086 h 1501064"/>
                <a:gd name="connsiteX662" fmla="*/ 29421 w 662268"/>
                <a:gd name="connsiteY662" fmla="*/ 722437 h 1501064"/>
                <a:gd name="connsiteX663" fmla="*/ 26746 w 662268"/>
                <a:gd name="connsiteY663" fmla="*/ 690329 h 1501064"/>
                <a:gd name="connsiteX664" fmla="*/ 37445 w 662268"/>
                <a:gd name="connsiteY664" fmla="*/ 693005 h 1501064"/>
                <a:gd name="connsiteX665" fmla="*/ 42794 w 662268"/>
                <a:gd name="connsiteY665" fmla="*/ 682302 h 1501064"/>
                <a:gd name="connsiteX666" fmla="*/ 48144 w 662268"/>
                <a:gd name="connsiteY666" fmla="*/ 698356 h 1501064"/>
                <a:gd name="connsiteX667" fmla="*/ 48144 w 662268"/>
                <a:gd name="connsiteY667" fmla="*/ 674275 h 1501064"/>
                <a:gd name="connsiteX668" fmla="*/ 45469 w 662268"/>
                <a:gd name="connsiteY668" fmla="*/ 682302 h 1501064"/>
                <a:gd name="connsiteX669" fmla="*/ 37445 w 662268"/>
                <a:gd name="connsiteY669" fmla="*/ 655545 h 1501064"/>
                <a:gd name="connsiteX670" fmla="*/ 26746 w 662268"/>
                <a:gd name="connsiteY670" fmla="*/ 663572 h 1501064"/>
                <a:gd name="connsiteX671" fmla="*/ 13373 w 662268"/>
                <a:gd name="connsiteY671" fmla="*/ 658221 h 1501064"/>
                <a:gd name="connsiteX672" fmla="*/ 16048 w 662268"/>
                <a:gd name="connsiteY672" fmla="*/ 650194 h 1501064"/>
                <a:gd name="connsiteX673" fmla="*/ 10698 w 662268"/>
                <a:gd name="connsiteY673" fmla="*/ 561896 h 1501064"/>
                <a:gd name="connsiteX674" fmla="*/ 24072 w 662268"/>
                <a:gd name="connsiteY674" fmla="*/ 513733 h 1501064"/>
                <a:gd name="connsiteX675" fmla="*/ 13373 w 662268"/>
                <a:gd name="connsiteY675" fmla="*/ 449517 h 1501064"/>
                <a:gd name="connsiteX676" fmla="*/ 24072 w 662268"/>
                <a:gd name="connsiteY676" fmla="*/ 339813 h 1501064"/>
                <a:gd name="connsiteX677" fmla="*/ 40120 w 662268"/>
                <a:gd name="connsiteY677" fmla="*/ 280948 h 1501064"/>
                <a:gd name="connsiteX678" fmla="*/ 56168 w 662268"/>
                <a:gd name="connsiteY678" fmla="*/ 243488 h 1501064"/>
                <a:gd name="connsiteX679" fmla="*/ 77565 w 662268"/>
                <a:gd name="connsiteY679" fmla="*/ 214056 h 1501064"/>
                <a:gd name="connsiteX680" fmla="*/ 98962 w 662268"/>
                <a:gd name="connsiteY680" fmla="*/ 184623 h 1501064"/>
                <a:gd name="connsiteX681" fmla="*/ 104312 w 662268"/>
                <a:gd name="connsiteY681" fmla="*/ 181947 h 1501064"/>
                <a:gd name="connsiteX682" fmla="*/ 139082 w 662268"/>
                <a:gd name="connsiteY682" fmla="*/ 144488 h 1501064"/>
                <a:gd name="connsiteX683" fmla="*/ 173853 w 662268"/>
                <a:gd name="connsiteY683" fmla="*/ 120406 h 1501064"/>
                <a:gd name="connsiteX684" fmla="*/ 179202 w 662268"/>
                <a:gd name="connsiteY684" fmla="*/ 120406 h 1501064"/>
                <a:gd name="connsiteX685" fmla="*/ 187226 w 662268"/>
                <a:gd name="connsiteY685" fmla="*/ 112379 h 1501064"/>
                <a:gd name="connsiteX686" fmla="*/ 264791 w 662268"/>
                <a:gd name="connsiteY686" fmla="*/ 69568 h 1501064"/>
                <a:gd name="connsiteX687" fmla="*/ 323634 w 662268"/>
                <a:gd name="connsiteY687" fmla="*/ 40136 h 1501064"/>
                <a:gd name="connsiteX688" fmla="*/ 334332 w 662268"/>
                <a:gd name="connsiteY688" fmla="*/ 40136 h 1501064"/>
                <a:gd name="connsiteX689" fmla="*/ 307586 w 662268"/>
                <a:gd name="connsiteY689" fmla="*/ 61541 h 1501064"/>
                <a:gd name="connsiteX690" fmla="*/ 398524 w 662268"/>
                <a:gd name="connsiteY690" fmla="*/ 45487 h 1501064"/>
                <a:gd name="connsiteX691" fmla="*/ 433295 w 662268"/>
                <a:gd name="connsiteY691" fmla="*/ 26757 h 1501064"/>
                <a:gd name="connsiteX692" fmla="*/ 393175 w 662268"/>
                <a:gd name="connsiteY692" fmla="*/ 40136 h 1501064"/>
                <a:gd name="connsiteX693" fmla="*/ 473415 w 662268"/>
                <a:gd name="connsiteY693" fmla="*/ 0 h 1501064"/>
                <a:gd name="connsiteX694" fmla="*/ 478764 w 662268"/>
                <a:gd name="connsiteY694" fmla="*/ 18730 h 1501064"/>
                <a:gd name="connsiteX695" fmla="*/ 596449 w 662268"/>
                <a:gd name="connsiteY695" fmla="*/ 2676 h 1501064"/>
                <a:gd name="connsiteX696" fmla="*/ 580401 w 662268"/>
                <a:gd name="connsiteY696" fmla="*/ 8027 h 1501064"/>
                <a:gd name="connsiteX697" fmla="*/ 526908 w 662268"/>
                <a:gd name="connsiteY697" fmla="*/ 32108 h 1501064"/>
                <a:gd name="connsiteX698" fmla="*/ 593774 w 662268"/>
                <a:gd name="connsiteY698" fmla="*/ 18730 h 1501064"/>
                <a:gd name="connsiteX699" fmla="*/ 556329 w 662268"/>
                <a:gd name="connsiteY699" fmla="*/ 37460 h 1501064"/>
                <a:gd name="connsiteX700" fmla="*/ 607148 w 662268"/>
                <a:gd name="connsiteY700" fmla="*/ 34784 h 1501064"/>
                <a:gd name="connsiteX701" fmla="*/ 518884 w 662268"/>
                <a:gd name="connsiteY701" fmla="*/ 66892 h 1501064"/>
                <a:gd name="connsiteX702" fmla="*/ 516209 w 662268"/>
                <a:gd name="connsiteY702" fmla="*/ 77595 h 1501064"/>
                <a:gd name="connsiteX703" fmla="*/ 497487 w 662268"/>
                <a:gd name="connsiteY703" fmla="*/ 77595 h 1501064"/>
                <a:gd name="connsiteX704" fmla="*/ 497487 w 662268"/>
                <a:gd name="connsiteY704" fmla="*/ 85622 h 1501064"/>
                <a:gd name="connsiteX705" fmla="*/ 567028 w 662268"/>
                <a:gd name="connsiteY705" fmla="*/ 69568 h 1501064"/>
                <a:gd name="connsiteX706" fmla="*/ 575052 w 662268"/>
                <a:gd name="connsiteY706" fmla="*/ 72244 h 1501064"/>
                <a:gd name="connsiteX707" fmla="*/ 624867 w 662268"/>
                <a:gd name="connsiteY707" fmla="*/ 58531 h 150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</a:cxnLst>
              <a:rect l="l" t="t" r="r" b="b"/>
              <a:pathLst>
                <a:path w="662268" h="1501064">
                  <a:moveTo>
                    <a:pt x="32096" y="751870"/>
                  </a:moveTo>
                  <a:cubicBezTo>
                    <a:pt x="32096" y="746519"/>
                    <a:pt x="29421" y="735816"/>
                    <a:pt x="26746" y="733140"/>
                  </a:cubicBezTo>
                  <a:cubicBezTo>
                    <a:pt x="26746" y="741167"/>
                    <a:pt x="26746" y="749194"/>
                    <a:pt x="32096" y="751870"/>
                  </a:cubicBezTo>
                  <a:close/>
                  <a:moveTo>
                    <a:pt x="37445" y="1426145"/>
                  </a:moveTo>
                  <a:cubicBezTo>
                    <a:pt x="34770" y="1418118"/>
                    <a:pt x="40120" y="1415442"/>
                    <a:pt x="34770" y="1412767"/>
                  </a:cubicBezTo>
                  <a:cubicBezTo>
                    <a:pt x="37445" y="1415442"/>
                    <a:pt x="32096" y="1423469"/>
                    <a:pt x="37445" y="1426145"/>
                  </a:cubicBezTo>
                  <a:close/>
                  <a:moveTo>
                    <a:pt x="40120" y="792006"/>
                  </a:moveTo>
                  <a:cubicBezTo>
                    <a:pt x="40120" y="781303"/>
                    <a:pt x="32096" y="792006"/>
                    <a:pt x="37445" y="792006"/>
                  </a:cubicBezTo>
                  <a:cubicBezTo>
                    <a:pt x="37445" y="789330"/>
                    <a:pt x="37445" y="789330"/>
                    <a:pt x="37445" y="789330"/>
                  </a:cubicBezTo>
                  <a:cubicBezTo>
                    <a:pt x="37445" y="792006"/>
                    <a:pt x="40120" y="792006"/>
                    <a:pt x="40120" y="792006"/>
                  </a:cubicBezTo>
                  <a:close/>
                  <a:moveTo>
                    <a:pt x="48144" y="1340523"/>
                  </a:moveTo>
                  <a:cubicBezTo>
                    <a:pt x="50818" y="1329820"/>
                    <a:pt x="45469" y="1319117"/>
                    <a:pt x="37445" y="1311090"/>
                  </a:cubicBezTo>
                  <a:cubicBezTo>
                    <a:pt x="37445" y="1316442"/>
                    <a:pt x="42794" y="1321793"/>
                    <a:pt x="34770" y="1321793"/>
                  </a:cubicBezTo>
                  <a:cubicBezTo>
                    <a:pt x="32096" y="1316442"/>
                    <a:pt x="32096" y="1316442"/>
                    <a:pt x="34770" y="1311090"/>
                  </a:cubicBezTo>
                  <a:cubicBezTo>
                    <a:pt x="32096" y="1313766"/>
                    <a:pt x="32096" y="1308414"/>
                    <a:pt x="29421" y="1308414"/>
                  </a:cubicBezTo>
                  <a:cubicBezTo>
                    <a:pt x="26746" y="1311090"/>
                    <a:pt x="29421" y="1321793"/>
                    <a:pt x="29421" y="1329820"/>
                  </a:cubicBezTo>
                  <a:cubicBezTo>
                    <a:pt x="32096" y="1332496"/>
                    <a:pt x="34770" y="1327144"/>
                    <a:pt x="37445" y="1329820"/>
                  </a:cubicBezTo>
                  <a:cubicBezTo>
                    <a:pt x="32096" y="1335171"/>
                    <a:pt x="40120" y="1340523"/>
                    <a:pt x="34770" y="1348550"/>
                  </a:cubicBezTo>
                  <a:cubicBezTo>
                    <a:pt x="40120" y="1345874"/>
                    <a:pt x="26746" y="1356577"/>
                    <a:pt x="34770" y="1356577"/>
                  </a:cubicBezTo>
                  <a:cubicBezTo>
                    <a:pt x="37445" y="1351226"/>
                    <a:pt x="37445" y="1340523"/>
                    <a:pt x="42794" y="1335171"/>
                  </a:cubicBezTo>
                  <a:cubicBezTo>
                    <a:pt x="42794" y="1340523"/>
                    <a:pt x="45469" y="1340523"/>
                    <a:pt x="48144" y="1340523"/>
                  </a:cubicBezTo>
                  <a:close/>
                  <a:moveTo>
                    <a:pt x="54496" y="1372631"/>
                  </a:moveTo>
                  <a:cubicBezTo>
                    <a:pt x="54830" y="1371293"/>
                    <a:pt x="54830" y="1369956"/>
                    <a:pt x="53493" y="1367280"/>
                  </a:cubicBezTo>
                  <a:cubicBezTo>
                    <a:pt x="50818" y="1369955"/>
                    <a:pt x="50818" y="1377983"/>
                    <a:pt x="53493" y="1377983"/>
                  </a:cubicBezTo>
                  <a:cubicBezTo>
                    <a:pt x="53493" y="1375307"/>
                    <a:pt x="54162" y="1373969"/>
                    <a:pt x="54496" y="1372631"/>
                  </a:cubicBezTo>
                  <a:close/>
                  <a:moveTo>
                    <a:pt x="56168" y="1402064"/>
                  </a:moveTo>
                  <a:cubicBezTo>
                    <a:pt x="53493" y="1396712"/>
                    <a:pt x="48144" y="1391361"/>
                    <a:pt x="50818" y="1383334"/>
                  </a:cubicBezTo>
                  <a:cubicBezTo>
                    <a:pt x="53493" y="1383334"/>
                    <a:pt x="48144" y="1391361"/>
                    <a:pt x="53493" y="1388685"/>
                  </a:cubicBezTo>
                  <a:cubicBezTo>
                    <a:pt x="56168" y="1394037"/>
                    <a:pt x="58842" y="1399388"/>
                    <a:pt x="56168" y="1402064"/>
                  </a:cubicBezTo>
                  <a:close/>
                  <a:moveTo>
                    <a:pt x="57171" y="1210083"/>
                  </a:moveTo>
                  <a:cubicBezTo>
                    <a:pt x="57505" y="1208076"/>
                    <a:pt x="56168" y="1205400"/>
                    <a:pt x="53493" y="1204062"/>
                  </a:cubicBezTo>
                  <a:cubicBezTo>
                    <a:pt x="53493" y="1209414"/>
                    <a:pt x="50818" y="1209414"/>
                    <a:pt x="50818" y="1212089"/>
                  </a:cubicBezTo>
                  <a:cubicBezTo>
                    <a:pt x="54830" y="1213427"/>
                    <a:pt x="56836" y="1212089"/>
                    <a:pt x="57171" y="1210083"/>
                  </a:cubicBezTo>
                  <a:close/>
                  <a:moveTo>
                    <a:pt x="58842" y="1359253"/>
                  </a:moveTo>
                  <a:cubicBezTo>
                    <a:pt x="61517" y="1353901"/>
                    <a:pt x="53493" y="1356577"/>
                    <a:pt x="53493" y="1353901"/>
                  </a:cubicBezTo>
                  <a:lnTo>
                    <a:pt x="53493" y="1359253"/>
                  </a:lnTo>
                  <a:cubicBezTo>
                    <a:pt x="53493" y="1359253"/>
                    <a:pt x="53493" y="1359253"/>
                    <a:pt x="58842" y="1359253"/>
                  </a:cubicBezTo>
                  <a:close/>
                  <a:moveTo>
                    <a:pt x="69541" y="960574"/>
                  </a:moveTo>
                  <a:cubicBezTo>
                    <a:pt x="69541" y="955223"/>
                    <a:pt x="69541" y="952547"/>
                    <a:pt x="66866" y="949871"/>
                  </a:cubicBezTo>
                  <a:cubicBezTo>
                    <a:pt x="61517" y="955223"/>
                    <a:pt x="66866" y="957899"/>
                    <a:pt x="69541" y="960574"/>
                  </a:cubicBezTo>
                  <a:close/>
                  <a:moveTo>
                    <a:pt x="69541" y="1148207"/>
                  </a:moveTo>
                  <a:cubicBezTo>
                    <a:pt x="70210" y="1145866"/>
                    <a:pt x="70878" y="1143859"/>
                    <a:pt x="69541" y="1142521"/>
                  </a:cubicBezTo>
                  <a:cubicBezTo>
                    <a:pt x="64192" y="1145197"/>
                    <a:pt x="64192" y="1150549"/>
                    <a:pt x="69541" y="1155900"/>
                  </a:cubicBezTo>
                  <a:cubicBezTo>
                    <a:pt x="68204" y="1153225"/>
                    <a:pt x="68872" y="1150549"/>
                    <a:pt x="69541" y="1148207"/>
                  </a:cubicBezTo>
                  <a:close/>
                  <a:moveTo>
                    <a:pt x="77565" y="1041514"/>
                  </a:moveTo>
                  <a:cubicBezTo>
                    <a:pt x="78234" y="1051548"/>
                    <a:pt x="78902" y="1062251"/>
                    <a:pt x="77565" y="1075629"/>
                  </a:cubicBezTo>
                  <a:cubicBezTo>
                    <a:pt x="74890" y="1075629"/>
                    <a:pt x="74890" y="1072953"/>
                    <a:pt x="72216" y="1072953"/>
                  </a:cubicBezTo>
                  <a:cubicBezTo>
                    <a:pt x="66866" y="1048872"/>
                    <a:pt x="66866" y="1014088"/>
                    <a:pt x="64192" y="992683"/>
                  </a:cubicBezTo>
                  <a:cubicBezTo>
                    <a:pt x="64192" y="990007"/>
                    <a:pt x="61517" y="987331"/>
                    <a:pt x="58842" y="987331"/>
                  </a:cubicBezTo>
                  <a:cubicBezTo>
                    <a:pt x="61517" y="981980"/>
                    <a:pt x="58842" y="973953"/>
                    <a:pt x="58842" y="968601"/>
                  </a:cubicBezTo>
                  <a:cubicBezTo>
                    <a:pt x="58842" y="965926"/>
                    <a:pt x="61517" y="965926"/>
                    <a:pt x="64192" y="965926"/>
                  </a:cubicBezTo>
                  <a:cubicBezTo>
                    <a:pt x="58842" y="957899"/>
                    <a:pt x="61517" y="939169"/>
                    <a:pt x="66866" y="931142"/>
                  </a:cubicBezTo>
                  <a:cubicBezTo>
                    <a:pt x="64192" y="909736"/>
                    <a:pt x="58842" y="885655"/>
                    <a:pt x="56168" y="858898"/>
                  </a:cubicBezTo>
                  <a:cubicBezTo>
                    <a:pt x="64192" y="866925"/>
                    <a:pt x="66866" y="885655"/>
                    <a:pt x="64192" y="901709"/>
                  </a:cubicBezTo>
                  <a:cubicBezTo>
                    <a:pt x="66866" y="920439"/>
                    <a:pt x="77565" y="949871"/>
                    <a:pt x="69541" y="965926"/>
                  </a:cubicBezTo>
                  <a:cubicBezTo>
                    <a:pt x="77565" y="979304"/>
                    <a:pt x="74890" y="1003385"/>
                    <a:pt x="77565" y="1011412"/>
                  </a:cubicBezTo>
                  <a:cubicBezTo>
                    <a:pt x="76228" y="1022115"/>
                    <a:pt x="76896" y="1031480"/>
                    <a:pt x="77565" y="1041514"/>
                  </a:cubicBezTo>
                  <a:close/>
                  <a:moveTo>
                    <a:pt x="80240" y="923115"/>
                  </a:moveTo>
                  <a:cubicBezTo>
                    <a:pt x="80240" y="923115"/>
                    <a:pt x="77565" y="925790"/>
                    <a:pt x="77565" y="928466"/>
                  </a:cubicBezTo>
                  <a:cubicBezTo>
                    <a:pt x="74890" y="931142"/>
                    <a:pt x="74890" y="923115"/>
                    <a:pt x="77565" y="923115"/>
                  </a:cubicBezTo>
                  <a:cubicBezTo>
                    <a:pt x="77565" y="923115"/>
                    <a:pt x="77565" y="923115"/>
                    <a:pt x="80240" y="923115"/>
                  </a:cubicBezTo>
                  <a:close/>
                  <a:moveTo>
                    <a:pt x="85589" y="727789"/>
                  </a:moveTo>
                  <a:cubicBezTo>
                    <a:pt x="80240" y="730465"/>
                    <a:pt x="80240" y="733140"/>
                    <a:pt x="80240" y="738492"/>
                  </a:cubicBezTo>
                  <a:cubicBezTo>
                    <a:pt x="80240" y="738492"/>
                    <a:pt x="80240" y="738492"/>
                    <a:pt x="85589" y="738492"/>
                  </a:cubicBezTo>
                  <a:cubicBezTo>
                    <a:pt x="85589" y="733140"/>
                    <a:pt x="82914" y="730465"/>
                    <a:pt x="85589" y="727789"/>
                  </a:cubicBezTo>
                  <a:close/>
                  <a:moveTo>
                    <a:pt x="89267" y="1236840"/>
                  </a:moveTo>
                  <a:cubicBezTo>
                    <a:pt x="90270" y="1233495"/>
                    <a:pt x="89601" y="1230819"/>
                    <a:pt x="82914" y="1228144"/>
                  </a:cubicBezTo>
                  <a:cubicBezTo>
                    <a:pt x="80240" y="1233495"/>
                    <a:pt x="82914" y="1241522"/>
                    <a:pt x="80240" y="1246873"/>
                  </a:cubicBezTo>
                  <a:cubicBezTo>
                    <a:pt x="82914" y="1246873"/>
                    <a:pt x="82914" y="1249549"/>
                    <a:pt x="85589" y="1249549"/>
                  </a:cubicBezTo>
                  <a:cubicBezTo>
                    <a:pt x="85589" y="1244198"/>
                    <a:pt x="88264" y="1240184"/>
                    <a:pt x="89267" y="1236840"/>
                  </a:cubicBezTo>
                  <a:close/>
                  <a:moveTo>
                    <a:pt x="89935" y="792340"/>
                  </a:moveTo>
                  <a:cubicBezTo>
                    <a:pt x="90270" y="796019"/>
                    <a:pt x="89601" y="800033"/>
                    <a:pt x="88264" y="802708"/>
                  </a:cubicBezTo>
                  <a:cubicBezTo>
                    <a:pt x="82914" y="800033"/>
                    <a:pt x="85589" y="792006"/>
                    <a:pt x="85589" y="783978"/>
                  </a:cubicBezTo>
                  <a:cubicBezTo>
                    <a:pt x="88263" y="785316"/>
                    <a:pt x="89601" y="788661"/>
                    <a:pt x="89935" y="792340"/>
                  </a:cubicBezTo>
                  <a:close/>
                  <a:moveTo>
                    <a:pt x="90938" y="783978"/>
                  </a:moveTo>
                  <a:cubicBezTo>
                    <a:pt x="90938" y="783978"/>
                    <a:pt x="88264" y="783978"/>
                    <a:pt x="88264" y="783978"/>
                  </a:cubicBezTo>
                  <a:lnTo>
                    <a:pt x="90130" y="783356"/>
                  </a:lnTo>
                  <a:close/>
                  <a:moveTo>
                    <a:pt x="93002" y="1429662"/>
                  </a:moveTo>
                  <a:lnTo>
                    <a:pt x="90938" y="1432500"/>
                  </a:lnTo>
                  <a:cubicBezTo>
                    <a:pt x="90938" y="1434172"/>
                    <a:pt x="90938" y="1435510"/>
                    <a:pt x="88264" y="1434172"/>
                  </a:cubicBezTo>
                  <a:cubicBezTo>
                    <a:pt x="88264" y="1434172"/>
                    <a:pt x="90938" y="1434172"/>
                    <a:pt x="90938" y="1431496"/>
                  </a:cubicBezTo>
                  <a:cubicBezTo>
                    <a:pt x="90938" y="1428821"/>
                    <a:pt x="85589" y="1428821"/>
                    <a:pt x="85589" y="1426145"/>
                  </a:cubicBezTo>
                  <a:cubicBezTo>
                    <a:pt x="88264" y="1426145"/>
                    <a:pt x="88264" y="1426145"/>
                    <a:pt x="88264" y="1426145"/>
                  </a:cubicBezTo>
                  <a:cubicBezTo>
                    <a:pt x="90938" y="1426145"/>
                    <a:pt x="90938" y="1426145"/>
                    <a:pt x="90938" y="1423469"/>
                  </a:cubicBezTo>
                  <a:close/>
                  <a:moveTo>
                    <a:pt x="93613" y="1428821"/>
                  </a:moveTo>
                  <a:cubicBezTo>
                    <a:pt x="93613" y="1428821"/>
                    <a:pt x="93613" y="1431496"/>
                    <a:pt x="93613" y="1431496"/>
                  </a:cubicBezTo>
                  <a:lnTo>
                    <a:pt x="93002" y="1429662"/>
                  </a:lnTo>
                  <a:close/>
                  <a:moveTo>
                    <a:pt x="96288" y="1380658"/>
                  </a:moveTo>
                  <a:cubicBezTo>
                    <a:pt x="96288" y="1380658"/>
                    <a:pt x="96288" y="1380658"/>
                    <a:pt x="96288" y="1388685"/>
                  </a:cubicBezTo>
                  <a:cubicBezTo>
                    <a:pt x="96288" y="1388685"/>
                    <a:pt x="96288" y="1388685"/>
                    <a:pt x="90938" y="1388685"/>
                  </a:cubicBezTo>
                  <a:cubicBezTo>
                    <a:pt x="90938" y="1386010"/>
                    <a:pt x="90938" y="1383334"/>
                    <a:pt x="93613" y="1380658"/>
                  </a:cubicBezTo>
                  <a:cubicBezTo>
                    <a:pt x="93613" y="1380658"/>
                    <a:pt x="93613" y="1380658"/>
                    <a:pt x="96288" y="1380658"/>
                  </a:cubicBezTo>
                  <a:close/>
                  <a:moveTo>
                    <a:pt x="98962" y="671599"/>
                  </a:moveTo>
                  <a:cubicBezTo>
                    <a:pt x="98962" y="663572"/>
                    <a:pt x="98962" y="655545"/>
                    <a:pt x="96288" y="650194"/>
                  </a:cubicBezTo>
                  <a:cubicBezTo>
                    <a:pt x="93613" y="658221"/>
                    <a:pt x="85589" y="660897"/>
                    <a:pt x="82914" y="666248"/>
                  </a:cubicBezTo>
                  <a:cubicBezTo>
                    <a:pt x="80240" y="666248"/>
                    <a:pt x="80240" y="663572"/>
                    <a:pt x="74890" y="666248"/>
                  </a:cubicBezTo>
                  <a:cubicBezTo>
                    <a:pt x="72216" y="674275"/>
                    <a:pt x="69541" y="682302"/>
                    <a:pt x="69541" y="690329"/>
                  </a:cubicBezTo>
                  <a:cubicBezTo>
                    <a:pt x="74890" y="690329"/>
                    <a:pt x="77565" y="690329"/>
                    <a:pt x="77565" y="695681"/>
                  </a:cubicBezTo>
                  <a:cubicBezTo>
                    <a:pt x="77565" y="701032"/>
                    <a:pt x="72216" y="703708"/>
                    <a:pt x="74890" y="709059"/>
                  </a:cubicBezTo>
                  <a:cubicBezTo>
                    <a:pt x="74890" y="709059"/>
                    <a:pt x="74890" y="709059"/>
                    <a:pt x="80240" y="709059"/>
                  </a:cubicBezTo>
                  <a:cubicBezTo>
                    <a:pt x="85589" y="703708"/>
                    <a:pt x="77565" y="693005"/>
                    <a:pt x="82914" y="684978"/>
                  </a:cubicBezTo>
                  <a:cubicBezTo>
                    <a:pt x="82914" y="690329"/>
                    <a:pt x="85589" y="690329"/>
                    <a:pt x="88264" y="690329"/>
                  </a:cubicBezTo>
                  <a:cubicBezTo>
                    <a:pt x="90938" y="682302"/>
                    <a:pt x="93613" y="684978"/>
                    <a:pt x="88264" y="676951"/>
                  </a:cubicBezTo>
                  <a:cubicBezTo>
                    <a:pt x="96288" y="679626"/>
                    <a:pt x="90938" y="666248"/>
                    <a:pt x="98962" y="671599"/>
                  </a:cubicBezTo>
                  <a:close/>
                  <a:moveTo>
                    <a:pt x="101637" y="1233495"/>
                  </a:moveTo>
                  <a:cubicBezTo>
                    <a:pt x="96288" y="1230819"/>
                    <a:pt x="93613" y="1238846"/>
                    <a:pt x="98962" y="1241522"/>
                  </a:cubicBezTo>
                  <a:cubicBezTo>
                    <a:pt x="101637" y="1238846"/>
                    <a:pt x="98962" y="1236171"/>
                    <a:pt x="101637" y="1233495"/>
                  </a:cubicBezTo>
                  <a:close/>
                  <a:moveTo>
                    <a:pt x="106986" y="1450226"/>
                  </a:moveTo>
                  <a:cubicBezTo>
                    <a:pt x="106986" y="1447551"/>
                    <a:pt x="106986" y="1444875"/>
                    <a:pt x="104312" y="1444875"/>
                  </a:cubicBezTo>
                  <a:cubicBezTo>
                    <a:pt x="104312" y="1447551"/>
                    <a:pt x="101637" y="1452902"/>
                    <a:pt x="104312" y="1452902"/>
                  </a:cubicBezTo>
                  <a:cubicBezTo>
                    <a:pt x="104312" y="1452902"/>
                    <a:pt x="106986" y="1450226"/>
                    <a:pt x="106986" y="1450226"/>
                  </a:cubicBezTo>
                  <a:close/>
                  <a:moveTo>
                    <a:pt x="107989" y="1261590"/>
                  </a:moveTo>
                  <a:cubicBezTo>
                    <a:pt x="108323" y="1259583"/>
                    <a:pt x="108323" y="1257576"/>
                    <a:pt x="106986" y="1257576"/>
                  </a:cubicBezTo>
                  <a:cubicBezTo>
                    <a:pt x="106986" y="1260252"/>
                    <a:pt x="101637" y="1265603"/>
                    <a:pt x="106986" y="1265603"/>
                  </a:cubicBezTo>
                  <a:cubicBezTo>
                    <a:pt x="106986" y="1265603"/>
                    <a:pt x="107655" y="1263597"/>
                    <a:pt x="107989" y="1261590"/>
                  </a:cubicBezTo>
                  <a:close/>
                  <a:moveTo>
                    <a:pt x="109661" y="1102386"/>
                  </a:moveTo>
                  <a:cubicBezTo>
                    <a:pt x="104312" y="1105062"/>
                    <a:pt x="112336" y="1113089"/>
                    <a:pt x="109661" y="1118440"/>
                  </a:cubicBezTo>
                  <a:cubicBezTo>
                    <a:pt x="104312" y="1115764"/>
                    <a:pt x="106986" y="1107737"/>
                    <a:pt x="104312" y="1102386"/>
                  </a:cubicBezTo>
                  <a:cubicBezTo>
                    <a:pt x="104312" y="1099710"/>
                    <a:pt x="109661" y="1099710"/>
                    <a:pt x="109661" y="1102386"/>
                  </a:cubicBezTo>
                  <a:close/>
                  <a:moveTo>
                    <a:pt x="112336" y="1062251"/>
                  </a:moveTo>
                  <a:cubicBezTo>
                    <a:pt x="112336" y="1064926"/>
                    <a:pt x="112336" y="1064926"/>
                    <a:pt x="109661" y="1064926"/>
                  </a:cubicBezTo>
                  <a:cubicBezTo>
                    <a:pt x="106986" y="1064926"/>
                    <a:pt x="109661" y="1059575"/>
                    <a:pt x="106986" y="1056899"/>
                  </a:cubicBezTo>
                  <a:cubicBezTo>
                    <a:pt x="109661" y="1056899"/>
                    <a:pt x="109661" y="1062251"/>
                    <a:pt x="112336" y="1062251"/>
                  </a:cubicBezTo>
                  <a:close/>
                  <a:moveTo>
                    <a:pt x="115010" y="1335171"/>
                  </a:moveTo>
                  <a:cubicBezTo>
                    <a:pt x="109661" y="1348550"/>
                    <a:pt x="106986" y="1356577"/>
                    <a:pt x="104312" y="1375307"/>
                  </a:cubicBezTo>
                  <a:cubicBezTo>
                    <a:pt x="96288" y="1372631"/>
                    <a:pt x="85589" y="1369955"/>
                    <a:pt x="88264" y="1359253"/>
                  </a:cubicBezTo>
                  <a:cubicBezTo>
                    <a:pt x="82914" y="1367280"/>
                    <a:pt x="69541" y="1367280"/>
                    <a:pt x="72216" y="1388685"/>
                  </a:cubicBezTo>
                  <a:cubicBezTo>
                    <a:pt x="64192" y="1377983"/>
                    <a:pt x="82914" y="1348550"/>
                    <a:pt x="61517" y="1348550"/>
                  </a:cubicBezTo>
                  <a:cubicBezTo>
                    <a:pt x="61517" y="1353901"/>
                    <a:pt x="64192" y="1356577"/>
                    <a:pt x="64192" y="1359253"/>
                  </a:cubicBezTo>
                  <a:cubicBezTo>
                    <a:pt x="64192" y="1359253"/>
                    <a:pt x="61517" y="1359253"/>
                    <a:pt x="61517" y="1359253"/>
                  </a:cubicBezTo>
                  <a:cubicBezTo>
                    <a:pt x="58842" y="1367280"/>
                    <a:pt x="66866" y="1359253"/>
                    <a:pt x="66866" y="1369955"/>
                  </a:cubicBezTo>
                  <a:cubicBezTo>
                    <a:pt x="61517" y="1372631"/>
                    <a:pt x="64192" y="1367280"/>
                    <a:pt x="58842" y="1367280"/>
                  </a:cubicBezTo>
                  <a:cubicBezTo>
                    <a:pt x="53493" y="1375307"/>
                    <a:pt x="64192" y="1388685"/>
                    <a:pt x="53493" y="1388685"/>
                  </a:cubicBezTo>
                  <a:cubicBezTo>
                    <a:pt x="56168" y="1388685"/>
                    <a:pt x="53493" y="1383334"/>
                    <a:pt x="53493" y="1380658"/>
                  </a:cubicBezTo>
                  <a:cubicBezTo>
                    <a:pt x="48144" y="1380658"/>
                    <a:pt x="50818" y="1386010"/>
                    <a:pt x="45469" y="1383334"/>
                  </a:cubicBezTo>
                  <a:cubicBezTo>
                    <a:pt x="45469" y="1399388"/>
                    <a:pt x="42794" y="1418118"/>
                    <a:pt x="40120" y="1431496"/>
                  </a:cubicBezTo>
                  <a:cubicBezTo>
                    <a:pt x="29421" y="1428821"/>
                    <a:pt x="29421" y="1420794"/>
                    <a:pt x="21397" y="1420794"/>
                  </a:cubicBezTo>
                  <a:cubicBezTo>
                    <a:pt x="13373" y="1442199"/>
                    <a:pt x="26746" y="1455578"/>
                    <a:pt x="24072" y="1482335"/>
                  </a:cubicBezTo>
                  <a:cubicBezTo>
                    <a:pt x="21397" y="1485010"/>
                    <a:pt x="18722" y="1482335"/>
                    <a:pt x="16048" y="1479659"/>
                  </a:cubicBezTo>
                  <a:cubicBezTo>
                    <a:pt x="18722" y="1487686"/>
                    <a:pt x="21397" y="1495713"/>
                    <a:pt x="18722" y="1501064"/>
                  </a:cubicBezTo>
                  <a:cubicBezTo>
                    <a:pt x="8024" y="1487686"/>
                    <a:pt x="10698" y="1468956"/>
                    <a:pt x="10698" y="1450226"/>
                  </a:cubicBezTo>
                  <a:cubicBezTo>
                    <a:pt x="10698" y="1442199"/>
                    <a:pt x="5349" y="1434172"/>
                    <a:pt x="5349" y="1426145"/>
                  </a:cubicBezTo>
                  <a:cubicBezTo>
                    <a:pt x="5349" y="1420794"/>
                    <a:pt x="8024" y="1418118"/>
                    <a:pt x="5349" y="1412767"/>
                  </a:cubicBezTo>
                  <a:cubicBezTo>
                    <a:pt x="5349" y="1402064"/>
                    <a:pt x="0" y="1394037"/>
                    <a:pt x="0" y="1386010"/>
                  </a:cubicBezTo>
                  <a:cubicBezTo>
                    <a:pt x="0" y="1377983"/>
                    <a:pt x="2674" y="1369955"/>
                    <a:pt x="2674" y="1361928"/>
                  </a:cubicBezTo>
                  <a:cubicBezTo>
                    <a:pt x="2674" y="1348550"/>
                    <a:pt x="0" y="1337847"/>
                    <a:pt x="2674" y="1324469"/>
                  </a:cubicBezTo>
                  <a:cubicBezTo>
                    <a:pt x="2674" y="1308414"/>
                    <a:pt x="5349" y="1292360"/>
                    <a:pt x="5349" y="1276306"/>
                  </a:cubicBezTo>
                  <a:cubicBezTo>
                    <a:pt x="8024" y="1273630"/>
                    <a:pt x="10698" y="1273630"/>
                    <a:pt x="13373" y="1270955"/>
                  </a:cubicBezTo>
                  <a:cubicBezTo>
                    <a:pt x="13373" y="1265603"/>
                    <a:pt x="13373" y="1260252"/>
                    <a:pt x="10698" y="1257576"/>
                  </a:cubicBezTo>
                  <a:cubicBezTo>
                    <a:pt x="8024" y="1260252"/>
                    <a:pt x="5349" y="1262928"/>
                    <a:pt x="5349" y="1268279"/>
                  </a:cubicBezTo>
                  <a:cubicBezTo>
                    <a:pt x="2674" y="1257576"/>
                    <a:pt x="5349" y="1249549"/>
                    <a:pt x="5349" y="1241522"/>
                  </a:cubicBezTo>
                  <a:cubicBezTo>
                    <a:pt x="8024" y="1238846"/>
                    <a:pt x="10698" y="1236171"/>
                    <a:pt x="10698" y="1236171"/>
                  </a:cubicBezTo>
                  <a:cubicBezTo>
                    <a:pt x="10698" y="1230819"/>
                    <a:pt x="8024" y="1228144"/>
                    <a:pt x="8024" y="1225468"/>
                  </a:cubicBezTo>
                  <a:cubicBezTo>
                    <a:pt x="5349" y="1214765"/>
                    <a:pt x="10698" y="1204062"/>
                    <a:pt x="13373" y="1185333"/>
                  </a:cubicBezTo>
                  <a:cubicBezTo>
                    <a:pt x="26746" y="1190684"/>
                    <a:pt x="16048" y="1171954"/>
                    <a:pt x="24072" y="1166603"/>
                  </a:cubicBezTo>
                  <a:cubicBezTo>
                    <a:pt x="34770" y="1185333"/>
                    <a:pt x="18722" y="1206738"/>
                    <a:pt x="26746" y="1225468"/>
                  </a:cubicBezTo>
                  <a:cubicBezTo>
                    <a:pt x="32096" y="1201387"/>
                    <a:pt x="40120" y="1171954"/>
                    <a:pt x="53493" y="1145197"/>
                  </a:cubicBezTo>
                  <a:cubicBezTo>
                    <a:pt x="53493" y="1145197"/>
                    <a:pt x="53493" y="1145197"/>
                    <a:pt x="58842" y="1145197"/>
                  </a:cubicBezTo>
                  <a:cubicBezTo>
                    <a:pt x="58842" y="1137170"/>
                    <a:pt x="61517" y="1137170"/>
                    <a:pt x="58842" y="1131819"/>
                  </a:cubicBezTo>
                  <a:cubicBezTo>
                    <a:pt x="77565" y="1134494"/>
                    <a:pt x="61517" y="1086332"/>
                    <a:pt x="77565" y="1080980"/>
                  </a:cubicBezTo>
                  <a:cubicBezTo>
                    <a:pt x="80240" y="1097035"/>
                    <a:pt x="85589" y="1107737"/>
                    <a:pt x="88264" y="1123792"/>
                  </a:cubicBezTo>
                  <a:cubicBezTo>
                    <a:pt x="96288" y="1123792"/>
                    <a:pt x="93613" y="1107737"/>
                    <a:pt x="96288" y="1102386"/>
                  </a:cubicBezTo>
                  <a:cubicBezTo>
                    <a:pt x="98962" y="1102386"/>
                    <a:pt x="98962" y="1107737"/>
                    <a:pt x="104312" y="1107737"/>
                  </a:cubicBezTo>
                  <a:cubicBezTo>
                    <a:pt x="98962" y="1131819"/>
                    <a:pt x="109661" y="1137170"/>
                    <a:pt x="104312" y="1161251"/>
                  </a:cubicBezTo>
                  <a:cubicBezTo>
                    <a:pt x="104312" y="1166603"/>
                    <a:pt x="106986" y="1161251"/>
                    <a:pt x="109661" y="1163927"/>
                  </a:cubicBezTo>
                  <a:cubicBezTo>
                    <a:pt x="112336" y="1174630"/>
                    <a:pt x="101637" y="1193360"/>
                    <a:pt x="109661" y="1193360"/>
                  </a:cubicBezTo>
                  <a:cubicBezTo>
                    <a:pt x="112336" y="1204062"/>
                    <a:pt x="109661" y="1220117"/>
                    <a:pt x="101637" y="1228144"/>
                  </a:cubicBezTo>
                  <a:cubicBezTo>
                    <a:pt x="101637" y="1244198"/>
                    <a:pt x="115010" y="1252225"/>
                    <a:pt x="112336" y="1265603"/>
                  </a:cubicBezTo>
                  <a:cubicBezTo>
                    <a:pt x="115010" y="1254901"/>
                    <a:pt x="115010" y="1281658"/>
                    <a:pt x="109661" y="1276306"/>
                  </a:cubicBezTo>
                  <a:cubicBezTo>
                    <a:pt x="120360" y="1292360"/>
                    <a:pt x="101637" y="1319117"/>
                    <a:pt x="115010" y="1335171"/>
                  </a:cubicBezTo>
                  <a:close/>
                  <a:moveTo>
                    <a:pt x="117685" y="1455578"/>
                  </a:moveTo>
                  <a:cubicBezTo>
                    <a:pt x="117685" y="1455578"/>
                    <a:pt x="117685" y="1455578"/>
                    <a:pt x="117685" y="1466280"/>
                  </a:cubicBezTo>
                  <a:cubicBezTo>
                    <a:pt x="115010" y="1466280"/>
                    <a:pt x="115010" y="1463605"/>
                    <a:pt x="115010" y="1460929"/>
                  </a:cubicBezTo>
                  <a:cubicBezTo>
                    <a:pt x="112336" y="1460929"/>
                    <a:pt x="115010" y="1466280"/>
                    <a:pt x="112336" y="1468956"/>
                  </a:cubicBezTo>
                  <a:cubicBezTo>
                    <a:pt x="109661" y="1466280"/>
                    <a:pt x="106986" y="1468956"/>
                    <a:pt x="104312" y="1468956"/>
                  </a:cubicBezTo>
                  <a:cubicBezTo>
                    <a:pt x="98962" y="1460929"/>
                    <a:pt x="104312" y="1450226"/>
                    <a:pt x="93613" y="1444875"/>
                  </a:cubicBezTo>
                  <a:cubicBezTo>
                    <a:pt x="104312" y="1436848"/>
                    <a:pt x="93613" y="1428821"/>
                    <a:pt x="93613" y="1415442"/>
                  </a:cubicBezTo>
                  <a:cubicBezTo>
                    <a:pt x="98962" y="1418118"/>
                    <a:pt x="98962" y="1404739"/>
                    <a:pt x="96288" y="1399388"/>
                  </a:cubicBezTo>
                  <a:cubicBezTo>
                    <a:pt x="98962" y="1396712"/>
                    <a:pt x="104312" y="1399388"/>
                    <a:pt x="104312" y="1394037"/>
                  </a:cubicBezTo>
                  <a:cubicBezTo>
                    <a:pt x="104312" y="1396712"/>
                    <a:pt x="109661" y="1396712"/>
                    <a:pt x="109661" y="1399388"/>
                  </a:cubicBezTo>
                  <a:cubicBezTo>
                    <a:pt x="109661" y="1404739"/>
                    <a:pt x="101637" y="1402064"/>
                    <a:pt x="101637" y="1407415"/>
                  </a:cubicBezTo>
                  <a:cubicBezTo>
                    <a:pt x="115010" y="1407415"/>
                    <a:pt x="104312" y="1434172"/>
                    <a:pt x="112336" y="1436848"/>
                  </a:cubicBezTo>
                  <a:cubicBezTo>
                    <a:pt x="109661" y="1436848"/>
                    <a:pt x="109661" y="1436848"/>
                    <a:pt x="106986" y="1436848"/>
                  </a:cubicBezTo>
                  <a:cubicBezTo>
                    <a:pt x="106986" y="1442199"/>
                    <a:pt x="109661" y="1442199"/>
                    <a:pt x="112336" y="1442199"/>
                  </a:cubicBezTo>
                  <a:cubicBezTo>
                    <a:pt x="115010" y="1444875"/>
                    <a:pt x="112336" y="1455578"/>
                    <a:pt x="117685" y="1455578"/>
                  </a:cubicBezTo>
                  <a:close/>
                  <a:moveTo>
                    <a:pt x="126377" y="1407415"/>
                  </a:moveTo>
                  <a:cubicBezTo>
                    <a:pt x="126377" y="1414104"/>
                    <a:pt x="125709" y="1420794"/>
                    <a:pt x="125709" y="1426145"/>
                  </a:cubicBezTo>
                  <a:cubicBezTo>
                    <a:pt x="117685" y="1418118"/>
                    <a:pt x="120360" y="1402064"/>
                    <a:pt x="123034" y="1388685"/>
                  </a:cubicBezTo>
                  <a:cubicBezTo>
                    <a:pt x="125709" y="1394037"/>
                    <a:pt x="126377" y="1400726"/>
                    <a:pt x="126377" y="1407415"/>
                  </a:cubicBezTo>
                  <a:close/>
                  <a:moveTo>
                    <a:pt x="128383" y="1439523"/>
                  </a:moveTo>
                  <a:cubicBezTo>
                    <a:pt x="133733" y="1444875"/>
                    <a:pt x="133733" y="1450226"/>
                    <a:pt x="128383" y="1455578"/>
                  </a:cubicBezTo>
                  <a:cubicBezTo>
                    <a:pt x="125709" y="1452902"/>
                    <a:pt x="128383" y="1450226"/>
                    <a:pt x="123034" y="1452902"/>
                  </a:cubicBezTo>
                  <a:cubicBezTo>
                    <a:pt x="125709" y="1444875"/>
                    <a:pt x="125709" y="1444875"/>
                    <a:pt x="125709" y="1436848"/>
                  </a:cubicBezTo>
                  <a:cubicBezTo>
                    <a:pt x="128383" y="1431496"/>
                    <a:pt x="128383" y="1439523"/>
                    <a:pt x="128383" y="1439523"/>
                  </a:cubicBezTo>
                  <a:close/>
                  <a:moveTo>
                    <a:pt x="136407" y="1182657"/>
                  </a:moveTo>
                  <a:cubicBezTo>
                    <a:pt x="133733" y="1190684"/>
                    <a:pt x="133733" y="1196035"/>
                    <a:pt x="125709" y="1196035"/>
                  </a:cubicBezTo>
                  <a:cubicBezTo>
                    <a:pt x="128383" y="1190684"/>
                    <a:pt x="131058" y="1188008"/>
                    <a:pt x="131058" y="1182657"/>
                  </a:cubicBezTo>
                  <a:cubicBezTo>
                    <a:pt x="131058" y="1182657"/>
                    <a:pt x="133733" y="1182657"/>
                    <a:pt x="136407" y="1182657"/>
                  </a:cubicBezTo>
                  <a:close/>
                  <a:moveTo>
                    <a:pt x="136408" y="703708"/>
                  </a:moveTo>
                  <a:cubicBezTo>
                    <a:pt x="134402" y="707053"/>
                    <a:pt x="131058" y="709059"/>
                    <a:pt x="128383" y="709059"/>
                  </a:cubicBezTo>
                  <a:cubicBezTo>
                    <a:pt x="123034" y="701032"/>
                    <a:pt x="125709" y="695681"/>
                    <a:pt x="128383" y="690329"/>
                  </a:cubicBezTo>
                  <a:cubicBezTo>
                    <a:pt x="131058" y="693005"/>
                    <a:pt x="131058" y="687653"/>
                    <a:pt x="136407" y="690329"/>
                  </a:cubicBezTo>
                  <a:cubicBezTo>
                    <a:pt x="139082" y="695681"/>
                    <a:pt x="138414" y="700363"/>
                    <a:pt x="136408" y="703708"/>
                  </a:cubicBezTo>
                  <a:close/>
                  <a:moveTo>
                    <a:pt x="137745" y="1173961"/>
                  </a:moveTo>
                  <a:cubicBezTo>
                    <a:pt x="139082" y="1175299"/>
                    <a:pt x="139082" y="1177305"/>
                    <a:pt x="136407" y="1179981"/>
                  </a:cubicBezTo>
                  <a:cubicBezTo>
                    <a:pt x="136407" y="1177305"/>
                    <a:pt x="131058" y="1174630"/>
                    <a:pt x="131058" y="1179981"/>
                  </a:cubicBezTo>
                  <a:cubicBezTo>
                    <a:pt x="128383" y="1179981"/>
                    <a:pt x="131058" y="1174630"/>
                    <a:pt x="131058" y="1171954"/>
                  </a:cubicBezTo>
                  <a:cubicBezTo>
                    <a:pt x="133733" y="1171954"/>
                    <a:pt x="136407" y="1172623"/>
                    <a:pt x="137745" y="1173961"/>
                  </a:cubicBezTo>
                  <a:close/>
                  <a:moveTo>
                    <a:pt x="144766" y="1240184"/>
                  </a:moveTo>
                  <a:cubicBezTo>
                    <a:pt x="145100" y="1244198"/>
                    <a:pt x="144431" y="1248211"/>
                    <a:pt x="141757" y="1249549"/>
                  </a:cubicBezTo>
                  <a:cubicBezTo>
                    <a:pt x="141757" y="1241522"/>
                    <a:pt x="141757" y="1233495"/>
                    <a:pt x="141757" y="1230819"/>
                  </a:cubicBezTo>
                  <a:cubicBezTo>
                    <a:pt x="143094" y="1232157"/>
                    <a:pt x="144431" y="1236171"/>
                    <a:pt x="144766" y="1240184"/>
                  </a:cubicBezTo>
                  <a:close/>
                  <a:moveTo>
                    <a:pt x="149781" y="770600"/>
                  </a:moveTo>
                  <a:cubicBezTo>
                    <a:pt x="147106" y="783978"/>
                    <a:pt x="152455" y="789330"/>
                    <a:pt x="149781" y="802708"/>
                  </a:cubicBezTo>
                  <a:cubicBezTo>
                    <a:pt x="147106" y="800033"/>
                    <a:pt x="147106" y="781303"/>
                    <a:pt x="139082" y="781303"/>
                  </a:cubicBezTo>
                  <a:cubicBezTo>
                    <a:pt x="139082" y="775951"/>
                    <a:pt x="141757" y="781303"/>
                    <a:pt x="144431" y="781303"/>
                  </a:cubicBezTo>
                  <a:cubicBezTo>
                    <a:pt x="147106" y="767924"/>
                    <a:pt x="136407" y="749194"/>
                    <a:pt x="144431" y="733140"/>
                  </a:cubicBezTo>
                  <a:cubicBezTo>
                    <a:pt x="152455" y="738492"/>
                    <a:pt x="141757" y="762573"/>
                    <a:pt x="149781" y="770600"/>
                  </a:cubicBezTo>
                  <a:close/>
                  <a:moveTo>
                    <a:pt x="152455" y="1431496"/>
                  </a:moveTo>
                  <a:cubicBezTo>
                    <a:pt x="149781" y="1426145"/>
                    <a:pt x="155130" y="1423469"/>
                    <a:pt x="149781" y="1418118"/>
                  </a:cubicBezTo>
                  <a:cubicBezTo>
                    <a:pt x="147106" y="1423469"/>
                    <a:pt x="147106" y="1431496"/>
                    <a:pt x="152455" y="1431496"/>
                  </a:cubicBezTo>
                  <a:close/>
                  <a:moveTo>
                    <a:pt x="168503" y="1292360"/>
                  </a:moveTo>
                  <a:cubicBezTo>
                    <a:pt x="168503" y="1284333"/>
                    <a:pt x="165829" y="1281658"/>
                    <a:pt x="163154" y="1284333"/>
                  </a:cubicBezTo>
                  <a:cubicBezTo>
                    <a:pt x="163154" y="1289685"/>
                    <a:pt x="163154" y="1289685"/>
                    <a:pt x="168503" y="1292360"/>
                  </a:cubicBezTo>
                  <a:close/>
                  <a:moveTo>
                    <a:pt x="179202" y="695681"/>
                  </a:moveTo>
                  <a:cubicBezTo>
                    <a:pt x="171178" y="693005"/>
                    <a:pt x="173853" y="690329"/>
                    <a:pt x="176527" y="684978"/>
                  </a:cubicBezTo>
                  <a:cubicBezTo>
                    <a:pt x="179202" y="684978"/>
                    <a:pt x="179202" y="690329"/>
                    <a:pt x="179202" y="695681"/>
                  </a:cubicBezTo>
                  <a:close/>
                  <a:moveTo>
                    <a:pt x="181877" y="647518"/>
                  </a:moveTo>
                  <a:cubicBezTo>
                    <a:pt x="176527" y="647518"/>
                    <a:pt x="171178" y="652869"/>
                    <a:pt x="173853" y="655545"/>
                  </a:cubicBezTo>
                  <a:cubicBezTo>
                    <a:pt x="179202" y="655545"/>
                    <a:pt x="184551" y="650194"/>
                    <a:pt x="181877" y="647518"/>
                  </a:cubicBezTo>
                  <a:close/>
                  <a:moveTo>
                    <a:pt x="184551" y="1284333"/>
                  </a:moveTo>
                  <a:cubicBezTo>
                    <a:pt x="179202" y="1281658"/>
                    <a:pt x="184551" y="1270955"/>
                    <a:pt x="176527" y="1270955"/>
                  </a:cubicBezTo>
                  <a:cubicBezTo>
                    <a:pt x="171178" y="1273630"/>
                    <a:pt x="165829" y="1276306"/>
                    <a:pt x="165829" y="1281658"/>
                  </a:cubicBezTo>
                  <a:cubicBezTo>
                    <a:pt x="168503" y="1284333"/>
                    <a:pt x="171178" y="1284333"/>
                    <a:pt x="173853" y="1278982"/>
                  </a:cubicBezTo>
                  <a:cubicBezTo>
                    <a:pt x="171178" y="1284333"/>
                    <a:pt x="176527" y="1284333"/>
                    <a:pt x="173853" y="1289685"/>
                  </a:cubicBezTo>
                  <a:cubicBezTo>
                    <a:pt x="179202" y="1289685"/>
                    <a:pt x="181877" y="1287009"/>
                    <a:pt x="184551" y="1284333"/>
                  </a:cubicBezTo>
                  <a:close/>
                  <a:moveTo>
                    <a:pt x="189901" y="1468956"/>
                  </a:moveTo>
                  <a:cubicBezTo>
                    <a:pt x="187226" y="1471632"/>
                    <a:pt x="184551" y="1474307"/>
                    <a:pt x="187226" y="1476983"/>
                  </a:cubicBezTo>
                  <a:cubicBezTo>
                    <a:pt x="184551" y="1476983"/>
                    <a:pt x="179202" y="1468956"/>
                    <a:pt x="181877" y="1463605"/>
                  </a:cubicBezTo>
                  <a:cubicBezTo>
                    <a:pt x="184551" y="1463605"/>
                    <a:pt x="184551" y="1468956"/>
                    <a:pt x="189901" y="1468956"/>
                  </a:cubicBezTo>
                  <a:close/>
                  <a:moveTo>
                    <a:pt x="190904" y="1257242"/>
                  </a:moveTo>
                  <a:cubicBezTo>
                    <a:pt x="190569" y="1256238"/>
                    <a:pt x="189901" y="1256238"/>
                    <a:pt x="189901" y="1257576"/>
                  </a:cubicBezTo>
                  <a:cubicBezTo>
                    <a:pt x="189901" y="1260252"/>
                    <a:pt x="181877" y="1257576"/>
                    <a:pt x="184551" y="1262928"/>
                  </a:cubicBezTo>
                  <a:cubicBezTo>
                    <a:pt x="184551" y="1262928"/>
                    <a:pt x="184551" y="1262928"/>
                    <a:pt x="189901" y="1262928"/>
                  </a:cubicBezTo>
                  <a:cubicBezTo>
                    <a:pt x="191238" y="1260252"/>
                    <a:pt x="191238" y="1258245"/>
                    <a:pt x="190904" y="1257242"/>
                  </a:cubicBezTo>
                  <a:close/>
                  <a:moveTo>
                    <a:pt x="192575" y="757222"/>
                  </a:moveTo>
                  <a:cubicBezTo>
                    <a:pt x="187226" y="754546"/>
                    <a:pt x="192575" y="746519"/>
                    <a:pt x="189901" y="741167"/>
                  </a:cubicBezTo>
                  <a:cubicBezTo>
                    <a:pt x="195250" y="741167"/>
                    <a:pt x="189901" y="751870"/>
                    <a:pt x="192575" y="757222"/>
                  </a:cubicBezTo>
                  <a:close/>
                  <a:moveTo>
                    <a:pt x="193913" y="1163927"/>
                  </a:moveTo>
                  <a:cubicBezTo>
                    <a:pt x="193913" y="1165934"/>
                    <a:pt x="192575" y="1167940"/>
                    <a:pt x="189901" y="1166603"/>
                  </a:cubicBezTo>
                  <a:cubicBezTo>
                    <a:pt x="189901" y="1166603"/>
                    <a:pt x="189901" y="1166603"/>
                    <a:pt x="189901" y="1161251"/>
                  </a:cubicBezTo>
                  <a:cubicBezTo>
                    <a:pt x="192575" y="1159913"/>
                    <a:pt x="193913" y="1161920"/>
                    <a:pt x="193913" y="1163927"/>
                  </a:cubicBezTo>
                  <a:close/>
                  <a:moveTo>
                    <a:pt x="195250" y="1404739"/>
                  </a:moveTo>
                  <a:cubicBezTo>
                    <a:pt x="197925" y="1402064"/>
                    <a:pt x="195250" y="1396712"/>
                    <a:pt x="192575" y="1394037"/>
                  </a:cubicBezTo>
                  <a:cubicBezTo>
                    <a:pt x="192575" y="1399388"/>
                    <a:pt x="189901" y="1404739"/>
                    <a:pt x="195250" y="1404739"/>
                  </a:cubicBezTo>
                  <a:close/>
                  <a:moveTo>
                    <a:pt x="206283" y="677620"/>
                  </a:moveTo>
                  <a:cubicBezTo>
                    <a:pt x="205949" y="679627"/>
                    <a:pt x="204611" y="680964"/>
                    <a:pt x="200599" y="679626"/>
                  </a:cubicBezTo>
                  <a:cubicBezTo>
                    <a:pt x="200599" y="683640"/>
                    <a:pt x="201268" y="686984"/>
                    <a:pt x="201268" y="689660"/>
                  </a:cubicBezTo>
                  <a:lnTo>
                    <a:pt x="198439" y="694755"/>
                  </a:lnTo>
                  <a:lnTo>
                    <a:pt x="198259" y="694677"/>
                  </a:lnTo>
                  <a:cubicBezTo>
                    <a:pt x="197925" y="695012"/>
                    <a:pt x="197925" y="695681"/>
                    <a:pt x="197925" y="695681"/>
                  </a:cubicBezTo>
                  <a:lnTo>
                    <a:pt x="198439" y="694755"/>
                  </a:lnTo>
                  <a:lnTo>
                    <a:pt x="200599" y="695681"/>
                  </a:lnTo>
                  <a:cubicBezTo>
                    <a:pt x="189901" y="709059"/>
                    <a:pt x="197925" y="679626"/>
                    <a:pt x="200599" y="671599"/>
                  </a:cubicBezTo>
                  <a:cubicBezTo>
                    <a:pt x="200599" y="671599"/>
                    <a:pt x="200599" y="671599"/>
                    <a:pt x="205949" y="671599"/>
                  </a:cubicBezTo>
                  <a:cubicBezTo>
                    <a:pt x="205949" y="672937"/>
                    <a:pt x="206617" y="675613"/>
                    <a:pt x="206283" y="677620"/>
                  </a:cubicBezTo>
                  <a:close/>
                  <a:moveTo>
                    <a:pt x="212635" y="1221120"/>
                  </a:moveTo>
                  <a:cubicBezTo>
                    <a:pt x="213304" y="1218110"/>
                    <a:pt x="212635" y="1214765"/>
                    <a:pt x="211298" y="1214765"/>
                  </a:cubicBezTo>
                  <a:cubicBezTo>
                    <a:pt x="208623" y="1217441"/>
                    <a:pt x="205949" y="1220117"/>
                    <a:pt x="205949" y="1225468"/>
                  </a:cubicBezTo>
                  <a:cubicBezTo>
                    <a:pt x="209961" y="1226806"/>
                    <a:pt x="211967" y="1224130"/>
                    <a:pt x="212635" y="1221120"/>
                  </a:cubicBezTo>
                  <a:close/>
                  <a:moveTo>
                    <a:pt x="232695" y="684978"/>
                  </a:moveTo>
                  <a:cubicBezTo>
                    <a:pt x="235370" y="679626"/>
                    <a:pt x="227346" y="682302"/>
                    <a:pt x="224671" y="679626"/>
                  </a:cubicBezTo>
                  <a:cubicBezTo>
                    <a:pt x="224671" y="684978"/>
                    <a:pt x="230021" y="684978"/>
                    <a:pt x="232695" y="684978"/>
                  </a:cubicBezTo>
                  <a:close/>
                  <a:moveTo>
                    <a:pt x="236707" y="1168275"/>
                  </a:moveTo>
                  <a:cubicBezTo>
                    <a:pt x="237376" y="1165934"/>
                    <a:pt x="236707" y="1163927"/>
                    <a:pt x="232695" y="1163927"/>
                  </a:cubicBezTo>
                  <a:cubicBezTo>
                    <a:pt x="232695" y="1166603"/>
                    <a:pt x="230021" y="1171954"/>
                    <a:pt x="232695" y="1174630"/>
                  </a:cubicBezTo>
                  <a:cubicBezTo>
                    <a:pt x="234032" y="1173292"/>
                    <a:pt x="236038" y="1170616"/>
                    <a:pt x="236707" y="1168275"/>
                  </a:cubicBezTo>
                  <a:close/>
                  <a:moveTo>
                    <a:pt x="243394" y="650194"/>
                  </a:moveTo>
                  <a:cubicBezTo>
                    <a:pt x="240719" y="655545"/>
                    <a:pt x="230021" y="663572"/>
                    <a:pt x="232695" y="674275"/>
                  </a:cubicBezTo>
                  <a:cubicBezTo>
                    <a:pt x="235370" y="668924"/>
                    <a:pt x="238045" y="676951"/>
                    <a:pt x="240719" y="676951"/>
                  </a:cubicBezTo>
                  <a:cubicBezTo>
                    <a:pt x="240719" y="668924"/>
                    <a:pt x="246069" y="652869"/>
                    <a:pt x="243394" y="650194"/>
                  </a:cubicBezTo>
                  <a:close/>
                  <a:moveTo>
                    <a:pt x="244063" y="967933"/>
                  </a:moveTo>
                  <a:cubicBezTo>
                    <a:pt x="244731" y="969939"/>
                    <a:pt x="244731" y="972615"/>
                    <a:pt x="243394" y="973953"/>
                  </a:cubicBezTo>
                  <a:cubicBezTo>
                    <a:pt x="238045" y="973953"/>
                    <a:pt x="243394" y="965926"/>
                    <a:pt x="240719" y="965926"/>
                  </a:cubicBezTo>
                  <a:cubicBezTo>
                    <a:pt x="242057" y="964588"/>
                    <a:pt x="243394" y="965926"/>
                    <a:pt x="244063" y="967933"/>
                  </a:cubicBezTo>
                  <a:close/>
                  <a:moveTo>
                    <a:pt x="247907" y="920773"/>
                  </a:moveTo>
                  <a:cubicBezTo>
                    <a:pt x="247907" y="923783"/>
                    <a:pt x="246737" y="926459"/>
                    <a:pt x="243394" y="928466"/>
                  </a:cubicBezTo>
                  <a:cubicBezTo>
                    <a:pt x="248743" y="928466"/>
                    <a:pt x="246069" y="936493"/>
                    <a:pt x="246069" y="941844"/>
                  </a:cubicBezTo>
                  <a:cubicBezTo>
                    <a:pt x="240719" y="936493"/>
                    <a:pt x="243394" y="947196"/>
                    <a:pt x="238045" y="944520"/>
                  </a:cubicBezTo>
                  <a:cubicBezTo>
                    <a:pt x="238045" y="928466"/>
                    <a:pt x="235370" y="917763"/>
                    <a:pt x="230021" y="907060"/>
                  </a:cubicBezTo>
                  <a:cubicBezTo>
                    <a:pt x="232695" y="904385"/>
                    <a:pt x="232695" y="904385"/>
                    <a:pt x="235370" y="904385"/>
                  </a:cubicBezTo>
                  <a:cubicBezTo>
                    <a:pt x="232695" y="880303"/>
                    <a:pt x="232695" y="858898"/>
                    <a:pt x="232695" y="832141"/>
                  </a:cubicBezTo>
                  <a:cubicBezTo>
                    <a:pt x="240719" y="848195"/>
                    <a:pt x="235370" y="877628"/>
                    <a:pt x="243394" y="893682"/>
                  </a:cubicBezTo>
                  <a:cubicBezTo>
                    <a:pt x="237376" y="899702"/>
                    <a:pt x="247907" y="911743"/>
                    <a:pt x="247907" y="920773"/>
                  </a:cubicBezTo>
                  <a:close/>
                  <a:moveTo>
                    <a:pt x="248075" y="1160583"/>
                  </a:moveTo>
                  <a:cubicBezTo>
                    <a:pt x="248743" y="1157238"/>
                    <a:pt x="248743" y="1154562"/>
                    <a:pt x="246069" y="1153224"/>
                  </a:cubicBezTo>
                  <a:cubicBezTo>
                    <a:pt x="246069" y="1155900"/>
                    <a:pt x="240719" y="1155900"/>
                    <a:pt x="240719" y="1158576"/>
                  </a:cubicBezTo>
                  <a:cubicBezTo>
                    <a:pt x="240719" y="1166603"/>
                    <a:pt x="240719" y="1169278"/>
                    <a:pt x="246069" y="1171954"/>
                  </a:cubicBezTo>
                  <a:cubicBezTo>
                    <a:pt x="246069" y="1167941"/>
                    <a:pt x="247406" y="1163927"/>
                    <a:pt x="248075" y="1160583"/>
                  </a:cubicBezTo>
                  <a:close/>
                  <a:moveTo>
                    <a:pt x="249746" y="681299"/>
                  </a:moveTo>
                  <a:cubicBezTo>
                    <a:pt x="250081" y="678289"/>
                    <a:pt x="250081" y="675613"/>
                    <a:pt x="248743" y="674275"/>
                  </a:cubicBezTo>
                  <a:cubicBezTo>
                    <a:pt x="248743" y="679626"/>
                    <a:pt x="238045" y="690329"/>
                    <a:pt x="248743" y="690329"/>
                  </a:cubicBezTo>
                  <a:cubicBezTo>
                    <a:pt x="248743" y="687654"/>
                    <a:pt x="249412" y="684309"/>
                    <a:pt x="249746" y="681299"/>
                  </a:cubicBezTo>
                  <a:close/>
                  <a:moveTo>
                    <a:pt x="267466" y="939169"/>
                  </a:moveTo>
                  <a:cubicBezTo>
                    <a:pt x="259442" y="939169"/>
                    <a:pt x="254093" y="925790"/>
                    <a:pt x="262117" y="920439"/>
                  </a:cubicBezTo>
                  <a:cubicBezTo>
                    <a:pt x="267466" y="925790"/>
                    <a:pt x="267466" y="933817"/>
                    <a:pt x="267466" y="939169"/>
                  </a:cubicBezTo>
                  <a:close/>
                  <a:moveTo>
                    <a:pt x="271812" y="951209"/>
                  </a:moveTo>
                  <a:cubicBezTo>
                    <a:pt x="271478" y="953885"/>
                    <a:pt x="270141" y="956561"/>
                    <a:pt x="270141" y="960574"/>
                  </a:cubicBezTo>
                  <a:cubicBezTo>
                    <a:pt x="264791" y="957899"/>
                    <a:pt x="262117" y="952547"/>
                    <a:pt x="262117" y="941844"/>
                  </a:cubicBezTo>
                  <a:cubicBezTo>
                    <a:pt x="267466" y="939169"/>
                    <a:pt x="262117" y="949871"/>
                    <a:pt x="267466" y="947196"/>
                  </a:cubicBezTo>
                  <a:cubicBezTo>
                    <a:pt x="270141" y="947196"/>
                    <a:pt x="267466" y="947196"/>
                    <a:pt x="267466" y="941844"/>
                  </a:cubicBezTo>
                  <a:cubicBezTo>
                    <a:pt x="271478" y="945858"/>
                    <a:pt x="272147" y="948534"/>
                    <a:pt x="271812" y="951209"/>
                  </a:cubicBezTo>
                  <a:close/>
                  <a:moveTo>
                    <a:pt x="272815" y="1185333"/>
                  </a:moveTo>
                  <a:cubicBezTo>
                    <a:pt x="267466" y="1193360"/>
                    <a:pt x="267466" y="1196035"/>
                    <a:pt x="267466" y="1204062"/>
                  </a:cubicBezTo>
                  <a:lnTo>
                    <a:pt x="268234" y="1203970"/>
                  </a:lnTo>
                  <a:lnTo>
                    <a:pt x="199260" y="1437421"/>
                  </a:lnTo>
                  <a:lnTo>
                    <a:pt x="197925" y="1423469"/>
                  </a:lnTo>
                  <a:cubicBezTo>
                    <a:pt x="195250" y="1423469"/>
                    <a:pt x="195250" y="1420794"/>
                    <a:pt x="189901" y="1420794"/>
                  </a:cubicBezTo>
                  <a:cubicBezTo>
                    <a:pt x="192575" y="1404739"/>
                    <a:pt x="189901" y="1399388"/>
                    <a:pt x="189901" y="1383334"/>
                  </a:cubicBezTo>
                  <a:cubicBezTo>
                    <a:pt x="189901" y="1383334"/>
                    <a:pt x="192575" y="1383334"/>
                    <a:pt x="195250" y="1383334"/>
                  </a:cubicBezTo>
                  <a:cubicBezTo>
                    <a:pt x="195250" y="1377983"/>
                    <a:pt x="192575" y="1372631"/>
                    <a:pt x="195250" y="1367280"/>
                  </a:cubicBezTo>
                  <a:cubicBezTo>
                    <a:pt x="200599" y="1364604"/>
                    <a:pt x="203274" y="1356577"/>
                    <a:pt x="200599" y="1348550"/>
                  </a:cubicBezTo>
                  <a:cubicBezTo>
                    <a:pt x="189901" y="1356577"/>
                    <a:pt x="184551" y="1345874"/>
                    <a:pt x="184551" y="1335171"/>
                  </a:cubicBezTo>
                  <a:cubicBezTo>
                    <a:pt x="173853" y="1337847"/>
                    <a:pt x="176527" y="1356577"/>
                    <a:pt x="173853" y="1372631"/>
                  </a:cubicBezTo>
                  <a:cubicBezTo>
                    <a:pt x="173853" y="1383334"/>
                    <a:pt x="165829" y="1396712"/>
                    <a:pt x="179202" y="1399388"/>
                  </a:cubicBezTo>
                  <a:cubicBezTo>
                    <a:pt x="179202" y="1404739"/>
                    <a:pt x="179202" y="1410091"/>
                    <a:pt x="184551" y="1410091"/>
                  </a:cubicBezTo>
                  <a:cubicBezTo>
                    <a:pt x="181877" y="1418118"/>
                    <a:pt x="187226" y="1426145"/>
                    <a:pt x="184551" y="1428821"/>
                  </a:cubicBezTo>
                  <a:cubicBezTo>
                    <a:pt x="189901" y="1434172"/>
                    <a:pt x="192575" y="1444875"/>
                    <a:pt x="192575" y="1450226"/>
                  </a:cubicBezTo>
                  <a:cubicBezTo>
                    <a:pt x="189901" y="1450226"/>
                    <a:pt x="184551" y="1450226"/>
                    <a:pt x="187226" y="1444875"/>
                  </a:cubicBezTo>
                  <a:cubicBezTo>
                    <a:pt x="181877" y="1447551"/>
                    <a:pt x="187226" y="1452902"/>
                    <a:pt x="189901" y="1452902"/>
                  </a:cubicBezTo>
                  <a:cubicBezTo>
                    <a:pt x="189901" y="1452902"/>
                    <a:pt x="189901" y="1452902"/>
                    <a:pt x="189901" y="1458253"/>
                  </a:cubicBezTo>
                  <a:cubicBezTo>
                    <a:pt x="187226" y="1460929"/>
                    <a:pt x="184551" y="1455578"/>
                    <a:pt x="181877" y="1458253"/>
                  </a:cubicBezTo>
                  <a:cubicBezTo>
                    <a:pt x="176527" y="1450226"/>
                    <a:pt x="171178" y="1439523"/>
                    <a:pt x="168503" y="1426145"/>
                  </a:cubicBezTo>
                  <a:cubicBezTo>
                    <a:pt x="165829" y="1450226"/>
                    <a:pt x="155130" y="1458253"/>
                    <a:pt x="152455" y="1482335"/>
                  </a:cubicBezTo>
                  <a:cubicBezTo>
                    <a:pt x="147106" y="1463605"/>
                    <a:pt x="131058" y="1431496"/>
                    <a:pt x="144431" y="1412767"/>
                  </a:cubicBezTo>
                  <a:cubicBezTo>
                    <a:pt x="139082" y="1404739"/>
                    <a:pt x="147106" y="1394037"/>
                    <a:pt x="144431" y="1386010"/>
                  </a:cubicBezTo>
                  <a:cubicBezTo>
                    <a:pt x="147106" y="1396712"/>
                    <a:pt x="149781" y="1410091"/>
                    <a:pt x="157805" y="1420794"/>
                  </a:cubicBezTo>
                  <a:cubicBezTo>
                    <a:pt x="157805" y="1418118"/>
                    <a:pt x="163154" y="1407415"/>
                    <a:pt x="168503" y="1399388"/>
                  </a:cubicBezTo>
                  <a:cubicBezTo>
                    <a:pt x="165829" y="1396712"/>
                    <a:pt x="163154" y="1394037"/>
                    <a:pt x="160479" y="1391361"/>
                  </a:cubicBezTo>
                  <a:cubicBezTo>
                    <a:pt x="163154" y="1383334"/>
                    <a:pt x="157805" y="1380658"/>
                    <a:pt x="157805" y="1372631"/>
                  </a:cubicBezTo>
                  <a:cubicBezTo>
                    <a:pt x="163154" y="1375307"/>
                    <a:pt x="165829" y="1369955"/>
                    <a:pt x="165829" y="1375307"/>
                  </a:cubicBezTo>
                  <a:cubicBezTo>
                    <a:pt x="171178" y="1375307"/>
                    <a:pt x="171178" y="1369955"/>
                    <a:pt x="171178" y="1369955"/>
                  </a:cubicBezTo>
                  <a:cubicBezTo>
                    <a:pt x="168503" y="1364604"/>
                    <a:pt x="165829" y="1361928"/>
                    <a:pt x="160479" y="1364604"/>
                  </a:cubicBezTo>
                  <a:cubicBezTo>
                    <a:pt x="160479" y="1356577"/>
                    <a:pt x="155130" y="1351226"/>
                    <a:pt x="155130" y="1340523"/>
                  </a:cubicBezTo>
                  <a:cubicBezTo>
                    <a:pt x="149781" y="1343198"/>
                    <a:pt x="149781" y="1353901"/>
                    <a:pt x="147106" y="1361928"/>
                  </a:cubicBezTo>
                  <a:cubicBezTo>
                    <a:pt x="141757" y="1351226"/>
                    <a:pt x="139082" y="1337847"/>
                    <a:pt x="131058" y="1335171"/>
                  </a:cubicBezTo>
                  <a:cubicBezTo>
                    <a:pt x="128383" y="1337847"/>
                    <a:pt x="131058" y="1345874"/>
                    <a:pt x="128383" y="1351226"/>
                  </a:cubicBezTo>
                  <a:cubicBezTo>
                    <a:pt x="128383" y="1351226"/>
                    <a:pt x="128383" y="1348550"/>
                    <a:pt x="128383" y="1345874"/>
                  </a:cubicBezTo>
                  <a:cubicBezTo>
                    <a:pt x="125709" y="1345874"/>
                    <a:pt x="125709" y="1348550"/>
                    <a:pt x="125709" y="1348550"/>
                  </a:cubicBezTo>
                  <a:cubicBezTo>
                    <a:pt x="120360" y="1319117"/>
                    <a:pt x="128383" y="1284333"/>
                    <a:pt x="141757" y="1260252"/>
                  </a:cubicBezTo>
                  <a:cubicBezTo>
                    <a:pt x="152455" y="1273630"/>
                    <a:pt x="136407" y="1292360"/>
                    <a:pt x="141757" y="1308414"/>
                  </a:cubicBezTo>
                  <a:cubicBezTo>
                    <a:pt x="147106" y="1295036"/>
                    <a:pt x="155130" y="1281658"/>
                    <a:pt x="152455" y="1265603"/>
                  </a:cubicBezTo>
                  <a:cubicBezTo>
                    <a:pt x="152455" y="1260252"/>
                    <a:pt x="155130" y="1260252"/>
                    <a:pt x="157805" y="1260252"/>
                  </a:cubicBezTo>
                  <a:cubicBezTo>
                    <a:pt x="157805" y="1246873"/>
                    <a:pt x="163154" y="1233495"/>
                    <a:pt x="171178" y="1233495"/>
                  </a:cubicBezTo>
                  <a:cubicBezTo>
                    <a:pt x="173853" y="1220117"/>
                    <a:pt x="173853" y="1204062"/>
                    <a:pt x="179202" y="1193360"/>
                  </a:cubicBezTo>
                  <a:cubicBezTo>
                    <a:pt x="179202" y="1193360"/>
                    <a:pt x="179202" y="1193360"/>
                    <a:pt x="184551" y="1193360"/>
                  </a:cubicBezTo>
                  <a:cubicBezTo>
                    <a:pt x="179202" y="1217441"/>
                    <a:pt x="179202" y="1241522"/>
                    <a:pt x="176527" y="1262928"/>
                  </a:cubicBezTo>
                  <a:cubicBezTo>
                    <a:pt x="181877" y="1260252"/>
                    <a:pt x="189901" y="1257576"/>
                    <a:pt x="187226" y="1246873"/>
                  </a:cubicBezTo>
                  <a:cubicBezTo>
                    <a:pt x="189901" y="1246873"/>
                    <a:pt x="192575" y="1244198"/>
                    <a:pt x="192575" y="1244198"/>
                  </a:cubicBezTo>
                  <a:cubicBezTo>
                    <a:pt x="192575" y="1238846"/>
                    <a:pt x="189901" y="1244198"/>
                    <a:pt x="189901" y="1244198"/>
                  </a:cubicBezTo>
                  <a:cubicBezTo>
                    <a:pt x="184551" y="1244198"/>
                    <a:pt x="192575" y="1241522"/>
                    <a:pt x="189901" y="1238846"/>
                  </a:cubicBezTo>
                  <a:cubicBezTo>
                    <a:pt x="189901" y="1238846"/>
                    <a:pt x="189901" y="1238846"/>
                    <a:pt x="197925" y="1238846"/>
                  </a:cubicBezTo>
                  <a:cubicBezTo>
                    <a:pt x="197925" y="1233495"/>
                    <a:pt x="192575" y="1236171"/>
                    <a:pt x="192575" y="1230819"/>
                  </a:cubicBezTo>
                  <a:cubicBezTo>
                    <a:pt x="195250" y="1230819"/>
                    <a:pt x="195250" y="1230819"/>
                    <a:pt x="197925" y="1230819"/>
                  </a:cubicBezTo>
                  <a:cubicBezTo>
                    <a:pt x="200599" y="1225468"/>
                    <a:pt x="192575" y="1228144"/>
                    <a:pt x="195250" y="1222792"/>
                  </a:cubicBezTo>
                  <a:cubicBezTo>
                    <a:pt x="205949" y="1209414"/>
                    <a:pt x="197925" y="1182657"/>
                    <a:pt x="203274" y="1163927"/>
                  </a:cubicBezTo>
                  <a:cubicBezTo>
                    <a:pt x="208623" y="1163927"/>
                    <a:pt x="205949" y="1169278"/>
                    <a:pt x="208623" y="1171954"/>
                  </a:cubicBezTo>
                  <a:cubicBezTo>
                    <a:pt x="211298" y="1169278"/>
                    <a:pt x="213973" y="1163927"/>
                    <a:pt x="211298" y="1158576"/>
                  </a:cubicBezTo>
                  <a:cubicBezTo>
                    <a:pt x="224671" y="1155900"/>
                    <a:pt x="211298" y="1139846"/>
                    <a:pt x="219322" y="1129143"/>
                  </a:cubicBezTo>
                  <a:cubicBezTo>
                    <a:pt x="227346" y="1137170"/>
                    <a:pt x="221997" y="1147873"/>
                    <a:pt x="224671" y="1158576"/>
                  </a:cubicBezTo>
                  <a:cubicBezTo>
                    <a:pt x="221997" y="1155900"/>
                    <a:pt x="224671" y="1153224"/>
                    <a:pt x="221997" y="1153224"/>
                  </a:cubicBezTo>
                  <a:cubicBezTo>
                    <a:pt x="219322" y="1158576"/>
                    <a:pt x="216647" y="1166603"/>
                    <a:pt x="219322" y="1169278"/>
                  </a:cubicBezTo>
                  <a:cubicBezTo>
                    <a:pt x="221997" y="1169278"/>
                    <a:pt x="221997" y="1163927"/>
                    <a:pt x="221997" y="1161251"/>
                  </a:cubicBezTo>
                  <a:cubicBezTo>
                    <a:pt x="224671" y="1161251"/>
                    <a:pt x="224671" y="1163927"/>
                    <a:pt x="224671" y="1163927"/>
                  </a:cubicBezTo>
                  <a:cubicBezTo>
                    <a:pt x="238045" y="1155900"/>
                    <a:pt x="235370" y="1134494"/>
                    <a:pt x="240719" y="1115764"/>
                  </a:cubicBezTo>
                  <a:cubicBezTo>
                    <a:pt x="243394" y="1118440"/>
                    <a:pt x="243394" y="1121116"/>
                    <a:pt x="246069" y="1123792"/>
                  </a:cubicBezTo>
                  <a:cubicBezTo>
                    <a:pt x="254093" y="1121116"/>
                    <a:pt x="248743" y="1105062"/>
                    <a:pt x="254093" y="1102386"/>
                  </a:cubicBezTo>
                  <a:cubicBezTo>
                    <a:pt x="259442" y="1115764"/>
                    <a:pt x="251418" y="1145197"/>
                    <a:pt x="262117" y="1158576"/>
                  </a:cubicBezTo>
                  <a:cubicBezTo>
                    <a:pt x="262117" y="1161251"/>
                    <a:pt x="262117" y="1161251"/>
                    <a:pt x="262117" y="1163927"/>
                  </a:cubicBezTo>
                  <a:cubicBezTo>
                    <a:pt x="262117" y="1169278"/>
                    <a:pt x="264791" y="1163927"/>
                    <a:pt x="267466" y="1163927"/>
                  </a:cubicBezTo>
                  <a:cubicBezTo>
                    <a:pt x="264791" y="1171954"/>
                    <a:pt x="272815" y="1177305"/>
                    <a:pt x="272815" y="1185333"/>
                  </a:cubicBezTo>
                  <a:close/>
                  <a:moveTo>
                    <a:pt x="272815" y="746519"/>
                  </a:moveTo>
                  <a:cubicBezTo>
                    <a:pt x="264791" y="749194"/>
                    <a:pt x="259442" y="759897"/>
                    <a:pt x="262117" y="765249"/>
                  </a:cubicBezTo>
                  <a:cubicBezTo>
                    <a:pt x="262117" y="759897"/>
                    <a:pt x="264791" y="767924"/>
                    <a:pt x="267466" y="765249"/>
                  </a:cubicBezTo>
                  <a:cubicBezTo>
                    <a:pt x="270141" y="759897"/>
                    <a:pt x="275490" y="754546"/>
                    <a:pt x="272815" y="746519"/>
                  </a:cubicBezTo>
                  <a:close/>
                  <a:moveTo>
                    <a:pt x="275490" y="703708"/>
                  </a:moveTo>
                  <a:cubicBezTo>
                    <a:pt x="278164" y="698356"/>
                    <a:pt x="272815" y="693005"/>
                    <a:pt x="270141" y="698356"/>
                  </a:cubicBezTo>
                  <a:cubicBezTo>
                    <a:pt x="272815" y="698356"/>
                    <a:pt x="275490" y="698356"/>
                    <a:pt x="272815" y="701032"/>
                  </a:cubicBezTo>
                  <a:cubicBezTo>
                    <a:pt x="270141" y="698356"/>
                    <a:pt x="270141" y="703708"/>
                    <a:pt x="267466" y="701032"/>
                  </a:cubicBezTo>
                  <a:cubicBezTo>
                    <a:pt x="270141" y="711735"/>
                    <a:pt x="264791" y="709059"/>
                    <a:pt x="264791" y="719762"/>
                  </a:cubicBezTo>
                  <a:cubicBezTo>
                    <a:pt x="264791" y="719762"/>
                    <a:pt x="267466" y="719762"/>
                    <a:pt x="272815" y="719762"/>
                  </a:cubicBezTo>
                  <a:cubicBezTo>
                    <a:pt x="272815" y="711735"/>
                    <a:pt x="272815" y="711735"/>
                    <a:pt x="270141" y="703708"/>
                  </a:cubicBezTo>
                  <a:cubicBezTo>
                    <a:pt x="272815" y="703708"/>
                    <a:pt x="272815" y="703708"/>
                    <a:pt x="275490" y="703708"/>
                  </a:cubicBezTo>
                  <a:close/>
                  <a:moveTo>
                    <a:pt x="283514" y="658221"/>
                  </a:moveTo>
                  <a:cubicBezTo>
                    <a:pt x="278164" y="658221"/>
                    <a:pt x="280839" y="655545"/>
                    <a:pt x="278164" y="655545"/>
                  </a:cubicBezTo>
                  <a:cubicBezTo>
                    <a:pt x="275490" y="655545"/>
                    <a:pt x="272815" y="660897"/>
                    <a:pt x="275490" y="663572"/>
                  </a:cubicBezTo>
                  <a:cubicBezTo>
                    <a:pt x="280839" y="666248"/>
                    <a:pt x="280839" y="660897"/>
                    <a:pt x="283514" y="658221"/>
                  </a:cubicBezTo>
                  <a:close/>
                  <a:moveTo>
                    <a:pt x="300230" y="810067"/>
                  </a:moveTo>
                  <a:cubicBezTo>
                    <a:pt x="300230" y="804715"/>
                    <a:pt x="299562" y="800033"/>
                    <a:pt x="296887" y="797357"/>
                  </a:cubicBezTo>
                  <a:cubicBezTo>
                    <a:pt x="294212" y="805384"/>
                    <a:pt x="291538" y="824114"/>
                    <a:pt x="299562" y="826790"/>
                  </a:cubicBezTo>
                  <a:cubicBezTo>
                    <a:pt x="299562" y="821438"/>
                    <a:pt x="300230" y="815418"/>
                    <a:pt x="300230" y="810067"/>
                  </a:cubicBezTo>
                  <a:close/>
                  <a:moveTo>
                    <a:pt x="302236" y="861574"/>
                  </a:moveTo>
                  <a:cubicBezTo>
                    <a:pt x="294212" y="856222"/>
                    <a:pt x="291538" y="848195"/>
                    <a:pt x="286188" y="842844"/>
                  </a:cubicBezTo>
                  <a:cubicBezTo>
                    <a:pt x="275490" y="866925"/>
                    <a:pt x="296887" y="882979"/>
                    <a:pt x="294212" y="904385"/>
                  </a:cubicBezTo>
                  <a:cubicBezTo>
                    <a:pt x="307586" y="896358"/>
                    <a:pt x="296887" y="874952"/>
                    <a:pt x="302236" y="861574"/>
                  </a:cubicBezTo>
                  <a:close/>
                  <a:moveTo>
                    <a:pt x="338010" y="341151"/>
                  </a:moveTo>
                  <a:cubicBezTo>
                    <a:pt x="339013" y="339145"/>
                    <a:pt x="338344" y="337138"/>
                    <a:pt x="334332" y="337138"/>
                  </a:cubicBezTo>
                  <a:cubicBezTo>
                    <a:pt x="337007" y="342489"/>
                    <a:pt x="331658" y="339813"/>
                    <a:pt x="331658" y="345165"/>
                  </a:cubicBezTo>
                  <a:cubicBezTo>
                    <a:pt x="334332" y="345165"/>
                    <a:pt x="337007" y="343158"/>
                    <a:pt x="338010" y="341151"/>
                  </a:cubicBezTo>
                  <a:close/>
                  <a:moveTo>
                    <a:pt x="361079" y="329110"/>
                  </a:moveTo>
                  <a:cubicBezTo>
                    <a:pt x="358404" y="329110"/>
                    <a:pt x="358404" y="326435"/>
                    <a:pt x="358404" y="326435"/>
                  </a:cubicBezTo>
                  <a:cubicBezTo>
                    <a:pt x="358404" y="334462"/>
                    <a:pt x="347706" y="329110"/>
                    <a:pt x="345031" y="331786"/>
                  </a:cubicBezTo>
                  <a:cubicBezTo>
                    <a:pt x="345031" y="334462"/>
                    <a:pt x="345031" y="337138"/>
                    <a:pt x="347706" y="337138"/>
                  </a:cubicBezTo>
                  <a:cubicBezTo>
                    <a:pt x="347706" y="329110"/>
                    <a:pt x="358404" y="334462"/>
                    <a:pt x="361079" y="329110"/>
                  </a:cubicBezTo>
                  <a:close/>
                  <a:moveTo>
                    <a:pt x="385151" y="26757"/>
                  </a:moveTo>
                  <a:cubicBezTo>
                    <a:pt x="374452" y="34784"/>
                    <a:pt x="358404" y="42811"/>
                    <a:pt x="339682" y="45487"/>
                  </a:cubicBezTo>
                  <a:cubicBezTo>
                    <a:pt x="342356" y="40136"/>
                    <a:pt x="339682" y="37460"/>
                    <a:pt x="342356" y="32108"/>
                  </a:cubicBezTo>
                  <a:cubicBezTo>
                    <a:pt x="347706" y="32108"/>
                    <a:pt x="353055" y="32108"/>
                    <a:pt x="358404" y="32108"/>
                  </a:cubicBezTo>
                  <a:cubicBezTo>
                    <a:pt x="361079" y="29433"/>
                    <a:pt x="355730" y="26757"/>
                    <a:pt x="358404" y="24081"/>
                  </a:cubicBezTo>
                  <a:cubicBezTo>
                    <a:pt x="369103" y="24081"/>
                    <a:pt x="382476" y="16054"/>
                    <a:pt x="385151" y="26757"/>
                  </a:cubicBezTo>
                  <a:close/>
                  <a:moveTo>
                    <a:pt x="417247" y="631464"/>
                  </a:moveTo>
                  <a:cubicBezTo>
                    <a:pt x="417247" y="631464"/>
                    <a:pt x="417247" y="631464"/>
                    <a:pt x="414572" y="631464"/>
                  </a:cubicBezTo>
                  <a:cubicBezTo>
                    <a:pt x="411898" y="631464"/>
                    <a:pt x="411898" y="631464"/>
                    <a:pt x="411898" y="634140"/>
                  </a:cubicBezTo>
                  <a:cubicBezTo>
                    <a:pt x="414572" y="634140"/>
                    <a:pt x="406548" y="642167"/>
                    <a:pt x="414572" y="642167"/>
                  </a:cubicBezTo>
                  <a:cubicBezTo>
                    <a:pt x="414572" y="636815"/>
                    <a:pt x="417247" y="636815"/>
                    <a:pt x="417247" y="631464"/>
                  </a:cubicBezTo>
                  <a:close/>
                  <a:moveTo>
                    <a:pt x="422596" y="671599"/>
                  </a:moveTo>
                  <a:cubicBezTo>
                    <a:pt x="414572" y="666248"/>
                    <a:pt x="411898" y="682302"/>
                    <a:pt x="411898" y="693005"/>
                  </a:cubicBezTo>
                  <a:cubicBezTo>
                    <a:pt x="422596" y="687653"/>
                    <a:pt x="417247" y="676951"/>
                    <a:pt x="422596" y="671599"/>
                  </a:cubicBezTo>
                  <a:close/>
                  <a:moveTo>
                    <a:pt x="443993" y="468247"/>
                  </a:moveTo>
                  <a:cubicBezTo>
                    <a:pt x="443993" y="470922"/>
                    <a:pt x="441319" y="473598"/>
                    <a:pt x="438644" y="473598"/>
                  </a:cubicBezTo>
                  <a:cubicBezTo>
                    <a:pt x="438644" y="468247"/>
                    <a:pt x="441319" y="468247"/>
                    <a:pt x="443993" y="468247"/>
                  </a:cubicBezTo>
                  <a:close/>
                  <a:moveTo>
                    <a:pt x="468065" y="120406"/>
                  </a:moveTo>
                  <a:cubicBezTo>
                    <a:pt x="460041" y="117731"/>
                    <a:pt x="452017" y="120406"/>
                    <a:pt x="454692" y="128433"/>
                  </a:cubicBezTo>
                  <a:cubicBezTo>
                    <a:pt x="460041" y="128433"/>
                    <a:pt x="465391" y="125758"/>
                    <a:pt x="468065" y="120406"/>
                  </a:cubicBezTo>
                  <a:close/>
                  <a:moveTo>
                    <a:pt x="526908" y="133785"/>
                  </a:moveTo>
                  <a:cubicBezTo>
                    <a:pt x="521559" y="136461"/>
                    <a:pt x="521559" y="133785"/>
                    <a:pt x="513535" y="131109"/>
                  </a:cubicBezTo>
                  <a:cubicBezTo>
                    <a:pt x="508185" y="139136"/>
                    <a:pt x="486788" y="133785"/>
                    <a:pt x="486788" y="149839"/>
                  </a:cubicBezTo>
                  <a:cubicBezTo>
                    <a:pt x="505511" y="152515"/>
                    <a:pt x="513535" y="144488"/>
                    <a:pt x="526908" y="139136"/>
                  </a:cubicBezTo>
                  <a:cubicBezTo>
                    <a:pt x="524233" y="133785"/>
                    <a:pt x="526908" y="139136"/>
                    <a:pt x="526908" y="133785"/>
                  </a:cubicBezTo>
                  <a:close/>
                  <a:moveTo>
                    <a:pt x="537607" y="107028"/>
                  </a:moveTo>
                  <a:cubicBezTo>
                    <a:pt x="534932" y="115055"/>
                    <a:pt x="524233" y="115055"/>
                    <a:pt x="513535" y="115055"/>
                  </a:cubicBezTo>
                  <a:cubicBezTo>
                    <a:pt x="518884" y="109704"/>
                    <a:pt x="526908" y="104352"/>
                    <a:pt x="537607" y="107028"/>
                  </a:cubicBezTo>
                  <a:close/>
                  <a:moveTo>
                    <a:pt x="545631" y="131109"/>
                  </a:moveTo>
                  <a:cubicBezTo>
                    <a:pt x="542956" y="131109"/>
                    <a:pt x="540281" y="131109"/>
                    <a:pt x="540281" y="133785"/>
                  </a:cubicBezTo>
                  <a:cubicBezTo>
                    <a:pt x="542956" y="136461"/>
                    <a:pt x="545631" y="133785"/>
                    <a:pt x="545631" y="131109"/>
                  </a:cubicBezTo>
                  <a:close/>
                  <a:moveTo>
                    <a:pt x="572377" y="93649"/>
                  </a:moveTo>
                  <a:cubicBezTo>
                    <a:pt x="572377" y="99001"/>
                    <a:pt x="559004" y="104352"/>
                    <a:pt x="556329" y="107028"/>
                  </a:cubicBezTo>
                  <a:cubicBezTo>
                    <a:pt x="559004" y="109704"/>
                    <a:pt x="564353" y="107028"/>
                    <a:pt x="567028" y="107028"/>
                  </a:cubicBezTo>
                  <a:cubicBezTo>
                    <a:pt x="567028" y="112379"/>
                    <a:pt x="548305" y="120406"/>
                    <a:pt x="537607" y="117731"/>
                  </a:cubicBezTo>
                  <a:cubicBezTo>
                    <a:pt x="534932" y="120406"/>
                    <a:pt x="532257" y="125758"/>
                    <a:pt x="526908" y="125758"/>
                  </a:cubicBezTo>
                  <a:cubicBezTo>
                    <a:pt x="532257" y="117731"/>
                    <a:pt x="542956" y="115055"/>
                    <a:pt x="550980" y="112379"/>
                  </a:cubicBezTo>
                  <a:cubicBezTo>
                    <a:pt x="550980" y="104352"/>
                    <a:pt x="545631" y="112379"/>
                    <a:pt x="542956" y="107028"/>
                  </a:cubicBezTo>
                  <a:cubicBezTo>
                    <a:pt x="545631" y="96325"/>
                    <a:pt x="561679" y="96325"/>
                    <a:pt x="572377" y="93649"/>
                  </a:cubicBezTo>
                  <a:close/>
                  <a:moveTo>
                    <a:pt x="591100" y="189974"/>
                  </a:moveTo>
                  <a:cubicBezTo>
                    <a:pt x="585750" y="181947"/>
                    <a:pt x="569703" y="189974"/>
                    <a:pt x="567028" y="195326"/>
                  </a:cubicBezTo>
                  <a:cubicBezTo>
                    <a:pt x="577727" y="195326"/>
                    <a:pt x="580401" y="189974"/>
                    <a:pt x="591100" y="189974"/>
                  </a:cubicBezTo>
                  <a:close/>
                  <a:moveTo>
                    <a:pt x="604473" y="141812"/>
                  </a:moveTo>
                  <a:cubicBezTo>
                    <a:pt x="599124" y="147163"/>
                    <a:pt x="588425" y="149839"/>
                    <a:pt x="583076" y="149839"/>
                  </a:cubicBezTo>
                  <a:cubicBezTo>
                    <a:pt x="588425" y="144488"/>
                    <a:pt x="596449" y="144488"/>
                    <a:pt x="604473" y="141812"/>
                  </a:cubicBezTo>
                  <a:close/>
                  <a:moveTo>
                    <a:pt x="631477" y="124284"/>
                  </a:moveTo>
                  <a:lnTo>
                    <a:pt x="624966" y="139363"/>
                  </a:lnTo>
                  <a:lnTo>
                    <a:pt x="620521" y="140474"/>
                  </a:lnTo>
                  <a:cubicBezTo>
                    <a:pt x="615840" y="142481"/>
                    <a:pt x="611160" y="144488"/>
                    <a:pt x="604473" y="144488"/>
                  </a:cubicBezTo>
                  <a:cubicBezTo>
                    <a:pt x="607148" y="139136"/>
                    <a:pt x="615172" y="141812"/>
                    <a:pt x="620521" y="139136"/>
                  </a:cubicBezTo>
                  <a:cubicBezTo>
                    <a:pt x="620521" y="136461"/>
                    <a:pt x="617846" y="133785"/>
                    <a:pt x="617846" y="131109"/>
                  </a:cubicBezTo>
                  <a:cubicBezTo>
                    <a:pt x="604473" y="131109"/>
                    <a:pt x="599124" y="139136"/>
                    <a:pt x="585750" y="136461"/>
                  </a:cubicBezTo>
                  <a:cubicBezTo>
                    <a:pt x="588425" y="133785"/>
                    <a:pt x="588425" y="131109"/>
                    <a:pt x="583076" y="131109"/>
                  </a:cubicBezTo>
                  <a:cubicBezTo>
                    <a:pt x="592437" y="127096"/>
                    <a:pt x="603804" y="123751"/>
                    <a:pt x="614837" y="122413"/>
                  </a:cubicBezTo>
                  <a:close/>
                  <a:moveTo>
                    <a:pt x="657966" y="21406"/>
                  </a:moveTo>
                  <a:cubicBezTo>
                    <a:pt x="655292" y="26757"/>
                    <a:pt x="649942" y="24081"/>
                    <a:pt x="644593" y="26757"/>
                  </a:cubicBezTo>
                  <a:cubicBezTo>
                    <a:pt x="647268" y="21406"/>
                    <a:pt x="652617" y="24081"/>
                    <a:pt x="657966" y="21406"/>
                  </a:cubicBezTo>
                  <a:close/>
                  <a:moveTo>
                    <a:pt x="662268" y="52979"/>
                  </a:moveTo>
                  <a:lnTo>
                    <a:pt x="660813" y="56348"/>
                  </a:lnTo>
                  <a:lnTo>
                    <a:pt x="643924" y="62210"/>
                  </a:lnTo>
                  <a:cubicBezTo>
                    <a:pt x="632557" y="65555"/>
                    <a:pt x="620521" y="68230"/>
                    <a:pt x="607148" y="69568"/>
                  </a:cubicBezTo>
                  <a:cubicBezTo>
                    <a:pt x="607148" y="72244"/>
                    <a:pt x="604473" y="74920"/>
                    <a:pt x="601798" y="74920"/>
                  </a:cubicBezTo>
                  <a:cubicBezTo>
                    <a:pt x="599124" y="77595"/>
                    <a:pt x="599124" y="72244"/>
                    <a:pt x="593774" y="74920"/>
                  </a:cubicBezTo>
                  <a:cubicBezTo>
                    <a:pt x="593774" y="74920"/>
                    <a:pt x="593774" y="77595"/>
                    <a:pt x="593774" y="77595"/>
                  </a:cubicBezTo>
                  <a:cubicBezTo>
                    <a:pt x="588425" y="77595"/>
                    <a:pt x="588425" y="80271"/>
                    <a:pt x="585750" y="77595"/>
                  </a:cubicBezTo>
                  <a:cubicBezTo>
                    <a:pt x="575052" y="88298"/>
                    <a:pt x="550980" y="82947"/>
                    <a:pt x="542956" y="96325"/>
                  </a:cubicBezTo>
                  <a:cubicBezTo>
                    <a:pt x="542956" y="96325"/>
                    <a:pt x="540281" y="96325"/>
                    <a:pt x="540281" y="93649"/>
                  </a:cubicBezTo>
                  <a:cubicBezTo>
                    <a:pt x="537607" y="104352"/>
                    <a:pt x="521559" y="101676"/>
                    <a:pt x="513535" y="104352"/>
                  </a:cubicBezTo>
                  <a:cubicBezTo>
                    <a:pt x="513535" y="107028"/>
                    <a:pt x="516209" y="109704"/>
                    <a:pt x="513535" y="112379"/>
                  </a:cubicBezTo>
                  <a:cubicBezTo>
                    <a:pt x="510860" y="112379"/>
                    <a:pt x="505511" y="112379"/>
                    <a:pt x="505511" y="120406"/>
                  </a:cubicBezTo>
                  <a:cubicBezTo>
                    <a:pt x="500161" y="120406"/>
                    <a:pt x="492137" y="120406"/>
                    <a:pt x="486788" y="128433"/>
                  </a:cubicBezTo>
                  <a:cubicBezTo>
                    <a:pt x="486788" y="128433"/>
                    <a:pt x="489463" y="128433"/>
                    <a:pt x="486788" y="131109"/>
                  </a:cubicBezTo>
                  <a:cubicBezTo>
                    <a:pt x="476089" y="128433"/>
                    <a:pt x="462716" y="128433"/>
                    <a:pt x="457367" y="136461"/>
                  </a:cubicBezTo>
                  <a:cubicBezTo>
                    <a:pt x="468065" y="131109"/>
                    <a:pt x="481439" y="139136"/>
                    <a:pt x="486788" y="131109"/>
                  </a:cubicBezTo>
                  <a:cubicBezTo>
                    <a:pt x="497487" y="136461"/>
                    <a:pt x="510860" y="131109"/>
                    <a:pt x="516209" y="125758"/>
                  </a:cubicBezTo>
                  <a:cubicBezTo>
                    <a:pt x="526908" y="131109"/>
                    <a:pt x="540281" y="123082"/>
                    <a:pt x="550980" y="125758"/>
                  </a:cubicBezTo>
                  <a:cubicBezTo>
                    <a:pt x="553655" y="128433"/>
                    <a:pt x="550980" y="131109"/>
                    <a:pt x="548305" y="133785"/>
                  </a:cubicBezTo>
                  <a:cubicBezTo>
                    <a:pt x="556329" y="136461"/>
                    <a:pt x="567028" y="133785"/>
                    <a:pt x="569703" y="141812"/>
                  </a:cubicBezTo>
                  <a:cubicBezTo>
                    <a:pt x="564353" y="141812"/>
                    <a:pt x="556329" y="147163"/>
                    <a:pt x="550980" y="155190"/>
                  </a:cubicBezTo>
                  <a:cubicBezTo>
                    <a:pt x="550980" y="157866"/>
                    <a:pt x="556329" y="157866"/>
                    <a:pt x="556329" y="157866"/>
                  </a:cubicBezTo>
                  <a:cubicBezTo>
                    <a:pt x="553655" y="163217"/>
                    <a:pt x="532257" y="163217"/>
                    <a:pt x="540281" y="168569"/>
                  </a:cubicBezTo>
                  <a:cubicBezTo>
                    <a:pt x="532257" y="171245"/>
                    <a:pt x="518884" y="173920"/>
                    <a:pt x="510860" y="181947"/>
                  </a:cubicBezTo>
                  <a:cubicBezTo>
                    <a:pt x="537607" y="181947"/>
                    <a:pt x="556329" y="168569"/>
                    <a:pt x="583076" y="163217"/>
                  </a:cubicBezTo>
                  <a:cubicBezTo>
                    <a:pt x="580401" y="173920"/>
                    <a:pt x="577727" y="173920"/>
                    <a:pt x="572377" y="181947"/>
                  </a:cubicBezTo>
                  <a:cubicBezTo>
                    <a:pt x="580401" y="181947"/>
                    <a:pt x="588425" y="176596"/>
                    <a:pt x="585750" y="184623"/>
                  </a:cubicBezTo>
                  <a:cubicBezTo>
                    <a:pt x="591100" y="184623"/>
                    <a:pt x="591100" y="181947"/>
                    <a:pt x="593774" y="179272"/>
                  </a:cubicBezTo>
                  <a:cubicBezTo>
                    <a:pt x="599124" y="176596"/>
                    <a:pt x="596449" y="184623"/>
                    <a:pt x="599124" y="184623"/>
                  </a:cubicBezTo>
                  <a:lnTo>
                    <a:pt x="610582" y="172672"/>
                  </a:lnTo>
                  <a:lnTo>
                    <a:pt x="507439" y="411530"/>
                  </a:lnTo>
                  <a:lnTo>
                    <a:pt x="492137" y="412726"/>
                  </a:lnTo>
                  <a:cubicBezTo>
                    <a:pt x="478095" y="415402"/>
                    <a:pt x="466728" y="421422"/>
                    <a:pt x="465391" y="436138"/>
                  </a:cubicBezTo>
                  <a:cubicBezTo>
                    <a:pt x="457367" y="438814"/>
                    <a:pt x="452017" y="433463"/>
                    <a:pt x="449343" y="428111"/>
                  </a:cubicBezTo>
                  <a:cubicBezTo>
                    <a:pt x="433295" y="436138"/>
                    <a:pt x="435969" y="460219"/>
                    <a:pt x="425271" y="473598"/>
                  </a:cubicBezTo>
                  <a:cubicBezTo>
                    <a:pt x="425271" y="460219"/>
                    <a:pt x="427945" y="457544"/>
                    <a:pt x="425271" y="446841"/>
                  </a:cubicBezTo>
                  <a:cubicBezTo>
                    <a:pt x="417247" y="449517"/>
                    <a:pt x="419922" y="454868"/>
                    <a:pt x="419922" y="462895"/>
                  </a:cubicBezTo>
                  <a:cubicBezTo>
                    <a:pt x="414572" y="462895"/>
                    <a:pt x="414572" y="460219"/>
                    <a:pt x="411898" y="460219"/>
                  </a:cubicBezTo>
                  <a:cubicBezTo>
                    <a:pt x="417247" y="478949"/>
                    <a:pt x="398524" y="489652"/>
                    <a:pt x="403874" y="508382"/>
                  </a:cubicBezTo>
                  <a:cubicBezTo>
                    <a:pt x="409223" y="505706"/>
                    <a:pt x="409223" y="505706"/>
                    <a:pt x="411898" y="513733"/>
                  </a:cubicBezTo>
                  <a:cubicBezTo>
                    <a:pt x="425271" y="511058"/>
                    <a:pt x="419922" y="497679"/>
                    <a:pt x="430620" y="492328"/>
                  </a:cubicBezTo>
                  <a:cubicBezTo>
                    <a:pt x="427945" y="486976"/>
                    <a:pt x="419922" y="497679"/>
                    <a:pt x="422596" y="492328"/>
                  </a:cubicBezTo>
                  <a:cubicBezTo>
                    <a:pt x="427945" y="486976"/>
                    <a:pt x="433295" y="481625"/>
                    <a:pt x="441319" y="476274"/>
                  </a:cubicBezTo>
                  <a:cubicBezTo>
                    <a:pt x="430620" y="484301"/>
                    <a:pt x="433295" y="503031"/>
                    <a:pt x="425271" y="521760"/>
                  </a:cubicBezTo>
                  <a:cubicBezTo>
                    <a:pt x="422596" y="519085"/>
                    <a:pt x="419922" y="519085"/>
                    <a:pt x="419922" y="521760"/>
                  </a:cubicBezTo>
                  <a:cubicBezTo>
                    <a:pt x="414572" y="521760"/>
                    <a:pt x="414572" y="516409"/>
                    <a:pt x="409223" y="516409"/>
                  </a:cubicBezTo>
                  <a:cubicBezTo>
                    <a:pt x="395850" y="519085"/>
                    <a:pt x="409223" y="535139"/>
                    <a:pt x="398524" y="540490"/>
                  </a:cubicBezTo>
                  <a:cubicBezTo>
                    <a:pt x="403874" y="545842"/>
                    <a:pt x="409223" y="553869"/>
                    <a:pt x="403874" y="564572"/>
                  </a:cubicBezTo>
                  <a:cubicBezTo>
                    <a:pt x="411898" y="564572"/>
                    <a:pt x="403874" y="551193"/>
                    <a:pt x="414572" y="553869"/>
                  </a:cubicBezTo>
                  <a:cubicBezTo>
                    <a:pt x="414572" y="561896"/>
                    <a:pt x="411898" y="561896"/>
                    <a:pt x="409223" y="567247"/>
                  </a:cubicBezTo>
                  <a:cubicBezTo>
                    <a:pt x="419922" y="583301"/>
                    <a:pt x="406548" y="596680"/>
                    <a:pt x="403874" y="612734"/>
                  </a:cubicBezTo>
                  <a:cubicBezTo>
                    <a:pt x="411898" y="612734"/>
                    <a:pt x="401199" y="618085"/>
                    <a:pt x="406548" y="623437"/>
                  </a:cubicBezTo>
                  <a:cubicBezTo>
                    <a:pt x="411898" y="618085"/>
                    <a:pt x="419922" y="620761"/>
                    <a:pt x="427945" y="612734"/>
                  </a:cubicBezTo>
                  <a:cubicBezTo>
                    <a:pt x="433295" y="615410"/>
                    <a:pt x="427945" y="620761"/>
                    <a:pt x="427945" y="628788"/>
                  </a:cubicBezTo>
                  <a:lnTo>
                    <a:pt x="432479" y="648064"/>
                  </a:lnTo>
                  <a:lnTo>
                    <a:pt x="415532" y="705423"/>
                  </a:lnTo>
                  <a:lnTo>
                    <a:pt x="414572" y="706383"/>
                  </a:lnTo>
                  <a:cubicBezTo>
                    <a:pt x="414572" y="701032"/>
                    <a:pt x="411898" y="706383"/>
                    <a:pt x="409223" y="701032"/>
                  </a:cubicBezTo>
                  <a:cubicBezTo>
                    <a:pt x="409223" y="709059"/>
                    <a:pt x="406548" y="709059"/>
                    <a:pt x="403874" y="711735"/>
                  </a:cubicBezTo>
                  <a:cubicBezTo>
                    <a:pt x="411898" y="714410"/>
                    <a:pt x="409223" y="706383"/>
                    <a:pt x="411898" y="706383"/>
                  </a:cubicBezTo>
                  <a:lnTo>
                    <a:pt x="414656" y="708390"/>
                  </a:lnTo>
                  <a:lnTo>
                    <a:pt x="396472" y="769936"/>
                  </a:lnTo>
                  <a:lnTo>
                    <a:pt x="390500" y="770600"/>
                  </a:lnTo>
                  <a:cubicBezTo>
                    <a:pt x="385151" y="765249"/>
                    <a:pt x="379802" y="759897"/>
                    <a:pt x="371778" y="757222"/>
                  </a:cubicBezTo>
                  <a:cubicBezTo>
                    <a:pt x="371778" y="741167"/>
                    <a:pt x="369103" y="725113"/>
                    <a:pt x="379802" y="719762"/>
                  </a:cubicBezTo>
                  <a:cubicBezTo>
                    <a:pt x="379802" y="714410"/>
                    <a:pt x="379802" y="709059"/>
                    <a:pt x="377127" y="706383"/>
                  </a:cubicBezTo>
                  <a:cubicBezTo>
                    <a:pt x="374452" y="709059"/>
                    <a:pt x="374452" y="717086"/>
                    <a:pt x="366428" y="717086"/>
                  </a:cubicBezTo>
                  <a:cubicBezTo>
                    <a:pt x="369103" y="709059"/>
                    <a:pt x="369103" y="703708"/>
                    <a:pt x="366428" y="701032"/>
                  </a:cubicBezTo>
                  <a:cubicBezTo>
                    <a:pt x="371778" y="703708"/>
                    <a:pt x="374452" y="695681"/>
                    <a:pt x="371778" y="690329"/>
                  </a:cubicBezTo>
                  <a:cubicBezTo>
                    <a:pt x="361079" y="695681"/>
                    <a:pt x="350380" y="690329"/>
                    <a:pt x="345031" y="701032"/>
                  </a:cubicBezTo>
                  <a:cubicBezTo>
                    <a:pt x="345031" y="709059"/>
                    <a:pt x="350380" y="714410"/>
                    <a:pt x="350380" y="722437"/>
                  </a:cubicBezTo>
                  <a:cubicBezTo>
                    <a:pt x="355730" y="722437"/>
                    <a:pt x="350380" y="714410"/>
                    <a:pt x="358404" y="714410"/>
                  </a:cubicBezTo>
                  <a:cubicBezTo>
                    <a:pt x="361079" y="722437"/>
                    <a:pt x="355730" y="727789"/>
                    <a:pt x="355730" y="735816"/>
                  </a:cubicBezTo>
                  <a:cubicBezTo>
                    <a:pt x="371778" y="722437"/>
                    <a:pt x="355730" y="781303"/>
                    <a:pt x="358404" y="797357"/>
                  </a:cubicBezTo>
                  <a:cubicBezTo>
                    <a:pt x="358404" y="802708"/>
                    <a:pt x="361079" y="802708"/>
                    <a:pt x="361079" y="805384"/>
                  </a:cubicBezTo>
                  <a:cubicBezTo>
                    <a:pt x="355730" y="808060"/>
                    <a:pt x="358404" y="816087"/>
                    <a:pt x="355730" y="818762"/>
                  </a:cubicBezTo>
                  <a:cubicBezTo>
                    <a:pt x="350380" y="816087"/>
                    <a:pt x="350380" y="808060"/>
                    <a:pt x="345031" y="808060"/>
                  </a:cubicBezTo>
                  <a:cubicBezTo>
                    <a:pt x="353055" y="802708"/>
                    <a:pt x="350380" y="783978"/>
                    <a:pt x="345031" y="778627"/>
                  </a:cubicBezTo>
                  <a:cubicBezTo>
                    <a:pt x="334332" y="781303"/>
                    <a:pt x="337007" y="800033"/>
                    <a:pt x="337007" y="813411"/>
                  </a:cubicBezTo>
                  <a:cubicBezTo>
                    <a:pt x="334332" y="829465"/>
                    <a:pt x="328983" y="842844"/>
                    <a:pt x="347706" y="845519"/>
                  </a:cubicBezTo>
                  <a:cubicBezTo>
                    <a:pt x="347706" y="853547"/>
                    <a:pt x="347706" y="864249"/>
                    <a:pt x="350380" y="869601"/>
                  </a:cubicBezTo>
                  <a:cubicBezTo>
                    <a:pt x="353055" y="869601"/>
                    <a:pt x="355730" y="866925"/>
                    <a:pt x="355730" y="864249"/>
                  </a:cubicBezTo>
                  <a:cubicBezTo>
                    <a:pt x="358404" y="866925"/>
                    <a:pt x="355730" y="880303"/>
                    <a:pt x="358404" y="882979"/>
                  </a:cubicBezTo>
                  <a:lnTo>
                    <a:pt x="360068" y="893149"/>
                  </a:lnTo>
                  <a:lnTo>
                    <a:pt x="320585" y="1026782"/>
                  </a:lnTo>
                  <a:lnTo>
                    <a:pt x="317031" y="1020276"/>
                  </a:lnTo>
                  <a:cubicBezTo>
                    <a:pt x="314774" y="1010744"/>
                    <a:pt x="316278" y="996696"/>
                    <a:pt x="310260" y="1000710"/>
                  </a:cubicBezTo>
                  <a:cubicBezTo>
                    <a:pt x="307586" y="992683"/>
                    <a:pt x="312935" y="987331"/>
                    <a:pt x="307586" y="979304"/>
                  </a:cubicBezTo>
                  <a:cubicBezTo>
                    <a:pt x="304911" y="995358"/>
                    <a:pt x="307586" y="1019440"/>
                    <a:pt x="302236" y="1038169"/>
                  </a:cubicBezTo>
                  <a:cubicBezTo>
                    <a:pt x="296887" y="1030142"/>
                    <a:pt x="296887" y="1019440"/>
                    <a:pt x="294212" y="1008737"/>
                  </a:cubicBezTo>
                  <a:cubicBezTo>
                    <a:pt x="291538" y="1008737"/>
                    <a:pt x="299562" y="1019440"/>
                    <a:pt x="288863" y="1016764"/>
                  </a:cubicBezTo>
                  <a:cubicBezTo>
                    <a:pt x="288863" y="1024791"/>
                    <a:pt x="291538" y="1030142"/>
                    <a:pt x="288863" y="1035494"/>
                  </a:cubicBezTo>
                  <a:cubicBezTo>
                    <a:pt x="278164" y="1011412"/>
                    <a:pt x="283514" y="981980"/>
                    <a:pt x="270141" y="963250"/>
                  </a:cubicBezTo>
                  <a:cubicBezTo>
                    <a:pt x="275490" y="957899"/>
                    <a:pt x="272815" y="965926"/>
                    <a:pt x="278164" y="968601"/>
                  </a:cubicBezTo>
                  <a:cubicBezTo>
                    <a:pt x="280839" y="963250"/>
                    <a:pt x="278164" y="952547"/>
                    <a:pt x="272815" y="952547"/>
                  </a:cubicBezTo>
                  <a:cubicBezTo>
                    <a:pt x="278164" y="947196"/>
                    <a:pt x="278164" y="936493"/>
                    <a:pt x="270141" y="933817"/>
                  </a:cubicBezTo>
                  <a:cubicBezTo>
                    <a:pt x="270141" y="931142"/>
                    <a:pt x="272815" y="931142"/>
                    <a:pt x="275490" y="931142"/>
                  </a:cubicBezTo>
                  <a:cubicBezTo>
                    <a:pt x="272815" y="923115"/>
                    <a:pt x="262117" y="920439"/>
                    <a:pt x="267466" y="915087"/>
                  </a:cubicBezTo>
                  <a:cubicBezTo>
                    <a:pt x="262117" y="912412"/>
                    <a:pt x="264791" y="920439"/>
                    <a:pt x="262117" y="920439"/>
                  </a:cubicBezTo>
                  <a:cubicBezTo>
                    <a:pt x="254093" y="917763"/>
                    <a:pt x="254093" y="904385"/>
                    <a:pt x="256767" y="899033"/>
                  </a:cubicBezTo>
                  <a:cubicBezTo>
                    <a:pt x="259442" y="899033"/>
                    <a:pt x="259442" y="901709"/>
                    <a:pt x="259442" y="901709"/>
                  </a:cubicBezTo>
                  <a:cubicBezTo>
                    <a:pt x="262117" y="896358"/>
                    <a:pt x="264791" y="885655"/>
                    <a:pt x="264791" y="877628"/>
                  </a:cubicBezTo>
                  <a:cubicBezTo>
                    <a:pt x="270141" y="880303"/>
                    <a:pt x="272815" y="877628"/>
                    <a:pt x="267466" y="874952"/>
                  </a:cubicBezTo>
                  <a:cubicBezTo>
                    <a:pt x="275490" y="872276"/>
                    <a:pt x="275490" y="888331"/>
                    <a:pt x="278164" y="893682"/>
                  </a:cubicBezTo>
                  <a:cubicBezTo>
                    <a:pt x="288863" y="872276"/>
                    <a:pt x="272815" y="840168"/>
                    <a:pt x="278164" y="813411"/>
                  </a:cubicBezTo>
                  <a:cubicBezTo>
                    <a:pt x="275490" y="805384"/>
                    <a:pt x="272815" y="794681"/>
                    <a:pt x="272815" y="783978"/>
                  </a:cubicBezTo>
                  <a:cubicBezTo>
                    <a:pt x="267466" y="783978"/>
                    <a:pt x="270141" y="792006"/>
                    <a:pt x="264791" y="789330"/>
                  </a:cubicBezTo>
                  <a:cubicBezTo>
                    <a:pt x="267466" y="786654"/>
                    <a:pt x="267466" y="789330"/>
                    <a:pt x="267466" y="781303"/>
                  </a:cubicBezTo>
                  <a:cubicBezTo>
                    <a:pt x="272815" y="783978"/>
                    <a:pt x="272815" y="781303"/>
                    <a:pt x="275490" y="781303"/>
                  </a:cubicBezTo>
                  <a:cubicBezTo>
                    <a:pt x="275490" y="775951"/>
                    <a:pt x="272815" y="775951"/>
                    <a:pt x="272815" y="773276"/>
                  </a:cubicBezTo>
                  <a:cubicBezTo>
                    <a:pt x="264791" y="778627"/>
                    <a:pt x="259442" y="775951"/>
                    <a:pt x="254093" y="767924"/>
                  </a:cubicBezTo>
                  <a:cubicBezTo>
                    <a:pt x="259442" y="765249"/>
                    <a:pt x="256767" y="762573"/>
                    <a:pt x="259442" y="759897"/>
                  </a:cubicBezTo>
                  <a:cubicBezTo>
                    <a:pt x="256767" y="751870"/>
                    <a:pt x="251418" y="757222"/>
                    <a:pt x="248743" y="751870"/>
                  </a:cubicBezTo>
                  <a:cubicBezTo>
                    <a:pt x="251418" y="738492"/>
                    <a:pt x="238045" y="727789"/>
                    <a:pt x="243394" y="706383"/>
                  </a:cubicBezTo>
                  <a:cubicBezTo>
                    <a:pt x="232695" y="738492"/>
                    <a:pt x="235370" y="786654"/>
                    <a:pt x="235370" y="818762"/>
                  </a:cubicBezTo>
                  <a:cubicBezTo>
                    <a:pt x="235370" y="818762"/>
                    <a:pt x="235370" y="818762"/>
                    <a:pt x="235370" y="824114"/>
                  </a:cubicBezTo>
                  <a:cubicBezTo>
                    <a:pt x="232695" y="824114"/>
                    <a:pt x="232695" y="821438"/>
                    <a:pt x="232695" y="818762"/>
                  </a:cubicBezTo>
                  <a:cubicBezTo>
                    <a:pt x="232695" y="802708"/>
                    <a:pt x="224671" y="781303"/>
                    <a:pt x="232695" y="767924"/>
                  </a:cubicBezTo>
                  <a:cubicBezTo>
                    <a:pt x="224671" y="762573"/>
                    <a:pt x="232695" y="749194"/>
                    <a:pt x="224671" y="743843"/>
                  </a:cubicBezTo>
                  <a:cubicBezTo>
                    <a:pt x="221997" y="743843"/>
                    <a:pt x="224671" y="746519"/>
                    <a:pt x="221997" y="749194"/>
                  </a:cubicBezTo>
                  <a:cubicBezTo>
                    <a:pt x="221997" y="749194"/>
                    <a:pt x="221997" y="743843"/>
                    <a:pt x="219322" y="743843"/>
                  </a:cubicBezTo>
                  <a:cubicBezTo>
                    <a:pt x="219322" y="738492"/>
                    <a:pt x="227346" y="743843"/>
                    <a:pt x="227346" y="741167"/>
                  </a:cubicBezTo>
                  <a:cubicBezTo>
                    <a:pt x="227346" y="738492"/>
                    <a:pt x="227346" y="735816"/>
                    <a:pt x="227346" y="735816"/>
                  </a:cubicBezTo>
                  <a:cubicBezTo>
                    <a:pt x="224671" y="743843"/>
                    <a:pt x="219322" y="725113"/>
                    <a:pt x="213973" y="730465"/>
                  </a:cubicBezTo>
                  <a:cubicBezTo>
                    <a:pt x="221997" y="722437"/>
                    <a:pt x="211298" y="719762"/>
                    <a:pt x="213973" y="703708"/>
                  </a:cubicBezTo>
                  <a:cubicBezTo>
                    <a:pt x="216647" y="703708"/>
                    <a:pt x="216647" y="706383"/>
                    <a:pt x="219322" y="706383"/>
                  </a:cubicBezTo>
                  <a:cubicBezTo>
                    <a:pt x="224671" y="695681"/>
                    <a:pt x="221997" y="682302"/>
                    <a:pt x="219322" y="674275"/>
                  </a:cubicBezTo>
                  <a:cubicBezTo>
                    <a:pt x="216647" y="676951"/>
                    <a:pt x="219322" y="676951"/>
                    <a:pt x="219322" y="679626"/>
                  </a:cubicBezTo>
                  <a:cubicBezTo>
                    <a:pt x="213973" y="676951"/>
                    <a:pt x="216647" y="674275"/>
                    <a:pt x="216647" y="668924"/>
                  </a:cubicBezTo>
                  <a:cubicBezTo>
                    <a:pt x="219322" y="666248"/>
                    <a:pt x="219322" y="668924"/>
                    <a:pt x="224671" y="668924"/>
                  </a:cubicBezTo>
                  <a:cubicBezTo>
                    <a:pt x="224671" y="663572"/>
                    <a:pt x="221997" y="660897"/>
                    <a:pt x="224671" y="658221"/>
                  </a:cubicBezTo>
                  <a:cubicBezTo>
                    <a:pt x="221997" y="658221"/>
                    <a:pt x="216647" y="652869"/>
                    <a:pt x="213973" y="658221"/>
                  </a:cubicBezTo>
                  <a:cubicBezTo>
                    <a:pt x="211298" y="655545"/>
                    <a:pt x="216647" y="650194"/>
                    <a:pt x="216647" y="644842"/>
                  </a:cubicBezTo>
                  <a:cubicBezTo>
                    <a:pt x="213973" y="647518"/>
                    <a:pt x="213973" y="650194"/>
                    <a:pt x="211298" y="652869"/>
                  </a:cubicBezTo>
                  <a:cubicBezTo>
                    <a:pt x="208623" y="650194"/>
                    <a:pt x="208623" y="650194"/>
                    <a:pt x="211298" y="647518"/>
                  </a:cubicBezTo>
                  <a:cubicBezTo>
                    <a:pt x="203274" y="652869"/>
                    <a:pt x="203274" y="647518"/>
                    <a:pt x="197925" y="655545"/>
                  </a:cubicBezTo>
                  <a:cubicBezTo>
                    <a:pt x="200599" y="650194"/>
                    <a:pt x="203274" y="636815"/>
                    <a:pt x="197925" y="626113"/>
                  </a:cubicBezTo>
                  <a:cubicBezTo>
                    <a:pt x="179202" y="631464"/>
                    <a:pt x="192575" y="658221"/>
                    <a:pt x="173853" y="666248"/>
                  </a:cubicBezTo>
                  <a:cubicBezTo>
                    <a:pt x="168503" y="658221"/>
                    <a:pt x="173853" y="650194"/>
                    <a:pt x="168503" y="642167"/>
                  </a:cubicBezTo>
                  <a:cubicBezTo>
                    <a:pt x="165829" y="642167"/>
                    <a:pt x="163154" y="644842"/>
                    <a:pt x="163154" y="644842"/>
                  </a:cubicBezTo>
                  <a:cubicBezTo>
                    <a:pt x="163154" y="647518"/>
                    <a:pt x="163154" y="647518"/>
                    <a:pt x="165829" y="647518"/>
                  </a:cubicBezTo>
                  <a:cubicBezTo>
                    <a:pt x="165829" y="650194"/>
                    <a:pt x="160479" y="647518"/>
                    <a:pt x="160479" y="644842"/>
                  </a:cubicBezTo>
                  <a:cubicBezTo>
                    <a:pt x="157805" y="647518"/>
                    <a:pt x="160479" y="650194"/>
                    <a:pt x="157805" y="655545"/>
                  </a:cubicBezTo>
                  <a:cubicBezTo>
                    <a:pt x="152455" y="647518"/>
                    <a:pt x="155130" y="628788"/>
                    <a:pt x="144431" y="631464"/>
                  </a:cubicBezTo>
                  <a:cubicBezTo>
                    <a:pt x="136407" y="634140"/>
                    <a:pt x="141757" y="647518"/>
                    <a:pt x="133733" y="647518"/>
                  </a:cubicBezTo>
                  <a:cubicBezTo>
                    <a:pt x="136407" y="650194"/>
                    <a:pt x="136407" y="660897"/>
                    <a:pt x="131058" y="666248"/>
                  </a:cubicBezTo>
                  <a:cubicBezTo>
                    <a:pt x="133733" y="666248"/>
                    <a:pt x="133733" y="668924"/>
                    <a:pt x="139082" y="668924"/>
                  </a:cubicBezTo>
                  <a:cubicBezTo>
                    <a:pt x="136407" y="671599"/>
                    <a:pt x="139082" y="676951"/>
                    <a:pt x="136407" y="679626"/>
                  </a:cubicBezTo>
                  <a:cubicBezTo>
                    <a:pt x="136407" y="682302"/>
                    <a:pt x="133733" y="676951"/>
                    <a:pt x="133733" y="676951"/>
                  </a:cubicBezTo>
                  <a:cubicBezTo>
                    <a:pt x="131058" y="679626"/>
                    <a:pt x="136407" y="684978"/>
                    <a:pt x="131058" y="687653"/>
                  </a:cubicBezTo>
                  <a:cubicBezTo>
                    <a:pt x="128383" y="676951"/>
                    <a:pt x="128383" y="666248"/>
                    <a:pt x="125709" y="655545"/>
                  </a:cubicBezTo>
                  <a:cubicBezTo>
                    <a:pt x="123034" y="655545"/>
                    <a:pt x="120360" y="655545"/>
                    <a:pt x="115010" y="650194"/>
                  </a:cubicBezTo>
                  <a:cubicBezTo>
                    <a:pt x="109661" y="650194"/>
                    <a:pt x="112336" y="655545"/>
                    <a:pt x="112336" y="660897"/>
                  </a:cubicBezTo>
                  <a:cubicBezTo>
                    <a:pt x="104312" y="660897"/>
                    <a:pt x="112336" y="668924"/>
                    <a:pt x="109661" y="671599"/>
                  </a:cubicBezTo>
                  <a:cubicBezTo>
                    <a:pt x="117685" y="682302"/>
                    <a:pt x="101637" y="706383"/>
                    <a:pt x="106986" y="719762"/>
                  </a:cubicBezTo>
                  <a:cubicBezTo>
                    <a:pt x="112336" y="717086"/>
                    <a:pt x="106986" y="709059"/>
                    <a:pt x="112336" y="709059"/>
                  </a:cubicBezTo>
                  <a:cubicBezTo>
                    <a:pt x="117685" y="709059"/>
                    <a:pt x="115010" y="717086"/>
                    <a:pt x="117685" y="719762"/>
                  </a:cubicBezTo>
                  <a:cubicBezTo>
                    <a:pt x="120360" y="714410"/>
                    <a:pt x="128383" y="714410"/>
                    <a:pt x="128383" y="709059"/>
                  </a:cubicBezTo>
                  <a:cubicBezTo>
                    <a:pt x="131058" y="709059"/>
                    <a:pt x="131058" y="711735"/>
                    <a:pt x="133733" y="711735"/>
                  </a:cubicBezTo>
                  <a:cubicBezTo>
                    <a:pt x="136407" y="717086"/>
                    <a:pt x="128383" y="722437"/>
                    <a:pt x="131058" y="730465"/>
                  </a:cubicBezTo>
                  <a:cubicBezTo>
                    <a:pt x="128383" y="730465"/>
                    <a:pt x="125709" y="727789"/>
                    <a:pt x="120360" y="733140"/>
                  </a:cubicBezTo>
                  <a:cubicBezTo>
                    <a:pt x="117685" y="738492"/>
                    <a:pt x="120360" y="741167"/>
                    <a:pt x="117685" y="746519"/>
                  </a:cubicBezTo>
                  <a:cubicBezTo>
                    <a:pt x="115010" y="743843"/>
                    <a:pt x="115010" y="746519"/>
                    <a:pt x="112336" y="746519"/>
                  </a:cubicBezTo>
                  <a:cubicBezTo>
                    <a:pt x="112336" y="738492"/>
                    <a:pt x="106986" y="741167"/>
                    <a:pt x="109661" y="733140"/>
                  </a:cubicBezTo>
                  <a:cubicBezTo>
                    <a:pt x="101637" y="741167"/>
                    <a:pt x="104312" y="754546"/>
                    <a:pt x="101637" y="762573"/>
                  </a:cubicBezTo>
                  <a:cubicBezTo>
                    <a:pt x="98962" y="762573"/>
                    <a:pt x="98962" y="757222"/>
                    <a:pt x="96288" y="757222"/>
                  </a:cubicBezTo>
                  <a:cubicBezTo>
                    <a:pt x="90938" y="765249"/>
                    <a:pt x="96288" y="775951"/>
                    <a:pt x="98962" y="783978"/>
                  </a:cubicBezTo>
                  <a:cubicBezTo>
                    <a:pt x="98962" y="786654"/>
                    <a:pt x="96288" y="781303"/>
                    <a:pt x="96288" y="778627"/>
                  </a:cubicBezTo>
                  <a:cubicBezTo>
                    <a:pt x="93613" y="778627"/>
                    <a:pt x="93613" y="780634"/>
                    <a:pt x="93279" y="782306"/>
                  </a:cubicBezTo>
                  <a:lnTo>
                    <a:pt x="90130" y="783356"/>
                  </a:lnTo>
                  <a:lnTo>
                    <a:pt x="86592" y="780634"/>
                  </a:lnTo>
                  <a:cubicBezTo>
                    <a:pt x="84252" y="781303"/>
                    <a:pt x="81577" y="782641"/>
                    <a:pt x="80240" y="781303"/>
                  </a:cubicBezTo>
                  <a:cubicBezTo>
                    <a:pt x="80240" y="786654"/>
                    <a:pt x="85589" y="783978"/>
                    <a:pt x="82914" y="789330"/>
                  </a:cubicBezTo>
                  <a:cubicBezTo>
                    <a:pt x="80240" y="783978"/>
                    <a:pt x="77565" y="792006"/>
                    <a:pt x="80240" y="794681"/>
                  </a:cubicBezTo>
                  <a:cubicBezTo>
                    <a:pt x="80240" y="794681"/>
                    <a:pt x="77565" y="792006"/>
                    <a:pt x="74890" y="794681"/>
                  </a:cubicBezTo>
                  <a:cubicBezTo>
                    <a:pt x="74890" y="797357"/>
                    <a:pt x="80240" y="794681"/>
                    <a:pt x="80240" y="800033"/>
                  </a:cubicBezTo>
                  <a:cubicBezTo>
                    <a:pt x="72216" y="800033"/>
                    <a:pt x="77565" y="810735"/>
                    <a:pt x="72216" y="813411"/>
                  </a:cubicBezTo>
                  <a:cubicBezTo>
                    <a:pt x="66866" y="810735"/>
                    <a:pt x="66866" y="808060"/>
                    <a:pt x="61517" y="813411"/>
                  </a:cubicBezTo>
                  <a:cubicBezTo>
                    <a:pt x="61517" y="826790"/>
                    <a:pt x="58842" y="832141"/>
                    <a:pt x="58842" y="842844"/>
                  </a:cubicBezTo>
                  <a:cubicBezTo>
                    <a:pt x="48144" y="834817"/>
                    <a:pt x="56168" y="813411"/>
                    <a:pt x="45469" y="802708"/>
                  </a:cubicBezTo>
                  <a:cubicBezTo>
                    <a:pt x="40120" y="802708"/>
                    <a:pt x="48144" y="808060"/>
                    <a:pt x="45469" y="810735"/>
                  </a:cubicBezTo>
                  <a:cubicBezTo>
                    <a:pt x="40120" y="808060"/>
                    <a:pt x="34770" y="800033"/>
                    <a:pt x="40120" y="794681"/>
                  </a:cubicBezTo>
                  <a:cubicBezTo>
                    <a:pt x="37445" y="794681"/>
                    <a:pt x="34770" y="794681"/>
                    <a:pt x="34770" y="800033"/>
                  </a:cubicBezTo>
                  <a:cubicBezTo>
                    <a:pt x="29421" y="797357"/>
                    <a:pt x="32096" y="786654"/>
                    <a:pt x="29421" y="783978"/>
                  </a:cubicBezTo>
                  <a:cubicBezTo>
                    <a:pt x="26746" y="783978"/>
                    <a:pt x="32096" y="783978"/>
                    <a:pt x="29421" y="786654"/>
                  </a:cubicBezTo>
                  <a:cubicBezTo>
                    <a:pt x="21397" y="778627"/>
                    <a:pt x="29421" y="765249"/>
                    <a:pt x="21397" y="759897"/>
                  </a:cubicBezTo>
                  <a:cubicBezTo>
                    <a:pt x="16048" y="757222"/>
                    <a:pt x="21397" y="767924"/>
                    <a:pt x="16048" y="765249"/>
                  </a:cubicBezTo>
                  <a:cubicBezTo>
                    <a:pt x="18722" y="754546"/>
                    <a:pt x="5349" y="741167"/>
                    <a:pt x="16048" y="735816"/>
                  </a:cubicBezTo>
                  <a:cubicBezTo>
                    <a:pt x="18722" y="735816"/>
                    <a:pt x="16048" y="738492"/>
                    <a:pt x="18722" y="738492"/>
                  </a:cubicBezTo>
                  <a:cubicBezTo>
                    <a:pt x="18722" y="730465"/>
                    <a:pt x="26746" y="725113"/>
                    <a:pt x="24072" y="717086"/>
                  </a:cubicBezTo>
                  <a:cubicBezTo>
                    <a:pt x="26746" y="717086"/>
                    <a:pt x="26746" y="722437"/>
                    <a:pt x="29421" y="722437"/>
                  </a:cubicBezTo>
                  <a:cubicBezTo>
                    <a:pt x="42794" y="711735"/>
                    <a:pt x="29421" y="701032"/>
                    <a:pt x="26746" y="690329"/>
                  </a:cubicBezTo>
                  <a:cubicBezTo>
                    <a:pt x="29421" y="695681"/>
                    <a:pt x="29421" y="690329"/>
                    <a:pt x="37445" y="693005"/>
                  </a:cubicBezTo>
                  <a:cubicBezTo>
                    <a:pt x="40120" y="693005"/>
                    <a:pt x="37445" y="682302"/>
                    <a:pt x="42794" y="682302"/>
                  </a:cubicBezTo>
                  <a:cubicBezTo>
                    <a:pt x="48144" y="684978"/>
                    <a:pt x="42794" y="695681"/>
                    <a:pt x="48144" y="698356"/>
                  </a:cubicBezTo>
                  <a:cubicBezTo>
                    <a:pt x="53493" y="693005"/>
                    <a:pt x="50818" y="679626"/>
                    <a:pt x="48144" y="674275"/>
                  </a:cubicBezTo>
                  <a:cubicBezTo>
                    <a:pt x="42794" y="674275"/>
                    <a:pt x="45469" y="679626"/>
                    <a:pt x="45469" y="682302"/>
                  </a:cubicBezTo>
                  <a:cubicBezTo>
                    <a:pt x="45469" y="671599"/>
                    <a:pt x="37445" y="668924"/>
                    <a:pt x="37445" y="655545"/>
                  </a:cubicBezTo>
                  <a:cubicBezTo>
                    <a:pt x="32096" y="660897"/>
                    <a:pt x="26746" y="650194"/>
                    <a:pt x="26746" y="663572"/>
                  </a:cubicBezTo>
                  <a:cubicBezTo>
                    <a:pt x="21397" y="658221"/>
                    <a:pt x="18722" y="660897"/>
                    <a:pt x="13373" y="658221"/>
                  </a:cubicBezTo>
                  <a:cubicBezTo>
                    <a:pt x="13373" y="655545"/>
                    <a:pt x="16048" y="655545"/>
                    <a:pt x="16048" y="650194"/>
                  </a:cubicBezTo>
                  <a:cubicBezTo>
                    <a:pt x="-10699" y="631464"/>
                    <a:pt x="24072" y="594004"/>
                    <a:pt x="10698" y="561896"/>
                  </a:cubicBezTo>
                  <a:cubicBezTo>
                    <a:pt x="32096" y="561896"/>
                    <a:pt x="13373" y="524436"/>
                    <a:pt x="24072" y="513733"/>
                  </a:cubicBezTo>
                  <a:cubicBezTo>
                    <a:pt x="21397" y="489652"/>
                    <a:pt x="18722" y="470922"/>
                    <a:pt x="13373" y="449517"/>
                  </a:cubicBezTo>
                  <a:cubicBezTo>
                    <a:pt x="10698" y="414733"/>
                    <a:pt x="16048" y="374597"/>
                    <a:pt x="24072" y="339813"/>
                  </a:cubicBezTo>
                  <a:cubicBezTo>
                    <a:pt x="29421" y="321083"/>
                    <a:pt x="29421" y="299678"/>
                    <a:pt x="40120" y="280948"/>
                  </a:cubicBezTo>
                  <a:cubicBezTo>
                    <a:pt x="45469" y="272921"/>
                    <a:pt x="50818" y="254191"/>
                    <a:pt x="56168" y="243488"/>
                  </a:cubicBezTo>
                  <a:cubicBezTo>
                    <a:pt x="61517" y="232785"/>
                    <a:pt x="69541" y="224758"/>
                    <a:pt x="77565" y="214056"/>
                  </a:cubicBezTo>
                  <a:cubicBezTo>
                    <a:pt x="82914" y="203353"/>
                    <a:pt x="88264" y="192650"/>
                    <a:pt x="98962" y="184623"/>
                  </a:cubicBezTo>
                  <a:cubicBezTo>
                    <a:pt x="98962" y="181947"/>
                    <a:pt x="101637" y="184623"/>
                    <a:pt x="104312" y="181947"/>
                  </a:cubicBezTo>
                  <a:cubicBezTo>
                    <a:pt x="115010" y="168569"/>
                    <a:pt x="125709" y="157866"/>
                    <a:pt x="139082" y="144488"/>
                  </a:cubicBezTo>
                  <a:cubicBezTo>
                    <a:pt x="149781" y="136461"/>
                    <a:pt x="163154" y="128433"/>
                    <a:pt x="173853" y="120406"/>
                  </a:cubicBezTo>
                  <a:cubicBezTo>
                    <a:pt x="173853" y="120406"/>
                    <a:pt x="173853" y="120406"/>
                    <a:pt x="179202" y="120406"/>
                  </a:cubicBezTo>
                  <a:cubicBezTo>
                    <a:pt x="181877" y="117731"/>
                    <a:pt x="184551" y="115055"/>
                    <a:pt x="187226" y="112379"/>
                  </a:cubicBezTo>
                  <a:cubicBezTo>
                    <a:pt x="213973" y="99001"/>
                    <a:pt x="238045" y="80271"/>
                    <a:pt x="264791" y="69568"/>
                  </a:cubicBezTo>
                  <a:cubicBezTo>
                    <a:pt x="286188" y="58865"/>
                    <a:pt x="310260" y="56190"/>
                    <a:pt x="323634" y="40136"/>
                  </a:cubicBezTo>
                  <a:cubicBezTo>
                    <a:pt x="328983" y="42811"/>
                    <a:pt x="328983" y="40136"/>
                    <a:pt x="334332" y="40136"/>
                  </a:cubicBezTo>
                  <a:cubicBezTo>
                    <a:pt x="334332" y="56190"/>
                    <a:pt x="312935" y="50838"/>
                    <a:pt x="307586" y="61541"/>
                  </a:cubicBezTo>
                  <a:cubicBezTo>
                    <a:pt x="328983" y="77595"/>
                    <a:pt x="371778" y="56190"/>
                    <a:pt x="398524" y="45487"/>
                  </a:cubicBezTo>
                  <a:cubicBezTo>
                    <a:pt x="411898" y="42811"/>
                    <a:pt x="427945" y="37460"/>
                    <a:pt x="433295" y="26757"/>
                  </a:cubicBezTo>
                  <a:cubicBezTo>
                    <a:pt x="419922" y="24081"/>
                    <a:pt x="406548" y="34784"/>
                    <a:pt x="393175" y="40136"/>
                  </a:cubicBezTo>
                  <a:cubicBezTo>
                    <a:pt x="401199" y="10703"/>
                    <a:pt x="449343" y="8027"/>
                    <a:pt x="473415" y="0"/>
                  </a:cubicBezTo>
                  <a:cubicBezTo>
                    <a:pt x="473415" y="5352"/>
                    <a:pt x="478764" y="8027"/>
                    <a:pt x="478764" y="18730"/>
                  </a:cubicBezTo>
                  <a:cubicBezTo>
                    <a:pt x="521559" y="13379"/>
                    <a:pt x="553655" y="10703"/>
                    <a:pt x="596449" y="2676"/>
                  </a:cubicBezTo>
                  <a:cubicBezTo>
                    <a:pt x="596449" y="10703"/>
                    <a:pt x="585750" y="5352"/>
                    <a:pt x="580401" y="8027"/>
                  </a:cubicBezTo>
                  <a:cubicBezTo>
                    <a:pt x="567028" y="21406"/>
                    <a:pt x="540281" y="18730"/>
                    <a:pt x="526908" y="32108"/>
                  </a:cubicBezTo>
                  <a:cubicBezTo>
                    <a:pt x="550980" y="29433"/>
                    <a:pt x="572377" y="24081"/>
                    <a:pt x="593774" y="18730"/>
                  </a:cubicBezTo>
                  <a:cubicBezTo>
                    <a:pt x="585750" y="29433"/>
                    <a:pt x="561679" y="24081"/>
                    <a:pt x="556329" y="37460"/>
                  </a:cubicBezTo>
                  <a:cubicBezTo>
                    <a:pt x="569703" y="42811"/>
                    <a:pt x="588425" y="34784"/>
                    <a:pt x="607148" y="34784"/>
                  </a:cubicBezTo>
                  <a:cubicBezTo>
                    <a:pt x="575052" y="42811"/>
                    <a:pt x="556329" y="64217"/>
                    <a:pt x="518884" y="66892"/>
                  </a:cubicBezTo>
                  <a:cubicBezTo>
                    <a:pt x="513535" y="72244"/>
                    <a:pt x="518884" y="74920"/>
                    <a:pt x="516209" y="77595"/>
                  </a:cubicBezTo>
                  <a:cubicBezTo>
                    <a:pt x="508185" y="77595"/>
                    <a:pt x="505511" y="82947"/>
                    <a:pt x="497487" y="77595"/>
                  </a:cubicBezTo>
                  <a:cubicBezTo>
                    <a:pt x="497487" y="82947"/>
                    <a:pt x="502836" y="80271"/>
                    <a:pt x="497487" y="85622"/>
                  </a:cubicBezTo>
                  <a:cubicBezTo>
                    <a:pt x="518884" y="82947"/>
                    <a:pt x="545631" y="72244"/>
                    <a:pt x="567028" y="69568"/>
                  </a:cubicBezTo>
                  <a:cubicBezTo>
                    <a:pt x="569703" y="69568"/>
                    <a:pt x="572377" y="69568"/>
                    <a:pt x="575052" y="72244"/>
                  </a:cubicBezTo>
                  <a:cubicBezTo>
                    <a:pt x="589763" y="68230"/>
                    <a:pt x="607148" y="62879"/>
                    <a:pt x="624867" y="5853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5"/>
            <p:cNvSpPr/>
            <p:nvPr>
              <p:custDataLst>
                <p:tags r:id="rId13"/>
              </p:custDataLst>
            </p:nvPr>
          </p:nvSpPr>
          <p:spPr bwMode="auto">
            <a:xfrm>
              <a:off x="3879615" y="873406"/>
              <a:ext cx="4684276" cy="5500469"/>
            </a:xfrm>
            <a:custGeom>
              <a:avLst/>
              <a:gdLst>
                <a:gd name="connsiteX0" fmla="*/ 4670539 w 4684276"/>
                <a:gd name="connsiteY0" fmla="*/ 0 h 5500469"/>
                <a:gd name="connsiteX1" fmla="*/ 4684276 w 4684276"/>
                <a:gd name="connsiteY1" fmla="*/ 54731 h 5500469"/>
                <a:gd name="connsiteX2" fmla="*/ 4272170 w 4684276"/>
                <a:gd name="connsiteY2" fmla="*/ 150511 h 5500469"/>
                <a:gd name="connsiteX3" fmla="*/ 4272170 w 4684276"/>
                <a:gd name="connsiteY3" fmla="*/ 177876 h 5500469"/>
                <a:gd name="connsiteX4" fmla="*/ 4649264 w 4684276"/>
                <a:gd name="connsiteY4" fmla="*/ 177876 h 5500469"/>
                <a:gd name="connsiteX5" fmla="*/ 4545928 w 4684276"/>
                <a:gd name="connsiteY5" fmla="*/ 197748 h 5500469"/>
                <a:gd name="connsiteX6" fmla="*/ 4531651 w 4684276"/>
                <a:gd name="connsiteY6" fmla="*/ 213021 h 5500469"/>
                <a:gd name="connsiteX7" fmla="*/ 4392368 w 4684276"/>
                <a:gd name="connsiteY7" fmla="*/ 232608 h 5500469"/>
                <a:gd name="connsiteX8" fmla="*/ 4079854 w 4684276"/>
                <a:gd name="connsiteY8" fmla="*/ 273656 h 5500469"/>
                <a:gd name="connsiteX9" fmla="*/ 4313380 w 4684276"/>
                <a:gd name="connsiteY9" fmla="*/ 342069 h 5500469"/>
                <a:gd name="connsiteX10" fmla="*/ 3942484 w 4684276"/>
                <a:gd name="connsiteY10" fmla="*/ 410483 h 5500469"/>
                <a:gd name="connsiteX11" fmla="*/ 3942484 w 4684276"/>
                <a:gd name="connsiteY11" fmla="*/ 451532 h 5500469"/>
                <a:gd name="connsiteX12" fmla="*/ 4350955 w 4684276"/>
                <a:gd name="connsiteY12" fmla="*/ 406325 h 5500469"/>
                <a:gd name="connsiteX13" fmla="*/ 3984225 w 4684276"/>
                <a:gd name="connsiteY13" fmla="*/ 798640 h 5500469"/>
                <a:gd name="connsiteX14" fmla="*/ 4167567 w 4684276"/>
                <a:gd name="connsiteY14" fmla="*/ 931979 h 5500469"/>
                <a:gd name="connsiteX15" fmla="*/ 4101532 w 4684276"/>
                <a:gd name="connsiteY15" fmla="*/ 953518 h 5500469"/>
                <a:gd name="connsiteX16" fmla="*/ 3241904 w 4684276"/>
                <a:gd name="connsiteY16" fmla="*/ 1176718 h 5500469"/>
                <a:gd name="connsiteX17" fmla="*/ 3255641 w 4684276"/>
                <a:gd name="connsiteY17" fmla="*/ 1231449 h 5500469"/>
                <a:gd name="connsiteX18" fmla="*/ 4230960 w 4684276"/>
                <a:gd name="connsiteY18" fmla="*/ 1108304 h 5500469"/>
                <a:gd name="connsiteX19" fmla="*/ 4244697 w 4684276"/>
                <a:gd name="connsiteY19" fmla="*/ 1190400 h 5500469"/>
                <a:gd name="connsiteX20" fmla="*/ 1511057 w 4684276"/>
                <a:gd name="connsiteY20" fmla="*/ 1655614 h 5500469"/>
                <a:gd name="connsiteX21" fmla="*/ 1511057 w 4684276"/>
                <a:gd name="connsiteY21" fmla="*/ 1984000 h 5500469"/>
                <a:gd name="connsiteX22" fmla="*/ 2005585 w 4684276"/>
                <a:gd name="connsiteY22" fmla="*/ 2120828 h 5500469"/>
                <a:gd name="connsiteX23" fmla="*/ 2555060 w 4684276"/>
                <a:gd name="connsiteY23" fmla="*/ 2572359 h 5500469"/>
                <a:gd name="connsiteX24" fmla="*/ 2939693 w 4684276"/>
                <a:gd name="connsiteY24" fmla="*/ 3311227 h 5500469"/>
                <a:gd name="connsiteX25" fmla="*/ 2857271 w 4684276"/>
                <a:gd name="connsiteY25" fmla="*/ 4241656 h 5500469"/>
                <a:gd name="connsiteX26" fmla="*/ 2252849 w 4684276"/>
                <a:gd name="connsiteY26" fmla="*/ 4953159 h 5500469"/>
                <a:gd name="connsiteX27" fmla="*/ 1785794 w 4684276"/>
                <a:gd name="connsiteY27" fmla="*/ 5117352 h 5500469"/>
                <a:gd name="connsiteX28" fmla="*/ 1002792 w 4684276"/>
                <a:gd name="connsiteY28" fmla="*/ 5404690 h 5500469"/>
                <a:gd name="connsiteX29" fmla="*/ 618161 w 4684276"/>
                <a:gd name="connsiteY29" fmla="*/ 5500469 h 5500469"/>
                <a:gd name="connsiteX30" fmla="*/ 604424 w 4684276"/>
                <a:gd name="connsiteY30" fmla="*/ 5445738 h 5500469"/>
                <a:gd name="connsiteX31" fmla="*/ 1566005 w 4684276"/>
                <a:gd name="connsiteY31" fmla="*/ 4802649 h 5500469"/>
                <a:gd name="connsiteX32" fmla="*/ 1538531 w 4684276"/>
                <a:gd name="connsiteY32" fmla="*/ 4747918 h 5500469"/>
                <a:gd name="connsiteX33" fmla="*/ 714318 w 4684276"/>
                <a:gd name="connsiteY33" fmla="*/ 5103670 h 5500469"/>
                <a:gd name="connsiteX34" fmla="*/ 686844 w 4684276"/>
                <a:gd name="connsiteY34" fmla="*/ 5048939 h 5500469"/>
                <a:gd name="connsiteX35" fmla="*/ 837950 w 4684276"/>
                <a:gd name="connsiteY35" fmla="*/ 4980525 h 5500469"/>
                <a:gd name="connsiteX36" fmla="*/ 837950 w 4684276"/>
                <a:gd name="connsiteY36" fmla="*/ 4953159 h 5500469"/>
                <a:gd name="connsiteX37" fmla="*/ 13737 w 4684276"/>
                <a:gd name="connsiteY37" fmla="*/ 5103670 h 5500469"/>
                <a:gd name="connsiteX38" fmla="*/ 0 w 4684276"/>
                <a:gd name="connsiteY38" fmla="*/ 5062621 h 5500469"/>
                <a:gd name="connsiteX39" fmla="*/ 1607216 w 4684276"/>
                <a:gd name="connsiteY39" fmla="*/ 4200608 h 5500469"/>
                <a:gd name="connsiteX40" fmla="*/ 1497320 w 4684276"/>
                <a:gd name="connsiteY40" fmla="*/ 4132194 h 5500469"/>
                <a:gd name="connsiteX41" fmla="*/ 1840742 w 4684276"/>
                <a:gd name="connsiteY41" fmla="*/ 3639614 h 5500469"/>
                <a:gd name="connsiteX42" fmla="*/ 1684271 w 4684276"/>
                <a:gd name="connsiteY42" fmla="*/ 3314435 h 5500469"/>
                <a:gd name="connsiteX43" fmla="*/ 1626053 w 4684276"/>
                <a:gd name="connsiteY43" fmla="*/ 3300054 h 5500469"/>
                <a:gd name="connsiteX44" fmla="*/ 1626053 w 4684276"/>
                <a:gd name="connsiteY44" fmla="*/ 3293720 h 5500469"/>
                <a:gd name="connsiteX45" fmla="*/ 1422580 w 4684276"/>
                <a:gd name="connsiteY45" fmla="*/ 3218757 h 5500469"/>
                <a:gd name="connsiteX46" fmla="*/ 1277531 w 4684276"/>
                <a:gd name="connsiteY46" fmla="*/ 3242931 h 5500469"/>
                <a:gd name="connsiteX47" fmla="*/ 1277531 w 4684276"/>
                <a:gd name="connsiteY47" fmla="*/ 3229132 h 5500469"/>
                <a:gd name="connsiteX48" fmla="*/ 1237435 w 4684276"/>
                <a:gd name="connsiteY48" fmla="*/ 3230412 h 5500469"/>
                <a:gd name="connsiteX49" fmla="*/ 1227817 w 4684276"/>
                <a:gd name="connsiteY49" fmla="*/ 3137438 h 5500469"/>
                <a:gd name="connsiteX50" fmla="*/ 862648 w 4684276"/>
                <a:gd name="connsiteY50" fmla="*/ 2822638 h 5500469"/>
                <a:gd name="connsiteX51" fmla="*/ 711545 w 4684276"/>
                <a:gd name="connsiteY51" fmla="*/ 2816342 h 5500469"/>
                <a:gd name="connsiteX52" fmla="*/ 604513 w 4684276"/>
                <a:gd name="connsiteY52" fmla="*/ 2646350 h 5500469"/>
                <a:gd name="connsiteX53" fmla="*/ 537768 w 4684276"/>
                <a:gd name="connsiteY53" fmla="*/ 2594115 h 5500469"/>
                <a:gd name="connsiteX54" fmla="*/ 604424 w 4684276"/>
                <a:gd name="connsiteY54" fmla="*/ 2531310 h 5500469"/>
                <a:gd name="connsiteX55" fmla="*/ 576950 w 4684276"/>
                <a:gd name="connsiteY55" fmla="*/ 2326070 h 5500469"/>
                <a:gd name="connsiteX56" fmla="*/ 618161 w 4684276"/>
                <a:gd name="connsiteY56" fmla="*/ 1997683 h 5500469"/>
                <a:gd name="connsiteX57" fmla="*/ 659370 w 4684276"/>
                <a:gd name="connsiteY57" fmla="*/ 1819807 h 5500469"/>
                <a:gd name="connsiteX58" fmla="*/ 755529 w 4684276"/>
                <a:gd name="connsiteY58" fmla="*/ 1682979 h 5500469"/>
                <a:gd name="connsiteX59" fmla="*/ 822603 w 4684276"/>
                <a:gd name="connsiteY59" fmla="*/ 1279179 h 5500469"/>
                <a:gd name="connsiteX60" fmla="*/ 811088 w 4684276"/>
                <a:gd name="connsiteY60" fmla="*/ 1257038 h 5500469"/>
                <a:gd name="connsiteX61" fmla="*/ 1355980 w 4684276"/>
                <a:gd name="connsiteY61" fmla="*/ 1058896 h 5500469"/>
                <a:gd name="connsiteX62" fmla="*/ 1481554 w 4684276"/>
                <a:gd name="connsiteY62" fmla="*/ 839139 h 5500469"/>
                <a:gd name="connsiteX63" fmla="*/ 1326176 w 4684276"/>
                <a:gd name="connsiteY63" fmla="*/ 184331 h 5500469"/>
                <a:gd name="connsiteX64" fmla="*/ 1452676 w 4684276"/>
                <a:gd name="connsiteY64" fmla="*/ 172746 h 5500469"/>
                <a:gd name="connsiteX65" fmla="*/ 2527586 w 4684276"/>
                <a:gd name="connsiteY65" fmla="*/ 82097 h 5500469"/>
                <a:gd name="connsiteX66" fmla="*/ 4670539 w 4684276"/>
                <a:gd name="connsiteY66" fmla="*/ 0 h 5500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684276" h="5500469">
                  <a:moveTo>
                    <a:pt x="4670539" y="0"/>
                  </a:moveTo>
                  <a:cubicBezTo>
                    <a:pt x="4684276" y="27366"/>
                    <a:pt x="4684276" y="41049"/>
                    <a:pt x="4684276" y="54731"/>
                  </a:cubicBezTo>
                  <a:cubicBezTo>
                    <a:pt x="4546908" y="82097"/>
                    <a:pt x="4409539" y="109462"/>
                    <a:pt x="4272170" y="150511"/>
                  </a:cubicBezTo>
                  <a:cubicBezTo>
                    <a:pt x="4272170" y="150511"/>
                    <a:pt x="4272170" y="164193"/>
                    <a:pt x="4272170" y="177876"/>
                  </a:cubicBezTo>
                  <a:lnTo>
                    <a:pt x="4649264" y="177876"/>
                  </a:lnTo>
                  <a:lnTo>
                    <a:pt x="4545928" y="197748"/>
                  </a:lnTo>
                  <a:lnTo>
                    <a:pt x="4531651" y="213021"/>
                  </a:lnTo>
                  <a:lnTo>
                    <a:pt x="4392368" y="232608"/>
                  </a:lnTo>
                  <a:cubicBezTo>
                    <a:pt x="4292775" y="246290"/>
                    <a:pt x="4189749" y="259973"/>
                    <a:pt x="4079854" y="273656"/>
                  </a:cubicBezTo>
                  <a:cubicBezTo>
                    <a:pt x="4176012" y="301021"/>
                    <a:pt x="4244697" y="314704"/>
                    <a:pt x="4313380" y="342069"/>
                  </a:cubicBezTo>
                  <a:cubicBezTo>
                    <a:pt x="4189749" y="355752"/>
                    <a:pt x="4066117" y="383118"/>
                    <a:pt x="3942484" y="410483"/>
                  </a:cubicBezTo>
                  <a:cubicBezTo>
                    <a:pt x="3942484" y="424166"/>
                    <a:pt x="3942484" y="437849"/>
                    <a:pt x="3942484" y="451532"/>
                  </a:cubicBezTo>
                  <a:lnTo>
                    <a:pt x="4350955" y="406325"/>
                  </a:lnTo>
                  <a:lnTo>
                    <a:pt x="3984225" y="798640"/>
                  </a:lnTo>
                  <a:lnTo>
                    <a:pt x="4167567" y="931979"/>
                  </a:lnTo>
                  <a:lnTo>
                    <a:pt x="4101532" y="953518"/>
                  </a:lnTo>
                  <a:cubicBezTo>
                    <a:pt x="3818853" y="1035614"/>
                    <a:pt x="3530378" y="1094621"/>
                    <a:pt x="3241904" y="1176718"/>
                  </a:cubicBezTo>
                  <a:cubicBezTo>
                    <a:pt x="3241904" y="1190400"/>
                    <a:pt x="3241904" y="1217766"/>
                    <a:pt x="3255641" y="1231449"/>
                  </a:cubicBezTo>
                  <a:cubicBezTo>
                    <a:pt x="3585326" y="1190400"/>
                    <a:pt x="3901275" y="1149352"/>
                    <a:pt x="4230960" y="1108304"/>
                  </a:cubicBezTo>
                  <a:cubicBezTo>
                    <a:pt x="4230960" y="1135669"/>
                    <a:pt x="4244697" y="1163035"/>
                    <a:pt x="4244697" y="1190400"/>
                  </a:cubicBezTo>
                  <a:cubicBezTo>
                    <a:pt x="3324325" y="1340911"/>
                    <a:pt x="2417692" y="1505104"/>
                    <a:pt x="1511057" y="1655614"/>
                  </a:cubicBezTo>
                  <a:cubicBezTo>
                    <a:pt x="1511057" y="1792442"/>
                    <a:pt x="1511057" y="1888221"/>
                    <a:pt x="1511057" y="1984000"/>
                  </a:cubicBezTo>
                  <a:cubicBezTo>
                    <a:pt x="1675900" y="2025049"/>
                    <a:pt x="1854479" y="2038731"/>
                    <a:pt x="2005585" y="2120828"/>
                  </a:cubicBezTo>
                  <a:cubicBezTo>
                    <a:pt x="2197901" y="2243973"/>
                    <a:pt x="2417692" y="2394484"/>
                    <a:pt x="2555060" y="2572359"/>
                  </a:cubicBezTo>
                  <a:cubicBezTo>
                    <a:pt x="2733640" y="2791283"/>
                    <a:pt x="2898482" y="3051256"/>
                    <a:pt x="2939693" y="3311227"/>
                  </a:cubicBezTo>
                  <a:cubicBezTo>
                    <a:pt x="2980903" y="3612248"/>
                    <a:pt x="2953429" y="3940635"/>
                    <a:pt x="2857271" y="4241656"/>
                  </a:cubicBezTo>
                  <a:cubicBezTo>
                    <a:pt x="2761114" y="4528993"/>
                    <a:pt x="2568797" y="4816331"/>
                    <a:pt x="2252849" y="4953159"/>
                  </a:cubicBezTo>
                  <a:cubicBezTo>
                    <a:pt x="2101742" y="5021573"/>
                    <a:pt x="1936901" y="5062621"/>
                    <a:pt x="1785794" y="5117352"/>
                  </a:cubicBezTo>
                  <a:cubicBezTo>
                    <a:pt x="1524794" y="5213132"/>
                    <a:pt x="1263794" y="5308910"/>
                    <a:pt x="1002792" y="5404690"/>
                  </a:cubicBezTo>
                  <a:cubicBezTo>
                    <a:pt x="879161" y="5445738"/>
                    <a:pt x="755529" y="5459421"/>
                    <a:pt x="618161" y="5500469"/>
                  </a:cubicBezTo>
                  <a:cubicBezTo>
                    <a:pt x="618161" y="5473104"/>
                    <a:pt x="604424" y="5459421"/>
                    <a:pt x="604424" y="5445738"/>
                  </a:cubicBezTo>
                  <a:cubicBezTo>
                    <a:pt x="920372" y="5226815"/>
                    <a:pt x="1236320" y="5007890"/>
                    <a:pt x="1566005" y="4802649"/>
                  </a:cubicBezTo>
                  <a:cubicBezTo>
                    <a:pt x="1552268" y="4775283"/>
                    <a:pt x="1552268" y="4761600"/>
                    <a:pt x="1538531" y="4747918"/>
                  </a:cubicBezTo>
                  <a:cubicBezTo>
                    <a:pt x="1263794" y="4871063"/>
                    <a:pt x="989056" y="4994208"/>
                    <a:pt x="714318" y="5103670"/>
                  </a:cubicBezTo>
                  <a:cubicBezTo>
                    <a:pt x="714318" y="5089987"/>
                    <a:pt x="700581" y="5062621"/>
                    <a:pt x="686844" y="5048939"/>
                  </a:cubicBezTo>
                  <a:cubicBezTo>
                    <a:pt x="741792" y="5021573"/>
                    <a:pt x="796739" y="4994208"/>
                    <a:pt x="837950" y="4980525"/>
                  </a:cubicBezTo>
                  <a:cubicBezTo>
                    <a:pt x="837950" y="4966842"/>
                    <a:pt x="837950" y="4966842"/>
                    <a:pt x="837950" y="4953159"/>
                  </a:cubicBezTo>
                  <a:cubicBezTo>
                    <a:pt x="563213" y="5007890"/>
                    <a:pt x="288475" y="5062621"/>
                    <a:pt x="13737" y="5103670"/>
                  </a:cubicBezTo>
                  <a:cubicBezTo>
                    <a:pt x="13737" y="5089987"/>
                    <a:pt x="0" y="5076304"/>
                    <a:pt x="0" y="5062621"/>
                  </a:cubicBezTo>
                  <a:cubicBezTo>
                    <a:pt x="576950" y="4871063"/>
                    <a:pt x="1071477" y="4515310"/>
                    <a:pt x="1607216" y="4200608"/>
                  </a:cubicBezTo>
                  <a:cubicBezTo>
                    <a:pt x="1552268" y="4173242"/>
                    <a:pt x="1524794" y="4145877"/>
                    <a:pt x="1497320" y="4132194"/>
                  </a:cubicBezTo>
                  <a:cubicBezTo>
                    <a:pt x="1620953" y="3968000"/>
                    <a:pt x="1758321" y="3817490"/>
                    <a:pt x="1840742" y="3639614"/>
                  </a:cubicBezTo>
                  <a:cubicBezTo>
                    <a:pt x="1902558" y="3506207"/>
                    <a:pt x="1817562" y="3365104"/>
                    <a:pt x="1684271" y="3314435"/>
                  </a:cubicBezTo>
                  <a:lnTo>
                    <a:pt x="1626053" y="3300054"/>
                  </a:lnTo>
                  <a:lnTo>
                    <a:pt x="1626053" y="3293720"/>
                  </a:lnTo>
                  <a:lnTo>
                    <a:pt x="1422580" y="3218757"/>
                  </a:lnTo>
                  <a:lnTo>
                    <a:pt x="1277531" y="3242931"/>
                  </a:lnTo>
                  <a:lnTo>
                    <a:pt x="1277531" y="3229132"/>
                  </a:lnTo>
                  <a:lnTo>
                    <a:pt x="1237435" y="3230412"/>
                  </a:lnTo>
                  <a:lnTo>
                    <a:pt x="1227817" y="3137438"/>
                  </a:lnTo>
                  <a:lnTo>
                    <a:pt x="862648" y="2822638"/>
                  </a:lnTo>
                  <a:lnTo>
                    <a:pt x="711545" y="2816342"/>
                  </a:lnTo>
                  <a:lnTo>
                    <a:pt x="604513" y="2646350"/>
                  </a:lnTo>
                  <a:lnTo>
                    <a:pt x="537768" y="2594115"/>
                  </a:lnTo>
                  <a:lnTo>
                    <a:pt x="604424" y="2531310"/>
                  </a:lnTo>
                  <a:cubicBezTo>
                    <a:pt x="494528" y="2476579"/>
                    <a:pt x="522002" y="2421849"/>
                    <a:pt x="576950" y="2326070"/>
                  </a:cubicBezTo>
                  <a:cubicBezTo>
                    <a:pt x="631898" y="2230290"/>
                    <a:pt x="604424" y="2107145"/>
                    <a:pt x="618161" y="1997683"/>
                  </a:cubicBezTo>
                  <a:cubicBezTo>
                    <a:pt x="631898" y="1942952"/>
                    <a:pt x="631898" y="1874538"/>
                    <a:pt x="659370" y="1819807"/>
                  </a:cubicBezTo>
                  <a:cubicBezTo>
                    <a:pt x="673107" y="1765076"/>
                    <a:pt x="728055" y="1737710"/>
                    <a:pt x="755529" y="1682979"/>
                  </a:cubicBezTo>
                  <a:cubicBezTo>
                    <a:pt x="841385" y="1503393"/>
                    <a:pt x="868215" y="1393290"/>
                    <a:pt x="822603" y="1279179"/>
                  </a:cubicBezTo>
                  <a:lnTo>
                    <a:pt x="811088" y="1257038"/>
                  </a:lnTo>
                  <a:lnTo>
                    <a:pt x="1355980" y="1058896"/>
                  </a:lnTo>
                  <a:lnTo>
                    <a:pt x="1481554" y="839139"/>
                  </a:lnTo>
                  <a:lnTo>
                    <a:pt x="1326176" y="184331"/>
                  </a:lnTo>
                  <a:lnTo>
                    <a:pt x="1452676" y="172746"/>
                  </a:lnTo>
                  <a:cubicBezTo>
                    <a:pt x="1813268" y="140249"/>
                    <a:pt x="2170427" y="109462"/>
                    <a:pt x="2527586" y="82097"/>
                  </a:cubicBezTo>
                  <a:cubicBezTo>
                    <a:pt x="3241904" y="41049"/>
                    <a:pt x="3956221" y="27366"/>
                    <a:pt x="46705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7" name="Picture 33_1"/>
          <p:cNvPicPr/>
          <p:nvPr>
            <p:custDataLst>
              <p:tags r:id="rId14"/>
            </p:custDataLst>
          </p:nvPr>
        </p:nvPicPr>
        <p:blipFill>
          <a:blip r:embed="rId4"/>
          <a:srcRect t="45965"/>
          <a:stretch>
            <a:fillRect/>
          </a:stretch>
        </p:blipFill>
        <p:spPr>
          <a:xfrm rot="15733378">
            <a:off x="8756260" y="-418930"/>
            <a:ext cx="1595374" cy="3398783"/>
          </a:xfrm>
          <a:custGeom>
            <a:avLst/>
            <a:gdLst>
              <a:gd name="connsiteX0" fmla="*/ 1595374 w 1595374"/>
              <a:gd name="connsiteY0" fmla="*/ 3398783 h 3398783"/>
              <a:gd name="connsiteX1" fmla="*/ 0 w 1595374"/>
              <a:gd name="connsiteY1" fmla="*/ 3398783 h 3398783"/>
              <a:gd name="connsiteX2" fmla="*/ 0 w 1595374"/>
              <a:gd name="connsiteY2" fmla="*/ 0 h 3398783"/>
              <a:gd name="connsiteX3" fmla="*/ 1595374 w 1595374"/>
              <a:gd name="connsiteY3" fmla="*/ 52960 h 339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5374" h="3398783">
                <a:moveTo>
                  <a:pt x="1595374" y="3398783"/>
                </a:moveTo>
                <a:lnTo>
                  <a:pt x="0" y="3398783"/>
                </a:lnTo>
                <a:lnTo>
                  <a:pt x="0" y="0"/>
                </a:lnTo>
                <a:lnTo>
                  <a:pt x="1595374" y="52960"/>
                </a:lnTo>
                <a:close/>
              </a:path>
            </a:pathLst>
          </a:custGeom>
        </p:spPr>
      </p:pic>
      <p:pic>
        <p:nvPicPr>
          <p:cNvPr id="14" name="1"/>
          <p:cNvPicPr>
            <a:picLocks noChangeAspect="1"/>
          </p:cNvPicPr>
          <p:nvPr/>
        </p:nvPicPr>
        <p:blipFill>
          <a:blip r:embed="rId15"/>
          <a:srcRect b="24465"/>
          <a:stretch>
            <a:fillRect/>
          </a:stretch>
        </p:blipFill>
        <p:spPr>
          <a:xfrm rot="20483974">
            <a:off x="3742360" y="254841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18" name="1"/>
          <p:cNvPicPr>
            <a:picLocks noChangeAspect="1"/>
          </p:cNvPicPr>
          <p:nvPr/>
        </p:nvPicPr>
        <p:blipFill>
          <a:blip r:embed="rId15"/>
          <a:srcRect b="24465"/>
          <a:stretch>
            <a:fillRect/>
          </a:stretch>
        </p:blipFill>
        <p:spPr>
          <a:xfrm rot="6248108">
            <a:off x="4773619" y="3334621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19" name="1"/>
          <p:cNvPicPr>
            <a:picLocks noChangeAspect="1"/>
          </p:cNvPicPr>
          <p:nvPr/>
        </p:nvPicPr>
        <p:blipFill>
          <a:blip r:embed="rId15"/>
          <a:srcRect b="24465"/>
          <a:stretch>
            <a:fillRect/>
          </a:stretch>
        </p:blipFill>
        <p:spPr>
          <a:xfrm rot="9182110">
            <a:off x="1890642" y="4980692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1_1"/>
          <p:cNvSpPr/>
          <p:nvPr/>
        </p:nvSpPr>
        <p:spPr>
          <a:xfrm>
            <a:off x="3025140" y="-297180"/>
            <a:ext cx="6141720" cy="8686800"/>
          </a:xfrm>
          <a:prstGeom prst="cloud">
            <a:avLst/>
          </a:prstGeom>
          <a:solidFill>
            <a:srgbClr val="FFEBFF">
              <a:alpha val="68000"/>
            </a:srgbClr>
          </a:soli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PA_组合 6"/>
          <p:cNvGrpSpPr/>
          <p:nvPr>
            <p:custDataLst>
              <p:tags r:id="rId1"/>
            </p:custDataLst>
          </p:nvPr>
        </p:nvGrpSpPr>
        <p:grpSpPr>
          <a:xfrm>
            <a:off x="3187333" y="-110582"/>
            <a:ext cx="6284358" cy="7462188"/>
            <a:chOff x="3187333" y="-110582"/>
            <a:chExt cx="6284358" cy="7462188"/>
          </a:xfrm>
        </p:grpSpPr>
        <p:pic>
          <p:nvPicPr>
            <p:cNvPr id="305" name="墨迹1"/>
            <p:cNvPicPr/>
            <p:nvPr/>
          </p:nvPicPr>
          <p:blipFill>
            <a:blip r:embed="rId2"/>
            <a:stretch>
              <a:fillRect/>
            </a:stretch>
          </p:blipFill>
          <p:spPr>
            <a:xfrm rot="6200466">
              <a:off x="4443658" y="5236970"/>
              <a:ext cx="3289255" cy="940018"/>
            </a:xfrm>
            <a:prstGeom prst="rect">
              <a:avLst/>
            </a:prstGeom>
          </p:spPr>
        </p:pic>
        <p:pic>
          <p:nvPicPr>
            <p:cNvPr id="4" name="墨迹2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7400105">
              <a:off x="3220640" y="1127293"/>
              <a:ext cx="4379732" cy="1903981"/>
            </a:xfrm>
            <a:prstGeom prst="rect">
              <a:avLst/>
            </a:prstGeom>
          </p:spPr>
        </p:pic>
        <p:grpSp>
          <p:nvGrpSpPr>
            <p:cNvPr id="2" name="墨迹3"/>
            <p:cNvGrpSpPr/>
            <p:nvPr/>
          </p:nvGrpSpPr>
          <p:grpSpPr>
            <a:xfrm rot="1742831">
              <a:off x="4313751" y="964133"/>
              <a:ext cx="1164779" cy="4238411"/>
              <a:chOff x="1241166" y="714633"/>
              <a:chExt cx="1164779" cy="4238411"/>
            </a:xfrm>
          </p:grpSpPr>
          <p:sp>
            <p:nvSpPr>
              <p:cNvPr id="25" name="Freeform 226"/>
              <p:cNvSpPr/>
              <p:nvPr/>
            </p:nvSpPr>
            <p:spPr bwMode="auto">
              <a:xfrm>
                <a:off x="2082569" y="4058267"/>
                <a:ext cx="15699" cy="53374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7 h 7"/>
                  <a:gd name="T4" fmla="*/ 0 w 2"/>
                  <a:gd name="T5" fmla="*/ 7 h 7"/>
                  <a:gd name="T6" fmla="*/ 0 w 2"/>
                  <a:gd name="T7" fmla="*/ 0 h 7"/>
                  <a:gd name="T8" fmla="*/ 2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2"/>
                      <a:pt x="2" y="4"/>
                      <a:pt x="2" y="7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Freeform 248"/>
              <p:cNvSpPr/>
              <p:nvPr/>
            </p:nvSpPr>
            <p:spPr bwMode="auto">
              <a:xfrm>
                <a:off x="1740356" y="4711297"/>
                <a:ext cx="9420" cy="43954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6 h 6"/>
                  <a:gd name="T4" fmla="*/ 1 w 1"/>
                  <a:gd name="T5" fmla="*/ 6 h 6"/>
                  <a:gd name="T6" fmla="*/ 0 w 1"/>
                  <a:gd name="T7" fmla="*/ 1 h 6"/>
                  <a:gd name="T8" fmla="*/ 1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338"/>
              <p:cNvSpPr/>
              <p:nvPr/>
            </p:nvSpPr>
            <p:spPr bwMode="auto">
              <a:xfrm>
                <a:off x="2060591" y="2372323"/>
                <a:ext cx="28257" cy="150699"/>
              </a:xfrm>
              <a:custGeom>
                <a:avLst/>
                <a:gdLst>
                  <a:gd name="T0" fmla="*/ 0 w 4"/>
                  <a:gd name="T1" fmla="*/ 20 h 20"/>
                  <a:gd name="T2" fmla="*/ 0 w 4"/>
                  <a:gd name="T3" fmla="*/ 0 h 20"/>
                  <a:gd name="T4" fmla="*/ 0 w 4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0">
                    <a:moveTo>
                      <a:pt x="0" y="20"/>
                    </a:moveTo>
                    <a:cubicBezTo>
                      <a:pt x="0" y="13"/>
                      <a:pt x="0" y="6"/>
                      <a:pt x="0" y="0"/>
                    </a:cubicBezTo>
                    <a:cubicBezTo>
                      <a:pt x="4" y="4"/>
                      <a:pt x="4" y="8"/>
                      <a:pt x="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339"/>
              <p:cNvSpPr/>
              <p:nvPr/>
            </p:nvSpPr>
            <p:spPr bwMode="auto">
              <a:xfrm>
                <a:off x="2142220" y="1119636"/>
                <a:ext cx="81629" cy="56512"/>
              </a:xfrm>
              <a:custGeom>
                <a:avLst/>
                <a:gdLst>
                  <a:gd name="T0" fmla="*/ 11 w 11"/>
                  <a:gd name="T1" fmla="*/ 8 h 8"/>
                  <a:gd name="T2" fmla="*/ 0 w 11"/>
                  <a:gd name="T3" fmla="*/ 6 h 8"/>
                  <a:gd name="T4" fmla="*/ 11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8" y="8"/>
                      <a:pt x="4" y="7"/>
                      <a:pt x="0" y="6"/>
                    </a:cubicBezTo>
                    <a:cubicBezTo>
                      <a:pt x="5" y="0"/>
                      <a:pt x="5" y="0"/>
                      <a:pt x="1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340"/>
              <p:cNvSpPr/>
              <p:nvPr/>
            </p:nvSpPr>
            <p:spPr bwMode="auto">
              <a:xfrm>
                <a:off x="2157919" y="3019073"/>
                <a:ext cx="28257" cy="103607"/>
              </a:xfrm>
              <a:custGeom>
                <a:avLst/>
                <a:gdLst>
                  <a:gd name="T0" fmla="*/ 2 w 4"/>
                  <a:gd name="T1" fmla="*/ 14 h 14"/>
                  <a:gd name="T2" fmla="*/ 0 w 4"/>
                  <a:gd name="T3" fmla="*/ 0 h 14"/>
                  <a:gd name="T4" fmla="*/ 2 w 4"/>
                  <a:gd name="T5" fmla="*/ 0 h 14"/>
                  <a:gd name="T6" fmla="*/ 4 w 4"/>
                  <a:gd name="T7" fmla="*/ 14 h 14"/>
                  <a:gd name="T8" fmla="*/ 2 w 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4"/>
                    </a:moveTo>
                    <a:cubicBezTo>
                      <a:pt x="1" y="9"/>
                      <a:pt x="1" y="5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4"/>
                      <a:pt x="3" y="9"/>
                      <a:pt x="4" y="14"/>
                    </a:cubicBezTo>
                    <a:cubicBezTo>
                      <a:pt x="3" y="14"/>
                      <a:pt x="3" y="14"/>
                      <a:pt x="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Freeform 341"/>
              <p:cNvSpPr/>
              <p:nvPr/>
            </p:nvSpPr>
            <p:spPr bwMode="auto">
              <a:xfrm>
                <a:off x="1398144" y="3220005"/>
                <a:ext cx="9420" cy="119303"/>
              </a:xfrm>
              <a:custGeom>
                <a:avLst/>
                <a:gdLst>
                  <a:gd name="T0" fmla="*/ 0 w 1"/>
                  <a:gd name="T1" fmla="*/ 16 h 16"/>
                  <a:gd name="T2" fmla="*/ 0 w 1"/>
                  <a:gd name="T3" fmla="*/ 0 h 16"/>
                  <a:gd name="T4" fmla="*/ 1 w 1"/>
                  <a:gd name="T5" fmla="*/ 0 h 16"/>
                  <a:gd name="T6" fmla="*/ 1 w 1"/>
                  <a:gd name="T7" fmla="*/ 16 h 16"/>
                  <a:gd name="T8" fmla="*/ 0 w 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6">
                    <a:moveTo>
                      <a:pt x="0" y="16"/>
                    </a:moveTo>
                    <a:cubicBezTo>
                      <a:pt x="0" y="11"/>
                      <a:pt x="0" y="6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1"/>
                      <a:pt x="1" y="16"/>
                    </a:cubicBezTo>
                    <a:cubicBezTo>
                      <a:pt x="1" y="16"/>
                      <a:pt x="1" y="16"/>
                      <a:pt x="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342"/>
              <p:cNvSpPr/>
              <p:nvPr/>
            </p:nvSpPr>
            <p:spPr bwMode="auto">
              <a:xfrm>
                <a:off x="2321176" y="3248260"/>
                <a:ext cx="34536" cy="97327"/>
              </a:xfrm>
              <a:custGeom>
                <a:avLst/>
                <a:gdLst>
                  <a:gd name="T0" fmla="*/ 5 w 5"/>
                  <a:gd name="T1" fmla="*/ 0 h 13"/>
                  <a:gd name="T2" fmla="*/ 4 w 5"/>
                  <a:gd name="T3" fmla="*/ 13 h 13"/>
                  <a:gd name="T4" fmla="*/ 5 w 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3">
                    <a:moveTo>
                      <a:pt x="5" y="0"/>
                    </a:moveTo>
                    <a:cubicBezTo>
                      <a:pt x="5" y="5"/>
                      <a:pt x="4" y="9"/>
                      <a:pt x="4" y="13"/>
                    </a:cubicBezTo>
                    <a:cubicBezTo>
                      <a:pt x="0" y="9"/>
                      <a:pt x="2" y="4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343"/>
              <p:cNvSpPr/>
              <p:nvPr/>
            </p:nvSpPr>
            <p:spPr bwMode="auto">
              <a:xfrm>
                <a:off x="1413841" y="2909187"/>
                <a:ext cx="6279" cy="81629"/>
              </a:xfrm>
              <a:custGeom>
                <a:avLst/>
                <a:gdLst>
                  <a:gd name="T0" fmla="*/ 0 w 1"/>
                  <a:gd name="T1" fmla="*/ 11 h 11"/>
                  <a:gd name="T2" fmla="*/ 0 w 1"/>
                  <a:gd name="T3" fmla="*/ 0 h 11"/>
                  <a:gd name="T4" fmla="*/ 1 w 1"/>
                  <a:gd name="T5" fmla="*/ 0 h 11"/>
                  <a:gd name="T6" fmla="*/ 1 w 1"/>
                  <a:gd name="T7" fmla="*/ 10 h 11"/>
                  <a:gd name="T8" fmla="*/ 0 w 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1">
                    <a:moveTo>
                      <a:pt x="0" y="11"/>
                    </a:moveTo>
                    <a:cubicBezTo>
                      <a:pt x="0" y="7"/>
                      <a:pt x="0" y="4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7"/>
                      <a:pt x="1" y="10"/>
                    </a:cubicBezTo>
                    <a:cubicBezTo>
                      <a:pt x="1" y="11"/>
                      <a:pt x="1" y="11"/>
                      <a:pt x="0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344"/>
              <p:cNvSpPr/>
              <p:nvPr/>
            </p:nvSpPr>
            <p:spPr bwMode="auto">
              <a:xfrm>
                <a:off x="1837683" y="4720716"/>
                <a:ext cx="37675" cy="28257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4 h 4"/>
                  <a:gd name="T4" fmla="*/ 0 w 5"/>
                  <a:gd name="T5" fmla="*/ 3 h 4"/>
                  <a:gd name="T6" fmla="*/ 1 w 5"/>
                  <a:gd name="T7" fmla="*/ 0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3"/>
                      <a:pt x="3" y="4"/>
                      <a:pt x="2" y="4"/>
                    </a:cubicBezTo>
                    <a:cubicBezTo>
                      <a:pt x="2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2" y="0"/>
                      <a:pt x="3" y="1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345"/>
              <p:cNvSpPr/>
              <p:nvPr/>
            </p:nvSpPr>
            <p:spPr bwMode="auto">
              <a:xfrm>
                <a:off x="1413841" y="3106981"/>
                <a:ext cx="15699" cy="31396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1 w 2"/>
                  <a:gd name="T5" fmla="*/ 0 h 4"/>
                  <a:gd name="T6" fmla="*/ 2 w 2"/>
                  <a:gd name="T7" fmla="*/ 4 h 4"/>
                  <a:gd name="T8" fmla="*/ 0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3"/>
                      <a:pt x="2" y="4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346"/>
              <p:cNvSpPr/>
              <p:nvPr/>
            </p:nvSpPr>
            <p:spPr bwMode="auto">
              <a:xfrm>
                <a:off x="2029195" y="1147893"/>
                <a:ext cx="31396" cy="37675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1 h 5"/>
                  <a:gd name="T4" fmla="*/ 2 w 4"/>
                  <a:gd name="T5" fmla="*/ 0 h 5"/>
                  <a:gd name="T6" fmla="*/ 4 w 4"/>
                  <a:gd name="T7" fmla="*/ 4 h 5"/>
                  <a:gd name="T8" fmla="*/ 2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4"/>
                      <a:pt x="1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3"/>
                      <a:pt x="4" y="4"/>
                    </a:cubicBezTo>
                    <a:cubicBezTo>
                      <a:pt x="3" y="5"/>
                      <a:pt x="3" y="5"/>
                      <a:pt x="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389"/>
              <p:cNvSpPr/>
              <p:nvPr/>
            </p:nvSpPr>
            <p:spPr bwMode="auto">
              <a:xfrm>
                <a:off x="2051173" y="4591993"/>
                <a:ext cx="53374" cy="119303"/>
              </a:xfrm>
              <a:custGeom>
                <a:avLst/>
                <a:gdLst>
                  <a:gd name="T0" fmla="*/ 1 w 7"/>
                  <a:gd name="T1" fmla="*/ 0 h 16"/>
                  <a:gd name="T2" fmla="*/ 0 w 7"/>
                  <a:gd name="T3" fmla="*/ 16 h 16"/>
                  <a:gd name="T4" fmla="*/ 1 w 7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1" y="0"/>
                    </a:moveTo>
                    <a:cubicBezTo>
                      <a:pt x="7" y="6"/>
                      <a:pt x="1" y="11"/>
                      <a:pt x="0" y="16"/>
                    </a:cubicBezTo>
                    <a:cubicBezTo>
                      <a:pt x="0" y="11"/>
                      <a:pt x="0" y="6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401"/>
              <p:cNvSpPr/>
              <p:nvPr/>
            </p:nvSpPr>
            <p:spPr bwMode="auto">
              <a:xfrm>
                <a:off x="1263144" y="714633"/>
                <a:ext cx="1142801" cy="4238411"/>
              </a:xfrm>
              <a:custGeom>
                <a:avLst/>
                <a:gdLst>
                  <a:gd name="T0" fmla="*/ 46 w 154"/>
                  <a:gd name="T1" fmla="*/ 30 h 570"/>
                  <a:gd name="T2" fmla="*/ 57 w 154"/>
                  <a:gd name="T3" fmla="*/ 35 h 570"/>
                  <a:gd name="T4" fmla="*/ 56 w 154"/>
                  <a:gd name="T5" fmla="*/ 29 h 570"/>
                  <a:gd name="T6" fmla="*/ 48 w 154"/>
                  <a:gd name="T7" fmla="*/ 13 h 570"/>
                  <a:gd name="T8" fmla="*/ 54 w 154"/>
                  <a:gd name="T9" fmla="*/ 9 h 570"/>
                  <a:gd name="T10" fmla="*/ 68 w 154"/>
                  <a:gd name="T11" fmla="*/ 5 h 570"/>
                  <a:gd name="T12" fmla="*/ 95 w 154"/>
                  <a:gd name="T13" fmla="*/ 36 h 570"/>
                  <a:gd name="T14" fmla="*/ 130 w 154"/>
                  <a:gd name="T15" fmla="*/ 52 h 570"/>
                  <a:gd name="T16" fmla="*/ 138 w 154"/>
                  <a:gd name="T17" fmla="*/ 71 h 570"/>
                  <a:gd name="T18" fmla="*/ 147 w 154"/>
                  <a:gd name="T19" fmla="*/ 118 h 570"/>
                  <a:gd name="T20" fmla="*/ 146 w 154"/>
                  <a:gd name="T21" fmla="*/ 174 h 570"/>
                  <a:gd name="T22" fmla="*/ 139 w 154"/>
                  <a:gd name="T23" fmla="*/ 268 h 570"/>
                  <a:gd name="T24" fmla="*/ 141 w 154"/>
                  <a:gd name="T25" fmla="*/ 327 h 570"/>
                  <a:gd name="T26" fmla="*/ 149 w 154"/>
                  <a:gd name="T27" fmla="*/ 244 h 570"/>
                  <a:gd name="T28" fmla="*/ 151 w 154"/>
                  <a:gd name="T29" fmla="*/ 346 h 570"/>
                  <a:gd name="T30" fmla="*/ 142 w 154"/>
                  <a:gd name="T31" fmla="*/ 359 h 570"/>
                  <a:gd name="T32" fmla="*/ 113 w 154"/>
                  <a:gd name="T33" fmla="*/ 320 h 570"/>
                  <a:gd name="T34" fmla="*/ 99 w 154"/>
                  <a:gd name="T35" fmla="*/ 413 h 570"/>
                  <a:gd name="T36" fmla="*/ 91 w 154"/>
                  <a:gd name="T37" fmla="*/ 518 h 570"/>
                  <a:gd name="T38" fmla="*/ 78 w 154"/>
                  <a:gd name="T39" fmla="*/ 495 h 570"/>
                  <a:gd name="T40" fmla="*/ 72 w 154"/>
                  <a:gd name="T41" fmla="*/ 529 h 570"/>
                  <a:gd name="T42" fmla="*/ 75 w 154"/>
                  <a:gd name="T43" fmla="*/ 545 h 570"/>
                  <a:gd name="T44" fmla="*/ 69 w 154"/>
                  <a:gd name="T45" fmla="*/ 532 h 570"/>
                  <a:gd name="T46" fmla="*/ 62 w 154"/>
                  <a:gd name="T47" fmla="*/ 500 h 570"/>
                  <a:gd name="T48" fmla="*/ 56 w 154"/>
                  <a:gd name="T49" fmla="*/ 395 h 570"/>
                  <a:gd name="T50" fmla="*/ 51 w 154"/>
                  <a:gd name="T51" fmla="*/ 465 h 570"/>
                  <a:gd name="T52" fmla="*/ 49 w 154"/>
                  <a:gd name="T53" fmla="*/ 450 h 570"/>
                  <a:gd name="T54" fmla="*/ 39 w 154"/>
                  <a:gd name="T55" fmla="*/ 469 h 570"/>
                  <a:gd name="T56" fmla="*/ 40 w 154"/>
                  <a:gd name="T57" fmla="*/ 289 h 570"/>
                  <a:gd name="T58" fmla="*/ 34 w 154"/>
                  <a:gd name="T59" fmla="*/ 246 h 570"/>
                  <a:gd name="T60" fmla="*/ 27 w 154"/>
                  <a:gd name="T61" fmla="*/ 376 h 570"/>
                  <a:gd name="T62" fmla="*/ 23 w 154"/>
                  <a:gd name="T63" fmla="*/ 457 h 570"/>
                  <a:gd name="T64" fmla="*/ 17 w 154"/>
                  <a:gd name="T65" fmla="*/ 371 h 570"/>
                  <a:gd name="T66" fmla="*/ 10 w 154"/>
                  <a:gd name="T67" fmla="*/ 360 h 570"/>
                  <a:gd name="T68" fmla="*/ 12 w 154"/>
                  <a:gd name="T69" fmla="*/ 305 h 570"/>
                  <a:gd name="T70" fmla="*/ 18 w 154"/>
                  <a:gd name="T71" fmla="*/ 205 h 570"/>
                  <a:gd name="T72" fmla="*/ 16 w 154"/>
                  <a:gd name="T73" fmla="*/ 127 h 570"/>
                  <a:gd name="T74" fmla="*/ 10 w 154"/>
                  <a:gd name="T75" fmla="*/ 246 h 570"/>
                  <a:gd name="T76" fmla="*/ 3 w 154"/>
                  <a:gd name="T77" fmla="*/ 297 h 570"/>
                  <a:gd name="T78" fmla="*/ 4 w 154"/>
                  <a:gd name="T79" fmla="*/ 243 h 570"/>
                  <a:gd name="T80" fmla="*/ 6 w 154"/>
                  <a:gd name="T81" fmla="*/ 148 h 570"/>
                  <a:gd name="T82" fmla="*/ 7 w 154"/>
                  <a:gd name="T83" fmla="*/ 74 h 570"/>
                  <a:gd name="T84" fmla="*/ 35 w 154"/>
                  <a:gd name="T85" fmla="*/ 61 h 570"/>
                  <a:gd name="T86" fmla="*/ 30 w 154"/>
                  <a:gd name="T87" fmla="*/ 42 h 570"/>
                  <a:gd name="T88" fmla="*/ 103 w 154"/>
                  <a:gd name="T89" fmla="*/ 238 h 570"/>
                  <a:gd name="T90" fmla="*/ 125 w 154"/>
                  <a:gd name="T91" fmla="*/ 57 h 570"/>
                  <a:gd name="T92" fmla="*/ 118 w 154"/>
                  <a:gd name="T93" fmla="*/ 319 h 570"/>
                  <a:gd name="T94" fmla="*/ 116 w 154"/>
                  <a:gd name="T95" fmla="*/ 305 h 570"/>
                  <a:gd name="T96" fmla="*/ 15 w 154"/>
                  <a:gd name="T97" fmla="*/ 348 h 570"/>
                  <a:gd name="T98" fmla="*/ 14 w 154"/>
                  <a:gd name="T99" fmla="*/ 348 h 570"/>
                  <a:gd name="T100" fmla="*/ 143 w 154"/>
                  <a:gd name="T101" fmla="*/ 336 h 570"/>
                  <a:gd name="T102" fmla="*/ 17 w 154"/>
                  <a:gd name="T103" fmla="*/ 290 h 570"/>
                  <a:gd name="T104" fmla="*/ 78 w 154"/>
                  <a:gd name="T105" fmla="*/ 535 h 570"/>
                  <a:gd name="T106" fmla="*/ 75 w 154"/>
                  <a:gd name="T107" fmla="*/ 538 h 570"/>
                  <a:gd name="T108" fmla="*/ 18 w 154"/>
                  <a:gd name="T109" fmla="*/ 321 h 570"/>
                  <a:gd name="T110" fmla="*/ 16 w 154"/>
                  <a:gd name="T111" fmla="*/ 321 h 570"/>
                  <a:gd name="T112" fmla="*/ 101 w 154"/>
                  <a:gd name="T113" fmla="*/ 53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570">
                    <a:moveTo>
                      <a:pt x="34" y="37"/>
                    </a:moveTo>
                    <a:cubicBezTo>
                      <a:pt x="36" y="39"/>
                      <a:pt x="37" y="41"/>
                      <a:pt x="39" y="43"/>
                    </a:cubicBezTo>
                    <a:cubicBezTo>
                      <a:pt x="41" y="38"/>
                      <a:pt x="40" y="33"/>
                      <a:pt x="46" y="30"/>
                    </a:cubicBezTo>
                    <a:cubicBezTo>
                      <a:pt x="47" y="32"/>
                      <a:pt x="48" y="35"/>
                      <a:pt x="50" y="39"/>
                    </a:cubicBezTo>
                    <a:cubicBezTo>
                      <a:pt x="51" y="35"/>
                      <a:pt x="51" y="32"/>
                      <a:pt x="52" y="29"/>
                    </a:cubicBezTo>
                    <a:cubicBezTo>
                      <a:pt x="53" y="32"/>
                      <a:pt x="55" y="34"/>
                      <a:pt x="57" y="35"/>
                    </a:cubicBezTo>
                    <a:cubicBezTo>
                      <a:pt x="56" y="38"/>
                      <a:pt x="55" y="40"/>
                      <a:pt x="54" y="43"/>
                    </a:cubicBezTo>
                    <a:cubicBezTo>
                      <a:pt x="57" y="41"/>
                      <a:pt x="59" y="39"/>
                      <a:pt x="62" y="38"/>
                    </a:cubicBezTo>
                    <a:cubicBezTo>
                      <a:pt x="60" y="34"/>
                      <a:pt x="59" y="31"/>
                      <a:pt x="56" y="29"/>
                    </a:cubicBezTo>
                    <a:cubicBezTo>
                      <a:pt x="56" y="28"/>
                      <a:pt x="53" y="29"/>
                      <a:pt x="52" y="29"/>
                    </a:cubicBezTo>
                    <a:cubicBezTo>
                      <a:pt x="50" y="26"/>
                      <a:pt x="47" y="23"/>
                      <a:pt x="46" y="20"/>
                    </a:cubicBezTo>
                    <a:cubicBezTo>
                      <a:pt x="45" y="17"/>
                      <a:pt x="43" y="13"/>
                      <a:pt x="48" y="13"/>
                    </a:cubicBezTo>
                    <a:cubicBezTo>
                      <a:pt x="49" y="13"/>
                      <a:pt x="49" y="9"/>
                      <a:pt x="50" y="7"/>
                    </a:cubicBezTo>
                    <a:cubicBezTo>
                      <a:pt x="51" y="8"/>
                      <a:pt x="52" y="9"/>
                      <a:pt x="53" y="9"/>
                    </a:cubicBezTo>
                    <a:cubicBezTo>
                      <a:pt x="53" y="9"/>
                      <a:pt x="54" y="9"/>
                      <a:pt x="54" y="9"/>
                    </a:cubicBezTo>
                    <a:cubicBezTo>
                      <a:pt x="55" y="4"/>
                      <a:pt x="56" y="0"/>
                      <a:pt x="62" y="2"/>
                    </a:cubicBezTo>
                    <a:cubicBezTo>
                      <a:pt x="62" y="6"/>
                      <a:pt x="62" y="10"/>
                      <a:pt x="61" y="14"/>
                    </a:cubicBezTo>
                    <a:cubicBezTo>
                      <a:pt x="67" y="12"/>
                      <a:pt x="67" y="12"/>
                      <a:pt x="68" y="5"/>
                    </a:cubicBezTo>
                    <a:cubicBezTo>
                      <a:pt x="74" y="4"/>
                      <a:pt x="74" y="4"/>
                      <a:pt x="74" y="15"/>
                    </a:cubicBezTo>
                    <a:cubicBezTo>
                      <a:pt x="78" y="16"/>
                      <a:pt x="82" y="16"/>
                      <a:pt x="86" y="17"/>
                    </a:cubicBezTo>
                    <a:cubicBezTo>
                      <a:pt x="89" y="22"/>
                      <a:pt x="91" y="28"/>
                      <a:pt x="95" y="36"/>
                    </a:cubicBezTo>
                    <a:cubicBezTo>
                      <a:pt x="98" y="30"/>
                      <a:pt x="102" y="29"/>
                      <a:pt x="106" y="33"/>
                    </a:cubicBezTo>
                    <a:cubicBezTo>
                      <a:pt x="108" y="35"/>
                      <a:pt x="111" y="36"/>
                      <a:pt x="112" y="38"/>
                    </a:cubicBezTo>
                    <a:cubicBezTo>
                      <a:pt x="117" y="45"/>
                      <a:pt x="123" y="48"/>
                      <a:pt x="130" y="52"/>
                    </a:cubicBezTo>
                    <a:cubicBezTo>
                      <a:pt x="132" y="53"/>
                      <a:pt x="136" y="54"/>
                      <a:pt x="136" y="56"/>
                    </a:cubicBezTo>
                    <a:cubicBezTo>
                      <a:pt x="138" y="59"/>
                      <a:pt x="138" y="64"/>
                      <a:pt x="139" y="68"/>
                    </a:cubicBezTo>
                    <a:cubicBezTo>
                      <a:pt x="139" y="69"/>
                      <a:pt x="138" y="70"/>
                      <a:pt x="138" y="71"/>
                    </a:cubicBezTo>
                    <a:cubicBezTo>
                      <a:pt x="150" y="79"/>
                      <a:pt x="152" y="83"/>
                      <a:pt x="149" y="97"/>
                    </a:cubicBezTo>
                    <a:cubicBezTo>
                      <a:pt x="148" y="100"/>
                      <a:pt x="148" y="104"/>
                      <a:pt x="148" y="108"/>
                    </a:cubicBezTo>
                    <a:cubicBezTo>
                      <a:pt x="148" y="111"/>
                      <a:pt x="148" y="114"/>
                      <a:pt x="147" y="118"/>
                    </a:cubicBezTo>
                    <a:cubicBezTo>
                      <a:pt x="146" y="114"/>
                      <a:pt x="145" y="110"/>
                      <a:pt x="144" y="104"/>
                    </a:cubicBezTo>
                    <a:cubicBezTo>
                      <a:pt x="143" y="107"/>
                      <a:pt x="142" y="108"/>
                      <a:pt x="142" y="109"/>
                    </a:cubicBezTo>
                    <a:cubicBezTo>
                      <a:pt x="143" y="131"/>
                      <a:pt x="143" y="152"/>
                      <a:pt x="146" y="174"/>
                    </a:cubicBezTo>
                    <a:cubicBezTo>
                      <a:pt x="148" y="188"/>
                      <a:pt x="145" y="203"/>
                      <a:pt x="144" y="218"/>
                    </a:cubicBezTo>
                    <a:cubicBezTo>
                      <a:pt x="144" y="224"/>
                      <a:pt x="142" y="229"/>
                      <a:pt x="142" y="235"/>
                    </a:cubicBezTo>
                    <a:cubicBezTo>
                      <a:pt x="142" y="246"/>
                      <a:pt x="135" y="257"/>
                      <a:pt x="139" y="268"/>
                    </a:cubicBezTo>
                    <a:cubicBezTo>
                      <a:pt x="134" y="281"/>
                      <a:pt x="139" y="293"/>
                      <a:pt x="137" y="306"/>
                    </a:cubicBezTo>
                    <a:cubicBezTo>
                      <a:pt x="136" y="311"/>
                      <a:pt x="141" y="316"/>
                      <a:pt x="137" y="322"/>
                    </a:cubicBezTo>
                    <a:cubicBezTo>
                      <a:pt x="136" y="322"/>
                      <a:pt x="139" y="325"/>
                      <a:pt x="141" y="327"/>
                    </a:cubicBezTo>
                    <a:cubicBezTo>
                      <a:pt x="142" y="307"/>
                      <a:pt x="143" y="288"/>
                      <a:pt x="145" y="269"/>
                    </a:cubicBezTo>
                    <a:cubicBezTo>
                      <a:pt x="145" y="259"/>
                      <a:pt x="146" y="249"/>
                      <a:pt x="148" y="239"/>
                    </a:cubicBezTo>
                    <a:cubicBezTo>
                      <a:pt x="149" y="241"/>
                      <a:pt x="149" y="242"/>
                      <a:pt x="149" y="244"/>
                    </a:cubicBezTo>
                    <a:cubicBezTo>
                      <a:pt x="149" y="261"/>
                      <a:pt x="149" y="278"/>
                      <a:pt x="148" y="295"/>
                    </a:cubicBezTo>
                    <a:cubicBezTo>
                      <a:pt x="148" y="303"/>
                      <a:pt x="147" y="312"/>
                      <a:pt x="150" y="320"/>
                    </a:cubicBezTo>
                    <a:cubicBezTo>
                      <a:pt x="152" y="329"/>
                      <a:pt x="151" y="337"/>
                      <a:pt x="151" y="346"/>
                    </a:cubicBezTo>
                    <a:cubicBezTo>
                      <a:pt x="151" y="352"/>
                      <a:pt x="152" y="358"/>
                      <a:pt x="152" y="365"/>
                    </a:cubicBezTo>
                    <a:cubicBezTo>
                      <a:pt x="153" y="370"/>
                      <a:pt x="154" y="375"/>
                      <a:pt x="147" y="378"/>
                    </a:cubicBezTo>
                    <a:cubicBezTo>
                      <a:pt x="142" y="372"/>
                      <a:pt x="145" y="365"/>
                      <a:pt x="142" y="359"/>
                    </a:cubicBezTo>
                    <a:cubicBezTo>
                      <a:pt x="141" y="361"/>
                      <a:pt x="140" y="364"/>
                      <a:pt x="138" y="368"/>
                    </a:cubicBezTo>
                    <a:cubicBezTo>
                      <a:pt x="134" y="357"/>
                      <a:pt x="125" y="364"/>
                      <a:pt x="119" y="360"/>
                    </a:cubicBezTo>
                    <a:cubicBezTo>
                      <a:pt x="117" y="348"/>
                      <a:pt x="115" y="335"/>
                      <a:pt x="113" y="320"/>
                    </a:cubicBezTo>
                    <a:cubicBezTo>
                      <a:pt x="110" y="327"/>
                      <a:pt x="111" y="343"/>
                      <a:pt x="114" y="353"/>
                    </a:cubicBezTo>
                    <a:cubicBezTo>
                      <a:pt x="111" y="354"/>
                      <a:pt x="107" y="355"/>
                      <a:pt x="103" y="356"/>
                    </a:cubicBezTo>
                    <a:cubicBezTo>
                      <a:pt x="101" y="375"/>
                      <a:pt x="100" y="394"/>
                      <a:pt x="99" y="413"/>
                    </a:cubicBezTo>
                    <a:cubicBezTo>
                      <a:pt x="97" y="437"/>
                      <a:pt x="95" y="462"/>
                      <a:pt x="93" y="487"/>
                    </a:cubicBezTo>
                    <a:cubicBezTo>
                      <a:pt x="93" y="497"/>
                      <a:pt x="93" y="507"/>
                      <a:pt x="93" y="518"/>
                    </a:cubicBezTo>
                    <a:cubicBezTo>
                      <a:pt x="92" y="518"/>
                      <a:pt x="92" y="518"/>
                      <a:pt x="91" y="518"/>
                    </a:cubicBezTo>
                    <a:cubicBezTo>
                      <a:pt x="90" y="512"/>
                      <a:pt x="88" y="505"/>
                      <a:pt x="87" y="496"/>
                    </a:cubicBezTo>
                    <a:cubicBezTo>
                      <a:pt x="85" y="499"/>
                      <a:pt x="84" y="500"/>
                      <a:pt x="83" y="501"/>
                    </a:cubicBezTo>
                    <a:cubicBezTo>
                      <a:pt x="81" y="499"/>
                      <a:pt x="80" y="497"/>
                      <a:pt x="78" y="495"/>
                    </a:cubicBezTo>
                    <a:cubicBezTo>
                      <a:pt x="78" y="496"/>
                      <a:pt x="77" y="497"/>
                      <a:pt x="77" y="498"/>
                    </a:cubicBezTo>
                    <a:cubicBezTo>
                      <a:pt x="76" y="483"/>
                      <a:pt x="80" y="468"/>
                      <a:pt x="77" y="453"/>
                    </a:cubicBezTo>
                    <a:cubicBezTo>
                      <a:pt x="73" y="478"/>
                      <a:pt x="72" y="503"/>
                      <a:pt x="72" y="529"/>
                    </a:cubicBezTo>
                    <a:cubicBezTo>
                      <a:pt x="75" y="530"/>
                      <a:pt x="77" y="531"/>
                      <a:pt x="80" y="531"/>
                    </a:cubicBezTo>
                    <a:cubicBezTo>
                      <a:pt x="81" y="539"/>
                      <a:pt x="80" y="547"/>
                      <a:pt x="76" y="554"/>
                    </a:cubicBezTo>
                    <a:cubicBezTo>
                      <a:pt x="75" y="551"/>
                      <a:pt x="75" y="548"/>
                      <a:pt x="75" y="545"/>
                    </a:cubicBezTo>
                    <a:cubicBezTo>
                      <a:pt x="71" y="554"/>
                      <a:pt x="74" y="562"/>
                      <a:pt x="79" y="570"/>
                    </a:cubicBezTo>
                    <a:cubicBezTo>
                      <a:pt x="74" y="570"/>
                      <a:pt x="72" y="567"/>
                      <a:pt x="72" y="563"/>
                    </a:cubicBezTo>
                    <a:cubicBezTo>
                      <a:pt x="71" y="553"/>
                      <a:pt x="70" y="543"/>
                      <a:pt x="69" y="532"/>
                    </a:cubicBezTo>
                    <a:cubicBezTo>
                      <a:pt x="65" y="534"/>
                      <a:pt x="67" y="539"/>
                      <a:pt x="64" y="545"/>
                    </a:cubicBezTo>
                    <a:cubicBezTo>
                      <a:pt x="64" y="533"/>
                      <a:pt x="64" y="523"/>
                      <a:pt x="64" y="513"/>
                    </a:cubicBezTo>
                    <a:cubicBezTo>
                      <a:pt x="64" y="509"/>
                      <a:pt x="63" y="504"/>
                      <a:pt x="62" y="500"/>
                    </a:cubicBezTo>
                    <a:cubicBezTo>
                      <a:pt x="59" y="494"/>
                      <a:pt x="59" y="489"/>
                      <a:pt x="59" y="482"/>
                    </a:cubicBezTo>
                    <a:cubicBezTo>
                      <a:pt x="59" y="454"/>
                      <a:pt x="58" y="426"/>
                      <a:pt x="58" y="397"/>
                    </a:cubicBezTo>
                    <a:cubicBezTo>
                      <a:pt x="58" y="397"/>
                      <a:pt x="57" y="396"/>
                      <a:pt x="56" y="395"/>
                    </a:cubicBezTo>
                    <a:cubicBezTo>
                      <a:pt x="55" y="399"/>
                      <a:pt x="52" y="404"/>
                      <a:pt x="53" y="407"/>
                    </a:cubicBezTo>
                    <a:cubicBezTo>
                      <a:pt x="55" y="417"/>
                      <a:pt x="52" y="427"/>
                      <a:pt x="52" y="436"/>
                    </a:cubicBezTo>
                    <a:cubicBezTo>
                      <a:pt x="52" y="446"/>
                      <a:pt x="51" y="456"/>
                      <a:pt x="51" y="465"/>
                    </a:cubicBezTo>
                    <a:cubicBezTo>
                      <a:pt x="51" y="476"/>
                      <a:pt x="51" y="488"/>
                      <a:pt x="51" y="499"/>
                    </a:cubicBezTo>
                    <a:cubicBezTo>
                      <a:pt x="46" y="498"/>
                      <a:pt x="47" y="495"/>
                      <a:pt x="47" y="493"/>
                    </a:cubicBezTo>
                    <a:cubicBezTo>
                      <a:pt x="48" y="478"/>
                      <a:pt x="48" y="464"/>
                      <a:pt x="49" y="450"/>
                    </a:cubicBezTo>
                    <a:cubicBezTo>
                      <a:pt x="49" y="446"/>
                      <a:pt x="49" y="443"/>
                      <a:pt x="47" y="439"/>
                    </a:cubicBezTo>
                    <a:cubicBezTo>
                      <a:pt x="46" y="455"/>
                      <a:pt x="46" y="472"/>
                      <a:pt x="45" y="490"/>
                    </a:cubicBezTo>
                    <a:cubicBezTo>
                      <a:pt x="39" y="478"/>
                      <a:pt x="39" y="478"/>
                      <a:pt x="39" y="469"/>
                    </a:cubicBezTo>
                    <a:cubicBezTo>
                      <a:pt x="39" y="427"/>
                      <a:pt x="40" y="385"/>
                      <a:pt x="41" y="343"/>
                    </a:cubicBezTo>
                    <a:cubicBezTo>
                      <a:pt x="41" y="340"/>
                      <a:pt x="42" y="337"/>
                      <a:pt x="41" y="335"/>
                    </a:cubicBezTo>
                    <a:cubicBezTo>
                      <a:pt x="38" y="319"/>
                      <a:pt x="40" y="304"/>
                      <a:pt x="40" y="289"/>
                    </a:cubicBezTo>
                    <a:cubicBezTo>
                      <a:pt x="40" y="271"/>
                      <a:pt x="39" y="254"/>
                      <a:pt x="38" y="236"/>
                    </a:cubicBezTo>
                    <a:cubicBezTo>
                      <a:pt x="38" y="234"/>
                      <a:pt x="37" y="232"/>
                      <a:pt x="35" y="230"/>
                    </a:cubicBezTo>
                    <a:cubicBezTo>
                      <a:pt x="35" y="235"/>
                      <a:pt x="35" y="240"/>
                      <a:pt x="34" y="246"/>
                    </a:cubicBezTo>
                    <a:cubicBezTo>
                      <a:pt x="31" y="273"/>
                      <a:pt x="26" y="300"/>
                      <a:pt x="27" y="328"/>
                    </a:cubicBezTo>
                    <a:cubicBezTo>
                      <a:pt x="28" y="337"/>
                      <a:pt x="26" y="346"/>
                      <a:pt x="26" y="355"/>
                    </a:cubicBezTo>
                    <a:cubicBezTo>
                      <a:pt x="26" y="362"/>
                      <a:pt x="27" y="369"/>
                      <a:pt x="27" y="376"/>
                    </a:cubicBezTo>
                    <a:cubicBezTo>
                      <a:pt x="27" y="387"/>
                      <a:pt x="28" y="398"/>
                      <a:pt x="27" y="410"/>
                    </a:cubicBezTo>
                    <a:cubicBezTo>
                      <a:pt x="27" y="423"/>
                      <a:pt x="26" y="436"/>
                      <a:pt x="25" y="449"/>
                    </a:cubicBezTo>
                    <a:cubicBezTo>
                      <a:pt x="25" y="452"/>
                      <a:pt x="24" y="455"/>
                      <a:pt x="23" y="457"/>
                    </a:cubicBezTo>
                    <a:cubicBezTo>
                      <a:pt x="22" y="425"/>
                      <a:pt x="21" y="393"/>
                      <a:pt x="21" y="361"/>
                    </a:cubicBezTo>
                    <a:cubicBezTo>
                      <a:pt x="20" y="361"/>
                      <a:pt x="19" y="361"/>
                      <a:pt x="19" y="361"/>
                    </a:cubicBezTo>
                    <a:cubicBezTo>
                      <a:pt x="18" y="364"/>
                      <a:pt x="18" y="367"/>
                      <a:pt x="17" y="371"/>
                    </a:cubicBezTo>
                    <a:cubicBezTo>
                      <a:pt x="16" y="369"/>
                      <a:pt x="16" y="368"/>
                      <a:pt x="14" y="364"/>
                    </a:cubicBezTo>
                    <a:cubicBezTo>
                      <a:pt x="13" y="369"/>
                      <a:pt x="12" y="372"/>
                      <a:pt x="12" y="375"/>
                    </a:cubicBezTo>
                    <a:cubicBezTo>
                      <a:pt x="10" y="370"/>
                      <a:pt x="10" y="365"/>
                      <a:pt x="10" y="360"/>
                    </a:cubicBezTo>
                    <a:cubicBezTo>
                      <a:pt x="9" y="354"/>
                      <a:pt x="11" y="348"/>
                      <a:pt x="12" y="342"/>
                    </a:cubicBezTo>
                    <a:cubicBezTo>
                      <a:pt x="13" y="336"/>
                      <a:pt x="11" y="330"/>
                      <a:pt x="11" y="324"/>
                    </a:cubicBezTo>
                    <a:cubicBezTo>
                      <a:pt x="11" y="317"/>
                      <a:pt x="12" y="311"/>
                      <a:pt x="12" y="305"/>
                    </a:cubicBezTo>
                    <a:cubicBezTo>
                      <a:pt x="12" y="304"/>
                      <a:pt x="13" y="303"/>
                      <a:pt x="13" y="302"/>
                    </a:cubicBezTo>
                    <a:cubicBezTo>
                      <a:pt x="9" y="289"/>
                      <a:pt x="14" y="277"/>
                      <a:pt x="14" y="264"/>
                    </a:cubicBezTo>
                    <a:cubicBezTo>
                      <a:pt x="15" y="244"/>
                      <a:pt x="17" y="225"/>
                      <a:pt x="18" y="205"/>
                    </a:cubicBezTo>
                    <a:cubicBezTo>
                      <a:pt x="18" y="198"/>
                      <a:pt x="20" y="191"/>
                      <a:pt x="20" y="184"/>
                    </a:cubicBezTo>
                    <a:cubicBezTo>
                      <a:pt x="20" y="166"/>
                      <a:pt x="19" y="148"/>
                      <a:pt x="18" y="131"/>
                    </a:cubicBezTo>
                    <a:cubicBezTo>
                      <a:pt x="18" y="129"/>
                      <a:pt x="18" y="128"/>
                      <a:pt x="16" y="127"/>
                    </a:cubicBezTo>
                    <a:cubicBezTo>
                      <a:pt x="15" y="130"/>
                      <a:pt x="14" y="134"/>
                      <a:pt x="14" y="138"/>
                    </a:cubicBezTo>
                    <a:cubicBezTo>
                      <a:pt x="14" y="148"/>
                      <a:pt x="14" y="159"/>
                      <a:pt x="14" y="169"/>
                    </a:cubicBezTo>
                    <a:cubicBezTo>
                      <a:pt x="15" y="195"/>
                      <a:pt x="12" y="220"/>
                      <a:pt x="10" y="246"/>
                    </a:cubicBezTo>
                    <a:cubicBezTo>
                      <a:pt x="8" y="259"/>
                      <a:pt x="7" y="272"/>
                      <a:pt x="6" y="286"/>
                    </a:cubicBezTo>
                    <a:cubicBezTo>
                      <a:pt x="6" y="290"/>
                      <a:pt x="5" y="293"/>
                      <a:pt x="5" y="297"/>
                    </a:cubicBezTo>
                    <a:cubicBezTo>
                      <a:pt x="4" y="297"/>
                      <a:pt x="4" y="297"/>
                      <a:pt x="3" y="297"/>
                    </a:cubicBezTo>
                    <a:cubicBezTo>
                      <a:pt x="2" y="290"/>
                      <a:pt x="1" y="284"/>
                      <a:pt x="0" y="276"/>
                    </a:cubicBezTo>
                    <a:cubicBezTo>
                      <a:pt x="1" y="275"/>
                      <a:pt x="2" y="274"/>
                      <a:pt x="3" y="274"/>
                    </a:cubicBezTo>
                    <a:cubicBezTo>
                      <a:pt x="3" y="263"/>
                      <a:pt x="3" y="253"/>
                      <a:pt x="4" y="243"/>
                    </a:cubicBezTo>
                    <a:cubicBezTo>
                      <a:pt x="5" y="224"/>
                      <a:pt x="7" y="204"/>
                      <a:pt x="8" y="184"/>
                    </a:cubicBezTo>
                    <a:cubicBezTo>
                      <a:pt x="9" y="174"/>
                      <a:pt x="10" y="163"/>
                      <a:pt x="5" y="153"/>
                    </a:cubicBezTo>
                    <a:cubicBezTo>
                      <a:pt x="5" y="152"/>
                      <a:pt x="6" y="150"/>
                      <a:pt x="6" y="148"/>
                    </a:cubicBezTo>
                    <a:cubicBezTo>
                      <a:pt x="6" y="134"/>
                      <a:pt x="8" y="120"/>
                      <a:pt x="7" y="106"/>
                    </a:cubicBezTo>
                    <a:cubicBezTo>
                      <a:pt x="6" y="99"/>
                      <a:pt x="5" y="92"/>
                      <a:pt x="5" y="86"/>
                    </a:cubicBezTo>
                    <a:cubicBezTo>
                      <a:pt x="5" y="82"/>
                      <a:pt x="6" y="78"/>
                      <a:pt x="7" y="74"/>
                    </a:cubicBezTo>
                    <a:cubicBezTo>
                      <a:pt x="7" y="70"/>
                      <a:pt x="10" y="68"/>
                      <a:pt x="13" y="68"/>
                    </a:cubicBezTo>
                    <a:cubicBezTo>
                      <a:pt x="21" y="68"/>
                      <a:pt x="26" y="62"/>
                      <a:pt x="30" y="55"/>
                    </a:cubicBezTo>
                    <a:cubicBezTo>
                      <a:pt x="32" y="57"/>
                      <a:pt x="33" y="59"/>
                      <a:pt x="35" y="61"/>
                    </a:cubicBezTo>
                    <a:cubicBezTo>
                      <a:pt x="37" y="60"/>
                      <a:pt x="39" y="59"/>
                      <a:pt x="44" y="57"/>
                    </a:cubicBezTo>
                    <a:cubicBezTo>
                      <a:pt x="41" y="55"/>
                      <a:pt x="40" y="53"/>
                      <a:pt x="38" y="51"/>
                    </a:cubicBezTo>
                    <a:cubicBezTo>
                      <a:pt x="35" y="48"/>
                      <a:pt x="32" y="46"/>
                      <a:pt x="30" y="42"/>
                    </a:cubicBezTo>
                    <a:cubicBezTo>
                      <a:pt x="28" y="39"/>
                      <a:pt x="30" y="37"/>
                      <a:pt x="34" y="38"/>
                    </a:cubicBezTo>
                    <a:lnTo>
                      <a:pt x="34" y="37"/>
                    </a:lnTo>
                    <a:close/>
                    <a:moveTo>
                      <a:pt x="103" y="238"/>
                    </a:moveTo>
                    <a:cubicBezTo>
                      <a:pt x="107" y="226"/>
                      <a:pt x="107" y="222"/>
                      <a:pt x="103" y="218"/>
                    </a:cubicBezTo>
                    <a:cubicBezTo>
                      <a:pt x="103" y="224"/>
                      <a:pt x="103" y="231"/>
                      <a:pt x="103" y="238"/>
                    </a:cubicBezTo>
                    <a:close/>
                    <a:moveTo>
                      <a:pt x="125" y="57"/>
                    </a:moveTo>
                    <a:cubicBezTo>
                      <a:pt x="119" y="49"/>
                      <a:pt x="119" y="49"/>
                      <a:pt x="114" y="55"/>
                    </a:cubicBezTo>
                    <a:cubicBezTo>
                      <a:pt x="118" y="56"/>
                      <a:pt x="122" y="57"/>
                      <a:pt x="125" y="57"/>
                    </a:cubicBezTo>
                    <a:close/>
                    <a:moveTo>
                      <a:pt x="118" y="319"/>
                    </a:moveTo>
                    <a:cubicBezTo>
                      <a:pt x="119" y="319"/>
                      <a:pt x="119" y="319"/>
                      <a:pt x="120" y="319"/>
                    </a:cubicBezTo>
                    <a:cubicBezTo>
                      <a:pt x="119" y="314"/>
                      <a:pt x="119" y="309"/>
                      <a:pt x="118" y="305"/>
                    </a:cubicBezTo>
                    <a:cubicBezTo>
                      <a:pt x="117" y="305"/>
                      <a:pt x="117" y="305"/>
                      <a:pt x="116" y="305"/>
                    </a:cubicBezTo>
                    <a:cubicBezTo>
                      <a:pt x="117" y="310"/>
                      <a:pt x="117" y="314"/>
                      <a:pt x="118" y="319"/>
                    </a:cubicBezTo>
                    <a:close/>
                    <a:moveTo>
                      <a:pt x="14" y="348"/>
                    </a:moveTo>
                    <a:cubicBezTo>
                      <a:pt x="15" y="348"/>
                      <a:pt x="15" y="348"/>
                      <a:pt x="15" y="348"/>
                    </a:cubicBezTo>
                    <a:cubicBezTo>
                      <a:pt x="15" y="343"/>
                      <a:pt x="15" y="338"/>
                      <a:pt x="15" y="332"/>
                    </a:cubicBezTo>
                    <a:cubicBezTo>
                      <a:pt x="15" y="332"/>
                      <a:pt x="15" y="332"/>
                      <a:pt x="14" y="332"/>
                    </a:cubicBezTo>
                    <a:cubicBezTo>
                      <a:pt x="14" y="338"/>
                      <a:pt x="14" y="343"/>
                      <a:pt x="14" y="348"/>
                    </a:cubicBezTo>
                    <a:close/>
                    <a:moveTo>
                      <a:pt x="143" y="336"/>
                    </a:moveTo>
                    <a:cubicBezTo>
                      <a:pt x="140" y="340"/>
                      <a:pt x="138" y="345"/>
                      <a:pt x="142" y="349"/>
                    </a:cubicBezTo>
                    <a:cubicBezTo>
                      <a:pt x="142" y="345"/>
                      <a:pt x="143" y="341"/>
                      <a:pt x="143" y="336"/>
                    </a:cubicBezTo>
                    <a:close/>
                    <a:moveTo>
                      <a:pt x="16" y="301"/>
                    </a:moveTo>
                    <a:cubicBezTo>
                      <a:pt x="17" y="301"/>
                      <a:pt x="17" y="301"/>
                      <a:pt x="17" y="300"/>
                    </a:cubicBezTo>
                    <a:cubicBezTo>
                      <a:pt x="17" y="297"/>
                      <a:pt x="17" y="293"/>
                      <a:pt x="17" y="290"/>
                    </a:cubicBezTo>
                    <a:cubicBezTo>
                      <a:pt x="17" y="290"/>
                      <a:pt x="17" y="290"/>
                      <a:pt x="16" y="290"/>
                    </a:cubicBezTo>
                    <a:cubicBezTo>
                      <a:pt x="16" y="294"/>
                      <a:pt x="16" y="297"/>
                      <a:pt x="16" y="301"/>
                    </a:cubicBezTo>
                    <a:close/>
                    <a:moveTo>
                      <a:pt x="78" y="535"/>
                    </a:moveTo>
                    <a:cubicBezTo>
                      <a:pt x="76" y="535"/>
                      <a:pt x="75" y="534"/>
                      <a:pt x="74" y="534"/>
                    </a:cubicBezTo>
                    <a:cubicBezTo>
                      <a:pt x="74" y="534"/>
                      <a:pt x="73" y="536"/>
                      <a:pt x="73" y="537"/>
                    </a:cubicBezTo>
                    <a:cubicBezTo>
                      <a:pt x="73" y="537"/>
                      <a:pt x="75" y="538"/>
                      <a:pt x="75" y="538"/>
                    </a:cubicBezTo>
                    <a:cubicBezTo>
                      <a:pt x="76" y="538"/>
                      <a:pt x="77" y="537"/>
                      <a:pt x="78" y="535"/>
                    </a:cubicBezTo>
                    <a:close/>
                    <a:moveTo>
                      <a:pt x="16" y="321"/>
                    </a:moveTo>
                    <a:cubicBezTo>
                      <a:pt x="16" y="321"/>
                      <a:pt x="17" y="321"/>
                      <a:pt x="18" y="321"/>
                    </a:cubicBezTo>
                    <a:cubicBezTo>
                      <a:pt x="18" y="320"/>
                      <a:pt x="17" y="318"/>
                      <a:pt x="17" y="317"/>
                    </a:cubicBezTo>
                    <a:cubicBezTo>
                      <a:pt x="17" y="317"/>
                      <a:pt x="16" y="317"/>
                      <a:pt x="16" y="317"/>
                    </a:cubicBezTo>
                    <a:cubicBezTo>
                      <a:pt x="16" y="318"/>
                      <a:pt x="16" y="320"/>
                      <a:pt x="16" y="321"/>
                    </a:cubicBezTo>
                    <a:close/>
                    <a:moveTo>
                      <a:pt x="101" y="58"/>
                    </a:moveTo>
                    <a:cubicBezTo>
                      <a:pt x="102" y="58"/>
                      <a:pt x="102" y="58"/>
                      <a:pt x="103" y="57"/>
                    </a:cubicBezTo>
                    <a:cubicBezTo>
                      <a:pt x="102" y="56"/>
                      <a:pt x="102" y="54"/>
                      <a:pt x="101" y="53"/>
                    </a:cubicBezTo>
                    <a:cubicBezTo>
                      <a:pt x="100" y="53"/>
                      <a:pt x="100" y="53"/>
                      <a:pt x="99" y="54"/>
                    </a:cubicBezTo>
                    <a:cubicBezTo>
                      <a:pt x="100" y="55"/>
                      <a:pt x="100" y="57"/>
                      <a:pt x="101" y="5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436"/>
              <p:cNvSpPr/>
              <p:nvPr/>
            </p:nvSpPr>
            <p:spPr bwMode="auto">
              <a:xfrm>
                <a:off x="1338493" y="3606172"/>
                <a:ext cx="43954" cy="304539"/>
              </a:xfrm>
              <a:custGeom>
                <a:avLst/>
                <a:gdLst>
                  <a:gd name="T0" fmla="*/ 1 w 6"/>
                  <a:gd name="T1" fmla="*/ 8 h 41"/>
                  <a:gd name="T2" fmla="*/ 2 w 6"/>
                  <a:gd name="T3" fmla="*/ 14 h 41"/>
                  <a:gd name="T4" fmla="*/ 4 w 6"/>
                  <a:gd name="T5" fmla="*/ 12 h 41"/>
                  <a:gd name="T6" fmla="*/ 4 w 6"/>
                  <a:gd name="T7" fmla="*/ 0 h 41"/>
                  <a:gd name="T8" fmla="*/ 6 w 6"/>
                  <a:gd name="T9" fmla="*/ 0 h 41"/>
                  <a:gd name="T10" fmla="*/ 6 w 6"/>
                  <a:gd name="T11" fmla="*/ 20 h 41"/>
                  <a:gd name="T12" fmla="*/ 6 w 6"/>
                  <a:gd name="T13" fmla="*/ 41 h 41"/>
                  <a:gd name="T14" fmla="*/ 5 w 6"/>
                  <a:gd name="T15" fmla="*/ 41 h 41"/>
                  <a:gd name="T16" fmla="*/ 4 w 6"/>
                  <a:gd name="T17" fmla="*/ 35 h 41"/>
                  <a:gd name="T18" fmla="*/ 1 w 6"/>
                  <a:gd name="T19" fmla="*/ 17 h 41"/>
                  <a:gd name="T20" fmla="*/ 1 w 6"/>
                  <a:gd name="T21" fmla="*/ 8 h 41"/>
                  <a:gd name="T22" fmla="*/ 1 w 6"/>
                  <a:gd name="T23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1">
                    <a:moveTo>
                      <a:pt x="1" y="8"/>
                    </a:moveTo>
                    <a:cubicBezTo>
                      <a:pt x="2" y="10"/>
                      <a:pt x="2" y="12"/>
                      <a:pt x="2" y="14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4" y="8"/>
                      <a:pt x="4" y="4"/>
                      <a:pt x="4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7"/>
                      <a:pt x="6" y="14"/>
                      <a:pt x="6" y="20"/>
                    </a:cubicBezTo>
                    <a:cubicBezTo>
                      <a:pt x="6" y="27"/>
                      <a:pt x="6" y="34"/>
                      <a:pt x="6" y="41"/>
                    </a:cubicBezTo>
                    <a:cubicBezTo>
                      <a:pt x="6" y="41"/>
                      <a:pt x="5" y="41"/>
                      <a:pt x="5" y="41"/>
                    </a:cubicBezTo>
                    <a:cubicBezTo>
                      <a:pt x="4" y="39"/>
                      <a:pt x="4" y="37"/>
                      <a:pt x="4" y="35"/>
                    </a:cubicBezTo>
                    <a:cubicBezTo>
                      <a:pt x="3" y="29"/>
                      <a:pt x="4" y="23"/>
                      <a:pt x="1" y="17"/>
                    </a:cubicBezTo>
                    <a:cubicBezTo>
                      <a:pt x="0" y="14"/>
                      <a:pt x="1" y="11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443"/>
              <p:cNvSpPr/>
              <p:nvPr/>
            </p:nvSpPr>
            <p:spPr bwMode="auto">
              <a:xfrm>
                <a:off x="1241166" y="3273378"/>
                <a:ext cx="50233" cy="222910"/>
              </a:xfrm>
              <a:custGeom>
                <a:avLst/>
                <a:gdLst>
                  <a:gd name="T0" fmla="*/ 4 w 7"/>
                  <a:gd name="T1" fmla="*/ 30 h 30"/>
                  <a:gd name="T2" fmla="*/ 2 w 7"/>
                  <a:gd name="T3" fmla="*/ 0 h 30"/>
                  <a:gd name="T4" fmla="*/ 6 w 7"/>
                  <a:gd name="T5" fmla="*/ 4 h 30"/>
                  <a:gd name="T6" fmla="*/ 7 w 7"/>
                  <a:gd name="T7" fmla="*/ 30 h 30"/>
                  <a:gd name="T8" fmla="*/ 4 w 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4" y="30"/>
                    </a:moveTo>
                    <a:cubicBezTo>
                      <a:pt x="0" y="21"/>
                      <a:pt x="5" y="11"/>
                      <a:pt x="2" y="0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7" y="13"/>
                      <a:pt x="7" y="21"/>
                      <a:pt x="7" y="30"/>
                    </a:cubicBezTo>
                    <a:cubicBezTo>
                      <a:pt x="6" y="30"/>
                      <a:pt x="5" y="30"/>
                      <a:pt x="4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449"/>
              <p:cNvSpPr/>
              <p:nvPr/>
            </p:nvSpPr>
            <p:spPr bwMode="auto">
              <a:xfrm>
                <a:off x="1256865" y="2997097"/>
                <a:ext cx="59653" cy="229189"/>
              </a:xfrm>
              <a:custGeom>
                <a:avLst/>
                <a:gdLst>
                  <a:gd name="T0" fmla="*/ 2 w 8"/>
                  <a:gd name="T1" fmla="*/ 31 h 31"/>
                  <a:gd name="T2" fmla="*/ 0 w 8"/>
                  <a:gd name="T3" fmla="*/ 0 h 31"/>
                  <a:gd name="T4" fmla="*/ 6 w 8"/>
                  <a:gd name="T5" fmla="*/ 11 h 31"/>
                  <a:gd name="T6" fmla="*/ 2 w 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1">
                    <a:moveTo>
                      <a:pt x="2" y="31"/>
                    </a:moveTo>
                    <a:cubicBezTo>
                      <a:pt x="8" y="21"/>
                      <a:pt x="0" y="11"/>
                      <a:pt x="0" y="0"/>
                    </a:cubicBezTo>
                    <a:cubicBezTo>
                      <a:pt x="6" y="3"/>
                      <a:pt x="6" y="7"/>
                      <a:pt x="6" y="11"/>
                    </a:cubicBezTo>
                    <a:cubicBezTo>
                      <a:pt x="6" y="26"/>
                      <a:pt x="5" y="28"/>
                      <a:pt x="2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471"/>
              <p:cNvSpPr/>
              <p:nvPr/>
            </p:nvSpPr>
            <p:spPr bwMode="auto">
              <a:xfrm>
                <a:off x="1784311" y="4460133"/>
                <a:ext cx="65932" cy="113024"/>
              </a:xfrm>
              <a:custGeom>
                <a:avLst/>
                <a:gdLst>
                  <a:gd name="T0" fmla="*/ 5 w 9"/>
                  <a:gd name="T1" fmla="*/ 0 h 15"/>
                  <a:gd name="T2" fmla="*/ 6 w 9"/>
                  <a:gd name="T3" fmla="*/ 15 h 15"/>
                  <a:gd name="T4" fmla="*/ 5 w 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5">
                    <a:moveTo>
                      <a:pt x="5" y="0"/>
                    </a:moveTo>
                    <a:cubicBezTo>
                      <a:pt x="9" y="5"/>
                      <a:pt x="6" y="10"/>
                      <a:pt x="6" y="15"/>
                    </a:cubicBezTo>
                    <a:cubicBezTo>
                      <a:pt x="0" y="10"/>
                      <a:pt x="7" y="5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478"/>
              <p:cNvSpPr/>
              <p:nvPr/>
            </p:nvSpPr>
            <p:spPr bwMode="auto">
              <a:xfrm>
                <a:off x="2095127" y="4268619"/>
                <a:ext cx="43954" cy="119303"/>
              </a:xfrm>
              <a:custGeom>
                <a:avLst/>
                <a:gdLst>
                  <a:gd name="T0" fmla="*/ 5 w 6"/>
                  <a:gd name="T1" fmla="*/ 16 h 16"/>
                  <a:gd name="T2" fmla="*/ 6 w 6"/>
                  <a:gd name="T3" fmla="*/ 0 h 16"/>
                  <a:gd name="T4" fmla="*/ 5 w 6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6">
                    <a:moveTo>
                      <a:pt x="5" y="16"/>
                    </a:moveTo>
                    <a:cubicBezTo>
                      <a:pt x="0" y="11"/>
                      <a:pt x="1" y="6"/>
                      <a:pt x="6" y="0"/>
                    </a:cubicBezTo>
                    <a:cubicBezTo>
                      <a:pt x="6" y="6"/>
                      <a:pt x="6" y="11"/>
                      <a:pt x="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503"/>
              <p:cNvSpPr/>
              <p:nvPr/>
            </p:nvSpPr>
            <p:spPr bwMode="auto">
              <a:xfrm>
                <a:off x="1269423" y="3778847"/>
                <a:ext cx="9420" cy="103607"/>
              </a:xfrm>
              <a:custGeom>
                <a:avLst/>
                <a:gdLst>
                  <a:gd name="T0" fmla="*/ 0 w 1"/>
                  <a:gd name="T1" fmla="*/ 14 h 14"/>
                  <a:gd name="T2" fmla="*/ 0 w 1"/>
                  <a:gd name="T3" fmla="*/ 0 h 14"/>
                  <a:gd name="T4" fmla="*/ 1 w 1"/>
                  <a:gd name="T5" fmla="*/ 0 h 14"/>
                  <a:gd name="T6" fmla="*/ 1 w 1"/>
                  <a:gd name="T7" fmla="*/ 14 h 14"/>
                  <a:gd name="T8" fmla="*/ 0 w 1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0" y="14"/>
                    </a:moveTo>
                    <a:cubicBezTo>
                      <a:pt x="0" y="9"/>
                      <a:pt x="0" y="4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1" y="9"/>
                      <a:pt x="1" y="14"/>
                    </a:cubicBezTo>
                    <a:cubicBezTo>
                      <a:pt x="1" y="14"/>
                      <a:pt x="1" y="14"/>
                      <a:pt x="0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506"/>
              <p:cNvSpPr/>
              <p:nvPr/>
            </p:nvSpPr>
            <p:spPr bwMode="auto">
              <a:xfrm>
                <a:off x="1611634" y="4469551"/>
                <a:ext cx="15699" cy="119303"/>
              </a:xfrm>
              <a:custGeom>
                <a:avLst/>
                <a:gdLst>
                  <a:gd name="T0" fmla="*/ 0 w 2"/>
                  <a:gd name="T1" fmla="*/ 16 h 16"/>
                  <a:gd name="T2" fmla="*/ 0 w 2"/>
                  <a:gd name="T3" fmla="*/ 0 h 16"/>
                  <a:gd name="T4" fmla="*/ 2 w 2"/>
                  <a:gd name="T5" fmla="*/ 0 h 16"/>
                  <a:gd name="T6" fmla="*/ 2 w 2"/>
                  <a:gd name="T7" fmla="*/ 16 h 16"/>
                  <a:gd name="T8" fmla="*/ 0 w 2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">
                    <a:moveTo>
                      <a:pt x="0" y="16"/>
                    </a:moveTo>
                    <a:cubicBezTo>
                      <a:pt x="0" y="11"/>
                      <a:pt x="0" y="6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6"/>
                      <a:pt x="2" y="11"/>
                      <a:pt x="2" y="16"/>
                    </a:cubicBezTo>
                    <a:cubicBezTo>
                      <a:pt x="1" y="16"/>
                      <a:pt x="1" y="16"/>
                      <a:pt x="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541"/>
              <p:cNvSpPr/>
              <p:nvPr/>
            </p:nvSpPr>
            <p:spPr bwMode="auto">
              <a:xfrm>
                <a:off x="1611634" y="4648507"/>
                <a:ext cx="15699" cy="65932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9 h 9"/>
                  <a:gd name="T4" fmla="*/ 1 w 2"/>
                  <a:gd name="T5" fmla="*/ 9 h 9"/>
                  <a:gd name="T6" fmla="*/ 0 w 2"/>
                  <a:gd name="T7" fmla="*/ 0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2" y="3"/>
                      <a:pt x="2" y="6"/>
                      <a:pt x="2" y="9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543"/>
              <p:cNvSpPr/>
              <p:nvPr/>
            </p:nvSpPr>
            <p:spPr bwMode="auto">
              <a:xfrm>
                <a:off x="1561401" y="4632808"/>
                <a:ext cx="12558" cy="65932"/>
              </a:xfrm>
              <a:custGeom>
                <a:avLst/>
                <a:gdLst>
                  <a:gd name="T0" fmla="*/ 2 w 2"/>
                  <a:gd name="T1" fmla="*/ 0 h 9"/>
                  <a:gd name="T2" fmla="*/ 1 w 2"/>
                  <a:gd name="T3" fmla="*/ 9 h 9"/>
                  <a:gd name="T4" fmla="*/ 0 w 2"/>
                  <a:gd name="T5" fmla="*/ 9 h 9"/>
                  <a:gd name="T6" fmla="*/ 0 w 2"/>
                  <a:gd name="T7" fmla="*/ 0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2" y="3"/>
                      <a:pt x="1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Freeform 545"/>
              <p:cNvSpPr/>
              <p:nvPr/>
            </p:nvSpPr>
            <p:spPr bwMode="auto">
              <a:xfrm>
                <a:off x="2296059" y="2862095"/>
                <a:ext cx="6279" cy="81629"/>
              </a:xfrm>
              <a:custGeom>
                <a:avLst/>
                <a:gdLst>
                  <a:gd name="T0" fmla="*/ 0 w 1"/>
                  <a:gd name="T1" fmla="*/ 11 h 11"/>
                  <a:gd name="T2" fmla="*/ 0 w 1"/>
                  <a:gd name="T3" fmla="*/ 0 h 11"/>
                  <a:gd name="T4" fmla="*/ 1 w 1"/>
                  <a:gd name="T5" fmla="*/ 0 h 11"/>
                  <a:gd name="T6" fmla="*/ 1 w 1"/>
                  <a:gd name="T7" fmla="*/ 11 h 11"/>
                  <a:gd name="T8" fmla="*/ 0 w 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1">
                    <a:moveTo>
                      <a:pt x="0" y="11"/>
                    </a:moveTo>
                    <a:cubicBezTo>
                      <a:pt x="0" y="7"/>
                      <a:pt x="0" y="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4"/>
                      <a:pt x="1" y="7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550"/>
              <p:cNvSpPr/>
              <p:nvPr/>
            </p:nvSpPr>
            <p:spPr bwMode="auto">
              <a:xfrm>
                <a:off x="1486052" y="924985"/>
                <a:ext cx="37675" cy="72211"/>
              </a:xfrm>
              <a:custGeom>
                <a:avLst/>
                <a:gdLst>
                  <a:gd name="T0" fmla="*/ 4 w 5"/>
                  <a:gd name="T1" fmla="*/ 10 h 10"/>
                  <a:gd name="T2" fmla="*/ 0 w 5"/>
                  <a:gd name="T3" fmla="*/ 5 h 10"/>
                  <a:gd name="T4" fmla="*/ 2 w 5"/>
                  <a:gd name="T5" fmla="*/ 0 h 10"/>
                  <a:gd name="T6" fmla="*/ 5 w 5"/>
                  <a:gd name="T7" fmla="*/ 2 h 10"/>
                  <a:gd name="T8" fmla="*/ 4 w 5"/>
                  <a:gd name="T9" fmla="*/ 9 h 10"/>
                  <a:gd name="T10" fmla="*/ 4 w 5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0">
                    <a:moveTo>
                      <a:pt x="4" y="10"/>
                    </a:moveTo>
                    <a:cubicBezTo>
                      <a:pt x="3" y="8"/>
                      <a:pt x="2" y="7"/>
                      <a:pt x="0" y="5"/>
                    </a:cubicBezTo>
                    <a:cubicBezTo>
                      <a:pt x="1" y="4"/>
                      <a:pt x="1" y="2"/>
                      <a:pt x="2" y="0"/>
                    </a:cubicBezTo>
                    <a:cubicBezTo>
                      <a:pt x="3" y="1"/>
                      <a:pt x="5" y="1"/>
                      <a:pt x="5" y="2"/>
                    </a:cubicBezTo>
                    <a:cubicBezTo>
                      <a:pt x="5" y="4"/>
                      <a:pt x="4" y="7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582"/>
              <p:cNvSpPr/>
              <p:nvPr/>
            </p:nvSpPr>
            <p:spPr bwMode="auto">
              <a:xfrm>
                <a:off x="1627333" y="4802345"/>
                <a:ext cx="6279" cy="37675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5 h 5"/>
                  <a:gd name="T4" fmla="*/ 0 w 1"/>
                  <a:gd name="T5" fmla="*/ 5 h 5"/>
                  <a:gd name="T6" fmla="*/ 0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1" y="1"/>
                      <a:pt x="1" y="3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614"/>
              <p:cNvSpPr/>
              <p:nvPr/>
            </p:nvSpPr>
            <p:spPr bwMode="auto">
              <a:xfrm>
                <a:off x="2051173" y="4023733"/>
                <a:ext cx="15699" cy="50233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7 h 7"/>
                  <a:gd name="T4" fmla="*/ 0 w 2"/>
                  <a:gd name="T5" fmla="*/ 7 h 7"/>
                  <a:gd name="T6" fmla="*/ 0 w 2"/>
                  <a:gd name="T7" fmla="*/ 0 h 7"/>
                  <a:gd name="T8" fmla="*/ 2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2"/>
                      <a:pt x="2" y="4"/>
                      <a:pt x="2" y="7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636"/>
              <p:cNvSpPr/>
              <p:nvPr/>
            </p:nvSpPr>
            <p:spPr bwMode="auto">
              <a:xfrm>
                <a:off x="1708962" y="4676762"/>
                <a:ext cx="6279" cy="43954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6 h 6"/>
                  <a:gd name="T4" fmla="*/ 1 w 1"/>
                  <a:gd name="T5" fmla="*/ 6 h 6"/>
                  <a:gd name="T6" fmla="*/ 0 w 1"/>
                  <a:gd name="T7" fmla="*/ 1 h 6"/>
                  <a:gd name="T8" fmla="*/ 1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墨迹4"/>
            <p:cNvSpPr/>
            <p:nvPr/>
          </p:nvSpPr>
          <p:spPr bwMode="auto">
            <a:xfrm rot="18150359">
              <a:off x="2624494" y="1901701"/>
              <a:ext cx="4158163" cy="1411369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墨迹5"/>
            <p:cNvSpPr/>
            <p:nvPr/>
          </p:nvSpPr>
          <p:spPr bwMode="auto">
            <a:xfrm rot="18051860">
              <a:off x="3332036" y="2759265"/>
              <a:ext cx="2930942" cy="1397983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墨迹6"/>
            <p:cNvSpPr/>
            <p:nvPr/>
          </p:nvSpPr>
          <p:spPr bwMode="auto">
            <a:xfrm rot="8100000">
              <a:off x="3342398" y="2894106"/>
              <a:ext cx="2306688" cy="2354237"/>
            </a:xfrm>
            <a:custGeom>
              <a:avLst/>
              <a:gdLst>
                <a:gd name="connsiteX0" fmla="*/ 1948545 w 2306688"/>
                <a:gd name="connsiteY0" fmla="*/ 268291 h 2354237"/>
                <a:gd name="connsiteX1" fmla="*/ 1940933 w 2306688"/>
                <a:gd name="connsiteY1" fmla="*/ 256874 h 2354237"/>
                <a:gd name="connsiteX2" fmla="*/ 1944739 w 2306688"/>
                <a:gd name="connsiteY2" fmla="*/ 251166 h 2354237"/>
                <a:gd name="connsiteX3" fmla="*/ 1956156 w 2306688"/>
                <a:gd name="connsiteY3" fmla="*/ 264485 h 2354237"/>
                <a:gd name="connsiteX4" fmla="*/ 1963768 w 2306688"/>
                <a:gd name="connsiteY4" fmla="*/ 264485 h 2354237"/>
                <a:gd name="connsiteX5" fmla="*/ 1959962 w 2306688"/>
                <a:gd name="connsiteY5" fmla="*/ 264485 h 2354237"/>
                <a:gd name="connsiteX6" fmla="*/ 1948545 w 2306688"/>
                <a:gd name="connsiteY6" fmla="*/ 268291 h 2354237"/>
                <a:gd name="connsiteX7" fmla="*/ 1862202 w 2306688"/>
                <a:gd name="connsiteY7" fmla="*/ 189801 h 2354237"/>
                <a:gd name="connsiteX8" fmla="*/ 1859110 w 2306688"/>
                <a:gd name="connsiteY8" fmla="*/ 182666 h 2354237"/>
                <a:gd name="connsiteX9" fmla="*/ 1872430 w 2306688"/>
                <a:gd name="connsiteY9" fmla="*/ 194082 h 2354237"/>
                <a:gd name="connsiteX10" fmla="*/ 1862202 w 2306688"/>
                <a:gd name="connsiteY10" fmla="*/ 189801 h 2354237"/>
                <a:gd name="connsiteX11" fmla="*/ 1821052 w 2306688"/>
                <a:gd name="connsiteY11" fmla="*/ 163638 h 2354237"/>
                <a:gd name="connsiteX12" fmla="*/ 1817246 w 2306688"/>
                <a:gd name="connsiteY12" fmla="*/ 156027 h 2354237"/>
                <a:gd name="connsiteX13" fmla="*/ 1821052 w 2306688"/>
                <a:gd name="connsiteY13" fmla="*/ 163638 h 2354237"/>
                <a:gd name="connsiteX14" fmla="*/ 2152867 w 2306688"/>
                <a:gd name="connsiteY14" fmla="*/ 495672 h 2354237"/>
                <a:gd name="connsiteX15" fmla="*/ 2150250 w 2306688"/>
                <a:gd name="connsiteY15" fmla="*/ 487110 h 2354237"/>
                <a:gd name="connsiteX16" fmla="*/ 2159764 w 2306688"/>
                <a:gd name="connsiteY16" fmla="*/ 498526 h 2354237"/>
                <a:gd name="connsiteX17" fmla="*/ 2152867 w 2306688"/>
                <a:gd name="connsiteY17" fmla="*/ 495672 h 2354237"/>
                <a:gd name="connsiteX18" fmla="*/ 2076037 w 2306688"/>
                <a:gd name="connsiteY18" fmla="*/ 420512 h 2354237"/>
                <a:gd name="connsiteX19" fmla="*/ 2072232 w 2306688"/>
                <a:gd name="connsiteY19" fmla="*/ 412902 h 2354237"/>
                <a:gd name="connsiteX20" fmla="*/ 2077940 w 2306688"/>
                <a:gd name="connsiteY20" fmla="*/ 401485 h 2354237"/>
                <a:gd name="connsiteX21" fmla="*/ 2091260 w 2306688"/>
                <a:gd name="connsiteY21" fmla="*/ 420513 h 2354237"/>
                <a:gd name="connsiteX22" fmla="*/ 2076037 w 2306688"/>
                <a:gd name="connsiteY22" fmla="*/ 420512 h 2354237"/>
                <a:gd name="connsiteX23" fmla="*/ 2161667 w 2306688"/>
                <a:gd name="connsiteY23" fmla="*/ 517554 h 2354237"/>
                <a:gd name="connsiteX24" fmla="*/ 2167375 w 2306688"/>
                <a:gd name="connsiteY24" fmla="*/ 517554 h 2354237"/>
                <a:gd name="connsiteX25" fmla="*/ 2169278 w 2306688"/>
                <a:gd name="connsiteY25" fmla="*/ 523262 h 2354237"/>
                <a:gd name="connsiteX26" fmla="*/ 2161667 w 2306688"/>
                <a:gd name="connsiteY26" fmla="*/ 517554 h 2354237"/>
                <a:gd name="connsiteX27" fmla="*/ 2116236 w 2306688"/>
                <a:gd name="connsiteY27" fmla="*/ 479736 h 2354237"/>
                <a:gd name="connsiteX28" fmla="*/ 2115998 w 2306688"/>
                <a:gd name="connsiteY28" fmla="*/ 471888 h 2354237"/>
                <a:gd name="connsiteX29" fmla="*/ 2123609 w 2306688"/>
                <a:gd name="connsiteY29" fmla="*/ 483304 h 2354237"/>
                <a:gd name="connsiteX30" fmla="*/ 2116236 w 2306688"/>
                <a:gd name="connsiteY30" fmla="*/ 479736 h 2354237"/>
                <a:gd name="connsiteX31" fmla="*/ 2188307 w 2306688"/>
                <a:gd name="connsiteY31" fmla="*/ 554420 h 2354237"/>
                <a:gd name="connsiteX32" fmla="*/ 2188307 w 2306688"/>
                <a:gd name="connsiteY32" fmla="*/ 547998 h 2354237"/>
                <a:gd name="connsiteX33" fmla="*/ 2194016 w 2306688"/>
                <a:gd name="connsiteY33" fmla="*/ 559415 h 2354237"/>
                <a:gd name="connsiteX34" fmla="*/ 2188307 w 2306688"/>
                <a:gd name="connsiteY34" fmla="*/ 554420 h 2354237"/>
                <a:gd name="connsiteX35" fmla="*/ 1969476 w 2306688"/>
                <a:gd name="connsiteY35" fmla="*/ 384360 h 2354237"/>
                <a:gd name="connsiteX36" fmla="*/ 1992311 w 2306688"/>
                <a:gd name="connsiteY36" fmla="*/ 405291 h 2354237"/>
                <a:gd name="connsiteX37" fmla="*/ 1969476 w 2306688"/>
                <a:gd name="connsiteY37" fmla="*/ 384360 h 2354237"/>
                <a:gd name="connsiteX38" fmla="*/ 1893361 w 2306688"/>
                <a:gd name="connsiteY38" fmla="*/ 323471 h 2354237"/>
                <a:gd name="connsiteX39" fmla="*/ 1906682 w 2306688"/>
                <a:gd name="connsiteY39" fmla="*/ 321568 h 2354237"/>
                <a:gd name="connsiteX40" fmla="*/ 1910487 w 2306688"/>
                <a:gd name="connsiteY40" fmla="*/ 331082 h 2354237"/>
                <a:gd name="connsiteX41" fmla="*/ 1893361 w 2306688"/>
                <a:gd name="connsiteY41" fmla="*/ 323471 h 2354237"/>
                <a:gd name="connsiteX42" fmla="*/ 1996117 w 2306688"/>
                <a:gd name="connsiteY42" fmla="*/ 435735 h 2354237"/>
                <a:gd name="connsiteX43" fmla="*/ 1998019 w 2306688"/>
                <a:gd name="connsiteY43" fmla="*/ 428124 h 2354237"/>
                <a:gd name="connsiteX44" fmla="*/ 2009437 w 2306688"/>
                <a:gd name="connsiteY44" fmla="*/ 439540 h 2354237"/>
                <a:gd name="connsiteX45" fmla="*/ 1996117 w 2306688"/>
                <a:gd name="connsiteY45" fmla="*/ 435735 h 2354237"/>
                <a:gd name="connsiteX46" fmla="*/ 1982797 w 2306688"/>
                <a:gd name="connsiteY46" fmla="*/ 426221 h 2354237"/>
                <a:gd name="connsiteX47" fmla="*/ 1977088 w 2306688"/>
                <a:gd name="connsiteY47" fmla="*/ 410999 h 2354237"/>
                <a:gd name="connsiteX48" fmla="*/ 1996117 w 2306688"/>
                <a:gd name="connsiteY48" fmla="*/ 426221 h 2354237"/>
                <a:gd name="connsiteX49" fmla="*/ 1982797 w 2306688"/>
                <a:gd name="connsiteY49" fmla="*/ 426221 h 2354237"/>
                <a:gd name="connsiteX50" fmla="*/ 1907871 w 2306688"/>
                <a:gd name="connsiteY50" fmla="*/ 352726 h 2354237"/>
                <a:gd name="connsiteX51" fmla="*/ 1902876 w 2306688"/>
                <a:gd name="connsiteY51" fmla="*/ 346304 h 2354237"/>
                <a:gd name="connsiteX52" fmla="*/ 1908585 w 2306688"/>
                <a:gd name="connsiteY52" fmla="*/ 348207 h 2354237"/>
                <a:gd name="connsiteX53" fmla="*/ 1908585 w 2306688"/>
                <a:gd name="connsiteY53" fmla="*/ 344402 h 2354237"/>
                <a:gd name="connsiteX54" fmla="*/ 1914293 w 2306688"/>
                <a:gd name="connsiteY54" fmla="*/ 357721 h 2354237"/>
                <a:gd name="connsiteX55" fmla="*/ 1907871 w 2306688"/>
                <a:gd name="connsiteY55" fmla="*/ 352726 h 2354237"/>
                <a:gd name="connsiteX56" fmla="*/ 1996117 w 2306688"/>
                <a:gd name="connsiteY56" fmla="*/ 449054 h 2354237"/>
                <a:gd name="connsiteX57" fmla="*/ 1990408 w 2306688"/>
                <a:gd name="connsiteY57" fmla="*/ 439541 h 2354237"/>
                <a:gd name="connsiteX58" fmla="*/ 1992311 w 2306688"/>
                <a:gd name="connsiteY58" fmla="*/ 439541 h 2354237"/>
                <a:gd name="connsiteX59" fmla="*/ 1999922 w 2306688"/>
                <a:gd name="connsiteY59" fmla="*/ 450957 h 2354237"/>
                <a:gd name="connsiteX60" fmla="*/ 1996117 w 2306688"/>
                <a:gd name="connsiteY60" fmla="*/ 449054 h 2354237"/>
                <a:gd name="connsiteX61" fmla="*/ 1887653 w 2306688"/>
                <a:gd name="connsiteY61" fmla="*/ 340596 h 2354237"/>
                <a:gd name="connsiteX62" fmla="*/ 1887653 w 2306688"/>
                <a:gd name="connsiteY62" fmla="*/ 334888 h 2354237"/>
                <a:gd name="connsiteX63" fmla="*/ 1900973 w 2306688"/>
                <a:gd name="connsiteY63" fmla="*/ 342499 h 2354237"/>
                <a:gd name="connsiteX64" fmla="*/ 1899070 w 2306688"/>
                <a:gd name="connsiteY64" fmla="*/ 344402 h 2354237"/>
                <a:gd name="connsiteX65" fmla="*/ 1887653 w 2306688"/>
                <a:gd name="connsiteY65" fmla="*/ 340596 h 2354237"/>
                <a:gd name="connsiteX66" fmla="*/ 2091260 w 2306688"/>
                <a:gd name="connsiteY66" fmla="*/ 557513 h 2354237"/>
                <a:gd name="connsiteX67" fmla="*/ 2074135 w 2306688"/>
                <a:gd name="connsiteY67" fmla="*/ 528971 h 2354237"/>
                <a:gd name="connsiteX68" fmla="*/ 2091260 w 2306688"/>
                <a:gd name="connsiteY68" fmla="*/ 557513 h 2354237"/>
                <a:gd name="connsiteX69" fmla="*/ 1857207 w 2306688"/>
                <a:gd name="connsiteY69" fmla="*/ 329179 h 2354237"/>
                <a:gd name="connsiteX70" fmla="*/ 1857207 w 2306688"/>
                <a:gd name="connsiteY70" fmla="*/ 321568 h 2354237"/>
                <a:gd name="connsiteX71" fmla="*/ 1880041 w 2306688"/>
                <a:gd name="connsiteY71" fmla="*/ 340596 h 2354237"/>
                <a:gd name="connsiteX72" fmla="*/ 1857207 w 2306688"/>
                <a:gd name="connsiteY72" fmla="*/ 329179 h 2354237"/>
                <a:gd name="connsiteX73" fmla="*/ 1824858 w 2306688"/>
                <a:gd name="connsiteY73" fmla="*/ 296832 h 2354237"/>
                <a:gd name="connsiteX74" fmla="*/ 1824858 w 2306688"/>
                <a:gd name="connsiteY74" fmla="*/ 285416 h 2354237"/>
                <a:gd name="connsiteX75" fmla="*/ 1836275 w 2306688"/>
                <a:gd name="connsiteY75" fmla="*/ 293027 h 2354237"/>
                <a:gd name="connsiteX76" fmla="*/ 1824858 w 2306688"/>
                <a:gd name="connsiteY76" fmla="*/ 296832 h 2354237"/>
                <a:gd name="connsiteX77" fmla="*/ 2044878 w 2306688"/>
                <a:gd name="connsiteY77" fmla="*/ 517554 h 2354237"/>
                <a:gd name="connsiteX78" fmla="*/ 2055106 w 2306688"/>
                <a:gd name="connsiteY78" fmla="*/ 525165 h 2354237"/>
                <a:gd name="connsiteX79" fmla="*/ 2053203 w 2306688"/>
                <a:gd name="connsiteY79" fmla="*/ 506137 h 2354237"/>
                <a:gd name="connsiteX80" fmla="*/ 2066523 w 2306688"/>
                <a:gd name="connsiteY80" fmla="*/ 519457 h 2354237"/>
                <a:gd name="connsiteX81" fmla="*/ 2060814 w 2306688"/>
                <a:gd name="connsiteY81" fmla="*/ 502332 h 2354237"/>
                <a:gd name="connsiteX82" fmla="*/ 2058912 w 2306688"/>
                <a:gd name="connsiteY82" fmla="*/ 506138 h 2354237"/>
                <a:gd name="connsiteX83" fmla="*/ 2039883 w 2306688"/>
                <a:gd name="connsiteY83" fmla="*/ 487110 h 2354237"/>
                <a:gd name="connsiteX84" fmla="*/ 2032271 w 2306688"/>
                <a:gd name="connsiteY84" fmla="*/ 492818 h 2354237"/>
                <a:gd name="connsiteX85" fmla="*/ 2030369 w 2306688"/>
                <a:gd name="connsiteY85" fmla="*/ 496624 h 2354237"/>
                <a:gd name="connsiteX86" fmla="*/ 2037980 w 2306688"/>
                <a:gd name="connsiteY86" fmla="*/ 508040 h 2354237"/>
                <a:gd name="connsiteX87" fmla="*/ 2047494 w 2306688"/>
                <a:gd name="connsiteY87" fmla="*/ 509943 h 2354237"/>
                <a:gd name="connsiteX88" fmla="*/ 2044878 w 2306688"/>
                <a:gd name="connsiteY88" fmla="*/ 517554 h 2354237"/>
                <a:gd name="connsiteX89" fmla="*/ 1894551 w 2306688"/>
                <a:gd name="connsiteY89" fmla="*/ 371991 h 2354237"/>
                <a:gd name="connsiteX90" fmla="*/ 1893362 w 2306688"/>
                <a:gd name="connsiteY90" fmla="*/ 365332 h 2354237"/>
                <a:gd name="connsiteX91" fmla="*/ 1897167 w 2306688"/>
                <a:gd name="connsiteY91" fmla="*/ 372943 h 2354237"/>
                <a:gd name="connsiteX92" fmla="*/ 1894551 w 2306688"/>
                <a:gd name="connsiteY92" fmla="*/ 371991 h 2354237"/>
                <a:gd name="connsiteX93" fmla="*/ 1790606 w 2306688"/>
                <a:gd name="connsiteY93" fmla="*/ 268291 h 2354237"/>
                <a:gd name="connsiteX94" fmla="*/ 1779189 w 2306688"/>
                <a:gd name="connsiteY94" fmla="*/ 254971 h 2354237"/>
                <a:gd name="connsiteX95" fmla="*/ 1788703 w 2306688"/>
                <a:gd name="connsiteY95" fmla="*/ 260679 h 2354237"/>
                <a:gd name="connsiteX96" fmla="*/ 1790606 w 2306688"/>
                <a:gd name="connsiteY96" fmla="*/ 254971 h 2354237"/>
                <a:gd name="connsiteX97" fmla="*/ 1832469 w 2306688"/>
                <a:gd name="connsiteY97" fmla="*/ 283513 h 2354237"/>
                <a:gd name="connsiteX98" fmla="*/ 1798218 w 2306688"/>
                <a:gd name="connsiteY98" fmla="*/ 262583 h 2354237"/>
                <a:gd name="connsiteX99" fmla="*/ 1798218 w 2306688"/>
                <a:gd name="connsiteY99" fmla="*/ 266388 h 2354237"/>
                <a:gd name="connsiteX100" fmla="*/ 1790606 w 2306688"/>
                <a:gd name="connsiteY100" fmla="*/ 268291 h 2354237"/>
                <a:gd name="connsiteX101" fmla="*/ 1978277 w 2306688"/>
                <a:gd name="connsiteY101" fmla="*/ 468558 h 2354237"/>
                <a:gd name="connsiteX102" fmla="*/ 1994214 w 2306688"/>
                <a:gd name="connsiteY102" fmla="*/ 473790 h 2354237"/>
                <a:gd name="connsiteX103" fmla="*/ 1984699 w 2306688"/>
                <a:gd name="connsiteY103" fmla="*/ 449054 h 2354237"/>
                <a:gd name="connsiteX104" fmla="*/ 1980894 w 2306688"/>
                <a:gd name="connsiteY104" fmla="*/ 449054 h 2354237"/>
                <a:gd name="connsiteX105" fmla="*/ 1978277 w 2306688"/>
                <a:gd name="connsiteY105" fmla="*/ 468558 h 2354237"/>
                <a:gd name="connsiteX106" fmla="*/ 1716394 w 2306688"/>
                <a:gd name="connsiteY106" fmla="*/ 215013 h 2354237"/>
                <a:gd name="connsiteX107" fmla="*/ 1706880 w 2306688"/>
                <a:gd name="connsiteY107" fmla="*/ 205499 h 2354237"/>
                <a:gd name="connsiteX108" fmla="*/ 1739228 w 2306688"/>
                <a:gd name="connsiteY108" fmla="*/ 215013 h 2354237"/>
                <a:gd name="connsiteX109" fmla="*/ 1775383 w 2306688"/>
                <a:gd name="connsiteY109" fmla="*/ 243555 h 2354237"/>
                <a:gd name="connsiteX110" fmla="*/ 1737326 w 2306688"/>
                <a:gd name="connsiteY110" fmla="*/ 232138 h 2354237"/>
                <a:gd name="connsiteX111" fmla="*/ 1716394 w 2306688"/>
                <a:gd name="connsiteY111" fmla="*/ 215013 h 2354237"/>
                <a:gd name="connsiteX112" fmla="*/ 1649793 w 2306688"/>
                <a:gd name="connsiteY112" fmla="*/ 152221 h 2354237"/>
                <a:gd name="connsiteX113" fmla="*/ 1653599 w 2306688"/>
                <a:gd name="connsiteY113" fmla="*/ 144611 h 2354237"/>
                <a:gd name="connsiteX114" fmla="*/ 1666920 w 2306688"/>
                <a:gd name="connsiteY114" fmla="*/ 161735 h 2354237"/>
                <a:gd name="connsiteX115" fmla="*/ 1649793 w 2306688"/>
                <a:gd name="connsiteY115" fmla="*/ 152221 h 2354237"/>
                <a:gd name="connsiteX116" fmla="*/ 1747078 w 2306688"/>
                <a:gd name="connsiteY116" fmla="*/ 261155 h 2354237"/>
                <a:gd name="connsiteX117" fmla="*/ 1750646 w 2306688"/>
                <a:gd name="connsiteY117" fmla="*/ 264485 h 2354237"/>
                <a:gd name="connsiteX118" fmla="*/ 1754452 w 2306688"/>
                <a:gd name="connsiteY118" fmla="*/ 264485 h 2354237"/>
                <a:gd name="connsiteX119" fmla="*/ 1744937 w 2306688"/>
                <a:gd name="connsiteY119" fmla="*/ 254971 h 2354237"/>
                <a:gd name="connsiteX120" fmla="*/ 1747078 w 2306688"/>
                <a:gd name="connsiteY120" fmla="*/ 261155 h 2354237"/>
                <a:gd name="connsiteX121" fmla="*/ 1845314 w 2306688"/>
                <a:gd name="connsiteY121" fmla="*/ 367473 h 2354237"/>
                <a:gd name="connsiteX122" fmla="*/ 1855304 w 2306688"/>
                <a:gd name="connsiteY122" fmla="*/ 367235 h 2354237"/>
                <a:gd name="connsiteX123" fmla="*/ 1838178 w 2306688"/>
                <a:gd name="connsiteY123" fmla="*/ 357721 h 2354237"/>
                <a:gd name="connsiteX124" fmla="*/ 1845314 w 2306688"/>
                <a:gd name="connsiteY124" fmla="*/ 367473 h 2354237"/>
                <a:gd name="connsiteX125" fmla="*/ 1667395 w 2306688"/>
                <a:gd name="connsiteY125" fmla="*/ 205261 h 2354237"/>
                <a:gd name="connsiteX126" fmla="*/ 1674531 w 2306688"/>
                <a:gd name="connsiteY126" fmla="*/ 209305 h 2354237"/>
                <a:gd name="connsiteX127" fmla="*/ 1663114 w 2306688"/>
                <a:gd name="connsiteY127" fmla="*/ 199791 h 2354237"/>
                <a:gd name="connsiteX128" fmla="*/ 1667395 w 2306688"/>
                <a:gd name="connsiteY128" fmla="*/ 205261 h 2354237"/>
                <a:gd name="connsiteX129" fmla="*/ 1690229 w 2306688"/>
                <a:gd name="connsiteY129" fmla="*/ 229760 h 2354237"/>
                <a:gd name="connsiteX130" fmla="*/ 1684045 w 2306688"/>
                <a:gd name="connsiteY130" fmla="*/ 222624 h 2354237"/>
                <a:gd name="connsiteX131" fmla="*/ 1699268 w 2306688"/>
                <a:gd name="connsiteY131" fmla="*/ 234041 h 2354237"/>
                <a:gd name="connsiteX132" fmla="*/ 1690229 w 2306688"/>
                <a:gd name="connsiteY132" fmla="*/ 229760 h 2354237"/>
                <a:gd name="connsiteX133" fmla="*/ 1647891 w 2306688"/>
                <a:gd name="connsiteY133" fmla="*/ 190277 h 2354237"/>
                <a:gd name="connsiteX134" fmla="*/ 1659308 w 2306688"/>
                <a:gd name="connsiteY134" fmla="*/ 195985 h 2354237"/>
                <a:gd name="connsiteX135" fmla="*/ 1647891 w 2306688"/>
                <a:gd name="connsiteY135" fmla="*/ 190277 h 2354237"/>
                <a:gd name="connsiteX136" fmla="*/ 1787752 w 2306688"/>
                <a:gd name="connsiteY136" fmla="*/ 345829 h 2354237"/>
                <a:gd name="connsiteX137" fmla="*/ 1792509 w 2306688"/>
                <a:gd name="connsiteY137" fmla="*/ 348207 h 2354237"/>
                <a:gd name="connsiteX138" fmla="*/ 1788703 w 2306688"/>
                <a:gd name="connsiteY138" fmla="*/ 340596 h 2354237"/>
                <a:gd name="connsiteX139" fmla="*/ 1787752 w 2306688"/>
                <a:gd name="connsiteY139" fmla="*/ 345829 h 2354237"/>
                <a:gd name="connsiteX140" fmla="*/ 2240457 w 2306688"/>
                <a:gd name="connsiteY140" fmla="*/ 810266 h 2354237"/>
                <a:gd name="connsiteX141" fmla="*/ 2230170 w 2306688"/>
                <a:gd name="connsiteY141" fmla="*/ 776331 h 2354237"/>
                <a:gd name="connsiteX142" fmla="*/ 2240398 w 2306688"/>
                <a:gd name="connsiteY142" fmla="*/ 809630 h 2354237"/>
                <a:gd name="connsiteX143" fmla="*/ 1722103 w 2306688"/>
                <a:gd name="connsiteY143" fmla="*/ 329179 h 2354237"/>
                <a:gd name="connsiteX144" fmla="*/ 1729714 w 2306688"/>
                <a:gd name="connsiteY144" fmla="*/ 329180 h 2354237"/>
                <a:gd name="connsiteX145" fmla="*/ 1722103 w 2306688"/>
                <a:gd name="connsiteY145" fmla="*/ 321568 h 2354237"/>
                <a:gd name="connsiteX146" fmla="*/ 2230170 w 2306688"/>
                <a:gd name="connsiteY146" fmla="*/ 856248 h 2354237"/>
                <a:gd name="connsiteX147" fmla="*/ 2224462 w 2306688"/>
                <a:gd name="connsiteY147" fmla="*/ 833414 h 2354237"/>
                <a:gd name="connsiteX148" fmla="*/ 2230170 w 2306688"/>
                <a:gd name="connsiteY148" fmla="*/ 856248 h 2354237"/>
                <a:gd name="connsiteX149" fmla="*/ 1833896 w 2306688"/>
                <a:gd name="connsiteY149" fmla="*/ 464038 h 2354237"/>
                <a:gd name="connsiteX150" fmla="*/ 1838178 w 2306688"/>
                <a:gd name="connsiteY150" fmla="*/ 466179 h 2354237"/>
                <a:gd name="connsiteX151" fmla="*/ 1840081 w 2306688"/>
                <a:gd name="connsiteY151" fmla="*/ 464277 h 2354237"/>
                <a:gd name="connsiteX152" fmla="*/ 1832470 w 2306688"/>
                <a:gd name="connsiteY152" fmla="*/ 454763 h 2354237"/>
                <a:gd name="connsiteX153" fmla="*/ 1833896 w 2306688"/>
                <a:gd name="connsiteY153" fmla="*/ 464038 h 2354237"/>
                <a:gd name="connsiteX154" fmla="*/ 1782995 w 2306688"/>
                <a:gd name="connsiteY154" fmla="*/ 422415 h 2354237"/>
                <a:gd name="connsiteX155" fmla="*/ 1794412 w 2306688"/>
                <a:gd name="connsiteY155" fmla="*/ 422416 h 2354237"/>
                <a:gd name="connsiteX156" fmla="*/ 1792509 w 2306688"/>
                <a:gd name="connsiteY156" fmla="*/ 416707 h 2354237"/>
                <a:gd name="connsiteX157" fmla="*/ 1800120 w 2306688"/>
                <a:gd name="connsiteY157" fmla="*/ 412901 h 2354237"/>
                <a:gd name="connsiteX158" fmla="*/ 1817246 w 2306688"/>
                <a:gd name="connsiteY158" fmla="*/ 424318 h 2354237"/>
                <a:gd name="connsiteX159" fmla="*/ 1811538 w 2306688"/>
                <a:gd name="connsiteY159" fmla="*/ 410999 h 2354237"/>
                <a:gd name="connsiteX160" fmla="*/ 1834372 w 2306688"/>
                <a:gd name="connsiteY160" fmla="*/ 426221 h 2354237"/>
                <a:gd name="connsiteX161" fmla="*/ 1832469 w 2306688"/>
                <a:gd name="connsiteY161" fmla="*/ 414804 h 2354237"/>
                <a:gd name="connsiteX162" fmla="*/ 1788703 w 2306688"/>
                <a:gd name="connsiteY162" fmla="*/ 384360 h 2354237"/>
                <a:gd name="connsiteX163" fmla="*/ 1794412 w 2306688"/>
                <a:gd name="connsiteY163" fmla="*/ 390068 h 2354237"/>
                <a:gd name="connsiteX164" fmla="*/ 1790606 w 2306688"/>
                <a:gd name="connsiteY164" fmla="*/ 391971 h 2354237"/>
                <a:gd name="connsiteX165" fmla="*/ 1796315 w 2306688"/>
                <a:gd name="connsiteY165" fmla="*/ 397680 h 2354237"/>
                <a:gd name="connsiteX166" fmla="*/ 1784898 w 2306688"/>
                <a:gd name="connsiteY166" fmla="*/ 386263 h 2354237"/>
                <a:gd name="connsiteX167" fmla="*/ 1748743 w 2306688"/>
                <a:gd name="connsiteY167" fmla="*/ 369138 h 2354237"/>
                <a:gd name="connsiteX168" fmla="*/ 1756354 w 2306688"/>
                <a:gd name="connsiteY168" fmla="*/ 380554 h 2354237"/>
                <a:gd name="connsiteX169" fmla="*/ 1750646 w 2306688"/>
                <a:gd name="connsiteY169" fmla="*/ 380554 h 2354237"/>
                <a:gd name="connsiteX170" fmla="*/ 1782995 w 2306688"/>
                <a:gd name="connsiteY170" fmla="*/ 422415 h 2354237"/>
                <a:gd name="connsiteX171" fmla="*/ 1768247 w 2306688"/>
                <a:gd name="connsiteY171" fmla="*/ 463801 h 2354237"/>
                <a:gd name="connsiteX172" fmla="*/ 1773480 w 2306688"/>
                <a:gd name="connsiteY172" fmla="*/ 466179 h 2354237"/>
                <a:gd name="connsiteX173" fmla="*/ 1765869 w 2306688"/>
                <a:gd name="connsiteY173" fmla="*/ 458568 h 2354237"/>
                <a:gd name="connsiteX174" fmla="*/ 1768247 w 2306688"/>
                <a:gd name="connsiteY174" fmla="*/ 463801 h 2354237"/>
                <a:gd name="connsiteX175" fmla="*/ 1708782 w 2306688"/>
                <a:gd name="connsiteY175" fmla="*/ 405291 h 2354237"/>
                <a:gd name="connsiteX176" fmla="*/ 1781092 w 2306688"/>
                <a:gd name="connsiteY176" fmla="*/ 460471 h 2354237"/>
                <a:gd name="connsiteX177" fmla="*/ 1800120 w 2306688"/>
                <a:gd name="connsiteY177" fmla="*/ 466179 h 2354237"/>
                <a:gd name="connsiteX178" fmla="*/ 1760160 w 2306688"/>
                <a:gd name="connsiteY178" fmla="*/ 428124 h 2354237"/>
                <a:gd name="connsiteX179" fmla="*/ 1744937 w 2306688"/>
                <a:gd name="connsiteY179" fmla="*/ 416707 h 2354237"/>
                <a:gd name="connsiteX180" fmla="*/ 1708782 w 2306688"/>
                <a:gd name="connsiteY180" fmla="*/ 405291 h 2354237"/>
                <a:gd name="connsiteX181" fmla="*/ 1752549 w 2306688"/>
                <a:gd name="connsiteY181" fmla="*/ 450957 h 2354237"/>
                <a:gd name="connsiteX182" fmla="*/ 1763966 w 2306688"/>
                <a:gd name="connsiteY182" fmla="*/ 458568 h 2354237"/>
                <a:gd name="connsiteX183" fmla="*/ 1752548 w 2306688"/>
                <a:gd name="connsiteY183" fmla="*/ 447152 h 2354237"/>
                <a:gd name="connsiteX184" fmla="*/ 1752549 w 2306688"/>
                <a:gd name="connsiteY184" fmla="*/ 450957 h 2354237"/>
                <a:gd name="connsiteX185" fmla="*/ 1312984 w 2306688"/>
                <a:gd name="connsiteY185" fmla="*/ 79916 h 2354237"/>
                <a:gd name="connsiteX186" fmla="*/ 1320596 w 2306688"/>
                <a:gd name="connsiteY186" fmla="*/ 76110 h 2354237"/>
                <a:gd name="connsiteX187" fmla="*/ 1312984 w 2306688"/>
                <a:gd name="connsiteY187" fmla="*/ 79916 h 2354237"/>
                <a:gd name="connsiteX188" fmla="*/ 1683094 w 2306688"/>
                <a:gd name="connsiteY188" fmla="*/ 455714 h 2354237"/>
                <a:gd name="connsiteX189" fmla="*/ 1703074 w 2306688"/>
                <a:gd name="connsiteY189" fmla="*/ 458568 h 2354237"/>
                <a:gd name="connsiteX190" fmla="*/ 1674531 w 2306688"/>
                <a:gd name="connsiteY190" fmla="*/ 441443 h 2354237"/>
                <a:gd name="connsiteX191" fmla="*/ 1683094 w 2306688"/>
                <a:gd name="connsiteY191" fmla="*/ 455714 h 2354237"/>
                <a:gd name="connsiteX192" fmla="*/ 1663114 w 2306688"/>
                <a:gd name="connsiteY192" fmla="*/ 471888 h 2354237"/>
                <a:gd name="connsiteX193" fmla="*/ 1693559 w 2306688"/>
                <a:gd name="connsiteY193" fmla="*/ 485207 h 2354237"/>
                <a:gd name="connsiteX194" fmla="*/ 1699268 w 2306688"/>
                <a:gd name="connsiteY194" fmla="*/ 479499 h 2354237"/>
                <a:gd name="connsiteX195" fmla="*/ 1666919 w 2306688"/>
                <a:gd name="connsiteY195" fmla="*/ 466179 h 2354237"/>
                <a:gd name="connsiteX196" fmla="*/ 1663114 w 2306688"/>
                <a:gd name="connsiteY196" fmla="*/ 471888 h 2354237"/>
                <a:gd name="connsiteX197" fmla="*/ 1722578 w 2306688"/>
                <a:gd name="connsiteY197" fmla="*/ 558226 h 2354237"/>
                <a:gd name="connsiteX198" fmla="*/ 1727811 w 2306688"/>
                <a:gd name="connsiteY198" fmla="*/ 557512 h 2354237"/>
                <a:gd name="connsiteX199" fmla="*/ 1720200 w 2306688"/>
                <a:gd name="connsiteY199" fmla="*/ 551804 h 2354237"/>
                <a:gd name="connsiteX200" fmla="*/ 1722578 w 2306688"/>
                <a:gd name="connsiteY200" fmla="*/ 558226 h 2354237"/>
                <a:gd name="connsiteX201" fmla="*/ 1664541 w 2306688"/>
                <a:gd name="connsiteY201" fmla="*/ 518030 h 2354237"/>
                <a:gd name="connsiteX202" fmla="*/ 1676434 w 2306688"/>
                <a:gd name="connsiteY202" fmla="*/ 527068 h 2354237"/>
                <a:gd name="connsiteX203" fmla="*/ 1655502 w 2306688"/>
                <a:gd name="connsiteY203" fmla="*/ 506137 h 2354237"/>
                <a:gd name="connsiteX204" fmla="*/ 1664541 w 2306688"/>
                <a:gd name="connsiteY204" fmla="*/ 518030 h 2354237"/>
                <a:gd name="connsiteX205" fmla="*/ 1640755 w 2306688"/>
                <a:gd name="connsiteY205" fmla="*/ 506613 h 2354237"/>
                <a:gd name="connsiteX206" fmla="*/ 1647891 w 2306688"/>
                <a:gd name="connsiteY206" fmla="*/ 502332 h 2354237"/>
                <a:gd name="connsiteX207" fmla="*/ 1636473 w 2306688"/>
                <a:gd name="connsiteY207" fmla="*/ 496624 h 2354237"/>
                <a:gd name="connsiteX208" fmla="*/ 1640755 w 2306688"/>
                <a:gd name="connsiteY208" fmla="*/ 506613 h 2354237"/>
                <a:gd name="connsiteX209" fmla="*/ 1750557 w 2306688"/>
                <a:gd name="connsiteY209" fmla="*/ 637042 h 2354237"/>
                <a:gd name="connsiteX210" fmla="*/ 1779189 w 2306688"/>
                <a:gd name="connsiteY210" fmla="*/ 646943 h 2354237"/>
                <a:gd name="connsiteX211" fmla="*/ 1775383 w 2306688"/>
                <a:gd name="connsiteY211" fmla="*/ 629818 h 2354237"/>
                <a:gd name="connsiteX212" fmla="*/ 1758257 w 2306688"/>
                <a:gd name="connsiteY212" fmla="*/ 626012 h 2354237"/>
                <a:gd name="connsiteX213" fmla="*/ 1744937 w 2306688"/>
                <a:gd name="connsiteY213" fmla="*/ 629818 h 2354237"/>
                <a:gd name="connsiteX214" fmla="*/ 1750557 w 2306688"/>
                <a:gd name="connsiteY214" fmla="*/ 637042 h 2354237"/>
                <a:gd name="connsiteX215" fmla="*/ 1080833 w 2306688"/>
                <a:gd name="connsiteY215" fmla="*/ 5708 h 2354237"/>
                <a:gd name="connsiteX216" fmla="*/ 1094154 w 2306688"/>
                <a:gd name="connsiteY216" fmla="*/ 0 h 2354237"/>
                <a:gd name="connsiteX217" fmla="*/ 1080833 w 2306688"/>
                <a:gd name="connsiteY217" fmla="*/ 5708 h 2354237"/>
                <a:gd name="connsiteX218" fmla="*/ 1498039 w 2306688"/>
                <a:gd name="connsiteY218" fmla="*/ 448341 h 2354237"/>
                <a:gd name="connsiteX219" fmla="*/ 1503272 w 2306688"/>
                <a:gd name="connsiteY219" fmla="*/ 449054 h 2354237"/>
                <a:gd name="connsiteX220" fmla="*/ 1495660 w 2306688"/>
                <a:gd name="connsiteY220" fmla="*/ 443346 h 2354237"/>
                <a:gd name="connsiteX221" fmla="*/ 1498039 w 2306688"/>
                <a:gd name="connsiteY221" fmla="*/ 448341 h 2354237"/>
                <a:gd name="connsiteX222" fmla="*/ 1469496 w 2306688"/>
                <a:gd name="connsiteY222" fmla="*/ 461898 h 2354237"/>
                <a:gd name="connsiteX223" fmla="*/ 1474729 w 2306688"/>
                <a:gd name="connsiteY223" fmla="*/ 464277 h 2354237"/>
                <a:gd name="connsiteX224" fmla="*/ 1476631 w 2306688"/>
                <a:gd name="connsiteY224" fmla="*/ 458568 h 2354237"/>
                <a:gd name="connsiteX225" fmla="*/ 1467117 w 2306688"/>
                <a:gd name="connsiteY225" fmla="*/ 456665 h 2354237"/>
                <a:gd name="connsiteX226" fmla="*/ 1469496 w 2306688"/>
                <a:gd name="connsiteY226" fmla="*/ 461898 h 2354237"/>
                <a:gd name="connsiteX227" fmla="*/ 1461126 w 2306688"/>
                <a:gd name="connsiteY227" fmla="*/ 478383 h 2354237"/>
                <a:gd name="connsiteX228" fmla="*/ 1460729 w 2306688"/>
                <a:gd name="connsiteY228" fmla="*/ 475607 h 2354237"/>
                <a:gd name="connsiteX229" fmla="*/ 1465215 w 2306688"/>
                <a:gd name="connsiteY229" fmla="*/ 479499 h 2354237"/>
                <a:gd name="connsiteX230" fmla="*/ 1493282 w 2306688"/>
                <a:gd name="connsiteY230" fmla="*/ 538485 h 2354237"/>
                <a:gd name="connsiteX231" fmla="*/ 1499466 w 2306688"/>
                <a:gd name="connsiteY231" fmla="*/ 538485 h 2354237"/>
                <a:gd name="connsiteX232" fmla="*/ 1489952 w 2306688"/>
                <a:gd name="connsiteY232" fmla="*/ 532776 h 2354237"/>
                <a:gd name="connsiteX233" fmla="*/ 1493282 w 2306688"/>
                <a:gd name="connsiteY233" fmla="*/ 538485 h 2354237"/>
                <a:gd name="connsiteX234" fmla="*/ 1929516 w 2306688"/>
                <a:gd name="connsiteY234" fmla="*/ 1004664 h 2354237"/>
                <a:gd name="connsiteX235" fmla="*/ 1937128 w 2306688"/>
                <a:gd name="connsiteY235" fmla="*/ 989442 h 2354237"/>
                <a:gd name="connsiteX236" fmla="*/ 1948545 w 2306688"/>
                <a:gd name="connsiteY236" fmla="*/ 981831 h 2354237"/>
                <a:gd name="connsiteX237" fmla="*/ 1942836 w 2306688"/>
                <a:gd name="connsiteY237" fmla="*/ 958998 h 2354237"/>
                <a:gd name="connsiteX238" fmla="*/ 1929516 w 2306688"/>
                <a:gd name="connsiteY238" fmla="*/ 1004664 h 2354237"/>
                <a:gd name="connsiteX239" fmla="*/ 1702598 w 2306688"/>
                <a:gd name="connsiteY239" fmla="*/ 790602 h 2354237"/>
                <a:gd name="connsiteX240" fmla="*/ 1708783 w 2306688"/>
                <a:gd name="connsiteY240" fmla="*/ 791554 h 2354237"/>
                <a:gd name="connsiteX241" fmla="*/ 1699268 w 2306688"/>
                <a:gd name="connsiteY241" fmla="*/ 783943 h 2354237"/>
                <a:gd name="connsiteX242" fmla="*/ 1702598 w 2306688"/>
                <a:gd name="connsiteY242" fmla="*/ 790602 h 2354237"/>
                <a:gd name="connsiteX243" fmla="*/ 1708782 w 2306688"/>
                <a:gd name="connsiteY243" fmla="*/ 812484 h 2354237"/>
                <a:gd name="connsiteX244" fmla="*/ 1699268 w 2306688"/>
                <a:gd name="connsiteY244" fmla="*/ 793456 h 2354237"/>
                <a:gd name="connsiteX245" fmla="*/ 1708782 w 2306688"/>
                <a:gd name="connsiteY245" fmla="*/ 812484 h 2354237"/>
                <a:gd name="connsiteX246" fmla="*/ 1722816 w 2306688"/>
                <a:gd name="connsiteY246" fmla="*/ 838885 h 2354237"/>
                <a:gd name="connsiteX247" fmla="*/ 1733520 w 2306688"/>
                <a:gd name="connsiteY247" fmla="*/ 846734 h 2354237"/>
                <a:gd name="connsiteX248" fmla="*/ 1727811 w 2306688"/>
                <a:gd name="connsiteY248" fmla="*/ 829609 h 2354237"/>
                <a:gd name="connsiteX249" fmla="*/ 1720200 w 2306688"/>
                <a:gd name="connsiteY249" fmla="*/ 821998 h 2354237"/>
                <a:gd name="connsiteX250" fmla="*/ 1716394 w 2306688"/>
                <a:gd name="connsiteY250" fmla="*/ 823901 h 2354237"/>
                <a:gd name="connsiteX251" fmla="*/ 1722816 w 2306688"/>
                <a:gd name="connsiteY251" fmla="*/ 838885 h 2354237"/>
                <a:gd name="connsiteX252" fmla="*/ 1918099 w 2306688"/>
                <a:gd name="connsiteY252" fmla="*/ 1134053 h 2354237"/>
                <a:gd name="connsiteX253" fmla="*/ 1920002 w 2306688"/>
                <a:gd name="connsiteY253" fmla="*/ 1120734 h 2354237"/>
                <a:gd name="connsiteX254" fmla="*/ 1914293 w 2306688"/>
                <a:gd name="connsiteY254" fmla="*/ 1126442 h 2354237"/>
                <a:gd name="connsiteX255" fmla="*/ 1918099 w 2306688"/>
                <a:gd name="connsiteY255" fmla="*/ 1134053 h 2354237"/>
                <a:gd name="connsiteX256" fmla="*/ 1832469 w 2306688"/>
                <a:gd name="connsiteY256" fmla="*/ 1056039 h 2354237"/>
                <a:gd name="connsiteX257" fmla="*/ 1832469 w 2306688"/>
                <a:gd name="connsiteY257" fmla="*/ 1029400 h 2354237"/>
                <a:gd name="connsiteX258" fmla="*/ 1832469 w 2306688"/>
                <a:gd name="connsiteY258" fmla="*/ 1056039 h 2354237"/>
                <a:gd name="connsiteX259" fmla="*/ 1756354 w 2306688"/>
                <a:gd name="connsiteY259" fmla="*/ 1118831 h 2354237"/>
                <a:gd name="connsiteX260" fmla="*/ 1756354 w 2306688"/>
                <a:gd name="connsiteY260" fmla="*/ 1113123 h 2354237"/>
                <a:gd name="connsiteX261" fmla="*/ 1760160 w 2306688"/>
                <a:gd name="connsiteY261" fmla="*/ 1113122 h 2354237"/>
                <a:gd name="connsiteX262" fmla="*/ 1762063 w 2306688"/>
                <a:gd name="connsiteY262" fmla="*/ 1118831 h 2354237"/>
                <a:gd name="connsiteX263" fmla="*/ 1756354 w 2306688"/>
                <a:gd name="connsiteY263" fmla="*/ 1118831 h 2354237"/>
                <a:gd name="connsiteX264" fmla="*/ 1756354 w 2306688"/>
                <a:gd name="connsiteY264" fmla="*/ 1156886 h 2354237"/>
                <a:gd name="connsiteX265" fmla="*/ 1756354 w 2306688"/>
                <a:gd name="connsiteY265" fmla="*/ 1143567 h 2354237"/>
                <a:gd name="connsiteX266" fmla="*/ 1756354 w 2306688"/>
                <a:gd name="connsiteY266" fmla="*/ 1156886 h 2354237"/>
                <a:gd name="connsiteX267" fmla="*/ 1758257 w 2306688"/>
                <a:gd name="connsiteY267" fmla="*/ 1160692 h 2354237"/>
                <a:gd name="connsiteX268" fmla="*/ 1763966 w 2306688"/>
                <a:gd name="connsiteY268" fmla="*/ 1145470 h 2354237"/>
                <a:gd name="connsiteX269" fmla="*/ 1758257 w 2306688"/>
                <a:gd name="connsiteY269" fmla="*/ 1160692 h 2354237"/>
                <a:gd name="connsiteX270" fmla="*/ 1813441 w 2306688"/>
                <a:gd name="connsiteY270" fmla="*/ 1223483 h 2354237"/>
                <a:gd name="connsiteX271" fmla="*/ 1815343 w 2306688"/>
                <a:gd name="connsiteY271" fmla="*/ 1210164 h 2354237"/>
                <a:gd name="connsiteX272" fmla="*/ 1813441 w 2306688"/>
                <a:gd name="connsiteY272" fmla="*/ 1223483 h 2354237"/>
                <a:gd name="connsiteX273" fmla="*/ 1743034 w 2306688"/>
                <a:gd name="connsiteY273" fmla="*/ 1172108 h 2354237"/>
                <a:gd name="connsiteX274" fmla="*/ 1739228 w 2306688"/>
                <a:gd name="connsiteY274" fmla="*/ 1168303 h 2354237"/>
                <a:gd name="connsiteX275" fmla="*/ 1743034 w 2306688"/>
                <a:gd name="connsiteY275" fmla="*/ 1151178 h 2354237"/>
                <a:gd name="connsiteX276" fmla="*/ 1743034 w 2306688"/>
                <a:gd name="connsiteY276" fmla="*/ 1172108 h 2354237"/>
                <a:gd name="connsiteX277" fmla="*/ 1708783 w 2306688"/>
                <a:gd name="connsiteY277" fmla="*/ 1139761 h 2354237"/>
                <a:gd name="connsiteX278" fmla="*/ 1706880 w 2306688"/>
                <a:gd name="connsiteY278" fmla="*/ 1128345 h 2354237"/>
                <a:gd name="connsiteX279" fmla="*/ 1710685 w 2306688"/>
                <a:gd name="connsiteY279" fmla="*/ 1132150 h 2354237"/>
                <a:gd name="connsiteX280" fmla="*/ 1708783 w 2306688"/>
                <a:gd name="connsiteY280" fmla="*/ 1139761 h 2354237"/>
                <a:gd name="connsiteX281" fmla="*/ 1549417 w 2306688"/>
                <a:gd name="connsiteY281" fmla="*/ 1000383 h 2354237"/>
                <a:gd name="connsiteX282" fmla="*/ 1554650 w 2306688"/>
                <a:gd name="connsiteY282" fmla="*/ 1002761 h 2354237"/>
                <a:gd name="connsiteX283" fmla="*/ 1547038 w 2306688"/>
                <a:gd name="connsiteY283" fmla="*/ 995150 h 2354237"/>
                <a:gd name="connsiteX284" fmla="*/ 1549417 w 2306688"/>
                <a:gd name="connsiteY284" fmla="*/ 1000383 h 2354237"/>
                <a:gd name="connsiteX285" fmla="*/ 1750646 w 2306688"/>
                <a:gd name="connsiteY285" fmla="*/ 1202553 h 2354237"/>
                <a:gd name="connsiteX286" fmla="*/ 1756354 w 2306688"/>
                <a:gd name="connsiteY286" fmla="*/ 1168303 h 2354237"/>
                <a:gd name="connsiteX287" fmla="*/ 1750646 w 2306688"/>
                <a:gd name="connsiteY287" fmla="*/ 1202553 h 2354237"/>
                <a:gd name="connsiteX288" fmla="*/ 1769675 w 2306688"/>
                <a:gd name="connsiteY288" fmla="*/ 1293886 h 2354237"/>
                <a:gd name="connsiteX289" fmla="*/ 1773480 w 2306688"/>
                <a:gd name="connsiteY289" fmla="*/ 1282470 h 2354237"/>
                <a:gd name="connsiteX290" fmla="*/ 1769675 w 2306688"/>
                <a:gd name="connsiteY290" fmla="*/ 1293886 h 2354237"/>
                <a:gd name="connsiteX291" fmla="*/ 1750646 w 2306688"/>
                <a:gd name="connsiteY291" fmla="*/ 1286275 h 2354237"/>
                <a:gd name="connsiteX292" fmla="*/ 1758257 w 2306688"/>
                <a:gd name="connsiteY292" fmla="*/ 1261539 h 2354237"/>
                <a:gd name="connsiteX293" fmla="*/ 1750646 w 2306688"/>
                <a:gd name="connsiteY293" fmla="*/ 1286275 h 2354237"/>
                <a:gd name="connsiteX294" fmla="*/ 1659308 w 2306688"/>
                <a:gd name="connsiteY294" fmla="*/ 1194942 h 2354237"/>
                <a:gd name="connsiteX295" fmla="*/ 1665016 w 2306688"/>
                <a:gd name="connsiteY295" fmla="*/ 1170206 h 2354237"/>
                <a:gd name="connsiteX296" fmla="*/ 1659308 w 2306688"/>
                <a:gd name="connsiteY296" fmla="*/ 1194942 h 2354237"/>
                <a:gd name="connsiteX297" fmla="*/ 1725908 w 2306688"/>
                <a:gd name="connsiteY297" fmla="*/ 1274858 h 2354237"/>
                <a:gd name="connsiteX298" fmla="*/ 1727811 w 2306688"/>
                <a:gd name="connsiteY298" fmla="*/ 1263442 h 2354237"/>
                <a:gd name="connsiteX299" fmla="*/ 1724006 w 2306688"/>
                <a:gd name="connsiteY299" fmla="*/ 1263441 h 2354237"/>
                <a:gd name="connsiteX300" fmla="*/ 1725908 w 2306688"/>
                <a:gd name="connsiteY300" fmla="*/ 1274858 h 2354237"/>
                <a:gd name="connsiteX301" fmla="*/ 1649793 w 2306688"/>
                <a:gd name="connsiteY301" fmla="*/ 1223484 h 2354237"/>
                <a:gd name="connsiteX302" fmla="*/ 1647890 w 2306688"/>
                <a:gd name="connsiteY302" fmla="*/ 1217775 h 2354237"/>
                <a:gd name="connsiteX303" fmla="*/ 1653599 w 2306688"/>
                <a:gd name="connsiteY303" fmla="*/ 1217775 h 2354237"/>
                <a:gd name="connsiteX304" fmla="*/ 1649793 w 2306688"/>
                <a:gd name="connsiteY304" fmla="*/ 1223484 h 2354237"/>
                <a:gd name="connsiteX305" fmla="*/ 1691657 w 2306688"/>
                <a:gd name="connsiteY305" fmla="*/ 1288177 h 2354237"/>
                <a:gd name="connsiteX306" fmla="*/ 1693559 w 2306688"/>
                <a:gd name="connsiteY306" fmla="*/ 1274858 h 2354237"/>
                <a:gd name="connsiteX307" fmla="*/ 1691657 w 2306688"/>
                <a:gd name="connsiteY307" fmla="*/ 1288177 h 2354237"/>
                <a:gd name="connsiteX308" fmla="*/ 1800121 w 2306688"/>
                <a:gd name="connsiteY308" fmla="*/ 1400441 h 2354237"/>
                <a:gd name="connsiteX309" fmla="*/ 1802023 w 2306688"/>
                <a:gd name="connsiteY309" fmla="*/ 1379511 h 2354237"/>
                <a:gd name="connsiteX310" fmla="*/ 1800121 w 2306688"/>
                <a:gd name="connsiteY310" fmla="*/ 1400441 h 2354237"/>
                <a:gd name="connsiteX311" fmla="*/ 2085552 w 2306688"/>
                <a:gd name="connsiteY311" fmla="*/ 1695371 h 2354237"/>
                <a:gd name="connsiteX312" fmla="*/ 2093163 w 2306688"/>
                <a:gd name="connsiteY312" fmla="*/ 1699177 h 2354237"/>
                <a:gd name="connsiteX313" fmla="*/ 2106484 w 2306688"/>
                <a:gd name="connsiteY313" fmla="*/ 1672538 h 2354237"/>
                <a:gd name="connsiteX314" fmla="*/ 2102678 w 2306688"/>
                <a:gd name="connsiteY314" fmla="*/ 1668733 h 2354237"/>
                <a:gd name="connsiteX315" fmla="*/ 2085552 w 2306688"/>
                <a:gd name="connsiteY315" fmla="*/ 1695371 h 2354237"/>
                <a:gd name="connsiteX316" fmla="*/ 1708782 w 2306688"/>
                <a:gd name="connsiteY316" fmla="*/ 1322428 h 2354237"/>
                <a:gd name="connsiteX317" fmla="*/ 1708782 w 2306688"/>
                <a:gd name="connsiteY317" fmla="*/ 1295789 h 2354237"/>
                <a:gd name="connsiteX318" fmla="*/ 1701171 w 2306688"/>
                <a:gd name="connsiteY318" fmla="*/ 1291983 h 2354237"/>
                <a:gd name="connsiteX319" fmla="*/ 1701171 w 2306688"/>
                <a:gd name="connsiteY319" fmla="*/ 1274858 h 2354237"/>
                <a:gd name="connsiteX320" fmla="*/ 1710686 w 2306688"/>
                <a:gd name="connsiteY320" fmla="*/ 1269150 h 2354237"/>
                <a:gd name="connsiteX321" fmla="*/ 1720200 w 2306688"/>
                <a:gd name="connsiteY321" fmla="*/ 1223483 h 2354237"/>
                <a:gd name="connsiteX322" fmla="*/ 1718297 w 2306688"/>
                <a:gd name="connsiteY322" fmla="*/ 1232997 h 2354237"/>
                <a:gd name="connsiteX323" fmla="*/ 1718297 w 2306688"/>
                <a:gd name="connsiteY323" fmla="*/ 1238705 h 2354237"/>
                <a:gd name="connsiteX324" fmla="*/ 1725909 w 2306688"/>
                <a:gd name="connsiteY324" fmla="*/ 1234900 h 2354237"/>
                <a:gd name="connsiteX325" fmla="*/ 1729714 w 2306688"/>
                <a:gd name="connsiteY325" fmla="*/ 1227289 h 2354237"/>
                <a:gd name="connsiteX326" fmla="*/ 1737325 w 2306688"/>
                <a:gd name="connsiteY326" fmla="*/ 1238706 h 2354237"/>
                <a:gd name="connsiteX327" fmla="*/ 1748743 w 2306688"/>
                <a:gd name="connsiteY327" fmla="*/ 1232997 h 2354237"/>
                <a:gd name="connsiteX328" fmla="*/ 1724006 w 2306688"/>
                <a:gd name="connsiteY328" fmla="*/ 1320525 h 2354237"/>
                <a:gd name="connsiteX329" fmla="*/ 1722103 w 2306688"/>
                <a:gd name="connsiteY329" fmla="*/ 1301497 h 2354237"/>
                <a:gd name="connsiteX330" fmla="*/ 1714491 w 2306688"/>
                <a:gd name="connsiteY330" fmla="*/ 1303400 h 2354237"/>
                <a:gd name="connsiteX331" fmla="*/ 1708782 w 2306688"/>
                <a:gd name="connsiteY331" fmla="*/ 1322428 h 2354237"/>
                <a:gd name="connsiteX332" fmla="*/ 1796315 w 2306688"/>
                <a:gd name="connsiteY332" fmla="*/ 1413761 h 2354237"/>
                <a:gd name="connsiteX333" fmla="*/ 1800121 w 2306688"/>
                <a:gd name="connsiteY333" fmla="*/ 1402344 h 2354237"/>
                <a:gd name="connsiteX334" fmla="*/ 1796315 w 2306688"/>
                <a:gd name="connsiteY334" fmla="*/ 1413761 h 2354237"/>
                <a:gd name="connsiteX335" fmla="*/ 1735423 w 2306688"/>
                <a:gd name="connsiteY335" fmla="*/ 1402344 h 2354237"/>
                <a:gd name="connsiteX336" fmla="*/ 1746840 w 2306688"/>
                <a:gd name="connsiteY336" fmla="*/ 1383316 h 2354237"/>
                <a:gd name="connsiteX337" fmla="*/ 1760160 w 2306688"/>
                <a:gd name="connsiteY337" fmla="*/ 1345261 h 2354237"/>
                <a:gd name="connsiteX338" fmla="*/ 1762063 w 2306688"/>
                <a:gd name="connsiteY338" fmla="*/ 1331941 h 2354237"/>
                <a:gd name="connsiteX339" fmla="*/ 1758257 w 2306688"/>
                <a:gd name="connsiteY339" fmla="*/ 1320525 h 2354237"/>
                <a:gd name="connsiteX340" fmla="*/ 1765869 w 2306688"/>
                <a:gd name="connsiteY340" fmla="*/ 1314817 h 2354237"/>
                <a:gd name="connsiteX341" fmla="*/ 1775383 w 2306688"/>
                <a:gd name="connsiteY341" fmla="*/ 1265344 h 2354237"/>
                <a:gd name="connsiteX342" fmla="*/ 1807732 w 2306688"/>
                <a:gd name="connsiteY342" fmla="*/ 1246317 h 2354237"/>
                <a:gd name="connsiteX343" fmla="*/ 1811538 w 2306688"/>
                <a:gd name="connsiteY343" fmla="*/ 1280567 h 2354237"/>
                <a:gd name="connsiteX344" fmla="*/ 1805829 w 2306688"/>
                <a:gd name="connsiteY344" fmla="*/ 1284372 h 2354237"/>
                <a:gd name="connsiteX345" fmla="*/ 1800121 w 2306688"/>
                <a:gd name="connsiteY345" fmla="*/ 1322428 h 2354237"/>
                <a:gd name="connsiteX346" fmla="*/ 1788703 w 2306688"/>
                <a:gd name="connsiteY346" fmla="*/ 1349067 h 2354237"/>
                <a:gd name="connsiteX347" fmla="*/ 1782995 w 2306688"/>
                <a:gd name="connsiteY347" fmla="*/ 1352872 h 2354237"/>
                <a:gd name="connsiteX348" fmla="*/ 1775383 w 2306688"/>
                <a:gd name="connsiteY348" fmla="*/ 1375705 h 2354237"/>
                <a:gd name="connsiteX349" fmla="*/ 1771577 w 2306688"/>
                <a:gd name="connsiteY349" fmla="*/ 1358580 h 2354237"/>
                <a:gd name="connsiteX350" fmla="*/ 1758257 w 2306688"/>
                <a:gd name="connsiteY350" fmla="*/ 1379511 h 2354237"/>
                <a:gd name="connsiteX351" fmla="*/ 1735423 w 2306688"/>
                <a:gd name="connsiteY351" fmla="*/ 1402344 h 2354237"/>
                <a:gd name="connsiteX352" fmla="*/ 1649793 w 2306688"/>
                <a:gd name="connsiteY352" fmla="*/ 1326233 h 2354237"/>
                <a:gd name="connsiteX353" fmla="*/ 1666919 w 2306688"/>
                <a:gd name="connsiteY353" fmla="*/ 1242511 h 2354237"/>
                <a:gd name="connsiteX354" fmla="*/ 1672628 w 2306688"/>
                <a:gd name="connsiteY354" fmla="*/ 1242511 h 2354237"/>
                <a:gd name="connsiteX355" fmla="*/ 1670725 w 2306688"/>
                <a:gd name="connsiteY355" fmla="*/ 1234900 h 2354237"/>
                <a:gd name="connsiteX356" fmla="*/ 1676434 w 2306688"/>
                <a:gd name="connsiteY356" fmla="*/ 1231094 h 2354237"/>
                <a:gd name="connsiteX357" fmla="*/ 1674531 w 2306688"/>
                <a:gd name="connsiteY357" fmla="*/ 1240608 h 2354237"/>
                <a:gd name="connsiteX358" fmla="*/ 1689754 w 2306688"/>
                <a:gd name="connsiteY358" fmla="*/ 1213969 h 2354237"/>
                <a:gd name="connsiteX359" fmla="*/ 1693560 w 2306688"/>
                <a:gd name="connsiteY359" fmla="*/ 1206358 h 2354237"/>
                <a:gd name="connsiteX360" fmla="*/ 1691656 w 2306688"/>
                <a:gd name="connsiteY360" fmla="*/ 1202553 h 2354237"/>
                <a:gd name="connsiteX361" fmla="*/ 1695462 w 2306688"/>
                <a:gd name="connsiteY361" fmla="*/ 1198747 h 2354237"/>
                <a:gd name="connsiteX362" fmla="*/ 1691656 w 2306688"/>
                <a:gd name="connsiteY362" fmla="*/ 1227289 h 2354237"/>
                <a:gd name="connsiteX363" fmla="*/ 1689754 w 2306688"/>
                <a:gd name="connsiteY363" fmla="*/ 1223483 h 2354237"/>
                <a:gd name="connsiteX364" fmla="*/ 1687851 w 2306688"/>
                <a:gd name="connsiteY364" fmla="*/ 1246317 h 2354237"/>
                <a:gd name="connsiteX365" fmla="*/ 1685948 w 2306688"/>
                <a:gd name="connsiteY365" fmla="*/ 1240608 h 2354237"/>
                <a:gd name="connsiteX366" fmla="*/ 1687851 w 2306688"/>
                <a:gd name="connsiteY366" fmla="*/ 1253928 h 2354237"/>
                <a:gd name="connsiteX367" fmla="*/ 1684045 w 2306688"/>
                <a:gd name="connsiteY367" fmla="*/ 1259636 h 2354237"/>
                <a:gd name="connsiteX368" fmla="*/ 1684045 w 2306688"/>
                <a:gd name="connsiteY368" fmla="*/ 1265344 h 2354237"/>
                <a:gd name="connsiteX369" fmla="*/ 1665017 w 2306688"/>
                <a:gd name="connsiteY369" fmla="*/ 1293886 h 2354237"/>
                <a:gd name="connsiteX370" fmla="*/ 1665016 w 2306688"/>
                <a:gd name="connsiteY370" fmla="*/ 1309108 h 2354237"/>
                <a:gd name="connsiteX371" fmla="*/ 1655502 w 2306688"/>
                <a:gd name="connsiteY371" fmla="*/ 1330039 h 2354237"/>
                <a:gd name="connsiteX372" fmla="*/ 1649793 w 2306688"/>
                <a:gd name="connsiteY372" fmla="*/ 1326233 h 2354237"/>
                <a:gd name="connsiteX373" fmla="*/ 1368703 w 2306688"/>
                <a:gd name="connsiteY373" fmla="*/ 1092935 h 2354237"/>
                <a:gd name="connsiteX374" fmla="*/ 1385293 w 2306688"/>
                <a:gd name="connsiteY374" fmla="*/ 1088386 h 2354237"/>
                <a:gd name="connsiteX375" fmla="*/ 1366265 w 2306688"/>
                <a:gd name="connsiteY375" fmla="*/ 1088386 h 2354237"/>
                <a:gd name="connsiteX376" fmla="*/ 1368703 w 2306688"/>
                <a:gd name="connsiteY376" fmla="*/ 1092935 h 2354237"/>
                <a:gd name="connsiteX377" fmla="*/ 1729714 w 2306688"/>
                <a:gd name="connsiteY377" fmla="*/ 1459427 h 2354237"/>
                <a:gd name="connsiteX378" fmla="*/ 1746840 w 2306688"/>
                <a:gd name="connsiteY378" fmla="*/ 1436594 h 2354237"/>
                <a:gd name="connsiteX379" fmla="*/ 1729714 w 2306688"/>
                <a:gd name="connsiteY379" fmla="*/ 1459427 h 2354237"/>
                <a:gd name="connsiteX380" fmla="*/ 1720200 w 2306688"/>
                <a:gd name="connsiteY380" fmla="*/ 1463233 h 2354237"/>
                <a:gd name="connsiteX381" fmla="*/ 1716394 w 2306688"/>
                <a:gd name="connsiteY381" fmla="*/ 1457524 h 2354237"/>
                <a:gd name="connsiteX382" fmla="*/ 1729714 w 2306688"/>
                <a:gd name="connsiteY382" fmla="*/ 1442302 h 2354237"/>
                <a:gd name="connsiteX383" fmla="*/ 1720200 w 2306688"/>
                <a:gd name="connsiteY383" fmla="*/ 1463233 h 2354237"/>
                <a:gd name="connsiteX384" fmla="*/ 1339625 w 2306688"/>
                <a:gd name="connsiteY384" fmla="*/ 1090289 h 2354237"/>
                <a:gd name="connsiteX385" fmla="*/ 1349139 w 2306688"/>
                <a:gd name="connsiteY385" fmla="*/ 1095998 h 2354237"/>
                <a:gd name="connsiteX386" fmla="*/ 1339625 w 2306688"/>
                <a:gd name="connsiteY386" fmla="*/ 1090289 h 2354237"/>
                <a:gd name="connsiteX387" fmla="*/ 2057009 w 2306688"/>
                <a:gd name="connsiteY387" fmla="*/ 1815246 h 2354237"/>
                <a:gd name="connsiteX388" fmla="*/ 2060815 w 2306688"/>
                <a:gd name="connsiteY388" fmla="*/ 1803829 h 2354237"/>
                <a:gd name="connsiteX389" fmla="*/ 2057009 w 2306688"/>
                <a:gd name="connsiteY389" fmla="*/ 1815246 h 2354237"/>
                <a:gd name="connsiteX390" fmla="*/ 1617444 w 2306688"/>
                <a:gd name="connsiteY390" fmla="*/ 1383316 h 2354237"/>
                <a:gd name="connsiteX391" fmla="*/ 1628862 w 2306688"/>
                <a:gd name="connsiteY391" fmla="*/ 1368094 h 2354237"/>
                <a:gd name="connsiteX392" fmla="*/ 1634570 w 2306688"/>
                <a:gd name="connsiteY392" fmla="*/ 1375705 h 2354237"/>
                <a:gd name="connsiteX393" fmla="*/ 1617444 w 2306688"/>
                <a:gd name="connsiteY393" fmla="*/ 1383316 h 2354237"/>
                <a:gd name="connsiteX394" fmla="*/ 1385293 w 2306688"/>
                <a:gd name="connsiteY394" fmla="*/ 1168303 h 2354237"/>
                <a:gd name="connsiteX395" fmla="*/ 1396711 w 2306688"/>
                <a:gd name="connsiteY395" fmla="*/ 1168303 h 2354237"/>
                <a:gd name="connsiteX396" fmla="*/ 1398614 w 2306688"/>
                <a:gd name="connsiteY396" fmla="*/ 1164497 h 2354237"/>
                <a:gd name="connsiteX397" fmla="*/ 1385293 w 2306688"/>
                <a:gd name="connsiteY397" fmla="*/ 1168303 h 2354237"/>
                <a:gd name="connsiteX398" fmla="*/ 1371973 w 2306688"/>
                <a:gd name="connsiteY398" fmla="*/ 1158789 h 2354237"/>
                <a:gd name="connsiteX399" fmla="*/ 1385294 w 2306688"/>
                <a:gd name="connsiteY399" fmla="*/ 1151178 h 2354237"/>
                <a:gd name="connsiteX400" fmla="*/ 1385293 w 2306688"/>
                <a:gd name="connsiteY400" fmla="*/ 1143567 h 2354237"/>
                <a:gd name="connsiteX401" fmla="*/ 1375779 w 2306688"/>
                <a:gd name="connsiteY401" fmla="*/ 1143567 h 2354237"/>
                <a:gd name="connsiteX402" fmla="*/ 1371973 w 2306688"/>
                <a:gd name="connsiteY402" fmla="*/ 1158789 h 2354237"/>
                <a:gd name="connsiteX403" fmla="*/ 2045095 w 2306688"/>
                <a:gd name="connsiteY403" fmla="*/ 1834853 h 2354237"/>
                <a:gd name="connsiteX404" fmla="*/ 2045591 w 2306688"/>
                <a:gd name="connsiteY404" fmla="*/ 1834274 h 2354237"/>
                <a:gd name="connsiteX405" fmla="*/ 2049397 w 2306688"/>
                <a:gd name="connsiteY405" fmla="*/ 1817149 h 2354237"/>
                <a:gd name="connsiteX406" fmla="*/ 2049397 w 2306688"/>
                <a:gd name="connsiteY406" fmla="*/ 1828566 h 2354237"/>
                <a:gd name="connsiteX407" fmla="*/ 2047732 w 2306688"/>
                <a:gd name="connsiteY407" fmla="*/ 1833798 h 2354237"/>
                <a:gd name="connsiteX408" fmla="*/ 2041651 w 2306688"/>
                <a:gd name="connsiteY408" fmla="*/ 1838871 h 2354237"/>
                <a:gd name="connsiteX409" fmla="*/ 2041786 w 2306688"/>
                <a:gd name="connsiteY409" fmla="*/ 1836177 h 2354237"/>
                <a:gd name="connsiteX410" fmla="*/ 2045095 w 2306688"/>
                <a:gd name="connsiteY410" fmla="*/ 1834853 h 2354237"/>
                <a:gd name="connsiteX411" fmla="*/ 1370070 w 2306688"/>
                <a:gd name="connsiteY411" fmla="*/ 1175914 h 2354237"/>
                <a:gd name="connsiteX412" fmla="*/ 1392905 w 2306688"/>
                <a:gd name="connsiteY412" fmla="*/ 1181622 h 2354237"/>
                <a:gd name="connsiteX413" fmla="*/ 1392905 w 2306688"/>
                <a:gd name="connsiteY413" fmla="*/ 1174011 h 2354237"/>
                <a:gd name="connsiteX414" fmla="*/ 1370070 w 2306688"/>
                <a:gd name="connsiteY414" fmla="*/ 1175914 h 2354237"/>
                <a:gd name="connsiteX415" fmla="*/ 1693560 w 2306688"/>
                <a:gd name="connsiteY415" fmla="*/ 1510802 h 2354237"/>
                <a:gd name="connsiteX416" fmla="*/ 1704977 w 2306688"/>
                <a:gd name="connsiteY416" fmla="*/ 1505094 h 2354237"/>
                <a:gd name="connsiteX417" fmla="*/ 1693560 w 2306688"/>
                <a:gd name="connsiteY417" fmla="*/ 1510802 h 2354237"/>
                <a:gd name="connsiteX418" fmla="*/ 2020854 w 2306688"/>
                <a:gd name="connsiteY418" fmla="*/ 1839982 h 2354237"/>
                <a:gd name="connsiteX419" fmla="*/ 2024660 w 2306688"/>
                <a:gd name="connsiteY419" fmla="*/ 1841885 h 2354237"/>
                <a:gd name="connsiteX420" fmla="*/ 2024640 w 2306688"/>
                <a:gd name="connsiteY420" fmla="*/ 1841609 h 2354237"/>
                <a:gd name="connsiteX421" fmla="*/ 2024660 w 2306688"/>
                <a:gd name="connsiteY421" fmla="*/ 1841617 h 2354237"/>
                <a:gd name="connsiteX422" fmla="*/ 2024660 w 2306688"/>
                <a:gd name="connsiteY422" fmla="*/ 1824760 h 2354237"/>
                <a:gd name="connsiteX423" fmla="*/ 2023946 w 2306688"/>
                <a:gd name="connsiteY423" fmla="*/ 1831895 h 2354237"/>
                <a:gd name="connsiteX424" fmla="*/ 2024640 w 2306688"/>
                <a:gd name="connsiteY424" fmla="*/ 1841609 h 2354237"/>
                <a:gd name="connsiteX425" fmla="*/ 1541329 w 2306688"/>
                <a:gd name="connsiteY425" fmla="*/ 1364289 h 2354237"/>
                <a:gd name="connsiteX426" fmla="*/ 1588901 w 2306688"/>
                <a:gd name="connsiteY426" fmla="*/ 1293886 h 2354237"/>
                <a:gd name="connsiteX427" fmla="*/ 1594610 w 2306688"/>
                <a:gd name="connsiteY427" fmla="*/ 1291983 h 2354237"/>
                <a:gd name="connsiteX428" fmla="*/ 1617444 w 2306688"/>
                <a:gd name="connsiteY428" fmla="*/ 1194942 h 2354237"/>
                <a:gd name="connsiteX429" fmla="*/ 1628862 w 2306688"/>
                <a:gd name="connsiteY429" fmla="*/ 1130247 h 2354237"/>
                <a:gd name="connsiteX430" fmla="*/ 1623153 w 2306688"/>
                <a:gd name="connsiteY430" fmla="*/ 1134053 h 2354237"/>
                <a:gd name="connsiteX431" fmla="*/ 1625056 w 2306688"/>
                <a:gd name="connsiteY431" fmla="*/ 1120733 h 2354237"/>
                <a:gd name="connsiteX432" fmla="*/ 1632668 w 2306688"/>
                <a:gd name="connsiteY432" fmla="*/ 1118831 h 2354237"/>
                <a:gd name="connsiteX433" fmla="*/ 1626959 w 2306688"/>
                <a:gd name="connsiteY433" fmla="*/ 1109317 h 2354237"/>
                <a:gd name="connsiteX434" fmla="*/ 1625056 w 2306688"/>
                <a:gd name="connsiteY434" fmla="*/ 1113122 h 2354237"/>
                <a:gd name="connsiteX435" fmla="*/ 1615542 w 2306688"/>
                <a:gd name="connsiteY435" fmla="*/ 1107414 h 2354237"/>
                <a:gd name="connsiteX436" fmla="*/ 1607930 w 2306688"/>
                <a:gd name="connsiteY436" fmla="*/ 1092192 h 2354237"/>
                <a:gd name="connsiteX437" fmla="*/ 1615542 w 2306688"/>
                <a:gd name="connsiteY437" fmla="*/ 1116928 h 2354237"/>
                <a:gd name="connsiteX438" fmla="*/ 1617444 w 2306688"/>
                <a:gd name="connsiteY438" fmla="*/ 1134053 h 2354237"/>
                <a:gd name="connsiteX439" fmla="*/ 1623153 w 2306688"/>
                <a:gd name="connsiteY439" fmla="*/ 1145470 h 2354237"/>
                <a:gd name="connsiteX440" fmla="*/ 1611736 w 2306688"/>
                <a:gd name="connsiteY440" fmla="*/ 1139761 h 2354237"/>
                <a:gd name="connsiteX441" fmla="*/ 1609833 w 2306688"/>
                <a:gd name="connsiteY441" fmla="*/ 1162594 h 2354237"/>
                <a:gd name="connsiteX442" fmla="*/ 1606027 w 2306688"/>
                <a:gd name="connsiteY442" fmla="*/ 1153081 h 2354237"/>
                <a:gd name="connsiteX443" fmla="*/ 1609833 w 2306688"/>
                <a:gd name="connsiteY443" fmla="*/ 1168303 h 2354237"/>
                <a:gd name="connsiteX444" fmla="*/ 1602222 w 2306688"/>
                <a:gd name="connsiteY444" fmla="*/ 1168303 h 2354237"/>
                <a:gd name="connsiteX445" fmla="*/ 1577484 w 2306688"/>
                <a:gd name="connsiteY445" fmla="*/ 1282469 h 2354237"/>
                <a:gd name="connsiteX446" fmla="*/ 1566067 w 2306688"/>
                <a:gd name="connsiteY446" fmla="*/ 1293886 h 2354237"/>
                <a:gd name="connsiteX447" fmla="*/ 1552747 w 2306688"/>
                <a:gd name="connsiteY447" fmla="*/ 1301497 h 2354237"/>
                <a:gd name="connsiteX448" fmla="*/ 1541329 w 2306688"/>
                <a:gd name="connsiteY448" fmla="*/ 1364289 h 2354237"/>
                <a:gd name="connsiteX449" fmla="*/ 1735898 w 2306688"/>
                <a:gd name="connsiteY449" fmla="*/ 1563129 h 2354237"/>
                <a:gd name="connsiteX450" fmla="*/ 1743034 w 2306688"/>
                <a:gd name="connsiteY450" fmla="*/ 1562177 h 2354237"/>
                <a:gd name="connsiteX451" fmla="*/ 1731617 w 2306688"/>
                <a:gd name="connsiteY451" fmla="*/ 1558372 h 2354237"/>
                <a:gd name="connsiteX452" fmla="*/ 1735898 w 2306688"/>
                <a:gd name="connsiteY452" fmla="*/ 1563129 h 2354237"/>
                <a:gd name="connsiteX453" fmla="*/ 2034709 w 2306688"/>
                <a:gd name="connsiteY453" fmla="*/ 1862429 h 2354237"/>
                <a:gd name="connsiteX454" fmla="*/ 2034174 w 2306688"/>
                <a:gd name="connsiteY454" fmla="*/ 1855204 h 2354237"/>
                <a:gd name="connsiteX455" fmla="*/ 2038456 w 2306688"/>
                <a:gd name="connsiteY455" fmla="*/ 1842599 h 2354237"/>
                <a:gd name="connsiteX456" fmla="*/ 2041651 w 2306688"/>
                <a:gd name="connsiteY456" fmla="*/ 1838871 h 2354237"/>
                <a:gd name="connsiteX457" fmla="*/ 2040834 w 2306688"/>
                <a:gd name="connsiteY457" fmla="*/ 1855204 h 2354237"/>
                <a:gd name="connsiteX458" fmla="*/ 2037598 w 2306688"/>
                <a:gd name="connsiteY458" fmla="*/ 1864451 h 2354237"/>
                <a:gd name="connsiteX459" fmla="*/ 2037311 w 2306688"/>
                <a:gd name="connsiteY459" fmla="*/ 1865269 h 2354237"/>
                <a:gd name="connsiteX460" fmla="*/ 2037598 w 2306688"/>
                <a:gd name="connsiteY460" fmla="*/ 1864451 h 2354237"/>
                <a:gd name="connsiteX461" fmla="*/ 2037980 w 2306688"/>
                <a:gd name="connsiteY461" fmla="*/ 1864718 h 2354237"/>
                <a:gd name="connsiteX462" fmla="*/ 1366978 w 2306688"/>
                <a:gd name="connsiteY462" fmla="*/ 1204456 h 2354237"/>
                <a:gd name="connsiteX463" fmla="*/ 1375779 w 2306688"/>
                <a:gd name="connsiteY463" fmla="*/ 1208261 h 2354237"/>
                <a:gd name="connsiteX464" fmla="*/ 1391002 w 2306688"/>
                <a:gd name="connsiteY464" fmla="*/ 1193039 h 2354237"/>
                <a:gd name="connsiteX465" fmla="*/ 1362459 w 2306688"/>
                <a:gd name="connsiteY465" fmla="*/ 1194942 h 2354237"/>
                <a:gd name="connsiteX466" fmla="*/ 1366978 w 2306688"/>
                <a:gd name="connsiteY466" fmla="*/ 1204456 h 2354237"/>
                <a:gd name="connsiteX467" fmla="*/ 2034174 w 2306688"/>
                <a:gd name="connsiteY467" fmla="*/ 1874232 h 2354237"/>
                <a:gd name="connsiteX468" fmla="*/ 2033936 w 2306688"/>
                <a:gd name="connsiteY468" fmla="*/ 1868048 h 2354237"/>
                <a:gd name="connsiteX469" fmla="*/ 2037311 w 2306688"/>
                <a:gd name="connsiteY469" fmla="*/ 1865269 h 2354237"/>
                <a:gd name="connsiteX470" fmla="*/ 1674531 w 2306688"/>
                <a:gd name="connsiteY470" fmla="*/ 1514608 h 2354237"/>
                <a:gd name="connsiteX471" fmla="*/ 1682142 w 2306688"/>
                <a:gd name="connsiteY471" fmla="*/ 1497483 h 2354237"/>
                <a:gd name="connsiteX472" fmla="*/ 1674531 w 2306688"/>
                <a:gd name="connsiteY472" fmla="*/ 1514608 h 2354237"/>
                <a:gd name="connsiteX473" fmla="*/ 1326304 w 2306688"/>
                <a:gd name="connsiteY473" fmla="*/ 1170206 h 2354237"/>
                <a:gd name="connsiteX474" fmla="*/ 1332013 w 2306688"/>
                <a:gd name="connsiteY474" fmla="*/ 1149275 h 2354237"/>
                <a:gd name="connsiteX475" fmla="*/ 1322499 w 2306688"/>
                <a:gd name="connsiteY475" fmla="*/ 1156886 h 2354237"/>
                <a:gd name="connsiteX476" fmla="*/ 1326304 w 2306688"/>
                <a:gd name="connsiteY476" fmla="*/ 1170206 h 2354237"/>
                <a:gd name="connsiteX477" fmla="*/ 2026563 w 2306688"/>
                <a:gd name="connsiteY477" fmla="*/ 1878037 h 2354237"/>
                <a:gd name="connsiteX478" fmla="*/ 2026563 w 2306688"/>
                <a:gd name="connsiteY478" fmla="*/ 1866621 h 2354237"/>
                <a:gd name="connsiteX479" fmla="*/ 2032271 w 2306688"/>
                <a:gd name="connsiteY479" fmla="*/ 1868524 h 2354237"/>
                <a:gd name="connsiteX480" fmla="*/ 2026563 w 2306688"/>
                <a:gd name="connsiteY480" fmla="*/ 1878037 h 2354237"/>
                <a:gd name="connsiteX481" fmla="*/ 1598416 w 2306688"/>
                <a:gd name="connsiteY481" fmla="*/ 1453719 h 2354237"/>
                <a:gd name="connsiteX482" fmla="*/ 1604124 w 2306688"/>
                <a:gd name="connsiteY482" fmla="*/ 1448011 h 2354237"/>
                <a:gd name="connsiteX483" fmla="*/ 1598416 w 2306688"/>
                <a:gd name="connsiteY483" fmla="*/ 1448011 h 2354237"/>
                <a:gd name="connsiteX484" fmla="*/ 2007534 w 2306688"/>
                <a:gd name="connsiteY484" fmla="*/ 1864718 h 2354237"/>
                <a:gd name="connsiteX485" fmla="*/ 2013243 w 2306688"/>
                <a:gd name="connsiteY485" fmla="*/ 1859010 h 2354237"/>
                <a:gd name="connsiteX486" fmla="*/ 2015145 w 2306688"/>
                <a:gd name="connsiteY486" fmla="*/ 1860913 h 2354237"/>
                <a:gd name="connsiteX487" fmla="*/ 2015145 w 2306688"/>
                <a:gd name="connsiteY487" fmla="*/ 1864718 h 2354237"/>
                <a:gd name="connsiteX488" fmla="*/ 2007534 w 2306688"/>
                <a:gd name="connsiteY488" fmla="*/ 1864718 h 2354237"/>
                <a:gd name="connsiteX489" fmla="*/ 1404322 w 2306688"/>
                <a:gd name="connsiteY489" fmla="*/ 1282470 h 2354237"/>
                <a:gd name="connsiteX490" fmla="*/ 1425254 w 2306688"/>
                <a:gd name="connsiteY490" fmla="*/ 1232997 h 2354237"/>
                <a:gd name="connsiteX491" fmla="*/ 1404322 w 2306688"/>
                <a:gd name="connsiteY491" fmla="*/ 1282470 h 2354237"/>
                <a:gd name="connsiteX492" fmla="*/ 1928089 w 2306688"/>
                <a:gd name="connsiteY492" fmla="*/ 1821430 h 2354237"/>
                <a:gd name="connsiteX493" fmla="*/ 1933322 w 2306688"/>
                <a:gd name="connsiteY493" fmla="*/ 1824760 h 2354237"/>
                <a:gd name="connsiteX494" fmla="*/ 1935225 w 2306688"/>
                <a:gd name="connsiteY494" fmla="*/ 1815246 h 2354237"/>
                <a:gd name="connsiteX495" fmla="*/ 1925710 w 2306688"/>
                <a:gd name="connsiteY495" fmla="*/ 1815246 h 2354237"/>
                <a:gd name="connsiteX496" fmla="*/ 1928089 w 2306688"/>
                <a:gd name="connsiteY496" fmla="*/ 1821430 h 2354237"/>
                <a:gd name="connsiteX497" fmla="*/ 1994214 w 2306688"/>
                <a:gd name="connsiteY497" fmla="*/ 1898968 h 2354237"/>
                <a:gd name="connsiteX498" fmla="*/ 1992311 w 2306688"/>
                <a:gd name="connsiteY498" fmla="*/ 1889454 h 2354237"/>
                <a:gd name="connsiteX499" fmla="*/ 2007534 w 2306688"/>
                <a:gd name="connsiteY499" fmla="*/ 1876135 h 2354237"/>
                <a:gd name="connsiteX500" fmla="*/ 2003728 w 2306688"/>
                <a:gd name="connsiteY500" fmla="*/ 1876135 h 2354237"/>
                <a:gd name="connsiteX501" fmla="*/ 2003728 w 2306688"/>
                <a:gd name="connsiteY501" fmla="*/ 1868524 h 2354237"/>
                <a:gd name="connsiteX502" fmla="*/ 2005631 w 2306688"/>
                <a:gd name="connsiteY502" fmla="*/ 1870427 h 2354237"/>
                <a:gd name="connsiteX503" fmla="*/ 2015145 w 2306688"/>
                <a:gd name="connsiteY503" fmla="*/ 1870427 h 2354237"/>
                <a:gd name="connsiteX504" fmla="*/ 1994214 w 2306688"/>
                <a:gd name="connsiteY504" fmla="*/ 1898968 h 2354237"/>
                <a:gd name="connsiteX505" fmla="*/ 1676434 w 2306688"/>
                <a:gd name="connsiteY505" fmla="*/ 1596427 h 2354237"/>
                <a:gd name="connsiteX506" fmla="*/ 1674531 w 2306688"/>
                <a:gd name="connsiteY506" fmla="*/ 1585010 h 2354237"/>
                <a:gd name="connsiteX507" fmla="*/ 1684045 w 2306688"/>
                <a:gd name="connsiteY507" fmla="*/ 1585010 h 2354237"/>
                <a:gd name="connsiteX508" fmla="*/ 1676434 w 2306688"/>
                <a:gd name="connsiteY508" fmla="*/ 1596427 h 2354237"/>
                <a:gd name="connsiteX509" fmla="*/ 1333916 w 2306688"/>
                <a:gd name="connsiteY509" fmla="*/ 1255831 h 2354237"/>
                <a:gd name="connsiteX510" fmla="*/ 1351042 w 2306688"/>
                <a:gd name="connsiteY510" fmla="*/ 1221581 h 2354237"/>
                <a:gd name="connsiteX511" fmla="*/ 1333916 w 2306688"/>
                <a:gd name="connsiteY511" fmla="*/ 1255831 h 2354237"/>
                <a:gd name="connsiteX512" fmla="*/ 1467117 w 2306688"/>
                <a:gd name="connsiteY512" fmla="*/ 1392830 h 2354237"/>
                <a:gd name="connsiteX513" fmla="*/ 1467117 w 2306688"/>
                <a:gd name="connsiteY513" fmla="*/ 1389025 h 2354237"/>
                <a:gd name="connsiteX514" fmla="*/ 1465214 w 2306688"/>
                <a:gd name="connsiteY514" fmla="*/ 1383316 h 2354237"/>
                <a:gd name="connsiteX515" fmla="*/ 1472826 w 2306688"/>
                <a:gd name="connsiteY515" fmla="*/ 1389025 h 2354237"/>
                <a:gd name="connsiteX516" fmla="*/ 1497563 w 2306688"/>
                <a:gd name="connsiteY516" fmla="*/ 1350969 h 2354237"/>
                <a:gd name="connsiteX517" fmla="*/ 1508980 w 2306688"/>
                <a:gd name="connsiteY517" fmla="*/ 1341456 h 2354237"/>
                <a:gd name="connsiteX518" fmla="*/ 1507078 w 2306688"/>
                <a:gd name="connsiteY518" fmla="*/ 1330039 h 2354237"/>
                <a:gd name="connsiteX519" fmla="*/ 1516592 w 2306688"/>
                <a:gd name="connsiteY519" fmla="*/ 1330039 h 2354237"/>
                <a:gd name="connsiteX520" fmla="*/ 1558455 w 2306688"/>
                <a:gd name="connsiteY520" fmla="*/ 1261539 h 2354237"/>
                <a:gd name="connsiteX521" fmla="*/ 1567970 w 2306688"/>
                <a:gd name="connsiteY521" fmla="*/ 1223483 h 2354237"/>
                <a:gd name="connsiteX522" fmla="*/ 1567970 w 2306688"/>
                <a:gd name="connsiteY522" fmla="*/ 1210164 h 2354237"/>
                <a:gd name="connsiteX523" fmla="*/ 1569872 w 2306688"/>
                <a:gd name="connsiteY523" fmla="*/ 1143567 h 2354237"/>
                <a:gd name="connsiteX524" fmla="*/ 1567970 w 2306688"/>
                <a:gd name="connsiteY524" fmla="*/ 1151178 h 2354237"/>
                <a:gd name="connsiteX525" fmla="*/ 1566067 w 2306688"/>
                <a:gd name="connsiteY525" fmla="*/ 1139761 h 2354237"/>
                <a:gd name="connsiteX526" fmla="*/ 1569872 w 2306688"/>
                <a:gd name="connsiteY526" fmla="*/ 1139761 h 2354237"/>
                <a:gd name="connsiteX527" fmla="*/ 1566067 w 2306688"/>
                <a:gd name="connsiteY527" fmla="*/ 1137858 h 2354237"/>
                <a:gd name="connsiteX528" fmla="*/ 1566067 w 2306688"/>
                <a:gd name="connsiteY528" fmla="*/ 1130247 h 2354237"/>
                <a:gd name="connsiteX529" fmla="*/ 1567970 w 2306688"/>
                <a:gd name="connsiteY529" fmla="*/ 1132150 h 2354237"/>
                <a:gd name="connsiteX530" fmla="*/ 1567970 w 2306688"/>
                <a:gd name="connsiteY530" fmla="*/ 1116928 h 2354237"/>
                <a:gd name="connsiteX531" fmla="*/ 1571776 w 2306688"/>
                <a:gd name="connsiteY531" fmla="*/ 1124539 h 2354237"/>
                <a:gd name="connsiteX532" fmla="*/ 1575581 w 2306688"/>
                <a:gd name="connsiteY532" fmla="*/ 1097900 h 2354237"/>
                <a:gd name="connsiteX533" fmla="*/ 1579387 w 2306688"/>
                <a:gd name="connsiteY533" fmla="*/ 1099803 h 2354237"/>
                <a:gd name="connsiteX534" fmla="*/ 1577484 w 2306688"/>
                <a:gd name="connsiteY534" fmla="*/ 1080775 h 2354237"/>
                <a:gd name="connsiteX535" fmla="*/ 1567970 w 2306688"/>
                <a:gd name="connsiteY535" fmla="*/ 1105511 h 2354237"/>
                <a:gd name="connsiteX536" fmla="*/ 1567970 w 2306688"/>
                <a:gd name="connsiteY536" fmla="*/ 1086484 h 2354237"/>
                <a:gd name="connsiteX537" fmla="*/ 1556553 w 2306688"/>
                <a:gd name="connsiteY537" fmla="*/ 1113122 h 2354237"/>
                <a:gd name="connsiteX538" fmla="*/ 1543232 w 2306688"/>
                <a:gd name="connsiteY538" fmla="*/ 1103609 h 2354237"/>
                <a:gd name="connsiteX539" fmla="*/ 1543232 w 2306688"/>
                <a:gd name="connsiteY539" fmla="*/ 1113122 h 2354237"/>
                <a:gd name="connsiteX540" fmla="*/ 1537524 w 2306688"/>
                <a:gd name="connsiteY540" fmla="*/ 1111220 h 2354237"/>
                <a:gd name="connsiteX541" fmla="*/ 1533718 w 2306688"/>
                <a:gd name="connsiteY541" fmla="*/ 1094095 h 2354237"/>
                <a:gd name="connsiteX542" fmla="*/ 1539426 w 2306688"/>
                <a:gd name="connsiteY542" fmla="*/ 1094095 h 2354237"/>
                <a:gd name="connsiteX543" fmla="*/ 1535620 w 2306688"/>
                <a:gd name="connsiteY543" fmla="*/ 1075067 h 2354237"/>
                <a:gd name="connsiteX544" fmla="*/ 1528009 w 2306688"/>
                <a:gd name="connsiteY544" fmla="*/ 1109317 h 2354237"/>
                <a:gd name="connsiteX545" fmla="*/ 1520397 w 2306688"/>
                <a:gd name="connsiteY545" fmla="*/ 1115025 h 2354237"/>
                <a:gd name="connsiteX546" fmla="*/ 1556552 w 2306688"/>
                <a:gd name="connsiteY546" fmla="*/ 1153081 h 2354237"/>
                <a:gd name="connsiteX547" fmla="*/ 1531815 w 2306688"/>
                <a:gd name="connsiteY547" fmla="*/ 1151178 h 2354237"/>
                <a:gd name="connsiteX548" fmla="*/ 1526106 w 2306688"/>
                <a:gd name="connsiteY548" fmla="*/ 1170205 h 2354237"/>
                <a:gd name="connsiteX549" fmla="*/ 1562261 w 2306688"/>
                <a:gd name="connsiteY549" fmla="*/ 1187330 h 2354237"/>
                <a:gd name="connsiteX550" fmla="*/ 1518495 w 2306688"/>
                <a:gd name="connsiteY550" fmla="*/ 1183525 h 2354237"/>
                <a:gd name="connsiteX551" fmla="*/ 1543232 w 2306688"/>
                <a:gd name="connsiteY551" fmla="*/ 1208261 h 2354237"/>
                <a:gd name="connsiteX552" fmla="*/ 1510883 w 2306688"/>
                <a:gd name="connsiteY552" fmla="*/ 1208261 h 2354237"/>
                <a:gd name="connsiteX553" fmla="*/ 1507078 w 2306688"/>
                <a:gd name="connsiteY553" fmla="*/ 1238705 h 2354237"/>
                <a:gd name="connsiteX554" fmla="*/ 1526106 w 2306688"/>
                <a:gd name="connsiteY554" fmla="*/ 1248219 h 2354237"/>
                <a:gd name="connsiteX555" fmla="*/ 1495660 w 2306688"/>
                <a:gd name="connsiteY555" fmla="*/ 1253928 h 2354237"/>
                <a:gd name="connsiteX556" fmla="*/ 1497563 w 2306688"/>
                <a:gd name="connsiteY556" fmla="*/ 1269150 h 2354237"/>
                <a:gd name="connsiteX557" fmla="*/ 1489952 w 2306688"/>
                <a:gd name="connsiteY557" fmla="*/ 1276761 h 2354237"/>
                <a:gd name="connsiteX558" fmla="*/ 1491855 w 2306688"/>
                <a:gd name="connsiteY558" fmla="*/ 1257733 h 2354237"/>
                <a:gd name="connsiteX559" fmla="*/ 1486146 w 2306688"/>
                <a:gd name="connsiteY559" fmla="*/ 1265344 h 2354237"/>
                <a:gd name="connsiteX560" fmla="*/ 1484243 w 2306688"/>
                <a:gd name="connsiteY560" fmla="*/ 1261539 h 2354237"/>
                <a:gd name="connsiteX561" fmla="*/ 1478535 w 2306688"/>
                <a:gd name="connsiteY561" fmla="*/ 1274858 h 2354237"/>
                <a:gd name="connsiteX562" fmla="*/ 1474729 w 2306688"/>
                <a:gd name="connsiteY562" fmla="*/ 1305303 h 2354237"/>
                <a:gd name="connsiteX563" fmla="*/ 1482340 w 2306688"/>
                <a:gd name="connsiteY563" fmla="*/ 1305303 h 2354237"/>
                <a:gd name="connsiteX564" fmla="*/ 1488049 w 2306688"/>
                <a:gd name="connsiteY564" fmla="*/ 1299594 h 2354237"/>
                <a:gd name="connsiteX565" fmla="*/ 1484243 w 2306688"/>
                <a:gd name="connsiteY565" fmla="*/ 1290080 h 2354237"/>
                <a:gd name="connsiteX566" fmla="*/ 1495660 w 2306688"/>
                <a:gd name="connsiteY566" fmla="*/ 1288178 h 2354237"/>
                <a:gd name="connsiteX567" fmla="*/ 1478535 w 2306688"/>
                <a:gd name="connsiteY567" fmla="*/ 1330039 h 2354237"/>
                <a:gd name="connsiteX568" fmla="*/ 1476631 w 2306688"/>
                <a:gd name="connsiteY568" fmla="*/ 1322428 h 2354237"/>
                <a:gd name="connsiteX569" fmla="*/ 1478534 w 2306688"/>
                <a:gd name="connsiteY569" fmla="*/ 1311011 h 2354237"/>
                <a:gd name="connsiteX570" fmla="*/ 1474729 w 2306688"/>
                <a:gd name="connsiteY570" fmla="*/ 1307205 h 2354237"/>
                <a:gd name="connsiteX571" fmla="*/ 1470923 w 2306688"/>
                <a:gd name="connsiteY571" fmla="*/ 1309108 h 2354237"/>
                <a:gd name="connsiteX572" fmla="*/ 1474729 w 2306688"/>
                <a:gd name="connsiteY572" fmla="*/ 1330039 h 2354237"/>
                <a:gd name="connsiteX573" fmla="*/ 1465214 w 2306688"/>
                <a:gd name="connsiteY573" fmla="*/ 1335747 h 2354237"/>
                <a:gd name="connsiteX574" fmla="*/ 1467117 w 2306688"/>
                <a:gd name="connsiteY574" fmla="*/ 1392830 h 2354237"/>
                <a:gd name="connsiteX575" fmla="*/ 1743034 w 2306688"/>
                <a:gd name="connsiteY575" fmla="*/ 1670635 h 2354237"/>
                <a:gd name="connsiteX576" fmla="*/ 1758257 w 2306688"/>
                <a:gd name="connsiteY576" fmla="*/ 1666830 h 2354237"/>
                <a:gd name="connsiteX577" fmla="*/ 1758257 w 2306688"/>
                <a:gd name="connsiteY577" fmla="*/ 1659219 h 2354237"/>
                <a:gd name="connsiteX578" fmla="*/ 1743034 w 2306688"/>
                <a:gd name="connsiteY578" fmla="*/ 1670635 h 2354237"/>
                <a:gd name="connsiteX579" fmla="*/ 1326305 w 2306688"/>
                <a:gd name="connsiteY579" fmla="*/ 1255831 h 2354237"/>
                <a:gd name="connsiteX580" fmla="*/ 1330110 w 2306688"/>
                <a:gd name="connsiteY580" fmla="*/ 1242511 h 2354237"/>
                <a:gd name="connsiteX581" fmla="*/ 1324401 w 2306688"/>
                <a:gd name="connsiteY581" fmla="*/ 1242511 h 2354237"/>
                <a:gd name="connsiteX582" fmla="*/ 1326305 w 2306688"/>
                <a:gd name="connsiteY582" fmla="*/ 1255831 h 2354237"/>
                <a:gd name="connsiteX583" fmla="*/ 1944739 w 2306688"/>
                <a:gd name="connsiteY583" fmla="*/ 1876135 h 2354237"/>
                <a:gd name="connsiteX584" fmla="*/ 1954253 w 2306688"/>
                <a:gd name="connsiteY584" fmla="*/ 1876135 h 2354237"/>
                <a:gd name="connsiteX585" fmla="*/ 1948545 w 2306688"/>
                <a:gd name="connsiteY585" fmla="*/ 1872329 h 2354237"/>
                <a:gd name="connsiteX586" fmla="*/ 1944739 w 2306688"/>
                <a:gd name="connsiteY586" fmla="*/ 1876135 h 2354237"/>
                <a:gd name="connsiteX587" fmla="*/ 1611736 w 2306688"/>
                <a:gd name="connsiteY587" fmla="*/ 1546955 h 2354237"/>
                <a:gd name="connsiteX588" fmla="*/ 1611736 w 2306688"/>
                <a:gd name="connsiteY588" fmla="*/ 1537441 h 2354237"/>
                <a:gd name="connsiteX589" fmla="*/ 1628862 w 2306688"/>
                <a:gd name="connsiteY589" fmla="*/ 1526025 h 2354237"/>
                <a:gd name="connsiteX590" fmla="*/ 1611736 w 2306688"/>
                <a:gd name="connsiteY590" fmla="*/ 1546955 h 2354237"/>
                <a:gd name="connsiteX591" fmla="*/ 1491855 w 2306688"/>
                <a:gd name="connsiteY591" fmla="*/ 1428983 h 2354237"/>
                <a:gd name="connsiteX592" fmla="*/ 1501369 w 2306688"/>
                <a:gd name="connsiteY592" fmla="*/ 1417566 h 2354237"/>
                <a:gd name="connsiteX593" fmla="*/ 1491855 w 2306688"/>
                <a:gd name="connsiteY593" fmla="*/ 1428983 h 2354237"/>
                <a:gd name="connsiteX594" fmla="*/ 1946642 w 2306688"/>
                <a:gd name="connsiteY594" fmla="*/ 1904677 h 2354237"/>
                <a:gd name="connsiteX595" fmla="*/ 1950448 w 2306688"/>
                <a:gd name="connsiteY595" fmla="*/ 1891357 h 2354237"/>
                <a:gd name="connsiteX596" fmla="*/ 1958059 w 2306688"/>
                <a:gd name="connsiteY596" fmla="*/ 1891357 h 2354237"/>
                <a:gd name="connsiteX597" fmla="*/ 1946642 w 2306688"/>
                <a:gd name="connsiteY597" fmla="*/ 1904677 h 2354237"/>
                <a:gd name="connsiteX598" fmla="*/ 1318693 w 2306688"/>
                <a:gd name="connsiteY598" fmla="*/ 1276761 h 2354237"/>
                <a:gd name="connsiteX599" fmla="*/ 1330110 w 2306688"/>
                <a:gd name="connsiteY599" fmla="*/ 1259636 h 2354237"/>
                <a:gd name="connsiteX600" fmla="*/ 1324402 w 2306688"/>
                <a:gd name="connsiteY600" fmla="*/ 1257733 h 2354237"/>
                <a:gd name="connsiteX601" fmla="*/ 1318693 w 2306688"/>
                <a:gd name="connsiteY601" fmla="*/ 1276761 h 2354237"/>
                <a:gd name="connsiteX602" fmla="*/ 1929516 w 2306688"/>
                <a:gd name="connsiteY602" fmla="*/ 1891357 h 2354237"/>
                <a:gd name="connsiteX603" fmla="*/ 1944739 w 2306688"/>
                <a:gd name="connsiteY603" fmla="*/ 1878038 h 2354237"/>
                <a:gd name="connsiteX604" fmla="*/ 1929516 w 2306688"/>
                <a:gd name="connsiteY604" fmla="*/ 1891357 h 2354237"/>
                <a:gd name="connsiteX605" fmla="*/ 1328207 w 2306688"/>
                <a:gd name="connsiteY605" fmla="*/ 1291983 h 2354237"/>
                <a:gd name="connsiteX606" fmla="*/ 1337722 w 2306688"/>
                <a:gd name="connsiteY606" fmla="*/ 1271053 h 2354237"/>
                <a:gd name="connsiteX607" fmla="*/ 1328207 w 2306688"/>
                <a:gd name="connsiteY607" fmla="*/ 1291983 h 2354237"/>
                <a:gd name="connsiteX608" fmla="*/ 1640279 w 2306688"/>
                <a:gd name="connsiteY608" fmla="*/ 1605941 h 2354237"/>
                <a:gd name="connsiteX609" fmla="*/ 1651696 w 2306688"/>
                <a:gd name="connsiteY609" fmla="*/ 1596427 h 2354237"/>
                <a:gd name="connsiteX610" fmla="*/ 1640279 w 2306688"/>
                <a:gd name="connsiteY610" fmla="*/ 1605941 h 2354237"/>
                <a:gd name="connsiteX611" fmla="*/ 1937550 w 2306688"/>
                <a:gd name="connsiteY611" fmla="*/ 1908271 h 2354237"/>
                <a:gd name="connsiteX612" fmla="*/ 1940933 w 2306688"/>
                <a:gd name="connsiteY612" fmla="*/ 1906579 h 2354237"/>
                <a:gd name="connsiteX613" fmla="*/ 1938317 w 2306688"/>
                <a:gd name="connsiteY613" fmla="*/ 1908244 h 2354237"/>
                <a:gd name="connsiteX614" fmla="*/ 1937128 w 2306688"/>
                <a:gd name="connsiteY614" fmla="*/ 1908482 h 2354237"/>
                <a:gd name="connsiteX615" fmla="*/ 1937088 w 2306688"/>
                <a:gd name="connsiteY615" fmla="*/ 1908286 h 2354237"/>
                <a:gd name="connsiteX616" fmla="*/ 1937550 w 2306688"/>
                <a:gd name="connsiteY616" fmla="*/ 1908271 h 2354237"/>
                <a:gd name="connsiteX617" fmla="*/ 1567970 w 2306688"/>
                <a:gd name="connsiteY617" fmla="*/ 1552663 h 2354237"/>
                <a:gd name="connsiteX618" fmla="*/ 1575581 w 2306688"/>
                <a:gd name="connsiteY618" fmla="*/ 1545052 h 2354237"/>
                <a:gd name="connsiteX619" fmla="*/ 1567970 w 2306688"/>
                <a:gd name="connsiteY619" fmla="*/ 1552663 h 2354237"/>
                <a:gd name="connsiteX620" fmla="*/ 1699268 w 2306688"/>
                <a:gd name="connsiteY620" fmla="*/ 1685858 h 2354237"/>
                <a:gd name="connsiteX621" fmla="*/ 1708783 w 2306688"/>
                <a:gd name="connsiteY621" fmla="*/ 1680149 h 2354237"/>
                <a:gd name="connsiteX622" fmla="*/ 1699268 w 2306688"/>
                <a:gd name="connsiteY622" fmla="*/ 1685858 h 2354237"/>
                <a:gd name="connsiteX623" fmla="*/ 1430963 w 2306688"/>
                <a:gd name="connsiteY623" fmla="*/ 1428983 h 2354237"/>
                <a:gd name="connsiteX624" fmla="*/ 1440477 w 2306688"/>
                <a:gd name="connsiteY624" fmla="*/ 1417566 h 2354237"/>
                <a:gd name="connsiteX625" fmla="*/ 1434768 w 2306688"/>
                <a:gd name="connsiteY625" fmla="*/ 1415664 h 2354237"/>
                <a:gd name="connsiteX626" fmla="*/ 1430963 w 2306688"/>
                <a:gd name="connsiteY626" fmla="*/ 1428983 h 2354237"/>
                <a:gd name="connsiteX627" fmla="*/ 1647891 w 2306688"/>
                <a:gd name="connsiteY627" fmla="*/ 1653510 h 2354237"/>
                <a:gd name="connsiteX628" fmla="*/ 1661211 w 2306688"/>
                <a:gd name="connsiteY628" fmla="*/ 1647802 h 2354237"/>
                <a:gd name="connsiteX629" fmla="*/ 1663114 w 2306688"/>
                <a:gd name="connsiteY629" fmla="*/ 1638288 h 2354237"/>
                <a:gd name="connsiteX630" fmla="*/ 1647891 w 2306688"/>
                <a:gd name="connsiteY630" fmla="*/ 1653510 h 2354237"/>
                <a:gd name="connsiteX631" fmla="*/ 1602221 w 2306688"/>
                <a:gd name="connsiteY631" fmla="*/ 1611649 h 2354237"/>
                <a:gd name="connsiteX632" fmla="*/ 1613639 w 2306688"/>
                <a:gd name="connsiteY632" fmla="*/ 1602135 h 2354237"/>
                <a:gd name="connsiteX633" fmla="*/ 1602221 w 2306688"/>
                <a:gd name="connsiteY633" fmla="*/ 1611649 h 2354237"/>
                <a:gd name="connsiteX634" fmla="*/ 1687851 w 2306688"/>
                <a:gd name="connsiteY634" fmla="*/ 1702983 h 2354237"/>
                <a:gd name="connsiteX635" fmla="*/ 1706880 w 2306688"/>
                <a:gd name="connsiteY635" fmla="*/ 1691566 h 2354237"/>
                <a:gd name="connsiteX636" fmla="*/ 1687851 w 2306688"/>
                <a:gd name="connsiteY636" fmla="*/ 1702983 h 2354237"/>
                <a:gd name="connsiteX637" fmla="*/ 1873381 w 2306688"/>
                <a:gd name="connsiteY637" fmla="*/ 1913001 h 2354237"/>
                <a:gd name="connsiteX638" fmla="*/ 1883847 w 2306688"/>
                <a:gd name="connsiteY638" fmla="*/ 1912288 h 2354237"/>
                <a:gd name="connsiteX639" fmla="*/ 1887653 w 2306688"/>
                <a:gd name="connsiteY639" fmla="*/ 1902774 h 2354237"/>
                <a:gd name="connsiteX640" fmla="*/ 1868624 w 2306688"/>
                <a:gd name="connsiteY640" fmla="*/ 1906579 h 2354237"/>
                <a:gd name="connsiteX641" fmla="*/ 1873381 w 2306688"/>
                <a:gd name="connsiteY641" fmla="*/ 1913001 h 2354237"/>
                <a:gd name="connsiteX642" fmla="*/ 1674531 w 2306688"/>
                <a:gd name="connsiteY642" fmla="*/ 1714399 h 2354237"/>
                <a:gd name="connsiteX643" fmla="*/ 1684045 w 2306688"/>
                <a:gd name="connsiteY643" fmla="*/ 1702983 h 2354237"/>
                <a:gd name="connsiteX644" fmla="*/ 1674531 w 2306688"/>
                <a:gd name="connsiteY644" fmla="*/ 1714399 h 2354237"/>
                <a:gd name="connsiteX645" fmla="*/ 1273499 w 2306688"/>
                <a:gd name="connsiteY645" fmla="*/ 1324568 h 2354237"/>
                <a:gd name="connsiteX646" fmla="*/ 1278732 w 2306688"/>
                <a:gd name="connsiteY646" fmla="*/ 1326233 h 2354237"/>
                <a:gd name="connsiteX647" fmla="*/ 1276830 w 2306688"/>
                <a:gd name="connsiteY647" fmla="*/ 1314817 h 2354237"/>
                <a:gd name="connsiteX648" fmla="*/ 1271121 w 2306688"/>
                <a:gd name="connsiteY648" fmla="*/ 1318622 h 2354237"/>
                <a:gd name="connsiteX649" fmla="*/ 1273499 w 2306688"/>
                <a:gd name="connsiteY649" fmla="*/ 1324568 h 2354237"/>
                <a:gd name="connsiteX650" fmla="*/ 1849595 w 2306688"/>
                <a:gd name="connsiteY650" fmla="*/ 1902774 h 2354237"/>
                <a:gd name="connsiteX651" fmla="*/ 1870527 w 2306688"/>
                <a:gd name="connsiteY651" fmla="*/ 1881843 h 2354237"/>
                <a:gd name="connsiteX652" fmla="*/ 1849595 w 2306688"/>
                <a:gd name="connsiteY652" fmla="*/ 1902774 h 2354237"/>
                <a:gd name="connsiteX653" fmla="*/ 1710685 w 2306688"/>
                <a:gd name="connsiteY653" fmla="*/ 1767677 h 2354237"/>
                <a:gd name="connsiteX654" fmla="*/ 1752549 w 2306688"/>
                <a:gd name="connsiteY654" fmla="*/ 1723913 h 2354237"/>
                <a:gd name="connsiteX655" fmla="*/ 1710685 w 2306688"/>
                <a:gd name="connsiteY655" fmla="*/ 1767677 h 2354237"/>
                <a:gd name="connsiteX656" fmla="*/ 1377682 w 2306688"/>
                <a:gd name="connsiteY656" fmla="*/ 1438497 h 2354237"/>
                <a:gd name="connsiteX657" fmla="*/ 1385294 w 2306688"/>
                <a:gd name="connsiteY657" fmla="*/ 1425177 h 2354237"/>
                <a:gd name="connsiteX658" fmla="*/ 1377682 w 2306688"/>
                <a:gd name="connsiteY658" fmla="*/ 1438497 h 2354237"/>
                <a:gd name="connsiteX659" fmla="*/ 1655502 w 2306688"/>
                <a:gd name="connsiteY659" fmla="*/ 1744843 h 2354237"/>
                <a:gd name="connsiteX660" fmla="*/ 1697365 w 2306688"/>
                <a:gd name="connsiteY660" fmla="*/ 1720107 h 2354237"/>
                <a:gd name="connsiteX661" fmla="*/ 1712588 w 2306688"/>
                <a:gd name="connsiteY661" fmla="*/ 1706788 h 2354237"/>
                <a:gd name="connsiteX662" fmla="*/ 1666919 w 2306688"/>
                <a:gd name="connsiteY662" fmla="*/ 1733427 h 2354237"/>
                <a:gd name="connsiteX663" fmla="*/ 1655502 w 2306688"/>
                <a:gd name="connsiteY663" fmla="*/ 1744843 h 2354237"/>
                <a:gd name="connsiteX664" fmla="*/ 1841984 w 2306688"/>
                <a:gd name="connsiteY664" fmla="*/ 1937024 h 2354237"/>
                <a:gd name="connsiteX665" fmla="*/ 1849595 w 2306688"/>
                <a:gd name="connsiteY665" fmla="*/ 1929413 h 2354237"/>
                <a:gd name="connsiteX666" fmla="*/ 1841984 w 2306688"/>
                <a:gd name="connsiteY666" fmla="*/ 1937024 h 2354237"/>
                <a:gd name="connsiteX667" fmla="*/ 1284441 w 2306688"/>
                <a:gd name="connsiteY667" fmla="*/ 1379511 h 2354237"/>
                <a:gd name="connsiteX668" fmla="*/ 1290150 w 2306688"/>
                <a:gd name="connsiteY668" fmla="*/ 1373803 h 2354237"/>
                <a:gd name="connsiteX669" fmla="*/ 1288247 w 2306688"/>
                <a:gd name="connsiteY669" fmla="*/ 1369997 h 2354237"/>
                <a:gd name="connsiteX670" fmla="*/ 1290150 w 2306688"/>
                <a:gd name="connsiteY670" fmla="*/ 1379511 h 2354237"/>
                <a:gd name="connsiteX671" fmla="*/ 1284441 w 2306688"/>
                <a:gd name="connsiteY671" fmla="*/ 1379511 h 2354237"/>
                <a:gd name="connsiteX672" fmla="*/ 1684045 w 2306688"/>
                <a:gd name="connsiteY672" fmla="*/ 1788607 h 2354237"/>
                <a:gd name="connsiteX673" fmla="*/ 1699268 w 2306688"/>
                <a:gd name="connsiteY673" fmla="*/ 1775288 h 2354237"/>
                <a:gd name="connsiteX674" fmla="*/ 1684045 w 2306688"/>
                <a:gd name="connsiteY674" fmla="*/ 1788607 h 2354237"/>
                <a:gd name="connsiteX675" fmla="*/ 1594610 w 2306688"/>
                <a:gd name="connsiteY675" fmla="*/ 1710594 h 2354237"/>
                <a:gd name="connsiteX676" fmla="*/ 1625056 w 2306688"/>
                <a:gd name="connsiteY676" fmla="*/ 1699177 h 2354237"/>
                <a:gd name="connsiteX677" fmla="*/ 1634570 w 2306688"/>
                <a:gd name="connsiteY677" fmla="*/ 1683955 h 2354237"/>
                <a:gd name="connsiteX678" fmla="*/ 1594610 w 2306688"/>
                <a:gd name="connsiteY678" fmla="*/ 1710594 h 2354237"/>
                <a:gd name="connsiteX679" fmla="*/ 1855304 w 2306688"/>
                <a:gd name="connsiteY679" fmla="*/ 1973176 h 2354237"/>
                <a:gd name="connsiteX680" fmla="*/ 1861012 w 2306688"/>
                <a:gd name="connsiteY680" fmla="*/ 1965565 h 2354237"/>
                <a:gd name="connsiteX681" fmla="*/ 1855304 w 2306688"/>
                <a:gd name="connsiteY681" fmla="*/ 1973176 h 2354237"/>
                <a:gd name="connsiteX682" fmla="*/ 1564164 w 2306688"/>
                <a:gd name="connsiteY682" fmla="*/ 1683955 h 2354237"/>
                <a:gd name="connsiteX683" fmla="*/ 1567970 w 2306688"/>
                <a:gd name="connsiteY683" fmla="*/ 1676344 h 2354237"/>
                <a:gd name="connsiteX684" fmla="*/ 1564164 w 2306688"/>
                <a:gd name="connsiteY684" fmla="*/ 1683955 h 2354237"/>
                <a:gd name="connsiteX685" fmla="*/ 1543232 w 2306688"/>
                <a:gd name="connsiteY685" fmla="*/ 1666830 h 2354237"/>
                <a:gd name="connsiteX686" fmla="*/ 1550844 w 2306688"/>
                <a:gd name="connsiteY686" fmla="*/ 1655413 h 2354237"/>
                <a:gd name="connsiteX687" fmla="*/ 1548941 w 2306688"/>
                <a:gd name="connsiteY687" fmla="*/ 1664927 h 2354237"/>
                <a:gd name="connsiteX688" fmla="*/ 1543232 w 2306688"/>
                <a:gd name="connsiteY688" fmla="*/ 1666830 h 2354237"/>
                <a:gd name="connsiteX689" fmla="*/ 1410031 w 2306688"/>
                <a:gd name="connsiteY689" fmla="*/ 1533635 h 2354237"/>
                <a:gd name="connsiteX690" fmla="*/ 1421448 w 2306688"/>
                <a:gd name="connsiteY690" fmla="*/ 1518413 h 2354237"/>
                <a:gd name="connsiteX691" fmla="*/ 1427157 w 2306688"/>
                <a:gd name="connsiteY691" fmla="*/ 1518413 h 2354237"/>
                <a:gd name="connsiteX692" fmla="*/ 1425254 w 2306688"/>
                <a:gd name="connsiteY692" fmla="*/ 1512705 h 2354237"/>
                <a:gd name="connsiteX693" fmla="*/ 1410031 w 2306688"/>
                <a:gd name="connsiteY693" fmla="*/ 1533635 h 2354237"/>
                <a:gd name="connsiteX694" fmla="*/ 1716394 w 2306688"/>
                <a:gd name="connsiteY694" fmla="*/ 1841885 h 2354237"/>
                <a:gd name="connsiteX695" fmla="*/ 1724006 w 2306688"/>
                <a:gd name="connsiteY695" fmla="*/ 1845691 h 2354237"/>
                <a:gd name="connsiteX696" fmla="*/ 1724006 w 2306688"/>
                <a:gd name="connsiteY696" fmla="*/ 1830468 h 2354237"/>
                <a:gd name="connsiteX697" fmla="*/ 1718297 w 2306688"/>
                <a:gd name="connsiteY697" fmla="*/ 1830468 h 2354237"/>
                <a:gd name="connsiteX698" fmla="*/ 1716394 w 2306688"/>
                <a:gd name="connsiteY698" fmla="*/ 1841885 h 2354237"/>
                <a:gd name="connsiteX699" fmla="*/ 1550844 w 2306688"/>
                <a:gd name="connsiteY699" fmla="*/ 1676344 h 2354237"/>
                <a:gd name="connsiteX700" fmla="*/ 1600319 w 2306688"/>
                <a:gd name="connsiteY700" fmla="*/ 1613552 h 2354237"/>
                <a:gd name="connsiteX701" fmla="*/ 1604124 w 2306688"/>
                <a:gd name="connsiteY701" fmla="*/ 1615455 h 2354237"/>
                <a:gd name="connsiteX702" fmla="*/ 1575581 w 2306688"/>
                <a:gd name="connsiteY702" fmla="*/ 1649705 h 2354237"/>
                <a:gd name="connsiteX703" fmla="*/ 1550844 w 2306688"/>
                <a:gd name="connsiteY703" fmla="*/ 1676344 h 2354237"/>
                <a:gd name="connsiteX704" fmla="*/ 1451894 w 2306688"/>
                <a:gd name="connsiteY704" fmla="*/ 1583107 h 2354237"/>
                <a:gd name="connsiteX705" fmla="*/ 1470923 w 2306688"/>
                <a:gd name="connsiteY705" fmla="*/ 1560274 h 2354237"/>
                <a:gd name="connsiteX706" fmla="*/ 1508981 w 2306688"/>
                <a:gd name="connsiteY706" fmla="*/ 1514608 h 2354237"/>
                <a:gd name="connsiteX707" fmla="*/ 1518495 w 2306688"/>
                <a:gd name="connsiteY707" fmla="*/ 1510802 h 2354237"/>
                <a:gd name="connsiteX708" fmla="*/ 1531815 w 2306688"/>
                <a:gd name="connsiteY708" fmla="*/ 1480358 h 2354237"/>
                <a:gd name="connsiteX709" fmla="*/ 1526106 w 2306688"/>
                <a:gd name="connsiteY709" fmla="*/ 1484163 h 2354237"/>
                <a:gd name="connsiteX710" fmla="*/ 1543232 w 2306688"/>
                <a:gd name="connsiteY710" fmla="*/ 1451816 h 2354237"/>
                <a:gd name="connsiteX711" fmla="*/ 1598416 w 2306688"/>
                <a:gd name="connsiteY711" fmla="*/ 1389025 h 2354237"/>
                <a:gd name="connsiteX712" fmla="*/ 1623153 w 2306688"/>
                <a:gd name="connsiteY712" fmla="*/ 1392830 h 2354237"/>
                <a:gd name="connsiteX713" fmla="*/ 1611736 w 2306688"/>
                <a:gd name="connsiteY713" fmla="*/ 1413761 h 2354237"/>
                <a:gd name="connsiteX714" fmla="*/ 1626959 w 2306688"/>
                <a:gd name="connsiteY714" fmla="*/ 1406150 h 2354237"/>
                <a:gd name="connsiteX715" fmla="*/ 1607930 w 2306688"/>
                <a:gd name="connsiteY715" fmla="*/ 1419469 h 2354237"/>
                <a:gd name="connsiteX716" fmla="*/ 1609833 w 2306688"/>
                <a:gd name="connsiteY716" fmla="*/ 1442302 h 2354237"/>
                <a:gd name="connsiteX717" fmla="*/ 1602222 w 2306688"/>
                <a:gd name="connsiteY717" fmla="*/ 1442302 h 2354237"/>
                <a:gd name="connsiteX718" fmla="*/ 1607930 w 2306688"/>
                <a:gd name="connsiteY718" fmla="*/ 1448011 h 2354237"/>
                <a:gd name="connsiteX719" fmla="*/ 1600319 w 2306688"/>
                <a:gd name="connsiteY719" fmla="*/ 1470844 h 2354237"/>
                <a:gd name="connsiteX720" fmla="*/ 1594610 w 2306688"/>
                <a:gd name="connsiteY720" fmla="*/ 1472747 h 2354237"/>
                <a:gd name="connsiteX721" fmla="*/ 1592707 w 2306688"/>
                <a:gd name="connsiteY721" fmla="*/ 1461330 h 2354237"/>
                <a:gd name="connsiteX722" fmla="*/ 1575581 w 2306688"/>
                <a:gd name="connsiteY722" fmla="*/ 1461330 h 2354237"/>
                <a:gd name="connsiteX723" fmla="*/ 1537524 w 2306688"/>
                <a:gd name="connsiteY723" fmla="*/ 1497483 h 2354237"/>
                <a:gd name="connsiteX724" fmla="*/ 1518495 w 2306688"/>
                <a:gd name="connsiteY724" fmla="*/ 1518413 h 2354237"/>
                <a:gd name="connsiteX725" fmla="*/ 1451894 w 2306688"/>
                <a:gd name="connsiteY725" fmla="*/ 1583107 h 2354237"/>
                <a:gd name="connsiteX726" fmla="*/ 1828664 w 2306688"/>
                <a:gd name="connsiteY726" fmla="*/ 1961760 h 2354237"/>
                <a:gd name="connsiteX727" fmla="*/ 1841984 w 2306688"/>
                <a:gd name="connsiteY727" fmla="*/ 1950343 h 2354237"/>
                <a:gd name="connsiteX728" fmla="*/ 1828664 w 2306688"/>
                <a:gd name="connsiteY728" fmla="*/ 1956051 h 2354237"/>
                <a:gd name="connsiteX729" fmla="*/ 1828664 w 2306688"/>
                <a:gd name="connsiteY729" fmla="*/ 1961760 h 2354237"/>
                <a:gd name="connsiteX730" fmla="*/ 1843887 w 2306688"/>
                <a:gd name="connsiteY730" fmla="*/ 1983404 h 2354237"/>
                <a:gd name="connsiteX731" fmla="*/ 1838178 w 2306688"/>
                <a:gd name="connsiteY731" fmla="*/ 1976982 h 2354237"/>
                <a:gd name="connsiteX732" fmla="*/ 1849595 w 2306688"/>
                <a:gd name="connsiteY732" fmla="*/ 1976982 h 2354237"/>
                <a:gd name="connsiteX733" fmla="*/ 1843887 w 2306688"/>
                <a:gd name="connsiteY733" fmla="*/ 1983404 h 2354237"/>
                <a:gd name="connsiteX734" fmla="*/ 1381488 w 2306688"/>
                <a:gd name="connsiteY734" fmla="*/ 1526025 h 2354237"/>
                <a:gd name="connsiteX735" fmla="*/ 1377682 w 2306688"/>
                <a:gd name="connsiteY735" fmla="*/ 1520316 h 2354237"/>
                <a:gd name="connsiteX736" fmla="*/ 1398614 w 2306688"/>
                <a:gd name="connsiteY736" fmla="*/ 1501289 h 2354237"/>
                <a:gd name="connsiteX737" fmla="*/ 1381488 w 2306688"/>
                <a:gd name="connsiteY737" fmla="*/ 1526025 h 2354237"/>
                <a:gd name="connsiteX738" fmla="*/ 1434768 w 2306688"/>
                <a:gd name="connsiteY738" fmla="*/ 1596427 h 2354237"/>
                <a:gd name="connsiteX739" fmla="*/ 1434768 w 2306688"/>
                <a:gd name="connsiteY739" fmla="*/ 1588816 h 2354237"/>
                <a:gd name="connsiteX740" fmla="*/ 1449991 w 2306688"/>
                <a:gd name="connsiteY740" fmla="*/ 1583107 h 2354237"/>
                <a:gd name="connsiteX741" fmla="*/ 1434768 w 2306688"/>
                <a:gd name="connsiteY741" fmla="*/ 1596427 h 2354237"/>
                <a:gd name="connsiteX742" fmla="*/ 1478534 w 2306688"/>
                <a:gd name="connsiteY742" fmla="*/ 1647802 h 2354237"/>
                <a:gd name="connsiteX743" fmla="*/ 1501369 w 2306688"/>
                <a:gd name="connsiteY743" fmla="*/ 1621163 h 2354237"/>
                <a:gd name="connsiteX744" fmla="*/ 1478534 w 2306688"/>
                <a:gd name="connsiteY744" fmla="*/ 1647802 h 2354237"/>
                <a:gd name="connsiteX745" fmla="*/ 1252092 w 2306688"/>
                <a:gd name="connsiteY745" fmla="*/ 1421372 h 2354237"/>
                <a:gd name="connsiteX746" fmla="*/ 1278732 w 2306688"/>
                <a:gd name="connsiteY746" fmla="*/ 1406150 h 2354237"/>
                <a:gd name="connsiteX747" fmla="*/ 1252092 w 2306688"/>
                <a:gd name="connsiteY747" fmla="*/ 1421372 h 2354237"/>
                <a:gd name="connsiteX748" fmla="*/ 1183589 w 2306688"/>
                <a:gd name="connsiteY748" fmla="*/ 1356677 h 2354237"/>
                <a:gd name="connsiteX749" fmla="*/ 1191200 w 2306688"/>
                <a:gd name="connsiteY749" fmla="*/ 1347164 h 2354237"/>
                <a:gd name="connsiteX750" fmla="*/ 1183589 w 2306688"/>
                <a:gd name="connsiteY750" fmla="*/ 1356677 h 2354237"/>
                <a:gd name="connsiteX751" fmla="*/ 1484243 w 2306688"/>
                <a:gd name="connsiteY751" fmla="*/ 1663024 h 2354237"/>
                <a:gd name="connsiteX752" fmla="*/ 1486146 w 2306688"/>
                <a:gd name="connsiteY752" fmla="*/ 1651608 h 2354237"/>
                <a:gd name="connsiteX753" fmla="*/ 1491855 w 2306688"/>
                <a:gd name="connsiteY753" fmla="*/ 1651607 h 2354237"/>
                <a:gd name="connsiteX754" fmla="*/ 1539426 w 2306688"/>
                <a:gd name="connsiteY754" fmla="*/ 1594524 h 2354237"/>
                <a:gd name="connsiteX755" fmla="*/ 1562261 w 2306688"/>
                <a:gd name="connsiteY755" fmla="*/ 1585010 h 2354237"/>
                <a:gd name="connsiteX756" fmla="*/ 1567970 w 2306688"/>
                <a:gd name="connsiteY756" fmla="*/ 1585010 h 2354237"/>
                <a:gd name="connsiteX757" fmla="*/ 1571775 w 2306688"/>
                <a:gd name="connsiteY757" fmla="*/ 1560274 h 2354237"/>
                <a:gd name="connsiteX758" fmla="*/ 1592707 w 2306688"/>
                <a:gd name="connsiteY758" fmla="*/ 1550761 h 2354237"/>
                <a:gd name="connsiteX759" fmla="*/ 1588901 w 2306688"/>
                <a:gd name="connsiteY759" fmla="*/ 1562177 h 2354237"/>
                <a:gd name="connsiteX760" fmla="*/ 1581290 w 2306688"/>
                <a:gd name="connsiteY760" fmla="*/ 1560274 h 2354237"/>
                <a:gd name="connsiteX761" fmla="*/ 1573678 w 2306688"/>
                <a:gd name="connsiteY761" fmla="*/ 1577399 h 2354237"/>
                <a:gd name="connsiteX762" fmla="*/ 1585095 w 2306688"/>
                <a:gd name="connsiteY762" fmla="*/ 1577399 h 2354237"/>
                <a:gd name="connsiteX763" fmla="*/ 1558455 w 2306688"/>
                <a:gd name="connsiteY763" fmla="*/ 1598330 h 2354237"/>
                <a:gd name="connsiteX764" fmla="*/ 1533718 w 2306688"/>
                <a:gd name="connsiteY764" fmla="*/ 1611649 h 2354237"/>
                <a:gd name="connsiteX765" fmla="*/ 1533718 w 2306688"/>
                <a:gd name="connsiteY765" fmla="*/ 1623066 h 2354237"/>
                <a:gd name="connsiteX766" fmla="*/ 1484243 w 2306688"/>
                <a:gd name="connsiteY766" fmla="*/ 1663024 h 2354237"/>
                <a:gd name="connsiteX767" fmla="*/ 1193103 w 2306688"/>
                <a:gd name="connsiteY767" fmla="*/ 1390928 h 2354237"/>
                <a:gd name="connsiteX768" fmla="*/ 1198812 w 2306688"/>
                <a:gd name="connsiteY768" fmla="*/ 1387122 h 2354237"/>
                <a:gd name="connsiteX769" fmla="*/ 1206423 w 2306688"/>
                <a:gd name="connsiteY769" fmla="*/ 1400441 h 2354237"/>
                <a:gd name="connsiteX770" fmla="*/ 1250189 w 2306688"/>
                <a:gd name="connsiteY770" fmla="*/ 1398538 h 2354237"/>
                <a:gd name="connsiteX771" fmla="*/ 1234966 w 2306688"/>
                <a:gd name="connsiteY771" fmla="*/ 1421372 h 2354237"/>
                <a:gd name="connsiteX772" fmla="*/ 1246384 w 2306688"/>
                <a:gd name="connsiteY772" fmla="*/ 1419469 h 2354237"/>
                <a:gd name="connsiteX773" fmla="*/ 1253995 w 2306688"/>
                <a:gd name="connsiteY773" fmla="*/ 1396636 h 2354237"/>
                <a:gd name="connsiteX774" fmla="*/ 1293956 w 2306688"/>
                <a:gd name="connsiteY774" fmla="*/ 1379511 h 2354237"/>
                <a:gd name="connsiteX775" fmla="*/ 1299664 w 2306688"/>
                <a:gd name="connsiteY775" fmla="*/ 1387122 h 2354237"/>
                <a:gd name="connsiteX776" fmla="*/ 1309179 w 2306688"/>
                <a:gd name="connsiteY776" fmla="*/ 1369997 h 2354237"/>
                <a:gd name="connsiteX777" fmla="*/ 1391002 w 2306688"/>
                <a:gd name="connsiteY777" fmla="*/ 1274858 h 2354237"/>
                <a:gd name="connsiteX778" fmla="*/ 1396711 w 2306688"/>
                <a:gd name="connsiteY778" fmla="*/ 1272956 h 2354237"/>
                <a:gd name="connsiteX779" fmla="*/ 1410031 w 2306688"/>
                <a:gd name="connsiteY779" fmla="*/ 1227289 h 2354237"/>
                <a:gd name="connsiteX780" fmla="*/ 1360556 w 2306688"/>
                <a:gd name="connsiteY780" fmla="*/ 1221580 h 2354237"/>
                <a:gd name="connsiteX781" fmla="*/ 1366265 w 2306688"/>
                <a:gd name="connsiteY781" fmla="*/ 1234900 h 2354237"/>
                <a:gd name="connsiteX782" fmla="*/ 1362459 w 2306688"/>
                <a:gd name="connsiteY782" fmla="*/ 1234900 h 2354237"/>
                <a:gd name="connsiteX783" fmla="*/ 1358653 w 2306688"/>
                <a:gd name="connsiteY783" fmla="*/ 1227289 h 2354237"/>
                <a:gd name="connsiteX784" fmla="*/ 1347236 w 2306688"/>
                <a:gd name="connsiteY784" fmla="*/ 1290080 h 2354237"/>
                <a:gd name="connsiteX785" fmla="*/ 1358654 w 2306688"/>
                <a:gd name="connsiteY785" fmla="*/ 1263442 h 2354237"/>
                <a:gd name="connsiteX786" fmla="*/ 1368168 w 2306688"/>
                <a:gd name="connsiteY786" fmla="*/ 1246317 h 2354237"/>
                <a:gd name="connsiteX787" fmla="*/ 1341528 w 2306688"/>
                <a:gd name="connsiteY787" fmla="*/ 1320525 h 2354237"/>
                <a:gd name="connsiteX788" fmla="*/ 1345333 w 2306688"/>
                <a:gd name="connsiteY788" fmla="*/ 1293886 h 2354237"/>
                <a:gd name="connsiteX789" fmla="*/ 1301567 w 2306688"/>
                <a:gd name="connsiteY789" fmla="*/ 1339553 h 2354237"/>
                <a:gd name="connsiteX790" fmla="*/ 1299664 w 2306688"/>
                <a:gd name="connsiteY790" fmla="*/ 1354775 h 2354237"/>
                <a:gd name="connsiteX791" fmla="*/ 1293955 w 2306688"/>
                <a:gd name="connsiteY791" fmla="*/ 1343358 h 2354237"/>
                <a:gd name="connsiteX792" fmla="*/ 1292053 w 2306688"/>
                <a:gd name="connsiteY792" fmla="*/ 1368094 h 2354237"/>
                <a:gd name="connsiteX793" fmla="*/ 1259704 w 2306688"/>
                <a:gd name="connsiteY793" fmla="*/ 1341455 h 2354237"/>
                <a:gd name="connsiteX794" fmla="*/ 1219743 w 2306688"/>
                <a:gd name="connsiteY794" fmla="*/ 1350969 h 2354237"/>
                <a:gd name="connsiteX795" fmla="*/ 1202618 w 2306688"/>
                <a:gd name="connsiteY795" fmla="*/ 1362386 h 2354237"/>
                <a:gd name="connsiteX796" fmla="*/ 1215938 w 2306688"/>
                <a:gd name="connsiteY796" fmla="*/ 1360483 h 2354237"/>
                <a:gd name="connsiteX797" fmla="*/ 1208326 w 2306688"/>
                <a:gd name="connsiteY797" fmla="*/ 1373803 h 2354237"/>
                <a:gd name="connsiteX798" fmla="*/ 1193103 w 2306688"/>
                <a:gd name="connsiteY798" fmla="*/ 1369997 h 2354237"/>
                <a:gd name="connsiteX799" fmla="*/ 1193103 w 2306688"/>
                <a:gd name="connsiteY799" fmla="*/ 1390928 h 2354237"/>
                <a:gd name="connsiteX800" fmla="*/ 1392905 w 2306688"/>
                <a:gd name="connsiteY800" fmla="*/ 1624969 h 2354237"/>
                <a:gd name="connsiteX801" fmla="*/ 1421448 w 2306688"/>
                <a:gd name="connsiteY801" fmla="*/ 1600233 h 2354237"/>
                <a:gd name="connsiteX802" fmla="*/ 1392905 w 2306688"/>
                <a:gd name="connsiteY802" fmla="*/ 1624969 h 2354237"/>
                <a:gd name="connsiteX803" fmla="*/ 1644085 w 2306688"/>
                <a:gd name="connsiteY803" fmla="*/ 1887552 h 2354237"/>
                <a:gd name="connsiteX804" fmla="*/ 1659308 w 2306688"/>
                <a:gd name="connsiteY804" fmla="*/ 1872329 h 2354237"/>
                <a:gd name="connsiteX805" fmla="*/ 1644085 w 2306688"/>
                <a:gd name="connsiteY805" fmla="*/ 1887552 h 2354237"/>
                <a:gd name="connsiteX806" fmla="*/ 1015422 w 2306688"/>
                <a:gd name="connsiteY806" fmla="*/ 1267723 h 2354237"/>
                <a:gd name="connsiteX807" fmla="*/ 1019941 w 2306688"/>
                <a:gd name="connsiteY807" fmla="*/ 1271053 h 2354237"/>
                <a:gd name="connsiteX808" fmla="*/ 1012330 w 2306688"/>
                <a:gd name="connsiteY808" fmla="*/ 1261539 h 2354237"/>
                <a:gd name="connsiteX809" fmla="*/ 1015422 w 2306688"/>
                <a:gd name="connsiteY809" fmla="*/ 1267723 h 2354237"/>
                <a:gd name="connsiteX810" fmla="*/ 1725908 w 2306688"/>
                <a:gd name="connsiteY810" fmla="*/ 1982690 h 2354237"/>
                <a:gd name="connsiteX811" fmla="*/ 1737326 w 2306688"/>
                <a:gd name="connsiteY811" fmla="*/ 1976982 h 2354237"/>
                <a:gd name="connsiteX812" fmla="*/ 1725908 w 2306688"/>
                <a:gd name="connsiteY812" fmla="*/ 1982690 h 2354237"/>
                <a:gd name="connsiteX813" fmla="*/ 1375779 w 2306688"/>
                <a:gd name="connsiteY813" fmla="*/ 1632580 h 2354237"/>
                <a:gd name="connsiteX814" fmla="*/ 1391002 w 2306688"/>
                <a:gd name="connsiteY814" fmla="*/ 1624969 h 2354237"/>
                <a:gd name="connsiteX815" fmla="*/ 1375779 w 2306688"/>
                <a:gd name="connsiteY815" fmla="*/ 1632580 h 2354237"/>
                <a:gd name="connsiteX816" fmla="*/ 931933 w 2306688"/>
                <a:gd name="connsiteY816" fmla="*/ 1190660 h 2354237"/>
                <a:gd name="connsiteX817" fmla="*/ 938118 w 2306688"/>
                <a:gd name="connsiteY817" fmla="*/ 1193039 h 2354237"/>
                <a:gd name="connsiteX818" fmla="*/ 934312 w 2306688"/>
                <a:gd name="connsiteY818" fmla="*/ 1174011 h 2354237"/>
                <a:gd name="connsiteX819" fmla="*/ 932409 w 2306688"/>
                <a:gd name="connsiteY819" fmla="*/ 1189233 h 2354237"/>
                <a:gd name="connsiteX820" fmla="*/ 928603 w 2306688"/>
                <a:gd name="connsiteY820" fmla="*/ 1185428 h 2354237"/>
                <a:gd name="connsiteX821" fmla="*/ 931933 w 2306688"/>
                <a:gd name="connsiteY821" fmla="*/ 1190660 h 2354237"/>
                <a:gd name="connsiteX822" fmla="*/ 1002815 w 2306688"/>
                <a:gd name="connsiteY822" fmla="*/ 1263442 h 2354237"/>
                <a:gd name="connsiteX823" fmla="*/ 1010427 w 2306688"/>
                <a:gd name="connsiteY823" fmla="*/ 1257733 h 2354237"/>
                <a:gd name="connsiteX824" fmla="*/ 1002815 w 2306688"/>
                <a:gd name="connsiteY824" fmla="*/ 1263442 h 2354237"/>
                <a:gd name="connsiteX825" fmla="*/ 926701 w 2306688"/>
                <a:gd name="connsiteY825" fmla="*/ 1194942 h 2354237"/>
                <a:gd name="connsiteX826" fmla="*/ 934312 w 2306688"/>
                <a:gd name="connsiteY826" fmla="*/ 1193039 h 2354237"/>
                <a:gd name="connsiteX827" fmla="*/ 926701 w 2306688"/>
                <a:gd name="connsiteY827" fmla="*/ 1194942 h 2354237"/>
                <a:gd name="connsiteX828" fmla="*/ 978078 w 2306688"/>
                <a:gd name="connsiteY828" fmla="*/ 1248220 h 2354237"/>
                <a:gd name="connsiteX829" fmla="*/ 979981 w 2306688"/>
                <a:gd name="connsiteY829" fmla="*/ 1231094 h 2354237"/>
                <a:gd name="connsiteX830" fmla="*/ 972370 w 2306688"/>
                <a:gd name="connsiteY830" fmla="*/ 1229192 h 2354237"/>
                <a:gd name="connsiteX831" fmla="*/ 978078 w 2306688"/>
                <a:gd name="connsiteY831" fmla="*/ 1248220 h 2354237"/>
                <a:gd name="connsiteX832" fmla="*/ 1404322 w 2306688"/>
                <a:gd name="connsiteY832" fmla="*/ 1680149 h 2354237"/>
                <a:gd name="connsiteX833" fmla="*/ 1404322 w 2306688"/>
                <a:gd name="connsiteY833" fmla="*/ 1666830 h 2354237"/>
                <a:gd name="connsiteX834" fmla="*/ 1432865 w 2306688"/>
                <a:gd name="connsiteY834" fmla="*/ 1655413 h 2354237"/>
                <a:gd name="connsiteX835" fmla="*/ 1442380 w 2306688"/>
                <a:gd name="connsiteY835" fmla="*/ 1668732 h 2354237"/>
                <a:gd name="connsiteX836" fmla="*/ 1417643 w 2306688"/>
                <a:gd name="connsiteY836" fmla="*/ 1687760 h 2354237"/>
                <a:gd name="connsiteX837" fmla="*/ 1411934 w 2306688"/>
                <a:gd name="connsiteY837" fmla="*/ 1678246 h 2354237"/>
                <a:gd name="connsiteX838" fmla="*/ 1404322 w 2306688"/>
                <a:gd name="connsiteY838" fmla="*/ 1680149 h 2354237"/>
                <a:gd name="connsiteX839" fmla="*/ 934312 w 2306688"/>
                <a:gd name="connsiteY839" fmla="*/ 1221581 h 2354237"/>
                <a:gd name="connsiteX840" fmla="*/ 943827 w 2306688"/>
                <a:gd name="connsiteY840" fmla="*/ 1210164 h 2354237"/>
                <a:gd name="connsiteX841" fmla="*/ 934312 w 2306688"/>
                <a:gd name="connsiteY841" fmla="*/ 1221581 h 2354237"/>
                <a:gd name="connsiteX842" fmla="*/ 1421448 w 2306688"/>
                <a:gd name="connsiteY842" fmla="*/ 1716302 h 2354237"/>
                <a:gd name="connsiteX843" fmla="*/ 1417643 w 2306688"/>
                <a:gd name="connsiteY843" fmla="*/ 1710593 h 2354237"/>
                <a:gd name="connsiteX844" fmla="*/ 1429060 w 2306688"/>
                <a:gd name="connsiteY844" fmla="*/ 1706788 h 2354237"/>
                <a:gd name="connsiteX845" fmla="*/ 1421448 w 2306688"/>
                <a:gd name="connsiteY845" fmla="*/ 1716302 h 2354237"/>
                <a:gd name="connsiteX846" fmla="*/ 1078931 w 2306688"/>
                <a:gd name="connsiteY846" fmla="*/ 1375705 h 2354237"/>
                <a:gd name="connsiteX847" fmla="*/ 1090348 w 2306688"/>
                <a:gd name="connsiteY847" fmla="*/ 1385219 h 2354237"/>
                <a:gd name="connsiteX848" fmla="*/ 1086542 w 2306688"/>
                <a:gd name="connsiteY848" fmla="*/ 1364289 h 2354237"/>
                <a:gd name="connsiteX849" fmla="*/ 1078931 w 2306688"/>
                <a:gd name="connsiteY849" fmla="*/ 1364289 h 2354237"/>
                <a:gd name="connsiteX850" fmla="*/ 1078931 w 2306688"/>
                <a:gd name="connsiteY850" fmla="*/ 1375705 h 2354237"/>
                <a:gd name="connsiteX851" fmla="*/ 1448088 w 2306688"/>
                <a:gd name="connsiteY851" fmla="*/ 1746746 h 2354237"/>
                <a:gd name="connsiteX852" fmla="*/ 1449991 w 2306688"/>
                <a:gd name="connsiteY852" fmla="*/ 1739135 h 2354237"/>
                <a:gd name="connsiteX853" fmla="*/ 1453797 w 2306688"/>
                <a:gd name="connsiteY853" fmla="*/ 1742941 h 2354237"/>
                <a:gd name="connsiteX854" fmla="*/ 1448088 w 2306688"/>
                <a:gd name="connsiteY854" fmla="*/ 1746746 h 2354237"/>
                <a:gd name="connsiteX855" fmla="*/ 919089 w 2306688"/>
                <a:gd name="connsiteY855" fmla="*/ 1223483 h 2354237"/>
                <a:gd name="connsiteX856" fmla="*/ 924798 w 2306688"/>
                <a:gd name="connsiteY856" fmla="*/ 1227289 h 2354237"/>
                <a:gd name="connsiteX857" fmla="*/ 932409 w 2306688"/>
                <a:gd name="connsiteY857" fmla="*/ 1204456 h 2354237"/>
                <a:gd name="connsiteX858" fmla="*/ 924798 w 2306688"/>
                <a:gd name="connsiteY858" fmla="*/ 1204456 h 2354237"/>
                <a:gd name="connsiteX859" fmla="*/ 919089 w 2306688"/>
                <a:gd name="connsiteY859" fmla="*/ 1223483 h 2354237"/>
                <a:gd name="connsiteX860" fmla="*/ 960952 w 2306688"/>
                <a:gd name="connsiteY860" fmla="*/ 1267247 h 2354237"/>
                <a:gd name="connsiteX861" fmla="*/ 960952 w 2306688"/>
                <a:gd name="connsiteY861" fmla="*/ 1257733 h 2354237"/>
                <a:gd name="connsiteX862" fmla="*/ 957147 w 2306688"/>
                <a:gd name="connsiteY862" fmla="*/ 1255831 h 2354237"/>
                <a:gd name="connsiteX863" fmla="*/ 960952 w 2306688"/>
                <a:gd name="connsiteY863" fmla="*/ 1267247 h 2354237"/>
                <a:gd name="connsiteX864" fmla="*/ 959049 w 2306688"/>
                <a:gd name="connsiteY864" fmla="*/ 1278664 h 2354237"/>
                <a:gd name="connsiteX865" fmla="*/ 972370 w 2306688"/>
                <a:gd name="connsiteY865" fmla="*/ 1284372 h 2354237"/>
                <a:gd name="connsiteX866" fmla="*/ 978078 w 2306688"/>
                <a:gd name="connsiteY866" fmla="*/ 1255830 h 2354237"/>
                <a:gd name="connsiteX867" fmla="*/ 966661 w 2306688"/>
                <a:gd name="connsiteY867" fmla="*/ 1261539 h 2354237"/>
                <a:gd name="connsiteX868" fmla="*/ 964758 w 2306688"/>
                <a:gd name="connsiteY868" fmla="*/ 1274858 h 2354237"/>
                <a:gd name="connsiteX869" fmla="*/ 960952 w 2306688"/>
                <a:gd name="connsiteY869" fmla="*/ 1271053 h 2354237"/>
                <a:gd name="connsiteX870" fmla="*/ 959049 w 2306688"/>
                <a:gd name="connsiteY870" fmla="*/ 1278664 h 2354237"/>
                <a:gd name="connsiteX871" fmla="*/ 1360556 w 2306688"/>
                <a:gd name="connsiteY871" fmla="*/ 1685858 h 2354237"/>
                <a:gd name="connsiteX872" fmla="*/ 1364362 w 2306688"/>
                <a:gd name="connsiteY872" fmla="*/ 1674441 h 2354237"/>
                <a:gd name="connsiteX873" fmla="*/ 1383391 w 2306688"/>
                <a:gd name="connsiteY873" fmla="*/ 1672538 h 2354237"/>
                <a:gd name="connsiteX874" fmla="*/ 1385294 w 2306688"/>
                <a:gd name="connsiteY874" fmla="*/ 1680149 h 2354237"/>
                <a:gd name="connsiteX875" fmla="*/ 1368168 w 2306688"/>
                <a:gd name="connsiteY875" fmla="*/ 1691566 h 2354237"/>
                <a:gd name="connsiteX876" fmla="*/ 1360556 w 2306688"/>
                <a:gd name="connsiteY876" fmla="*/ 1685858 h 2354237"/>
                <a:gd name="connsiteX877" fmla="*/ 968088 w 2306688"/>
                <a:gd name="connsiteY877" fmla="*/ 1293410 h 2354237"/>
                <a:gd name="connsiteX878" fmla="*/ 974273 w 2306688"/>
                <a:gd name="connsiteY878" fmla="*/ 1295789 h 2354237"/>
                <a:gd name="connsiteX879" fmla="*/ 964758 w 2306688"/>
                <a:gd name="connsiteY879" fmla="*/ 1288178 h 2354237"/>
                <a:gd name="connsiteX880" fmla="*/ 968088 w 2306688"/>
                <a:gd name="connsiteY880" fmla="*/ 1293410 h 2354237"/>
                <a:gd name="connsiteX881" fmla="*/ 1410031 w 2306688"/>
                <a:gd name="connsiteY881" fmla="*/ 1750552 h 2354237"/>
                <a:gd name="connsiteX882" fmla="*/ 1427157 w 2306688"/>
                <a:gd name="connsiteY882" fmla="*/ 1744843 h 2354237"/>
                <a:gd name="connsiteX883" fmla="*/ 1410031 w 2306688"/>
                <a:gd name="connsiteY883" fmla="*/ 1750552 h 2354237"/>
                <a:gd name="connsiteX884" fmla="*/ 970467 w 2306688"/>
                <a:gd name="connsiteY884" fmla="*/ 1314816 h 2354237"/>
                <a:gd name="connsiteX885" fmla="*/ 968564 w 2306688"/>
                <a:gd name="connsiteY885" fmla="*/ 1305303 h 2354237"/>
                <a:gd name="connsiteX886" fmla="*/ 970467 w 2306688"/>
                <a:gd name="connsiteY886" fmla="*/ 1314816 h 2354237"/>
                <a:gd name="connsiteX887" fmla="*/ 1634570 w 2306688"/>
                <a:gd name="connsiteY887" fmla="*/ 1982690 h 2354237"/>
                <a:gd name="connsiteX888" fmla="*/ 1665016 w 2306688"/>
                <a:gd name="connsiteY888" fmla="*/ 1967468 h 2354237"/>
                <a:gd name="connsiteX889" fmla="*/ 1634570 w 2306688"/>
                <a:gd name="connsiteY889" fmla="*/ 1982690 h 2354237"/>
                <a:gd name="connsiteX890" fmla="*/ 1533718 w 2306688"/>
                <a:gd name="connsiteY890" fmla="*/ 1889454 h 2354237"/>
                <a:gd name="connsiteX891" fmla="*/ 1537524 w 2306688"/>
                <a:gd name="connsiteY891" fmla="*/ 1878038 h 2354237"/>
                <a:gd name="connsiteX892" fmla="*/ 1550844 w 2306688"/>
                <a:gd name="connsiteY892" fmla="*/ 1881843 h 2354237"/>
                <a:gd name="connsiteX893" fmla="*/ 1533718 w 2306688"/>
                <a:gd name="connsiteY893" fmla="*/ 1889454 h 2354237"/>
                <a:gd name="connsiteX894" fmla="*/ 1255898 w 2306688"/>
                <a:gd name="connsiteY894" fmla="*/ 1613552 h 2354237"/>
                <a:gd name="connsiteX895" fmla="*/ 1255898 w 2306688"/>
                <a:gd name="connsiteY895" fmla="*/ 1602135 h 2354237"/>
                <a:gd name="connsiteX896" fmla="*/ 1297761 w 2306688"/>
                <a:gd name="connsiteY896" fmla="*/ 1594524 h 2354237"/>
                <a:gd name="connsiteX897" fmla="*/ 1301567 w 2306688"/>
                <a:gd name="connsiteY897" fmla="*/ 1598330 h 2354237"/>
                <a:gd name="connsiteX898" fmla="*/ 1255898 w 2306688"/>
                <a:gd name="connsiteY898" fmla="*/ 1613552 h 2354237"/>
                <a:gd name="connsiteX899" fmla="*/ 1539426 w 2306688"/>
                <a:gd name="connsiteY899" fmla="*/ 1910385 h 2354237"/>
                <a:gd name="connsiteX900" fmla="*/ 1548941 w 2306688"/>
                <a:gd name="connsiteY900" fmla="*/ 1908482 h 2354237"/>
                <a:gd name="connsiteX901" fmla="*/ 1539426 w 2306688"/>
                <a:gd name="connsiteY901" fmla="*/ 1910385 h 2354237"/>
                <a:gd name="connsiteX902" fmla="*/ 1274927 w 2306688"/>
                <a:gd name="connsiteY902" fmla="*/ 1645899 h 2354237"/>
                <a:gd name="connsiteX903" fmla="*/ 1274927 w 2306688"/>
                <a:gd name="connsiteY903" fmla="*/ 1638288 h 2354237"/>
                <a:gd name="connsiteX904" fmla="*/ 1290150 w 2306688"/>
                <a:gd name="connsiteY904" fmla="*/ 1638288 h 2354237"/>
                <a:gd name="connsiteX905" fmla="*/ 1290150 w 2306688"/>
                <a:gd name="connsiteY905" fmla="*/ 1643997 h 2354237"/>
                <a:gd name="connsiteX906" fmla="*/ 1274927 w 2306688"/>
                <a:gd name="connsiteY906" fmla="*/ 1645899 h 2354237"/>
                <a:gd name="connsiteX907" fmla="*/ 1242578 w 2306688"/>
                <a:gd name="connsiteY907" fmla="*/ 1615455 h 2354237"/>
                <a:gd name="connsiteX908" fmla="*/ 1252092 w 2306688"/>
                <a:gd name="connsiteY908" fmla="*/ 1604038 h 2354237"/>
                <a:gd name="connsiteX909" fmla="*/ 1252092 w 2306688"/>
                <a:gd name="connsiteY909" fmla="*/ 1611649 h 2354237"/>
                <a:gd name="connsiteX910" fmla="*/ 1242578 w 2306688"/>
                <a:gd name="connsiteY910" fmla="*/ 1615455 h 2354237"/>
                <a:gd name="connsiteX911" fmla="*/ 1383391 w 2306688"/>
                <a:gd name="connsiteY911" fmla="*/ 1760066 h 2354237"/>
                <a:gd name="connsiteX912" fmla="*/ 1392905 w 2306688"/>
                <a:gd name="connsiteY912" fmla="*/ 1752455 h 2354237"/>
                <a:gd name="connsiteX913" fmla="*/ 1391002 w 2306688"/>
                <a:gd name="connsiteY913" fmla="*/ 1761969 h 2354237"/>
                <a:gd name="connsiteX914" fmla="*/ 1383391 w 2306688"/>
                <a:gd name="connsiteY914" fmla="*/ 1760066 h 2354237"/>
                <a:gd name="connsiteX915" fmla="*/ 1073222 w 2306688"/>
                <a:gd name="connsiteY915" fmla="*/ 1449913 h 2354237"/>
                <a:gd name="connsiteX916" fmla="*/ 1086542 w 2306688"/>
                <a:gd name="connsiteY916" fmla="*/ 1449913 h 2354237"/>
                <a:gd name="connsiteX917" fmla="*/ 1084639 w 2306688"/>
                <a:gd name="connsiteY917" fmla="*/ 1436594 h 2354237"/>
                <a:gd name="connsiteX918" fmla="*/ 1094154 w 2306688"/>
                <a:gd name="connsiteY918" fmla="*/ 1434691 h 2354237"/>
                <a:gd name="connsiteX919" fmla="*/ 1069416 w 2306688"/>
                <a:gd name="connsiteY919" fmla="*/ 1366192 h 2354237"/>
                <a:gd name="connsiteX920" fmla="*/ 1063707 w 2306688"/>
                <a:gd name="connsiteY920" fmla="*/ 1368094 h 2354237"/>
                <a:gd name="connsiteX921" fmla="*/ 1082736 w 2306688"/>
                <a:gd name="connsiteY921" fmla="*/ 1434691 h 2354237"/>
                <a:gd name="connsiteX922" fmla="*/ 1069416 w 2306688"/>
                <a:gd name="connsiteY922" fmla="*/ 1423275 h 2354237"/>
                <a:gd name="connsiteX923" fmla="*/ 1065611 w 2306688"/>
                <a:gd name="connsiteY923" fmla="*/ 1417566 h 2354237"/>
                <a:gd name="connsiteX924" fmla="*/ 1069416 w 2306688"/>
                <a:gd name="connsiteY924" fmla="*/ 1417566 h 2354237"/>
                <a:gd name="connsiteX925" fmla="*/ 1069416 w 2306688"/>
                <a:gd name="connsiteY925" fmla="*/ 1409955 h 2354237"/>
                <a:gd name="connsiteX926" fmla="*/ 1061805 w 2306688"/>
                <a:gd name="connsiteY926" fmla="*/ 1411858 h 2354237"/>
                <a:gd name="connsiteX927" fmla="*/ 1073222 w 2306688"/>
                <a:gd name="connsiteY927" fmla="*/ 1449913 h 2354237"/>
                <a:gd name="connsiteX928" fmla="*/ 1193103 w 2306688"/>
                <a:gd name="connsiteY928" fmla="*/ 1571691 h 2354237"/>
                <a:gd name="connsiteX929" fmla="*/ 1193103 w 2306688"/>
                <a:gd name="connsiteY929" fmla="*/ 1565983 h 2354237"/>
                <a:gd name="connsiteX930" fmla="*/ 1219743 w 2306688"/>
                <a:gd name="connsiteY930" fmla="*/ 1560274 h 2354237"/>
                <a:gd name="connsiteX931" fmla="*/ 1193103 w 2306688"/>
                <a:gd name="connsiteY931" fmla="*/ 1571691 h 2354237"/>
                <a:gd name="connsiteX932" fmla="*/ 1168366 w 2306688"/>
                <a:gd name="connsiteY932" fmla="*/ 1548858 h 2354237"/>
                <a:gd name="connsiteX933" fmla="*/ 1168366 w 2306688"/>
                <a:gd name="connsiteY933" fmla="*/ 1548782 h 2354237"/>
                <a:gd name="connsiteX934" fmla="*/ 1172172 w 2306688"/>
                <a:gd name="connsiteY934" fmla="*/ 1548858 h 2354237"/>
                <a:gd name="connsiteX935" fmla="*/ 1168366 w 2306688"/>
                <a:gd name="connsiteY935" fmla="*/ 1548858 h 2354237"/>
                <a:gd name="connsiteX936" fmla="*/ 1060140 w 2306688"/>
                <a:gd name="connsiteY936" fmla="*/ 1450865 h 2354237"/>
                <a:gd name="connsiteX937" fmla="*/ 1075125 w 2306688"/>
                <a:gd name="connsiteY937" fmla="*/ 1463233 h 2354237"/>
                <a:gd name="connsiteX938" fmla="*/ 1052291 w 2306688"/>
                <a:gd name="connsiteY938" fmla="*/ 1432789 h 2354237"/>
                <a:gd name="connsiteX939" fmla="*/ 1060140 w 2306688"/>
                <a:gd name="connsiteY939" fmla="*/ 1450865 h 2354237"/>
                <a:gd name="connsiteX940" fmla="*/ 1293955 w 2306688"/>
                <a:gd name="connsiteY940" fmla="*/ 1693469 h 2354237"/>
                <a:gd name="connsiteX941" fmla="*/ 1309179 w 2306688"/>
                <a:gd name="connsiteY941" fmla="*/ 1693469 h 2354237"/>
                <a:gd name="connsiteX942" fmla="*/ 1293955 w 2306688"/>
                <a:gd name="connsiteY942" fmla="*/ 1693469 h 2354237"/>
                <a:gd name="connsiteX943" fmla="*/ 886740 w 2306688"/>
                <a:gd name="connsiteY943" fmla="*/ 1290080 h 2354237"/>
                <a:gd name="connsiteX944" fmla="*/ 894351 w 2306688"/>
                <a:gd name="connsiteY944" fmla="*/ 1282469 h 2354237"/>
                <a:gd name="connsiteX945" fmla="*/ 886740 w 2306688"/>
                <a:gd name="connsiteY945" fmla="*/ 1282469 h 2354237"/>
                <a:gd name="connsiteX946" fmla="*/ 886740 w 2306688"/>
                <a:gd name="connsiteY946" fmla="*/ 1290080 h 2354237"/>
                <a:gd name="connsiteX947" fmla="*/ 1670725 w 2306688"/>
                <a:gd name="connsiteY947" fmla="*/ 2077829 h 2354237"/>
                <a:gd name="connsiteX948" fmla="*/ 1680239 w 2306688"/>
                <a:gd name="connsiteY948" fmla="*/ 2070218 h 2354237"/>
                <a:gd name="connsiteX949" fmla="*/ 1670725 w 2306688"/>
                <a:gd name="connsiteY949" fmla="*/ 2077829 h 2354237"/>
                <a:gd name="connsiteX950" fmla="*/ 1495660 w 2306688"/>
                <a:gd name="connsiteY950" fmla="*/ 1917996 h 2354237"/>
                <a:gd name="connsiteX951" fmla="*/ 1491855 w 2306688"/>
                <a:gd name="connsiteY951" fmla="*/ 1910385 h 2354237"/>
                <a:gd name="connsiteX952" fmla="*/ 1497563 w 2306688"/>
                <a:gd name="connsiteY952" fmla="*/ 1910385 h 2354237"/>
                <a:gd name="connsiteX953" fmla="*/ 1495660 w 2306688"/>
                <a:gd name="connsiteY953" fmla="*/ 1917996 h 2354237"/>
                <a:gd name="connsiteX954" fmla="*/ 837266 w 2306688"/>
                <a:gd name="connsiteY954" fmla="*/ 1259636 h 2354237"/>
                <a:gd name="connsiteX955" fmla="*/ 839168 w 2306688"/>
                <a:gd name="connsiteY955" fmla="*/ 1248219 h 2354237"/>
                <a:gd name="connsiteX956" fmla="*/ 833460 w 2306688"/>
                <a:gd name="connsiteY956" fmla="*/ 1242511 h 2354237"/>
                <a:gd name="connsiteX957" fmla="*/ 837266 w 2306688"/>
                <a:gd name="connsiteY957" fmla="*/ 1259636 h 2354237"/>
                <a:gd name="connsiteX958" fmla="*/ 1286344 w 2306688"/>
                <a:gd name="connsiteY958" fmla="*/ 1710594 h 2354237"/>
                <a:gd name="connsiteX959" fmla="*/ 1280635 w 2306688"/>
                <a:gd name="connsiteY959" fmla="*/ 1701080 h 2354237"/>
                <a:gd name="connsiteX960" fmla="*/ 1309179 w 2306688"/>
                <a:gd name="connsiteY960" fmla="*/ 1697274 h 2354237"/>
                <a:gd name="connsiteX961" fmla="*/ 1286344 w 2306688"/>
                <a:gd name="connsiteY961" fmla="*/ 1710594 h 2354237"/>
                <a:gd name="connsiteX962" fmla="*/ 832032 w 2306688"/>
                <a:gd name="connsiteY962" fmla="*/ 1268674 h 2354237"/>
                <a:gd name="connsiteX963" fmla="*/ 837265 w 2306688"/>
                <a:gd name="connsiteY963" fmla="*/ 1272955 h 2354237"/>
                <a:gd name="connsiteX964" fmla="*/ 835363 w 2306688"/>
                <a:gd name="connsiteY964" fmla="*/ 1261539 h 2354237"/>
                <a:gd name="connsiteX965" fmla="*/ 832032 w 2306688"/>
                <a:gd name="connsiteY965" fmla="*/ 1268674 h 2354237"/>
                <a:gd name="connsiteX966" fmla="*/ 844877 w 2306688"/>
                <a:gd name="connsiteY966" fmla="*/ 1286275 h 2354237"/>
                <a:gd name="connsiteX967" fmla="*/ 854391 w 2306688"/>
                <a:gd name="connsiteY967" fmla="*/ 1280567 h 2354237"/>
                <a:gd name="connsiteX968" fmla="*/ 844877 w 2306688"/>
                <a:gd name="connsiteY968" fmla="*/ 1265344 h 2354237"/>
                <a:gd name="connsiteX969" fmla="*/ 842974 w 2306688"/>
                <a:gd name="connsiteY969" fmla="*/ 1265344 h 2354237"/>
                <a:gd name="connsiteX970" fmla="*/ 844877 w 2306688"/>
                <a:gd name="connsiteY970" fmla="*/ 1286275 h 2354237"/>
                <a:gd name="connsiteX971" fmla="*/ 1305373 w 2306688"/>
                <a:gd name="connsiteY971" fmla="*/ 1779093 h 2354237"/>
                <a:gd name="connsiteX972" fmla="*/ 1328207 w 2306688"/>
                <a:gd name="connsiteY972" fmla="*/ 1773385 h 2354237"/>
                <a:gd name="connsiteX973" fmla="*/ 1305373 w 2306688"/>
                <a:gd name="connsiteY973" fmla="*/ 1779093 h 2354237"/>
                <a:gd name="connsiteX974" fmla="*/ 1177880 w 2306688"/>
                <a:gd name="connsiteY974" fmla="*/ 1655413 h 2354237"/>
                <a:gd name="connsiteX975" fmla="*/ 1206423 w 2306688"/>
                <a:gd name="connsiteY975" fmla="*/ 1655413 h 2354237"/>
                <a:gd name="connsiteX976" fmla="*/ 1195006 w 2306688"/>
                <a:gd name="connsiteY976" fmla="*/ 1653510 h 2354237"/>
                <a:gd name="connsiteX977" fmla="*/ 1177880 w 2306688"/>
                <a:gd name="connsiteY977" fmla="*/ 1655413 h 2354237"/>
                <a:gd name="connsiteX978" fmla="*/ 1621726 w 2306688"/>
                <a:gd name="connsiteY978" fmla="*/ 2100424 h 2354237"/>
                <a:gd name="connsiteX979" fmla="*/ 1621250 w 2306688"/>
                <a:gd name="connsiteY979" fmla="*/ 2094954 h 2354237"/>
                <a:gd name="connsiteX980" fmla="*/ 1630765 w 2306688"/>
                <a:gd name="connsiteY980" fmla="*/ 2091149 h 2354237"/>
                <a:gd name="connsiteX981" fmla="*/ 1625056 w 2306688"/>
                <a:gd name="connsiteY981" fmla="*/ 2098760 h 2354237"/>
                <a:gd name="connsiteX982" fmla="*/ 1621726 w 2306688"/>
                <a:gd name="connsiteY982" fmla="*/ 2100424 h 2354237"/>
                <a:gd name="connsiteX983" fmla="*/ 1385294 w 2306688"/>
                <a:gd name="connsiteY983" fmla="*/ 1897065 h 2354237"/>
                <a:gd name="connsiteX984" fmla="*/ 1392905 w 2306688"/>
                <a:gd name="connsiteY984" fmla="*/ 1891357 h 2354237"/>
                <a:gd name="connsiteX985" fmla="*/ 1394808 w 2306688"/>
                <a:gd name="connsiteY985" fmla="*/ 1895163 h 2354237"/>
                <a:gd name="connsiteX986" fmla="*/ 1385294 w 2306688"/>
                <a:gd name="connsiteY986" fmla="*/ 1897065 h 2354237"/>
                <a:gd name="connsiteX987" fmla="*/ 1556552 w 2306688"/>
                <a:gd name="connsiteY987" fmla="*/ 2077829 h 2354237"/>
                <a:gd name="connsiteX988" fmla="*/ 1566067 w 2306688"/>
                <a:gd name="connsiteY988" fmla="*/ 2074023 h 2354237"/>
                <a:gd name="connsiteX989" fmla="*/ 1556552 w 2306688"/>
                <a:gd name="connsiteY989" fmla="*/ 2077829 h 2354237"/>
                <a:gd name="connsiteX990" fmla="*/ 1585095 w 2306688"/>
                <a:gd name="connsiteY990" fmla="*/ 2112079 h 2354237"/>
                <a:gd name="connsiteX991" fmla="*/ 1585095 w 2306688"/>
                <a:gd name="connsiteY991" fmla="*/ 2102565 h 2354237"/>
                <a:gd name="connsiteX992" fmla="*/ 1588901 w 2306688"/>
                <a:gd name="connsiteY992" fmla="*/ 2110176 h 2354237"/>
                <a:gd name="connsiteX993" fmla="*/ 1611736 w 2306688"/>
                <a:gd name="connsiteY993" fmla="*/ 2089246 h 2354237"/>
                <a:gd name="connsiteX994" fmla="*/ 1617445 w 2306688"/>
                <a:gd name="connsiteY994" fmla="*/ 2098759 h 2354237"/>
                <a:gd name="connsiteX995" fmla="*/ 1585095 w 2306688"/>
                <a:gd name="connsiteY995" fmla="*/ 2112079 h 2354237"/>
                <a:gd name="connsiteX996" fmla="*/ 1493757 w 2306688"/>
                <a:gd name="connsiteY996" fmla="*/ 2020746 h 2354237"/>
                <a:gd name="connsiteX997" fmla="*/ 1505175 w 2306688"/>
                <a:gd name="connsiteY997" fmla="*/ 2016940 h 2354237"/>
                <a:gd name="connsiteX998" fmla="*/ 1507078 w 2306688"/>
                <a:gd name="connsiteY998" fmla="*/ 2018843 h 2354237"/>
                <a:gd name="connsiteX999" fmla="*/ 1493757 w 2306688"/>
                <a:gd name="connsiteY999" fmla="*/ 2020746 h 2354237"/>
                <a:gd name="connsiteX1000" fmla="*/ 1128405 w 2306688"/>
                <a:gd name="connsiteY1000" fmla="*/ 1672538 h 2354237"/>
                <a:gd name="connsiteX1001" fmla="*/ 1124600 w 2306688"/>
                <a:gd name="connsiteY1001" fmla="*/ 1664927 h 2354237"/>
                <a:gd name="connsiteX1002" fmla="*/ 1128405 w 2306688"/>
                <a:gd name="connsiteY1002" fmla="*/ 1655413 h 2354237"/>
                <a:gd name="connsiteX1003" fmla="*/ 1136017 w 2306688"/>
                <a:gd name="connsiteY1003" fmla="*/ 1651607 h 2354237"/>
                <a:gd name="connsiteX1004" fmla="*/ 1143628 w 2306688"/>
                <a:gd name="connsiteY1004" fmla="*/ 1653510 h 2354237"/>
                <a:gd name="connsiteX1005" fmla="*/ 1160754 w 2306688"/>
                <a:gd name="connsiteY1005" fmla="*/ 1653510 h 2354237"/>
                <a:gd name="connsiteX1006" fmla="*/ 1143628 w 2306688"/>
                <a:gd name="connsiteY1006" fmla="*/ 1670635 h 2354237"/>
                <a:gd name="connsiteX1007" fmla="*/ 1128405 w 2306688"/>
                <a:gd name="connsiteY1007" fmla="*/ 1672538 h 2354237"/>
                <a:gd name="connsiteX1008" fmla="*/ 1569873 w 2306688"/>
                <a:gd name="connsiteY1008" fmla="*/ 2117787 h 2354237"/>
                <a:gd name="connsiteX1009" fmla="*/ 1583193 w 2306688"/>
                <a:gd name="connsiteY1009" fmla="*/ 2113982 h 2354237"/>
                <a:gd name="connsiteX1010" fmla="*/ 1569873 w 2306688"/>
                <a:gd name="connsiteY1010" fmla="*/ 2117787 h 2354237"/>
                <a:gd name="connsiteX1011" fmla="*/ 1577484 w 2306688"/>
                <a:gd name="connsiteY1011" fmla="*/ 2127301 h 2354237"/>
                <a:gd name="connsiteX1012" fmla="*/ 1598416 w 2306688"/>
                <a:gd name="connsiteY1012" fmla="*/ 2119690 h 2354237"/>
                <a:gd name="connsiteX1013" fmla="*/ 1577484 w 2306688"/>
                <a:gd name="connsiteY1013" fmla="*/ 2127301 h 2354237"/>
                <a:gd name="connsiteX1014" fmla="*/ 1084639 w 2306688"/>
                <a:gd name="connsiteY1014" fmla="*/ 1636385 h 2354237"/>
                <a:gd name="connsiteX1015" fmla="*/ 1111279 w 2306688"/>
                <a:gd name="connsiteY1015" fmla="*/ 1647802 h 2354237"/>
                <a:gd name="connsiteX1016" fmla="*/ 1084639 w 2306688"/>
                <a:gd name="connsiteY1016" fmla="*/ 1636385 h 2354237"/>
                <a:gd name="connsiteX1017" fmla="*/ 1399684 w 2306688"/>
                <a:gd name="connsiteY1017" fmla="*/ 1974425 h 2354237"/>
                <a:gd name="connsiteX1018" fmla="*/ 1394808 w 2306688"/>
                <a:gd name="connsiteY1018" fmla="*/ 1963662 h 2354237"/>
                <a:gd name="connsiteX1019" fmla="*/ 1442380 w 2306688"/>
                <a:gd name="connsiteY1019" fmla="*/ 1950343 h 2354237"/>
                <a:gd name="connsiteX1020" fmla="*/ 1429060 w 2306688"/>
                <a:gd name="connsiteY1020" fmla="*/ 1963662 h 2354237"/>
                <a:gd name="connsiteX1021" fmla="*/ 1453797 w 2306688"/>
                <a:gd name="connsiteY1021" fmla="*/ 1973176 h 2354237"/>
                <a:gd name="connsiteX1022" fmla="*/ 1449991 w 2306688"/>
                <a:gd name="connsiteY1022" fmla="*/ 1976982 h 2354237"/>
                <a:gd name="connsiteX1023" fmla="*/ 1451894 w 2306688"/>
                <a:gd name="connsiteY1023" fmla="*/ 1976982 h 2354237"/>
                <a:gd name="connsiteX1024" fmla="*/ 1449991 w 2306688"/>
                <a:gd name="connsiteY1024" fmla="*/ 1984593 h 2354237"/>
                <a:gd name="connsiteX1025" fmla="*/ 1399684 w 2306688"/>
                <a:gd name="connsiteY1025" fmla="*/ 1974425 h 2354237"/>
                <a:gd name="connsiteX1026" fmla="*/ 1054431 w 2306688"/>
                <a:gd name="connsiteY1026" fmla="*/ 1633293 h 2354237"/>
                <a:gd name="connsiteX1027" fmla="*/ 1042776 w 2306688"/>
                <a:gd name="connsiteY1027" fmla="*/ 1621163 h 2354237"/>
                <a:gd name="connsiteX1028" fmla="*/ 1059902 w 2306688"/>
                <a:gd name="connsiteY1028" fmla="*/ 1626872 h 2354237"/>
                <a:gd name="connsiteX1029" fmla="*/ 1044679 w 2306688"/>
                <a:gd name="connsiteY1029" fmla="*/ 1605941 h 2354237"/>
                <a:gd name="connsiteX1030" fmla="*/ 1075125 w 2306688"/>
                <a:gd name="connsiteY1030" fmla="*/ 1634483 h 2354237"/>
                <a:gd name="connsiteX1031" fmla="*/ 1067513 w 2306688"/>
                <a:gd name="connsiteY1031" fmla="*/ 1643996 h 2354237"/>
                <a:gd name="connsiteX1032" fmla="*/ 1054431 w 2306688"/>
                <a:gd name="connsiteY1032" fmla="*/ 1633293 h 2354237"/>
                <a:gd name="connsiteX1033" fmla="*/ 1025650 w 2306688"/>
                <a:gd name="connsiteY1033" fmla="*/ 1609746 h 2354237"/>
                <a:gd name="connsiteX1034" fmla="*/ 1038970 w 2306688"/>
                <a:gd name="connsiteY1034" fmla="*/ 1617358 h 2354237"/>
                <a:gd name="connsiteX1035" fmla="*/ 1025650 w 2306688"/>
                <a:gd name="connsiteY1035" fmla="*/ 1609746 h 2354237"/>
                <a:gd name="connsiteX1036" fmla="*/ 1132449 w 2306688"/>
                <a:gd name="connsiteY1036" fmla="*/ 1718205 h 2354237"/>
                <a:gd name="connsiteX1037" fmla="*/ 1128405 w 2306688"/>
                <a:gd name="connsiteY1037" fmla="*/ 1712496 h 2354237"/>
                <a:gd name="connsiteX1038" fmla="*/ 1137920 w 2306688"/>
                <a:gd name="connsiteY1038" fmla="*/ 1718204 h 2354237"/>
                <a:gd name="connsiteX1039" fmla="*/ 1132449 w 2306688"/>
                <a:gd name="connsiteY1039" fmla="*/ 1718205 h 2354237"/>
                <a:gd name="connsiteX1040" fmla="*/ 1217840 w 2306688"/>
                <a:gd name="connsiteY1040" fmla="*/ 1803829 h 2354237"/>
                <a:gd name="connsiteX1041" fmla="*/ 1236869 w 2306688"/>
                <a:gd name="connsiteY1041" fmla="*/ 1794316 h 2354237"/>
                <a:gd name="connsiteX1042" fmla="*/ 1217840 w 2306688"/>
                <a:gd name="connsiteY1042" fmla="*/ 1803829 h 2354237"/>
                <a:gd name="connsiteX1043" fmla="*/ 1246384 w 2306688"/>
                <a:gd name="connsiteY1043" fmla="*/ 1838079 h 2354237"/>
                <a:gd name="connsiteX1044" fmla="*/ 1244481 w 2306688"/>
                <a:gd name="connsiteY1044" fmla="*/ 1834274 h 2354237"/>
                <a:gd name="connsiteX1045" fmla="*/ 1257801 w 2306688"/>
                <a:gd name="connsiteY1045" fmla="*/ 1830468 h 2354237"/>
                <a:gd name="connsiteX1046" fmla="*/ 1246384 w 2306688"/>
                <a:gd name="connsiteY1046" fmla="*/ 1838079 h 2354237"/>
                <a:gd name="connsiteX1047" fmla="*/ 1202618 w 2306688"/>
                <a:gd name="connsiteY1047" fmla="*/ 1817149 h 2354237"/>
                <a:gd name="connsiteX1048" fmla="*/ 1234966 w 2306688"/>
                <a:gd name="connsiteY1048" fmla="*/ 1811441 h 2354237"/>
                <a:gd name="connsiteX1049" fmla="*/ 1202618 w 2306688"/>
                <a:gd name="connsiteY1049" fmla="*/ 1817149 h 2354237"/>
                <a:gd name="connsiteX1050" fmla="*/ 1288247 w 2306688"/>
                <a:gd name="connsiteY1050" fmla="*/ 1921802 h 2354237"/>
                <a:gd name="connsiteX1051" fmla="*/ 1293955 w 2306688"/>
                <a:gd name="connsiteY1051" fmla="*/ 1917996 h 2354237"/>
                <a:gd name="connsiteX1052" fmla="*/ 1284441 w 2306688"/>
                <a:gd name="connsiteY1052" fmla="*/ 1916093 h 2354237"/>
                <a:gd name="connsiteX1053" fmla="*/ 1309179 w 2306688"/>
                <a:gd name="connsiteY1053" fmla="*/ 1908482 h 2354237"/>
                <a:gd name="connsiteX1054" fmla="*/ 1301567 w 2306688"/>
                <a:gd name="connsiteY1054" fmla="*/ 1923704 h 2354237"/>
                <a:gd name="connsiteX1055" fmla="*/ 1288247 w 2306688"/>
                <a:gd name="connsiteY1055" fmla="*/ 1921802 h 2354237"/>
                <a:gd name="connsiteX1056" fmla="*/ 955244 w 2306688"/>
                <a:gd name="connsiteY1056" fmla="*/ 1594524 h 2354237"/>
                <a:gd name="connsiteX1057" fmla="*/ 955244 w 2306688"/>
                <a:gd name="connsiteY1057" fmla="*/ 1585010 h 2354237"/>
                <a:gd name="connsiteX1058" fmla="*/ 1010427 w 2306688"/>
                <a:gd name="connsiteY1058" fmla="*/ 1605941 h 2354237"/>
                <a:gd name="connsiteX1059" fmla="*/ 1006621 w 2306688"/>
                <a:gd name="connsiteY1059" fmla="*/ 1611649 h 2354237"/>
                <a:gd name="connsiteX1060" fmla="*/ 955244 w 2306688"/>
                <a:gd name="connsiteY1060" fmla="*/ 1594524 h 2354237"/>
                <a:gd name="connsiteX1061" fmla="*/ 1233064 w 2306688"/>
                <a:gd name="connsiteY1061" fmla="*/ 1879940 h 2354237"/>
                <a:gd name="connsiteX1062" fmla="*/ 1259704 w 2306688"/>
                <a:gd name="connsiteY1062" fmla="*/ 1874232 h 2354237"/>
                <a:gd name="connsiteX1063" fmla="*/ 1233064 w 2306688"/>
                <a:gd name="connsiteY1063" fmla="*/ 1879940 h 2354237"/>
                <a:gd name="connsiteX1064" fmla="*/ 1286344 w 2306688"/>
                <a:gd name="connsiteY1064" fmla="*/ 1938926 h 2354237"/>
                <a:gd name="connsiteX1065" fmla="*/ 1324402 w 2306688"/>
                <a:gd name="connsiteY1065" fmla="*/ 1933218 h 2354237"/>
                <a:gd name="connsiteX1066" fmla="*/ 1326304 w 2306688"/>
                <a:gd name="connsiteY1066" fmla="*/ 1944635 h 2354237"/>
                <a:gd name="connsiteX1067" fmla="*/ 1286344 w 2306688"/>
                <a:gd name="connsiteY1067" fmla="*/ 1938926 h 2354237"/>
                <a:gd name="connsiteX1068" fmla="*/ 1143628 w 2306688"/>
                <a:gd name="connsiteY1068" fmla="*/ 1817149 h 2354237"/>
                <a:gd name="connsiteX1069" fmla="*/ 1174074 w 2306688"/>
                <a:gd name="connsiteY1069" fmla="*/ 1817149 h 2354237"/>
                <a:gd name="connsiteX1070" fmla="*/ 1143628 w 2306688"/>
                <a:gd name="connsiteY1070" fmla="*/ 1817149 h 2354237"/>
                <a:gd name="connsiteX1071" fmla="*/ 1182340 w 2306688"/>
                <a:gd name="connsiteY1071" fmla="*/ 1863767 h 2354237"/>
                <a:gd name="connsiteX1072" fmla="*/ 1177880 w 2306688"/>
                <a:gd name="connsiteY1072" fmla="*/ 1857107 h 2354237"/>
                <a:gd name="connsiteX1073" fmla="*/ 1214035 w 2306688"/>
                <a:gd name="connsiteY1073" fmla="*/ 1855204 h 2354237"/>
                <a:gd name="connsiteX1074" fmla="*/ 1214035 w 2306688"/>
                <a:gd name="connsiteY1074" fmla="*/ 1864718 h 2354237"/>
                <a:gd name="connsiteX1075" fmla="*/ 1206423 w 2306688"/>
                <a:gd name="connsiteY1075" fmla="*/ 1872329 h 2354237"/>
                <a:gd name="connsiteX1076" fmla="*/ 1182340 w 2306688"/>
                <a:gd name="connsiteY1076" fmla="*/ 1863767 h 2354237"/>
                <a:gd name="connsiteX1077" fmla="*/ 868901 w 2306688"/>
                <a:gd name="connsiteY1077" fmla="*/ 1553377 h 2354237"/>
                <a:gd name="connsiteX1078" fmla="*/ 875323 w 2306688"/>
                <a:gd name="connsiteY1078" fmla="*/ 1554566 h 2354237"/>
                <a:gd name="connsiteX1079" fmla="*/ 863906 w 2306688"/>
                <a:gd name="connsiteY1079" fmla="*/ 1545052 h 2354237"/>
                <a:gd name="connsiteX1080" fmla="*/ 868901 w 2306688"/>
                <a:gd name="connsiteY1080" fmla="*/ 1553377 h 2354237"/>
                <a:gd name="connsiteX1081" fmla="*/ 934312 w 2306688"/>
                <a:gd name="connsiteY1081" fmla="*/ 1628774 h 2354237"/>
                <a:gd name="connsiteX1082" fmla="*/ 926701 w 2306688"/>
                <a:gd name="connsiteY1082" fmla="*/ 1617358 h 2354237"/>
                <a:gd name="connsiteX1083" fmla="*/ 930506 w 2306688"/>
                <a:gd name="connsiteY1083" fmla="*/ 1615455 h 2354237"/>
                <a:gd name="connsiteX1084" fmla="*/ 987593 w 2306688"/>
                <a:gd name="connsiteY1084" fmla="*/ 1632580 h 2354237"/>
                <a:gd name="connsiteX1085" fmla="*/ 1075125 w 2306688"/>
                <a:gd name="connsiteY1085" fmla="*/ 1664927 h 2354237"/>
                <a:gd name="connsiteX1086" fmla="*/ 1052290 w 2306688"/>
                <a:gd name="connsiteY1086" fmla="*/ 1663024 h 2354237"/>
                <a:gd name="connsiteX1087" fmla="*/ 1099862 w 2306688"/>
                <a:gd name="connsiteY1087" fmla="*/ 1683955 h 2354237"/>
                <a:gd name="connsiteX1088" fmla="*/ 1236869 w 2306688"/>
                <a:gd name="connsiteY1088" fmla="*/ 1704885 h 2354237"/>
                <a:gd name="connsiteX1089" fmla="*/ 1238772 w 2306688"/>
                <a:gd name="connsiteY1089" fmla="*/ 1706788 h 2354237"/>
                <a:gd name="connsiteX1090" fmla="*/ 1276830 w 2306688"/>
                <a:gd name="connsiteY1090" fmla="*/ 1701080 h 2354237"/>
                <a:gd name="connsiteX1091" fmla="*/ 1252092 w 2306688"/>
                <a:gd name="connsiteY1091" fmla="*/ 1708691 h 2354237"/>
                <a:gd name="connsiteX1092" fmla="*/ 1193103 w 2306688"/>
                <a:gd name="connsiteY1092" fmla="*/ 1722010 h 2354237"/>
                <a:gd name="connsiteX1093" fmla="*/ 1187395 w 2306688"/>
                <a:gd name="connsiteY1093" fmla="*/ 1710594 h 2354237"/>
                <a:gd name="connsiteX1094" fmla="*/ 1122697 w 2306688"/>
                <a:gd name="connsiteY1094" fmla="*/ 1697274 h 2354237"/>
                <a:gd name="connsiteX1095" fmla="*/ 1046582 w 2306688"/>
                <a:gd name="connsiteY1095" fmla="*/ 1674441 h 2354237"/>
                <a:gd name="connsiteX1096" fmla="*/ 959049 w 2306688"/>
                <a:gd name="connsiteY1096" fmla="*/ 1645899 h 2354237"/>
                <a:gd name="connsiteX1097" fmla="*/ 934312 w 2306688"/>
                <a:gd name="connsiteY1097" fmla="*/ 1628774 h 2354237"/>
                <a:gd name="connsiteX1098" fmla="*/ 1453797 w 2306688"/>
                <a:gd name="connsiteY1098" fmla="*/ 2153940 h 2354237"/>
                <a:gd name="connsiteX1099" fmla="*/ 1474729 w 2306688"/>
                <a:gd name="connsiteY1099" fmla="*/ 2146329 h 2354237"/>
                <a:gd name="connsiteX1100" fmla="*/ 1541329 w 2306688"/>
                <a:gd name="connsiteY1100" fmla="*/ 2131107 h 2354237"/>
                <a:gd name="connsiteX1101" fmla="*/ 1556552 w 2306688"/>
                <a:gd name="connsiteY1101" fmla="*/ 2121593 h 2354237"/>
                <a:gd name="connsiteX1102" fmla="*/ 1554650 w 2306688"/>
                <a:gd name="connsiteY1102" fmla="*/ 2127301 h 2354237"/>
                <a:gd name="connsiteX1103" fmla="*/ 1453797 w 2306688"/>
                <a:gd name="connsiteY1103" fmla="*/ 2153940 h 2354237"/>
                <a:gd name="connsiteX1104" fmla="*/ 919089 w 2306688"/>
                <a:gd name="connsiteY1104" fmla="*/ 1634483 h 2354237"/>
                <a:gd name="connsiteX1105" fmla="*/ 926701 w 2306688"/>
                <a:gd name="connsiteY1105" fmla="*/ 1640191 h 2354237"/>
                <a:gd name="connsiteX1106" fmla="*/ 919089 w 2306688"/>
                <a:gd name="connsiteY1106" fmla="*/ 1634483 h 2354237"/>
                <a:gd name="connsiteX1107" fmla="*/ 926701 w 2306688"/>
                <a:gd name="connsiteY1107" fmla="*/ 1649705 h 2354237"/>
                <a:gd name="connsiteX1108" fmla="*/ 934312 w 2306688"/>
                <a:gd name="connsiteY1108" fmla="*/ 1655413 h 2354237"/>
                <a:gd name="connsiteX1109" fmla="*/ 926701 w 2306688"/>
                <a:gd name="connsiteY1109" fmla="*/ 1649705 h 2354237"/>
                <a:gd name="connsiteX1110" fmla="*/ 846780 w 2306688"/>
                <a:gd name="connsiteY1110" fmla="*/ 1569788 h 2354237"/>
                <a:gd name="connsiteX1111" fmla="*/ 860100 w 2306688"/>
                <a:gd name="connsiteY1111" fmla="*/ 1573594 h 2354237"/>
                <a:gd name="connsiteX1112" fmla="*/ 850585 w 2306688"/>
                <a:gd name="connsiteY1112" fmla="*/ 1560274 h 2354237"/>
                <a:gd name="connsiteX1113" fmla="*/ 846780 w 2306688"/>
                <a:gd name="connsiteY1113" fmla="*/ 1569788 h 2354237"/>
                <a:gd name="connsiteX1114" fmla="*/ 1171280 w 2306688"/>
                <a:gd name="connsiteY1114" fmla="*/ 1900247 h 2354237"/>
                <a:gd name="connsiteX1115" fmla="*/ 1183589 w 2306688"/>
                <a:gd name="connsiteY1115" fmla="*/ 1895163 h 2354237"/>
                <a:gd name="connsiteX1116" fmla="*/ 1168366 w 2306688"/>
                <a:gd name="connsiteY1116" fmla="*/ 1895163 h 2354237"/>
                <a:gd name="connsiteX1117" fmla="*/ 1171280 w 2306688"/>
                <a:gd name="connsiteY1117" fmla="*/ 1900247 h 2354237"/>
                <a:gd name="connsiteX1118" fmla="*/ 900060 w 2306688"/>
                <a:gd name="connsiteY1118" fmla="*/ 1636385 h 2354237"/>
                <a:gd name="connsiteX1119" fmla="*/ 913380 w 2306688"/>
                <a:gd name="connsiteY1119" fmla="*/ 1647802 h 2354237"/>
                <a:gd name="connsiteX1120" fmla="*/ 900060 w 2306688"/>
                <a:gd name="connsiteY1120" fmla="*/ 1636385 h 2354237"/>
                <a:gd name="connsiteX1121" fmla="*/ 1208326 w 2306688"/>
                <a:gd name="connsiteY1121" fmla="*/ 1969371 h 2354237"/>
                <a:gd name="connsiteX1122" fmla="*/ 1210229 w 2306688"/>
                <a:gd name="connsiteY1122" fmla="*/ 1954149 h 2354237"/>
                <a:gd name="connsiteX1123" fmla="*/ 1269218 w 2306688"/>
                <a:gd name="connsiteY1123" fmla="*/ 1957954 h 2354237"/>
                <a:gd name="connsiteX1124" fmla="*/ 1242578 w 2306688"/>
                <a:gd name="connsiteY1124" fmla="*/ 1971274 h 2354237"/>
                <a:gd name="connsiteX1125" fmla="*/ 1208326 w 2306688"/>
                <a:gd name="connsiteY1125" fmla="*/ 1969371 h 2354237"/>
                <a:gd name="connsiteX1126" fmla="*/ 1195006 w 2306688"/>
                <a:gd name="connsiteY1126" fmla="*/ 1990301 h 2354237"/>
                <a:gd name="connsiteX1127" fmla="*/ 1193103 w 2306688"/>
                <a:gd name="connsiteY1127" fmla="*/ 1976982 h 2354237"/>
                <a:gd name="connsiteX1128" fmla="*/ 1278733 w 2306688"/>
                <a:gd name="connsiteY1128" fmla="*/ 1976982 h 2354237"/>
                <a:gd name="connsiteX1129" fmla="*/ 1274927 w 2306688"/>
                <a:gd name="connsiteY1129" fmla="*/ 1965565 h 2354237"/>
                <a:gd name="connsiteX1130" fmla="*/ 1274927 w 2306688"/>
                <a:gd name="connsiteY1130" fmla="*/ 1959857 h 2354237"/>
                <a:gd name="connsiteX1131" fmla="*/ 1286344 w 2306688"/>
                <a:gd name="connsiteY1131" fmla="*/ 1961760 h 2354237"/>
                <a:gd name="connsiteX1132" fmla="*/ 1328207 w 2306688"/>
                <a:gd name="connsiteY1132" fmla="*/ 1944635 h 2354237"/>
                <a:gd name="connsiteX1133" fmla="*/ 1345333 w 2306688"/>
                <a:gd name="connsiteY1133" fmla="*/ 1950343 h 2354237"/>
                <a:gd name="connsiteX1134" fmla="*/ 1309179 w 2306688"/>
                <a:gd name="connsiteY1134" fmla="*/ 1963662 h 2354237"/>
                <a:gd name="connsiteX1135" fmla="*/ 1358653 w 2306688"/>
                <a:gd name="connsiteY1135" fmla="*/ 1965565 h 2354237"/>
                <a:gd name="connsiteX1136" fmla="*/ 1337722 w 2306688"/>
                <a:gd name="connsiteY1136" fmla="*/ 1973176 h 2354237"/>
                <a:gd name="connsiteX1137" fmla="*/ 1330110 w 2306688"/>
                <a:gd name="connsiteY1137" fmla="*/ 1986496 h 2354237"/>
                <a:gd name="connsiteX1138" fmla="*/ 1303470 w 2306688"/>
                <a:gd name="connsiteY1138" fmla="*/ 1994107 h 2354237"/>
                <a:gd name="connsiteX1139" fmla="*/ 1299664 w 2306688"/>
                <a:gd name="connsiteY1139" fmla="*/ 1990301 h 2354237"/>
                <a:gd name="connsiteX1140" fmla="*/ 1299664 w 2306688"/>
                <a:gd name="connsiteY1140" fmla="*/ 1997913 h 2354237"/>
                <a:gd name="connsiteX1141" fmla="*/ 1263509 w 2306688"/>
                <a:gd name="connsiteY1141" fmla="*/ 1990301 h 2354237"/>
                <a:gd name="connsiteX1142" fmla="*/ 1259704 w 2306688"/>
                <a:gd name="connsiteY1142" fmla="*/ 1982690 h 2354237"/>
                <a:gd name="connsiteX1143" fmla="*/ 1210229 w 2306688"/>
                <a:gd name="connsiteY1143" fmla="*/ 1984593 h 2354237"/>
                <a:gd name="connsiteX1144" fmla="*/ 1210229 w 2306688"/>
                <a:gd name="connsiteY1144" fmla="*/ 1990301 h 2354237"/>
                <a:gd name="connsiteX1145" fmla="*/ 1195006 w 2306688"/>
                <a:gd name="connsiteY1145" fmla="*/ 1990301 h 2354237"/>
                <a:gd name="connsiteX1146" fmla="*/ 1343430 w 2306688"/>
                <a:gd name="connsiteY1146" fmla="*/ 2144426 h 2354237"/>
                <a:gd name="connsiteX1147" fmla="*/ 1354848 w 2306688"/>
                <a:gd name="connsiteY1147" fmla="*/ 2136815 h 2354237"/>
                <a:gd name="connsiteX1148" fmla="*/ 1343430 w 2306688"/>
                <a:gd name="connsiteY1148" fmla="*/ 2144426 h 2354237"/>
                <a:gd name="connsiteX1149" fmla="*/ 1204520 w 2306688"/>
                <a:gd name="connsiteY1149" fmla="*/ 2034065 h 2354237"/>
                <a:gd name="connsiteX1150" fmla="*/ 1198812 w 2306688"/>
                <a:gd name="connsiteY1150" fmla="*/ 2020746 h 2354237"/>
                <a:gd name="connsiteX1151" fmla="*/ 1221646 w 2306688"/>
                <a:gd name="connsiteY1151" fmla="*/ 2026454 h 2354237"/>
                <a:gd name="connsiteX1152" fmla="*/ 1204520 w 2306688"/>
                <a:gd name="connsiteY1152" fmla="*/ 2034065 h 2354237"/>
                <a:gd name="connsiteX1153" fmla="*/ 1147434 w 2306688"/>
                <a:gd name="connsiteY1153" fmla="*/ 2001718 h 2354237"/>
                <a:gd name="connsiteX1154" fmla="*/ 1160754 w 2306688"/>
                <a:gd name="connsiteY1154" fmla="*/ 1997913 h 2354237"/>
                <a:gd name="connsiteX1155" fmla="*/ 1147434 w 2306688"/>
                <a:gd name="connsiteY1155" fmla="*/ 2001718 h 2354237"/>
                <a:gd name="connsiteX1156" fmla="*/ 1467117 w 2306688"/>
                <a:gd name="connsiteY1156" fmla="*/ 2328995 h 2354237"/>
                <a:gd name="connsiteX1157" fmla="*/ 1476632 w 2306688"/>
                <a:gd name="connsiteY1157" fmla="*/ 2328995 h 2354237"/>
                <a:gd name="connsiteX1158" fmla="*/ 1467117 w 2306688"/>
                <a:gd name="connsiteY1158" fmla="*/ 2328995 h 2354237"/>
                <a:gd name="connsiteX1159" fmla="*/ 1136017 w 2306688"/>
                <a:gd name="connsiteY1159" fmla="*/ 2007426 h 2354237"/>
                <a:gd name="connsiteX1160" fmla="*/ 1170269 w 2306688"/>
                <a:gd name="connsiteY1160" fmla="*/ 2003621 h 2354237"/>
                <a:gd name="connsiteX1161" fmla="*/ 1136017 w 2306688"/>
                <a:gd name="connsiteY1161" fmla="*/ 2007426 h 2354237"/>
                <a:gd name="connsiteX1162" fmla="*/ 1162657 w 2306688"/>
                <a:gd name="connsiteY1162" fmla="*/ 2039773 h 2354237"/>
                <a:gd name="connsiteX1163" fmla="*/ 1177880 w 2306688"/>
                <a:gd name="connsiteY1163" fmla="*/ 2037871 h 2354237"/>
                <a:gd name="connsiteX1164" fmla="*/ 1162657 w 2306688"/>
                <a:gd name="connsiteY1164" fmla="*/ 2039773 h 2354237"/>
                <a:gd name="connsiteX1165" fmla="*/ 1198812 w 2306688"/>
                <a:gd name="connsiteY1165" fmla="*/ 2125398 h 2354237"/>
                <a:gd name="connsiteX1166" fmla="*/ 1198812 w 2306688"/>
                <a:gd name="connsiteY1166" fmla="*/ 2117787 h 2354237"/>
                <a:gd name="connsiteX1167" fmla="*/ 1214035 w 2306688"/>
                <a:gd name="connsiteY1167" fmla="*/ 2121593 h 2354237"/>
                <a:gd name="connsiteX1168" fmla="*/ 1198812 w 2306688"/>
                <a:gd name="connsiteY1168" fmla="*/ 2125398 h 2354237"/>
                <a:gd name="connsiteX1169" fmla="*/ 1364124 w 2306688"/>
                <a:gd name="connsiteY1169" fmla="*/ 2319243 h 2354237"/>
                <a:gd name="connsiteX1170" fmla="*/ 1360556 w 2306688"/>
                <a:gd name="connsiteY1170" fmla="*/ 2313773 h 2354237"/>
                <a:gd name="connsiteX1171" fmla="*/ 1370071 w 2306688"/>
                <a:gd name="connsiteY1171" fmla="*/ 2311870 h 2354237"/>
                <a:gd name="connsiteX1172" fmla="*/ 1371973 w 2306688"/>
                <a:gd name="connsiteY1172" fmla="*/ 2317579 h 2354237"/>
                <a:gd name="connsiteX1173" fmla="*/ 1364124 w 2306688"/>
                <a:gd name="connsiteY1173" fmla="*/ 2319243 h 2354237"/>
                <a:gd name="connsiteX1174" fmla="*/ 1358653 w 2306688"/>
                <a:gd name="connsiteY1174" fmla="*/ 2334704 h 2354237"/>
                <a:gd name="connsiteX1175" fmla="*/ 1398614 w 2306688"/>
                <a:gd name="connsiteY1175" fmla="*/ 2327092 h 2354237"/>
                <a:gd name="connsiteX1176" fmla="*/ 1381488 w 2306688"/>
                <a:gd name="connsiteY1176" fmla="*/ 2325190 h 2354237"/>
                <a:gd name="connsiteX1177" fmla="*/ 1375779 w 2306688"/>
                <a:gd name="connsiteY1177" fmla="*/ 2311870 h 2354237"/>
                <a:gd name="connsiteX1178" fmla="*/ 1400517 w 2306688"/>
                <a:gd name="connsiteY1178" fmla="*/ 2313773 h 2354237"/>
                <a:gd name="connsiteX1179" fmla="*/ 1410031 w 2306688"/>
                <a:gd name="connsiteY1179" fmla="*/ 2328995 h 2354237"/>
                <a:gd name="connsiteX1180" fmla="*/ 1402419 w 2306688"/>
                <a:gd name="connsiteY1180" fmla="*/ 2330898 h 2354237"/>
                <a:gd name="connsiteX1181" fmla="*/ 1404322 w 2306688"/>
                <a:gd name="connsiteY1181" fmla="*/ 2340412 h 2354237"/>
                <a:gd name="connsiteX1182" fmla="*/ 1358653 w 2306688"/>
                <a:gd name="connsiteY1182" fmla="*/ 2334704 h 2354237"/>
                <a:gd name="connsiteX1183" fmla="*/ 1128405 w 2306688"/>
                <a:gd name="connsiteY1183" fmla="*/ 2106371 h 2354237"/>
                <a:gd name="connsiteX1184" fmla="*/ 1153143 w 2306688"/>
                <a:gd name="connsiteY1184" fmla="*/ 2110176 h 2354237"/>
                <a:gd name="connsiteX1185" fmla="*/ 1128405 w 2306688"/>
                <a:gd name="connsiteY1185" fmla="*/ 2106371 h 2354237"/>
                <a:gd name="connsiteX1186" fmla="*/ 1311082 w 2306688"/>
                <a:gd name="connsiteY1186" fmla="*/ 2315676 h 2354237"/>
                <a:gd name="connsiteX1187" fmla="*/ 1339625 w 2306688"/>
                <a:gd name="connsiteY1187" fmla="*/ 2315676 h 2354237"/>
                <a:gd name="connsiteX1188" fmla="*/ 1311082 w 2306688"/>
                <a:gd name="connsiteY1188" fmla="*/ 2315676 h 2354237"/>
                <a:gd name="connsiteX1189" fmla="*/ 1120794 w 2306688"/>
                <a:gd name="connsiteY1189" fmla="*/ 2172968 h 2354237"/>
                <a:gd name="connsiteX1190" fmla="*/ 1136017 w 2306688"/>
                <a:gd name="connsiteY1190" fmla="*/ 2178676 h 2354237"/>
                <a:gd name="connsiteX1191" fmla="*/ 1120794 w 2306688"/>
                <a:gd name="connsiteY1191" fmla="*/ 2172968 h 2354237"/>
                <a:gd name="connsiteX1192" fmla="*/ 936453 w 2306688"/>
                <a:gd name="connsiteY1192" fmla="*/ 2043341 h 2354237"/>
                <a:gd name="connsiteX1193" fmla="*/ 930506 w 2306688"/>
                <a:gd name="connsiteY1193" fmla="*/ 2035968 h 2354237"/>
                <a:gd name="connsiteX1194" fmla="*/ 943826 w 2306688"/>
                <a:gd name="connsiteY1194" fmla="*/ 2043579 h 2354237"/>
                <a:gd name="connsiteX1195" fmla="*/ 936453 w 2306688"/>
                <a:gd name="connsiteY1195" fmla="*/ 2043341 h 2354237"/>
                <a:gd name="connsiteX1196" fmla="*/ 943827 w 2306688"/>
                <a:gd name="connsiteY1196" fmla="*/ 2051190 h 2354237"/>
                <a:gd name="connsiteX1197" fmla="*/ 983787 w 2306688"/>
                <a:gd name="connsiteY1197" fmla="*/ 2056899 h 2354237"/>
                <a:gd name="connsiteX1198" fmla="*/ 943827 w 2306688"/>
                <a:gd name="connsiteY1198" fmla="*/ 2051190 h 2354237"/>
                <a:gd name="connsiteX1199" fmla="*/ 1031835 w 2306688"/>
                <a:gd name="connsiteY1199" fmla="*/ 2156556 h 2354237"/>
                <a:gd name="connsiteX1200" fmla="*/ 1027553 w 2306688"/>
                <a:gd name="connsiteY1200" fmla="*/ 2152037 h 2354237"/>
                <a:gd name="connsiteX1201" fmla="*/ 1038970 w 2306688"/>
                <a:gd name="connsiteY1201" fmla="*/ 2153940 h 2354237"/>
                <a:gd name="connsiteX1202" fmla="*/ 1031835 w 2306688"/>
                <a:gd name="connsiteY1202" fmla="*/ 2156556 h 2354237"/>
                <a:gd name="connsiteX1203" fmla="*/ 1168366 w 2306688"/>
                <a:gd name="connsiteY1203" fmla="*/ 2302356 h 2354237"/>
                <a:gd name="connsiteX1204" fmla="*/ 1181686 w 2306688"/>
                <a:gd name="connsiteY1204" fmla="*/ 2300454 h 2354237"/>
                <a:gd name="connsiteX1205" fmla="*/ 1168366 w 2306688"/>
                <a:gd name="connsiteY1205" fmla="*/ 2302356 h 2354237"/>
                <a:gd name="connsiteX1206" fmla="*/ 863668 w 2306688"/>
                <a:gd name="connsiteY1206" fmla="*/ 2023124 h 2354237"/>
                <a:gd name="connsiteX1207" fmla="*/ 869614 w 2306688"/>
                <a:gd name="connsiteY1207" fmla="*/ 2024551 h 2354237"/>
                <a:gd name="connsiteX1208" fmla="*/ 862003 w 2306688"/>
                <a:gd name="connsiteY1208" fmla="*/ 2018843 h 2354237"/>
                <a:gd name="connsiteX1209" fmla="*/ 863668 w 2306688"/>
                <a:gd name="connsiteY1209" fmla="*/ 2023124 h 2354237"/>
                <a:gd name="connsiteX1210" fmla="*/ 307552 w 2306688"/>
                <a:gd name="connsiteY1210" fmla="*/ 1469655 h 2354237"/>
                <a:gd name="connsiteX1211" fmla="*/ 313975 w 2306688"/>
                <a:gd name="connsiteY1211" fmla="*/ 1474650 h 2354237"/>
                <a:gd name="connsiteX1212" fmla="*/ 308266 w 2306688"/>
                <a:gd name="connsiteY1212" fmla="*/ 1463233 h 2354237"/>
                <a:gd name="connsiteX1213" fmla="*/ 307552 w 2306688"/>
                <a:gd name="connsiteY1213" fmla="*/ 1469655 h 2354237"/>
                <a:gd name="connsiteX1214" fmla="*/ 839168 w 2306688"/>
                <a:gd name="connsiteY1214" fmla="*/ 2007426 h 2354237"/>
                <a:gd name="connsiteX1215" fmla="*/ 858197 w 2306688"/>
                <a:gd name="connsiteY1215" fmla="*/ 2015037 h 2354237"/>
                <a:gd name="connsiteX1216" fmla="*/ 839168 w 2306688"/>
                <a:gd name="connsiteY1216" fmla="*/ 2007426 h 2354237"/>
                <a:gd name="connsiteX1217" fmla="*/ 789218 w 2306688"/>
                <a:gd name="connsiteY1217" fmla="*/ 1971274 h 2354237"/>
                <a:gd name="connsiteX1218" fmla="*/ 793499 w 2306688"/>
                <a:gd name="connsiteY1218" fmla="*/ 1971274 h 2354237"/>
                <a:gd name="connsiteX1219" fmla="*/ 787791 w 2306688"/>
                <a:gd name="connsiteY1219" fmla="*/ 1965565 h 2354237"/>
                <a:gd name="connsiteX1220" fmla="*/ 789218 w 2306688"/>
                <a:gd name="connsiteY1220" fmla="*/ 1971274 h 2354237"/>
                <a:gd name="connsiteX1221" fmla="*/ 972369 w 2306688"/>
                <a:gd name="connsiteY1221" fmla="*/ 2155843 h 2354237"/>
                <a:gd name="connsiteX1222" fmla="*/ 1004718 w 2306688"/>
                <a:gd name="connsiteY1222" fmla="*/ 2155843 h 2354237"/>
                <a:gd name="connsiteX1223" fmla="*/ 972369 w 2306688"/>
                <a:gd name="connsiteY1223" fmla="*/ 2155843 h 2354237"/>
                <a:gd name="connsiteX1224" fmla="*/ 681943 w 2306688"/>
                <a:gd name="connsiteY1224" fmla="*/ 1884549 h 2354237"/>
                <a:gd name="connsiteX1225" fmla="*/ 709773 w 2306688"/>
                <a:gd name="connsiteY1225" fmla="*/ 1900871 h 2354237"/>
                <a:gd name="connsiteX1226" fmla="*/ 679327 w 2306688"/>
                <a:gd name="connsiteY1226" fmla="*/ 1874232 h 2354237"/>
                <a:gd name="connsiteX1227" fmla="*/ 681943 w 2306688"/>
                <a:gd name="connsiteY1227" fmla="*/ 1884549 h 2354237"/>
                <a:gd name="connsiteX1228" fmla="*/ 215025 w 2306688"/>
                <a:gd name="connsiteY1228" fmla="*/ 1419469 h 2354237"/>
                <a:gd name="connsiteX1229" fmla="*/ 205511 w 2306688"/>
                <a:gd name="connsiteY1229" fmla="*/ 1383316 h 2354237"/>
                <a:gd name="connsiteX1230" fmla="*/ 215025 w 2306688"/>
                <a:gd name="connsiteY1230" fmla="*/ 1392830 h 2354237"/>
                <a:gd name="connsiteX1231" fmla="*/ 215025 w 2306688"/>
                <a:gd name="connsiteY1231" fmla="*/ 1419469 h 2354237"/>
                <a:gd name="connsiteX1232" fmla="*/ 192190 w 2306688"/>
                <a:gd name="connsiteY1232" fmla="*/ 1423275 h 2354237"/>
                <a:gd name="connsiteX1233" fmla="*/ 186482 w 2306688"/>
                <a:gd name="connsiteY1233" fmla="*/ 1413761 h 2354237"/>
                <a:gd name="connsiteX1234" fmla="*/ 190288 w 2306688"/>
                <a:gd name="connsiteY1234" fmla="*/ 1408053 h 2354237"/>
                <a:gd name="connsiteX1235" fmla="*/ 186482 w 2306688"/>
                <a:gd name="connsiteY1235" fmla="*/ 1409955 h 2354237"/>
                <a:gd name="connsiteX1236" fmla="*/ 182676 w 2306688"/>
                <a:gd name="connsiteY1236" fmla="*/ 1349067 h 2354237"/>
                <a:gd name="connsiteX1237" fmla="*/ 194093 w 2306688"/>
                <a:gd name="connsiteY1237" fmla="*/ 1369997 h 2354237"/>
                <a:gd name="connsiteX1238" fmla="*/ 192190 w 2306688"/>
                <a:gd name="connsiteY1238" fmla="*/ 1423275 h 2354237"/>
                <a:gd name="connsiteX1239" fmla="*/ 318494 w 2306688"/>
                <a:gd name="connsiteY1239" fmla="*/ 1551712 h 2354237"/>
                <a:gd name="connsiteX1240" fmla="*/ 327295 w 2306688"/>
                <a:gd name="connsiteY1240" fmla="*/ 1560274 h 2354237"/>
                <a:gd name="connsiteX1241" fmla="*/ 319683 w 2306688"/>
                <a:gd name="connsiteY1241" fmla="*/ 1537441 h 2354237"/>
                <a:gd name="connsiteX1242" fmla="*/ 318494 w 2306688"/>
                <a:gd name="connsiteY1242" fmla="*/ 1551712 h 2354237"/>
                <a:gd name="connsiteX1243" fmla="*/ 806819 w 2306688"/>
                <a:gd name="connsiteY1243" fmla="*/ 2043579 h 2354237"/>
                <a:gd name="connsiteX1244" fmla="*/ 820140 w 2306688"/>
                <a:gd name="connsiteY1244" fmla="*/ 2043579 h 2354237"/>
                <a:gd name="connsiteX1245" fmla="*/ 820140 w 2306688"/>
                <a:gd name="connsiteY1245" fmla="*/ 2049287 h 2354237"/>
                <a:gd name="connsiteX1246" fmla="*/ 806819 w 2306688"/>
                <a:gd name="connsiteY1246" fmla="*/ 2043579 h 2354237"/>
                <a:gd name="connsiteX1247" fmla="*/ 852488 w 2306688"/>
                <a:gd name="connsiteY1247" fmla="*/ 2093051 h 2354237"/>
                <a:gd name="connsiteX1248" fmla="*/ 867711 w 2306688"/>
                <a:gd name="connsiteY1248" fmla="*/ 2096857 h 2354237"/>
                <a:gd name="connsiteX1249" fmla="*/ 852488 w 2306688"/>
                <a:gd name="connsiteY1249" fmla="*/ 2093051 h 2354237"/>
                <a:gd name="connsiteX1250" fmla="*/ 289237 w 2306688"/>
                <a:gd name="connsiteY1250" fmla="*/ 1533636 h 2354237"/>
                <a:gd name="connsiteX1251" fmla="*/ 285431 w 2306688"/>
                <a:gd name="connsiteY1251" fmla="*/ 1516511 h 2354237"/>
                <a:gd name="connsiteX1252" fmla="*/ 298752 w 2306688"/>
                <a:gd name="connsiteY1252" fmla="*/ 1531733 h 2354237"/>
                <a:gd name="connsiteX1253" fmla="*/ 289237 w 2306688"/>
                <a:gd name="connsiteY1253" fmla="*/ 1533636 h 2354237"/>
                <a:gd name="connsiteX1254" fmla="*/ 874609 w 2306688"/>
                <a:gd name="connsiteY1254" fmla="*/ 2122306 h 2354237"/>
                <a:gd name="connsiteX1255" fmla="*/ 875323 w 2306688"/>
                <a:gd name="connsiteY1255" fmla="*/ 2112079 h 2354237"/>
                <a:gd name="connsiteX1256" fmla="*/ 881032 w 2306688"/>
                <a:gd name="connsiteY1256" fmla="*/ 2112079 h 2354237"/>
                <a:gd name="connsiteX1257" fmla="*/ 881031 w 2306688"/>
                <a:gd name="connsiteY1257" fmla="*/ 2125398 h 2354237"/>
                <a:gd name="connsiteX1258" fmla="*/ 874609 w 2306688"/>
                <a:gd name="connsiteY1258" fmla="*/ 2122306 h 2354237"/>
                <a:gd name="connsiteX1259" fmla="*/ 106561 w 2306688"/>
                <a:gd name="connsiteY1259" fmla="*/ 1360483 h 2354237"/>
                <a:gd name="connsiteX1260" fmla="*/ 114172 w 2306688"/>
                <a:gd name="connsiteY1260" fmla="*/ 1343358 h 2354237"/>
                <a:gd name="connsiteX1261" fmla="*/ 104658 w 2306688"/>
                <a:gd name="connsiteY1261" fmla="*/ 1347163 h 2354237"/>
                <a:gd name="connsiteX1262" fmla="*/ 106561 w 2306688"/>
                <a:gd name="connsiteY1262" fmla="*/ 1360483 h 2354237"/>
                <a:gd name="connsiteX1263" fmla="*/ 19029 w 2306688"/>
                <a:gd name="connsiteY1263" fmla="*/ 1278664 h 2354237"/>
                <a:gd name="connsiteX1264" fmla="*/ 17126 w 2306688"/>
                <a:gd name="connsiteY1264" fmla="*/ 1265344 h 2354237"/>
                <a:gd name="connsiteX1265" fmla="*/ 26640 w 2306688"/>
                <a:gd name="connsiteY1265" fmla="*/ 1280567 h 2354237"/>
                <a:gd name="connsiteX1266" fmla="*/ 19029 w 2306688"/>
                <a:gd name="connsiteY1266" fmla="*/ 1278664 h 2354237"/>
                <a:gd name="connsiteX1267" fmla="*/ 156036 w 2306688"/>
                <a:gd name="connsiteY1267" fmla="*/ 1419469 h 2354237"/>
                <a:gd name="connsiteX1268" fmla="*/ 156036 w 2306688"/>
                <a:gd name="connsiteY1268" fmla="*/ 1400441 h 2354237"/>
                <a:gd name="connsiteX1269" fmla="*/ 161744 w 2306688"/>
                <a:gd name="connsiteY1269" fmla="*/ 1398539 h 2354237"/>
                <a:gd name="connsiteX1270" fmla="*/ 165550 w 2306688"/>
                <a:gd name="connsiteY1270" fmla="*/ 1411858 h 2354237"/>
                <a:gd name="connsiteX1271" fmla="*/ 159841 w 2306688"/>
                <a:gd name="connsiteY1271" fmla="*/ 1409955 h 2354237"/>
                <a:gd name="connsiteX1272" fmla="*/ 161744 w 2306688"/>
                <a:gd name="connsiteY1272" fmla="*/ 1423275 h 2354237"/>
                <a:gd name="connsiteX1273" fmla="*/ 156036 w 2306688"/>
                <a:gd name="connsiteY1273" fmla="*/ 1419469 h 2354237"/>
                <a:gd name="connsiteX1274" fmla="*/ 142716 w 2306688"/>
                <a:gd name="connsiteY1274" fmla="*/ 1406150 h 2354237"/>
                <a:gd name="connsiteX1275" fmla="*/ 146521 w 2306688"/>
                <a:gd name="connsiteY1275" fmla="*/ 1396636 h 2354237"/>
                <a:gd name="connsiteX1276" fmla="*/ 138910 w 2306688"/>
                <a:gd name="connsiteY1276" fmla="*/ 1385219 h 2354237"/>
                <a:gd name="connsiteX1277" fmla="*/ 148424 w 2306688"/>
                <a:gd name="connsiteY1277" fmla="*/ 1400441 h 2354237"/>
                <a:gd name="connsiteX1278" fmla="*/ 142716 w 2306688"/>
                <a:gd name="connsiteY1278" fmla="*/ 1406150 h 2354237"/>
                <a:gd name="connsiteX1279" fmla="*/ 260694 w 2306688"/>
                <a:gd name="connsiteY1279" fmla="*/ 1529830 h 2354237"/>
                <a:gd name="connsiteX1280" fmla="*/ 241665 w 2306688"/>
                <a:gd name="connsiteY1280" fmla="*/ 1476552 h 2354237"/>
                <a:gd name="connsiteX1281" fmla="*/ 260694 w 2306688"/>
                <a:gd name="connsiteY1281" fmla="*/ 1529830 h 2354237"/>
                <a:gd name="connsiteX1282" fmla="*/ 802300 w 2306688"/>
                <a:gd name="connsiteY1282" fmla="*/ 2074737 h 2354237"/>
                <a:gd name="connsiteX1283" fmla="*/ 795402 w 2306688"/>
                <a:gd name="connsiteY1283" fmla="*/ 2062607 h 2354237"/>
                <a:gd name="connsiteX1284" fmla="*/ 801111 w 2306688"/>
                <a:gd name="connsiteY1284" fmla="*/ 2060704 h 2354237"/>
                <a:gd name="connsiteX1285" fmla="*/ 816334 w 2306688"/>
                <a:gd name="connsiteY1285" fmla="*/ 2079732 h 2354237"/>
                <a:gd name="connsiteX1286" fmla="*/ 802300 w 2306688"/>
                <a:gd name="connsiteY1286" fmla="*/ 2074737 h 2354237"/>
                <a:gd name="connsiteX1287" fmla="*/ 759247 w 2306688"/>
                <a:gd name="connsiteY1287" fmla="*/ 2032162 h 2354237"/>
                <a:gd name="connsiteX1288" fmla="*/ 745927 w 2306688"/>
                <a:gd name="connsiteY1288" fmla="*/ 2015037 h 2354237"/>
                <a:gd name="connsiteX1289" fmla="*/ 770665 w 2306688"/>
                <a:gd name="connsiteY1289" fmla="*/ 2015037 h 2354237"/>
                <a:gd name="connsiteX1290" fmla="*/ 787791 w 2306688"/>
                <a:gd name="connsiteY1290" fmla="*/ 2035968 h 2354237"/>
                <a:gd name="connsiteX1291" fmla="*/ 778276 w 2306688"/>
                <a:gd name="connsiteY1291" fmla="*/ 2041676 h 2354237"/>
                <a:gd name="connsiteX1292" fmla="*/ 764956 w 2306688"/>
                <a:gd name="connsiteY1292" fmla="*/ 2030260 h 2354237"/>
                <a:gd name="connsiteX1293" fmla="*/ 759247 w 2306688"/>
                <a:gd name="connsiteY1293" fmla="*/ 2032162 h 2354237"/>
                <a:gd name="connsiteX1294" fmla="*/ 1018038 w 2306688"/>
                <a:gd name="connsiteY1294" fmla="*/ 2294745 h 2354237"/>
                <a:gd name="connsiteX1295" fmla="*/ 1012330 w 2306688"/>
                <a:gd name="connsiteY1295" fmla="*/ 2285231 h 2354237"/>
                <a:gd name="connsiteX1296" fmla="*/ 1038970 w 2306688"/>
                <a:gd name="connsiteY1296" fmla="*/ 2292842 h 2354237"/>
                <a:gd name="connsiteX1297" fmla="*/ 1018038 w 2306688"/>
                <a:gd name="connsiteY1297" fmla="*/ 2294745 h 2354237"/>
                <a:gd name="connsiteX1298" fmla="*/ 624143 w 2306688"/>
                <a:gd name="connsiteY1298" fmla="*/ 1908482 h 2354237"/>
                <a:gd name="connsiteX1299" fmla="*/ 635560 w 2306688"/>
                <a:gd name="connsiteY1299" fmla="*/ 1917996 h 2354237"/>
                <a:gd name="connsiteX1300" fmla="*/ 624143 w 2306688"/>
                <a:gd name="connsiteY1300" fmla="*/ 1908482 h 2354237"/>
                <a:gd name="connsiteX1301" fmla="*/ 247374 w 2306688"/>
                <a:gd name="connsiteY1301" fmla="*/ 1531733 h 2354237"/>
                <a:gd name="connsiteX1302" fmla="*/ 247374 w 2306688"/>
                <a:gd name="connsiteY1302" fmla="*/ 1524122 h 2354237"/>
                <a:gd name="connsiteX1303" fmla="*/ 251180 w 2306688"/>
                <a:gd name="connsiteY1303" fmla="*/ 1531733 h 2354237"/>
                <a:gd name="connsiteX1304" fmla="*/ 247374 w 2306688"/>
                <a:gd name="connsiteY1304" fmla="*/ 1531733 h 2354237"/>
                <a:gd name="connsiteX1305" fmla="*/ 324916 w 2306688"/>
                <a:gd name="connsiteY1305" fmla="*/ 1611173 h 2354237"/>
                <a:gd name="connsiteX1306" fmla="*/ 321586 w 2306688"/>
                <a:gd name="connsiteY1306" fmla="*/ 1602135 h 2354237"/>
                <a:gd name="connsiteX1307" fmla="*/ 331100 w 2306688"/>
                <a:gd name="connsiteY1307" fmla="*/ 1617358 h 2354237"/>
                <a:gd name="connsiteX1308" fmla="*/ 324916 w 2306688"/>
                <a:gd name="connsiteY1308" fmla="*/ 1611173 h 2354237"/>
                <a:gd name="connsiteX1309" fmla="*/ 546839 w 2306688"/>
                <a:gd name="connsiteY1309" fmla="*/ 1835463 h 2354237"/>
                <a:gd name="connsiteX1310" fmla="*/ 551834 w 2306688"/>
                <a:gd name="connsiteY1310" fmla="*/ 1838079 h 2354237"/>
                <a:gd name="connsiteX1311" fmla="*/ 546125 w 2306688"/>
                <a:gd name="connsiteY1311" fmla="*/ 1828565 h 2354237"/>
                <a:gd name="connsiteX1312" fmla="*/ 546839 w 2306688"/>
                <a:gd name="connsiteY1312" fmla="*/ 1835463 h 2354237"/>
                <a:gd name="connsiteX1313" fmla="*/ 127195 w 2306688"/>
                <a:gd name="connsiteY1313" fmla="*/ 1427675 h 2354237"/>
                <a:gd name="connsiteX1314" fmla="*/ 125590 w 2306688"/>
                <a:gd name="connsiteY1314" fmla="*/ 1413761 h 2354237"/>
                <a:gd name="connsiteX1315" fmla="*/ 127195 w 2306688"/>
                <a:gd name="connsiteY1315" fmla="*/ 1427675 h 2354237"/>
                <a:gd name="connsiteX1316" fmla="*/ 157939 w 2306688"/>
                <a:gd name="connsiteY1316" fmla="*/ 1463233 h 2354237"/>
                <a:gd name="connsiteX1317" fmla="*/ 154133 w 2306688"/>
                <a:gd name="connsiteY1317" fmla="*/ 1448011 h 2354237"/>
                <a:gd name="connsiteX1318" fmla="*/ 157939 w 2306688"/>
                <a:gd name="connsiteY1318" fmla="*/ 1463233 h 2354237"/>
                <a:gd name="connsiteX1319" fmla="*/ 89435 w 2306688"/>
                <a:gd name="connsiteY1319" fmla="*/ 1396636 h 2354237"/>
                <a:gd name="connsiteX1320" fmla="*/ 76115 w 2306688"/>
                <a:gd name="connsiteY1320" fmla="*/ 1299594 h 2354237"/>
                <a:gd name="connsiteX1321" fmla="*/ 66601 w 2306688"/>
                <a:gd name="connsiteY1321" fmla="*/ 1299594 h 2354237"/>
                <a:gd name="connsiteX1322" fmla="*/ 65174 w 2306688"/>
                <a:gd name="connsiteY1322" fmla="*/ 1291983 h 2354237"/>
                <a:gd name="connsiteX1323" fmla="*/ 66201 w 2306688"/>
                <a:gd name="connsiteY1323" fmla="*/ 1286503 h 2354237"/>
                <a:gd name="connsiteX1324" fmla="*/ 91582 w 2306688"/>
                <a:gd name="connsiteY1324" fmla="*/ 1319373 h 2354237"/>
                <a:gd name="connsiteX1325" fmla="*/ 128183 w 2306688"/>
                <a:gd name="connsiteY1325" fmla="*/ 1312608 h 2354237"/>
                <a:gd name="connsiteX1326" fmla="*/ 128920 w 2306688"/>
                <a:gd name="connsiteY1326" fmla="*/ 1315054 h 2354237"/>
                <a:gd name="connsiteX1327" fmla="*/ 131298 w 2306688"/>
                <a:gd name="connsiteY1327" fmla="*/ 1333844 h 2354237"/>
                <a:gd name="connsiteX1328" fmla="*/ 135104 w 2306688"/>
                <a:gd name="connsiteY1328" fmla="*/ 1318622 h 2354237"/>
                <a:gd name="connsiteX1329" fmla="*/ 148424 w 2306688"/>
                <a:gd name="connsiteY1329" fmla="*/ 1316719 h 2354237"/>
                <a:gd name="connsiteX1330" fmla="*/ 148425 w 2306688"/>
                <a:gd name="connsiteY1330" fmla="*/ 1309108 h 2354237"/>
                <a:gd name="connsiteX1331" fmla="*/ 156036 w 2306688"/>
                <a:gd name="connsiteY1331" fmla="*/ 1309108 h 2354237"/>
                <a:gd name="connsiteX1332" fmla="*/ 159841 w 2306688"/>
                <a:gd name="connsiteY1332" fmla="*/ 1312914 h 2354237"/>
                <a:gd name="connsiteX1333" fmla="*/ 161744 w 2306688"/>
                <a:gd name="connsiteY1333" fmla="*/ 1318622 h 2354237"/>
                <a:gd name="connsiteX1334" fmla="*/ 159842 w 2306688"/>
                <a:gd name="connsiteY1334" fmla="*/ 1314816 h 2354237"/>
                <a:gd name="connsiteX1335" fmla="*/ 144619 w 2306688"/>
                <a:gd name="connsiteY1335" fmla="*/ 1343358 h 2354237"/>
                <a:gd name="connsiteX1336" fmla="*/ 148424 w 2306688"/>
                <a:gd name="connsiteY1336" fmla="*/ 1352872 h 2354237"/>
                <a:gd name="connsiteX1337" fmla="*/ 152230 w 2306688"/>
                <a:gd name="connsiteY1337" fmla="*/ 1331942 h 2354237"/>
                <a:gd name="connsiteX1338" fmla="*/ 154133 w 2306688"/>
                <a:gd name="connsiteY1338" fmla="*/ 1335747 h 2354237"/>
                <a:gd name="connsiteX1339" fmla="*/ 156036 w 2306688"/>
                <a:gd name="connsiteY1339" fmla="*/ 1330039 h 2354237"/>
                <a:gd name="connsiteX1340" fmla="*/ 159842 w 2306688"/>
                <a:gd name="connsiteY1340" fmla="*/ 1350969 h 2354237"/>
                <a:gd name="connsiteX1341" fmla="*/ 165550 w 2306688"/>
                <a:gd name="connsiteY1341" fmla="*/ 1352872 h 2354237"/>
                <a:gd name="connsiteX1342" fmla="*/ 159842 w 2306688"/>
                <a:gd name="connsiteY1342" fmla="*/ 1396636 h 2354237"/>
                <a:gd name="connsiteX1343" fmla="*/ 148424 w 2306688"/>
                <a:gd name="connsiteY1343" fmla="*/ 1360483 h 2354237"/>
                <a:gd name="connsiteX1344" fmla="*/ 142716 w 2306688"/>
                <a:gd name="connsiteY1344" fmla="*/ 1369997 h 2354237"/>
                <a:gd name="connsiteX1345" fmla="*/ 140813 w 2306688"/>
                <a:gd name="connsiteY1345" fmla="*/ 1362386 h 2354237"/>
                <a:gd name="connsiteX1346" fmla="*/ 127493 w 2306688"/>
                <a:gd name="connsiteY1346" fmla="*/ 1364289 h 2354237"/>
                <a:gd name="connsiteX1347" fmla="*/ 129395 w 2306688"/>
                <a:gd name="connsiteY1347" fmla="*/ 1383316 h 2354237"/>
                <a:gd name="connsiteX1348" fmla="*/ 123687 w 2306688"/>
                <a:gd name="connsiteY1348" fmla="*/ 1390928 h 2354237"/>
                <a:gd name="connsiteX1349" fmla="*/ 119881 w 2306688"/>
                <a:gd name="connsiteY1349" fmla="*/ 1366191 h 2354237"/>
                <a:gd name="connsiteX1350" fmla="*/ 104658 w 2306688"/>
                <a:gd name="connsiteY1350" fmla="*/ 1364289 h 2354237"/>
                <a:gd name="connsiteX1351" fmla="*/ 98949 w 2306688"/>
                <a:gd name="connsiteY1351" fmla="*/ 1371900 h 2354237"/>
                <a:gd name="connsiteX1352" fmla="*/ 98949 w 2306688"/>
                <a:gd name="connsiteY1352" fmla="*/ 1400441 h 2354237"/>
                <a:gd name="connsiteX1353" fmla="*/ 91338 w 2306688"/>
                <a:gd name="connsiteY1353" fmla="*/ 1392830 h 2354237"/>
                <a:gd name="connsiteX1354" fmla="*/ 89435 w 2306688"/>
                <a:gd name="connsiteY1354" fmla="*/ 1396636 h 2354237"/>
                <a:gd name="connsiteX1355" fmla="*/ 476433 w 2306688"/>
                <a:gd name="connsiteY1355" fmla="*/ 1800024 h 2354237"/>
                <a:gd name="connsiteX1356" fmla="*/ 481428 w 2306688"/>
                <a:gd name="connsiteY1356" fmla="*/ 1800024 h 2354237"/>
                <a:gd name="connsiteX1357" fmla="*/ 475719 w 2306688"/>
                <a:gd name="connsiteY1357" fmla="*/ 1794316 h 2354237"/>
                <a:gd name="connsiteX1358" fmla="*/ 476433 w 2306688"/>
                <a:gd name="connsiteY1358" fmla="*/ 1800024 h 2354237"/>
                <a:gd name="connsiteX1359" fmla="*/ 494747 w 2306688"/>
                <a:gd name="connsiteY1359" fmla="*/ 1819527 h 2354237"/>
                <a:gd name="connsiteX1360" fmla="*/ 528999 w 2306688"/>
                <a:gd name="connsiteY1360" fmla="*/ 1832371 h 2354237"/>
                <a:gd name="connsiteX1361" fmla="*/ 540417 w 2306688"/>
                <a:gd name="connsiteY1361" fmla="*/ 1820955 h 2354237"/>
                <a:gd name="connsiteX1362" fmla="*/ 517582 w 2306688"/>
                <a:gd name="connsiteY1362" fmla="*/ 1801927 h 2354237"/>
                <a:gd name="connsiteX1363" fmla="*/ 506165 w 2306688"/>
                <a:gd name="connsiteY1363" fmla="*/ 1800024 h 2354237"/>
                <a:gd name="connsiteX1364" fmla="*/ 490942 w 2306688"/>
                <a:gd name="connsiteY1364" fmla="*/ 1805732 h 2354237"/>
                <a:gd name="connsiteX1365" fmla="*/ 494747 w 2306688"/>
                <a:gd name="connsiteY1365" fmla="*/ 1819527 h 2354237"/>
                <a:gd name="connsiteX1366" fmla="*/ 127493 w 2306688"/>
                <a:gd name="connsiteY1366" fmla="*/ 1461330 h 2354237"/>
                <a:gd name="connsiteX1367" fmla="*/ 123687 w 2306688"/>
                <a:gd name="connsiteY1367" fmla="*/ 1451816 h 2354237"/>
                <a:gd name="connsiteX1368" fmla="*/ 129396 w 2306688"/>
                <a:gd name="connsiteY1368" fmla="*/ 1449914 h 2354237"/>
                <a:gd name="connsiteX1369" fmla="*/ 129396 w 2306688"/>
                <a:gd name="connsiteY1369" fmla="*/ 1448011 h 2354237"/>
                <a:gd name="connsiteX1370" fmla="*/ 131298 w 2306688"/>
                <a:gd name="connsiteY1370" fmla="*/ 1459427 h 2354237"/>
                <a:gd name="connsiteX1371" fmla="*/ 129395 w 2306688"/>
                <a:gd name="connsiteY1371" fmla="*/ 1457524 h 2354237"/>
                <a:gd name="connsiteX1372" fmla="*/ 127493 w 2306688"/>
                <a:gd name="connsiteY1372" fmla="*/ 1461330 h 2354237"/>
                <a:gd name="connsiteX1373" fmla="*/ 580377 w 2306688"/>
                <a:gd name="connsiteY1373" fmla="*/ 1916093 h 2354237"/>
                <a:gd name="connsiteX1374" fmla="*/ 570863 w 2306688"/>
                <a:gd name="connsiteY1374" fmla="*/ 1902774 h 2354237"/>
                <a:gd name="connsiteX1375" fmla="*/ 580377 w 2306688"/>
                <a:gd name="connsiteY1375" fmla="*/ 1897065 h 2354237"/>
                <a:gd name="connsiteX1376" fmla="*/ 605114 w 2306688"/>
                <a:gd name="connsiteY1376" fmla="*/ 1921801 h 2354237"/>
                <a:gd name="connsiteX1377" fmla="*/ 618435 w 2306688"/>
                <a:gd name="connsiteY1377" fmla="*/ 1919899 h 2354237"/>
                <a:gd name="connsiteX1378" fmla="*/ 643172 w 2306688"/>
                <a:gd name="connsiteY1378" fmla="*/ 1942732 h 2354237"/>
                <a:gd name="connsiteX1379" fmla="*/ 605114 w 2306688"/>
                <a:gd name="connsiteY1379" fmla="*/ 1929413 h 2354237"/>
                <a:gd name="connsiteX1380" fmla="*/ 599406 w 2306688"/>
                <a:gd name="connsiteY1380" fmla="*/ 1917996 h 2354237"/>
                <a:gd name="connsiteX1381" fmla="*/ 595600 w 2306688"/>
                <a:gd name="connsiteY1381" fmla="*/ 1923704 h 2354237"/>
                <a:gd name="connsiteX1382" fmla="*/ 580377 w 2306688"/>
                <a:gd name="connsiteY1382" fmla="*/ 1916093 h 2354237"/>
                <a:gd name="connsiteX1383" fmla="*/ 601547 w 2306688"/>
                <a:gd name="connsiteY1383" fmla="*/ 1938689 h 2354237"/>
                <a:gd name="connsiteX1384" fmla="*/ 597503 w 2306688"/>
                <a:gd name="connsiteY1384" fmla="*/ 1933218 h 2354237"/>
                <a:gd name="connsiteX1385" fmla="*/ 607017 w 2306688"/>
                <a:gd name="connsiteY1385" fmla="*/ 1937024 h 2354237"/>
                <a:gd name="connsiteX1386" fmla="*/ 601547 w 2306688"/>
                <a:gd name="connsiteY1386" fmla="*/ 1938689 h 2354237"/>
                <a:gd name="connsiteX1387" fmla="*/ 213122 w 2306688"/>
                <a:gd name="connsiteY1387" fmla="*/ 1552663 h 2354237"/>
                <a:gd name="connsiteX1388" fmla="*/ 201705 w 2306688"/>
                <a:gd name="connsiteY1388" fmla="*/ 1505094 h 2354237"/>
                <a:gd name="connsiteX1389" fmla="*/ 216928 w 2306688"/>
                <a:gd name="connsiteY1389" fmla="*/ 1537441 h 2354237"/>
                <a:gd name="connsiteX1390" fmla="*/ 218831 w 2306688"/>
                <a:gd name="connsiteY1390" fmla="*/ 1533635 h 2354237"/>
                <a:gd name="connsiteX1391" fmla="*/ 226442 w 2306688"/>
                <a:gd name="connsiteY1391" fmla="*/ 1545052 h 2354237"/>
                <a:gd name="connsiteX1392" fmla="*/ 222636 w 2306688"/>
                <a:gd name="connsiteY1392" fmla="*/ 1508899 h 2354237"/>
                <a:gd name="connsiteX1393" fmla="*/ 234054 w 2306688"/>
                <a:gd name="connsiteY1393" fmla="*/ 1518413 h 2354237"/>
                <a:gd name="connsiteX1394" fmla="*/ 230248 w 2306688"/>
                <a:gd name="connsiteY1394" fmla="*/ 1487969 h 2354237"/>
                <a:gd name="connsiteX1395" fmla="*/ 245471 w 2306688"/>
                <a:gd name="connsiteY1395" fmla="*/ 1531733 h 2354237"/>
                <a:gd name="connsiteX1396" fmla="*/ 239762 w 2306688"/>
                <a:gd name="connsiteY1396" fmla="*/ 1543149 h 2354237"/>
                <a:gd name="connsiteX1397" fmla="*/ 247374 w 2306688"/>
                <a:gd name="connsiteY1397" fmla="*/ 1545052 h 2354237"/>
                <a:gd name="connsiteX1398" fmla="*/ 232151 w 2306688"/>
                <a:gd name="connsiteY1398" fmla="*/ 1543149 h 2354237"/>
                <a:gd name="connsiteX1399" fmla="*/ 224539 w 2306688"/>
                <a:gd name="connsiteY1399" fmla="*/ 1548858 h 2354237"/>
                <a:gd name="connsiteX1400" fmla="*/ 226442 w 2306688"/>
                <a:gd name="connsiteY1400" fmla="*/ 1558371 h 2354237"/>
                <a:gd name="connsiteX1401" fmla="*/ 213122 w 2306688"/>
                <a:gd name="connsiteY1401" fmla="*/ 1552663 h 2354237"/>
                <a:gd name="connsiteX1402" fmla="*/ 367493 w 2306688"/>
                <a:gd name="connsiteY1402" fmla="*/ 1707502 h 2354237"/>
                <a:gd name="connsiteX1403" fmla="*/ 369158 w 2306688"/>
                <a:gd name="connsiteY1403" fmla="*/ 1697274 h 2354237"/>
                <a:gd name="connsiteX1404" fmla="*/ 372964 w 2306688"/>
                <a:gd name="connsiteY1404" fmla="*/ 1697274 h 2354237"/>
                <a:gd name="connsiteX1405" fmla="*/ 372964 w 2306688"/>
                <a:gd name="connsiteY1405" fmla="*/ 1710593 h 2354237"/>
                <a:gd name="connsiteX1406" fmla="*/ 367493 w 2306688"/>
                <a:gd name="connsiteY1406" fmla="*/ 1707502 h 2354237"/>
                <a:gd name="connsiteX1407" fmla="*/ 239762 w 2306688"/>
                <a:gd name="connsiteY1407" fmla="*/ 1581205 h 2354237"/>
                <a:gd name="connsiteX1408" fmla="*/ 237860 w 2306688"/>
                <a:gd name="connsiteY1408" fmla="*/ 1562177 h 2354237"/>
                <a:gd name="connsiteX1409" fmla="*/ 243568 w 2306688"/>
                <a:gd name="connsiteY1409" fmla="*/ 1552663 h 2354237"/>
                <a:gd name="connsiteX1410" fmla="*/ 251179 w 2306688"/>
                <a:gd name="connsiteY1410" fmla="*/ 1552663 h 2354237"/>
                <a:gd name="connsiteX1411" fmla="*/ 253082 w 2306688"/>
                <a:gd name="connsiteY1411" fmla="*/ 1565983 h 2354237"/>
                <a:gd name="connsiteX1412" fmla="*/ 239762 w 2306688"/>
                <a:gd name="connsiteY1412" fmla="*/ 1581205 h 2354237"/>
                <a:gd name="connsiteX1413" fmla="*/ 127493 w 2306688"/>
                <a:gd name="connsiteY1413" fmla="*/ 1470844 h 2354237"/>
                <a:gd name="connsiteX1414" fmla="*/ 131298 w 2306688"/>
                <a:gd name="connsiteY1414" fmla="*/ 1465136 h 2354237"/>
                <a:gd name="connsiteX1415" fmla="*/ 135104 w 2306688"/>
                <a:gd name="connsiteY1415" fmla="*/ 1472747 h 2354237"/>
                <a:gd name="connsiteX1416" fmla="*/ 127493 w 2306688"/>
                <a:gd name="connsiteY1416" fmla="*/ 1470844 h 2354237"/>
                <a:gd name="connsiteX1417" fmla="*/ 591319 w 2306688"/>
                <a:gd name="connsiteY1417" fmla="*/ 1942256 h 2354237"/>
                <a:gd name="connsiteX1418" fmla="*/ 587989 w 2306688"/>
                <a:gd name="connsiteY1418" fmla="*/ 1937024 h 2354237"/>
                <a:gd name="connsiteX1419" fmla="*/ 597503 w 2306688"/>
                <a:gd name="connsiteY1419" fmla="*/ 1944635 h 2354237"/>
                <a:gd name="connsiteX1420" fmla="*/ 591319 w 2306688"/>
                <a:gd name="connsiteY1420" fmla="*/ 1942256 h 2354237"/>
                <a:gd name="connsiteX1421" fmla="*/ 156036 w 2306688"/>
                <a:gd name="connsiteY1421" fmla="*/ 1508900 h 2354237"/>
                <a:gd name="connsiteX1422" fmla="*/ 154133 w 2306688"/>
                <a:gd name="connsiteY1422" fmla="*/ 1503191 h 2354237"/>
                <a:gd name="connsiteX1423" fmla="*/ 156036 w 2306688"/>
                <a:gd name="connsiteY1423" fmla="*/ 1508900 h 2354237"/>
                <a:gd name="connsiteX1424" fmla="*/ 482141 w 2306688"/>
                <a:gd name="connsiteY1424" fmla="*/ 1844263 h 2354237"/>
                <a:gd name="connsiteX1425" fmla="*/ 489039 w 2306688"/>
                <a:gd name="connsiteY1425" fmla="*/ 1849496 h 2354237"/>
                <a:gd name="connsiteX1426" fmla="*/ 479525 w 2306688"/>
                <a:gd name="connsiteY1426" fmla="*/ 1836177 h 2354237"/>
                <a:gd name="connsiteX1427" fmla="*/ 482141 w 2306688"/>
                <a:gd name="connsiteY1427" fmla="*/ 1844263 h 2354237"/>
                <a:gd name="connsiteX1428" fmla="*/ 247374 w 2306688"/>
                <a:gd name="connsiteY1428" fmla="*/ 1609746 h 2354237"/>
                <a:gd name="connsiteX1429" fmla="*/ 247374 w 2306688"/>
                <a:gd name="connsiteY1429" fmla="*/ 1594524 h 2354237"/>
                <a:gd name="connsiteX1430" fmla="*/ 247374 w 2306688"/>
                <a:gd name="connsiteY1430" fmla="*/ 1609746 h 2354237"/>
                <a:gd name="connsiteX1431" fmla="*/ 159604 w 2306688"/>
                <a:gd name="connsiteY1431" fmla="*/ 1523170 h 2354237"/>
                <a:gd name="connsiteX1432" fmla="*/ 165550 w 2306688"/>
                <a:gd name="connsiteY1432" fmla="*/ 1527927 h 2354237"/>
                <a:gd name="connsiteX1433" fmla="*/ 165550 w 2306688"/>
                <a:gd name="connsiteY1433" fmla="*/ 1518414 h 2354237"/>
                <a:gd name="connsiteX1434" fmla="*/ 157939 w 2306688"/>
                <a:gd name="connsiteY1434" fmla="*/ 1518413 h 2354237"/>
                <a:gd name="connsiteX1435" fmla="*/ 159604 w 2306688"/>
                <a:gd name="connsiteY1435" fmla="*/ 1523170 h 2354237"/>
                <a:gd name="connsiteX1436" fmla="*/ 154133 w 2306688"/>
                <a:gd name="connsiteY1436" fmla="*/ 1518413 h 2354237"/>
                <a:gd name="connsiteX1437" fmla="*/ 150327 w 2306688"/>
                <a:gd name="connsiteY1437" fmla="*/ 1505094 h 2354237"/>
                <a:gd name="connsiteX1438" fmla="*/ 154133 w 2306688"/>
                <a:gd name="connsiteY1438" fmla="*/ 1518413 h 2354237"/>
                <a:gd name="connsiteX1439" fmla="*/ 480952 w 2306688"/>
                <a:gd name="connsiteY1439" fmla="*/ 1848069 h 2354237"/>
                <a:gd name="connsiteX1440" fmla="*/ 466204 w 2306688"/>
                <a:gd name="connsiteY1440" fmla="*/ 1828565 h 2354237"/>
                <a:gd name="connsiteX1441" fmla="*/ 489039 w 2306688"/>
                <a:gd name="connsiteY1441" fmla="*/ 1834274 h 2354237"/>
                <a:gd name="connsiteX1442" fmla="*/ 479525 w 2306688"/>
                <a:gd name="connsiteY1442" fmla="*/ 1813344 h 2354237"/>
                <a:gd name="connsiteX1443" fmla="*/ 479525 w 2306688"/>
                <a:gd name="connsiteY1443" fmla="*/ 1807635 h 2354237"/>
                <a:gd name="connsiteX1444" fmla="*/ 464302 w 2306688"/>
                <a:gd name="connsiteY1444" fmla="*/ 1798121 h 2354237"/>
                <a:gd name="connsiteX1445" fmla="*/ 462399 w 2306688"/>
                <a:gd name="connsiteY1445" fmla="*/ 1784802 h 2354237"/>
                <a:gd name="connsiteX1446" fmla="*/ 414827 w 2306688"/>
                <a:gd name="connsiteY1446" fmla="*/ 1731524 h 2354237"/>
                <a:gd name="connsiteX1447" fmla="*/ 420536 w 2306688"/>
                <a:gd name="connsiteY1447" fmla="*/ 1723913 h 2354237"/>
                <a:gd name="connsiteX1448" fmla="*/ 412924 w 2306688"/>
                <a:gd name="connsiteY1448" fmla="*/ 1701080 h 2354237"/>
                <a:gd name="connsiteX1449" fmla="*/ 403410 w 2306688"/>
                <a:gd name="connsiteY1449" fmla="*/ 1697274 h 2354237"/>
                <a:gd name="connsiteX1450" fmla="*/ 407215 w 2306688"/>
                <a:gd name="connsiteY1450" fmla="*/ 1720107 h 2354237"/>
                <a:gd name="connsiteX1451" fmla="*/ 386284 w 2306688"/>
                <a:gd name="connsiteY1451" fmla="*/ 1695371 h 2354237"/>
                <a:gd name="connsiteX1452" fmla="*/ 380575 w 2306688"/>
                <a:gd name="connsiteY1452" fmla="*/ 1701080 h 2354237"/>
                <a:gd name="connsiteX1453" fmla="*/ 367255 w 2306688"/>
                <a:gd name="connsiteY1453" fmla="*/ 1672538 h 2354237"/>
                <a:gd name="connsiteX1454" fmla="*/ 365352 w 2306688"/>
                <a:gd name="connsiteY1454" fmla="*/ 1678246 h 2354237"/>
                <a:gd name="connsiteX1455" fmla="*/ 333003 w 2306688"/>
                <a:gd name="connsiteY1455" fmla="*/ 1596427 h 2354237"/>
                <a:gd name="connsiteX1456" fmla="*/ 321586 w 2306688"/>
                <a:gd name="connsiteY1456" fmla="*/ 1598330 h 2354237"/>
                <a:gd name="connsiteX1457" fmla="*/ 325392 w 2306688"/>
                <a:gd name="connsiteY1457" fmla="*/ 1592622 h 2354237"/>
                <a:gd name="connsiteX1458" fmla="*/ 313975 w 2306688"/>
                <a:gd name="connsiteY1458" fmla="*/ 1575497 h 2354237"/>
                <a:gd name="connsiteX1459" fmla="*/ 306363 w 2306688"/>
                <a:gd name="connsiteY1459" fmla="*/ 1531733 h 2354237"/>
                <a:gd name="connsiteX1460" fmla="*/ 296849 w 2306688"/>
                <a:gd name="connsiteY1460" fmla="*/ 1527927 h 2354237"/>
                <a:gd name="connsiteX1461" fmla="*/ 279723 w 2306688"/>
                <a:gd name="connsiteY1461" fmla="*/ 1472747 h 2354237"/>
                <a:gd name="connsiteX1462" fmla="*/ 283529 w 2306688"/>
                <a:gd name="connsiteY1462" fmla="*/ 1472747 h 2354237"/>
                <a:gd name="connsiteX1463" fmla="*/ 270208 w 2306688"/>
                <a:gd name="connsiteY1463" fmla="*/ 1360483 h 2354237"/>
                <a:gd name="connsiteX1464" fmla="*/ 264500 w 2306688"/>
                <a:gd name="connsiteY1464" fmla="*/ 1379511 h 2354237"/>
                <a:gd name="connsiteX1465" fmla="*/ 260694 w 2306688"/>
                <a:gd name="connsiteY1465" fmla="*/ 1381414 h 2354237"/>
                <a:gd name="connsiteX1466" fmla="*/ 245471 w 2306688"/>
                <a:gd name="connsiteY1466" fmla="*/ 1358580 h 2354237"/>
                <a:gd name="connsiteX1467" fmla="*/ 245471 w 2306688"/>
                <a:gd name="connsiteY1467" fmla="*/ 1303400 h 2354237"/>
                <a:gd name="connsiteX1468" fmla="*/ 251180 w 2306688"/>
                <a:gd name="connsiteY1468" fmla="*/ 1331942 h 2354237"/>
                <a:gd name="connsiteX1469" fmla="*/ 264500 w 2306688"/>
                <a:gd name="connsiteY1469" fmla="*/ 1333844 h 2354237"/>
                <a:gd name="connsiteX1470" fmla="*/ 261883 w 2306688"/>
                <a:gd name="connsiteY1470" fmla="*/ 1301259 h 2354237"/>
                <a:gd name="connsiteX1471" fmla="*/ 258803 w 2306688"/>
                <a:gd name="connsiteY1471" fmla="*/ 1288465 h 2354237"/>
                <a:gd name="connsiteX1472" fmla="*/ 1372163 w 2306688"/>
                <a:gd name="connsiteY1472" fmla="*/ 1082678 h 2354237"/>
                <a:gd name="connsiteX1473" fmla="*/ 1379585 w 2306688"/>
                <a:gd name="connsiteY1473" fmla="*/ 1082678 h 2354237"/>
                <a:gd name="connsiteX1474" fmla="*/ 1379585 w 2306688"/>
                <a:gd name="connsiteY1474" fmla="*/ 1081306 h 2354237"/>
                <a:gd name="connsiteX1475" fmla="*/ 1542945 w 2306688"/>
                <a:gd name="connsiteY1475" fmla="*/ 1051112 h 2354237"/>
                <a:gd name="connsiteX1476" fmla="*/ 1461955 w 2306688"/>
                <a:gd name="connsiteY1476" fmla="*/ 484185 h 2354237"/>
                <a:gd name="connsiteX1477" fmla="*/ 1476632 w 2306688"/>
                <a:gd name="connsiteY1477" fmla="*/ 492818 h 2354237"/>
                <a:gd name="connsiteX1478" fmla="*/ 1482340 w 2306688"/>
                <a:gd name="connsiteY1478" fmla="*/ 481402 h 2354237"/>
                <a:gd name="connsiteX1479" fmla="*/ 1462122 w 2306688"/>
                <a:gd name="connsiteY1479" fmla="*/ 464514 h 2354237"/>
                <a:gd name="connsiteX1480" fmla="*/ 1458960 w 2306688"/>
                <a:gd name="connsiteY1480" fmla="*/ 463219 h 2354237"/>
                <a:gd name="connsiteX1481" fmla="*/ 1432888 w 2306688"/>
                <a:gd name="connsiteY1481" fmla="*/ 280721 h 2354237"/>
                <a:gd name="connsiteX1482" fmla="*/ 1364103 w 2306688"/>
                <a:gd name="connsiteY1482" fmla="*/ 211936 h 2354237"/>
                <a:gd name="connsiteX1483" fmla="*/ 1163500 w 2306688"/>
                <a:gd name="connsiteY1483" fmla="*/ 103610 h 2354237"/>
                <a:gd name="connsiteX1484" fmla="*/ 1175977 w 2306688"/>
                <a:gd name="connsiteY1484" fmla="*/ 102749 h 2354237"/>
                <a:gd name="connsiteX1485" fmla="*/ 1172171 w 2306688"/>
                <a:gd name="connsiteY1485" fmla="*/ 91333 h 2354237"/>
                <a:gd name="connsiteX1486" fmla="*/ 1156949 w 2306688"/>
                <a:gd name="connsiteY1486" fmla="*/ 87527 h 2354237"/>
                <a:gd name="connsiteX1487" fmla="*/ 1191200 w 2306688"/>
                <a:gd name="connsiteY1487" fmla="*/ 87527 h 2354237"/>
                <a:gd name="connsiteX1488" fmla="*/ 1153143 w 2306688"/>
                <a:gd name="connsiteY1488" fmla="*/ 79916 h 2354237"/>
                <a:gd name="connsiteX1489" fmla="*/ 1189297 w 2306688"/>
                <a:gd name="connsiteY1489" fmla="*/ 74208 h 2354237"/>
                <a:gd name="connsiteX1490" fmla="*/ 1187395 w 2306688"/>
                <a:gd name="connsiteY1490" fmla="*/ 64694 h 2354237"/>
                <a:gd name="connsiteX1491" fmla="*/ 1276830 w 2306688"/>
                <a:gd name="connsiteY1491" fmla="*/ 58985 h 2354237"/>
                <a:gd name="connsiteX1492" fmla="*/ 1290150 w 2306688"/>
                <a:gd name="connsiteY1492" fmla="*/ 72305 h 2354237"/>
                <a:gd name="connsiteX1493" fmla="*/ 1278732 w 2306688"/>
                <a:gd name="connsiteY1493" fmla="*/ 85624 h 2354237"/>
                <a:gd name="connsiteX1494" fmla="*/ 1288247 w 2306688"/>
                <a:gd name="connsiteY1494" fmla="*/ 97041 h 2354237"/>
                <a:gd name="connsiteX1495" fmla="*/ 1286344 w 2306688"/>
                <a:gd name="connsiteY1495" fmla="*/ 66597 h 2354237"/>
                <a:gd name="connsiteX1496" fmla="*/ 1411934 w 2306688"/>
                <a:gd name="connsiteY1496" fmla="*/ 68499 h 2354237"/>
                <a:gd name="connsiteX1497" fmla="*/ 1512786 w 2306688"/>
                <a:gd name="connsiteY1497" fmla="*/ 110360 h 2354237"/>
                <a:gd name="connsiteX1498" fmla="*/ 1543232 w 2306688"/>
                <a:gd name="connsiteY1498" fmla="*/ 119874 h 2354237"/>
                <a:gd name="connsiteX1499" fmla="*/ 1575581 w 2306688"/>
                <a:gd name="connsiteY1499" fmla="*/ 156027 h 2354237"/>
                <a:gd name="connsiteX1500" fmla="*/ 1571775 w 2306688"/>
                <a:gd name="connsiteY1500" fmla="*/ 146513 h 2354237"/>
                <a:gd name="connsiteX1501" fmla="*/ 1611736 w 2306688"/>
                <a:gd name="connsiteY1501" fmla="*/ 159833 h 2354237"/>
                <a:gd name="connsiteX1502" fmla="*/ 1617444 w 2306688"/>
                <a:gd name="connsiteY1502" fmla="*/ 182666 h 2354237"/>
                <a:gd name="connsiteX1503" fmla="*/ 1634570 w 2306688"/>
                <a:gd name="connsiteY1503" fmla="*/ 186471 h 2354237"/>
                <a:gd name="connsiteX1504" fmla="*/ 1636473 w 2306688"/>
                <a:gd name="connsiteY1504" fmla="*/ 178860 h 2354237"/>
                <a:gd name="connsiteX1505" fmla="*/ 1644085 w 2306688"/>
                <a:gd name="connsiteY1505" fmla="*/ 180763 h 2354237"/>
                <a:gd name="connsiteX1506" fmla="*/ 1634570 w 2306688"/>
                <a:gd name="connsiteY1506" fmla="*/ 167443 h 2354237"/>
                <a:gd name="connsiteX1507" fmla="*/ 1661211 w 2306688"/>
                <a:gd name="connsiteY1507" fmla="*/ 180763 h 2354237"/>
                <a:gd name="connsiteX1508" fmla="*/ 1653599 w 2306688"/>
                <a:gd name="connsiteY1508" fmla="*/ 182666 h 2354237"/>
                <a:gd name="connsiteX1509" fmla="*/ 1674531 w 2306688"/>
                <a:gd name="connsiteY1509" fmla="*/ 194083 h 2354237"/>
                <a:gd name="connsiteX1510" fmla="*/ 1684045 w 2306688"/>
                <a:gd name="connsiteY1510" fmla="*/ 216916 h 2354237"/>
                <a:gd name="connsiteX1511" fmla="*/ 1676434 w 2306688"/>
                <a:gd name="connsiteY1511" fmla="*/ 220721 h 2354237"/>
                <a:gd name="connsiteX1512" fmla="*/ 1687851 w 2306688"/>
                <a:gd name="connsiteY1512" fmla="*/ 235944 h 2354237"/>
                <a:gd name="connsiteX1513" fmla="*/ 1684045 w 2306688"/>
                <a:gd name="connsiteY1513" fmla="*/ 243555 h 2354237"/>
                <a:gd name="connsiteX1514" fmla="*/ 1697365 w 2306688"/>
                <a:gd name="connsiteY1514" fmla="*/ 243555 h 2354237"/>
                <a:gd name="connsiteX1515" fmla="*/ 1703074 w 2306688"/>
                <a:gd name="connsiteY1515" fmla="*/ 245457 h 2354237"/>
                <a:gd name="connsiteX1516" fmla="*/ 1699268 w 2306688"/>
                <a:gd name="connsiteY1516" fmla="*/ 239749 h 2354237"/>
                <a:gd name="connsiteX1517" fmla="*/ 1708782 w 2306688"/>
                <a:gd name="connsiteY1517" fmla="*/ 243555 h 2354237"/>
                <a:gd name="connsiteX1518" fmla="*/ 1718297 w 2306688"/>
                <a:gd name="connsiteY1518" fmla="*/ 230235 h 2354237"/>
                <a:gd name="connsiteX1519" fmla="*/ 1727811 w 2306688"/>
                <a:gd name="connsiteY1519" fmla="*/ 232138 h 2354237"/>
                <a:gd name="connsiteX1520" fmla="*/ 1727811 w 2306688"/>
                <a:gd name="connsiteY1520" fmla="*/ 235943 h 2354237"/>
                <a:gd name="connsiteX1521" fmla="*/ 1718297 w 2306688"/>
                <a:gd name="connsiteY1521" fmla="*/ 239749 h 2354237"/>
                <a:gd name="connsiteX1522" fmla="*/ 1727811 w 2306688"/>
                <a:gd name="connsiteY1522" fmla="*/ 243555 h 2354237"/>
                <a:gd name="connsiteX1523" fmla="*/ 1733520 w 2306688"/>
                <a:gd name="connsiteY1523" fmla="*/ 235943 h 2354237"/>
                <a:gd name="connsiteX1524" fmla="*/ 1744937 w 2306688"/>
                <a:gd name="connsiteY1524" fmla="*/ 245457 h 2354237"/>
                <a:gd name="connsiteX1525" fmla="*/ 1748743 w 2306688"/>
                <a:gd name="connsiteY1525" fmla="*/ 239749 h 2354237"/>
                <a:gd name="connsiteX1526" fmla="*/ 1752548 w 2306688"/>
                <a:gd name="connsiteY1526" fmla="*/ 249263 h 2354237"/>
                <a:gd name="connsiteX1527" fmla="*/ 1750646 w 2306688"/>
                <a:gd name="connsiteY1527" fmla="*/ 254971 h 2354237"/>
                <a:gd name="connsiteX1528" fmla="*/ 1773481 w 2306688"/>
                <a:gd name="connsiteY1528" fmla="*/ 268291 h 2354237"/>
                <a:gd name="connsiteX1529" fmla="*/ 1771577 w 2306688"/>
                <a:gd name="connsiteY1529" fmla="*/ 281610 h 2354237"/>
                <a:gd name="connsiteX1530" fmla="*/ 1758257 w 2306688"/>
                <a:gd name="connsiteY1530" fmla="*/ 279708 h 2354237"/>
                <a:gd name="connsiteX1531" fmla="*/ 1754452 w 2306688"/>
                <a:gd name="connsiteY1531" fmla="*/ 287318 h 2354237"/>
                <a:gd name="connsiteX1532" fmla="*/ 1782995 w 2306688"/>
                <a:gd name="connsiteY1532" fmla="*/ 304444 h 2354237"/>
                <a:gd name="connsiteX1533" fmla="*/ 1786800 w 2306688"/>
                <a:gd name="connsiteY1533" fmla="*/ 298735 h 2354237"/>
                <a:gd name="connsiteX1534" fmla="*/ 1771577 w 2306688"/>
                <a:gd name="connsiteY1534" fmla="*/ 281610 h 2354237"/>
                <a:gd name="connsiteX1535" fmla="*/ 1782994 w 2306688"/>
                <a:gd name="connsiteY1535" fmla="*/ 281610 h 2354237"/>
                <a:gd name="connsiteX1536" fmla="*/ 1800120 w 2306688"/>
                <a:gd name="connsiteY1536" fmla="*/ 289221 h 2354237"/>
                <a:gd name="connsiteX1537" fmla="*/ 1824858 w 2306688"/>
                <a:gd name="connsiteY1537" fmla="*/ 312055 h 2354237"/>
                <a:gd name="connsiteX1538" fmla="*/ 1832470 w 2306688"/>
                <a:gd name="connsiteY1538" fmla="*/ 323471 h 2354237"/>
                <a:gd name="connsiteX1539" fmla="*/ 1792509 w 2306688"/>
                <a:gd name="connsiteY1539" fmla="*/ 304443 h 2354237"/>
                <a:gd name="connsiteX1540" fmla="*/ 1792509 w 2306688"/>
                <a:gd name="connsiteY1540" fmla="*/ 317763 h 2354237"/>
                <a:gd name="connsiteX1541" fmla="*/ 1841984 w 2306688"/>
                <a:gd name="connsiteY1541" fmla="*/ 344402 h 2354237"/>
                <a:gd name="connsiteX1542" fmla="*/ 1859109 w 2306688"/>
                <a:gd name="connsiteY1542" fmla="*/ 363429 h 2354237"/>
                <a:gd name="connsiteX1543" fmla="*/ 1849595 w 2306688"/>
                <a:gd name="connsiteY1543" fmla="*/ 350110 h 2354237"/>
                <a:gd name="connsiteX1544" fmla="*/ 1834372 w 2306688"/>
                <a:gd name="connsiteY1544" fmla="*/ 323471 h 2354237"/>
                <a:gd name="connsiteX1545" fmla="*/ 1883847 w 2306688"/>
                <a:gd name="connsiteY1545" fmla="*/ 357721 h 2354237"/>
                <a:gd name="connsiteX1546" fmla="*/ 1878138 w 2306688"/>
                <a:gd name="connsiteY1546" fmla="*/ 359624 h 2354237"/>
                <a:gd name="connsiteX1547" fmla="*/ 1876236 w 2306688"/>
                <a:gd name="connsiteY1547" fmla="*/ 371041 h 2354237"/>
                <a:gd name="connsiteX1548" fmla="*/ 1887653 w 2306688"/>
                <a:gd name="connsiteY1548" fmla="*/ 380554 h 2354237"/>
                <a:gd name="connsiteX1549" fmla="*/ 1889556 w 2306688"/>
                <a:gd name="connsiteY1549" fmla="*/ 391971 h 2354237"/>
                <a:gd name="connsiteX1550" fmla="*/ 1916196 w 2306688"/>
                <a:gd name="connsiteY1550" fmla="*/ 410999 h 2354237"/>
                <a:gd name="connsiteX1551" fmla="*/ 1931419 w 2306688"/>
                <a:gd name="connsiteY1551" fmla="*/ 426221 h 2354237"/>
                <a:gd name="connsiteX1552" fmla="*/ 1948545 w 2306688"/>
                <a:gd name="connsiteY1552" fmla="*/ 437637 h 2354237"/>
                <a:gd name="connsiteX1553" fmla="*/ 1929516 w 2306688"/>
                <a:gd name="connsiteY1553" fmla="*/ 410999 h 2354237"/>
                <a:gd name="connsiteX1554" fmla="*/ 1942836 w 2306688"/>
                <a:gd name="connsiteY1554" fmla="*/ 422415 h 2354237"/>
                <a:gd name="connsiteX1555" fmla="*/ 1958059 w 2306688"/>
                <a:gd name="connsiteY1555" fmla="*/ 426221 h 2354237"/>
                <a:gd name="connsiteX1556" fmla="*/ 1958059 w 2306688"/>
                <a:gd name="connsiteY1556" fmla="*/ 420513 h 2354237"/>
                <a:gd name="connsiteX1557" fmla="*/ 1971380 w 2306688"/>
                <a:gd name="connsiteY1557" fmla="*/ 420513 h 2354237"/>
                <a:gd name="connsiteX1558" fmla="*/ 1977088 w 2306688"/>
                <a:gd name="connsiteY1558" fmla="*/ 431929 h 2354237"/>
                <a:gd name="connsiteX1559" fmla="*/ 1980894 w 2306688"/>
                <a:gd name="connsiteY1559" fmla="*/ 428124 h 2354237"/>
                <a:gd name="connsiteX1560" fmla="*/ 1988505 w 2306688"/>
                <a:gd name="connsiteY1560" fmla="*/ 439540 h 2354237"/>
                <a:gd name="connsiteX1561" fmla="*/ 1980894 w 2306688"/>
                <a:gd name="connsiteY1561" fmla="*/ 437637 h 2354237"/>
                <a:gd name="connsiteX1562" fmla="*/ 2028466 w 2306688"/>
                <a:gd name="connsiteY1562" fmla="*/ 492818 h 2354237"/>
                <a:gd name="connsiteX1563" fmla="*/ 2028465 w 2306688"/>
                <a:gd name="connsiteY1563" fmla="*/ 458568 h 2354237"/>
                <a:gd name="connsiteX1564" fmla="*/ 2011340 w 2306688"/>
                <a:gd name="connsiteY1564" fmla="*/ 441443 h 2354237"/>
                <a:gd name="connsiteX1565" fmla="*/ 2081746 w 2306688"/>
                <a:gd name="connsiteY1565" fmla="*/ 513749 h 2354237"/>
                <a:gd name="connsiteX1566" fmla="*/ 2081746 w 2306688"/>
                <a:gd name="connsiteY1566" fmla="*/ 523262 h 2354237"/>
                <a:gd name="connsiteX1567" fmla="*/ 2091260 w 2306688"/>
                <a:gd name="connsiteY1567" fmla="*/ 523262 h 2354237"/>
                <a:gd name="connsiteX1568" fmla="*/ 2106484 w 2306688"/>
                <a:gd name="connsiteY1568" fmla="*/ 553707 h 2354237"/>
                <a:gd name="connsiteX1569" fmla="*/ 2112192 w 2306688"/>
                <a:gd name="connsiteY1569" fmla="*/ 551804 h 2354237"/>
                <a:gd name="connsiteX1570" fmla="*/ 2055106 w 2306688"/>
                <a:gd name="connsiteY1570" fmla="*/ 479499 h 2354237"/>
                <a:gd name="connsiteX1571" fmla="*/ 1999923 w 2306688"/>
                <a:gd name="connsiteY1571" fmla="*/ 412901 h 2354237"/>
                <a:gd name="connsiteX1572" fmla="*/ 2017048 w 2306688"/>
                <a:gd name="connsiteY1572" fmla="*/ 424318 h 2354237"/>
                <a:gd name="connsiteX1573" fmla="*/ 2106484 w 2306688"/>
                <a:gd name="connsiteY1573" fmla="*/ 528971 h 2354237"/>
                <a:gd name="connsiteX1574" fmla="*/ 2129318 w 2306688"/>
                <a:gd name="connsiteY1574" fmla="*/ 549901 h 2354237"/>
                <a:gd name="connsiteX1575" fmla="*/ 2133124 w 2306688"/>
                <a:gd name="connsiteY1575" fmla="*/ 561318 h 2354237"/>
                <a:gd name="connsiteX1576" fmla="*/ 2209239 w 2306688"/>
                <a:gd name="connsiteY1576" fmla="*/ 717345 h 2354237"/>
                <a:gd name="connsiteX1577" fmla="*/ 2201627 w 2306688"/>
                <a:gd name="connsiteY1577" fmla="*/ 715442 h 2354237"/>
                <a:gd name="connsiteX1578" fmla="*/ 2205433 w 2306688"/>
                <a:gd name="connsiteY1578" fmla="*/ 732568 h 2354237"/>
                <a:gd name="connsiteX1579" fmla="*/ 2195919 w 2306688"/>
                <a:gd name="connsiteY1579" fmla="*/ 715443 h 2354237"/>
                <a:gd name="connsiteX1580" fmla="*/ 2197821 w 2306688"/>
                <a:gd name="connsiteY1580" fmla="*/ 742082 h 2354237"/>
                <a:gd name="connsiteX1581" fmla="*/ 2192113 w 2306688"/>
                <a:gd name="connsiteY1581" fmla="*/ 738276 h 2354237"/>
                <a:gd name="connsiteX1582" fmla="*/ 2214947 w 2306688"/>
                <a:gd name="connsiteY1582" fmla="*/ 816290 h 2354237"/>
                <a:gd name="connsiteX1583" fmla="*/ 2218753 w 2306688"/>
                <a:gd name="connsiteY1583" fmla="*/ 816290 h 2354237"/>
                <a:gd name="connsiteX1584" fmla="*/ 2211142 w 2306688"/>
                <a:gd name="connsiteY1584" fmla="*/ 747790 h 2354237"/>
                <a:gd name="connsiteX1585" fmla="*/ 2239685 w 2306688"/>
                <a:gd name="connsiteY1585" fmla="*/ 839123 h 2354237"/>
                <a:gd name="connsiteX1586" fmla="*/ 2243491 w 2306688"/>
                <a:gd name="connsiteY1586" fmla="*/ 842928 h 2354237"/>
                <a:gd name="connsiteX1587" fmla="*/ 2240457 w 2306688"/>
                <a:gd name="connsiteY1587" fmla="*/ 810266 h 2354237"/>
                <a:gd name="connsiteX1588" fmla="*/ 2253243 w 2306688"/>
                <a:gd name="connsiteY1588" fmla="*/ 852442 h 2354237"/>
                <a:gd name="connsiteX1589" fmla="*/ 2272034 w 2306688"/>
                <a:gd name="connsiteY1589" fmla="*/ 934262 h 2354237"/>
                <a:gd name="connsiteX1590" fmla="*/ 2270131 w 2306688"/>
                <a:gd name="connsiteY1590" fmla="*/ 907623 h 2354237"/>
                <a:gd name="connsiteX1591" fmla="*/ 2285354 w 2306688"/>
                <a:gd name="connsiteY1591" fmla="*/ 938067 h 2354237"/>
                <a:gd name="connsiteX1592" fmla="*/ 2287257 w 2306688"/>
                <a:gd name="connsiteY1592" fmla="*/ 930456 h 2354237"/>
                <a:gd name="connsiteX1593" fmla="*/ 2304383 w 2306688"/>
                <a:gd name="connsiteY1593" fmla="*/ 1014178 h 2354237"/>
                <a:gd name="connsiteX1594" fmla="*/ 2302480 w 2306688"/>
                <a:gd name="connsiteY1594" fmla="*/ 1019887 h 2354237"/>
                <a:gd name="connsiteX1595" fmla="*/ 2296771 w 2306688"/>
                <a:gd name="connsiteY1595" fmla="*/ 1141664 h 2354237"/>
                <a:gd name="connsiteX1596" fmla="*/ 2281548 w 2306688"/>
                <a:gd name="connsiteY1596" fmla="*/ 1215872 h 2354237"/>
                <a:gd name="connsiteX1597" fmla="*/ 2279645 w 2306688"/>
                <a:gd name="connsiteY1597" fmla="*/ 1280567 h 2354237"/>
                <a:gd name="connsiteX1598" fmla="*/ 2211142 w 2306688"/>
                <a:gd name="connsiteY1598" fmla="*/ 1487969 h 2354237"/>
                <a:gd name="connsiteX1599" fmla="*/ 2190210 w 2306688"/>
                <a:gd name="connsiteY1599" fmla="*/ 1548858 h 2354237"/>
                <a:gd name="connsiteX1600" fmla="*/ 2178793 w 2306688"/>
                <a:gd name="connsiteY1600" fmla="*/ 1577399 h 2354237"/>
                <a:gd name="connsiteX1601" fmla="*/ 2165473 w 2306688"/>
                <a:gd name="connsiteY1601" fmla="*/ 1571691 h 2354237"/>
                <a:gd name="connsiteX1602" fmla="*/ 2148347 w 2306688"/>
                <a:gd name="connsiteY1602" fmla="*/ 1609746 h 2354237"/>
                <a:gd name="connsiteX1603" fmla="*/ 2150250 w 2306688"/>
                <a:gd name="connsiteY1603" fmla="*/ 1621163 h 2354237"/>
                <a:gd name="connsiteX1604" fmla="*/ 2136930 w 2306688"/>
                <a:gd name="connsiteY1604" fmla="*/ 1653510 h 2354237"/>
                <a:gd name="connsiteX1605" fmla="*/ 2115998 w 2306688"/>
                <a:gd name="connsiteY1605" fmla="*/ 1672538 h 2354237"/>
                <a:gd name="connsiteX1606" fmla="*/ 2089358 w 2306688"/>
                <a:gd name="connsiteY1606" fmla="*/ 1722010 h 2354237"/>
                <a:gd name="connsiteX1607" fmla="*/ 2081746 w 2306688"/>
                <a:gd name="connsiteY1607" fmla="*/ 1720107 h 2354237"/>
                <a:gd name="connsiteX1608" fmla="*/ 2085552 w 2306688"/>
                <a:gd name="connsiteY1608" fmla="*/ 1727718 h 2354237"/>
                <a:gd name="connsiteX1609" fmla="*/ 2051300 w 2306688"/>
                <a:gd name="connsiteY1609" fmla="*/ 1784802 h 2354237"/>
                <a:gd name="connsiteX1610" fmla="*/ 2047494 w 2306688"/>
                <a:gd name="connsiteY1610" fmla="*/ 1807635 h 2354237"/>
                <a:gd name="connsiteX1611" fmla="*/ 2047494 w 2306688"/>
                <a:gd name="connsiteY1611" fmla="*/ 1796218 h 2354237"/>
                <a:gd name="connsiteX1612" fmla="*/ 2036077 w 2306688"/>
                <a:gd name="connsiteY1612" fmla="*/ 1801927 h 2354237"/>
                <a:gd name="connsiteX1613" fmla="*/ 2032271 w 2306688"/>
                <a:gd name="connsiteY1613" fmla="*/ 1847593 h 2354237"/>
                <a:gd name="connsiteX1614" fmla="*/ 2024660 w 2306688"/>
                <a:gd name="connsiteY1614" fmla="*/ 1862815 h 2354237"/>
                <a:gd name="connsiteX1615" fmla="*/ 2015145 w 2306688"/>
                <a:gd name="connsiteY1615" fmla="*/ 1862816 h 2354237"/>
                <a:gd name="connsiteX1616" fmla="*/ 2022757 w 2306688"/>
                <a:gd name="connsiteY1616" fmla="*/ 1845691 h 2354237"/>
                <a:gd name="connsiteX1617" fmla="*/ 2018951 w 2306688"/>
                <a:gd name="connsiteY1617" fmla="*/ 1841885 h 2354237"/>
                <a:gd name="connsiteX1618" fmla="*/ 2015146 w 2306688"/>
                <a:gd name="connsiteY1618" fmla="*/ 1847593 h 2354237"/>
                <a:gd name="connsiteX1619" fmla="*/ 2017048 w 2306688"/>
                <a:gd name="connsiteY1619" fmla="*/ 1828565 h 2354237"/>
                <a:gd name="connsiteX1620" fmla="*/ 2022757 w 2306688"/>
                <a:gd name="connsiteY1620" fmla="*/ 1834274 h 2354237"/>
                <a:gd name="connsiteX1621" fmla="*/ 2017048 w 2306688"/>
                <a:gd name="connsiteY1621" fmla="*/ 1828565 h 2354237"/>
                <a:gd name="connsiteX1622" fmla="*/ 2009437 w 2306688"/>
                <a:gd name="connsiteY1622" fmla="*/ 1849496 h 2354237"/>
                <a:gd name="connsiteX1623" fmla="*/ 2001825 w 2306688"/>
                <a:gd name="connsiteY1623" fmla="*/ 1853302 h 2354237"/>
                <a:gd name="connsiteX1624" fmla="*/ 2001825 w 2306688"/>
                <a:gd name="connsiteY1624" fmla="*/ 1860913 h 2354237"/>
                <a:gd name="connsiteX1625" fmla="*/ 1992311 w 2306688"/>
                <a:gd name="connsiteY1625" fmla="*/ 1860913 h 2354237"/>
                <a:gd name="connsiteX1626" fmla="*/ 2001825 w 2306688"/>
                <a:gd name="connsiteY1626" fmla="*/ 1828565 h 2354237"/>
                <a:gd name="connsiteX1627" fmla="*/ 1965671 w 2306688"/>
                <a:gd name="connsiteY1627" fmla="*/ 1881843 h 2354237"/>
                <a:gd name="connsiteX1628" fmla="*/ 1935225 w 2306688"/>
                <a:gd name="connsiteY1628" fmla="*/ 1898968 h 2354237"/>
                <a:gd name="connsiteX1629" fmla="*/ 1937088 w 2306688"/>
                <a:gd name="connsiteY1629" fmla="*/ 1908286 h 2354237"/>
                <a:gd name="connsiteX1630" fmla="*/ 1931419 w 2306688"/>
                <a:gd name="connsiteY1630" fmla="*/ 1908482 h 2354237"/>
                <a:gd name="connsiteX1631" fmla="*/ 1933322 w 2306688"/>
                <a:gd name="connsiteY1631" fmla="*/ 1919899 h 2354237"/>
                <a:gd name="connsiteX1632" fmla="*/ 1908585 w 2306688"/>
                <a:gd name="connsiteY1632" fmla="*/ 1933218 h 2354237"/>
                <a:gd name="connsiteX1633" fmla="*/ 1908584 w 2306688"/>
                <a:gd name="connsiteY1633" fmla="*/ 1927510 h 2354237"/>
                <a:gd name="connsiteX1634" fmla="*/ 1889556 w 2306688"/>
                <a:gd name="connsiteY1634" fmla="*/ 1927510 h 2354237"/>
                <a:gd name="connsiteX1635" fmla="*/ 1891459 w 2306688"/>
                <a:gd name="connsiteY1635" fmla="*/ 1912288 h 2354237"/>
                <a:gd name="connsiteX1636" fmla="*/ 1845789 w 2306688"/>
                <a:gd name="connsiteY1636" fmla="*/ 1952246 h 2354237"/>
                <a:gd name="connsiteX1637" fmla="*/ 1849595 w 2306688"/>
                <a:gd name="connsiteY1637" fmla="*/ 1959857 h 2354237"/>
                <a:gd name="connsiteX1638" fmla="*/ 1874333 w 2306688"/>
                <a:gd name="connsiteY1638" fmla="*/ 1940829 h 2354237"/>
                <a:gd name="connsiteX1639" fmla="*/ 1876236 w 2306688"/>
                <a:gd name="connsiteY1639" fmla="*/ 1946538 h 2354237"/>
                <a:gd name="connsiteX1640" fmla="*/ 1853401 w 2306688"/>
                <a:gd name="connsiteY1640" fmla="*/ 1957954 h 2354237"/>
                <a:gd name="connsiteX1641" fmla="*/ 1855304 w 2306688"/>
                <a:gd name="connsiteY1641" fmla="*/ 1963662 h 2354237"/>
                <a:gd name="connsiteX1642" fmla="*/ 1811538 w 2306688"/>
                <a:gd name="connsiteY1642" fmla="*/ 1999815 h 2354237"/>
                <a:gd name="connsiteX1643" fmla="*/ 1800120 w 2306688"/>
                <a:gd name="connsiteY1643" fmla="*/ 1994107 h 2354237"/>
                <a:gd name="connsiteX1644" fmla="*/ 1792509 w 2306688"/>
                <a:gd name="connsiteY1644" fmla="*/ 1999815 h 2354237"/>
                <a:gd name="connsiteX1645" fmla="*/ 1784898 w 2306688"/>
                <a:gd name="connsiteY1645" fmla="*/ 1986496 h 2354237"/>
                <a:gd name="connsiteX1646" fmla="*/ 1733520 w 2306688"/>
                <a:gd name="connsiteY1646" fmla="*/ 2035968 h 2354237"/>
                <a:gd name="connsiteX1647" fmla="*/ 1748743 w 2306688"/>
                <a:gd name="connsiteY1647" fmla="*/ 2035968 h 2354237"/>
                <a:gd name="connsiteX1648" fmla="*/ 1685948 w 2306688"/>
                <a:gd name="connsiteY1648" fmla="*/ 2053093 h 2354237"/>
                <a:gd name="connsiteX1649" fmla="*/ 1708783 w 2306688"/>
                <a:gd name="connsiteY1649" fmla="*/ 2034065 h 2354237"/>
                <a:gd name="connsiteX1650" fmla="*/ 1703074 w 2306688"/>
                <a:gd name="connsiteY1650" fmla="*/ 2032162 h 2354237"/>
                <a:gd name="connsiteX1651" fmla="*/ 1708783 w 2306688"/>
                <a:gd name="connsiteY1651" fmla="*/ 2020746 h 2354237"/>
                <a:gd name="connsiteX1652" fmla="*/ 1722103 w 2306688"/>
                <a:gd name="connsiteY1652" fmla="*/ 2024551 h 2354237"/>
                <a:gd name="connsiteX1653" fmla="*/ 1727811 w 2306688"/>
                <a:gd name="connsiteY1653" fmla="*/ 2016940 h 2354237"/>
                <a:gd name="connsiteX1654" fmla="*/ 1725908 w 2306688"/>
                <a:gd name="connsiteY1654" fmla="*/ 2016940 h 2354237"/>
                <a:gd name="connsiteX1655" fmla="*/ 1756354 w 2306688"/>
                <a:gd name="connsiteY1655" fmla="*/ 1996010 h 2354237"/>
                <a:gd name="connsiteX1656" fmla="*/ 1821052 w 2306688"/>
                <a:gd name="connsiteY1656" fmla="*/ 1940829 h 2354237"/>
                <a:gd name="connsiteX1657" fmla="*/ 1725908 w 2306688"/>
                <a:gd name="connsiteY1657" fmla="*/ 1996010 h 2354237"/>
                <a:gd name="connsiteX1658" fmla="*/ 1586998 w 2306688"/>
                <a:gd name="connsiteY1658" fmla="*/ 2032162 h 2354237"/>
                <a:gd name="connsiteX1659" fmla="*/ 1550844 w 2306688"/>
                <a:gd name="connsiteY1659" fmla="*/ 2051190 h 2354237"/>
                <a:gd name="connsiteX1660" fmla="*/ 1550844 w 2306688"/>
                <a:gd name="connsiteY1660" fmla="*/ 2035968 h 2354237"/>
                <a:gd name="connsiteX1661" fmla="*/ 1558455 w 2306688"/>
                <a:gd name="connsiteY1661" fmla="*/ 2026454 h 2354237"/>
                <a:gd name="connsiteX1662" fmla="*/ 1575581 w 2306688"/>
                <a:gd name="connsiteY1662" fmla="*/ 2022648 h 2354237"/>
                <a:gd name="connsiteX1663" fmla="*/ 1581290 w 2306688"/>
                <a:gd name="connsiteY1663" fmla="*/ 2028357 h 2354237"/>
                <a:gd name="connsiteX1664" fmla="*/ 1621250 w 2306688"/>
                <a:gd name="connsiteY1664" fmla="*/ 2011232 h 2354237"/>
                <a:gd name="connsiteX1665" fmla="*/ 1691657 w 2306688"/>
                <a:gd name="connsiteY1665" fmla="*/ 1986496 h 2354237"/>
                <a:gd name="connsiteX1666" fmla="*/ 1693559 w 2306688"/>
                <a:gd name="connsiteY1666" fmla="*/ 1969371 h 2354237"/>
                <a:gd name="connsiteX1667" fmla="*/ 1666919 w 2306688"/>
                <a:gd name="connsiteY1667" fmla="*/ 1976982 h 2354237"/>
                <a:gd name="connsiteX1668" fmla="*/ 1674531 w 2306688"/>
                <a:gd name="connsiteY1668" fmla="*/ 1978885 h 2354237"/>
                <a:gd name="connsiteX1669" fmla="*/ 1640279 w 2306688"/>
                <a:gd name="connsiteY1669" fmla="*/ 1990301 h 2354237"/>
                <a:gd name="connsiteX1670" fmla="*/ 1619347 w 2306688"/>
                <a:gd name="connsiteY1670" fmla="*/ 2001718 h 2354237"/>
                <a:gd name="connsiteX1671" fmla="*/ 1628862 w 2306688"/>
                <a:gd name="connsiteY1671" fmla="*/ 1992204 h 2354237"/>
                <a:gd name="connsiteX1672" fmla="*/ 1518495 w 2306688"/>
                <a:gd name="connsiteY1672" fmla="*/ 2016940 h 2354237"/>
                <a:gd name="connsiteX1673" fmla="*/ 1535621 w 2306688"/>
                <a:gd name="connsiteY1673" fmla="*/ 2003621 h 2354237"/>
                <a:gd name="connsiteX1674" fmla="*/ 1518495 w 2306688"/>
                <a:gd name="connsiteY1674" fmla="*/ 2003621 h 2354237"/>
                <a:gd name="connsiteX1675" fmla="*/ 1535621 w 2306688"/>
                <a:gd name="connsiteY1675" fmla="*/ 1996010 h 2354237"/>
                <a:gd name="connsiteX1676" fmla="*/ 1541329 w 2306688"/>
                <a:gd name="connsiteY1676" fmla="*/ 2003621 h 2354237"/>
                <a:gd name="connsiteX1677" fmla="*/ 1562261 w 2306688"/>
                <a:gd name="connsiteY1677" fmla="*/ 1994107 h 2354237"/>
                <a:gd name="connsiteX1678" fmla="*/ 1566067 w 2306688"/>
                <a:gd name="connsiteY1678" fmla="*/ 1999815 h 2354237"/>
                <a:gd name="connsiteX1679" fmla="*/ 1590804 w 2306688"/>
                <a:gd name="connsiteY1679" fmla="*/ 1980788 h 2354237"/>
                <a:gd name="connsiteX1680" fmla="*/ 1590804 w 2306688"/>
                <a:gd name="connsiteY1680" fmla="*/ 1973176 h 2354237"/>
                <a:gd name="connsiteX1681" fmla="*/ 1617445 w 2306688"/>
                <a:gd name="connsiteY1681" fmla="*/ 1975079 h 2354237"/>
                <a:gd name="connsiteX1682" fmla="*/ 1657405 w 2306688"/>
                <a:gd name="connsiteY1682" fmla="*/ 1938926 h 2354237"/>
                <a:gd name="connsiteX1683" fmla="*/ 1642182 w 2306688"/>
                <a:gd name="connsiteY1683" fmla="*/ 1937024 h 2354237"/>
                <a:gd name="connsiteX1684" fmla="*/ 1642182 w 2306688"/>
                <a:gd name="connsiteY1684" fmla="*/ 1908482 h 2354237"/>
                <a:gd name="connsiteX1685" fmla="*/ 1533718 w 2306688"/>
                <a:gd name="connsiteY1685" fmla="*/ 1942732 h 2354237"/>
                <a:gd name="connsiteX1686" fmla="*/ 1526106 w 2306688"/>
                <a:gd name="connsiteY1686" fmla="*/ 1952246 h 2354237"/>
                <a:gd name="connsiteX1687" fmla="*/ 1510883 w 2306688"/>
                <a:gd name="connsiteY1687" fmla="*/ 1948440 h 2354237"/>
                <a:gd name="connsiteX1688" fmla="*/ 1461409 w 2306688"/>
                <a:gd name="connsiteY1688" fmla="*/ 1961760 h 2354237"/>
                <a:gd name="connsiteX1689" fmla="*/ 1448089 w 2306688"/>
                <a:gd name="connsiteY1689" fmla="*/ 1950343 h 2354237"/>
                <a:gd name="connsiteX1690" fmla="*/ 1507078 w 2306688"/>
                <a:gd name="connsiteY1690" fmla="*/ 1916093 h 2354237"/>
                <a:gd name="connsiteX1691" fmla="*/ 1501369 w 2306688"/>
                <a:gd name="connsiteY1691" fmla="*/ 1914190 h 2354237"/>
                <a:gd name="connsiteX1692" fmla="*/ 1508981 w 2306688"/>
                <a:gd name="connsiteY1692" fmla="*/ 1910385 h 2354237"/>
                <a:gd name="connsiteX1693" fmla="*/ 1507078 w 2306688"/>
                <a:gd name="connsiteY1693" fmla="*/ 1908482 h 2354237"/>
                <a:gd name="connsiteX1694" fmla="*/ 1567970 w 2306688"/>
                <a:gd name="connsiteY1694" fmla="*/ 1881843 h 2354237"/>
                <a:gd name="connsiteX1695" fmla="*/ 1554649 w 2306688"/>
                <a:gd name="connsiteY1695" fmla="*/ 1891357 h 2354237"/>
                <a:gd name="connsiteX1696" fmla="*/ 1560358 w 2306688"/>
                <a:gd name="connsiteY1696" fmla="*/ 1906579 h 2354237"/>
                <a:gd name="connsiteX1697" fmla="*/ 1592707 w 2306688"/>
                <a:gd name="connsiteY1697" fmla="*/ 1878037 h 2354237"/>
                <a:gd name="connsiteX1698" fmla="*/ 1617445 w 2306688"/>
                <a:gd name="connsiteY1698" fmla="*/ 1870427 h 2354237"/>
                <a:gd name="connsiteX1699" fmla="*/ 1613639 w 2306688"/>
                <a:gd name="connsiteY1699" fmla="*/ 1868524 h 2354237"/>
                <a:gd name="connsiteX1700" fmla="*/ 1644085 w 2306688"/>
                <a:gd name="connsiteY1700" fmla="*/ 1841885 h 2354237"/>
                <a:gd name="connsiteX1701" fmla="*/ 1630765 w 2306688"/>
                <a:gd name="connsiteY1701" fmla="*/ 1855204 h 2354237"/>
                <a:gd name="connsiteX1702" fmla="*/ 1628862 w 2306688"/>
                <a:gd name="connsiteY1702" fmla="*/ 1866621 h 2354237"/>
                <a:gd name="connsiteX1703" fmla="*/ 1653599 w 2306688"/>
                <a:gd name="connsiteY1703" fmla="*/ 1853302 h 2354237"/>
                <a:gd name="connsiteX1704" fmla="*/ 1659308 w 2306688"/>
                <a:gd name="connsiteY1704" fmla="*/ 1860913 h 2354237"/>
                <a:gd name="connsiteX1705" fmla="*/ 1706880 w 2306688"/>
                <a:gd name="connsiteY1705" fmla="*/ 1819052 h 2354237"/>
                <a:gd name="connsiteX1706" fmla="*/ 1706880 w 2306688"/>
                <a:gd name="connsiteY1706" fmla="*/ 1815246 h 2354237"/>
                <a:gd name="connsiteX1707" fmla="*/ 1807732 w 2306688"/>
                <a:gd name="connsiteY1707" fmla="*/ 1744843 h 2354237"/>
                <a:gd name="connsiteX1708" fmla="*/ 1807732 w 2306688"/>
                <a:gd name="connsiteY1708" fmla="*/ 1733427 h 2354237"/>
                <a:gd name="connsiteX1709" fmla="*/ 1775383 w 2306688"/>
                <a:gd name="connsiteY1709" fmla="*/ 1733427 h 2354237"/>
                <a:gd name="connsiteX1710" fmla="*/ 1769675 w 2306688"/>
                <a:gd name="connsiteY1710" fmla="*/ 1744843 h 2354237"/>
                <a:gd name="connsiteX1711" fmla="*/ 1758257 w 2306688"/>
                <a:gd name="connsiteY1711" fmla="*/ 1746746 h 2354237"/>
                <a:gd name="connsiteX1712" fmla="*/ 1737326 w 2306688"/>
                <a:gd name="connsiteY1712" fmla="*/ 1748649 h 2354237"/>
                <a:gd name="connsiteX1713" fmla="*/ 1741131 w 2306688"/>
                <a:gd name="connsiteY1713" fmla="*/ 1761969 h 2354237"/>
                <a:gd name="connsiteX1714" fmla="*/ 1716394 w 2306688"/>
                <a:gd name="connsiteY1714" fmla="*/ 1779093 h 2354237"/>
                <a:gd name="connsiteX1715" fmla="*/ 1716394 w 2306688"/>
                <a:gd name="connsiteY1715" fmla="*/ 1788607 h 2354237"/>
                <a:gd name="connsiteX1716" fmla="*/ 1661211 w 2306688"/>
                <a:gd name="connsiteY1716" fmla="*/ 1820955 h 2354237"/>
                <a:gd name="connsiteX1717" fmla="*/ 1645988 w 2306688"/>
                <a:gd name="connsiteY1717" fmla="*/ 1830468 h 2354237"/>
                <a:gd name="connsiteX1718" fmla="*/ 1602222 w 2306688"/>
                <a:gd name="connsiteY1718" fmla="*/ 1843788 h 2354237"/>
                <a:gd name="connsiteX1719" fmla="*/ 1558455 w 2306688"/>
                <a:gd name="connsiteY1719" fmla="*/ 1872329 h 2354237"/>
                <a:gd name="connsiteX1720" fmla="*/ 1558455 w 2306688"/>
                <a:gd name="connsiteY1720" fmla="*/ 1866621 h 2354237"/>
                <a:gd name="connsiteX1721" fmla="*/ 1514689 w 2306688"/>
                <a:gd name="connsiteY1721" fmla="*/ 1881843 h 2354237"/>
                <a:gd name="connsiteX1722" fmla="*/ 1489952 w 2306688"/>
                <a:gd name="connsiteY1722" fmla="*/ 1887552 h 2354237"/>
                <a:gd name="connsiteX1723" fmla="*/ 1495660 w 2306688"/>
                <a:gd name="connsiteY1723" fmla="*/ 1881843 h 2354237"/>
                <a:gd name="connsiteX1724" fmla="*/ 1451894 w 2306688"/>
                <a:gd name="connsiteY1724" fmla="*/ 1885649 h 2354237"/>
                <a:gd name="connsiteX1725" fmla="*/ 1482340 w 2306688"/>
                <a:gd name="connsiteY1725" fmla="*/ 1868524 h 2354237"/>
                <a:gd name="connsiteX1726" fmla="*/ 1427157 w 2306688"/>
                <a:gd name="connsiteY1726" fmla="*/ 1889454 h 2354237"/>
                <a:gd name="connsiteX1727" fmla="*/ 1451894 w 2306688"/>
                <a:gd name="connsiteY1727" fmla="*/ 1885649 h 2354237"/>
                <a:gd name="connsiteX1728" fmla="*/ 1408128 w 2306688"/>
                <a:gd name="connsiteY1728" fmla="*/ 1895163 h 2354237"/>
                <a:gd name="connsiteX1729" fmla="*/ 1415740 w 2306688"/>
                <a:gd name="connsiteY1729" fmla="*/ 1887551 h 2354237"/>
                <a:gd name="connsiteX1730" fmla="*/ 1392905 w 2306688"/>
                <a:gd name="connsiteY1730" fmla="*/ 1874232 h 2354237"/>
                <a:gd name="connsiteX1731" fmla="*/ 1474729 w 2306688"/>
                <a:gd name="connsiteY1731" fmla="*/ 1847593 h 2354237"/>
                <a:gd name="connsiteX1732" fmla="*/ 1417643 w 2306688"/>
                <a:gd name="connsiteY1732" fmla="*/ 1855204 h 2354237"/>
                <a:gd name="connsiteX1733" fmla="*/ 1442380 w 2306688"/>
                <a:gd name="connsiteY1733" fmla="*/ 1839982 h 2354237"/>
                <a:gd name="connsiteX1734" fmla="*/ 1442380 w 2306688"/>
                <a:gd name="connsiteY1734" fmla="*/ 1843788 h 2354237"/>
                <a:gd name="connsiteX1735" fmla="*/ 1484243 w 2306688"/>
                <a:gd name="connsiteY1735" fmla="*/ 1824760 h 2354237"/>
                <a:gd name="connsiteX1736" fmla="*/ 1495660 w 2306688"/>
                <a:gd name="connsiteY1736" fmla="*/ 1798121 h 2354237"/>
                <a:gd name="connsiteX1737" fmla="*/ 1588901 w 2306688"/>
                <a:gd name="connsiteY1737" fmla="*/ 1748649 h 2354237"/>
                <a:gd name="connsiteX1738" fmla="*/ 1586998 w 2306688"/>
                <a:gd name="connsiteY1738" fmla="*/ 1756260 h 2354237"/>
                <a:gd name="connsiteX1739" fmla="*/ 1600319 w 2306688"/>
                <a:gd name="connsiteY1739" fmla="*/ 1750552 h 2354237"/>
                <a:gd name="connsiteX1740" fmla="*/ 1602222 w 2306688"/>
                <a:gd name="connsiteY1740" fmla="*/ 1763871 h 2354237"/>
                <a:gd name="connsiteX1741" fmla="*/ 1649793 w 2306688"/>
                <a:gd name="connsiteY1741" fmla="*/ 1729621 h 2354237"/>
                <a:gd name="connsiteX1742" fmla="*/ 1722103 w 2306688"/>
                <a:gd name="connsiteY1742" fmla="*/ 1695371 h 2354237"/>
                <a:gd name="connsiteX1743" fmla="*/ 1731617 w 2306688"/>
                <a:gd name="connsiteY1743" fmla="*/ 1680149 h 2354237"/>
                <a:gd name="connsiteX1744" fmla="*/ 1741131 w 2306688"/>
                <a:gd name="connsiteY1744" fmla="*/ 1674441 h 2354237"/>
                <a:gd name="connsiteX1745" fmla="*/ 1722103 w 2306688"/>
                <a:gd name="connsiteY1745" fmla="*/ 1682052 h 2354237"/>
                <a:gd name="connsiteX1746" fmla="*/ 1725908 w 2306688"/>
                <a:gd name="connsiteY1746" fmla="*/ 1666830 h 2354237"/>
                <a:gd name="connsiteX1747" fmla="*/ 1754452 w 2306688"/>
                <a:gd name="connsiteY1747" fmla="*/ 1653510 h 2354237"/>
                <a:gd name="connsiteX1748" fmla="*/ 1752549 w 2306688"/>
                <a:gd name="connsiteY1748" fmla="*/ 1643996 h 2354237"/>
                <a:gd name="connsiteX1749" fmla="*/ 1725908 w 2306688"/>
                <a:gd name="connsiteY1749" fmla="*/ 1643996 h 2354237"/>
                <a:gd name="connsiteX1750" fmla="*/ 1708783 w 2306688"/>
                <a:gd name="connsiteY1750" fmla="*/ 1659219 h 2354237"/>
                <a:gd name="connsiteX1751" fmla="*/ 1701171 w 2306688"/>
                <a:gd name="connsiteY1751" fmla="*/ 1661121 h 2354237"/>
                <a:gd name="connsiteX1752" fmla="*/ 1701171 w 2306688"/>
                <a:gd name="connsiteY1752" fmla="*/ 1672538 h 2354237"/>
                <a:gd name="connsiteX1753" fmla="*/ 1687851 w 2306688"/>
                <a:gd name="connsiteY1753" fmla="*/ 1670635 h 2354237"/>
                <a:gd name="connsiteX1754" fmla="*/ 1691657 w 2306688"/>
                <a:gd name="connsiteY1754" fmla="*/ 1666830 h 2354237"/>
                <a:gd name="connsiteX1755" fmla="*/ 1642182 w 2306688"/>
                <a:gd name="connsiteY1755" fmla="*/ 1699177 h 2354237"/>
                <a:gd name="connsiteX1756" fmla="*/ 1636473 w 2306688"/>
                <a:gd name="connsiteY1756" fmla="*/ 1701080 h 2354237"/>
                <a:gd name="connsiteX1757" fmla="*/ 1592707 w 2306688"/>
                <a:gd name="connsiteY1757" fmla="*/ 1725816 h 2354237"/>
                <a:gd name="connsiteX1758" fmla="*/ 1554649 w 2306688"/>
                <a:gd name="connsiteY1758" fmla="*/ 1756260 h 2354237"/>
                <a:gd name="connsiteX1759" fmla="*/ 1552747 w 2306688"/>
                <a:gd name="connsiteY1759" fmla="*/ 1746746 h 2354237"/>
                <a:gd name="connsiteX1760" fmla="*/ 1541329 w 2306688"/>
                <a:gd name="connsiteY1760" fmla="*/ 1756260 h 2354237"/>
                <a:gd name="connsiteX1761" fmla="*/ 1518495 w 2306688"/>
                <a:gd name="connsiteY1761" fmla="*/ 1775288 h 2354237"/>
                <a:gd name="connsiteX1762" fmla="*/ 1518495 w 2306688"/>
                <a:gd name="connsiteY1762" fmla="*/ 1765774 h 2354237"/>
                <a:gd name="connsiteX1763" fmla="*/ 1476632 w 2306688"/>
                <a:gd name="connsiteY1763" fmla="*/ 1792413 h 2354237"/>
                <a:gd name="connsiteX1764" fmla="*/ 1472826 w 2306688"/>
                <a:gd name="connsiteY1764" fmla="*/ 1788607 h 2354237"/>
                <a:gd name="connsiteX1765" fmla="*/ 1438574 w 2306688"/>
                <a:gd name="connsiteY1765" fmla="*/ 1800024 h 2354237"/>
                <a:gd name="connsiteX1766" fmla="*/ 1440477 w 2306688"/>
                <a:gd name="connsiteY1766" fmla="*/ 1794316 h 2354237"/>
                <a:gd name="connsiteX1767" fmla="*/ 1449991 w 2306688"/>
                <a:gd name="connsiteY1767" fmla="*/ 1794316 h 2354237"/>
                <a:gd name="connsiteX1768" fmla="*/ 1451894 w 2306688"/>
                <a:gd name="connsiteY1768" fmla="*/ 1788607 h 2354237"/>
                <a:gd name="connsiteX1769" fmla="*/ 1455700 w 2306688"/>
                <a:gd name="connsiteY1769" fmla="*/ 1792413 h 2354237"/>
                <a:gd name="connsiteX1770" fmla="*/ 1467117 w 2306688"/>
                <a:gd name="connsiteY1770" fmla="*/ 1784802 h 2354237"/>
                <a:gd name="connsiteX1771" fmla="*/ 1463311 w 2306688"/>
                <a:gd name="connsiteY1771" fmla="*/ 1773385 h 2354237"/>
                <a:gd name="connsiteX1772" fmla="*/ 1436671 w 2306688"/>
                <a:gd name="connsiteY1772" fmla="*/ 1784802 h 2354237"/>
                <a:gd name="connsiteX1773" fmla="*/ 1448089 w 2306688"/>
                <a:gd name="connsiteY1773" fmla="*/ 1775288 h 2354237"/>
                <a:gd name="connsiteX1774" fmla="*/ 1442380 w 2306688"/>
                <a:gd name="connsiteY1774" fmla="*/ 1773385 h 2354237"/>
                <a:gd name="connsiteX1775" fmla="*/ 1429060 w 2306688"/>
                <a:gd name="connsiteY1775" fmla="*/ 1780996 h 2354237"/>
                <a:gd name="connsiteX1776" fmla="*/ 1429060 w 2306688"/>
                <a:gd name="connsiteY1776" fmla="*/ 1771482 h 2354237"/>
                <a:gd name="connsiteX1777" fmla="*/ 1449991 w 2306688"/>
                <a:gd name="connsiteY1777" fmla="*/ 1763871 h 2354237"/>
                <a:gd name="connsiteX1778" fmla="*/ 1444283 w 2306688"/>
                <a:gd name="connsiteY1778" fmla="*/ 1769579 h 2354237"/>
                <a:gd name="connsiteX1779" fmla="*/ 1457603 w 2306688"/>
                <a:gd name="connsiteY1779" fmla="*/ 1765774 h 2354237"/>
                <a:gd name="connsiteX1780" fmla="*/ 1451894 w 2306688"/>
                <a:gd name="connsiteY1780" fmla="*/ 1763871 h 2354237"/>
                <a:gd name="connsiteX1781" fmla="*/ 1478534 w 2306688"/>
                <a:gd name="connsiteY1781" fmla="*/ 1742941 h 2354237"/>
                <a:gd name="connsiteX1782" fmla="*/ 1467117 w 2306688"/>
                <a:gd name="connsiteY1782" fmla="*/ 1737232 h 2354237"/>
                <a:gd name="connsiteX1783" fmla="*/ 1480437 w 2306688"/>
                <a:gd name="connsiteY1783" fmla="*/ 1712496 h 2354237"/>
                <a:gd name="connsiteX1784" fmla="*/ 1526106 w 2306688"/>
                <a:gd name="connsiteY1784" fmla="*/ 1691566 h 2354237"/>
                <a:gd name="connsiteX1785" fmla="*/ 1526106 w 2306688"/>
                <a:gd name="connsiteY1785" fmla="*/ 1699177 h 2354237"/>
                <a:gd name="connsiteX1786" fmla="*/ 1495660 w 2306688"/>
                <a:gd name="connsiteY1786" fmla="*/ 1720107 h 2354237"/>
                <a:gd name="connsiteX1787" fmla="*/ 1526106 w 2306688"/>
                <a:gd name="connsiteY1787" fmla="*/ 1706788 h 2354237"/>
                <a:gd name="connsiteX1788" fmla="*/ 1543232 w 2306688"/>
                <a:gd name="connsiteY1788" fmla="*/ 1706788 h 2354237"/>
                <a:gd name="connsiteX1789" fmla="*/ 1571776 w 2306688"/>
                <a:gd name="connsiteY1789" fmla="*/ 1689663 h 2354237"/>
                <a:gd name="connsiteX1790" fmla="*/ 1600319 w 2306688"/>
                <a:gd name="connsiteY1790" fmla="*/ 1670635 h 2354237"/>
                <a:gd name="connsiteX1791" fmla="*/ 1598416 w 2306688"/>
                <a:gd name="connsiteY1791" fmla="*/ 1680149 h 2354237"/>
                <a:gd name="connsiteX1792" fmla="*/ 1613639 w 2306688"/>
                <a:gd name="connsiteY1792" fmla="*/ 1680149 h 2354237"/>
                <a:gd name="connsiteX1793" fmla="*/ 1611736 w 2306688"/>
                <a:gd name="connsiteY1793" fmla="*/ 1663024 h 2354237"/>
                <a:gd name="connsiteX1794" fmla="*/ 1634570 w 2306688"/>
                <a:gd name="connsiteY1794" fmla="*/ 1653510 h 2354237"/>
                <a:gd name="connsiteX1795" fmla="*/ 1642182 w 2306688"/>
                <a:gd name="connsiteY1795" fmla="*/ 1638288 h 2354237"/>
                <a:gd name="connsiteX1796" fmla="*/ 1674531 w 2306688"/>
                <a:gd name="connsiteY1796" fmla="*/ 1617358 h 2354237"/>
                <a:gd name="connsiteX1797" fmla="*/ 1685948 w 2306688"/>
                <a:gd name="connsiteY1797" fmla="*/ 1628774 h 2354237"/>
                <a:gd name="connsiteX1798" fmla="*/ 1693559 w 2306688"/>
                <a:gd name="connsiteY1798" fmla="*/ 1621163 h 2354237"/>
                <a:gd name="connsiteX1799" fmla="*/ 1691657 w 2306688"/>
                <a:gd name="connsiteY1799" fmla="*/ 1611649 h 2354237"/>
                <a:gd name="connsiteX1800" fmla="*/ 1733520 w 2306688"/>
                <a:gd name="connsiteY1800" fmla="*/ 1571691 h 2354237"/>
                <a:gd name="connsiteX1801" fmla="*/ 1729714 w 2306688"/>
                <a:gd name="connsiteY1801" fmla="*/ 1569788 h 2354237"/>
                <a:gd name="connsiteX1802" fmla="*/ 1708782 w 2306688"/>
                <a:gd name="connsiteY1802" fmla="*/ 1581205 h 2354237"/>
                <a:gd name="connsiteX1803" fmla="*/ 1716394 w 2306688"/>
                <a:gd name="connsiteY1803" fmla="*/ 1575497 h 2354237"/>
                <a:gd name="connsiteX1804" fmla="*/ 1708783 w 2306688"/>
                <a:gd name="connsiteY1804" fmla="*/ 1562177 h 2354237"/>
                <a:gd name="connsiteX1805" fmla="*/ 1716394 w 2306688"/>
                <a:gd name="connsiteY1805" fmla="*/ 1552663 h 2354237"/>
                <a:gd name="connsiteX1806" fmla="*/ 1725908 w 2306688"/>
                <a:gd name="connsiteY1806" fmla="*/ 1531733 h 2354237"/>
                <a:gd name="connsiteX1807" fmla="*/ 1689754 w 2306688"/>
                <a:gd name="connsiteY1807" fmla="*/ 1541247 h 2354237"/>
                <a:gd name="connsiteX1808" fmla="*/ 1680239 w 2306688"/>
                <a:gd name="connsiteY1808" fmla="*/ 1545052 h 2354237"/>
                <a:gd name="connsiteX1809" fmla="*/ 1685948 w 2306688"/>
                <a:gd name="connsiteY1809" fmla="*/ 1533636 h 2354237"/>
                <a:gd name="connsiteX1810" fmla="*/ 1670725 w 2306688"/>
                <a:gd name="connsiteY1810" fmla="*/ 1558372 h 2354237"/>
                <a:gd name="connsiteX1811" fmla="*/ 1684045 w 2306688"/>
                <a:gd name="connsiteY1811" fmla="*/ 1554566 h 2354237"/>
                <a:gd name="connsiteX1812" fmla="*/ 1661211 w 2306688"/>
                <a:gd name="connsiteY1812" fmla="*/ 1585010 h 2354237"/>
                <a:gd name="connsiteX1813" fmla="*/ 1663114 w 2306688"/>
                <a:gd name="connsiteY1813" fmla="*/ 1560274 h 2354237"/>
                <a:gd name="connsiteX1814" fmla="*/ 1621250 w 2306688"/>
                <a:gd name="connsiteY1814" fmla="*/ 1600233 h 2354237"/>
                <a:gd name="connsiteX1815" fmla="*/ 1611736 w 2306688"/>
                <a:gd name="connsiteY1815" fmla="*/ 1564080 h 2354237"/>
                <a:gd name="connsiteX1816" fmla="*/ 1590804 w 2306688"/>
                <a:gd name="connsiteY1816" fmla="*/ 1583108 h 2354237"/>
                <a:gd name="connsiteX1817" fmla="*/ 1590804 w 2306688"/>
                <a:gd name="connsiteY1817" fmla="*/ 1565983 h 2354237"/>
                <a:gd name="connsiteX1818" fmla="*/ 1642182 w 2306688"/>
                <a:gd name="connsiteY1818" fmla="*/ 1533635 h 2354237"/>
                <a:gd name="connsiteX1819" fmla="*/ 1642182 w 2306688"/>
                <a:gd name="connsiteY1819" fmla="*/ 1554566 h 2354237"/>
                <a:gd name="connsiteX1820" fmla="*/ 1659308 w 2306688"/>
                <a:gd name="connsiteY1820" fmla="*/ 1531733 h 2354237"/>
                <a:gd name="connsiteX1821" fmla="*/ 1644085 w 2306688"/>
                <a:gd name="connsiteY1821" fmla="*/ 1527927 h 2354237"/>
                <a:gd name="connsiteX1822" fmla="*/ 1659308 w 2306688"/>
                <a:gd name="connsiteY1822" fmla="*/ 1508900 h 2354237"/>
                <a:gd name="connsiteX1823" fmla="*/ 1689754 w 2306688"/>
                <a:gd name="connsiteY1823" fmla="*/ 1472747 h 2354237"/>
                <a:gd name="connsiteX1824" fmla="*/ 1701171 w 2306688"/>
                <a:gd name="connsiteY1824" fmla="*/ 1486066 h 2354237"/>
                <a:gd name="connsiteX1825" fmla="*/ 1718297 w 2306688"/>
                <a:gd name="connsiteY1825" fmla="*/ 1470844 h 2354237"/>
                <a:gd name="connsiteX1826" fmla="*/ 1716394 w 2306688"/>
                <a:gd name="connsiteY1826" fmla="*/ 1482260 h 2354237"/>
                <a:gd name="connsiteX1827" fmla="*/ 1718297 w 2306688"/>
                <a:gd name="connsiteY1827" fmla="*/ 1493677 h 2354237"/>
                <a:gd name="connsiteX1828" fmla="*/ 1746840 w 2306688"/>
                <a:gd name="connsiteY1828" fmla="*/ 1461330 h 2354237"/>
                <a:gd name="connsiteX1829" fmla="*/ 1756354 w 2306688"/>
                <a:gd name="connsiteY1829" fmla="*/ 1430886 h 2354237"/>
                <a:gd name="connsiteX1830" fmla="*/ 1748743 w 2306688"/>
                <a:gd name="connsiteY1830" fmla="*/ 1425177 h 2354237"/>
                <a:gd name="connsiteX1831" fmla="*/ 1765869 w 2306688"/>
                <a:gd name="connsiteY1831" fmla="*/ 1383316 h 2354237"/>
                <a:gd name="connsiteX1832" fmla="*/ 1775383 w 2306688"/>
                <a:gd name="connsiteY1832" fmla="*/ 1385219 h 2354237"/>
                <a:gd name="connsiteX1833" fmla="*/ 1760160 w 2306688"/>
                <a:gd name="connsiteY1833" fmla="*/ 1423275 h 2354237"/>
                <a:gd name="connsiteX1834" fmla="*/ 1765869 w 2306688"/>
                <a:gd name="connsiteY1834" fmla="*/ 1423275 h 2354237"/>
                <a:gd name="connsiteX1835" fmla="*/ 1782995 w 2306688"/>
                <a:gd name="connsiteY1835" fmla="*/ 1408053 h 2354237"/>
                <a:gd name="connsiteX1836" fmla="*/ 1813441 w 2306688"/>
                <a:gd name="connsiteY1836" fmla="*/ 1316719 h 2354237"/>
                <a:gd name="connsiteX1837" fmla="*/ 1826761 w 2306688"/>
                <a:gd name="connsiteY1837" fmla="*/ 1282470 h 2354237"/>
                <a:gd name="connsiteX1838" fmla="*/ 1847692 w 2306688"/>
                <a:gd name="connsiteY1838" fmla="*/ 1177817 h 2354237"/>
                <a:gd name="connsiteX1839" fmla="*/ 1851498 w 2306688"/>
                <a:gd name="connsiteY1839" fmla="*/ 1168303 h 2354237"/>
                <a:gd name="connsiteX1840" fmla="*/ 1841984 w 2306688"/>
                <a:gd name="connsiteY1840" fmla="*/ 1143567 h 2354237"/>
                <a:gd name="connsiteX1841" fmla="*/ 1840081 w 2306688"/>
                <a:gd name="connsiteY1841" fmla="*/ 1116928 h 2354237"/>
                <a:gd name="connsiteX1842" fmla="*/ 1828664 w 2306688"/>
                <a:gd name="connsiteY1842" fmla="*/ 1185428 h 2354237"/>
                <a:gd name="connsiteX1843" fmla="*/ 1822955 w 2306688"/>
                <a:gd name="connsiteY1843" fmla="*/ 1189233 h 2354237"/>
                <a:gd name="connsiteX1844" fmla="*/ 1819149 w 2306688"/>
                <a:gd name="connsiteY1844" fmla="*/ 1120734 h 2354237"/>
                <a:gd name="connsiteX1845" fmla="*/ 1832469 w 2306688"/>
                <a:gd name="connsiteY1845" fmla="*/ 1061748 h 2354237"/>
                <a:gd name="connsiteX1846" fmla="*/ 1841984 w 2306688"/>
                <a:gd name="connsiteY1846" fmla="*/ 1075067 h 2354237"/>
                <a:gd name="connsiteX1847" fmla="*/ 1838178 w 2306688"/>
                <a:gd name="connsiteY1847" fmla="*/ 1107414 h 2354237"/>
                <a:gd name="connsiteX1848" fmla="*/ 1861012 w 2306688"/>
                <a:gd name="connsiteY1848" fmla="*/ 1057942 h 2354237"/>
                <a:gd name="connsiteX1849" fmla="*/ 1868624 w 2306688"/>
                <a:gd name="connsiteY1849" fmla="*/ 1075067 h 2354237"/>
                <a:gd name="connsiteX1850" fmla="*/ 1866721 w 2306688"/>
                <a:gd name="connsiteY1850" fmla="*/ 1174011 h 2354237"/>
                <a:gd name="connsiteX1851" fmla="*/ 1872340 w 2306688"/>
                <a:gd name="connsiteY1851" fmla="*/ 1155013 h 2354237"/>
                <a:gd name="connsiteX1852" fmla="*/ 1875974 w 2306688"/>
                <a:gd name="connsiteY1852" fmla="*/ 1151435 h 2354237"/>
                <a:gd name="connsiteX1853" fmla="*/ 1874333 w 2306688"/>
                <a:gd name="connsiteY1853" fmla="*/ 1156886 h 2354237"/>
                <a:gd name="connsiteX1854" fmla="*/ 1876235 w 2306688"/>
                <a:gd name="connsiteY1854" fmla="*/ 1151178 h 2354237"/>
                <a:gd name="connsiteX1855" fmla="*/ 1875974 w 2306688"/>
                <a:gd name="connsiteY1855" fmla="*/ 1151435 h 2354237"/>
                <a:gd name="connsiteX1856" fmla="*/ 1884531 w 2306688"/>
                <a:gd name="connsiteY1856" fmla="*/ 1123023 h 2354237"/>
                <a:gd name="connsiteX1857" fmla="*/ 1876236 w 2306688"/>
                <a:gd name="connsiteY1857" fmla="*/ 1010373 h 2354237"/>
                <a:gd name="connsiteX1858" fmla="*/ 1872430 w 2306688"/>
                <a:gd name="connsiteY1858" fmla="*/ 1014178 h 2354237"/>
                <a:gd name="connsiteX1859" fmla="*/ 1862915 w 2306688"/>
                <a:gd name="connsiteY1859" fmla="*/ 1000859 h 2354237"/>
                <a:gd name="connsiteX1860" fmla="*/ 1855304 w 2306688"/>
                <a:gd name="connsiteY1860" fmla="*/ 1004664 h 2354237"/>
                <a:gd name="connsiteX1861" fmla="*/ 1857207 w 2306688"/>
                <a:gd name="connsiteY1861" fmla="*/ 1021789 h 2354237"/>
                <a:gd name="connsiteX1862" fmla="*/ 1851498 w 2306688"/>
                <a:gd name="connsiteY1862" fmla="*/ 1004664 h 2354237"/>
                <a:gd name="connsiteX1863" fmla="*/ 1847692 w 2306688"/>
                <a:gd name="connsiteY1863" fmla="*/ 1029400 h 2354237"/>
                <a:gd name="connsiteX1864" fmla="*/ 1843887 w 2306688"/>
                <a:gd name="connsiteY1864" fmla="*/ 1004664 h 2354237"/>
                <a:gd name="connsiteX1865" fmla="*/ 1840081 w 2306688"/>
                <a:gd name="connsiteY1865" fmla="*/ 974220 h 2354237"/>
                <a:gd name="connsiteX1866" fmla="*/ 1857207 w 2306688"/>
                <a:gd name="connsiteY1866" fmla="*/ 985637 h 2354237"/>
                <a:gd name="connsiteX1867" fmla="*/ 1849595 w 2306688"/>
                <a:gd name="connsiteY1867" fmla="*/ 998956 h 2354237"/>
                <a:gd name="connsiteX1868" fmla="*/ 1859110 w 2306688"/>
                <a:gd name="connsiteY1868" fmla="*/ 993248 h 2354237"/>
                <a:gd name="connsiteX1869" fmla="*/ 1849595 w 2306688"/>
                <a:gd name="connsiteY1869" fmla="*/ 924748 h 2354237"/>
                <a:gd name="connsiteX1870" fmla="*/ 1847692 w 2306688"/>
                <a:gd name="connsiteY1870" fmla="*/ 968512 h 2354237"/>
                <a:gd name="connsiteX1871" fmla="*/ 1838178 w 2306688"/>
                <a:gd name="connsiteY1871" fmla="*/ 934262 h 2354237"/>
                <a:gd name="connsiteX1872" fmla="*/ 1836275 w 2306688"/>
                <a:gd name="connsiteY1872" fmla="*/ 945678 h 2354237"/>
                <a:gd name="connsiteX1873" fmla="*/ 1826761 w 2306688"/>
                <a:gd name="connsiteY1873" fmla="*/ 911428 h 2354237"/>
                <a:gd name="connsiteX1874" fmla="*/ 1821052 w 2306688"/>
                <a:gd name="connsiteY1874" fmla="*/ 917136 h 2354237"/>
                <a:gd name="connsiteX1875" fmla="*/ 1830567 w 2306688"/>
                <a:gd name="connsiteY1875" fmla="*/ 1017984 h 2354237"/>
                <a:gd name="connsiteX1876" fmla="*/ 1817247 w 2306688"/>
                <a:gd name="connsiteY1876" fmla="*/ 976123 h 2354237"/>
                <a:gd name="connsiteX1877" fmla="*/ 1819149 w 2306688"/>
                <a:gd name="connsiteY1877" fmla="*/ 1084581 h 2354237"/>
                <a:gd name="connsiteX1878" fmla="*/ 1809635 w 2306688"/>
                <a:gd name="connsiteY1878" fmla="*/ 1158789 h 2354237"/>
                <a:gd name="connsiteX1879" fmla="*/ 1811538 w 2306688"/>
                <a:gd name="connsiteY1879" fmla="*/ 1134053 h 2354237"/>
                <a:gd name="connsiteX1880" fmla="*/ 1817246 w 2306688"/>
                <a:gd name="connsiteY1880" fmla="*/ 1073164 h 2354237"/>
                <a:gd name="connsiteX1881" fmla="*/ 1807732 w 2306688"/>
                <a:gd name="connsiteY1881" fmla="*/ 1073164 h 2354237"/>
                <a:gd name="connsiteX1882" fmla="*/ 1803926 w 2306688"/>
                <a:gd name="connsiteY1882" fmla="*/ 1010373 h 2354237"/>
                <a:gd name="connsiteX1883" fmla="*/ 1807732 w 2306688"/>
                <a:gd name="connsiteY1883" fmla="*/ 1010372 h 2354237"/>
                <a:gd name="connsiteX1884" fmla="*/ 1800120 w 2306688"/>
                <a:gd name="connsiteY1884" fmla="*/ 964706 h 2354237"/>
                <a:gd name="connsiteX1885" fmla="*/ 1792509 w 2306688"/>
                <a:gd name="connsiteY1885" fmla="*/ 978025 h 2354237"/>
                <a:gd name="connsiteX1886" fmla="*/ 1775383 w 2306688"/>
                <a:gd name="connsiteY1886" fmla="*/ 932359 h 2354237"/>
                <a:gd name="connsiteX1887" fmla="*/ 1773481 w 2306688"/>
                <a:gd name="connsiteY1887" fmla="*/ 938067 h 2354237"/>
                <a:gd name="connsiteX1888" fmla="*/ 1765869 w 2306688"/>
                <a:gd name="connsiteY1888" fmla="*/ 905720 h 2354237"/>
                <a:gd name="connsiteX1889" fmla="*/ 1758257 w 2306688"/>
                <a:gd name="connsiteY1889" fmla="*/ 890498 h 2354237"/>
                <a:gd name="connsiteX1890" fmla="*/ 1746840 w 2306688"/>
                <a:gd name="connsiteY1890" fmla="*/ 888595 h 2354237"/>
                <a:gd name="connsiteX1891" fmla="*/ 1763966 w 2306688"/>
                <a:gd name="connsiteY1891" fmla="*/ 1008470 h 2354237"/>
                <a:gd name="connsiteX1892" fmla="*/ 1767771 w 2306688"/>
                <a:gd name="connsiteY1892" fmla="*/ 1023692 h 2354237"/>
                <a:gd name="connsiteX1893" fmla="*/ 1765869 w 2306688"/>
                <a:gd name="connsiteY1893" fmla="*/ 1065553 h 2354237"/>
                <a:gd name="connsiteX1894" fmla="*/ 1762063 w 2306688"/>
                <a:gd name="connsiteY1894" fmla="*/ 1042720 h 2354237"/>
                <a:gd name="connsiteX1895" fmla="*/ 1758257 w 2306688"/>
                <a:gd name="connsiteY1895" fmla="*/ 1071261 h 2354237"/>
                <a:gd name="connsiteX1896" fmla="*/ 1727811 w 2306688"/>
                <a:gd name="connsiteY1896" fmla="*/ 964706 h 2354237"/>
                <a:gd name="connsiteX1897" fmla="*/ 1731617 w 2306688"/>
                <a:gd name="connsiteY1897" fmla="*/ 958998 h 2354237"/>
                <a:gd name="connsiteX1898" fmla="*/ 1722103 w 2306688"/>
                <a:gd name="connsiteY1898" fmla="*/ 947581 h 2354237"/>
                <a:gd name="connsiteX1899" fmla="*/ 1743034 w 2306688"/>
                <a:gd name="connsiteY1899" fmla="*/ 1016081 h 2354237"/>
                <a:gd name="connsiteX1900" fmla="*/ 1733520 w 2306688"/>
                <a:gd name="connsiteY1900" fmla="*/ 1004665 h 2354237"/>
                <a:gd name="connsiteX1901" fmla="*/ 1725908 w 2306688"/>
                <a:gd name="connsiteY1901" fmla="*/ 1004664 h 2354237"/>
                <a:gd name="connsiteX1902" fmla="*/ 1729714 w 2306688"/>
                <a:gd name="connsiteY1902" fmla="*/ 1014178 h 2354237"/>
                <a:gd name="connsiteX1903" fmla="*/ 1724005 w 2306688"/>
                <a:gd name="connsiteY1903" fmla="*/ 1006567 h 2354237"/>
                <a:gd name="connsiteX1904" fmla="*/ 1724006 w 2306688"/>
                <a:gd name="connsiteY1904" fmla="*/ 1019887 h 2354237"/>
                <a:gd name="connsiteX1905" fmla="*/ 1704977 w 2306688"/>
                <a:gd name="connsiteY1905" fmla="*/ 1057942 h 2354237"/>
                <a:gd name="connsiteX1906" fmla="*/ 1704977 w 2306688"/>
                <a:gd name="connsiteY1906" fmla="*/ 1073164 h 2354237"/>
                <a:gd name="connsiteX1907" fmla="*/ 1695462 w 2306688"/>
                <a:gd name="connsiteY1907" fmla="*/ 1099803 h 2354237"/>
                <a:gd name="connsiteX1908" fmla="*/ 1710685 w 2306688"/>
                <a:gd name="connsiteY1908" fmla="*/ 1113122 h 2354237"/>
                <a:gd name="connsiteX1909" fmla="*/ 1701171 w 2306688"/>
                <a:gd name="connsiteY1909" fmla="*/ 1115025 h 2354237"/>
                <a:gd name="connsiteX1910" fmla="*/ 1693559 w 2306688"/>
                <a:gd name="connsiteY1910" fmla="*/ 1143567 h 2354237"/>
                <a:gd name="connsiteX1911" fmla="*/ 1687851 w 2306688"/>
                <a:gd name="connsiteY1911" fmla="*/ 1139761 h 2354237"/>
                <a:gd name="connsiteX1912" fmla="*/ 1674531 w 2306688"/>
                <a:gd name="connsiteY1912" fmla="*/ 1168303 h 2354237"/>
                <a:gd name="connsiteX1913" fmla="*/ 1672628 w 2306688"/>
                <a:gd name="connsiteY1913" fmla="*/ 1153081 h 2354237"/>
                <a:gd name="connsiteX1914" fmla="*/ 1666919 w 2306688"/>
                <a:gd name="connsiteY1914" fmla="*/ 1164497 h 2354237"/>
                <a:gd name="connsiteX1915" fmla="*/ 1659308 w 2306688"/>
                <a:gd name="connsiteY1915" fmla="*/ 1154984 h 2354237"/>
                <a:gd name="connsiteX1916" fmla="*/ 1642182 w 2306688"/>
                <a:gd name="connsiteY1916" fmla="*/ 1215872 h 2354237"/>
                <a:gd name="connsiteX1917" fmla="*/ 1636473 w 2306688"/>
                <a:gd name="connsiteY1917" fmla="*/ 1217775 h 2354237"/>
                <a:gd name="connsiteX1918" fmla="*/ 1625056 w 2306688"/>
                <a:gd name="connsiteY1918" fmla="*/ 1244414 h 2354237"/>
                <a:gd name="connsiteX1919" fmla="*/ 1623153 w 2306688"/>
                <a:gd name="connsiteY1919" fmla="*/ 1259636 h 2354237"/>
                <a:gd name="connsiteX1920" fmla="*/ 1588901 w 2306688"/>
                <a:gd name="connsiteY1920" fmla="*/ 1330039 h 2354237"/>
                <a:gd name="connsiteX1921" fmla="*/ 1586998 w 2306688"/>
                <a:gd name="connsiteY1921" fmla="*/ 1347163 h 2354237"/>
                <a:gd name="connsiteX1922" fmla="*/ 1558455 w 2306688"/>
                <a:gd name="connsiteY1922" fmla="*/ 1394733 h 2354237"/>
                <a:gd name="connsiteX1923" fmla="*/ 1560358 w 2306688"/>
                <a:gd name="connsiteY1923" fmla="*/ 1398539 h 2354237"/>
                <a:gd name="connsiteX1924" fmla="*/ 1501369 w 2306688"/>
                <a:gd name="connsiteY1924" fmla="*/ 1478455 h 2354237"/>
                <a:gd name="connsiteX1925" fmla="*/ 1491855 w 2306688"/>
                <a:gd name="connsiteY1925" fmla="*/ 1482261 h 2354237"/>
                <a:gd name="connsiteX1926" fmla="*/ 1480437 w 2306688"/>
                <a:gd name="connsiteY1926" fmla="*/ 1491775 h 2354237"/>
                <a:gd name="connsiteX1927" fmla="*/ 1489952 w 2306688"/>
                <a:gd name="connsiteY1927" fmla="*/ 1470844 h 2354237"/>
                <a:gd name="connsiteX1928" fmla="*/ 1472826 w 2306688"/>
                <a:gd name="connsiteY1928" fmla="*/ 1480358 h 2354237"/>
                <a:gd name="connsiteX1929" fmla="*/ 1446186 w 2306688"/>
                <a:gd name="connsiteY1929" fmla="*/ 1508899 h 2354237"/>
                <a:gd name="connsiteX1930" fmla="*/ 1444283 w 2306688"/>
                <a:gd name="connsiteY1930" fmla="*/ 1472747 h 2354237"/>
                <a:gd name="connsiteX1931" fmla="*/ 1432865 w 2306688"/>
                <a:gd name="connsiteY1931" fmla="*/ 1478455 h 2354237"/>
                <a:gd name="connsiteX1932" fmla="*/ 1404322 w 2306688"/>
                <a:gd name="connsiteY1932" fmla="*/ 1503191 h 2354237"/>
                <a:gd name="connsiteX1933" fmla="*/ 1400517 w 2306688"/>
                <a:gd name="connsiteY1933" fmla="*/ 1497483 h 2354237"/>
                <a:gd name="connsiteX1934" fmla="*/ 1410031 w 2306688"/>
                <a:gd name="connsiteY1934" fmla="*/ 1491774 h 2354237"/>
                <a:gd name="connsiteX1935" fmla="*/ 1408128 w 2306688"/>
                <a:gd name="connsiteY1935" fmla="*/ 1484163 h 2354237"/>
                <a:gd name="connsiteX1936" fmla="*/ 1410031 w 2306688"/>
                <a:gd name="connsiteY1936" fmla="*/ 1478455 h 2354237"/>
                <a:gd name="connsiteX1937" fmla="*/ 1419545 w 2306688"/>
                <a:gd name="connsiteY1937" fmla="*/ 1476552 h 2354237"/>
                <a:gd name="connsiteX1938" fmla="*/ 1415740 w 2306688"/>
                <a:gd name="connsiteY1938" fmla="*/ 1476552 h 2354237"/>
                <a:gd name="connsiteX1939" fmla="*/ 1427157 w 2306688"/>
                <a:gd name="connsiteY1939" fmla="*/ 1459427 h 2354237"/>
                <a:gd name="connsiteX1940" fmla="*/ 1417643 w 2306688"/>
                <a:gd name="connsiteY1940" fmla="*/ 1463233 h 2354237"/>
                <a:gd name="connsiteX1941" fmla="*/ 1410031 w 2306688"/>
                <a:gd name="connsiteY1941" fmla="*/ 1446108 h 2354237"/>
                <a:gd name="connsiteX1942" fmla="*/ 1419546 w 2306688"/>
                <a:gd name="connsiteY1942" fmla="*/ 1430886 h 2354237"/>
                <a:gd name="connsiteX1943" fmla="*/ 1415740 w 2306688"/>
                <a:gd name="connsiteY1943" fmla="*/ 1423275 h 2354237"/>
                <a:gd name="connsiteX1944" fmla="*/ 1392905 w 2306688"/>
                <a:gd name="connsiteY1944" fmla="*/ 1453719 h 2354237"/>
                <a:gd name="connsiteX1945" fmla="*/ 1381488 w 2306688"/>
                <a:gd name="connsiteY1945" fmla="*/ 1465136 h 2354237"/>
                <a:gd name="connsiteX1946" fmla="*/ 1379585 w 2306688"/>
                <a:gd name="connsiteY1946" fmla="*/ 1457525 h 2354237"/>
                <a:gd name="connsiteX1947" fmla="*/ 1356751 w 2306688"/>
                <a:gd name="connsiteY1947" fmla="*/ 1468941 h 2354237"/>
                <a:gd name="connsiteX1948" fmla="*/ 1379585 w 2306688"/>
                <a:gd name="connsiteY1948" fmla="*/ 1442302 h 2354237"/>
                <a:gd name="connsiteX1949" fmla="*/ 1366265 w 2306688"/>
                <a:gd name="connsiteY1949" fmla="*/ 1453719 h 2354237"/>
                <a:gd name="connsiteX1950" fmla="*/ 1370071 w 2306688"/>
                <a:gd name="connsiteY1950" fmla="*/ 1421372 h 2354237"/>
                <a:gd name="connsiteX1951" fmla="*/ 1362459 w 2306688"/>
                <a:gd name="connsiteY1951" fmla="*/ 1421372 h 2354237"/>
                <a:gd name="connsiteX1952" fmla="*/ 1358654 w 2306688"/>
                <a:gd name="connsiteY1952" fmla="*/ 1434691 h 2354237"/>
                <a:gd name="connsiteX1953" fmla="*/ 1351042 w 2306688"/>
                <a:gd name="connsiteY1953" fmla="*/ 1427080 h 2354237"/>
                <a:gd name="connsiteX1954" fmla="*/ 1347236 w 2306688"/>
                <a:gd name="connsiteY1954" fmla="*/ 1438497 h 2354237"/>
                <a:gd name="connsiteX1955" fmla="*/ 1309179 w 2306688"/>
                <a:gd name="connsiteY1955" fmla="*/ 1463233 h 2354237"/>
                <a:gd name="connsiteX1956" fmla="*/ 1293956 w 2306688"/>
                <a:gd name="connsiteY1956" fmla="*/ 1459427 h 2354237"/>
                <a:gd name="connsiteX1957" fmla="*/ 1276830 w 2306688"/>
                <a:gd name="connsiteY1957" fmla="*/ 1482261 h 2354237"/>
                <a:gd name="connsiteX1958" fmla="*/ 1276830 w 2306688"/>
                <a:gd name="connsiteY1958" fmla="*/ 1472747 h 2354237"/>
                <a:gd name="connsiteX1959" fmla="*/ 1253995 w 2306688"/>
                <a:gd name="connsiteY1959" fmla="*/ 1484163 h 2354237"/>
                <a:gd name="connsiteX1960" fmla="*/ 1215937 w 2306688"/>
                <a:gd name="connsiteY1960" fmla="*/ 1497483 h 2354237"/>
                <a:gd name="connsiteX1961" fmla="*/ 1219743 w 2306688"/>
                <a:gd name="connsiteY1961" fmla="*/ 1506997 h 2354237"/>
                <a:gd name="connsiteX1962" fmla="*/ 1202618 w 2306688"/>
                <a:gd name="connsiteY1962" fmla="*/ 1506997 h 2354237"/>
                <a:gd name="connsiteX1963" fmla="*/ 1168366 w 2306688"/>
                <a:gd name="connsiteY1963" fmla="*/ 1506997 h 2354237"/>
                <a:gd name="connsiteX1964" fmla="*/ 1168366 w 2306688"/>
                <a:gd name="connsiteY1964" fmla="*/ 1501288 h 2354237"/>
                <a:gd name="connsiteX1965" fmla="*/ 1153143 w 2306688"/>
                <a:gd name="connsiteY1965" fmla="*/ 1512705 h 2354237"/>
                <a:gd name="connsiteX1966" fmla="*/ 1158851 w 2306688"/>
                <a:gd name="connsiteY1966" fmla="*/ 1522219 h 2354237"/>
                <a:gd name="connsiteX1967" fmla="*/ 1145531 w 2306688"/>
                <a:gd name="connsiteY1967" fmla="*/ 1522219 h 2354237"/>
                <a:gd name="connsiteX1968" fmla="*/ 1168366 w 2306688"/>
                <a:gd name="connsiteY1968" fmla="*/ 1541247 h 2354237"/>
                <a:gd name="connsiteX1969" fmla="*/ 1168366 w 2306688"/>
                <a:gd name="connsiteY1969" fmla="*/ 1542198 h 2354237"/>
                <a:gd name="connsiteX1970" fmla="*/ 1168366 w 2306688"/>
                <a:gd name="connsiteY1970" fmla="*/ 1548782 h 2354237"/>
                <a:gd name="connsiteX1971" fmla="*/ 1160278 w 2306688"/>
                <a:gd name="connsiteY1971" fmla="*/ 1548620 h 2354237"/>
                <a:gd name="connsiteX1972" fmla="*/ 1145531 w 2306688"/>
                <a:gd name="connsiteY1972" fmla="*/ 1546955 h 2354237"/>
                <a:gd name="connsiteX1973" fmla="*/ 1189297 w 2306688"/>
                <a:gd name="connsiteY1973" fmla="*/ 1571691 h 2354237"/>
                <a:gd name="connsiteX1974" fmla="*/ 1175977 w 2306688"/>
                <a:gd name="connsiteY1974" fmla="*/ 1583107 h 2354237"/>
                <a:gd name="connsiteX1975" fmla="*/ 1156949 w 2306688"/>
                <a:gd name="connsiteY1975" fmla="*/ 1579302 h 2354237"/>
                <a:gd name="connsiteX1976" fmla="*/ 1168366 w 2306688"/>
                <a:gd name="connsiteY1976" fmla="*/ 1585010 h 2354237"/>
                <a:gd name="connsiteX1977" fmla="*/ 1143629 w 2306688"/>
                <a:gd name="connsiteY1977" fmla="*/ 1585011 h 2354237"/>
                <a:gd name="connsiteX1978" fmla="*/ 1149337 w 2306688"/>
                <a:gd name="connsiteY1978" fmla="*/ 1592621 h 2354237"/>
                <a:gd name="connsiteX1979" fmla="*/ 1185492 w 2306688"/>
                <a:gd name="connsiteY1979" fmla="*/ 1605941 h 2354237"/>
                <a:gd name="connsiteX1980" fmla="*/ 1191200 w 2306688"/>
                <a:gd name="connsiteY1980" fmla="*/ 1613552 h 2354237"/>
                <a:gd name="connsiteX1981" fmla="*/ 1210229 w 2306688"/>
                <a:gd name="connsiteY1981" fmla="*/ 1611649 h 2354237"/>
                <a:gd name="connsiteX1982" fmla="*/ 1210229 w 2306688"/>
                <a:gd name="connsiteY1982" fmla="*/ 1613552 h 2354237"/>
                <a:gd name="connsiteX1983" fmla="*/ 1143628 w 2306688"/>
                <a:gd name="connsiteY1983" fmla="*/ 1624969 h 2354237"/>
                <a:gd name="connsiteX1984" fmla="*/ 1136017 w 2306688"/>
                <a:gd name="connsiteY1984" fmla="*/ 1626871 h 2354237"/>
                <a:gd name="connsiteX1985" fmla="*/ 1077028 w 2306688"/>
                <a:gd name="connsiteY1985" fmla="*/ 1602135 h 2354237"/>
                <a:gd name="connsiteX1986" fmla="*/ 1044679 w 2306688"/>
                <a:gd name="connsiteY1986" fmla="*/ 1585011 h 2354237"/>
                <a:gd name="connsiteX1987" fmla="*/ 1046582 w 2306688"/>
                <a:gd name="connsiteY1987" fmla="*/ 1585011 h 2354237"/>
                <a:gd name="connsiteX1988" fmla="*/ 999010 w 2306688"/>
                <a:gd name="connsiteY1988" fmla="*/ 1522219 h 2354237"/>
                <a:gd name="connsiteX1989" fmla="*/ 985690 w 2306688"/>
                <a:gd name="connsiteY1989" fmla="*/ 1510802 h 2354237"/>
                <a:gd name="connsiteX1990" fmla="*/ 985690 w 2306688"/>
                <a:gd name="connsiteY1990" fmla="*/ 1495580 h 2354237"/>
                <a:gd name="connsiteX1991" fmla="*/ 989496 w 2306688"/>
                <a:gd name="connsiteY1991" fmla="*/ 1495580 h 2354237"/>
                <a:gd name="connsiteX1992" fmla="*/ 985690 w 2306688"/>
                <a:gd name="connsiteY1992" fmla="*/ 1484163 h 2354237"/>
                <a:gd name="connsiteX1993" fmla="*/ 1019942 w 2306688"/>
                <a:gd name="connsiteY1993" fmla="*/ 1505094 h 2354237"/>
                <a:gd name="connsiteX1994" fmla="*/ 1035165 w 2306688"/>
                <a:gd name="connsiteY1994" fmla="*/ 1518413 h 2354237"/>
                <a:gd name="connsiteX1995" fmla="*/ 1006621 w 2306688"/>
                <a:gd name="connsiteY1995" fmla="*/ 1457525 h 2354237"/>
                <a:gd name="connsiteX1996" fmla="*/ 1027553 w 2306688"/>
                <a:gd name="connsiteY1996" fmla="*/ 1487969 h 2354237"/>
                <a:gd name="connsiteX1997" fmla="*/ 1063708 w 2306688"/>
                <a:gd name="connsiteY1997" fmla="*/ 1493677 h 2354237"/>
                <a:gd name="connsiteX1998" fmla="*/ 1067513 w 2306688"/>
                <a:gd name="connsiteY1998" fmla="*/ 1487969 h 2354237"/>
                <a:gd name="connsiteX1999" fmla="*/ 1052290 w 2306688"/>
                <a:gd name="connsiteY1999" fmla="*/ 1472747 h 2354237"/>
                <a:gd name="connsiteX2000" fmla="*/ 1046582 w 2306688"/>
                <a:gd name="connsiteY2000" fmla="*/ 1449914 h 2354237"/>
                <a:gd name="connsiteX2001" fmla="*/ 1048485 w 2306688"/>
                <a:gd name="connsiteY2001" fmla="*/ 1463233 h 2354237"/>
                <a:gd name="connsiteX2002" fmla="*/ 1037067 w 2306688"/>
                <a:gd name="connsiteY2002" fmla="*/ 1440400 h 2354237"/>
                <a:gd name="connsiteX2003" fmla="*/ 1044679 w 2306688"/>
                <a:gd name="connsiteY2003" fmla="*/ 1448011 h 2354237"/>
                <a:gd name="connsiteX2004" fmla="*/ 1006621 w 2306688"/>
                <a:gd name="connsiteY2004" fmla="*/ 1381414 h 2354237"/>
                <a:gd name="connsiteX2005" fmla="*/ 1018039 w 2306688"/>
                <a:gd name="connsiteY2005" fmla="*/ 1392830 h 2354237"/>
                <a:gd name="connsiteX2006" fmla="*/ 1019941 w 2306688"/>
                <a:gd name="connsiteY2006" fmla="*/ 1383316 h 2354237"/>
                <a:gd name="connsiteX2007" fmla="*/ 1029456 w 2306688"/>
                <a:gd name="connsiteY2007" fmla="*/ 1392830 h 2354237"/>
                <a:gd name="connsiteX2008" fmla="*/ 1031359 w 2306688"/>
                <a:gd name="connsiteY2008" fmla="*/ 1356678 h 2354237"/>
                <a:gd name="connsiteX2009" fmla="*/ 1042776 w 2306688"/>
                <a:gd name="connsiteY2009" fmla="*/ 1350969 h 2354237"/>
                <a:gd name="connsiteX2010" fmla="*/ 1042776 w 2306688"/>
                <a:gd name="connsiteY2010" fmla="*/ 1337650 h 2354237"/>
                <a:gd name="connsiteX2011" fmla="*/ 1037067 w 2306688"/>
                <a:gd name="connsiteY2011" fmla="*/ 1330039 h 2354237"/>
                <a:gd name="connsiteX2012" fmla="*/ 1044679 w 2306688"/>
                <a:gd name="connsiteY2012" fmla="*/ 1356677 h 2354237"/>
                <a:gd name="connsiteX2013" fmla="*/ 1040873 w 2306688"/>
                <a:gd name="connsiteY2013" fmla="*/ 1358580 h 2354237"/>
                <a:gd name="connsiteX2014" fmla="*/ 1044679 w 2306688"/>
                <a:gd name="connsiteY2014" fmla="*/ 1360483 h 2354237"/>
                <a:gd name="connsiteX2015" fmla="*/ 1048485 w 2306688"/>
                <a:gd name="connsiteY2015" fmla="*/ 1387122 h 2354237"/>
                <a:gd name="connsiteX2016" fmla="*/ 1057999 w 2306688"/>
                <a:gd name="connsiteY2016" fmla="*/ 1387122 h 2354237"/>
                <a:gd name="connsiteX2017" fmla="*/ 1052291 w 2306688"/>
                <a:gd name="connsiteY2017" fmla="*/ 1330039 h 2354237"/>
                <a:gd name="connsiteX2018" fmla="*/ 1033262 w 2306688"/>
                <a:gd name="connsiteY2018" fmla="*/ 1324330 h 2354237"/>
                <a:gd name="connsiteX2019" fmla="*/ 1044679 w 2306688"/>
                <a:gd name="connsiteY2019" fmla="*/ 1320525 h 2354237"/>
                <a:gd name="connsiteX2020" fmla="*/ 1046582 w 2306688"/>
                <a:gd name="connsiteY2020" fmla="*/ 1314816 h 2354237"/>
                <a:gd name="connsiteX2021" fmla="*/ 1031359 w 2306688"/>
                <a:gd name="connsiteY2021" fmla="*/ 1309108 h 2354237"/>
                <a:gd name="connsiteX2022" fmla="*/ 1027553 w 2306688"/>
                <a:gd name="connsiteY2022" fmla="*/ 1290080 h 2354237"/>
                <a:gd name="connsiteX2023" fmla="*/ 1029456 w 2306688"/>
                <a:gd name="connsiteY2023" fmla="*/ 1280567 h 2354237"/>
                <a:gd name="connsiteX2024" fmla="*/ 1019941 w 2306688"/>
                <a:gd name="connsiteY2024" fmla="*/ 1282469 h 2354237"/>
                <a:gd name="connsiteX2025" fmla="*/ 1019941 w 2306688"/>
                <a:gd name="connsiteY2025" fmla="*/ 1299594 h 2354237"/>
                <a:gd name="connsiteX2026" fmla="*/ 1010427 w 2306688"/>
                <a:gd name="connsiteY2026" fmla="*/ 1291983 h 2354237"/>
                <a:gd name="connsiteX2027" fmla="*/ 1012330 w 2306688"/>
                <a:gd name="connsiteY2027" fmla="*/ 1309108 h 2354237"/>
                <a:gd name="connsiteX2028" fmla="*/ 1002815 w 2306688"/>
                <a:gd name="connsiteY2028" fmla="*/ 1311011 h 2354237"/>
                <a:gd name="connsiteX2029" fmla="*/ 1002816 w 2306688"/>
                <a:gd name="connsiteY2029" fmla="*/ 1322428 h 2354237"/>
                <a:gd name="connsiteX2030" fmla="*/ 995204 w 2306688"/>
                <a:gd name="connsiteY2030" fmla="*/ 1328136 h 2354237"/>
                <a:gd name="connsiteX2031" fmla="*/ 985690 w 2306688"/>
                <a:gd name="connsiteY2031" fmla="*/ 1326233 h 2354237"/>
                <a:gd name="connsiteX2032" fmla="*/ 979981 w 2306688"/>
                <a:gd name="connsiteY2032" fmla="*/ 1352872 h 2354237"/>
                <a:gd name="connsiteX2033" fmla="*/ 970467 w 2306688"/>
                <a:gd name="connsiteY2033" fmla="*/ 1337650 h 2354237"/>
                <a:gd name="connsiteX2034" fmla="*/ 964758 w 2306688"/>
                <a:gd name="connsiteY2034" fmla="*/ 1358580 h 2354237"/>
                <a:gd name="connsiteX2035" fmla="*/ 959049 w 2306688"/>
                <a:gd name="connsiteY2035" fmla="*/ 1360483 h 2354237"/>
                <a:gd name="connsiteX2036" fmla="*/ 945729 w 2306688"/>
                <a:gd name="connsiteY2036" fmla="*/ 1337650 h 2354237"/>
                <a:gd name="connsiteX2037" fmla="*/ 951438 w 2306688"/>
                <a:gd name="connsiteY2037" fmla="*/ 1345261 h 2354237"/>
                <a:gd name="connsiteX2038" fmla="*/ 947632 w 2306688"/>
                <a:gd name="connsiteY2038" fmla="*/ 1354775 h 2354237"/>
                <a:gd name="connsiteX2039" fmla="*/ 936215 w 2306688"/>
                <a:gd name="connsiteY2039" fmla="*/ 1349066 h 2354237"/>
                <a:gd name="connsiteX2040" fmla="*/ 936215 w 2306688"/>
                <a:gd name="connsiteY2040" fmla="*/ 1373802 h 2354237"/>
                <a:gd name="connsiteX2041" fmla="*/ 915283 w 2306688"/>
                <a:gd name="connsiteY2041" fmla="*/ 1366192 h 2354237"/>
                <a:gd name="connsiteX2042" fmla="*/ 919089 w 2306688"/>
                <a:gd name="connsiteY2042" fmla="*/ 1381413 h 2354237"/>
                <a:gd name="connsiteX2043" fmla="*/ 911478 w 2306688"/>
                <a:gd name="connsiteY2043" fmla="*/ 1369997 h 2354237"/>
                <a:gd name="connsiteX2044" fmla="*/ 898157 w 2306688"/>
                <a:gd name="connsiteY2044" fmla="*/ 1360483 h 2354237"/>
                <a:gd name="connsiteX2045" fmla="*/ 879129 w 2306688"/>
                <a:gd name="connsiteY2045" fmla="*/ 1375705 h 2354237"/>
                <a:gd name="connsiteX2046" fmla="*/ 862003 w 2306688"/>
                <a:gd name="connsiteY2046" fmla="*/ 1364289 h 2354237"/>
                <a:gd name="connsiteX2047" fmla="*/ 854391 w 2306688"/>
                <a:gd name="connsiteY2047" fmla="*/ 1381414 h 2354237"/>
                <a:gd name="connsiteX2048" fmla="*/ 860100 w 2306688"/>
                <a:gd name="connsiteY2048" fmla="*/ 1385219 h 2354237"/>
                <a:gd name="connsiteX2049" fmla="*/ 850586 w 2306688"/>
                <a:gd name="connsiteY2049" fmla="*/ 1383316 h 2354237"/>
                <a:gd name="connsiteX2050" fmla="*/ 846780 w 2306688"/>
                <a:gd name="connsiteY2050" fmla="*/ 1387122 h 2354237"/>
                <a:gd name="connsiteX2051" fmla="*/ 831557 w 2306688"/>
                <a:gd name="connsiteY2051" fmla="*/ 1369997 h 2354237"/>
                <a:gd name="connsiteX2052" fmla="*/ 829654 w 2306688"/>
                <a:gd name="connsiteY2052" fmla="*/ 1379511 h 2354237"/>
                <a:gd name="connsiteX2053" fmla="*/ 812528 w 2306688"/>
                <a:gd name="connsiteY2053" fmla="*/ 1349067 h 2354237"/>
                <a:gd name="connsiteX2054" fmla="*/ 812528 w 2306688"/>
                <a:gd name="connsiteY2054" fmla="*/ 1368094 h 2354237"/>
                <a:gd name="connsiteX2055" fmla="*/ 801111 w 2306688"/>
                <a:gd name="connsiteY2055" fmla="*/ 1362386 h 2354237"/>
                <a:gd name="connsiteX2056" fmla="*/ 797305 w 2306688"/>
                <a:gd name="connsiteY2056" fmla="*/ 1371900 h 2354237"/>
                <a:gd name="connsiteX2057" fmla="*/ 787791 w 2306688"/>
                <a:gd name="connsiteY2057" fmla="*/ 1379511 h 2354237"/>
                <a:gd name="connsiteX2058" fmla="*/ 787790 w 2306688"/>
                <a:gd name="connsiteY2058" fmla="*/ 1404247 h 2354237"/>
                <a:gd name="connsiteX2059" fmla="*/ 804917 w 2306688"/>
                <a:gd name="connsiteY2059" fmla="*/ 1442302 h 2354237"/>
                <a:gd name="connsiteX2060" fmla="*/ 822043 w 2306688"/>
                <a:gd name="connsiteY2060" fmla="*/ 1463233 h 2354237"/>
                <a:gd name="connsiteX2061" fmla="*/ 820140 w 2306688"/>
                <a:gd name="connsiteY2061" fmla="*/ 1463233 h 2354237"/>
                <a:gd name="connsiteX2062" fmla="*/ 827751 w 2306688"/>
                <a:gd name="connsiteY2062" fmla="*/ 1489872 h 2354237"/>
                <a:gd name="connsiteX2063" fmla="*/ 841071 w 2306688"/>
                <a:gd name="connsiteY2063" fmla="*/ 1491774 h 2354237"/>
                <a:gd name="connsiteX2064" fmla="*/ 862003 w 2306688"/>
                <a:gd name="connsiteY2064" fmla="*/ 1510802 h 2354237"/>
                <a:gd name="connsiteX2065" fmla="*/ 862003 w 2306688"/>
                <a:gd name="connsiteY2065" fmla="*/ 1518413 h 2354237"/>
                <a:gd name="connsiteX2066" fmla="*/ 850585 w 2306688"/>
                <a:gd name="connsiteY2066" fmla="*/ 1510802 h 2354237"/>
                <a:gd name="connsiteX2067" fmla="*/ 865808 w 2306688"/>
                <a:gd name="connsiteY2067" fmla="*/ 1527927 h 2354237"/>
                <a:gd name="connsiteX2068" fmla="*/ 862003 w 2306688"/>
                <a:gd name="connsiteY2068" fmla="*/ 1533636 h 2354237"/>
                <a:gd name="connsiteX2069" fmla="*/ 886740 w 2306688"/>
                <a:gd name="connsiteY2069" fmla="*/ 1531733 h 2354237"/>
                <a:gd name="connsiteX2070" fmla="*/ 951438 w 2306688"/>
                <a:gd name="connsiteY2070" fmla="*/ 1583108 h 2354237"/>
                <a:gd name="connsiteX2071" fmla="*/ 940021 w 2306688"/>
                <a:gd name="connsiteY2071" fmla="*/ 1585011 h 2354237"/>
                <a:gd name="connsiteX2072" fmla="*/ 894352 w 2306688"/>
                <a:gd name="connsiteY2072" fmla="*/ 1552663 h 2354237"/>
                <a:gd name="connsiteX2073" fmla="*/ 926701 w 2306688"/>
                <a:gd name="connsiteY2073" fmla="*/ 1588816 h 2354237"/>
                <a:gd name="connsiteX2074" fmla="*/ 879129 w 2306688"/>
                <a:gd name="connsiteY2074" fmla="*/ 1554566 h 2354237"/>
                <a:gd name="connsiteX2075" fmla="*/ 903866 w 2306688"/>
                <a:gd name="connsiteY2075" fmla="*/ 1577400 h 2354237"/>
                <a:gd name="connsiteX2076" fmla="*/ 911478 w 2306688"/>
                <a:gd name="connsiteY2076" fmla="*/ 1607844 h 2354237"/>
                <a:gd name="connsiteX2077" fmla="*/ 865808 w 2306688"/>
                <a:gd name="connsiteY2077" fmla="*/ 1571691 h 2354237"/>
                <a:gd name="connsiteX2078" fmla="*/ 863906 w 2306688"/>
                <a:gd name="connsiteY2078" fmla="*/ 1577399 h 2354237"/>
                <a:gd name="connsiteX2079" fmla="*/ 903866 w 2306688"/>
                <a:gd name="connsiteY2079" fmla="*/ 1626872 h 2354237"/>
                <a:gd name="connsiteX2080" fmla="*/ 903866 w 2306688"/>
                <a:gd name="connsiteY2080" fmla="*/ 1619260 h 2354237"/>
                <a:gd name="connsiteX2081" fmla="*/ 966661 w 2306688"/>
                <a:gd name="connsiteY2081" fmla="*/ 1655413 h 2354237"/>
                <a:gd name="connsiteX2082" fmla="*/ 1029456 w 2306688"/>
                <a:gd name="connsiteY2082" fmla="*/ 1691566 h 2354237"/>
                <a:gd name="connsiteX2083" fmla="*/ 1088445 w 2306688"/>
                <a:gd name="connsiteY2083" fmla="*/ 1714399 h 2354237"/>
                <a:gd name="connsiteX2084" fmla="*/ 1118891 w 2306688"/>
                <a:gd name="connsiteY2084" fmla="*/ 1727718 h 2354237"/>
                <a:gd name="connsiteX2085" fmla="*/ 1128405 w 2306688"/>
                <a:gd name="connsiteY2085" fmla="*/ 1733427 h 2354237"/>
                <a:gd name="connsiteX2086" fmla="*/ 1128405 w 2306688"/>
                <a:gd name="connsiteY2086" fmla="*/ 1725816 h 2354237"/>
                <a:gd name="connsiteX2087" fmla="*/ 1155046 w 2306688"/>
                <a:gd name="connsiteY2087" fmla="*/ 1735330 h 2354237"/>
                <a:gd name="connsiteX2088" fmla="*/ 1107474 w 2306688"/>
                <a:gd name="connsiteY2088" fmla="*/ 1727718 h 2354237"/>
                <a:gd name="connsiteX2089" fmla="*/ 1059902 w 2306688"/>
                <a:gd name="connsiteY2089" fmla="*/ 1725816 h 2354237"/>
                <a:gd name="connsiteX2090" fmla="*/ 1065610 w 2306688"/>
                <a:gd name="connsiteY2090" fmla="*/ 1735330 h 2354237"/>
                <a:gd name="connsiteX2091" fmla="*/ 1155046 w 2306688"/>
                <a:gd name="connsiteY2091" fmla="*/ 1754357 h 2354237"/>
                <a:gd name="connsiteX2092" fmla="*/ 1231161 w 2306688"/>
                <a:gd name="connsiteY2092" fmla="*/ 1769579 h 2354237"/>
                <a:gd name="connsiteX2093" fmla="*/ 1335819 w 2306688"/>
                <a:gd name="connsiteY2093" fmla="*/ 1746746 h 2354237"/>
                <a:gd name="connsiteX2094" fmla="*/ 1297761 w 2306688"/>
                <a:gd name="connsiteY2094" fmla="*/ 1767677 h 2354237"/>
                <a:gd name="connsiteX2095" fmla="*/ 1261607 w 2306688"/>
                <a:gd name="connsiteY2095" fmla="*/ 1763871 h 2354237"/>
                <a:gd name="connsiteX2096" fmla="*/ 1212132 w 2306688"/>
                <a:gd name="connsiteY2096" fmla="*/ 1777191 h 2354237"/>
                <a:gd name="connsiteX2097" fmla="*/ 1229258 w 2306688"/>
                <a:gd name="connsiteY2097" fmla="*/ 1784802 h 2354237"/>
                <a:gd name="connsiteX2098" fmla="*/ 1202618 w 2306688"/>
                <a:gd name="connsiteY2098" fmla="*/ 1775288 h 2354237"/>
                <a:gd name="connsiteX2099" fmla="*/ 1086542 w 2306688"/>
                <a:gd name="connsiteY2099" fmla="*/ 1765774 h 2354237"/>
                <a:gd name="connsiteX2100" fmla="*/ 1090348 w 2306688"/>
                <a:gd name="connsiteY2100" fmla="*/ 1777191 h 2354237"/>
                <a:gd name="connsiteX2101" fmla="*/ 1094154 w 2306688"/>
                <a:gd name="connsiteY2101" fmla="*/ 1773385 h 2354237"/>
                <a:gd name="connsiteX2102" fmla="*/ 1187394 w 2306688"/>
                <a:gd name="connsiteY2102" fmla="*/ 1798121 h 2354237"/>
                <a:gd name="connsiteX2103" fmla="*/ 1198812 w 2306688"/>
                <a:gd name="connsiteY2103" fmla="*/ 1801927 h 2354237"/>
                <a:gd name="connsiteX2104" fmla="*/ 1189297 w 2306688"/>
                <a:gd name="connsiteY2104" fmla="*/ 1811441 h 2354237"/>
                <a:gd name="connsiteX2105" fmla="*/ 1193103 w 2306688"/>
                <a:gd name="connsiteY2105" fmla="*/ 1815246 h 2354237"/>
                <a:gd name="connsiteX2106" fmla="*/ 1185492 w 2306688"/>
                <a:gd name="connsiteY2106" fmla="*/ 1815246 h 2354237"/>
                <a:gd name="connsiteX2107" fmla="*/ 1221646 w 2306688"/>
                <a:gd name="connsiteY2107" fmla="*/ 1824760 h 2354237"/>
                <a:gd name="connsiteX2108" fmla="*/ 1227355 w 2306688"/>
                <a:gd name="connsiteY2108" fmla="*/ 1838079 h 2354237"/>
                <a:gd name="connsiteX2109" fmla="*/ 1206423 w 2306688"/>
                <a:gd name="connsiteY2109" fmla="*/ 1841885 h 2354237"/>
                <a:gd name="connsiteX2110" fmla="*/ 1208326 w 2306688"/>
                <a:gd name="connsiteY2110" fmla="*/ 1836177 h 2354237"/>
                <a:gd name="connsiteX2111" fmla="*/ 1193103 w 2306688"/>
                <a:gd name="connsiteY2111" fmla="*/ 1834274 h 2354237"/>
                <a:gd name="connsiteX2112" fmla="*/ 1206423 w 2306688"/>
                <a:gd name="connsiteY2112" fmla="*/ 1830468 h 2354237"/>
                <a:gd name="connsiteX2113" fmla="*/ 1193103 w 2306688"/>
                <a:gd name="connsiteY2113" fmla="*/ 1826663 h 2354237"/>
                <a:gd name="connsiteX2114" fmla="*/ 1153143 w 2306688"/>
                <a:gd name="connsiteY2114" fmla="*/ 1832371 h 2354237"/>
                <a:gd name="connsiteX2115" fmla="*/ 1143628 w 2306688"/>
                <a:gd name="connsiteY2115" fmla="*/ 1822857 h 2354237"/>
                <a:gd name="connsiteX2116" fmla="*/ 1136017 w 2306688"/>
                <a:gd name="connsiteY2116" fmla="*/ 1824760 h 2354237"/>
                <a:gd name="connsiteX2117" fmla="*/ 1141725 w 2306688"/>
                <a:gd name="connsiteY2117" fmla="*/ 1828565 h 2354237"/>
                <a:gd name="connsiteX2118" fmla="*/ 1128405 w 2306688"/>
                <a:gd name="connsiteY2118" fmla="*/ 1828565 h 2354237"/>
                <a:gd name="connsiteX2119" fmla="*/ 1128405 w 2306688"/>
                <a:gd name="connsiteY2119" fmla="*/ 1819052 h 2354237"/>
                <a:gd name="connsiteX2120" fmla="*/ 1059902 w 2306688"/>
                <a:gd name="connsiteY2120" fmla="*/ 1807635 h 2354237"/>
                <a:gd name="connsiteX2121" fmla="*/ 1059902 w 2306688"/>
                <a:gd name="connsiteY2121" fmla="*/ 1813343 h 2354237"/>
                <a:gd name="connsiteX2122" fmla="*/ 1147434 w 2306688"/>
                <a:gd name="connsiteY2122" fmla="*/ 1843788 h 2354237"/>
                <a:gd name="connsiteX2123" fmla="*/ 1166463 w 2306688"/>
                <a:gd name="connsiteY2123" fmla="*/ 1855204 h 2354237"/>
                <a:gd name="connsiteX2124" fmla="*/ 1128405 w 2306688"/>
                <a:gd name="connsiteY2124" fmla="*/ 1847593 h 2354237"/>
                <a:gd name="connsiteX2125" fmla="*/ 1118891 w 2306688"/>
                <a:gd name="connsiteY2125" fmla="*/ 1855204 h 2354237"/>
                <a:gd name="connsiteX2126" fmla="*/ 1126503 w 2306688"/>
                <a:gd name="connsiteY2126" fmla="*/ 1864718 h 2354237"/>
                <a:gd name="connsiteX2127" fmla="*/ 1069416 w 2306688"/>
                <a:gd name="connsiteY2127" fmla="*/ 1849496 h 2354237"/>
                <a:gd name="connsiteX2128" fmla="*/ 1103668 w 2306688"/>
                <a:gd name="connsiteY2128" fmla="*/ 1860913 h 2354237"/>
                <a:gd name="connsiteX2129" fmla="*/ 1141726 w 2306688"/>
                <a:gd name="connsiteY2129" fmla="*/ 1874232 h 2354237"/>
                <a:gd name="connsiteX2130" fmla="*/ 1136017 w 2306688"/>
                <a:gd name="connsiteY2130" fmla="*/ 1866621 h 2354237"/>
                <a:gd name="connsiteX2131" fmla="*/ 1151240 w 2306688"/>
                <a:gd name="connsiteY2131" fmla="*/ 1864718 h 2354237"/>
                <a:gd name="connsiteX2132" fmla="*/ 1155045 w 2306688"/>
                <a:gd name="connsiteY2132" fmla="*/ 1872329 h 2354237"/>
                <a:gd name="connsiteX2133" fmla="*/ 1153143 w 2306688"/>
                <a:gd name="connsiteY2133" fmla="*/ 1878038 h 2354237"/>
                <a:gd name="connsiteX2134" fmla="*/ 1168366 w 2306688"/>
                <a:gd name="connsiteY2134" fmla="*/ 1881843 h 2354237"/>
                <a:gd name="connsiteX2135" fmla="*/ 1160754 w 2306688"/>
                <a:gd name="connsiteY2135" fmla="*/ 1878038 h 2354237"/>
                <a:gd name="connsiteX2136" fmla="*/ 1185492 w 2306688"/>
                <a:gd name="connsiteY2136" fmla="*/ 1872329 h 2354237"/>
                <a:gd name="connsiteX2137" fmla="*/ 1259704 w 2306688"/>
                <a:gd name="connsiteY2137" fmla="*/ 1891357 h 2354237"/>
                <a:gd name="connsiteX2138" fmla="*/ 1229258 w 2306688"/>
                <a:gd name="connsiteY2138" fmla="*/ 1914190 h 2354237"/>
                <a:gd name="connsiteX2139" fmla="*/ 1259704 w 2306688"/>
                <a:gd name="connsiteY2139" fmla="*/ 1914190 h 2354237"/>
                <a:gd name="connsiteX2140" fmla="*/ 1252092 w 2306688"/>
                <a:gd name="connsiteY2140" fmla="*/ 1923704 h 2354237"/>
                <a:gd name="connsiteX2141" fmla="*/ 1221646 w 2306688"/>
                <a:gd name="connsiteY2141" fmla="*/ 1923704 h 2354237"/>
                <a:gd name="connsiteX2142" fmla="*/ 1252092 w 2306688"/>
                <a:gd name="connsiteY2142" fmla="*/ 1925607 h 2354237"/>
                <a:gd name="connsiteX2143" fmla="*/ 1263509 w 2306688"/>
                <a:gd name="connsiteY2143" fmla="*/ 1935121 h 2354237"/>
                <a:gd name="connsiteX2144" fmla="*/ 1221646 w 2306688"/>
                <a:gd name="connsiteY2144" fmla="*/ 1944635 h 2354237"/>
                <a:gd name="connsiteX2145" fmla="*/ 1196909 w 2306688"/>
                <a:gd name="connsiteY2145" fmla="*/ 1937024 h 2354237"/>
                <a:gd name="connsiteX2146" fmla="*/ 1202618 w 2306688"/>
                <a:gd name="connsiteY2146" fmla="*/ 1940829 h 2354237"/>
                <a:gd name="connsiteX2147" fmla="*/ 1185492 w 2306688"/>
                <a:gd name="connsiteY2147" fmla="*/ 1940829 h 2354237"/>
                <a:gd name="connsiteX2148" fmla="*/ 1193103 w 2306688"/>
                <a:gd name="connsiteY2148" fmla="*/ 1948440 h 2354237"/>
                <a:gd name="connsiteX2149" fmla="*/ 1193103 w 2306688"/>
                <a:gd name="connsiteY2149" fmla="*/ 1969371 h 2354237"/>
                <a:gd name="connsiteX2150" fmla="*/ 1187394 w 2306688"/>
                <a:gd name="connsiteY2150" fmla="*/ 1971274 h 2354237"/>
                <a:gd name="connsiteX2151" fmla="*/ 1193103 w 2306688"/>
                <a:gd name="connsiteY2151" fmla="*/ 1984593 h 2354237"/>
                <a:gd name="connsiteX2152" fmla="*/ 1149337 w 2306688"/>
                <a:gd name="connsiteY2152" fmla="*/ 1976982 h 2354237"/>
                <a:gd name="connsiteX2153" fmla="*/ 1099862 w 2306688"/>
                <a:gd name="connsiteY2153" fmla="*/ 1982690 h 2354237"/>
                <a:gd name="connsiteX2154" fmla="*/ 1111279 w 2306688"/>
                <a:gd name="connsiteY2154" fmla="*/ 2003621 h 2354237"/>
                <a:gd name="connsiteX2155" fmla="*/ 1042776 w 2306688"/>
                <a:gd name="connsiteY2155" fmla="*/ 1990301 h 2354237"/>
                <a:gd name="connsiteX2156" fmla="*/ 1021844 w 2306688"/>
                <a:gd name="connsiteY2156" fmla="*/ 2003621 h 2354237"/>
                <a:gd name="connsiteX2157" fmla="*/ 1037067 w 2306688"/>
                <a:gd name="connsiteY2157" fmla="*/ 2018843 h 2354237"/>
                <a:gd name="connsiteX2158" fmla="*/ 1029456 w 2306688"/>
                <a:gd name="connsiteY2158" fmla="*/ 2007426 h 2354237"/>
                <a:gd name="connsiteX2159" fmla="*/ 1086542 w 2306688"/>
                <a:gd name="connsiteY2159" fmla="*/ 2015037 h 2354237"/>
                <a:gd name="connsiteX2160" fmla="*/ 1168366 w 2306688"/>
                <a:gd name="connsiteY2160" fmla="*/ 2028357 h 2354237"/>
                <a:gd name="connsiteX2161" fmla="*/ 1147434 w 2306688"/>
                <a:gd name="connsiteY2161" fmla="*/ 2030260 h 2354237"/>
                <a:gd name="connsiteX2162" fmla="*/ 1147434 w 2306688"/>
                <a:gd name="connsiteY2162" fmla="*/ 2032162 h 2354237"/>
                <a:gd name="connsiteX2163" fmla="*/ 1105571 w 2306688"/>
                <a:gd name="connsiteY2163" fmla="*/ 2030260 h 2354237"/>
                <a:gd name="connsiteX2164" fmla="*/ 1107474 w 2306688"/>
                <a:gd name="connsiteY2164" fmla="*/ 2041676 h 2354237"/>
                <a:gd name="connsiteX2165" fmla="*/ 1027553 w 2306688"/>
                <a:gd name="connsiteY2165" fmla="*/ 2030260 h 2354237"/>
                <a:gd name="connsiteX2166" fmla="*/ 1035165 w 2306688"/>
                <a:gd name="connsiteY2166" fmla="*/ 2035968 h 2354237"/>
                <a:gd name="connsiteX2167" fmla="*/ 1071319 w 2306688"/>
                <a:gd name="connsiteY2167" fmla="*/ 2043579 h 2354237"/>
                <a:gd name="connsiteX2168" fmla="*/ 1099862 w 2306688"/>
                <a:gd name="connsiteY2168" fmla="*/ 2049287 h 2354237"/>
                <a:gd name="connsiteX2169" fmla="*/ 1073222 w 2306688"/>
                <a:gd name="connsiteY2169" fmla="*/ 2051190 h 2354237"/>
                <a:gd name="connsiteX2170" fmla="*/ 999010 w 2306688"/>
                <a:gd name="connsiteY2170" fmla="*/ 2022648 h 2354237"/>
                <a:gd name="connsiteX2171" fmla="*/ 953341 w 2306688"/>
                <a:gd name="connsiteY2171" fmla="*/ 2016940 h 2354237"/>
                <a:gd name="connsiteX2172" fmla="*/ 978078 w 2306688"/>
                <a:gd name="connsiteY2172" fmla="*/ 2028357 h 2354237"/>
                <a:gd name="connsiteX2173" fmla="*/ 945729 w 2306688"/>
                <a:gd name="connsiteY2173" fmla="*/ 2024551 h 2354237"/>
                <a:gd name="connsiteX2174" fmla="*/ 943826 w 2306688"/>
                <a:gd name="connsiteY2174" fmla="*/ 2034065 h 2354237"/>
                <a:gd name="connsiteX2175" fmla="*/ 917186 w 2306688"/>
                <a:gd name="connsiteY2175" fmla="*/ 2028357 h 2354237"/>
                <a:gd name="connsiteX2176" fmla="*/ 928603 w 2306688"/>
                <a:gd name="connsiteY2176" fmla="*/ 2034065 h 2354237"/>
                <a:gd name="connsiteX2177" fmla="*/ 894352 w 2306688"/>
                <a:gd name="connsiteY2177" fmla="*/ 1996010 h 2354237"/>
                <a:gd name="connsiteX2178" fmla="*/ 875323 w 2306688"/>
                <a:gd name="connsiteY2178" fmla="*/ 1988399 h 2354237"/>
                <a:gd name="connsiteX2179" fmla="*/ 869614 w 2306688"/>
                <a:gd name="connsiteY2179" fmla="*/ 1992204 h 2354237"/>
                <a:gd name="connsiteX2180" fmla="*/ 877226 w 2306688"/>
                <a:gd name="connsiteY2180" fmla="*/ 2022649 h 2354237"/>
                <a:gd name="connsiteX2181" fmla="*/ 871517 w 2306688"/>
                <a:gd name="connsiteY2181" fmla="*/ 2020746 h 2354237"/>
                <a:gd name="connsiteX2182" fmla="*/ 877226 w 2306688"/>
                <a:gd name="connsiteY2182" fmla="*/ 2034065 h 2354237"/>
                <a:gd name="connsiteX2183" fmla="*/ 858197 w 2306688"/>
                <a:gd name="connsiteY2183" fmla="*/ 2041676 h 2354237"/>
                <a:gd name="connsiteX2184" fmla="*/ 852488 w 2306688"/>
                <a:gd name="connsiteY2184" fmla="*/ 2035968 h 2354237"/>
                <a:gd name="connsiteX2185" fmla="*/ 841071 w 2306688"/>
                <a:gd name="connsiteY2185" fmla="*/ 2037871 h 2354237"/>
                <a:gd name="connsiteX2186" fmla="*/ 799208 w 2306688"/>
                <a:gd name="connsiteY2186" fmla="*/ 2020746 h 2354237"/>
                <a:gd name="connsiteX2187" fmla="*/ 778276 w 2306688"/>
                <a:gd name="connsiteY2187" fmla="*/ 1997912 h 2354237"/>
                <a:gd name="connsiteX2188" fmla="*/ 724996 w 2306688"/>
                <a:gd name="connsiteY2188" fmla="*/ 1971274 h 2354237"/>
                <a:gd name="connsiteX2189" fmla="*/ 728802 w 2306688"/>
                <a:gd name="connsiteY2189" fmla="*/ 1982690 h 2354237"/>
                <a:gd name="connsiteX2190" fmla="*/ 721190 w 2306688"/>
                <a:gd name="connsiteY2190" fmla="*/ 1982690 h 2354237"/>
                <a:gd name="connsiteX2191" fmla="*/ 690744 w 2306688"/>
                <a:gd name="connsiteY2191" fmla="*/ 1965565 h 2354237"/>
                <a:gd name="connsiteX2192" fmla="*/ 673618 w 2306688"/>
                <a:gd name="connsiteY2192" fmla="*/ 1954149 h 2354237"/>
                <a:gd name="connsiteX2193" fmla="*/ 675521 w 2306688"/>
                <a:gd name="connsiteY2193" fmla="*/ 1975079 h 2354237"/>
                <a:gd name="connsiteX2194" fmla="*/ 671715 w 2306688"/>
                <a:gd name="connsiteY2194" fmla="*/ 1973176 h 2354237"/>
                <a:gd name="connsiteX2195" fmla="*/ 675521 w 2306688"/>
                <a:gd name="connsiteY2195" fmla="*/ 1988399 h 2354237"/>
                <a:gd name="connsiteX2196" fmla="*/ 664104 w 2306688"/>
                <a:gd name="connsiteY2196" fmla="*/ 1982690 h 2354237"/>
                <a:gd name="connsiteX2197" fmla="*/ 658395 w 2306688"/>
                <a:gd name="connsiteY2197" fmla="*/ 1971274 h 2354237"/>
                <a:gd name="connsiteX2198" fmla="*/ 652686 w 2306688"/>
                <a:gd name="connsiteY2198" fmla="*/ 1944635 h 2354237"/>
                <a:gd name="connsiteX2199" fmla="*/ 656492 w 2306688"/>
                <a:gd name="connsiteY2199" fmla="*/ 1944635 h 2354237"/>
                <a:gd name="connsiteX2200" fmla="*/ 666007 w 2306688"/>
                <a:gd name="connsiteY2200" fmla="*/ 1937024 h 2354237"/>
                <a:gd name="connsiteX2201" fmla="*/ 669812 w 2306688"/>
                <a:gd name="connsiteY2201" fmla="*/ 1929413 h 2354237"/>
                <a:gd name="connsiteX2202" fmla="*/ 679327 w 2306688"/>
                <a:gd name="connsiteY2202" fmla="*/ 1931316 h 2354237"/>
                <a:gd name="connsiteX2203" fmla="*/ 685035 w 2306688"/>
                <a:gd name="connsiteY2203" fmla="*/ 1925607 h 2354237"/>
                <a:gd name="connsiteX2204" fmla="*/ 679327 w 2306688"/>
                <a:gd name="connsiteY2204" fmla="*/ 1912288 h 2354237"/>
                <a:gd name="connsiteX2205" fmla="*/ 686938 w 2306688"/>
                <a:gd name="connsiteY2205" fmla="*/ 1910385 h 2354237"/>
                <a:gd name="connsiteX2206" fmla="*/ 696453 w 2306688"/>
                <a:gd name="connsiteY2206" fmla="*/ 1917996 h 2354237"/>
                <a:gd name="connsiteX2207" fmla="*/ 692647 w 2306688"/>
                <a:gd name="connsiteY2207" fmla="*/ 1927510 h 2354237"/>
                <a:gd name="connsiteX2208" fmla="*/ 713579 w 2306688"/>
                <a:gd name="connsiteY2208" fmla="*/ 1940829 h 2354237"/>
                <a:gd name="connsiteX2209" fmla="*/ 719287 w 2306688"/>
                <a:gd name="connsiteY2209" fmla="*/ 1933218 h 2354237"/>
                <a:gd name="connsiteX2210" fmla="*/ 734510 w 2306688"/>
                <a:gd name="connsiteY2210" fmla="*/ 1944635 h 2354237"/>
                <a:gd name="connsiteX2211" fmla="*/ 770665 w 2306688"/>
                <a:gd name="connsiteY2211" fmla="*/ 1957954 h 2354237"/>
                <a:gd name="connsiteX2212" fmla="*/ 770665 w 2306688"/>
                <a:gd name="connsiteY2212" fmla="*/ 1950343 h 2354237"/>
                <a:gd name="connsiteX2213" fmla="*/ 799208 w 2306688"/>
                <a:gd name="connsiteY2213" fmla="*/ 1961760 h 2354237"/>
                <a:gd name="connsiteX2214" fmla="*/ 801111 w 2306688"/>
                <a:gd name="connsiteY2214" fmla="*/ 1967468 h 2354237"/>
                <a:gd name="connsiteX2215" fmla="*/ 806819 w 2306688"/>
                <a:gd name="connsiteY2215" fmla="*/ 1965565 h 2354237"/>
                <a:gd name="connsiteX2216" fmla="*/ 829654 w 2306688"/>
                <a:gd name="connsiteY2216" fmla="*/ 1978885 h 2354237"/>
                <a:gd name="connsiteX2217" fmla="*/ 804916 w 2306688"/>
                <a:gd name="connsiteY2217" fmla="*/ 1950343 h 2354237"/>
                <a:gd name="connsiteX2218" fmla="*/ 801111 w 2306688"/>
                <a:gd name="connsiteY2218" fmla="*/ 1952246 h 2354237"/>
                <a:gd name="connsiteX2219" fmla="*/ 766859 w 2306688"/>
                <a:gd name="connsiteY2219" fmla="*/ 1931315 h 2354237"/>
                <a:gd name="connsiteX2220" fmla="*/ 772567 w 2306688"/>
                <a:gd name="connsiteY2220" fmla="*/ 1929412 h 2354237"/>
                <a:gd name="connsiteX2221" fmla="*/ 711676 w 2306688"/>
                <a:gd name="connsiteY2221" fmla="*/ 1898968 h 2354237"/>
                <a:gd name="connsiteX2222" fmla="*/ 711676 w 2306688"/>
                <a:gd name="connsiteY2222" fmla="*/ 1908482 h 2354237"/>
                <a:gd name="connsiteX2223" fmla="*/ 700258 w 2306688"/>
                <a:gd name="connsiteY2223" fmla="*/ 1914190 h 2354237"/>
                <a:gd name="connsiteX2224" fmla="*/ 667909 w 2306688"/>
                <a:gd name="connsiteY2224" fmla="*/ 1898968 h 2354237"/>
                <a:gd name="connsiteX2225" fmla="*/ 648880 w 2306688"/>
                <a:gd name="connsiteY2225" fmla="*/ 1881843 h 2354237"/>
                <a:gd name="connsiteX2226" fmla="*/ 652686 w 2306688"/>
                <a:gd name="connsiteY2226" fmla="*/ 1876135 h 2354237"/>
                <a:gd name="connsiteX2227" fmla="*/ 627949 w 2306688"/>
                <a:gd name="connsiteY2227" fmla="*/ 1864718 h 2354237"/>
                <a:gd name="connsiteX2228" fmla="*/ 637463 w 2306688"/>
                <a:gd name="connsiteY2228" fmla="*/ 1885649 h 2354237"/>
                <a:gd name="connsiteX2229" fmla="*/ 658395 w 2306688"/>
                <a:gd name="connsiteY2229" fmla="*/ 1904676 h 2354237"/>
                <a:gd name="connsiteX2230" fmla="*/ 656492 w 2306688"/>
                <a:gd name="connsiteY2230" fmla="*/ 1895163 h 2354237"/>
                <a:gd name="connsiteX2231" fmla="*/ 677424 w 2306688"/>
                <a:gd name="connsiteY2231" fmla="*/ 1912287 h 2354237"/>
                <a:gd name="connsiteX2232" fmla="*/ 660298 w 2306688"/>
                <a:gd name="connsiteY2232" fmla="*/ 1906579 h 2354237"/>
                <a:gd name="connsiteX2233" fmla="*/ 662201 w 2306688"/>
                <a:gd name="connsiteY2233" fmla="*/ 1914190 h 2354237"/>
                <a:gd name="connsiteX2234" fmla="*/ 627949 w 2306688"/>
                <a:gd name="connsiteY2234" fmla="*/ 1895163 h 2354237"/>
                <a:gd name="connsiteX2235" fmla="*/ 631755 w 2306688"/>
                <a:gd name="connsiteY2235" fmla="*/ 1881843 h 2354237"/>
                <a:gd name="connsiteX2236" fmla="*/ 620338 w 2306688"/>
                <a:gd name="connsiteY2236" fmla="*/ 1870427 h 2354237"/>
                <a:gd name="connsiteX2237" fmla="*/ 616532 w 2306688"/>
                <a:gd name="connsiteY2237" fmla="*/ 1851399 h 2354237"/>
                <a:gd name="connsiteX2238" fmla="*/ 612726 w 2306688"/>
                <a:gd name="connsiteY2238" fmla="*/ 1855204 h 2354237"/>
                <a:gd name="connsiteX2239" fmla="*/ 620338 w 2306688"/>
                <a:gd name="connsiteY2239" fmla="*/ 1872330 h 2354237"/>
                <a:gd name="connsiteX2240" fmla="*/ 624143 w 2306688"/>
                <a:gd name="connsiteY2240" fmla="*/ 1891357 h 2354237"/>
                <a:gd name="connsiteX2241" fmla="*/ 580377 w 2306688"/>
                <a:gd name="connsiteY2241" fmla="*/ 1860913 h 2354237"/>
                <a:gd name="connsiteX2242" fmla="*/ 570863 w 2306688"/>
                <a:gd name="connsiteY2242" fmla="*/ 1860913 h 2354237"/>
                <a:gd name="connsiteX2243" fmla="*/ 576571 w 2306688"/>
                <a:gd name="connsiteY2243" fmla="*/ 1874232 h 2354237"/>
                <a:gd name="connsiteX2244" fmla="*/ 546125 w 2306688"/>
                <a:gd name="connsiteY2244" fmla="*/ 1864718 h 2354237"/>
                <a:gd name="connsiteX2245" fmla="*/ 530902 w 2306688"/>
                <a:gd name="connsiteY2245" fmla="*/ 1847593 h 2354237"/>
                <a:gd name="connsiteX2246" fmla="*/ 517582 w 2306688"/>
                <a:gd name="connsiteY2246" fmla="*/ 1855204 h 2354237"/>
                <a:gd name="connsiteX2247" fmla="*/ 528999 w 2306688"/>
                <a:gd name="connsiteY2247" fmla="*/ 1857107 h 2354237"/>
                <a:gd name="connsiteX2248" fmla="*/ 538514 w 2306688"/>
                <a:gd name="connsiteY2248" fmla="*/ 1879940 h 2354237"/>
                <a:gd name="connsiteX2249" fmla="*/ 509971 w 2306688"/>
                <a:gd name="connsiteY2249" fmla="*/ 1855204 h 2354237"/>
                <a:gd name="connsiteX2250" fmla="*/ 496651 w 2306688"/>
                <a:gd name="connsiteY2250" fmla="*/ 1857107 h 2354237"/>
                <a:gd name="connsiteX2251" fmla="*/ 498553 w 2306688"/>
                <a:gd name="connsiteY2251" fmla="*/ 1864718 h 2354237"/>
                <a:gd name="connsiteX2252" fmla="*/ 480952 w 2306688"/>
                <a:gd name="connsiteY2252" fmla="*/ 1848069 h 2354237"/>
                <a:gd name="connsiteX2253" fmla="*/ 112508 w 2306688"/>
                <a:gd name="connsiteY2253" fmla="*/ 1490585 h 2354237"/>
                <a:gd name="connsiteX2254" fmla="*/ 116076 w 2306688"/>
                <a:gd name="connsiteY2254" fmla="*/ 1491775 h 2354237"/>
                <a:gd name="connsiteX2255" fmla="*/ 110367 w 2306688"/>
                <a:gd name="connsiteY2255" fmla="*/ 1482261 h 2354237"/>
                <a:gd name="connsiteX2256" fmla="*/ 112508 w 2306688"/>
                <a:gd name="connsiteY2256" fmla="*/ 1490585 h 2354237"/>
                <a:gd name="connsiteX2257" fmla="*/ 167453 w 2306688"/>
                <a:gd name="connsiteY2257" fmla="*/ 1548858 h 2354237"/>
                <a:gd name="connsiteX2258" fmla="*/ 167453 w 2306688"/>
                <a:gd name="connsiteY2258" fmla="*/ 1539344 h 2354237"/>
                <a:gd name="connsiteX2259" fmla="*/ 165550 w 2306688"/>
                <a:gd name="connsiteY2259" fmla="*/ 1545052 h 2354237"/>
                <a:gd name="connsiteX2260" fmla="*/ 167453 w 2306688"/>
                <a:gd name="connsiteY2260" fmla="*/ 1548858 h 2354237"/>
                <a:gd name="connsiteX2261" fmla="*/ 948584 w 2306688"/>
                <a:gd name="connsiteY2261" fmla="*/ 2353018 h 2354237"/>
                <a:gd name="connsiteX2262" fmla="*/ 943826 w 2306688"/>
                <a:gd name="connsiteY2262" fmla="*/ 2348023 h 2354237"/>
                <a:gd name="connsiteX2263" fmla="*/ 953341 w 2306688"/>
                <a:gd name="connsiteY2263" fmla="*/ 2353731 h 2354237"/>
                <a:gd name="connsiteX2264" fmla="*/ 948584 w 2306688"/>
                <a:gd name="connsiteY2264" fmla="*/ 2353018 h 2354237"/>
                <a:gd name="connsiteX2265" fmla="*/ 449079 w 2306688"/>
                <a:gd name="connsiteY2265" fmla="*/ 1857107 h 2354237"/>
                <a:gd name="connsiteX2266" fmla="*/ 437661 w 2306688"/>
                <a:gd name="connsiteY2266" fmla="*/ 1841885 h 2354237"/>
                <a:gd name="connsiteX2267" fmla="*/ 466205 w 2306688"/>
                <a:gd name="connsiteY2267" fmla="*/ 1866621 h 2354237"/>
                <a:gd name="connsiteX2268" fmla="*/ 449079 w 2306688"/>
                <a:gd name="connsiteY2268" fmla="*/ 1857107 h 2354237"/>
                <a:gd name="connsiteX2269" fmla="*/ 214430 w 2306688"/>
                <a:gd name="connsiteY2269" fmla="*/ 1623304 h 2354237"/>
                <a:gd name="connsiteX2270" fmla="*/ 211219 w 2306688"/>
                <a:gd name="connsiteY2270" fmla="*/ 1604038 h 2354237"/>
                <a:gd name="connsiteX2271" fmla="*/ 213122 w 2306688"/>
                <a:gd name="connsiteY2271" fmla="*/ 1552663 h 2354237"/>
                <a:gd name="connsiteX2272" fmla="*/ 224539 w 2306688"/>
                <a:gd name="connsiteY2272" fmla="*/ 1585010 h 2354237"/>
                <a:gd name="connsiteX2273" fmla="*/ 230248 w 2306688"/>
                <a:gd name="connsiteY2273" fmla="*/ 1579302 h 2354237"/>
                <a:gd name="connsiteX2274" fmla="*/ 230248 w 2306688"/>
                <a:gd name="connsiteY2274" fmla="*/ 1598330 h 2354237"/>
                <a:gd name="connsiteX2275" fmla="*/ 222636 w 2306688"/>
                <a:gd name="connsiteY2275" fmla="*/ 1613552 h 2354237"/>
                <a:gd name="connsiteX2276" fmla="*/ 218831 w 2306688"/>
                <a:gd name="connsiteY2276" fmla="*/ 1611649 h 2354237"/>
                <a:gd name="connsiteX2277" fmla="*/ 218831 w 2306688"/>
                <a:gd name="connsiteY2277" fmla="*/ 1626872 h 2354237"/>
                <a:gd name="connsiteX2278" fmla="*/ 214430 w 2306688"/>
                <a:gd name="connsiteY2278" fmla="*/ 1623304 h 2354237"/>
                <a:gd name="connsiteX2279" fmla="*/ 0 w 2306688"/>
                <a:gd name="connsiteY2279" fmla="*/ 1409955 h 2354237"/>
                <a:gd name="connsiteX2280" fmla="*/ 0 w 2306688"/>
                <a:gd name="connsiteY2280" fmla="*/ 1394733 h 2354237"/>
                <a:gd name="connsiteX2281" fmla="*/ 9514 w 2306688"/>
                <a:gd name="connsiteY2281" fmla="*/ 1409955 h 2354237"/>
                <a:gd name="connsiteX2282" fmla="*/ 0 w 2306688"/>
                <a:gd name="connsiteY2282" fmla="*/ 1409955 h 2354237"/>
                <a:gd name="connsiteX2283" fmla="*/ 11417 w 2306688"/>
                <a:gd name="connsiteY2283" fmla="*/ 1423275 h 2354237"/>
                <a:gd name="connsiteX2284" fmla="*/ 9514 w 2306688"/>
                <a:gd name="connsiteY2284" fmla="*/ 1411858 h 2354237"/>
                <a:gd name="connsiteX2285" fmla="*/ 11417 w 2306688"/>
                <a:gd name="connsiteY2285" fmla="*/ 1415663 h 2354237"/>
                <a:gd name="connsiteX2286" fmla="*/ 11417 w 2306688"/>
                <a:gd name="connsiteY2286" fmla="*/ 1423275 h 2354237"/>
                <a:gd name="connsiteX2287" fmla="*/ 35679 w 2306688"/>
                <a:gd name="connsiteY2287" fmla="*/ 1457763 h 2354237"/>
                <a:gd name="connsiteX2288" fmla="*/ 32349 w 2306688"/>
                <a:gd name="connsiteY2288" fmla="*/ 1440400 h 2354237"/>
                <a:gd name="connsiteX2289" fmla="*/ 34252 w 2306688"/>
                <a:gd name="connsiteY2289" fmla="*/ 1442302 h 2354237"/>
                <a:gd name="connsiteX2290" fmla="*/ 36155 w 2306688"/>
                <a:gd name="connsiteY2290" fmla="*/ 1440399 h 2354237"/>
                <a:gd name="connsiteX2291" fmla="*/ 36155 w 2306688"/>
                <a:gd name="connsiteY2291" fmla="*/ 1442302 h 2354237"/>
                <a:gd name="connsiteX2292" fmla="*/ 35679 w 2306688"/>
                <a:gd name="connsiteY2292" fmla="*/ 1457763 h 2354237"/>
                <a:gd name="connsiteX2293" fmla="*/ 183152 w 2306688"/>
                <a:gd name="connsiteY2293" fmla="*/ 1620687 h 2354237"/>
                <a:gd name="connsiteX2294" fmla="*/ 180773 w 2306688"/>
                <a:gd name="connsiteY2294" fmla="*/ 1613552 h 2354237"/>
                <a:gd name="connsiteX2295" fmla="*/ 186482 w 2306688"/>
                <a:gd name="connsiteY2295" fmla="*/ 1613552 h 2354237"/>
                <a:gd name="connsiteX2296" fmla="*/ 188385 w 2306688"/>
                <a:gd name="connsiteY2296" fmla="*/ 1624969 h 2354237"/>
                <a:gd name="connsiteX2297" fmla="*/ 183152 w 2306688"/>
                <a:gd name="connsiteY2297" fmla="*/ 1620687 h 2354237"/>
                <a:gd name="connsiteX2298" fmla="*/ 470011 w 2306688"/>
                <a:gd name="connsiteY2298" fmla="*/ 1908482 h 2354237"/>
                <a:gd name="connsiteX2299" fmla="*/ 471913 w 2306688"/>
                <a:gd name="connsiteY2299" fmla="*/ 1906579 h 2354237"/>
                <a:gd name="connsiteX2300" fmla="*/ 471913 w 2306688"/>
                <a:gd name="connsiteY2300" fmla="*/ 1902774 h 2354237"/>
                <a:gd name="connsiteX2301" fmla="*/ 477622 w 2306688"/>
                <a:gd name="connsiteY2301" fmla="*/ 1908482 h 2354237"/>
                <a:gd name="connsiteX2302" fmla="*/ 470011 w 2306688"/>
                <a:gd name="connsiteY2302" fmla="*/ 1908482 h 2354237"/>
                <a:gd name="connsiteX2303" fmla="*/ 7611 w 2306688"/>
                <a:gd name="connsiteY2303" fmla="*/ 1449913 h 2354237"/>
                <a:gd name="connsiteX2304" fmla="*/ 7612 w 2306688"/>
                <a:gd name="connsiteY2304" fmla="*/ 1434691 h 2354237"/>
                <a:gd name="connsiteX2305" fmla="*/ 7611 w 2306688"/>
                <a:gd name="connsiteY2305" fmla="*/ 1449913 h 2354237"/>
                <a:gd name="connsiteX2306" fmla="*/ 246660 w 2306688"/>
                <a:gd name="connsiteY2306" fmla="*/ 1706074 h 2354237"/>
                <a:gd name="connsiteX2307" fmla="*/ 243568 w 2306688"/>
                <a:gd name="connsiteY2307" fmla="*/ 1699177 h 2354237"/>
                <a:gd name="connsiteX2308" fmla="*/ 249277 w 2306688"/>
                <a:gd name="connsiteY2308" fmla="*/ 1699177 h 2354237"/>
                <a:gd name="connsiteX2309" fmla="*/ 251180 w 2306688"/>
                <a:gd name="connsiteY2309" fmla="*/ 1702983 h 2354237"/>
                <a:gd name="connsiteX2310" fmla="*/ 246660 w 2306688"/>
                <a:gd name="connsiteY2310" fmla="*/ 1706074 h 2354237"/>
                <a:gd name="connsiteX2311" fmla="*/ 251418 w 2306688"/>
                <a:gd name="connsiteY2311" fmla="*/ 1712021 h 2354237"/>
                <a:gd name="connsiteX2312" fmla="*/ 249277 w 2306688"/>
                <a:gd name="connsiteY2312" fmla="*/ 1706788 h 2354237"/>
                <a:gd name="connsiteX2313" fmla="*/ 254986 w 2306688"/>
                <a:gd name="connsiteY2313" fmla="*/ 1714399 h 2354237"/>
                <a:gd name="connsiteX2314" fmla="*/ 251418 w 2306688"/>
                <a:gd name="connsiteY2314" fmla="*/ 1712021 h 2354237"/>
                <a:gd name="connsiteX2315" fmla="*/ 207413 w 2306688"/>
                <a:gd name="connsiteY2315" fmla="*/ 1670635 h 2354237"/>
                <a:gd name="connsiteX2316" fmla="*/ 199802 w 2306688"/>
                <a:gd name="connsiteY2316" fmla="*/ 1649705 h 2354237"/>
                <a:gd name="connsiteX2317" fmla="*/ 207414 w 2306688"/>
                <a:gd name="connsiteY2317" fmla="*/ 1655413 h 2354237"/>
                <a:gd name="connsiteX2318" fmla="*/ 207413 w 2306688"/>
                <a:gd name="connsiteY2318" fmla="*/ 1670635 h 2354237"/>
                <a:gd name="connsiteX2319" fmla="*/ 116075 w 2306688"/>
                <a:gd name="connsiteY2319" fmla="*/ 1594524 h 2354237"/>
                <a:gd name="connsiteX2320" fmla="*/ 97047 w 2306688"/>
                <a:gd name="connsiteY2320" fmla="*/ 1476552 h 2354237"/>
                <a:gd name="connsiteX2321" fmla="*/ 102755 w 2306688"/>
                <a:gd name="connsiteY2321" fmla="*/ 1468941 h 2354237"/>
                <a:gd name="connsiteX2322" fmla="*/ 114172 w 2306688"/>
                <a:gd name="connsiteY2322" fmla="*/ 1478455 h 2354237"/>
                <a:gd name="connsiteX2323" fmla="*/ 117978 w 2306688"/>
                <a:gd name="connsiteY2323" fmla="*/ 1463233 h 2354237"/>
                <a:gd name="connsiteX2324" fmla="*/ 127493 w 2306688"/>
                <a:gd name="connsiteY2324" fmla="*/ 1508899 h 2354237"/>
                <a:gd name="connsiteX2325" fmla="*/ 127493 w 2306688"/>
                <a:gd name="connsiteY2325" fmla="*/ 1501289 h 2354237"/>
                <a:gd name="connsiteX2326" fmla="*/ 131299 w 2306688"/>
                <a:gd name="connsiteY2326" fmla="*/ 1505094 h 2354237"/>
                <a:gd name="connsiteX2327" fmla="*/ 135104 w 2306688"/>
                <a:gd name="connsiteY2327" fmla="*/ 1489872 h 2354237"/>
                <a:gd name="connsiteX2328" fmla="*/ 146522 w 2306688"/>
                <a:gd name="connsiteY2328" fmla="*/ 1491775 h 2354237"/>
                <a:gd name="connsiteX2329" fmla="*/ 138910 w 2306688"/>
                <a:gd name="connsiteY2329" fmla="*/ 1491774 h 2354237"/>
                <a:gd name="connsiteX2330" fmla="*/ 138910 w 2306688"/>
                <a:gd name="connsiteY2330" fmla="*/ 1497483 h 2354237"/>
                <a:gd name="connsiteX2331" fmla="*/ 148424 w 2306688"/>
                <a:gd name="connsiteY2331" fmla="*/ 1503191 h 2354237"/>
                <a:gd name="connsiteX2332" fmla="*/ 156036 w 2306688"/>
                <a:gd name="connsiteY2332" fmla="*/ 1491774 h 2354237"/>
                <a:gd name="connsiteX2333" fmla="*/ 167453 w 2306688"/>
                <a:gd name="connsiteY2333" fmla="*/ 1518414 h 2354237"/>
                <a:gd name="connsiteX2334" fmla="*/ 167453 w 2306688"/>
                <a:gd name="connsiteY2334" fmla="*/ 1499386 h 2354237"/>
                <a:gd name="connsiteX2335" fmla="*/ 194093 w 2306688"/>
                <a:gd name="connsiteY2335" fmla="*/ 1558372 h 2354237"/>
                <a:gd name="connsiteX2336" fmla="*/ 199802 w 2306688"/>
                <a:gd name="connsiteY2336" fmla="*/ 1558371 h 2354237"/>
                <a:gd name="connsiteX2337" fmla="*/ 199802 w 2306688"/>
                <a:gd name="connsiteY2337" fmla="*/ 1564080 h 2354237"/>
                <a:gd name="connsiteX2338" fmla="*/ 194093 w 2306688"/>
                <a:gd name="connsiteY2338" fmla="*/ 1560274 h 2354237"/>
                <a:gd name="connsiteX2339" fmla="*/ 197899 w 2306688"/>
                <a:gd name="connsiteY2339" fmla="*/ 1565983 h 2354237"/>
                <a:gd name="connsiteX2340" fmla="*/ 190288 w 2306688"/>
                <a:gd name="connsiteY2340" fmla="*/ 1579302 h 2354237"/>
                <a:gd name="connsiteX2341" fmla="*/ 209316 w 2306688"/>
                <a:gd name="connsiteY2341" fmla="*/ 1621163 h 2354237"/>
                <a:gd name="connsiteX2342" fmla="*/ 197899 w 2306688"/>
                <a:gd name="connsiteY2342" fmla="*/ 1621163 h 2354237"/>
                <a:gd name="connsiteX2343" fmla="*/ 203608 w 2306688"/>
                <a:gd name="connsiteY2343" fmla="*/ 1626872 h 2354237"/>
                <a:gd name="connsiteX2344" fmla="*/ 192191 w 2306688"/>
                <a:gd name="connsiteY2344" fmla="*/ 1619260 h 2354237"/>
                <a:gd name="connsiteX2345" fmla="*/ 201705 w 2306688"/>
                <a:gd name="connsiteY2345" fmla="*/ 1615455 h 2354237"/>
                <a:gd name="connsiteX2346" fmla="*/ 190287 w 2306688"/>
                <a:gd name="connsiteY2346" fmla="*/ 1598330 h 2354237"/>
                <a:gd name="connsiteX2347" fmla="*/ 184579 w 2306688"/>
                <a:gd name="connsiteY2347" fmla="*/ 1604038 h 2354237"/>
                <a:gd name="connsiteX2348" fmla="*/ 175065 w 2306688"/>
                <a:gd name="connsiteY2348" fmla="*/ 1600233 h 2354237"/>
                <a:gd name="connsiteX2349" fmla="*/ 173162 w 2306688"/>
                <a:gd name="connsiteY2349" fmla="*/ 1558371 h 2354237"/>
                <a:gd name="connsiteX2350" fmla="*/ 163647 w 2306688"/>
                <a:gd name="connsiteY2350" fmla="*/ 1560274 h 2354237"/>
                <a:gd name="connsiteX2351" fmla="*/ 165550 w 2306688"/>
                <a:gd name="connsiteY2351" fmla="*/ 1600233 h 2354237"/>
                <a:gd name="connsiteX2352" fmla="*/ 156036 w 2306688"/>
                <a:gd name="connsiteY2352" fmla="*/ 1579302 h 2354237"/>
                <a:gd name="connsiteX2353" fmla="*/ 148424 w 2306688"/>
                <a:gd name="connsiteY2353" fmla="*/ 1588816 h 2354237"/>
                <a:gd name="connsiteX2354" fmla="*/ 142716 w 2306688"/>
                <a:gd name="connsiteY2354" fmla="*/ 1588816 h 2354237"/>
                <a:gd name="connsiteX2355" fmla="*/ 138910 w 2306688"/>
                <a:gd name="connsiteY2355" fmla="*/ 1567886 h 2354237"/>
                <a:gd name="connsiteX2356" fmla="*/ 146522 w 2306688"/>
                <a:gd name="connsiteY2356" fmla="*/ 1571691 h 2354237"/>
                <a:gd name="connsiteX2357" fmla="*/ 156036 w 2306688"/>
                <a:gd name="connsiteY2357" fmla="*/ 1558372 h 2354237"/>
                <a:gd name="connsiteX2358" fmla="*/ 161744 w 2306688"/>
                <a:gd name="connsiteY2358" fmla="*/ 1562177 h 2354237"/>
                <a:gd name="connsiteX2359" fmla="*/ 156036 w 2306688"/>
                <a:gd name="connsiteY2359" fmla="*/ 1531733 h 2354237"/>
                <a:gd name="connsiteX2360" fmla="*/ 146521 w 2306688"/>
                <a:gd name="connsiteY2360" fmla="*/ 1531733 h 2354237"/>
                <a:gd name="connsiteX2361" fmla="*/ 138910 w 2306688"/>
                <a:gd name="connsiteY2361" fmla="*/ 1550760 h 2354237"/>
                <a:gd name="connsiteX2362" fmla="*/ 135104 w 2306688"/>
                <a:gd name="connsiteY2362" fmla="*/ 1539344 h 2354237"/>
                <a:gd name="connsiteX2363" fmla="*/ 131298 w 2306688"/>
                <a:gd name="connsiteY2363" fmla="*/ 1545052 h 2354237"/>
                <a:gd name="connsiteX2364" fmla="*/ 127493 w 2306688"/>
                <a:gd name="connsiteY2364" fmla="*/ 1529830 h 2354237"/>
                <a:gd name="connsiteX2365" fmla="*/ 133201 w 2306688"/>
                <a:gd name="connsiteY2365" fmla="*/ 1531733 h 2354237"/>
                <a:gd name="connsiteX2366" fmla="*/ 135104 w 2306688"/>
                <a:gd name="connsiteY2366" fmla="*/ 1526025 h 2354237"/>
                <a:gd name="connsiteX2367" fmla="*/ 121784 w 2306688"/>
                <a:gd name="connsiteY2367" fmla="*/ 1527927 h 2354237"/>
                <a:gd name="connsiteX2368" fmla="*/ 129396 w 2306688"/>
                <a:gd name="connsiteY2368" fmla="*/ 1586913 h 2354237"/>
                <a:gd name="connsiteX2369" fmla="*/ 116075 w 2306688"/>
                <a:gd name="connsiteY2369" fmla="*/ 1594524 h 2354237"/>
                <a:gd name="connsiteX2370" fmla="*/ 568960 w 2306688"/>
                <a:gd name="connsiteY2370" fmla="*/ 2058801 h 2354237"/>
                <a:gd name="connsiteX2371" fmla="*/ 568960 w 2306688"/>
                <a:gd name="connsiteY2371" fmla="*/ 2051190 h 2354237"/>
                <a:gd name="connsiteX2372" fmla="*/ 599406 w 2306688"/>
                <a:gd name="connsiteY2372" fmla="*/ 2070218 h 2354237"/>
                <a:gd name="connsiteX2373" fmla="*/ 601309 w 2306688"/>
                <a:gd name="connsiteY2373" fmla="*/ 2079732 h 2354237"/>
                <a:gd name="connsiteX2374" fmla="*/ 568960 w 2306688"/>
                <a:gd name="connsiteY2374" fmla="*/ 2058801 h 2354237"/>
                <a:gd name="connsiteX2375" fmla="*/ 251180 w 2306688"/>
                <a:gd name="connsiteY2375" fmla="*/ 1752455 h 2354237"/>
                <a:gd name="connsiteX2376" fmla="*/ 245471 w 2306688"/>
                <a:gd name="connsiteY2376" fmla="*/ 1741038 h 2354237"/>
                <a:gd name="connsiteX2377" fmla="*/ 262597 w 2306688"/>
                <a:gd name="connsiteY2377" fmla="*/ 1739135 h 2354237"/>
                <a:gd name="connsiteX2378" fmla="*/ 258791 w 2306688"/>
                <a:gd name="connsiteY2378" fmla="*/ 1733427 h 2354237"/>
                <a:gd name="connsiteX2379" fmla="*/ 264500 w 2306688"/>
                <a:gd name="connsiteY2379" fmla="*/ 1735330 h 2354237"/>
                <a:gd name="connsiteX2380" fmla="*/ 264500 w 2306688"/>
                <a:gd name="connsiteY2380" fmla="*/ 1722010 h 2354237"/>
                <a:gd name="connsiteX2381" fmla="*/ 289237 w 2306688"/>
                <a:gd name="connsiteY2381" fmla="*/ 1737232 h 2354237"/>
                <a:gd name="connsiteX2382" fmla="*/ 281625 w 2306688"/>
                <a:gd name="connsiteY2382" fmla="*/ 1746746 h 2354237"/>
                <a:gd name="connsiteX2383" fmla="*/ 289237 w 2306688"/>
                <a:gd name="connsiteY2383" fmla="*/ 1769579 h 2354237"/>
                <a:gd name="connsiteX2384" fmla="*/ 251180 w 2306688"/>
                <a:gd name="connsiteY2384" fmla="*/ 1752455 h 2354237"/>
                <a:gd name="connsiteX2385" fmla="*/ 135104 w 2306688"/>
                <a:gd name="connsiteY2385" fmla="*/ 1649705 h 2354237"/>
                <a:gd name="connsiteX2386" fmla="*/ 123687 w 2306688"/>
                <a:gd name="connsiteY2386" fmla="*/ 1630677 h 2354237"/>
                <a:gd name="connsiteX2387" fmla="*/ 135104 w 2306688"/>
                <a:gd name="connsiteY2387" fmla="*/ 1649705 h 2354237"/>
                <a:gd name="connsiteX2388" fmla="*/ 347275 w 2306688"/>
                <a:gd name="connsiteY2388" fmla="*/ 1863053 h 2354237"/>
                <a:gd name="connsiteX2389" fmla="*/ 344421 w 2306688"/>
                <a:gd name="connsiteY2389" fmla="*/ 1851399 h 2354237"/>
                <a:gd name="connsiteX2390" fmla="*/ 355838 w 2306688"/>
                <a:gd name="connsiteY2390" fmla="*/ 1870427 h 2354237"/>
                <a:gd name="connsiteX2391" fmla="*/ 347275 w 2306688"/>
                <a:gd name="connsiteY2391" fmla="*/ 1863053 h 2354237"/>
                <a:gd name="connsiteX2392" fmla="*/ 645075 w 2306688"/>
                <a:gd name="connsiteY2392" fmla="*/ 2167259 h 2354237"/>
                <a:gd name="connsiteX2393" fmla="*/ 652686 w 2306688"/>
                <a:gd name="connsiteY2393" fmla="*/ 2165357 h 2354237"/>
                <a:gd name="connsiteX2394" fmla="*/ 662201 w 2306688"/>
                <a:gd name="connsiteY2394" fmla="*/ 2176773 h 2354237"/>
                <a:gd name="connsiteX2395" fmla="*/ 645075 w 2306688"/>
                <a:gd name="connsiteY2395" fmla="*/ 2167259 h 2354237"/>
                <a:gd name="connsiteX2396" fmla="*/ 384381 w 2306688"/>
                <a:gd name="connsiteY2396" fmla="*/ 1910385 h 2354237"/>
                <a:gd name="connsiteX2397" fmla="*/ 363449 w 2306688"/>
                <a:gd name="connsiteY2397" fmla="*/ 1878038 h 2354237"/>
                <a:gd name="connsiteX2398" fmla="*/ 388187 w 2306688"/>
                <a:gd name="connsiteY2398" fmla="*/ 1898968 h 2354237"/>
                <a:gd name="connsiteX2399" fmla="*/ 384381 w 2306688"/>
                <a:gd name="connsiteY2399" fmla="*/ 1910385 h 2354237"/>
                <a:gd name="connsiteX2400" fmla="*/ 199802 w 2306688"/>
                <a:gd name="connsiteY2400" fmla="*/ 1742941 h 2354237"/>
                <a:gd name="connsiteX2401" fmla="*/ 197899 w 2306688"/>
                <a:gd name="connsiteY2401" fmla="*/ 1733427 h 2354237"/>
                <a:gd name="connsiteX2402" fmla="*/ 205511 w 2306688"/>
                <a:gd name="connsiteY2402" fmla="*/ 1742941 h 2354237"/>
                <a:gd name="connsiteX2403" fmla="*/ 199802 w 2306688"/>
                <a:gd name="connsiteY2403" fmla="*/ 1742941 h 2354237"/>
                <a:gd name="connsiteX2404" fmla="*/ 589891 w 2306688"/>
                <a:gd name="connsiteY2404" fmla="*/ 2146329 h 2354237"/>
                <a:gd name="connsiteX2405" fmla="*/ 605115 w 2306688"/>
                <a:gd name="connsiteY2405" fmla="*/ 2152037 h 2354237"/>
                <a:gd name="connsiteX2406" fmla="*/ 589891 w 2306688"/>
                <a:gd name="connsiteY2406" fmla="*/ 2146329 h 2354237"/>
                <a:gd name="connsiteX2407" fmla="*/ 161507 w 2306688"/>
                <a:gd name="connsiteY2407" fmla="*/ 1721772 h 2354237"/>
                <a:gd name="connsiteX2408" fmla="*/ 165550 w 2306688"/>
                <a:gd name="connsiteY2408" fmla="*/ 1714399 h 2354237"/>
                <a:gd name="connsiteX2409" fmla="*/ 154133 w 2306688"/>
                <a:gd name="connsiteY2409" fmla="*/ 1689663 h 2354237"/>
                <a:gd name="connsiteX2410" fmla="*/ 175064 w 2306688"/>
                <a:gd name="connsiteY2410" fmla="*/ 1720107 h 2354237"/>
                <a:gd name="connsiteX2411" fmla="*/ 167453 w 2306688"/>
                <a:gd name="connsiteY2411" fmla="*/ 1727719 h 2354237"/>
                <a:gd name="connsiteX2412" fmla="*/ 161507 w 2306688"/>
                <a:gd name="connsiteY2412" fmla="*/ 1721772 h 2354237"/>
                <a:gd name="connsiteX2413" fmla="*/ 76115 w 2306688"/>
                <a:gd name="connsiteY2413" fmla="*/ 1640191 h 2354237"/>
                <a:gd name="connsiteX2414" fmla="*/ 74212 w 2306688"/>
                <a:gd name="connsiteY2414" fmla="*/ 1626872 h 2354237"/>
                <a:gd name="connsiteX2415" fmla="*/ 85630 w 2306688"/>
                <a:gd name="connsiteY2415" fmla="*/ 1645899 h 2354237"/>
                <a:gd name="connsiteX2416" fmla="*/ 76115 w 2306688"/>
                <a:gd name="connsiteY2416" fmla="*/ 1640191 h 2354237"/>
                <a:gd name="connsiteX2417" fmla="*/ 87770 w 2306688"/>
                <a:gd name="connsiteY2417" fmla="*/ 1659694 h 2354237"/>
                <a:gd name="connsiteX2418" fmla="*/ 85629 w 2306688"/>
                <a:gd name="connsiteY2418" fmla="*/ 1653510 h 2354237"/>
                <a:gd name="connsiteX2419" fmla="*/ 93241 w 2306688"/>
                <a:gd name="connsiteY2419" fmla="*/ 1655413 h 2354237"/>
                <a:gd name="connsiteX2420" fmla="*/ 91338 w 2306688"/>
                <a:gd name="connsiteY2420" fmla="*/ 1663024 h 2354237"/>
                <a:gd name="connsiteX2421" fmla="*/ 87770 w 2306688"/>
                <a:gd name="connsiteY2421" fmla="*/ 1659694 h 2354237"/>
                <a:gd name="connsiteX2422" fmla="*/ 102042 w 2306688"/>
                <a:gd name="connsiteY2422" fmla="*/ 1682528 h 2354237"/>
                <a:gd name="connsiteX2423" fmla="*/ 106561 w 2306688"/>
                <a:gd name="connsiteY2423" fmla="*/ 1683955 h 2354237"/>
                <a:gd name="connsiteX2424" fmla="*/ 98950 w 2306688"/>
                <a:gd name="connsiteY2424" fmla="*/ 1678246 h 2354237"/>
                <a:gd name="connsiteX2425" fmla="*/ 102042 w 2306688"/>
                <a:gd name="connsiteY2425" fmla="*/ 1682528 h 2354237"/>
                <a:gd name="connsiteX2426" fmla="*/ 91338 w 2306688"/>
                <a:gd name="connsiteY2426" fmla="*/ 1672538 h 2354237"/>
                <a:gd name="connsiteX2427" fmla="*/ 98950 w 2306688"/>
                <a:gd name="connsiteY2427" fmla="*/ 1680149 h 2354237"/>
                <a:gd name="connsiteX2428" fmla="*/ 98950 w 2306688"/>
                <a:gd name="connsiteY2428" fmla="*/ 1672538 h 2354237"/>
                <a:gd name="connsiteX2429" fmla="*/ 91338 w 2306688"/>
                <a:gd name="connsiteY2429" fmla="*/ 1672538 h 2354237"/>
                <a:gd name="connsiteX2430" fmla="*/ 93241 w 2306688"/>
                <a:gd name="connsiteY2430" fmla="*/ 1687760 h 2354237"/>
                <a:gd name="connsiteX2431" fmla="*/ 95144 w 2306688"/>
                <a:gd name="connsiteY2431" fmla="*/ 1680149 h 2354237"/>
                <a:gd name="connsiteX2432" fmla="*/ 93241 w 2306688"/>
                <a:gd name="connsiteY2432" fmla="*/ 1678246 h 2354237"/>
                <a:gd name="connsiteX2433" fmla="*/ 81824 w 2306688"/>
                <a:gd name="connsiteY2433" fmla="*/ 1666830 h 2354237"/>
                <a:gd name="connsiteX2434" fmla="*/ 89435 w 2306688"/>
                <a:gd name="connsiteY2434" fmla="*/ 1663024 h 2354237"/>
                <a:gd name="connsiteX2435" fmla="*/ 89435 w 2306688"/>
                <a:gd name="connsiteY2435" fmla="*/ 1668732 h 2354237"/>
                <a:gd name="connsiteX2436" fmla="*/ 112270 w 2306688"/>
                <a:gd name="connsiteY2436" fmla="*/ 1685857 h 2354237"/>
                <a:gd name="connsiteX2437" fmla="*/ 108464 w 2306688"/>
                <a:gd name="connsiteY2437" fmla="*/ 1676343 h 2354237"/>
                <a:gd name="connsiteX2438" fmla="*/ 117978 w 2306688"/>
                <a:gd name="connsiteY2438" fmla="*/ 1691566 h 2354237"/>
                <a:gd name="connsiteX2439" fmla="*/ 97047 w 2306688"/>
                <a:gd name="connsiteY2439" fmla="*/ 1682052 h 2354237"/>
                <a:gd name="connsiteX2440" fmla="*/ 93241 w 2306688"/>
                <a:gd name="connsiteY2440" fmla="*/ 1687760 h 2354237"/>
                <a:gd name="connsiteX2441" fmla="*/ 120357 w 2306688"/>
                <a:gd name="connsiteY2441" fmla="*/ 1776715 h 2354237"/>
                <a:gd name="connsiteX2442" fmla="*/ 117978 w 2306688"/>
                <a:gd name="connsiteY2442" fmla="*/ 1769579 h 2354237"/>
                <a:gd name="connsiteX2443" fmla="*/ 125590 w 2306688"/>
                <a:gd name="connsiteY2443" fmla="*/ 1780996 h 2354237"/>
                <a:gd name="connsiteX2444" fmla="*/ 120357 w 2306688"/>
                <a:gd name="connsiteY2444" fmla="*/ 1776715 h 2354237"/>
                <a:gd name="connsiteX2445" fmla="*/ 15223 w 2306688"/>
                <a:gd name="connsiteY2445" fmla="*/ 1676344 h 2354237"/>
                <a:gd name="connsiteX2446" fmla="*/ 7611 w 2306688"/>
                <a:gd name="connsiteY2446" fmla="*/ 1666830 h 2354237"/>
                <a:gd name="connsiteX2447" fmla="*/ 7611 w 2306688"/>
                <a:gd name="connsiteY2447" fmla="*/ 1657316 h 2354237"/>
                <a:gd name="connsiteX2448" fmla="*/ 13320 w 2306688"/>
                <a:gd name="connsiteY2448" fmla="*/ 1661121 h 2354237"/>
                <a:gd name="connsiteX2449" fmla="*/ 15223 w 2306688"/>
                <a:gd name="connsiteY2449" fmla="*/ 1676344 h 2354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</a:cxnLst>
              <a:rect l="l" t="t" r="r" b="b"/>
              <a:pathLst>
                <a:path w="2306688" h="2354237">
                  <a:moveTo>
                    <a:pt x="1948545" y="268291"/>
                  </a:moveTo>
                  <a:cubicBezTo>
                    <a:pt x="1948545" y="264485"/>
                    <a:pt x="1950448" y="256874"/>
                    <a:pt x="1940933" y="256874"/>
                  </a:cubicBezTo>
                  <a:cubicBezTo>
                    <a:pt x="1942837" y="254971"/>
                    <a:pt x="1944739" y="254971"/>
                    <a:pt x="1944739" y="251166"/>
                  </a:cubicBezTo>
                  <a:cubicBezTo>
                    <a:pt x="1948545" y="256874"/>
                    <a:pt x="1956156" y="262583"/>
                    <a:pt x="1956156" y="264485"/>
                  </a:cubicBezTo>
                  <a:cubicBezTo>
                    <a:pt x="1958059" y="264485"/>
                    <a:pt x="1963768" y="256874"/>
                    <a:pt x="1963768" y="264485"/>
                  </a:cubicBezTo>
                  <a:cubicBezTo>
                    <a:pt x="1961865" y="266388"/>
                    <a:pt x="1959962" y="264485"/>
                    <a:pt x="1959962" y="264485"/>
                  </a:cubicBezTo>
                  <a:cubicBezTo>
                    <a:pt x="1958059" y="266388"/>
                    <a:pt x="1954254" y="268291"/>
                    <a:pt x="1948545" y="268291"/>
                  </a:cubicBezTo>
                  <a:close/>
                  <a:moveTo>
                    <a:pt x="1862202" y="189801"/>
                  </a:moveTo>
                  <a:cubicBezTo>
                    <a:pt x="1859110" y="188374"/>
                    <a:pt x="1857207" y="186471"/>
                    <a:pt x="1859110" y="182666"/>
                  </a:cubicBezTo>
                  <a:cubicBezTo>
                    <a:pt x="1862915" y="188374"/>
                    <a:pt x="1870527" y="188374"/>
                    <a:pt x="1872430" y="194082"/>
                  </a:cubicBezTo>
                  <a:cubicBezTo>
                    <a:pt x="1869576" y="192180"/>
                    <a:pt x="1865294" y="191228"/>
                    <a:pt x="1862202" y="189801"/>
                  </a:cubicBezTo>
                  <a:close/>
                  <a:moveTo>
                    <a:pt x="1821052" y="163638"/>
                  </a:moveTo>
                  <a:cubicBezTo>
                    <a:pt x="1821052" y="159833"/>
                    <a:pt x="1813441" y="159833"/>
                    <a:pt x="1817246" y="156027"/>
                  </a:cubicBezTo>
                  <a:cubicBezTo>
                    <a:pt x="1832470" y="159833"/>
                    <a:pt x="1838178" y="165541"/>
                    <a:pt x="1821052" y="163638"/>
                  </a:cubicBezTo>
                  <a:close/>
                  <a:moveTo>
                    <a:pt x="2152867" y="495672"/>
                  </a:moveTo>
                  <a:cubicBezTo>
                    <a:pt x="2151201" y="493769"/>
                    <a:pt x="2150250" y="490915"/>
                    <a:pt x="2150250" y="487110"/>
                  </a:cubicBezTo>
                  <a:cubicBezTo>
                    <a:pt x="2155958" y="489013"/>
                    <a:pt x="2159764" y="490915"/>
                    <a:pt x="2159764" y="498526"/>
                  </a:cubicBezTo>
                  <a:cubicBezTo>
                    <a:pt x="2156910" y="498526"/>
                    <a:pt x="2154531" y="497575"/>
                    <a:pt x="2152867" y="495672"/>
                  </a:cubicBezTo>
                  <a:close/>
                  <a:moveTo>
                    <a:pt x="2076037" y="420512"/>
                  </a:moveTo>
                  <a:cubicBezTo>
                    <a:pt x="2074135" y="420512"/>
                    <a:pt x="2074135" y="414804"/>
                    <a:pt x="2072232" y="412902"/>
                  </a:cubicBezTo>
                  <a:cubicBezTo>
                    <a:pt x="2074135" y="410999"/>
                    <a:pt x="2077940" y="407193"/>
                    <a:pt x="2077940" y="401485"/>
                  </a:cubicBezTo>
                  <a:cubicBezTo>
                    <a:pt x="2083649" y="405290"/>
                    <a:pt x="2083649" y="416707"/>
                    <a:pt x="2091260" y="420513"/>
                  </a:cubicBezTo>
                  <a:cubicBezTo>
                    <a:pt x="2089358" y="424318"/>
                    <a:pt x="2077941" y="416707"/>
                    <a:pt x="2076037" y="420512"/>
                  </a:cubicBezTo>
                  <a:close/>
                  <a:moveTo>
                    <a:pt x="2161667" y="517554"/>
                  </a:moveTo>
                  <a:cubicBezTo>
                    <a:pt x="2165473" y="519457"/>
                    <a:pt x="2163570" y="517554"/>
                    <a:pt x="2167375" y="517554"/>
                  </a:cubicBezTo>
                  <a:cubicBezTo>
                    <a:pt x="2167375" y="519457"/>
                    <a:pt x="2169278" y="521360"/>
                    <a:pt x="2169278" y="523262"/>
                  </a:cubicBezTo>
                  <a:cubicBezTo>
                    <a:pt x="2165473" y="523262"/>
                    <a:pt x="2161667" y="521360"/>
                    <a:pt x="2161667" y="517554"/>
                  </a:cubicBezTo>
                  <a:close/>
                  <a:moveTo>
                    <a:pt x="2116236" y="479736"/>
                  </a:moveTo>
                  <a:cubicBezTo>
                    <a:pt x="2114571" y="478071"/>
                    <a:pt x="2114095" y="475693"/>
                    <a:pt x="2115998" y="471888"/>
                  </a:cubicBezTo>
                  <a:cubicBezTo>
                    <a:pt x="2119804" y="475693"/>
                    <a:pt x="2123609" y="477596"/>
                    <a:pt x="2123609" y="483304"/>
                  </a:cubicBezTo>
                  <a:cubicBezTo>
                    <a:pt x="2120755" y="482353"/>
                    <a:pt x="2117901" y="481401"/>
                    <a:pt x="2116236" y="479736"/>
                  </a:cubicBezTo>
                  <a:close/>
                  <a:moveTo>
                    <a:pt x="2188307" y="554420"/>
                  </a:moveTo>
                  <a:cubicBezTo>
                    <a:pt x="2186880" y="552755"/>
                    <a:pt x="2186404" y="550853"/>
                    <a:pt x="2188307" y="547998"/>
                  </a:cubicBezTo>
                  <a:cubicBezTo>
                    <a:pt x="2190210" y="551804"/>
                    <a:pt x="2194016" y="551804"/>
                    <a:pt x="2194016" y="559415"/>
                  </a:cubicBezTo>
                  <a:cubicBezTo>
                    <a:pt x="2192113" y="557513"/>
                    <a:pt x="2189735" y="556085"/>
                    <a:pt x="2188307" y="554420"/>
                  </a:cubicBezTo>
                  <a:close/>
                  <a:moveTo>
                    <a:pt x="1969476" y="384360"/>
                  </a:moveTo>
                  <a:cubicBezTo>
                    <a:pt x="1977088" y="384360"/>
                    <a:pt x="1984700" y="399582"/>
                    <a:pt x="1992311" y="405291"/>
                  </a:cubicBezTo>
                  <a:cubicBezTo>
                    <a:pt x="1986603" y="403388"/>
                    <a:pt x="1977088" y="390068"/>
                    <a:pt x="1969476" y="384360"/>
                  </a:cubicBezTo>
                  <a:close/>
                  <a:moveTo>
                    <a:pt x="1893361" y="323471"/>
                  </a:moveTo>
                  <a:cubicBezTo>
                    <a:pt x="1895264" y="319666"/>
                    <a:pt x="1902876" y="323471"/>
                    <a:pt x="1906682" y="321568"/>
                  </a:cubicBezTo>
                  <a:cubicBezTo>
                    <a:pt x="1906682" y="325374"/>
                    <a:pt x="1908585" y="329180"/>
                    <a:pt x="1910487" y="331082"/>
                  </a:cubicBezTo>
                  <a:cubicBezTo>
                    <a:pt x="1902876" y="336791"/>
                    <a:pt x="1899070" y="325374"/>
                    <a:pt x="1893361" y="323471"/>
                  </a:cubicBezTo>
                  <a:close/>
                  <a:moveTo>
                    <a:pt x="1996117" y="435735"/>
                  </a:moveTo>
                  <a:cubicBezTo>
                    <a:pt x="1996117" y="431929"/>
                    <a:pt x="1996117" y="430027"/>
                    <a:pt x="1998019" y="428124"/>
                  </a:cubicBezTo>
                  <a:cubicBezTo>
                    <a:pt x="2001825" y="431929"/>
                    <a:pt x="2009437" y="433832"/>
                    <a:pt x="2009437" y="439540"/>
                  </a:cubicBezTo>
                  <a:cubicBezTo>
                    <a:pt x="2003728" y="439540"/>
                    <a:pt x="2003728" y="433832"/>
                    <a:pt x="1996117" y="435735"/>
                  </a:cubicBezTo>
                  <a:close/>
                  <a:moveTo>
                    <a:pt x="1982797" y="426221"/>
                  </a:moveTo>
                  <a:cubicBezTo>
                    <a:pt x="1990408" y="420512"/>
                    <a:pt x="1980894" y="412901"/>
                    <a:pt x="1977088" y="410999"/>
                  </a:cubicBezTo>
                  <a:cubicBezTo>
                    <a:pt x="1982797" y="410999"/>
                    <a:pt x="1992311" y="420512"/>
                    <a:pt x="1996117" y="426221"/>
                  </a:cubicBezTo>
                  <a:cubicBezTo>
                    <a:pt x="1992311" y="426221"/>
                    <a:pt x="1986603" y="428124"/>
                    <a:pt x="1982797" y="426221"/>
                  </a:cubicBezTo>
                  <a:close/>
                  <a:moveTo>
                    <a:pt x="1907871" y="352726"/>
                  </a:moveTo>
                  <a:cubicBezTo>
                    <a:pt x="1905730" y="351061"/>
                    <a:pt x="1903828" y="349159"/>
                    <a:pt x="1902876" y="346304"/>
                  </a:cubicBezTo>
                  <a:cubicBezTo>
                    <a:pt x="1904779" y="348207"/>
                    <a:pt x="1906682" y="348207"/>
                    <a:pt x="1908585" y="348207"/>
                  </a:cubicBezTo>
                  <a:lnTo>
                    <a:pt x="1908585" y="344402"/>
                  </a:lnTo>
                  <a:cubicBezTo>
                    <a:pt x="1914293" y="346304"/>
                    <a:pt x="1916196" y="353916"/>
                    <a:pt x="1914293" y="357721"/>
                  </a:cubicBezTo>
                  <a:cubicBezTo>
                    <a:pt x="1912390" y="355818"/>
                    <a:pt x="1910012" y="354392"/>
                    <a:pt x="1907871" y="352726"/>
                  </a:cubicBezTo>
                  <a:close/>
                  <a:moveTo>
                    <a:pt x="1996117" y="449054"/>
                  </a:moveTo>
                  <a:cubicBezTo>
                    <a:pt x="1998020" y="439540"/>
                    <a:pt x="1988505" y="445249"/>
                    <a:pt x="1990408" y="439541"/>
                  </a:cubicBezTo>
                  <a:cubicBezTo>
                    <a:pt x="1990408" y="439541"/>
                    <a:pt x="1992311" y="441443"/>
                    <a:pt x="1992311" y="439541"/>
                  </a:cubicBezTo>
                  <a:cubicBezTo>
                    <a:pt x="1996117" y="441443"/>
                    <a:pt x="1999923" y="445249"/>
                    <a:pt x="1999922" y="450957"/>
                  </a:cubicBezTo>
                  <a:cubicBezTo>
                    <a:pt x="1999923" y="449054"/>
                    <a:pt x="1998019" y="449054"/>
                    <a:pt x="1996117" y="449054"/>
                  </a:cubicBezTo>
                  <a:close/>
                  <a:moveTo>
                    <a:pt x="1887653" y="340596"/>
                  </a:moveTo>
                  <a:cubicBezTo>
                    <a:pt x="1889556" y="338693"/>
                    <a:pt x="1889556" y="334888"/>
                    <a:pt x="1887653" y="334888"/>
                  </a:cubicBezTo>
                  <a:cubicBezTo>
                    <a:pt x="1893362" y="331082"/>
                    <a:pt x="1900973" y="331082"/>
                    <a:pt x="1900973" y="342499"/>
                  </a:cubicBezTo>
                  <a:cubicBezTo>
                    <a:pt x="1900973" y="342499"/>
                    <a:pt x="1899070" y="342499"/>
                    <a:pt x="1899070" y="344402"/>
                  </a:cubicBezTo>
                  <a:cubicBezTo>
                    <a:pt x="1893361" y="346304"/>
                    <a:pt x="1893362" y="340596"/>
                    <a:pt x="1887653" y="340596"/>
                  </a:cubicBezTo>
                  <a:close/>
                  <a:moveTo>
                    <a:pt x="2091260" y="557513"/>
                  </a:moveTo>
                  <a:cubicBezTo>
                    <a:pt x="2089358" y="544193"/>
                    <a:pt x="2085552" y="530874"/>
                    <a:pt x="2074135" y="528971"/>
                  </a:cubicBezTo>
                  <a:cubicBezTo>
                    <a:pt x="2081746" y="538485"/>
                    <a:pt x="2079843" y="549901"/>
                    <a:pt x="2091260" y="557513"/>
                  </a:cubicBezTo>
                  <a:close/>
                  <a:moveTo>
                    <a:pt x="1857207" y="329179"/>
                  </a:moveTo>
                  <a:cubicBezTo>
                    <a:pt x="1861013" y="325374"/>
                    <a:pt x="1857207" y="327277"/>
                    <a:pt x="1857207" y="321568"/>
                  </a:cubicBezTo>
                  <a:cubicBezTo>
                    <a:pt x="1872430" y="327277"/>
                    <a:pt x="1866721" y="332985"/>
                    <a:pt x="1880041" y="340596"/>
                  </a:cubicBezTo>
                  <a:cubicBezTo>
                    <a:pt x="1868624" y="346304"/>
                    <a:pt x="1870527" y="327277"/>
                    <a:pt x="1857207" y="329179"/>
                  </a:cubicBezTo>
                  <a:close/>
                  <a:moveTo>
                    <a:pt x="1824858" y="296832"/>
                  </a:moveTo>
                  <a:cubicBezTo>
                    <a:pt x="1819149" y="294930"/>
                    <a:pt x="1824858" y="291124"/>
                    <a:pt x="1824858" y="285416"/>
                  </a:cubicBezTo>
                  <a:cubicBezTo>
                    <a:pt x="1832469" y="283513"/>
                    <a:pt x="1830567" y="291124"/>
                    <a:pt x="1836275" y="293027"/>
                  </a:cubicBezTo>
                  <a:cubicBezTo>
                    <a:pt x="1838178" y="296832"/>
                    <a:pt x="1824858" y="289221"/>
                    <a:pt x="1824858" y="296832"/>
                  </a:cubicBezTo>
                  <a:close/>
                  <a:moveTo>
                    <a:pt x="2044878" y="517554"/>
                  </a:moveTo>
                  <a:cubicBezTo>
                    <a:pt x="2047494" y="520884"/>
                    <a:pt x="2052252" y="524214"/>
                    <a:pt x="2055106" y="525165"/>
                  </a:cubicBezTo>
                  <a:cubicBezTo>
                    <a:pt x="2058912" y="517554"/>
                    <a:pt x="2051300" y="511846"/>
                    <a:pt x="2053203" y="506137"/>
                  </a:cubicBezTo>
                  <a:cubicBezTo>
                    <a:pt x="2058912" y="509943"/>
                    <a:pt x="2058912" y="517554"/>
                    <a:pt x="2066523" y="519457"/>
                  </a:cubicBezTo>
                  <a:cubicBezTo>
                    <a:pt x="2064620" y="511846"/>
                    <a:pt x="2068426" y="504235"/>
                    <a:pt x="2060814" y="502332"/>
                  </a:cubicBezTo>
                  <a:cubicBezTo>
                    <a:pt x="2060814" y="504235"/>
                    <a:pt x="2060814" y="506138"/>
                    <a:pt x="2058912" y="506138"/>
                  </a:cubicBezTo>
                  <a:cubicBezTo>
                    <a:pt x="2053203" y="498526"/>
                    <a:pt x="2047494" y="492818"/>
                    <a:pt x="2039883" y="487110"/>
                  </a:cubicBezTo>
                  <a:cubicBezTo>
                    <a:pt x="2039883" y="494721"/>
                    <a:pt x="2036077" y="492818"/>
                    <a:pt x="2032271" y="492818"/>
                  </a:cubicBezTo>
                  <a:cubicBezTo>
                    <a:pt x="2032271" y="494721"/>
                    <a:pt x="2030369" y="494721"/>
                    <a:pt x="2030369" y="496624"/>
                  </a:cubicBezTo>
                  <a:cubicBezTo>
                    <a:pt x="2034174" y="500429"/>
                    <a:pt x="2036077" y="502332"/>
                    <a:pt x="2037980" y="508040"/>
                  </a:cubicBezTo>
                  <a:cubicBezTo>
                    <a:pt x="2039883" y="509943"/>
                    <a:pt x="2047494" y="506137"/>
                    <a:pt x="2047494" y="509943"/>
                  </a:cubicBezTo>
                  <a:cubicBezTo>
                    <a:pt x="2041786" y="510894"/>
                    <a:pt x="2042261" y="514224"/>
                    <a:pt x="2044878" y="517554"/>
                  </a:cubicBezTo>
                  <a:close/>
                  <a:moveTo>
                    <a:pt x="1894551" y="371991"/>
                  </a:moveTo>
                  <a:cubicBezTo>
                    <a:pt x="1892410" y="370089"/>
                    <a:pt x="1890507" y="367235"/>
                    <a:pt x="1893362" y="365332"/>
                  </a:cubicBezTo>
                  <a:cubicBezTo>
                    <a:pt x="1899070" y="367235"/>
                    <a:pt x="1893361" y="371040"/>
                    <a:pt x="1897167" y="372943"/>
                  </a:cubicBezTo>
                  <a:cubicBezTo>
                    <a:pt x="1899070" y="374846"/>
                    <a:pt x="1896691" y="373895"/>
                    <a:pt x="1894551" y="371991"/>
                  </a:cubicBezTo>
                  <a:close/>
                  <a:moveTo>
                    <a:pt x="1790606" y="268291"/>
                  </a:moveTo>
                  <a:cubicBezTo>
                    <a:pt x="1784898" y="266388"/>
                    <a:pt x="1781092" y="260679"/>
                    <a:pt x="1779189" y="254971"/>
                  </a:cubicBezTo>
                  <a:cubicBezTo>
                    <a:pt x="1782995" y="251166"/>
                    <a:pt x="1782995" y="262582"/>
                    <a:pt x="1788703" y="260679"/>
                  </a:cubicBezTo>
                  <a:cubicBezTo>
                    <a:pt x="1792509" y="258777"/>
                    <a:pt x="1786800" y="256874"/>
                    <a:pt x="1790606" y="254971"/>
                  </a:cubicBezTo>
                  <a:cubicBezTo>
                    <a:pt x="1807732" y="254971"/>
                    <a:pt x="1821052" y="272096"/>
                    <a:pt x="1832469" y="283513"/>
                  </a:cubicBezTo>
                  <a:cubicBezTo>
                    <a:pt x="1817247" y="287319"/>
                    <a:pt x="1815343" y="260679"/>
                    <a:pt x="1798218" y="262583"/>
                  </a:cubicBezTo>
                  <a:cubicBezTo>
                    <a:pt x="1796315" y="262583"/>
                    <a:pt x="1798218" y="264485"/>
                    <a:pt x="1798218" y="266388"/>
                  </a:cubicBezTo>
                  <a:cubicBezTo>
                    <a:pt x="1794412" y="268291"/>
                    <a:pt x="1788703" y="260679"/>
                    <a:pt x="1790606" y="268291"/>
                  </a:cubicBezTo>
                  <a:close/>
                  <a:moveTo>
                    <a:pt x="1978277" y="468558"/>
                  </a:moveTo>
                  <a:cubicBezTo>
                    <a:pt x="1980894" y="473790"/>
                    <a:pt x="1986602" y="476644"/>
                    <a:pt x="1994214" y="473790"/>
                  </a:cubicBezTo>
                  <a:cubicBezTo>
                    <a:pt x="1994214" y="462374"/>
                    <a:pt x="1982797" y="462373"/>
                    <a:pt x="1984699" y="449054"/>
                  </a:cubicBezTo>
                  <a:cubicBezTo>
                    <a:pt x="1984699" y="449054"/>
                    <a:pt x="1984699" y="449054"/>
                    <a:pt x="1980894" y="449054"/>
                  </a:cubicBezTo>
                  <a:cubicBezTo>
                    <a:pt x="1976136" y="455714"/>
                    <a:pt x="1975661" y="463325"/>
                    <a:pt x="1978277" y="468558"/>
                  </a:cubicBezTo>
                  <a:close/>
                  <a:moveTo>
                    <a:pt x="1716394" y="215013"/>
                  </a:moveTo>
                  <a:cubicBezTo>
                    <a:pt x="1716394" y="209305"/>
                    <a:pt x="1708782" y="209305"/>
                    <a:pt x="1706880" y="205499"/>
                  </a:cubicBezTo>
                  <a:cubicBezTo>
                    <a:pt x="1714491" y="197888"/>
                    <a:pt x="1725909" y="218819"/>
                    <a:pt x="1739228" y="215013"/>
                  </a:cubicBezTo>
                  <a:cubicBezTo>
                    <a:pt x="1746840" y="228332"/>
                    <a:pt x="1769675" y="228332"/>
                    <a:pt x="1775383" y="243555"/>
                  </a:cubicBezTo>
                  <a:cubicBezTo>
                    <a:pt x="1762063" y="260679"/>
                    <a:pt x="1760160" y="224527"/>
                    <a:pt x="1737326" y="232138"/>
                  </a:cubicBezTo>
                  <a:cubicBezTo>
                    <a:pt x="1733520" y="222624"/>
                    <a:pt x="1727811" y="209305"/>
                    <a:pt x="1716394" y="215013"/>
                  </a:cubicBezTo>
                  <a:close/>
                  <a:moveTo>
                    <a:pt x="1649793" y="152221"/>
                  </a:moveTo>
                  <a:cubicBezTo>
                    <a:pt x="1651696" y="148416"/>
                    <a:pt x="1653599" y="148416"/>
                    <a:pt x="1653599" y="144611"/>
                  </a:cubicBezTo>
                  <a:cubicBezTo>
                    <a:pt x="1663114" y="146513"/>
                    <a:pt x="1663114" y="154124"/>
                    <a:pt x="1666920" y="161735"/>
                  </a:cubicBezTo>
                  <a:cubicBezTo>
                    <a:pt x="1661210" y="157930"/>
                    <a:pt x="1657405" y="154124"/>
                    <a:pt x="1649793" y="152221"/>
                  </a:cubicBezTo>
                  <a:close/>
                  <a:moveTo>
                    <a:pt x="1747078" y="261155"/>
                  </a:moveTo>
                  <a:cubicBezTo>
                    <a:pt x="1748267" y="262582"/>
                    <a:pt x="1749695" y="263534"/>
                    <a:pt x="1750646" y="264485"/>
                  </a:cubicBezTo>
                  <a:cubicBezTo>
                    <a:pt x="1752549" y="264485"/>
                    <a:pt x="1752549" y="262582"/>
                    <a:pt x="1754452" y="264485"/>
                  </a:cubicBezTo>
                  <a:cubicBezTo>
                    <a:pt x="1752548" y="258777"/>
                    <a:pt x="1750646" y="254971"/>
                    <a:pt x="1744937" y="254971"/>
                  </a:cubicBezTo>
                  <a:cubicBezTo>
                    <a:pt x="1744937" y="257826"/>
                    <a:pt x="1745889" y="259728"/>
                    <a:pt x="1747078" y="261155"/>
                  </a:cubicBezTo>
                  <a:close/>
                  <a:moveTo>
                    <a:pt x="1845314" y="367473"/>
                  </a:moveTo>
                  <a:cubicBezTo>
                    <a:pt x="1848644" y="370089"/>
                    <a:pt x="1852449" y="371041"/>
                    <a:pt x="1855304" y="367235"/>
                  </a:cubicBezTo>
                  <a:cubicBezTo>
                    <a:pt x="1849595" y="363429"/>
                    <a:pt x="1845790" y="357721"/>
                    <a:pt x="1838178" y="357721"/>
                  </a:cubicBezTo>
                  <a:cubicBezTo>
                    <a:pt x="1839130" y="360575"/>
                    <a:pt x="1841984" y="364856"/>
                    <a:pt x="1845314" y="367473"/>
                  </a:cubicBezTo>
                  <a:close/>
                  <a:moveTo>
                    <a:pt x="1667395" y="205261"/>
                  </a:moveTo>
                  <a:cubicBezTo>
                    <a:pt x="1669298" y="206450"/>
                    <a:pt x="1671677" y="207402"/>
                    <a:pt x="1674531" y="209305"/>
                  </a:cubicBezTo>
                  <a:cubicBezTo>
                    <a:pt x="1674531" y="197888"/>
                    <a:pt x="1666919" y="205499"/>
                    <a:pt x="1663114" y="199791"/>
                  </a:cubicBezTo>
                  <a:cubicBezTo>
                    <a:pt x="1664065" y="202645"/>
                    <a:pt x="1665492" y="204072"/>
                    <a:pt x="1667395" y="205261"/>
                  </a:cubicBezTo>
                  <a:close/>
                  <a:moveTo>
                    <a:pt x="1690229" y="229760"/>
                  </a:moveTo>
                  <a:cubicBezTo>
                    <a:pt x="1687375" y="228332"/>
                    <a:pt x="1684997" y="226430"/>
                    <a:pt x="1684045" y="222624"/>
                  </a:cubicBezTo>
                  <a:cubicBezTo>
                    <a:pt x="1689754" y="220721"/>
                    <a:pt x="1697365" y="226430"/>
                    <a:pt x="1699268" y="234041"/>
                  </a:cubicBezTo>
                  <a:cubicBezTo>
                    <a:pt x="1696414" y="232138"/>
                    <a:pt x="1693084" y="231187"/>
                    <a:pt x="1690229" y="229760"/>
                  </a:cubicBezTo>
                  <a:close/>
                  <a:moveTo>
                    <a:pt x="1647891" y="190277"/>
                  </a:moveTo>
                  <a:cubicBezTo>
                    <a:pt x="1649793" y="192180"/>
                    <a:pt x="1657405" y="199791"/>
                    <a:pt x="1659308" y="195985"/>
                  </a:cubicBezTo>
                  <a:cubicBezTo>
                    <a:pt x="1659308" y="192180"/>
                    <a:pt x="1651696" y="180763"/>
                    <a:pt x="1647891" y="190277"/>
                  </a:cubicBezTo>
                  <a:close/>
                  <a:moveTo>
                    <a:pt x="1787752" y="345829"/>
                  </a:moveTo>
                  <a:cubicBezTo>
                    <a:pt x="1788703" y="347255"/>
                    <a:pt x="1790606" y="348207"/>
                    <a:pt x="1792509" y="348207"/>
                  </a:cubicBezTo>
                  <a:cubicBezTo>
                    <a:pt x="1794412" y="346304"/>
                    <a:pt x="1790606" y="342499"/>
                    <a:pt x="1788703" y="340596"/>
                  </a:cubicBezTo>
                  <a:cubicBezTo>
                    <a:pt x="1786800" y="342499"/>
                    <a:pt x="1786800" y="344402"/>
                    <a:pt x="1787752" y="345829"/>
                  </a:cubicBezTo>
                  <a:close/>
                  <a:moveTo>
                    <a:pt x="2240457" y="810266"/>
                  </a:moveTo>
                  <a:lnTo>
                    <a:pt x="2230170" y="776331"/>
                  </a:lnTo>
                  <a:cubicBezTo>
                    <a:pt x="2232073" y="787748"/>
                    <a:pt x="2236830" y="798689"/>
                    <a:pt x="2240398" y="809630"/>
                  </a:cubicBezTo>
                  <a:close/>
                  <a:moveTo>
                    <a:pt x="1722103" y="329179"/>
                  </a:moveTo>
                  <a:cubicBezTo>
                    <a:pt x="1725909" y="327277"/>
                    <a:pt x="1725908" y="331082"/>
                    <a:pt x="1729714" y="329180"/>
                  </a:cubicBezTo>
                  <a:cubicBezTo>
                    <a:pt x="1731617" y="321568"/>
                    <a:pt x="1724006" y="325374"/>
                    <a:pt x="1722103" y="321568"/>
                  </a:cubicBezTo>
                  <a:close/>
                  <a:moveTo>
                    <a:pt x="2230170" y="856248"/>
                  </a:moveTo>
                  <a:cubicBezTo>
                    <a:pt x="2230171" y="846734"/>
                    <a:pt x="2230170" y="839123"/>
                    <a:pt x="2224462" y="833414"/>
                  </a:cubicBezTo>
                  <a:cubicBezTo>
                    <a:pt x="2224462" y="839123"/>
                    <a:pt x="2224462" y="854345"/>
                    <a:pt x="2230170" y="856248"/>
                  </a:cubicBezTo>
                  <a:close/>
                  <a:moveTo>
                    <a:pt x="1833896" y="464038"/>
                  </a:moveTo>
                  <a:cubicBezTo>
                    <a:pt x="1835324" y="466179"/>
                    <a:pt x="1837226" y="467131"/>
                    <a:pt x="1838178" y="466179"/>
                  </a:cubicBezTo>
                  <a:cubicBezTo>
                    <a:pt x="1836275" y="466179"/>
                    <a:pt x="1836275" y="462374"/>
                    <a:pt x="1840081" y="464277"/>
                  </a:cubicBezTo>
                  <a:cubicBezTo>
                    <a:pt x="1838178" y="458568"/>
                    <a:pt x="1836275" y="456665"/>
                    <a:pt x="1832470" y="454763"/>
                  </a:cubicBezTo>
                  <a:cubicBezTo>
                    <a:pt x="1831518" y="458568"/>
                    <a:pt x="1832469" y="461898"/>
                    <a:pt x="1833896" y="464038"/>
                  </a:cubicBezTo>
                  <a:close/>
                  <a:moveTo>
                    <a:pt x="1782995" y="422415"/>
                  </a:moveTo>
                  <a:cubicBezTo>
                    <a:pt x="1786801" y="414804"/>
                    <a:pt x="1790606" y="426221"/>
                    <a:pt x="1794412" y="422416"/>
                  </a:cubicBezTo>
                  <a:cubicBezTo>
                    <a:pt x="1792509" y="420513"/>
                    <a:pt x="1790606" y="420513"/>
                    <a:pt x="1792509" y="416707"/>
                  </a:cubicBezTo>
                  <a:cubicBezTo>
                    <a:pt x="1794412" y="420513"/>
                    <a:pt x="1800120" y="416707"/>
                    <a:pt x="1800120" y="412901"/>
                  </a:cubicBezTo>
                  <a:cubicBezTo>
                    <a:pt x="1805829" y="416707"/>
                    <a:pt x="1809635" y="424318"/>
                    <a:pt x="1817246" y="424318"/>
                  </a:cubicBezTo>
                  <a:cubicBezTo>
                    <a:pt x="1817247" y="418610"/>
                    <a:pt x="1809635" y="412902"/>
                    <a:pt x="1811538" y="410999"/>
                  </a:cubicBezTo>
                  <a:cubicBezTo>
                    <a:pt x="1821052" y="414804"/>
                    <a:pt x="1824858" y="424318"/>
                    <a:pt x="1834372" y="426221"/>
                  </a:cubicBezTo>
                  <a:cubicBezTo>
                    <a:pt x="1834372" y="420512"/>
                    <a:pt x="1832469" y="420513"/>
                    <a:pt x="1832469" y="414804"/>
                  </a:cubicBezTo>
                  <a:cubicBezTo>
                    <a:pt x="1817246" y="409096"/>
                    <a:pt x="1813441" y="371040"/>
                    <a:pt x="1788703" y="384360"/>
                  </a:cubicBezTo>
                  <a:cubicBezTo>
                    <a:pt x="1792509" y="384360"/>
                    <a:pt x="1794412" y="386263"/>
                    <a:pt x="1794412" y="390068"/>
                  </a:cubicBezTo>
                  <a:cubicBezTo>
                    <a:pt x="1794412" y="391971"/>
                    <a:pt x="1792509" y="391971"/>
                    <a:pt x="1790606" y="391971"/>
                  </a:cubicBezTo>
                  <a:cubicBezTo>
                    <a:pt x="1788703" y="397679"/>
                    <a:pt x="1794412" y="395777"/>
                    <a:pt x="1796315" y="397680"/>
                  </a:cubicBezTo>
                  <a:cubicBezTo>
                    <a:pt x="1788703" y="397679"/>
                    <a:pt x="1784898" y="395776"/>
                    <a:pt x="1784898" y="386263"/>
                  </a:cubicBezTo>
                  <a:cubicBezTo>
                    <a:pt x="1775383" y="378652"/>
                    <a:pt x="1760160" y="376749"/>
                    <a:pt x="1748743" y="369138"/>
                  </a:cubicBezTo>
                  <a:cubicBezTo>
                    <a:pt x="1748743" y="374846"/>
                    <a:pt x="1754452" y="374846"/>
                    <a:pt x="1756354" y="380554"/>
                  </a:cubicBezTo>
                  <a:cubicBezTo>
                    <a:pt x="1756354" y="380554"/>
                    <a:pt x="1756354" y="380554"/>
                    <a:pt x="1750646" y="380554"/>
                  </a:cubicBezTo>
                  <a:cubicBezTo>
                    <a:pt x="1758257" y="397679"/>
                    <a:pt x="1777286" y="407193"/>
                    <a:pt x="1782995" y="422415"/>
                  </a:cubicBezTo>
                  <a:close/>
                  <a:moveTo>
                    <a:pt x="1768247" y="463801"/>
                  </a:moveTo>
                  <a:cubicBezTo>
                    <a:pt x="1769675" y="464752"/>
                    <a:pt x="1771577" y="465227"/>
                    <a:pt x="1773480" y="466179"/>
                  </a:cubicBezTo>
                  <a:cubicBezTo>
                    <a:pt x="1773480" y="460471"/>
                    <a:pt x="1771577" y="458568"/>
                    <a:pt x="1765869" y="458568"/>
                  </a:cubicBezTo>
                  <a:cubicBezTo>
                    <a:pt x="1765869" y="461422"/>
                    <a:pt x="1766820" y="462849"/>
                    <a:pt x="1768247" y="463801"/>
                  </a:cubicBezTo>
                  <a:close/>
                  <a:moveTo>
                    <a:pt x="1708782" y="405291"/>
                  </a:moveTo>
                  <a:cubicBezTo>
                    <a:pt x="1727811" y="431929"/>
                    <a:pt x="1762063" y="433832"/>
                    <a:pt x="1781092" y="460471"/>
                  </a:cubicBezTo>
                  <a:cubicBezTo>
                    <a:pt x="1788703" y="456665"/>
                    <a:pt x="1792509" y="466179"/>
                    <a:pt x="1800120" y="466179"/>
                  </a:cubicBezTo>
                  <a:cubicBezTo>
                    <a:pt x="1792509" y="447152"/>
                    <a:pt x="1767772" y="449054"/>
                    <a:pt x="1760160" y="428124"/>
                  </a:cubicBezTo>
                  <a:cubicBezTo>
                    <a:pt x="1756354" y="430027"/>
                    <a:pt x="1743034" y="422416"/>
                    <a:pt x="1744937" y="416707"/>
                  </a:cubicBezTo>
                  <a:cubicBezTo>
                    <a:pt x="1729714" y="412902"/>
                    <a:pt x="1722103" y="409096"/>
                    <a:pt x="1708782" y="405291"/>
                  </a:cubicBezTo>
                  <a:close/>
                  <a:moveTo>
                    <a:pt x="1752549" y="450957"/>
                  </a:moveTo>
                  <a:cubicBezTo>
                    <a:pt x="1758257" y="450957"/>
                    <a:pt x="1758257" y="454763"/>
                    <a:pt x="1763966" y="458568"/>
                  </a:cubicBezTo>
                  <a:cubicBezTo>
                    <a:pt x="1760160" y="454763"/>
                    <a:pt x="1760160" y="447151"/>
                    <a:pt x="1752548" y="447152"/>
                  </a:cubicBezTo>
                  <a:cubicBezTo>
                    <a:pt x="1752548" y="447152"/>
                    <a:pt x="1752548" y="447152"/>
                    <a:pt x="1752549" y="450957"/>
                  </a:cubicBezTo>
                  <a:close/>
                  <a:moveTo>
                    <a:pt x="1312984" y="79916"/>
                  </a:moveTo>
                  <a:cubicBezTo>
                    <a:pt x="1316790" y="79916"/>
                    <a:pt x="1320596" y="79916"/>
                    <a:pt x="1320596" y="76110"/>
                  </a:cubicBezTo>
                  <a:cubicBezTo>
                    <a:pt x="1318693" y="74208"/>
                    <a:pt x="1312984" y="74208"/>
                    <a:pt x="1312984" y="79916"/>
                  </a:cubicBezTo>
                  <a:close/>
                  <a:moveTo>
                    <a:pt x="1683094" y="455714"/>
                  </a:moveTo>
                  <a:cubicBezTo>
                    <a:pt x="1688327" y="458092"/>
                    <a:pt x="1695462" y="458568"/>
                    <a:pt x="1703074" y="458568"/>
                  </a:cubicBezTo>
                  <a:cubicBezTo>
                    <a:pt x="1701171" y="441443"/>
                    <a:pt x="1685948" y="449054"/>
                    <a:pt x="1674531" y="441443"/>
                  </a:cubicBezTo>
                  <a:cubicBezTo>
                    <a:pt x="1674531" y="449054"/>
                    <a:pt x="1677861" y="453336"/>
                    <a:pt x="1683094" y="455714"/>
                  </a:cubicBezTo>
                  <a:close/>
                  <a:moveTo>
                    <a:pt x="1663114" y="471888"/>
                  </a:moveTo>
                  <a:cubicBezTo>
                    <a:pt x="1672628" y="483304"/>
                    <a:pt x="1684045" y="475693"/>
                    <a:pt x="1693559" y="485207"/>
                  </a:cubicBezTo>
                  <a:cubicBezTo>
                    <a:pt x="1691657" y="479499"/>
                    <a:pt x="1699268" y="485207"/>
                    <a:pt x="1699268" y="479499"/>
                  </a:cubicBezTo>
                  <a:cubicBezTo>
                    <a:pt x="1691657" y="471888"/>
                    <a:pt x="1668822" y="466179"/>
                    <a:pt x="1666919" y="466179"/>
                  </a:cubicBezTo>
                  <a:cubicBezTo>
                    <a:pt x="1670725" y="469985"/>
                    <a:pt x="1665016" y="469985"/>
                    <a:pt x="1663114" y="471888"/>
                  </a:cubicBezTo>
                  <a:close/>
                  <a:moveTo>
                    <a:pt x="1722578" y="558226"/>
                  </a:moveTo>
                  <a:cubicBezTo>
                    <a:pt x="1724481" y="559415"/>
                    <a:pt x="1726860" y="559415"/>
                    <a:pt x="1727811" y="557512"/>
                  </a:cubicBezTo>
                  <a:cubicBezTo>
                    <a:pt x="1725908" y="553707"/>
                    <a:pt x="1724005" y="553707"/>
                    <a:pt x="1720200" y="551804"/>
                  </a:cubicBezTo>
                  <a:cubicBezTo>
                    <a:pt x="1719248" y="554658"/>
                    <a:pt x="1720676" y="557037"/>
                    <a:pt x="1722578" y="558226"/>
                  </a:cubicBezTo>
                  <a:close/>
                  <a:moveTo>
                    <a:pt x="1664541" y="518030"/>
                  </a:moveTo>
                  <a:cubicBezTo>
                    <a:pt x="1667871" y="521835"/>
                    <a:pt x="1671676" y="525165"/>
                    <a:pt x="1676434" y="527068"/>
                  </a:cubicBezTo>
                  <a:cubicBezTo>
                    <a:pt x="1672628" y="515651"/>
                    <a:pt x="1666919" y="508041"/>
                    <a:pt x="1655502" y="506137"/>
                  </a:cubicBezTo>
                  <a:cubicBezTo>
                    <a:pt x="1658356" y="509943"/>
                    <a:pt x="1661210" y="514225"/>
                    <a:pt x="1664541" y="518030"/>
                  </a:cubicBezTo>
                  <a:close/>
                  <a:moveTo>
                    <a:pt x="1640755" y="506613"/>
                  </a:moveTo>
                  <a:cubicBezTo>
                    <a:pt x="1643609" y="508040"/>
                    <a:pt x="1646939" y="507089"/>
                    <a:pt x="1647891" y="502332"/>
                  </a:cubicBezTo>
                  <a:cubicBezTo>
                    <a:pt x="1645987" y="498526"/>
                    <a:pt x="1642182" y="498526"/>
                    <a:pt x="1636473" y="496624"/>
                  </a:cubicBezTo>
                  <a:cubicBezTo>
                    <a:pt x="1635522" y="501380"/>
                    <a:pt x="1637900" y="505186"/>
                    <a:pt x="1640755" y="506613"/>
                  </a:cubicBezTo>
                  <a:close/>
                  <a:moveTo>
                    <a:pt x="1750557" y="637042"/>
                  </a:moveTo>
                  <a:cubicBezTo>
                    <a:pt x="1758495" y="641948"/>
                    <a:pt x="1772053" y="641235"/>
                    <a:pt x="1779189" y="646943"/>
                  </a:cubicBezTo>
                  <a:cubicBezTo>
                    <a:pt x="1779189" y="639332"/>
                    <a:pt x="1771577" y="639332"/>
                    <a:pt x="1775383" y="629818"/>
                  </a:cubicBezTo>
                  <a:cubicBezTo>
                    <a:pt x="1771577" y="626012"/>
                    <a:pt x="1765869" y="626012"/>
                    <a:pt x="1758257" y="626012"/>
                  </a:cubicBezTo>
                  <a:cubicBezTo>
                    <a:pt x="1758257" y="635526"/>
                    <a:pt x="1750646" y="626012"/>
                    <a:pt x="1744937" y="629818"/>
                  </a:cubicBezTo>
                  <a:cubicBezTo>
                    <a:pt x="1745889" y="633148"/>
                    <a:pt x="1747910" y="635407"/>
                    <a:pt x="1750557" y="637042"/>
                  </a:cubicBezTo>
                  <a:close/>
                  <a:moveTo>
                    <a:pt x="1080833" y="5708"/>
                  </a:moveTo>
                  <a:cubicBezTo>
                    <a:pt x="1082736" y="1902"/>
                    <a:pt x="1090348" y="1902"/>
                    <a:pt x="1094154" y="0"/>
                  </a:cubicBezTo>
                  <a:cubicBezTo>
                    <a:pt x="1092251" y="3805"/>
                    <a:pt x="1086542" y="5708"/>
                    <a:pt x="1080833" y="5708"/>
                  </a:cubicBezTo>
                  <a:close/>
                  <a:moveTo>
                    <a:pt x="1498039" y="448341"/>
                  </a:moveTo>
                  <a:cubicBezTo>
                    <a:pt x="1499466" y="449054"/>
                    <a:pt x="1501369" y="449054"/>
                    <a:pt x="1503272" y="449054"/>
                  </a:cubicBezTo>
                  <a:cubicBezTo>
                    <a:pt x="1505175" y="443346"/>
                    <a:pt x="1499466" y="443346"/>
                    <a:pt x="1495660" y="443346"/>
                  </a:cubicBezTo>
                  <a:cubicBezTo>
                    <a:pt x="1495660" y="446200"/>
                    <a:pt x="1496611" y="447627"/>
                    <a:pt x="1498039" y="448341"/>
                  </a:cubicBezTo>
                  <a:close/>
                  <a:moveTo>
                    <a:pt x="1469496" y="461898"/>
                  </a:moveTo>
                  <a:cubicBezTo>
                    <a:pt x="1470447" y="463325"/>
                    <a:pt x="1471874" y="464277"/>
                    <a:pt x="1474729" y="464277"/>
                  </a:cubicBezTo>
                  <a:cubicBezTo>
                    <a:pt x="1474729" y="460471"/>
                    <a:pt x="1474729" y="460471"/>
                    <a:pt x="1476631" y="458568"/>
                  </a:cubicBezTo>
                  <a:cubicBezTo>
                    <a:pt x="1474729" y="456665"/>
                    <a:pt x="1470923" y="456665"/>
                    <a:pt x="1467117" y="456665"/>
                  </a:cubicBezTo>
                  <a:cubicBezTo>
                    <a:pt x="1468068" y="458568"/>
                    <a:pt x="1468544" y="460471"/>
                    <a:pt x="1469496" y="461898"/>
                  </a:cubicBezTo>
                  <a:close/>
                  <a:moveTo>
                    <a:pt x="1461126" y="478383"/>
                  </a:moveTo>
                  <a:lnTo>
                    <a:pt x="1460729" y="475607"/>
                  </a:lnTo>
                  <a:lnTo>
                    <a:pt x="1465215" y="479499"/>
                  </a:lnTo>
                  <a:close/>
                  <a:moveTo>
                    <a:pt x="1493282" y="538485"/>
                  </a:moveTo>
                  <a:cubicBezTo>
                    <a:pt x="1495660" y="539436"/>
                    <a:pt x="1498515" y="539436"/>
                    <a:pt x="1499466" y="538485"/>
                  </a:cubicBezTo>
                  <a:cubicBezTo>
                    <a:pt x="1495660" y="538485"/>
                    <a:pt x="1495660" y="530873"/>
                    <a:pt x="1489952" y="532776"/>
                  </a:cubicBezTo>
                  <a:cubicBezTo>
                    <a:pt x="1489001" y="535630"/>
                    <a:pt x="1490903" y="537533"/>
                    <a:pt x="1493282" y="538485"/>
                  </a:cubicBezTo>
                  <a:close/>
                  <a:moveTo>
                    <a:pt x="1929516" y="1004664"/>
                  </a:moveTo>
                  <a:cubicBezTo>
                    <a:pt x="1935225" y="1002762"/>
                    <a:pt x="1933322" y="991345"/>
                    <a:pt x="1937128" y="989442"/>
                  </a:cubicBezTo>
                  <a:cubicBezTo>
                    <a:pt x="1942836" y="993248"/>
                    <a:pt x="1944739" y="983734"/>
                    <a:pt x="1948545" y="981831"/>
                  </a:cubicBezTo>
                  <a:cubicBezTo>
                    <a:pt x="1946642" y="978025"/>
                    <a:pt x="1956156" y="962803"/>
                    <a:pt x="1942836" y="958998"/>
                  </a:cubicBezTo>
                  <a:cubicBezTo>
                    <a:pt x="1929516" y="964706"/>
                    <a:pt x="1925710" y="985637"/>
                    <a:pt x="1929516" y="1004664"/>
                  </a:cubicBezTo>
                  <a:close/>
                  <a:moveTo>
                    <a:pt x="1702598" y="790602"/>
                  </a:moveTo>
                  <a:cubicBezTo>
                    <a:pt x="1704025" y="792505"/>
                    <a:pt x="1705929" y="793456"/>
                    <a:pt x="1708783" y="791554"/>
                  </a:cubicBezTo>
                  <a:cubicBezTo>
                    <a:pt x="1706880" y="787748"/>
                    <a:pt x="1703074" y="785845"/>
                    <a:pt x="1699268" y="783943"/>
                  </a:cubicBezTo>
                  <a:cubicBezTo>
                    <a:pt x="1700220" y="785845"/>
                    <a:pt x="1701171" y="788699"/>
                    <a:pt x="1702598" y="790602"/>
                  </a:cubicBezTo>
                  <a:close/>
                  <a:moveTo>
                    <a:pt x="1708782" y="812484"/>
                  </a:moveTo>
                  <a:cubicBezTo>
                    <a:pt x="1712588" y="804873"/>
                    <a:pt x="1704977" y="797262"/>
                    <a:pt x="1699268" y="793456"/>
                  </a:cubicBezTo>
                  <a:cubicBezTo>
                    <a:pt x="1701171" y="801067"/>
                    <a:pt x="1701171" y="810581"/>
                    <a:pt x="1708782" y="812484"/>
                  </a:cubicBezTo>
                  <a:close/>
                  <a:moveTo>
                    <a:pt x="1722816" y="838885"/>
                  </a:moveTo>
                  <a:cubicBezTo>
                    <a:pt x="1725433" y="843880"/>
                    <a:pt x="1728762" y="847685"/>
                    <a:pt x="1733520" y="846734"/>
                  </a:cubicBezTo>
                  <a:cubicBezTo>
                    <a:pt x="1729714" y="841026"/>
                    <a:pt x="1722103" y="835317"/>
                    <a:pt x="1727811" y="829609"/>
                  </a:cubicBezTo>
                  <a:cubicBezTo>
                    <a:pt x="1722103" y="831512"/>
                    <a:pt x="1724005" y="823901"/>
                    <a:pt x="1720200" y="821998"/>
                  </a:cubicBezTo>
                  <a:cubicBezTo>
                    <a:pt x="1720200" y="823901"/>
                    <a:pt x="1718297" y="823901"/>
                    <a:pt x="1716394" y="823901"/>
                  </a:cubicBezTo>
                  <a:cubicBezTo>
                    <a:pt x="1718297" y="827706"/>
                    <a:pt x="1720200" y="833890"/>
                    <a:pt x="1722816" y="838885"/>
                  </a:cubicBezTo>
                  <a:close/>
                  <a:moveTo>
                    <a:pt x="1918099" y="1134053"/>
                  </a:moveTo>
                  <a:cubicBezTo>
                    <a:pt x="1920002" y="1130247"/>
                    <a:pt x="1923807" y="1124539"/>
                    <a:pt x="1920002" y="1120734"/>
                  </a:cubicBezTo>
                  <a:cubicBezTo>
                    <a:pt x="1920002" y="1124539"/>
                    <a:pt x="1916196" y="1124539"/>
                    <a:pt x="1914293" y="1126442"/>
                  </a:cubicBezTo>
                  <a:cubicBezTo>
                    <a:pt x="1914293" y="1130247"/>
                    <a:pt x="1916196" y="1132150"/>
                    <a:pt x="1918099" y="1134053"/>
                  </a:cubicBezTo>
                  <a:close/>
                  <a:moveTo>
                    <a:pt x="1832469" y="1056039"/>
                  </a:moveTo>
                  <a:cubicBezTo>
                    <a:pt x="1834372" y="1048428"/>
                    <a:pt x="1832470" y="1040817"/>
                    <a:pt x="1832469" y="1029400"/>
                  </a:cubicBezTo>
                  <a:cubicBezTo>
                    <a:pt x="1840081" y="1031303"/>
                    <a:pt x="1841984" y="1054136"/>
                    <a:pt x="1832469" y="1056039"/>
                  </a:cubicBezTo>
                  <a:close/>
                  <a:moveTo>
                    <a:pt x="1756354" y="1118831"/>
                  </a:moveTo>
                  <a:cubicBezTo>
                    <a:pt x="1756355" y="1116928"/>
                    <a:pt x="1758257" y="1115025"/>
                    <a:pt x="1756354" y="1113123"/>
                  </a:cubicBezTo>
                  <a:cubicBezTo>
                    <a:pt x="1756354" y="1111220"/>
                    <a:pt x="1758257" y="1113122"/>
                    <a:pt x="1760160" y="1113122"/>
                  </a:cubicBezTo>
                  <a:cubicBezTo>
                    <a:pt x="1760160" y="1115025"/>
                    <a:pt x="1760160" y="1118831"/>
                    <a:pt x="1762063" y="1118831"/>
                  </a:cubicBezTo>
                  <a:cubicBezTo>
                    <a:pt x="1762063" y="1124539"/>
                    <a:pt x="1758257" y="1116928"/>
                    <a:pt x="1756354" y="1118831"/>
                  </a:cubicBezTo>
                  <a:close/>
                  <a:moveTo>
                    <a:pt x="1756354" y="1156886"/>
                  </a:moveTo>
                  <a:cubicBezTo>
                    <a:pt x="1750646" y="1154983"/>
                    <a:pt x="1756354" y="1149275"/>
                    <a:pt x="1756354" y="1143567"/>
                  </a:cubicBezTo>
                  <a:cubicBezTo>
                    <a:pt x="1760160" y="1147372"/>
                    <a:pt x="1754452" y="1153081"/>
                    <a:pt x="1756354" y="1156886"/>
                  </a:cubicBezTo>
                  <a:close/>
                  <a:moveTo>
                    <a:pt x="1758257" y="1160692"/>
                  </a:moveTo>
                  <a:cubicBezTo>
                    <a:pt x="1760160" y="1154983"/>
                    <a:pt x="1763966" y="1151178"/>
                    <a:pt x="1763966" y="1145470"/>
                  </a:cubicBezTo>
                  <a:cubicBezTo>
                    <a:pt x="1769674" y="1147372"/>
                    <a:pt x="1763966" y="1160692"/>
                    <a:pt x="1758257" y="1160692"/>
                  </a:cubicBezTo>
                  <a:close/>
                  <a:moveTo>
                    <a:pt x="1813441" y="1223483"/>
                  </a:moveTo>
                  <a:cubicBezTo>
                    <a:pt x="1809635" y="1221581"/>
                    <a:pt x="1815343" y="1215872"/>
                    <a:pt x="1815343" y="1210164"/>
                  </a:cubicBezTo>
                  <a:cubicBezTo>
                    <a:pt x="1819149" y="1213970"/>
                    <a:pt x="1813441" y="1221580"/>
                    <a:pt x="1813441" y="1223483"/>
                  </a:cubicBezTo>
                  <a:close/>
                  <a:moveTo>
                    <a:pt x="1743034" y="1172108"/>
                  </a:moveTo>
                  <a:cubicBezTo>
                    <a:pt x="1739228" y="1172108"/>
                    <a:pt x="1744937" y="1164497"/>
                    <a:pt x="1739228" y="1168303"/>
                  </a:cubicBezTo>
                  <a:cubicBezTo>
                    <a:pt x="1739229" y="1160692"/>
                    <a:pt x="1741131" y="1156886"/>
                    <a:pt x="1743034" y="1151178"/>
                  </a:cubicBezTo>
                  <a:cubicBezTo>
                    <a:pt x="1744937" y="1154984"/>
                    <a:pt x="1744937" y="1164497"/>
                    <a:pt x="1743034" y="1172108"/>
                  </a:cubicBezTo>
                  <a:close/>
                  <a:moveTo>
                    <a:pt x="1708783" y="1139761"/>
                  </a:moveTo>
                  <a:cubicBezTo>
                    <a:pt x="1704977" y="1137859"/>
                    <a:pt x="1714491" y="1132150"/>
                    <a:pt x="1706880" y="1128345"/>
                  </a:cubicBezTo>
                  <a:cubicBezTo>
                    <a:pt x="1708783" y="1124539"/>
                    <a:pt x="1710685" y="1130247"/>
                    <a:pt x="1710685" y="1132150"/>
                  </a:cubicBezTo>
                  <a:cubicBezTo>
                    <a:pt x="1710685" y="1135956"/>
                    <a:pt x="1708783" y="1137858"/>
                    <a:pt x="1708783" y="1139761"/>
                  </a:cubicBezTo>
                  <a:close/>
                  <a:moveTo>
                    <a:pt x="1549417" y="1000383"/>
                  </a:moveTo>
                  <a:cubicBezTo>
                    <a:pt x="1550844" y="1001335"/>
                    <a:pt x="1552747" y="1001810"/>
                    <a:pt x="1554650" y="1002761"/>
                  </a:cubicBezTo>
                  <a:cubicBezTo>
                    <a:pt x="1556552" y="995150"/>
                    <a:pt x="1550844" y="991345"/>
                    <a:pt x="1547038" y="995150"/>
                  </a:cubicBezTo>
                  <a:cubicBezTo>
                    <a:pt x="1547038" y="998005"/>
                    <a:pt x="1547990" y="999432"/>
                    <a:pt x="1549417" y="1000383"/>
                  </a:cubicBezTo>
                  <a:close/>
                  <a:moveTo>
                    <a:pt x="1750646" y="1202553"/>
                  </a:moveTo>
                  <a:cubicBezTo>
                    <a:pt x="1752549" y="1187331"/>
                    <a:pt x="1754451" y="1181622"/>
                    <a:pt x="1756354" y="1168303"/>
                  </a:cubicBezTo>
                  <a:cubicBezTo>
                    <a:pt x="1763966" y="1175914"/>
                    <a:pt x="1756354" y="1193039"/>
                    <a:pt x="1750646" y="1202553"/>
                  </a:cubicBezTo>
                  <a:close/>
                  <a:moveTo>
                    <a:pt x="1769675" y="1293886"/>
                  </a:moveTo>
                  <a:cubicBezTo>
                    <a:pt x="1773480" y="1293886"/>
                    <a:pt x="1779189" y="1282469"/>
                    <a:pt x="1773480" y="1282470"/>
                  </a:cubicBezTo>
                  <a:cubicBezTo>
                    <a:pt x="1771577" y="1286275"/>
                    <a:pt x="1769674" y="1288178"/>
                    <a:pt x="1769675" y="1293886"/>
                  </a:cubicBezTo>
                  <a:close/>
                  <a:moveTo>
                    <a:pt x="1750646" y="1286275"/>
                  </a:moveTo>
                  <a:cubicBezTo>
                    <a:pt x="1748743" y="1278664"/>
                    <a:pt x="1754451" y="1267247"/>
                    <a:pt x="1758257" y="1261539"/>
                  </a:cubicBezTo>
                  <a:cubicBezTo>
                    <a:pt x="1763966" y="1265344"/>
                    <a:pt x="1758257" y="1284372"/>
                    <a:pt x="1750646" y="1286275"/>
                  </a:cubicBezTo>
                  <a:close/>
                  <a:moveTo>
                    <a:pt x="1659308" y="1194942"/>
                  </a:moveTo>
                  <a:cubicBezTo>
                    <a:pt x="1659308" y="1185428"/>
                    <a:pt x="1665017" y="1181622"/>
                    <a:pt x="1665016" y="1170206"/>
                  </a:cubicBezTo>
                  <a:cubicBezTo>
                    <a:pt x="1670725" y="1174011"/>
                    <a:pt x="1668822" y="1194942"/>
                    <a:pt x="1659308" y="1194942"/>
                  </a:cubicBezTo>
                  <a:close/>
                  <a:moveTo>
                    <a:pt x="1725908" y="1274858"/>
                  </a:moveTo>
                  <a:cubicBezTo>
                    <a:pt x="1729714" y="1272956"/>
                    <a:pt x="1725908" y="1267247"/>
                    <a:pt x="1727811" y="1263442"/>
                  </a:cubicBezTo>
                  <a:cubicBezTo>
                    <a:pt x="1727811" y="1263442"/>
                    <a:pt x="1727811" y="1263442"/>
                    <a:pt x="1724006" y="1263441"/>
                  </a:cubicBezTo>
                  <a:cubicBezTo>
                    <a:pt x="1724006" y="1267247"/>
                    <a:pt x="1722103" y="1274858"/>
                    <a:pt x="1725908" y="1274858"/>
                  </a:cubicBezTo>
                  <a:close/>
                  <a:moveTo>
                    <a:pt x="1649793" y="1223484"/>
                  </a:moveTo>
                  <a:cubicBezTo>
                    <a:pt x="1649793" y="1221581"/>
                    <a:pt x="1649793" y="1217775"/>
                    <a:pt x="1647890" y="1217775"/>
                  </a:cubicBezTo>
                  <a:cubicBezTo>
                    <a:pt x="1649793" y="1215872"/>
                    <a:pt x="1651696" y="1215872"/>
                    <a:pt x="1653599" y="1217775"/>
                  </a:cubicBezTo>
                  <a:cubicBezTo>
                    <a:pt x="1653599" y="1219678"/>
                    <a:pt x="1653599" y="1225386"/>
                    <a:pt x="1649793" y="1223484"/>
                  </a:cubicBezTo>
                  <a:close/>
                  <a:moveTo>
                    <a:pt x="1691657" y="1288177"/>
                  </a:moveTo>
                  <a:cubicBezTo>
                    <a:pt x="1689754" y="1286275"/>
                    <a:pt x="1693559" y="1276761"/>
                    <a:pt x="1693559" y="1274858"/>
                  </a:cubicBezTo>
                  <a:cubicBezTo>
                    <a:pt x="1697365" y="1276761"/>
                    <a:pt x="1693559" y="1284372"/>
                    <a:pt x="1691657" y="1288177"/>
                  </a:cubicBezTo>
                  <a:close/>
                  <a:moveTo>
                    <a:pt x="1800121" y="1400441"/>
                  </a:moveTo>
                  <a:cubicBezTo>
                    <a:pt x="1807732" y="1396636"/>
                    <a:pt x="1805829" y="1387122"/>
                    <a:pt x="1802023" y="1379511"/>
                  </a:cubicBezTo>
                  <a:cubicBezTo>
                    <a:pt x="1796315" y="1385219"/>
                    <a:pt x="1798218" y="1396636"/>
                    <a:pt x="1800121" y="1400441"/>
                  </a:cubicBezTo>
                  <a:close/>
                  <a:moveTo>
                    <a:pt x="2085552" y="1695371"/>
                  </a:moveTo>
                  <a:cubicBezTo>
                    <a:pt x="2089358" y="1697274"/>
                    <a:pt x="2089358" y="1699177"/>
                    <a:pt x="2093163" y="1699177"/>
                  </a:cubicBezTo>
                  <a:cubicBezTo>
                    <a:pt x="2095066" y="1687760"/>
                    <a:pt x="2104581" y="1683955"/>
                    <a:pt x="2106484" y="1672538"/>
                  </a:cubicBezTo>
                  <a:cubicBezTo>
                    <a:pt x="2104581" y="1670635"/>
                    <a:pt x="2104581" y="1670635"/>
                    <a:pt x="2102678" y="1668733"/>
                  </a:cubicBezTo>
                  <a:cubicBezTo>
                    <a:pt x="2095066" y="1676344"/>
                    <a:pt x="2087455" y="1682052"/>
                    <a:pt x="2085552" y="1695371"/>
                  </a:cubicBezTo>
                  <a:close/>
                  <a:moveTo>
                    <a:pt x="1708782" y="1322428"/>
                  </a:moveTo>
                  <a:cubicBezTo>
                    <a:pt x="1710685" y="1312914"/>
                    <a:pt x="1706880" y="1307205"/>
                    <a:pt x="1708782" y="1295789"/>
                  </a:cubicBezTo>
                  <a:cubicBezTo>
                    <a:pt x="1706880" y="1293886"/>
                    <a:pt x="1701171" y="1290080"/>
                    <a:pt x="1701171" y="1291983"/>
                  </a:cubicBezTo>
                  <a:cubicBezTo>
                    <a:pt x="1699268" y="1284372"/>
                    <a:pt x="1703074" y="1286275"/>
                    <a:pt x="1701171" y="1274858"/>
                  </a:cubicBezTo>
                  <a:cubicBezTo>
                    <a:pt x="1704977" y="1274858"/>
                    <a:pt x="1706879" y="1269150"/>
                    <a:pt x="1710686" y="1269150"/>
                  </a:cubicBezTo>
                  <a:cubicBezTo>
                    <a:pt x="1704977" y="1252025"/>
                    <a:pt x="1718297" y="1236803"/>
                    <a:pt x="1720200" y="1223483"/>
                  </a:cubicBezTo>
                  <a:cubicBezTo>
                    <a:pt x="1722103" y="1225386"/>
                    <a:pt x="1722103" y="1231094"/>
                    <a:pt x="1718297" y="1232997"/>
                  </a:cubicBezTo>
                  <a:cubicBezTo>
                    <a:pt x="1722103" y="1232997"/>
                    <a:pt x="1722103" y="1232997"/>
                    <a:pt x="1718297" y="1238705"/>
                  </a:cubicBezTo>
                  <a:cubicBezTo>
                    <a:pt x="1724006" y="1238705"/>
                    <a:pt x="1722103" y="1231094"/>
                    <a:pt x="1725909" y="1234900"/>
                  </a:cubicBezTo>
                  <a:cubicBezTo>
                    <a:pt x="1729714" y="1234900"/>
                    <a:pt x="1727811" y="1229192"/>
                    <a:pt x="1729714" y="1227289"/>
                  </a:cubicBezTo>
                  <a:cubicBezTo>
                    <a:pt x="1731617" y="1229192"/>
                    <a:pt x="1731617" y="1238706"/>
                    <a:pt x="1737325" y="1238706"/>
                  </a:cubicBezTo>
                  <a:cubicBezTo>
                    <a:pt x="1741131" y="1232997"/>
                    <a:pt x="1743034" y="1232997"/>
                    <a:pt x="1748743" y="1232997"/>
                  </a:cubicBezTo>
                  <a:cubicBezTo>
                    <a:pt x="1743034" y="1265344"/>
                    <a:pt x="1729714" y="1288178"/>
                    <a:pt x="1724006" y="1320525"/>
                  </a:cubicBezTo>
                  <a:cubicBezTo>
                    <a:pt x="1718297" y="1316719"/>
                    <a:pt x="1727811" y="1305303"/>
                    <a:pt x="1722103" y="1301497"/>
                  </a:cubicBezTo>
                  <a:cubicBezTo>
                    <a:pt x="1720200" y="1303400"/>
                    <a:pt x="1718297" y="1305303"/>
                    <a:pt x="1714491" y="1303400"/>
                  </a:cubicBezTo>
                  <a:cubicBezTo>
                    <a:pt x="1712588" y="1311011"/>
                    <a:pt x="1714491" y="1322427"/>
                    <a:pt x="1708782" y="1322428"/>
                  </a:cubicBezTo>
                  <a:close/>
                  <a:moveTo>
                    <a:pt x="1796315" y="1413761"/>
                  </a:moveTo>
                  <a:cubicBezTo>
                    <a:pt x="1794412" y="1408052"/>
                    <a:pt x="1803926" y="1406150"/>
                    <a:pt x="1800121" y="1402344"/>
                  </a:cubicBezTo>
                  <a:cubicBezTo>
                    <a:pt x="1800120" y="1406150"/>
                    <a:pt x="1790606" y="1409955"/>
                    <a:pt x="1796315" y="1413761"/>
                  </a:cubicBezTo>
                  <a:close/>
                  <a:moveTo>
                    <a:pt x="1735423" y="1402344"/>
                  </a:moveTo>
                  <a:cubicBezTo>
                    <a:pt x="1735423" y="1390928"/>
                    <a:pt x="1743034" y="1389025"/>
                    <a:pt x="1746840" y="1383316"/>
                  </a:cubicBezTo>
                  <a:cubicBezTo>
                    <a:pt x="1746840" y="1366191"/>
                    <a:pt x="1754452" y="1358580"/>
                    <a:pt x="1760160" y="1345261"/>
                  </a:cubicBezTo>
                  <a:cubicBezTo>
                    <a:pt x="1762063" y="1339553"/>
                    <a:pt x="1756354" y="1328136"/>
                    <a:pt x="1762063" y="1331941"/>
                  </a:cubicBezTo>
                  <a:cubicBezTo>
                    <a:pt x="1762063" y="1326233"/>
                    <a:pt x="1758257" y="1326233"/>
                    <a:pt x="1758257" y="1320525"/>
                  </a:cubicBezTo>
                  <a:cubicBezTo>
                    <a:pt x="1760160" y="1318622"/>
                    <a:pt x="1762063" y="1314816"/>
                    <a:pt x="1765869" y="1314817"/>
                  </a:cubicBezTo>
                  <a:cubicBezTo>
                    <a:pt x="1762063" y="1291983"/>
                    <a:pt x="1771577" y="1282470"/>
                    <a:pt x="1775383" y="1265344"/>
                  </a:cubicBezTo>
                  <a:cubicBezTo>
                    <a:pt x="1784898" y="1276761"/>
                    <a:pt x="1792509" y="1246317"/>
                    <a:pt x="1807732" y="1246317"/>
                  </a:cubicBezTo>
                  <a:cubicBezTo>
                    <a:pt x="1813441" y="1259636"/>
                    <a:pt x="1805829" y="1267247"/>
                    <a:pt x="1811538" y="1280567"/>
                  </a:cubicBezTo>
                  <a:cubicBezTo>
                    <a:pt x="1807732" y="1278664"/>
                    <a:pt x="1807732" y="1282469"/>
                    <a:pt x="1805829" y="1284372"/>
                  </a:cubicBezTo>
                  <a:cubicBezTo>
                    <a:pt x="1813441" y="1293886"/>
                    <a:pt x="1800120" y="1307206"/>
                    <a:pt x="1800121" y="1322428"/>
                  </a:cubicBezTo>
                  <a:cubicBezTo>
                    <a:pt x="1792509" y="1311011"/>
                    <a:pt x="1794412" y="1337650"/>
                    <a:pt x="1788703" y="1349067"/>
                  </a:cubicBezTo>
                  <a:cubicBezTo>
                    <a:pt x="1788703" y="1350969"/>
                    <a:pt x="1784897" y="1350969"/>
                    <a:pt x="1782995" y="1352872"/>
                  </a:cubicBezTo>
                  <a:cubicBezTo>
                    <a:pt x="1781092" y="1360483"/>
                    <a:pt x="1784897" y="1375705"/>
                    <a:pt x="1775383" y="1375705"/>
                  </a:cubicBezTo>
                  <a:cubicBezTo>
                    <a:pt x="1781092" y="1362386"/>
                    <a:pt x="1771578" y="1371900"/>
                    <a:pt x="1771577" y="1358580"/>
                  </a:cubicBezTo>
                  <a:cubicBezTo>
                    <a:pt x="1763966" y="1362386"/>
                    <a:pt x="1762063" y="1371900"/>
                    <a:pt x="1758257" y="1379511"/>
                  </a:cubicBezTo>
                  <a:cubicBezTo>
                    <a:pt x="1746840" y="1377608"/>
                    <a:pt x="1750646" y="1402344"/>
                    <a:pt x="1735423" y="1402344"/>
                  </a:cubicBezTo>
                  <a:close/>
                  <a:moveTo>
                    <a:pt x="1649793" y="1326233"/>
                  </a:moveTo>
                  <a:cubicBezTo>
                    <a:pt x="1665016" y="1305303"/>
                    <a:pt x="1657405" y="1267247"/>
                    <a:pt x="1666919" y="1242511"/>
                  </a:cubicBezTo>
                  <a:cubicBezTo>
                    <a:pt x="1668822" y="1240608"/>
                    <a:pt x="1670725" y="1242511"/>
                    <a:pt x="1672628" y="1242511"/>
                  </a:cubicBezTo>
                  <a:cubicBezTo>
                    <a:pt x="1672628" y="1238705"/>
                    <a:pt x="1670725" y="1238705"/>
                    <a:pt x="1670725" y="1234900"/>
                  </a:cubicBezTo>
                  <a:cubicBezTo>
                    <a:pt x="1678337" y="1236803"/>
                    <a:pt x="1672628" y="1232997"/>
                    <a:pt x="1676434" y="1231094"/>
                  </a:cubicBezTo>
                  <a:cubicBezTo>
                    <a:pt x="1680239" y="1232997"/>
                    <a:pt x="1672628" y="1234900"/>
                    <a:pt x="1674531" y="1240608"/>
                  </a:cubicBezTo>
                  <a:cubicBezTo>
                    <a:pt x="1687851" y="1232997"/>
                    <a:pt x="1678337" y="1213970"/>
                    <a:pt x="1689754" y="1213969"/>
                  </a:cubicBezTo>
                  <a:cubicBezTo>
                    <a:pt x="1687851" y="1210164"/>
                    <a:pt x="1687851" y="1204456"/>
                    <a:pt x="1693560" y="1206358"/>
                  </a:cubicBezTo>
                  <a:cubicBezTo>
                    <a:pt x="1695462" y="1202553"/>
                    <a:pt x="1691657" y="1198747"/>
                    <a:pt x="1691656" y="1202553"/>
                  </a:cubicBezTo>
                  <a:cubicBezTo>
                    <a:pt x="1687851" y="1202553"/>
                    <a:pt x="1691657" y="1196845"/>
                    <a:pt x="1695462" y="1198747"/>
                  </a:cubicBezTo>
                  <a:cubicBezTo>
                    <a:pt x="1697365" y="1212067"/>
                    <a:pt x="1693560" y="1212067"/>
                    <a:pt x="1691656" y="1227289"/>
                  </a:cubicBezTo>
                  <a:cubicBezTo>
                    <a:pt x="1689754" y="1227289"/>
                    <a:pt x="1689754" y="1225386"/>
                    <a:pt x="1689754" y="1223483"/>
                  </a:cubicBezTo>
                  <a:cubicBezTo>
                    <a:pt x="1685948" y="1229192"/>
                    <a:pt x="1689754" y="1234900"/>
                    <a:pt x="1687851" y="1246317"/>
                  </a:cubicBezTo>
                  <a:cubicBezTo>
                    <a:pt x="1691657" y="1248219"/>
                    <a:pt x="1684045" y="1246316"/>
                    <a:pt x="1685948" y="1240608"/>
                  </a:cubicBezTo>
                  <a:cubicBezTo>
                    <a:pt x="1678336" y="1246317"/>
                    <a:pt x="1687851" y="1250122"/>
                    <a:pt x="1687851" y="1253928"/>
                  </a:cubicBezTo>
                  <a:cubicBezTo>
                    <a:pt x="1687851" y="1255831"/>
                    <a:pt x="1684045" y="1255831"/>
                    <a:pt x="1684045" y="1259636"/>
                  </a:cubicBezTo>
                  <a:cubicBezTo>
                    <a:pt x="1682142" y="1259636"/>
                    <a:pt x="1685948" y="1263442"/>
                    <a:pt x="1684045" y="1265344"/>
                  </a:cubicBezTo>
                  <a:cubicBezTo>
                    <a:pt x="1680240" y="1274858"/>
                    <a:pt x="1668822" y="1282470"/>
                    <a:pt x="1665017" y="1293886"/>
                  </a:cubicBezTo>
                  <a:cubicBezTo>
                    <a:pt x="1663114" y="1297691"/>
                    <a:pt x="1665016" y="1305303"/>
                    <a:pt x="1665016" y="1309108"/>
                  </a:cubicBezTo>
                  <a:cubicBezTo>
                    <a:pt x="1663114" y="1316719"/>
                    <a:pt x="1653599" y="1318622"/>
                    <a:pt x="1655502" y="1330039"/>
                  </a:cubicBezTo>
                  <a:cubicBezTo>
                    <a:pt x="1651696" y="1331941"/>
                    <a:pt x="1655502" y="1322428"/>
                    <a:pt x="1649793" y="1326233"/>
                  </a:cubicBezTo>
                  <a:close/>
                  <a:moveTo>
                    <a:pt x="1368703" y="1092935"/>
                  </a:moveTo>
                  <a:cubicBezTo>
                    <a:pt x="1373163" y="1095165"/>
                    <a:pt x="1382439" y="1091241"/>
                    <a:pt x="1385293" y="1088386"/>
                  </a:cubicBezTo>
                  <a:lnTo>
                    <a:pt x="1366265" y="1088386"/>
                  </a:lnTo>
                  <a:cubicBezTo>
                    <a:pt x="1366265" y="1090765"/>
                    <a:pt x="1367216" y="1092192"/>
                    <a:pt x="1368703" y="1092935"/>
                  </a:cubicBezTo>
                  <a:close/>
                  <a:moveTo>
                    <a:pt x="1729714" y="1459427"/>
                  </a:moveTo>
                  <a:cubicBezTo>
                    <a:pt x="1729714" y="1457525"/>
                    <a:pt x="1737326" y="1434691"/>
                    <a:pt x="1746840" y="1436594"/>
                  </a:cubicBezTo>
                  <a:cubicBezTo>
                    <a:pt x="1743034" y="1446108"/>
                    <a:pt x="1735423" y="1451816"/>
                    <a:pt x="1729714" y="1459427"/>
                  </a:cubicBezTo>
                  <a:close/>
                  <a:moveTo>
                    <a:pt x="1720200" y="1463233"/>
                  </a:moveTo>
                  <a:cubicBezTo>
                    <a:pt x="1718297" y="1461330"/>
                    <a:pt x="1720200" y="1457525"/>
                    <a:pt x="1716394" y="1457524"/>
                  </a:cubicBezTo>
                  <a:cubicBezTo>
                    <a:pt x="1724006" y="1455622"/>
                    <a:pt x="1722103" y="1444205"/>
                    <a:pt x="1729714" y="1442302"/>
                  </a:cubicBezTo>
                  <a:cubicBezTo>
                    <a:pt x="1727811" y="1451816"/>
                    <a:pt x="1722103" y="1453719"/>
                    <a:pt x="1720200" y="1463233"/>
                  </a:cubicBezTo>
                  <a:close/>
                  <a:moveTo>
                    <a:pt x="1339625" y="1090289"/>
                  </a:moveTo>
                  <a:cubicBezTo>
                    <a:pt x="1345333" y="1090289"/>
                    <a:pt x="1343430" y="1095997"/>
                    <a:pt x="1349139" y="1095998"/>
                  </a:cubicBezTo>
                  <a:cubicBezTo>
                    <a:pt x="1354848" y="1088386"/>
                    <a:pt x="1341527" y="1084581"/>
                    <a:pt x="1339625" y="1090289"/>
                  </a:cubicBezTo>
                  <a:close/>
                  <a:moveTo>
                    <a:pt x="2057009" y="1815246"/>
                  </a:moveTo>
                  <a:cubicBezTo>
                    <a:pt x="2055106" y="1813343"/>
                    <a:pt x="2055106" y="1801927"/>
                    <a:pt x="2060815" y="1803829"/>
                  </a:cubicBezTo>
                  <a:cubicBezTo>
                    <a:pt x="2060814" y="1809538"/>
                    <a:pt x="2058912" y="1811441"/>
                    <a:pt x="2057009" y="1815246"/>
                  </a:cubicBezTo>
                  <a:close/>
                  <a:moveTo>
                    <a:pt x="1617444" y="1383316"/>
                  </a:moveTo>
                  <a:cubicBezTo>
                    <a:pt x="1619347" y="1375705"/>
                    <a:pt x="1626959" y="1373803"/>
                    <a:pt x="1628862" y="1368094"/>
                  </a:cubicBezTo>
                  <a:cubicBezTo>
                    <a:pt x="1634570" y="1368094"/>
                    <a:pt x="1632668" y="1375705"/>
                    <a:pt x="1634570" y="1375705"/>
                  </a:cubicBezTo>
                  <a:cubicBezTo>
                    <a:pt x="1632668" y="1377608"/>
                    <a:pt x="1625056" y="1379511"/>
                    <a:pt x="1617444" y="1383316"/>
                  </a:cubicBezTo>
                  <a:close/>
                  <a:moveTo>
                    <a:pt x="1385293" y="1168303"/>
                  </a:moveTo>
                  <a:cubicBezTo>
                    <a:pt x="1391002" y="1166400"/>
                    <a:pt x="1391002" y="1170205"/>
                    <a:pt x="1396711" y="1168303"/>
                  </a:cubicBezTo>
                  <a:cubicBezTo>
                    <a:pt x="1396711" y="1166400"/>
                    <a:pt x="1396711" y="1164497"/>
                    <a:pt x="1398614" y="1164497"/>
                  </a:cubicBezTo>
                  <a:cubicBezTo>
                    <a:pt x="1396711" y="1162595"/>
                    <a:pt x="1385293" y="1160692"/>
                    <a:pt x="1385293" y="1168303"/>
                  </a:cubicBezTo>
                  <a:close/>
                  <a:moveTo>
                    <a:pt x="1371973" y="1158789"/>
                  </a:moveTo>
                  <a:cubicBezTo>
                    <a:pt x="1373876" y="1156886"/>
                    <a:pt x="1385294" y="1158789"/>
                    <a:pt x="1385294" y="1151178"/>
                  </a:cubicBezTo>
                  <a:cubicBezTo>
                    <a:pt x="1381488" y="1147373"/>
                    <a:pt x="1381488" y="1147373"/>
                    <a:pt x="1385293" y="1143567"/>
                  </a:cubicBezTo>
                  <a:cubicBezTo>
                    <a:pt x="1385293" y="1143567"/>
                    <a:pt x="1385293" y="1143567"/>
                    <a:pt x="1375779" y="1143567"/>
                  </a:cubicBezTo>
                  <a:cubicBezTo>
                    <a:pt x="1375779" y="1149275"/>
                    <a:pt x="1368168" y="1153081"/>
                    <a:pt x="1371973" y="1158789"/>
                  </a:cubicBezTo>
                  <a:close/>
                  <a:moveTo>
                    <a:pt x="2045095" y="1834853"/>
                  </a:moveTo>
                  <a:lnTo>
                    <a:pt x="2045591" y="1834274"/>
                  </a:lnTo>
                  <a:cubicBezTo>
                    <a:pt x="2045592" y="1826663"/>
                    <a:pt x="2041786" y="1820954"/>
                    <a:pt x="2049397" y="1817149"/>
                  </a:cubicBezTo>
                  <a:cubicBezTo>
                    <a:pt x="2047494" y="1822857"/>
                    <a:pt x="2045592" y="1824760"/>
                    <a:pt x="2049397" y="1828566"/>
                  </a:cubicBezTo>
                  <a:cubicBezTo>
                    <a:pt x="2049397" y="1830468"/>
                    <a:pt x="2048921" y="1832371"/>
                    <a:pt x="2047732" y="1833798"/>
                  </a:cubicBezTo>
                  <a:close/>
                  <a:moveTo>
                    <a:pt x="2041651" y="1838871"/>
                  </a:moveTo>
                  <a:lnTo>
                    <a:pt x="2041786" y="1836177"/>
                  </a:lnTo>
                  <a:lnTo>
                    <a:pt x="2045095" y="1834853"/>
                  </a:lnTo>
                  <a:close/>
                  <a:moveTo>
                    <a:pt x="1370070" y="1175914"/>
                  </a:moveTo>
                  <a:cubicBezTo>
                    <a:pt x="1377682" y="1183525"/>
                    <a:pt x="1387197" y="1179720"/>
                    <a:pt x="1392905" y="1181622"/>
                  </a:cubicBezTo>
                  <a:cubicBezTo>
                    <a:pt x="1391002" y="1181622"/>
                    <a:pt x="1392905" y="1175914"/>
                    <a:pt x="1392905" y="1174011"/>
                  </a:cubicBezTo>
                  <a:cubicBezTo>
                    <a:pt x="1389099" y="1174011"/>
                    <a:pt x="1375779" y="1166400"/>
                    <a:pt x="1370070" y="1175914"/>
                  </a:cubicBezTo>
                  <a:close/>
                  <a:moveTo>
                    <a:pt x="1693560" y="1510802"/>
                  </a:moveTo>
                  <a:cubicBezTo>
                    <a:pt x="1699268" y="1514608"/>
                    <a:pt x="1704977" y="1510802"/>
                    <a:pt x="1704977" y="1505094"/>
                  </a:cubicBezTo>
                  <a:cubicBezTo>
                    <a:pt x="1697365" y="1505094"/>
                    <a:pt x="1695462" y="1503191"/>
                    <a:pt x="1693560" y="1510802"/>
                  </a:cubicBezTo>
                  <a:close/>
                  <a:moveTo>
                    <a:pt x="2020854" y="1839982"/>
                  </a:moveTo>
                  <a:cubicBezTo>
                    <a:pt x="2022757" y="1839982"/>
                    <a:pt x="2022757" y="1841885"/>
                    <a:pt x="2024660" y="1841885"/>
                  </a:cubicBezTo>
                  <a:lnTo>
                    <a:pt x="2024640" y="1841609"/>
                  </a:lnTo>
                  <a:lnTo>
                    <a:pt x="2024660" y="1841617"/>
                  </a:lnTo>
                  <a:cubicBezTo>
                    <a:pt x="2028941" y="1838674"/>
                    <a:pt x="2033223" y="1824760"/>
                    <a:pt x="2024660" y="1824760"/>
                  </a:cubicBezTo>
                  <a:cubicBezTo>
                    <a:pt x="2023708" y="1827614"/>
                    <a:pt x="2023708" y="1829517"/>
                    <a:pt x="2023946" y="1831895"/>
                  </a:cubicBezTo>
                  <a:lnTo>
                    <a:pt x="2024640" y="1841609"/>
                  </a:lnTo>
                  <a:close/>
                  <a:moveTo>
                    <a:pt x="1541329" y="1364289"/>
                  </a:moveTo>
                  <a:cubicBezTo>
                    <a:pt x="1556552" y="1341456"/>
                    <a:pt x="1577484" y="1326233"/>
                    <a:pt x="1588901" y="1293886"/>
                  </a:cubicBezTo>
                  <a:cubicBezTo>
                    <a:pt x="1590804" y="1293886"/>
                    <a:pt x="1590804" y="1291983"/>
                    <a:pt x="1594610" y="1291983"/>
                  </a:cubicBezTo>
                  <a:cubicBezTo>
                    <a:pt x="1600319" y="1265344"/>
                    <a:pt x="1619348" y="1231094"/>
                    <a:pt x="1617444" y="1194942"/>
                  </a:cubicBezTo>
                  <a:cubicBezTo>
                    <a:pt x="1625056" y="1179720"/>
                    <a:pt x="1634570" y="1145470"/>
                    <a:pt x="1628862" y="1130247"/>
                  </a:cubicBezTo>
                  <a:cubicBezTo>
                    <a:pt x="1623153" y="1130247"/>
                    <a:pt x="1630764" y="1135956"/>
                    <a:pt x="1623153" y="1134053"/>
                  </a:cubicBezTo>
                  <a:cubicBezTo>
                    <a:pt x="1625056" y="1130247"/>
                    <a:pt x="1626959" y="1126442"/>
                    <a:pt x="1625056" y="1120733"/>
                  </a:cubicBezTo>
                  <a:cubicBezTo>
                    <a:pt x="1630764" y="1124539"/>
                    <a:pt x="1626959" y="1118831"/>
                    <a:pt x="1632668" y="1118831"/>
                  </a:cubicBezTo>
                  <a:cubicBezTo>
                    <a:pt x="1626959" y="1115025"/>
                    <a:pt x="1626959" y="1115025"/>
                    <a:pt x="1626959" y="1109317"/>
                  </a:cubicBezTo>
                  <a:cubicBezTo>
                    <a:pt x="1626959" y="1111220"/>
                    <a:pt x="1625056" y="1113122"/>
                    <a:pt x="1625056" y="1113122"/>
                  </a:cubicBezTo>
                  <a:cubicBezTo>
                    <a:pt x="1621250" y="1111220"/>
                    <a:pt x="1617444" y="1109317"/>
                    <a:pt x="1615542" y="1107414"/>
                  </a:cubicBezTo>
                  <a:cubicBezTo>
                    <a:pt x="1623153" y="1105511"/>
                    <a:pt x="1609833" y="1084581"/>
                    <a:pt x="1607930" y="1092192"/>
                  </a:cubicBezTo>
                  <a:cubicBezTo>
                    <a:pt x="1613639" y="1101705"/>
                    <a:pt x="1609833" y="1111220"/>
                    <a:pt x="1615542" y="1116928"/>
                  </a:cubicBezTo>
                  <a:cubicBezTo>
                    <a:pt x="1619348" y="1124539"/>
                    <a:pt x="1617445" y="1128345"/>
                    <a:pt x="1617444" y="1134053"/>
                  </a:cubicBezTo>
                  <a:cubicBezTo>
                    <a:pt x="1619347" y="1137859"/>
                    <a:pt x="1626959" y="1141664"/>
                    <a:pt x="1623153" y="1145470"/>
                  </a:cubicBezTo>
                  <a:cubicBezTo>
                    <a:pt x="1619347" y="1143567"/>
                    <a:pt x="1615542" y="1141664"/>
                    <a:pt x="1611736" y="1139761"/>
                  </a:cubicBezTo>
                  <a:cubicBezTo>
                    <a:pt x="1611736" y="1147372"/>
                    <a:pt x="1615542" y="1156886"/>
                    <a:pt x="1609833" y="1162594"/>
                  </a:cubicBezTo>
                  <a:cubicBezTo>
                    <a:pt x="1609833" y="1158789"/>
                    <a:pt x="1607930" y="1154984"/>
                    <a:pt x="1606027" y="1153081"/>
                  </a:cubicBezTo>
                  <a:cubicBezTo>
                    <a:pt x="1604124" y="1160692"/>
                    <a:pt x="1606027" y="1164497"/>
                    <a:pt x="1609833" y="1168303"/>
                  </a:cubicBezTo>
                  <a:cubicBezTo>
                    <a:pt x="1609833" y="1168303"/>
                    <a:pt x="1609833" y="1168303"/>
                    <a:pt x="1602222" y="1168303"/>
                  </a:cubicBezTo>
                  <a:cubicBezTo>
                    <a:pt x="1613639" y="1215872"/>
                    <a:pt x="1583193" y="1248219"/>
                    <a:pt x="1577484" y="1282469"/>
                  </a:cubicBezTo>
                  <a:cubicBezTo>
                    <a:pt x="1569872" y="1282470"/>
                    <a:pt x="1567970" y="1288177"/>
                    <a:pt x="1566067" y="1293886"/>
                  </a:cubicBezTo>
                  <a:cubicBezTo>
                    <a:pt x="1558455" y="1291983"/>
                    <a:pt x="1556553" y="1297691"/>
                    <a:pt x="1552747" y="1301497"/>
                  </a:cubicBezTo>
                  <a:cubicBezTo>
                    <a:pt x="1556553" y="1324330"/>
                    <a:pt x="1535621" y="1339553"/>
                    <a:pt x="1541329" y="1364289"/>
                  </a:cubicBezTo>
                  <a:close/>
                  <a:moveTo>
                    <a:pt x="1735898" y="1563129"/>
                  </a:moveTo>
                  <a:cubicBezTo>
                    <a:pt x="1737801" y="1564080"/>
                    <a:pt x="1740180" y="1564080"/>
                    <a:pt x="1743034" y="1562177"/>
                  </a:cubicBezTo>
                  <a:cubicBezTo>
                    <a:pt x="1750646" y="1546955"/>
                    <a:pt x="1733520" y="1545052"/>
                    <a:pt x="1731617" y="1558372"/>
                  </a:cubicBezTo>
                  <a:cubicBezTo>
                    <a:pt x="1732569" y="1560274"/>
                    <a:pt x="1733996" y="1562177"/>
                    <a:pt x="1735898" y="1563129"/>
                  </a:cubicBezTo>
                  <a:close/>
                  <a:moveTo>
                    <a:pt x="2034709" y="1862429"/>
                  </a:moveTo>
                  <a:cubicBezTo>
                    <a:pt x="2033461" y="1858415"/>
                    <a:pt x="2037028" y="1850923"/>
                    <a:pt x="2034174" y="1855204"/>
                  </a:cubicBezTo>
                  <a:cubicBezTo>
                    <a:pt x="2035126" y="1853302"/>
                    <a:pt x="2036553" y="1847593"/>
                    <a:pt x="2038456" y="1842599"/>
                  </a:cubicBezTo>
                  <a:lnTo>
                    <a:pt x="2041651" y="1838871"/>
                  </a:lnTo>
                  <a:lnTo>
                    <a:pt x="2040834" y="1855204"/>
                  </a:lnTo>
                  <a:lnTo>
                    <a:pt x="2037598" y="1864451"/>
                  </a:lnTo>
                  <a:close/>
                  <a:moveTo>
                    <a:pt x="2037311" y="1865269"/>
                  </a:moveTo>
                  <a:lnTo>
                    <a:pt x="2037598" y="1864451"/>
                  </a:lnTo>
                  <a:lnTo>
                    <a:pt x="2037980" y="1864718"/>
                  </a:lnTo>
                  <a:close/>
                  <a:moveTo>
                    <a:pt x="1366978" y="1204456"/>
                  </a:moveTo>
                  <a:cubicBezTo>
                    <a:pt x="1369595" y="1206358"/>
                    <a:pt x="1372925" y="1207310"/>
                    <a:pt x="1375779" y="1208261"/>
                  </a:cubicBezTo>
                  <a:cubicBezTo>
                    <a:pt x="1379585" y="1200650"/>
                    <a:pt x="1391002" y="1196844"/>
                    <a:pt x="1391002" y="1193039"/>
                  </a:cubicBezTo>
                  <a:cubicBezTo>
                    <a:pt x="1379585" y="1193039"/>
                    <a:pt x="1375779" y="1191136"/>
                    <a:pt x="1362459" y="1194942"/>
                  </a:cubicBezTo>
                  <a:cubicBezTo>
                    <a:pt x="1362459" y="1199698"/>
                    <a:pt x="1364362" y="1202553"/>
                    <a:pt x="1366978" y="1204456"/>
                  </a:cubicBezTo>
                  <a:close/>
                  <a:moveTo>
                    <a:pt x="2034174" y="1874232"/>
                  </a:moveTo>
                  <a:cubicBezTo>
                    <a:pt x="2033223" y="1873281"/>
                    <a:pt x="2033223" y="1870427"/>
                    <a:pt x="2033936" y="1868048"/>
                  </a:cubicBezTo>
                  <a:lnTo>
                    <a:pt x="2037311" y="1865269"/>
                  </a:lnTo>
                  <a:close/>
                  <a:moveTo>
                    <a:pt x="1674531" y="1514608"/>
                  </a:moveTo>
                  <a:cubicBezTo>
                    <a:pt x="1680239" y="1512705"/>
                    <a:pt x="1685948" y="1505094"/>
                    <a:pt x="1682142" y="1497483"/>
                  </a:cubicBezTo>
                  <a:cubicBezTo>
                    <a:pt x="1678337" y="1501288"/>
                    <a:pt x="1674531" y="1505094"/>
                    <a:pt x="1674531" y="1514608"/>
                  </a:cubicBezTo>
                  <a:close/>
                  <a:moveTo>
                    <a:pt x="1326304" y="1170206"/>
                  </a:moveTo>
                  <a:cubicBezTo>
                    <a:pt x="1333916" y="1166400"/>
                    <a:pt x="1337722" y="1153081"/>
                    <a:pt x="1332013" y="1149275"/>
                  </a:cubicBezTo>
                  <a:cubicBezTo>
                    <a:pt x="1330110" y="1156886"/>
                    <a:pt x="1328208" y="1154983"/>
                    <a:pt x="1322499" y="1156886"/>
                  </a:cubicBezTo>
                  <a:cubicBezTo>
                    <a:pt x="1322499" y="1164497"/>
                    <a:pt x="1322499" y="1170206"/>
                    <a:pt x="1326304" y="1170206"/>
                  </a:cubicBezTo>
                  <a:close/>
                  <a:moveTo>
                    <a:pt x="2026563" y="1878037"/>
                  </a:moveTo>
                  <a:cubicBezTo>
                    <a:pt x="2022757" y="1876135"/>
                    <a:pt x="2028466" y="1870427"/>
                    <a:pt x="2026563" y="1866621"/>
                  </a:cubicBezTo>
                  <a:cubicBezTo>
                    <a:pt x="2030369" y="1864718"/>
                    <a:pt x="2028466" y="1868524"/>
                    <a:pt x="2032271" y="1868524"/>
                  </a:cubicBezTo>
                  <a:cubicBezTo>
                    <a:pt x="2030368" y="1872329"/>
                    <a:pt x="2026563" y="1872329"/>
                    <a:pt x="2026563" y="1878037"/>
                  </a:cubicBezTo>
                  <a:close/>
                  <a:moveTo>
                    <a:pt x="1598416" y="1453719"/>
                  </a:moveTo>
                  <a:cubicBezTo>
                    <a:pt x="1602222" y="1453719"/>
                    <a:pt x="1604124" y="1451816"/>
                    <a:pt x="1604124" y="1448011"/>
                  </a:cubicBezTo>
                  <a:cubicBezTo>
                    <a:pt x="1604124" y="1448011"/>
                    <a:pt x="1604124" y="1448011"/>
                    <a:pt x="1598416" y="1448011"/>
                  </a:cubicBezTo>
                  <a:close/>
                  <a:moveTo>
                    <a:pt x="2007534" y="1864718"/>
                  </a:moveTo>
                  <a:cubicBezTo>
                    <a:pt x="2003728" y="1859010"/>
                    <a:pt x="2013243" y="1860913"/>
                    <a:pt x="2013243" y="1859010"/>
                  </a:cubicBezTo>
                  <a:cubicBezTo>
                    <a:pt x="2015145" y="1859010"/>
                    <a:pt x="2015145" y="1860913"/>
                    <a:pt x="2015145" y="1860913"/>
                  </a:cubicBezTo>
                  <a:cubicBezTo>
                    <a:pt x="2015145" y="1860913"/>
                    <a:pt x="2015145" y="1860913"/>
                    <a:pt x="2015145" y="1864718"/>
                  </a:cubicBezTo>
                  <a:cubicBezTo>
                    <a:pt x="2011340" y="1866621"/>
                    <a:pt x="2009437" y="1860913"/>
                    <a:pt x="2007534" y="1864718"/>
                  </a:cubicBezTo>
                  <a:close/>
                  <a:moveTo>
                    <a:pt x="1404322" y="1282470"/>
                  </a:moveTo>
                  <a:cubicBezTo>
                    <a:pt x="1411934" y="1267247"/>
                    <a:pt x="1415739" y="1248219"/>
                    <a:pt x="1425254" y="1232997"/>
                  </a:cubicBezTo>
                  <a:cubicBezTo>
                    <a:pt x="1404322" y="1219678"/>
                    <a:pt x="1406225" y="1269150"/>
                    <a:pt x="1404322" y="1282470"/>
                  </a:cubicBezTo>
                  <a:close/>
                  <a:moveTo>
                    <a:pt x="1928089" y="1821430"/>
                  </a:moveTo>
                  <a:cubicBezTo>
                    <a:pt x="1929516" y="1822857"/>
                    <a:pt x="1931419" y="1823809"/>
                    <a:pt x="1933322" y="1824760"/>
                  </a:cubicBezTo>
                  <a:cubicBezTo>
                    <a:pt x="1933322" y="1820955"/>
                    <a:pt x="1937128" y="1820955"/>
                    <a:pt x="1935225" y="1815246"/>
                  </a:cubicBezTo>
                  <a:cubicBezTo>
                    <a:pt x="1931419" y="1815246"/>
                    <a:pt x="1929516" y="1813343"/>
                    <a:pt x="1925710" y="1815246"/>
                  </a:cubicBezTo>
                  <a:cubicBezTo>
                    <a:pt x="1925710" y="1818100"/>
                    <a:pt x="1926662" y="1820003"/>
                    <a:pt x="1928089" y="1821430"/>
                  </a:cubicBezTo>
                  <a:close/>
                  <a:moveTo>
                    <a:pt x="1994214" y="1898968"/>
                  </a:moveTo>
                  <a:cubicBezTo>
                    <a:pt x="1994214" y="1893260"/>
                    <a:pt x="1990408" y="1895163"/>
                    <a:pt x="1992311" y="1889454"/>
                  </a:cubicBezTo>
                  <a:cubicBezTo>
                    <a:pt x="2003728" y="1891357"/>
                    <a:pt x="2003728" y="1881843"/>
                    <a:pt x="2007534" y="1876135"/>
                  </a:cubicBezTo>
                  <a:cubicBezTo>
                    <a:pt x="2007534" y="1874232"/>
                    <a:pt x="2005631" y="1876135"/>
                    <a:pt x="2003728" y="1876135"/>
                  </a:cubicBezTo>
                  <a:cubicBezTo>
                    <a:pt x="2003728" y="1876135"/>
                    <a:pt x="2003728" y="1876135"/>
                    <a:pt x="2003728" y="1868524"/>
                  </a:cubicBezTo>
                  <a:cubicBezTo>
                    <a:pt x="2005631" y="1868524"/>
                    <a:pt x="2005631" y="1870427"/>
                    <a:pt x="2005631" y="1870427"/>
                  </a:cubicBezTo>
                  <a:cubicBezTo>
                    <a:pt x="2007534" y="1876135"/>
                    <a:pt x="2013243" y="1866621"/>
                    <a:pt x="2015145" y="1870427"/>
                  </a:cubicBezTo>
                  <a:cubicBezTo>
                    <a:pt x="2013243" y="1885649"/>
                    <a:pt x="2007534" y="1895163"/>
                    <a:pt x="1994214" y="1898968"/>
                  </a:cubicBezTo>
                  <a:close/>
                  <a:moveTo>
                    <a:pt x="1676434" y="1596427"/>
                  </a:moveTo>
                  <a:cubicBezTo>
                    <a:pt x="1672628" y="1594524"/>
                    <a:pt x="1676434" y="1586913"/>
                    <a:pt x="1674531" y="1585010"/>
                  </a:cubicBezTo>
                  <a:cubicBezTo>
                    <a:pt x="1680239" y="1583108"/>
                    <a:pt x="1680239" y="1585010"/>
                    <a:pt x="1684045" y="1585010"/>
                  </a:cubicBezTo>
                  <a:cubicBezTo>
                    <a:pt x="1685948" y="1594524"/>
                    <a:pt x="1678337" y="1594524"/>
                    <a:pt x="1676434" y="1596427"/>
                  </a:cubicBezTo>
                  <a:close/>
                  <a:moveTo>
                    <a:pt x="1333916" y="1255831"/>
                  </a:moveTo>
                  <a:cubicBezTo>
                    <a:pt x="1341528" y="1242511"/>
                    <a:pt x="1347236" y="1236803"/>
                    <a:pt x="1351042" y="1221581"/>
                  </a:cubicBezTo>
                  <a:cubicBezTo>
                    <a:pt x="1332013" y="1215872"/>
                    <a:pt x="1335819" y="1246316"/>
                    <a:pt x="1333916" y="1255831"/>
                  </a:cubicBezTo>
                  <a:close/>
                  <a:moveTo>
                    <a:pt x="1467117" y="1392830"/>
                  </a:moveTo>
                  <a:cubicBezTo>
                    <a:pt x="1467117" y="1390928"/>
                    <a:pt x="1467117" y="1389025"/>
                    <a:pt x="1467117" y="1389025"/>
                  </a:cubicBezTo>
                  <a:cubicBezTo>
                    <a:pt x="1470923" y="1385219"/>
                    <a:pt x="1459506" y="1385219"/>
                    <a:pt x="1465214" y="1383316"/>
                  </a:cubicBezTo>
                  <a:cubicBezTo>
                    <a:pt x="1469020" y="1383316"/>
                    <a:pt x="1478534" y="1383316"/>
                    <a:pt x="1472826" y="1389025"/>
                  </a:cubicBezTo>
                  <a:cubicBezTo>
                    <a:pt x="1482340" y="1385219"/>
                    <a:pt x="1508981" y="1366191"/>
                    <a:pt x="1497563" y="1350969"/>
                  </a:cubicBezTo>
                  <a:cubicBezTo>
                    <a:pt x="1503272" y="1349067"/>
                    <a:pt x="1503272" y="1343358"/>
                    <a:pt x="1508980" y="1341456"/>
                  </a:cubicBezTo>
                  <a:cubicBezTo>
                    <a:pt x="1508980" y="1335747"/>
                    <a:pt x="1505175" y="1335747"/>
                    <a:pt x="1507078" y="1330039"/>
                  </a:cubicBezTo>
                  <a:cubicBezTo>
                    <a:pt x="1510883" y="1328136"/>
                    <a:pt x="1510883" y="1331942"/>
                    <a:pt x="1516592" y="1330039"/>
                  </a:cubicBezTo>
                  <a:cubicBezTo>
                    <a:pt x="1529912" y="1307205"/>
                    <a:pt x="1548941" y="1282469"/>
                    <a:pt x="1558455" y="1261539"/>
                  </a:cubicBezTo>
                  <a:cubicBezTo>
                    <a:pt x="1556552" y="1253928"/>
                    <a:pt x="1560358" y="1229192"/>
                    <a:pt x="1567970" y="1223483"/>
                  </a:cubicBezTo>
                  <a:cubicBezTo>
                    <a:pt x="1567970" y="1219678"/>
                    <a:pt x="1569873" y="1213969"/>
                    <a:pt x="1567970" y="1210164"/>
                  </a:cubicBezTo>
                  <a:cubicBezTo>
                    <a:pt x="1581290" y="1196844"/>
                    <a:pt x="1585096" y="1160692"/>
                    <a:pt x="1569872" y="1143567"/>
                  </a:cubicBezTo>
                  <a:cubicBezTo>
                    <a:pt x="1566067" y="1143567"/>
                    <a:pt x="1571776" y="1151178"/>
                    <a:pt x="1567970" y="1151178"/>
                  </a:cubicBezTo>
                  <a:cubicBezTo>
                    <a:pt x="1567970" y="1145470"/>
                    <a:pt x="1566067" y="1145470"/>
                    <a:pt x="1566067" y="1139761"/>
                  </a:cubicBezTo>
                  <a:cubicBezTo>
                    <a:pt x="1569872" y="1139761"/>
                    <a:pt x="1569872" y="1145470"/>
                    <a:pt x="1569872" y="1139761"/>
                  </a:cubicBezTo>
                  <a:cubicBezTo>
                    <a:pt x="1569873" y="1134053"/>
                    <a:pt x="1566067" y="1143567"/>
                    <a:pt x="1566067" y="1137858"/>
                  </a:cubicBezTo>
                  <a:cubicBezTo>
                    <a:pt x="1566067" y="1137858"/>
                    <a:pt x="1566067" y="1137858"/>
                    <a:pt x="1566067" y="1130247"/>
                  </a:cubicBezTo>
                  <a:cubicBezTo>
                    <a:pt x="1567970" y="1130247"/>
                    <a:pt x="1567970" y="1132150"/>
                    <a:pt x="1567970" y="1132150"/>
                  </a:cubicBezTo>
                  <a:cubicBezTo>
                    <a:pt x="1566067" y="1128345"/>
                    <a:pt x="1566067" y="1122637"/>
                    <a:pt x="1567970" y="1116928"/>
                  </a:cubicBezTo>
                  <a:cubicBezTo>
                    <a:pt x="1567970" y="1120734"/>
                    <a:pt x="1569873" y="1122636"/>
                    <a:pt x="1571776" y="1124539"/>
                  </a:cubicBezTo>
                  <a:cubicBezTo>
                    <a:pt x="1575581" y="1116928"/>
                    <a:pt x="1575581" y="1103609"/>
                    <a:pt x="1575581" y="1097900"/>
                  </a:cubicBezTo>
                  <a:cubicBezTo>
                    <a:pt x="1577484" y="1097900"/>
                    <a:pt x="1577484" y="1099803"/>
                    <a:pt x="1579387" y="1099803"/>
                  </a:cubicBezTo>
                  <a:cubicBezTo>
                    <a:pt x="1579387" y="1094095"/>
                    <a:pt x="1585096" y="1082678"/>
                    <a:pt x="1577484" y="1080775"/>
                  </a:cubicBezTo>
                  <a:cubicBezTo>
                    <a:pt x="1571775" y="1086484"/>
                    <a:pt x="1575581" y="1101706"/>
                    <a:pt x="1567970" y="1105511"/>
                  </a:cubicBezTo>
                  <a:cubicBezTo>
                    <a:pt x="1571776" y="1099803"/>
                    <a:pt x="1571776" y="1092192"/>
                    <a:pt x="1567970" y="1086484"/>
                  </a:cubicBezTo>
                  <a:cubicBezTo>
                    <a:pt x="1562261" y="1094095"/>
                    <a:pt x="1560358" y="1105511"/>
                    <a:pt x="1556553" y="1113122"/>
                  </a:cubicBezTo>
                  <a:cubicBezTo>
                    <a:pt x="1556552" y="1103609"/>
                    <a:pt x="1547038" y="1101706"/>
                    <a:pt x="1543232" y="1103609"/>
                  </a:cubicBezTo>
                  <a:cubicBezTo>
                    <a:pt x="1541329" y="1107414"/>
                    <a:pt x="1547038" y="1111220"/>
                    <a:pt x="1543232" y="1113122"/>
                  </a:cubicBezTo>
                  <a:cubicBezTo>
                    <a:pt x="1541329" y="1113122"/>
                    <a:pt x="1539426" y="1113122"/>
                    <a:pt x="1537524" y="1111220"/>
                  </a:cubicBezTo>
                  <a:cubicBezTo>
                    <a:pt x="1539426" y="1101705"/>
                    <a:pt x="1535620" y="1099803"/>
                    <a:pt x="1533718" y="1094095"/>
                  </a:cubicBezTo>
                  <a:cubicBezTo>
                    <a:pt x="1533718" y="1094095"/>
                    <a:pt x="1533718" y="1094095"/>
                    <a:pt x="1539426" y="1094095"/>
                  </a:cubicBezTo>
                  <a:cubicBezTo>
                    <a:pt x="1533718" y="1088386"/>
                    <a:pt x="1539426" y="1082678"/>
                    <a:pt x="1535620" y="1075067"/>
                  </a:cubicBezTo>
                  <a:cubicBezTo>
                    <a:pt x="1524203" y="1078873"/>
                    <a:pt x="1531815" y="1099803"/>
                    <a:pt x="1528009" y="1109317"/>
                  </a:cubicBezTo>
                  <a:cubicBezTo>
                    <a:pt x="1528010" y="1113122"/>
                    <a:pt x="1522300" y="1113122"/>
                    <a:pt x="1520397" y="1115025"/>
                  </a:cubicBezTo>
                  <a:cubicBezTo>
                    <a:pt x="1507078" y="1149275"/>
                    <a:pt x="1541329" y="1137858"/>
                    <a:pt x="1556552" y="1153081"/>
                  </a:cubicBezTo>
                  <a:cubicBezTo>
                    <a:pt x="1548941" y="1151178"/>
                    <a:pt x="1541330" y="1154983"/>
                    <a:pt x="1531815" y="1151178"/>
                  </a:cubicBezTo>
                  <a:cubicBezTo>
                    <a:pt x="1526106" y="1156886"/>
                    <a:pt x="1524203" y="1162595"/>
                    <a:pt x="1526106" y="1170205"/>
                  </a:cubicBezTo>
                  <a:cubicBezTo>
                    <a:pt x="1539426" y="1172109"/>
                    <a:pt x="1550844" y="1179720"/>
                    <a:pt x="1562261" y="1187330"/>
                  </a:cubicBezTo>
                  <a:cubicBezTo>
                    <a:pt x="1552747" y="1194942"/>
                    <a:pt x="1531815" y="1177817"/>
                    <a:pt x="1518495" y="1183525"/>
                  </a:cubicBezTo>
                  <a:cubicBezTo>
                    <a:pt x="1526106" y="1193039"/>
                    <a:pt x="1543232" y="1191136"/>
                    <a:pt x="1543232" y="1208261"/>
                  </a:cubicBezTo>
                  <a:cubicBezTo>
                    <a:pt x="1531815" y="1204456"/>
                    <a:pt x="1524203" y="1206358"/>
                    <a:pt x="1510883" y="1208261"/>
                  </a:cubicBezTo>
                  <a:cubicBezTo>
                    <a:pt x="1510883" y="1219678"/>
                    <a:pt x="1505175" y="1225386"/>
                    <a:pt x="1507078" y="1238705"/>
                  </a:cubicBezTo>
                  <a:cubicBezTo>
                    <a:pt x="1512786" y="1242511"/>
                    <a:pt x="1520398" y="1244414"/>
                    <a:pt x="1526106" y="1248219"/>
                  </a:cubicBezTo>
                  <a:cubicBezTo>
                    <a:pt x="1514689" y="1252025"/>
                    <a:pt x="1505175" y="1246317"/>
                    <a:pt x="1495660" y="1253928"/>
                  </a:cubicBezTo>
                  <a:cubicBezTo>
                    <a:pt x="1497563" y="1259636"/>
                    <a:pt x="1495660" y="1261539"/>
                    <a:pt x="1497563" y="1269150"/>
                  </a:cubicBezTo>
                  <a:cubicBezTo>
                    <a:pt x="1491855" y="1263442"/>
                    <a:pt x="1493757" y="1274858"/>
                    <a:pt x="1489952" y="1276761"/>
                  </a:cubicBezTo>
                  <a:cubicBezTo>
                    <a:pt x="1488049" y="1271053"/>
                    <a:pt x="1493758" y="1255830"/>
                    <a:pt x="1491855" y="1257733"/>
                  </a:cubicBezTo>
                  <a:cubicBezTo>
                    <a:pt x="1489952" y="1259636"/>
                    <a:pt x="1489952" y="1263442"/>
                    <a:pt x="1486146" y="1265344"/>
                  </a:cubicBezTo>
                  <a:cubicBezTo>
                    <a:pt x="1486146" y="1263442"/>
                    <a:pt x="1484243" y="1261539"/>
                    <a:pt x="1484243" y="1261539"/>
                  </a:cubicBezTo>
                  <a:cubicBezTo>
                    <a:pt x="1482340" y="1265344"/>
                    <a:pt x="1484243" y="1271053"/>
                    <a:pt x="1478535" y="1274858"/>
                  </a:cubicBezTo>
                  <a:cubicBezTo>
                    <a:pt x="1482340" y="1291983"/>
                    <a:pt x="1474729" y="1291983"/>
                    <a:pt x="1474729" y="1305303"/>
                  </a:cubicBezTo>
                  <a:cubicBezTo>
                    <a:pt x="1478534" y="1307205"/>
                    <a:pt x="1478534" y="1303400"/>
                    <a:pt x="1482340" y="1305303"/>
                  </a:cubicBezTo>
                  <a:cubicBezTo>
                    <a:pt x="1480437" y="1295789"/>
                    <a:pt x="1484243" y="1303400"/>
                    <a:pt x="1488049" y="1299594"/>
                  </a:cubicBezTo>
                  <a:cubicBezTo>
                    <a:pt x="1489952" y="1293886"/>
                    <a:pt x="1482340" y="1297691"/>
                    <a:pt x="1484243" y="1290080"/>
                  </a:cubicBezTo>
                  <a:cubicBezTo>
                    <a:pt x="1486146" y="1290080"/>
                    <a:pt x="1493758" y="1284372"/>
                    <a:pt x="1495660" y="1288178"/>
                  </a:cubicBezTo>
                  <a:cubicBezTo>
                    <a:pt x="1491854" y="1303400"/>
                    <a:pt x="1488049" y="1320525"/>
                    <a:pt x="1478535" y="1330039"/>
                  </a:cubicBezTo>
                  <a:cubicBezTo>
                    <a:pt x="1480437" y="1320525"/>
                    <a:pt x="1476632" y="1324330"/>
                    <a:pt x="1476631" y="1322428"/>
                  </a:cubicBezTo>
                  <a:cubicBezTo>
                    <a:pt x="1480437" y="1320525"/>
                    <a:pt x="1476631" y="1316719"/>
                    <a:pt x="1478534" y="1311011"/>
                  </a:cubicBezTo>
                  <a:cubicBezTo>
                    <a:pt x="1476632" y="1311011"/>
                    <a:pt x="1476632" y="1309108"/>
                    <a:pt x="1474729" y="1307205"/>
                  </a:cubicBezTo>
                  <a:cubicBezTo>
                    <a:pt x="1474729" y="1309108"/>
                    <a:pt x="1472826" y="1309108"/>
                    <a:pt x="1470923" y="1309108"/>
                  </a:cubicBezTo>
                  <a:cubicBezTo>
                    <a:pt x="1470923" y="1320525"/>
                    <a:pt x="1476631" y="1318622"/>
                    <a:pt x="1474729" y="1330039"/>
                  </a:cubicBezTo>
                  <a:cubicBezTo>
                    <a:pt x="1469020" y="1330039"/>
                    <a:pt x="1469020" y="1335747"/>
                    <a:pt x="1465214" y="1335747"/>
                  </a:cubicBezTo>
                  <a:cubicBezTo>
                    <a:pt x="1463312" y="1356677"/>
                    <a:pt x="1448089" y="1379511"/>
                    <a:pt x="1467117" y="1392830"/>
                  </a:cubicBezTo>
                  <a:close/>
                  <a:moveTo>
                    <a:pt x="1743034" y="1670635"/>
                  </a:moveTo>
                  <a:cubicBezTo>
                    <a:pt x="1750646" y="1672538"/>
                    <a:pt x="1750646" y="1664927"/>
                    <a:pt x="1758257" y="1666830"/>
                  </a:cubicBezTo>
                  <a:lnTo>
                    <a:pt x="1758257" y="1659219"/>
                  </a:lnTo>
                  <a:cubicBezTo>
                    <a:pt x="1750646" y="1659219"/>
                    <a:pt x="1746840" y="1664927"/>
                    <a:pt x="1743034" y="1670635"/>
                  </a:cubicBezTo>
                  <a:close/>
                  <a:moveTo>
                    <a:pt x="1326305" y="1255831"/>
                  </a:moveTo>
                  <a:cubicBezTo>
                    <a:pt x="1328207" y="1252025"/>
                    <a:pt x="1330110" y="1248219"/>
                    <a:pt x="1330110" y="1242511"/>
                  </a:cubicBezTo>
                  <a:cubicBezTo>
                    <a:pt x="1330110" y="1242511"/>
                    <a:pt x="1330110" y="1242511"/>
                    <a:pt x="1324401" y="1242511"/>
                  </a:cubicBezTo>
                  <a:cubicBezTo>
                    <a:pt x="1324402" y="1248219"/>
                    <a:pt x="1322499" y="1255831"/>
                    <a:pt x="1326305" y="1255831"/>
                  </a:cubicBezTo>
                  <a:close/>
                  <a:moveTo>
                    <a:pt x="1944739" y="1876135"/>
                  </a:moveTo>
                  <a:cubicBezTo>
                    <a:pt x="1946642" y="1878037"/>
                    <a:pt x="1952351" y="1881843"/>
                    <a:pt x="1954253" y="1876135"/>
                  </a:cubicBezTo>
                  <a:cubicBezTo>
                    <a:pt x="1952351" y="1876135"/>
                    <a:pt x="1952351" y="1874232"/>
                    <a:pt x="1948545" y="1872329"/>
                  </a:cubicBezTo>
                  <a:cubicBezTo>
                    <a:pt x="1948545" y="1876135"/>
                    <a:pt x="1944739" y="1874232"/>
                    <a:pt x="1944739" y="1876135"/>
                  </a:cubicBezTo>
                  <a:close/>
                  <a:moveTo>
                    <a:pt x="1611736" y="1546955"/>
                  </a:moveTo>
                  <a:lnTo>
                    <a:pt x="1611736" y="1537441"/>
                  </a:lnTo>
                  <a:cubicBezTo>
                    <a:pt x="1619347" y="1535538"/>
                    <a:pt x="1625056" y="1531733"/>
                    <a:pt x="1628862" y="1526025"/>
                  </a:cubicBezTo>
                  <a:cubicBezTo>
                    <a:pt x="1630765" y="1535538"/>
                    <a:pt x="1619347" y="1543149"/>
                    <a:pt x="1611736" y="1546955"/>
                  </a:cubicBezTo>
                  <a:close/>
                  <a:moveTo>
                    <a:pt x="1491855" y="1428983"/>
                  </a:moveTo>
                  <a:cubicBezTo>
                    <a:pt x="1493758" y="1423275"/>
                    <a:pt x="1499466" y="1423275"/>
                    <a:pt x="1501369" y="1417566"/>
                  </a:cubicBezTo>
                  <a:cubicBezTo>
                    <a:pt x="1493757" y="1415664"/>
                    <a:pt x="1491855" y="1427080"/>
                    <a:pt x="1491855" y="1428983"/>
                  </a:cubicBezTo>
                  <a:close/>
                  <a:moveTo>
                    <a:pt x="1946642" y="1904677"/>
                  </a:moveTo>
                  <a:cubicBezTo>
                    <a:pt x="1950448" y="1902774"/>
                    <a:pt x="1948545" y="1895163"/>
                    <a:pt x="1950448" y="1891357"/>
                  </a:cubicBezTo>
                  <a:cubicBezTo>
                    <a:pt x="1950448" y="1891357"/>
                    <a:pt x="1950448" y="1891357"/>
                    <a:pt x="1958059" y="1891357"/>
                  </a:cubicBezTo>
                  <a:cubicBezTo>
                    <a:pt x="1958059" y="1898968"/>
                    <a:pt x="1952351" y="1902774"/>
                    <a:pt x="1946642" y="1904677"/>
                  </a:cubicBezTo>
                  <a:close/>
                  <a:moveTo>
                    <a:pt x="1318693" y="1276761"/>
                  </a:moveTo>
                  <a:cubicBezTo>
                    <a:pt x="1322499" y="1269150"/>
                    <a:pt x="1330110" y="1269150"/>
                    <a:pt x="1330110" y="1259636"/>
                  </a:cubicBezTo>
                  <a:cubicBezTo>
                    <a:pt x="1328207" y="1259636"/>
                    <a:pt x="1326305" y="1257733"/>
                    <a:pt x="1324402" y="1257733"/>
                  </a:cubicBezTo>
                  <a:cubicBezTo>
                    <a:pt x="1322499" y="1263441"/>
                    <a:pt x="1312985" y="1274858"/>
                    <a:pt x="1318693" y="1276761"/>
                  </a:cubicBezTo>
                  <a:close/>
                  <a:moveTo>
                    <a:pt x="1929516" y="1891357"/>
                  </a:moveTo>
                  <a:cubicBezTo>
                    <a:pt x="1937128" y="1889454"/>
                    <a:pt x="1942836" y="1885649"/>
                    <a:pt x="1944739" y="1878038"/>
                  </a:cubicBezTo>
                  <a:cubicBezTo>
                    <a:pt x="1937128" y="1879940"/>
                    <a:pt x="1931419" y="1883746"/>
                    <a:pt x="1929516" y="1891357"/>
                  </a:cubicBezTo>
                  <a:close/>
                  <a:moveTo>
                    <a:pt x="1328207" y="1291983"/>
                  </a:moveTo>
                  <a:cubicBezTo>
                    <a:pt x="1332013" y="1286275"/>
                    <a:pt x="1339625" y="1278664"/>
                    <a:pt x="1337722" y="1271053"/>
                  </a:cubicBezTo>
                  <a:cubicBezTo>
                    <a:pt x="1328207" y="1269150"/>
                    <a:pt x="1320596" y="1286275"/>
                    <a:pt x="1328207" y="1291983"/>
                  </a:cubicBezTo>
                  <a:close/>
                  <a:moveTo>
                    <a:pt x="1640279" y="1605941"/>
                  </a:moveTo>
                  <a:cubicBezTo>
                    <a:pt x="1636473" y="1592621"/>
                    <a:pt x="1649793" y="1590719"/>
                    <a:pt x="1651696" y="1596427"/>
                  </a:cubicBezTo>
                  <a:cubicBezTo>
                    <a:pt x="1649793" y="1600233"/>
                    <a:pt x="1645988" y="1605941"/>
                    <a:pt x="1640279" y="1605941"/>
                  </a:cubicBezTo>
                  <a:close/>
                  <a:moveTo>
                    <a:pt x="1937550" y="1908271"/>
                  </a:moveTo>
                  <a:lnTo>
                    <a:pt x="1940933" y="1906579"/>
                  </a:lnTo>
                  <a:cubicBezTo>
                    <a:pt x="1942836" y="1908482"/>
                    <a:pt x="1940934" y="1908482"/>
                    <a:pt x="1938317" y="1908244"/>
                  </a:cubicBezTo>
                  <a:close/>
                  <a:moveTo>
                    <a:pt x="1937128" y="1908482"/>
                  </a:moveTo>
                  <a:lnTo>
                    <a:pt x="1937088" y="1908286"/>
                  </a:lnTo>
                  <a:lnTo>
                    <a:pt x="1937550" y="1908271"/>
                  </a:lnTo>
                  <a:close/>
                  <a:moveTo>
                    <a:pt x="1567970" y="1552663"/>
                  </a:moveTo>
                  <a:cubicBezTo>
                    <a:pt x="1567970" y="1545052"/>
                    <a:pt x="1571775" y="1545052"/>
                    <a:pt x="1575581" y="1545052"/>
                  </a:cubicBezTo>
                  <a:cubicBezTo>
                    <a:pt x="1573678" y="1546955"/>
                    <a:pt x="1571775" y="1550761"/>
                    <a:pt x="1567970" y="1552663"/>
                  </a:cubicBezTo>
                  <a:close/>
                  <a:moveTo>
                    <a:pt x="1699268" y="1685858"/>
                  </a:moveTo>
                  <a:cubicBezTo>
                    <a:pt x="1699268" y="1682052"/>
                    <a:pt x="1704977" y="1682052"/>
                    <a:pt x="1708783" y="1680149"/>
                  </a:cubicBezTo>
                  <a:cubicBezTo>
                    <a:pt x="1708783" y="1685858"/>
                    <a:pt x="1703074" y="1685858"/>
                    <a:pt x="1699268" y="1685858"/>
                  </a:cubicBezTo>
                  <a:close/>
                  <a:moveTo>
                    <a:pt x="1430963" y="1428983"/>
                  </a:moveTo>
                  <a:cubicBezTo>
                    <a:pt x="1436671" y="1428983"/>
                    <a:pt x="1438574" y="1423274"/>
                    <a:pt x="1440477" y="1417566"/>
                  </a:cubicBezTo>
                  <a:cubicBezTo>
                    <a:pt x="1436671" y="1413761"/>
                    <a:pt x="1436671" y="1419469"/>
                    <a:pt x="1434768" y="1415664"/>
                  </a:cubicBezTo>
                  <a:cubicBezTo>
                    <a:pt x="1430963" y="1419469"/>
                    <a:pt x="1432865" y="1425177"/>
                    <a:pt x="1430963" y="1428983"/>
                  </a:cubicBezTo>
                  <a:close/>
                  <a:moveTo>
                    <a:pt x="1647891" y="1653510"/>
                  </a:moveTo>
                  <a:cubicBezTo>
                    <a:pt x="1655502" y="1653510"/>
                    <a:pt x="1655502" y="1647802"/>
                    <a:pt x="1661211" y="1647802"/>
                  </a:cubicBezTo>
                  <a:cubicBezTo>
                    <a:pt x="1661211" y="1642094"/>
                    <a:pt x="1663113" y="1642094"/>
                    <a:pt x="1663114" y="1638288"/>
                  </a:cubicBezTo>
                  <a:cubicBezTo>
                    <a:pt x="1653599" y="1638288"/>
                    <a:pt x="1649793" y="1643996"/>
                    <a:pt x="1647891" y="1653510"/>
                  </a:cubicBezTo>
                  <a:close/>
                  <a:moveTo>
                    <a:pt x="1602221" y="1611649"/>
                  </a:moveTo>
                  <a:cubicBezTo>
                    <a:pt x="1604124" y="1605941"/>
                    <a:pt x="1607930" y="1604038"/>
                    <a:pt x="1613639" y="1602135"/>
                  </a:cubicBezTo>
                  <a:cubicBezTo>
                    <a:pt x="1613639" y="1609746"/>
                    <a:pt x="1607930" y="1611649"/>
                    <a:pt x="1602221" y="1611649"/>
                  </a:cubicBezTo>
                  <a:close/>
                  <a:moveTo>
                    <a:pt x="1687851" y="1702983"/>
                  </a:moveTo>
                  <a:cubicBezTo>
                    <a:pt x="1691656" y="1697274"/>
                    <a:pt x="1701171" y="1695371"/>
                    <a:pt x="1706880" y="1691566"/>
                  </a:cubicBezTo>
                  <a:cubicBezTo>
                    <a:pt x="1706880" y="1695371"/>
                    <a:pt x="1695462" y="1701080"/>
                    <a:pt x="1687851" y="1702983"/>
                  </a:cubicBezTo>
                  <a:close/>
                  <a:moveTo>
                    <a:pt x="1873381" y="1913001"/>
                  </a:moveTo>
                  <a:cubicBezTo>
                    <a:pt x="1876236" y="1912763"/>
                    <a:pt x="1880041" y="1911336"/>
                    <a:pt x="1883847" y="1912288"/>
                  </a:cubicBezTo>
                  <a:cubicBezTo>
                    <a:pt x="1883847" y="1908482"/>
                    <a:pt x="1887653" y="1908482"/>
                    <a:pt x="1887653" y="1902774"/>
                  </a:cubicBezTo>
                  <a:cubicBezTo>
                    <a:pt x="1880041" y="1898968"/>
                    <a:pt x="1878138" y="1908482"/>
                    <a:pt x="1868624" y="1906579"/>
                  </a:cubicBezTo>
                  <a:cubicBezTo>
                    <a:pt x="1868624" y="1912287"/>
                    <a:pt x="1870527" y="1913239"/>
                    <a:pt x="1873381" y="1913001"/>
                  </a:cubicBezTo>
                  <a:close/>
                  <a:moveTo>
                    <a:pt x="1674531" y="1714399"/>
                  </a:moveTo>
                  <a:cubicBezTo>
                    <a:pt x="1670725" y="1708691"/>
                    <a:pt x="1684045" y="1708691"/>
                    <a:pt x="1684045" y="1702983"/>
                  </a:cubicBezTo>
                  <a:cubicBezTo>
                    <a:pt x="1687851" y="1706788"/>
                    <a:pt x="1676434" y="1710594"/>
                    <a:pt x="1674531" y="1714399"/>
                  </a:cubicBezTo>
                  <a:close/>
                  <a:moveTo>
                    <a:pt x="1273499" y="1324568"/>
                  </a:moveTo>
                  <a:cubicBezTo>
                    <a:pt x="1274927" y="1325757"/>
                    <a:pt x="1276830" y="1326233"/>
                    <a:pt x="1278732" y="1326233"/>
                  </a:cubicBezTo>
                  <a:cubicBezTo>
                    <a:pt x="1278732" y="1322427"/>
                    <a:pt x="1278732" y="1318622"/>
                    <a:pt x="1276830" y="1314817"/>
                  </a:cubicBezTo>
                  <a:cubicBezTo>
                    <a:pt x="1274927" y="1318622"/>
                    <a:pt x="1273024" y="1316719"/>
                    <a:pt x="1271121" y="1318622"/>
                  </a:cubicBezTo>
                  <a:cubicBezTo>
                    <a:pt x="1271121" y="1321476"/>
                    <a:pt x="1272072" y="1323379"/>
                    <a:pt x="1273499" y="1324568"/>
                  </a:cubicBezTo>
                  <a:close/>
                  <a:moveTo>
                    <a:pt x="1849595" y="1902774"/>
                  </a:moveTo>
                  <a:cubicBezTo>
                    <a:pt x="1859110" y="1898968"/>
                    <a:pt x="1864818" y="1891357"/>
                    <a:pt x="1870527" y="1881843"/>
                  </a:cubicBezTo>
                  <a:cubicBezTo>
                    <a:pt x="1859110" y="1883746"/>
                    <a:pt x="1847692" y="1887552"/>
                    <a:pt x="1849595" y="1902774"/>
                  </a:cubicBezTo>
                  <a:close/>
                  <a:moveTo>
                    <a:pt x="1710685" y="1767677"/>
                  </a:moveTo>
                  <a:cubicBezTo>
                    <a:pt x="1722103" y="1752455"/>
                    <a:pt x="1748743" y="1744843"/>
                    <a:pt x="1752549" y="1723913"/>
                  </a:cubicBezTo>
                  <a:cubicBezTo>
                    <a:pt x="1737326" y="1737232"/>
                    <a:pt x="1716394" y="1744843"/>
                    <a:pt x="1710685" y="1767677"/>
                  </a:cubicBezTo>
                  <a:close/>
                  <a:moveTo>
                    <a:pt x="1377682" y="1438497"/>
                  </a:moveTo>
                  <a:cubicBezTo>
                    <a:pt x="1385294" y="1440400"/>
                    <a:pt x="1387196" y="1428983"/>
                    <a:pt x="1385294" y="1425177"/>
                  </a:cubicBezTo>
                  <a:cubicBezTo>
                    <a:pt x="1381488" y="1430886"/>
                    <a:pt x="1379585" y="1434691"/>
                    <a:pt x="1377682" y="1438497"/>
                  </a:cubicBezTo>
                  <a:close/>
                  <a:moveTo>
                    <a:pt x="1655502" y="1744843"/>
                  </a:moveTo>
                  <a:cubicBezTo>
                    <a:pt x="1672628" y="1741038"/>
                    <a:pt x="1684045" y="1729621"/>
                    <a:pt x="1697365" y="1720107"/>
                  </a:cubicBezTo>
                  <a:cubicBezTo>
                    <a:pt x="1706880" y="1723913"/>
                    <a:pt x="1714491" y="1714399"/>
                    <a:pt x="1712588" y="1706788"/>
                  </a:cubicBezTo>
                  <a:cubicBezTo>
                    <a:pt x="1693560" y="1710594"/>
                    <a:pt x="1682142" y="1725816"/>
                    <a:pt x="1666919" y="1733427"/>
                  </a:cubicBezTo>
                  <a:cubicBezTo>
                    <a:pt x="1661211" y="1735330"/>
                    <a:pt x="1655502" y="1737232"/>
                    <a:pt x="1655502" y="1744843"/>
                  </a:cubicBezTo>
                  <a:close/>
                  <a:moveTo>
                    <a:pt x="1841984" y="1937024"/>
                  </a:moveTo>
                  <a:cubicBezTo>
                    <a:pt x="1847692" y="1937024"/>
                    <a:pt x="1853401" y="1931315"/>
                    <a:pt x="1849595" y="1929413"/>
                  </a:cubicBezTo>
                  <a:cubicBezTo>
                    <a:pt x="1847692" y="1933218"/>
                    <a:pt x="1843887" y="1931316"/>
                    <a:pt x="1841984" y="1937024"/>
                  </a:cubicBezTo>
                  <a:close/>
                  <a:moveTo>
                    <a:pt x="1284441" y="1379511"/>
                  </a:moveTo>
                  <a:cubicBezTo>
                    <a:pt x="1284441" y="1377608"/>
                    <a:pt x="1286344" y="1373803"/>
                    <a:pt x="1290150" y="1373803"/>
                  </a:cubicBezTo>
                  <a:cubicBezTo>
                    <a:pt x="1288247" y="1371900"/>
                    <a:pt x="1288247" y="1371900"/>
                    <a:pt x="1288247" y="1369997"/>
                  </a:cubicBezTo>
                  <a:cubicBezTo>
                    <a:pt x="1295858" y="1369997"/>
                    <a:pt x="1286344" y="1377608"/>
                    <a:pt x="1290150" y="1379511"/>
                  </a:cubicBezTo>
                  <a:cubicBezTo>
                    <a:pt x="1290150" y="1383316"/>
                    <a:pt x="1284441" y="1379511"/>
                    <a:pt x="1284441" y="1379511"/>
                  </a:cubicBezTo>
                  <a:close/>
                  <a:moveTo>
                    <a:pt x="1684045" y="1788607"/>
                  </a:moveTo>
                  <a:cubicBezTo>
                    <a:pt x="1689754" y="1790510"/>
                    <a:pt x="1695462" y="1780996"/>
                    <a:pt x="1699268" y="1775288"/>
                  </a:cubicBezTo>
                  <a:cubicBezTo>
                    <a:pt x="1691656" y="1777191"/>
                    <a:pt x="1689754" y="1784802"/>
                    <a:pt x="1684045" y="1788607"/>
                  </a:cubicBezTo>
                  <a:close/>
                  <a:moveTo>
                    <a:pt x="1594610" y="1710594"/>
                  </a:moveTo>
                  <a:cubicBezTo>
                    <a:pt x="1606027" y="1714399"/>
                    <a:pt x="1615542" y="1702982"/>
                    <a:pt x="1625056" y="1699177"/>
                  </a:cubicBezTo>
                  <a:cubicBezTo>
                    <a:pt x="1626959" y="1687760"/>
                    <a:pt x="1630764" y="1689663"/>
                    <a:pt x="1634570" y="1683955"/>
                  </a:cubicBezTo>
                  <a:cubicBezTo>
                    <a:pt x="1613639" y="1678246"/>
                    <a:pt x="1604124" y="1697274"/>
                    <a:pt x="1594610" y="1710594"/>
                  </a:cubicBezTo>
                  <a:close/>
                  <a:moveTo>
                    <a:pt x="1855304" y="1973176"/>
                  </a:moveTo>
                  <a:cubicBezTo>
                    <a:pt x="1853401" y="1967468"/>
                    <a:pt x="1861012" y="1969371"/>
                    <a:pt x="1861012" y="1965565"/>
                  </a:cubicBezTo>
                  <a:cubicBezTo>
                    <a:pt x="1864818" y="1967468"/>
                    <a:pt x="1859110" y="1975079"/>
                    <a:pt x="1855304" y="1973176"/>
                  </a:cubicBezTo>
                  <a:close/>
                  <a:moveTo>
                    <a:pt x="1564164" y="1683955"/>
                  </a:moveTo>
                  <a:cubicBezTo>
                    <a:pt x="1560358" y="1682052"/>
                    <a:pt x="1564164" y="1674441"/>
                    <a:pt x="1567970" y="1676344"/>
                  </a:cubicBezTo>
                  <a:cubicBezTo>
                    <a:pt x="1567970" y="1680149"/>
                    <a:pt x="1566067" y="1682052"/>
                    <a:pt x="1564164" y="1683955"/>
                  </a:cubicBezTo>
                  <a:close/>
                  <a:moveTo>
                    <a:pt x="1543232" y="1666830"/>
                  </a:moveTo>
                  <a:cubicBezTo>
                    <a:pt x="1539426" y="1663024"/>
                    <a:pt x="1548941" y="1661121"/>
                    <a:pt x="1550844" y="1655413"/>
                  </a:cubicBezTo>
                  <a:cubicBezTo>
                    <a:pt x="1554650" y="1657316"/>
                    <a:pt x="1547038" y="1661121"/>
                    <a:pt x="1548941" y="1664927"/>
                  </a:cubicBezTo>
                  <a:cubicBezTo>
                    <a:pt x="1545135" y="1664927"/>
                    <a:pt x="1543232" y="1663024"/>
                    <a:pt x="1543232" y="1666830"/>
                  </a:cubicBezTo>
                  <a:close/>
                  <a:moveTo>
                    <a:pt x="1410031" y="1533635"/>
                  </a:moveTo>
                  <a:cubicBezTo>
                    <a:pt x="1415740" y="1529830"/>
                    <a:pt x="1417642" y="1522219"/>
                    <a:pt x="1421448" y="1518413"/>
                  </a:cubicBezTo>
                  <a:cubicBezTo>
                    <a:pt x="1423351" y="1520316"/>
                    <a:pt x="1425254" y="1520316"/>
                    <a:pt x="1427157" y="1518413"/>
                  </a:cubicBezTo>
                  <a:cubicBezTo>
                    <a:pt x="1427157" y="1516511"/>
                    <a:pt x="1423351" y="1516511"/>
                    <a:pt x="1425254" y="1512705"/>
                  </a:cubicBezTo>
                  <a:cubicBezTo>
                    <a:pt x="1436671" y="1518413"/>
                    <a:pt x="1417643" y="1531733"/>
                    <a:pt x="1410031" y="1533635"/>
                  </a:cubicBezTo>
                  <a:close/>
                  <a:moveTo>
                    <a:pt x="1716394" y="1841885"/>
                  </a:moveTo>
                  <a:cubicBezTo>
                    <a:pt x="1720200" y="1841885"/>
                    <a:pt x="1718297" y="1845690"/>
                    <a:pt x="1724006" y="1845691"/>
                  </a:cubicBezTo>
                  <a:cubicBezTo>
                    <a:pt x="1725908" y="1841885"/>
                    <a:pt x="1722103" y="1838079"/>
                    <a:pt x="1724006" y="1830468"/>
                  </a:cubicBezTo>
                  <a:cubicBezTo>
                    <a:pt x="1724006" y="1830468"/>
                    <a:pt x="1724006" y="1830468"/>
                    <a:pt x="1718297" y="1830468"/>
                  </a:cubicBezTo>
                  <a:cubicBezTo>
                    <a:pt x="1718297" y="1836177"/>
                    <a:pt x="1714491" y="1836177"/>
                    <a:pt x="1716394" y="1841885"/>
                  </a:cubicBezTo>
                  <a:close/>
                  <a:moveTo>
                    <a:pt x="1550844" y="1676344"/>
                  </a:moveTo>
                  <a:cubicBezTo>
                    <a:pt x="1556552" y="1649705"/>
                    <a:pt x="1583193" y="1632580"/>
                    <a:pt x="1600319" y="1613552"/>
                  </a:cubicBezTo>
                  <a:cubicBezTo>
                    <a:pt x="1602222" y="1613552"/>
                    <a:pt x="1604124" y="1615455"/>
                    <a:pt x="1604124" y="1615455"/>
                  </a:cubicBezTo>
                  <a:cubicBezTo>
                    <a:pt x="1598416" y="1630677"/>
                    <a:pt x="1592707" y="1645899"/>
                    <a:pt x="1575581" y="1649705"/>
                  </a:cubicBezTo>
                  <a:cubicBezTo>
                    <a:pt x="1567970" y="1659219"/>
                    <a:pt x="1560358" y="1666830"/>
                    <a:pt x="1550844" y="1676344"/>
                  </a:cubicBezTo>
                  <a:close/>
                  <a:moveTo>
                    <a:pt x="1451894" y="1583107"/>
                  </a:moveTo>
                  <a:cubicBezTo>
                    <a:pt x="1449991" y="1569788"/>
                    <a:pt x="1465214" y="1565983"/>
                    <a:pt x="1470923" y="1560274"/>
                  </a:cubicBezTo>
                  <a:cubicBezTo>
                    <a:pt x="1486146" y="1546955"/>
                    <a:pt x="1499466" y="1531733"/>
                    <a:pt x="1508981" y="1514608"/>
                  </a:cubicBezTo>
                  <a:cubicBezTo>
                    <a:pt x="1512786" y="1512705"/>
                    <a:pt x="1514689" y="1510802"/>
                    <a:pt x="1518495" y="1510802"/>
                  </a:cubicBezTo>
                  <a:cubicBezTo>
                    <a:pt x="1514689" y="1497483"/>
                    <a:pt x="1529912" y="1493677"/>
                    <a:pt x="1531815" y="1480358"/>
                  </a:cubicBezTo>
                  <a:cubicBezTo>
                    <a:pt x="1529912" y="1476552"/>
                    <a:pt x="1526106" y="1482261"/>
                    <a:pt x="1526106" y="1484163"/>
                  </a:cubicBezTo>
                  <a:cubicBezTo>
                    <a:pt x="1522300" y="1470844"/>
                    <a:pt x="1545135" y="1470844"/>
                    <a:pt x="1543232" y="1451816"/>
                  </a:cubicBezTo>
                  <a:cubicBezTo>
                    <a:pt x="1560358" y="1432788"/>
                    <a:pt x="1586998" y="1411858"/>
                    <a:pt x="1598416" y="1389025"/>
                  </a:cubicBezTo>
                  <a:cubicBezTo>
                    <a:pt x="1604124" y="1381413"/>
                    <a:pt x="1613639" y="1390928"/>
                    <a:pt x="1623153" y="1392830"/>
                  </a:cubicBezTo>
                  <a:cubicBezTo>
                    <a:pt x="1617445" y="1398538"/>
                    <a:pt x="1607930" y="1404247"/>
                    <a:pt x="1611736" y="1413761"/>
                  </a:cubicBezTo>
                  <a:cubicBezTo>
                    <a:pt x="1621250" y="1415663"/>
                    <a:pt x="1619347" y="1406150"/>
                    <a:pt x="1626959" y="1406150"/>
                  </a:cubicBezTo>
                  <a:cubicBezTo>
                    <a:pt x="1623153" y="1411858"/>
                    <a:pt x="1619348" y="1419469"/>
                    <a:pt x="1607930" y="1419469"/>
                  </a:cubicBezTo>
                  <a:cubicBezTo>
                    <a:pt x="1613639" y="1425177"/>
                    <a:pt x="1607930" y="1438497"/>
                    <a:pt x="1609833" y="1442302"/>
                  </a:cubicBezTo>
                  <a:cubicBezTo>
                    <a:pt x="1607930" y="1446108"/>
                    <a:pt x="1606027" y="1436594"/>
                    <a:pt x="1602222" y="1442302"/>
                  </a:cubicBezTo>
                  <a:cubicBezTo>
                    <a:pt x="1602221" y="1446108"/>
                    <a:pt x="1604124" y="1448011"/>
                    <a:pt x="1607930" y="1448011"/>
                  </a:cubicBezTo>
                  <a:cubicBezTo>
                    <a:pt x="1606027" y="1457525"/>
                    <a:pt x="1596513" y="1461330"/>
                    <a:pt x="1600319" y="1470844"/>
                  </a:cubicBezTo>
                  <a:cubicBezTo>
                    <a:pt x="1596513" y="1470844"/>
                    <a:pt x="1594610" y="1470844"/>
                    <a:pt x="1594610" y="1472747"/>
                  </a:cubicBezTo>
                  <a:cubicBezTo>
                    <a:pt x="1596513" y="1465136"/>
                    <a:pt x="1588901" y="1467039"/>
                    <a:pt x="1592707" y="1461330"/>
                  </a:cubicBezTo>
                  <a:cubicBezTo>
                    <a:pt x="1592707" y="1451816"/>
                    <a:pt x="1581290" y="1457525"/>
                    <a:pt x="1575581" y="1461330"/>
                  </a:cubicBezTo>
                  <a:cubicBezTo>
                    <a:pt x="1562261" y="1468941"/>
                    <a:pt x="1547038" y="1491775"/>
                    <a:pt x="1537524" y="1497483"/>
                  </a:cubicBezTo>
                  <a:cubicBezTo>
                    <a:pt x="1535621" y="1508899"/>
                    <a:pt x="1529912" y="1514608"/>
                    <a:pt x="1518495" y="1518413"/>
                  </a:cubicBezTo>
                  <a:cubicBezTo>
                    <a:pt x="1497563" y="1539344"/>
                    <a:pt x="1474729" y="1560274"/>
                    <a:pt x="1451894" y="1583107"/>
                  </a:cubicBezTo>
                  <a:close/>
                  <a:moveTo>
                    <a:pt x="1828664" y="1961760"/>
                  </a:moveTo>
                  <a:cubicBezTo>
                    <a:pt x="1832469" y="1963662"/>
                    <a:pt x="1840081" y="1957954"/>
                    <a:pt x="1841984" y="1950343"/>
                  </a:cubicBezTo>
                  <a:cubicBezTo>
                    <a:pt x="1834372" y="1948440"/>
                    <a:pt x="1836275" y="1957954"/>
                    <a:pt x="1828664" y="1956051"/>
                  </a:cubicBezTo>
                  <a:cubicBezTo>
                    <a:pt x="1828664" y="1956051"/>
                    <a:pt x="1828664" y="1956051"/>
                    <a:pt x="1828664" y="1961760"/>
                  </a:cubicBezTo>
                  <a:close/>
                  <a:moveTo>
                    <a:pt x="1843887" y="1983404"/>
                  </a:moveTo>
                  <a:cubicBezTo>
                    <a:pt x="1841032" y="1983642"/>
                    <a:pt x="1838178" y="1981739"/>
                    <a:pt x="1838178" y="1976982"/>
                  </a:cubicBezTo>
                  <a:cubicBezTo>
                    <a:pt x="1841984" y="1978885"/>
                    <a:pt x="1841984" y="1975079"/>
                    <a:pt x="1849595" y="1976982"/>
                  </a:cubicBezTo>
                  <a:cubicBezTo>
                    <a:pt x="1849595" y="1980787"/>
                    <a:pt x="1846741" y="1983166"/>
                    <a:pt x="1843887" y="1983404"/>
                  </a:cubicBezTo>
                  <a:close/>
                  <a:moveTo>
                    <a:pt x="1381488" y="1526025"/>
                  </a:moveTo>
                  <a:cubicBezTo>
                    <a:pt x="1379585" y="1526025"/>
                    <a:pt x="1381488" y="1520316"/>
                    <a:pt x="1377682" y="1520316"/>
                  </a:cubicBezTo>
                  <a:cubicBezTo>
                    <a:pt x="1381488" y="1510802"/>
                    <a:pt x="1391002" y="1506997"/>
                    <a:pt x="1398614" y="1501289"/>
                  </a:cubicBezTo>
                  <a:cubicBezTo>
                    <a:pt x="1400517" y="1508899"/>
                    <a:pt x="1389099" y="1520316"/>
                    <a:pt x="1381488" y="1526025"/>
                  </a:cubicBezTo>
                  <a:close/>
                  <a:moveTo>
                    <a:pt x="1434768" y="1596427"/>
                  </a:moveTo>
                  <a:cubicBezTo>
                    <a:pt x="1430963" y="1596427"/>
                    <a:pt x="1438574" y="1592622"/>
                    <a:pt x="1434768" y="1588816"/>
                  </a:cubicBezTo>
                  <a:cubicBezTo>
                    <a:pt x="1438574" y="1586913"/>
                    <a:pt x="1444283" y="1585010"/>
                    <a:pt x="1449991" y="1583107"/>
                  </a:cubicBezTo>
                  <a:cubicBezTo>
                    <a:pt x="1446186" y="1588816"/>
                    <a:pt x="1438574" y="1588816"/>
                    <a:pt x="1434768" y="1596427"/>
                  </a:cubicBezTo>
                  <a:close/>
                  <a:moveTo>
                    <a:pt x="1478534" y="1647802"/>
                  </a:moveTo>
                  <a:cubicBezTo>
                    <a:pt x="1482340" y="1640191"/>
                    <a:pt x="1488049" y="1623066"/>
                    <a:pt x="1501369" y="1621163"/>
                  </a:cubicBezTo>
                  <a:cubicBezTo>
                    <a:pt x="1493757" y="1630677"/>
                    <a:pt x="1489952" y="1643996"/>
                    <a:pt x="1478534" y="1647802"/>
                  </a:cubicBezTo>
                  <a:close/>
                  <a:moveTo>
                    <a:pt x="1252092" y="1421372"/>
                  </a:moveTo>
                  <a:cubicBezTo>
                    <a:pt x="1267315" y="1421372"/>
                    <a:pt x="1274927" y="1415664"/>
                    <a:pt x="1278732" y="1406150"/>
                  </a:cubicBezTo>
                  <a:cubicBezTo>
                    <a:pt x="1271121" y="1396636"/>
                    <a:pt x="1255898" y="1408052"/>
                    <a:pt x="1252092" y="1421372"/>
                  </a:cubicBezTo>
                  <a:close/>
                  <a:moveTo>
                    <a:pt x="1183589" y="1356677"/>
                  </a:moveTo>
                  <a:cubicBezTo>
                    <a:pt x="1187395" y="1356678"/>
                    <a:pt x="1195006" y="1350969"/>
                    <a:pt x="1191200" y="1347164"/>
                  </a:cubicBezTo>
                  <a:cubicBezTo>
                    <a:pt x="1189297" y="1350969"/>
                    <a:pt x="1185492" y="1352872"/>
                    <a:pt x="1183589" y="1356677"/>
                  </a:cubicBezTo>
                  <a:close/>
                  <a:moveTo>
                    <a:pt x="1484243" y="1663024"/>
                  </a:moveTo>
                  <a:cubicBezTo>
                    <a:pt x="1480437" y="1661121"/>
                    <a:pt x="1489952" y="1651607"/>
                    <a:pt x="1486146" y="1651608"/>
                  </a:cubicBezTo>
                  <a:cubicBezTo>
                    <a:pt x="1488049" y="1647802"/>
                    <a:pt x="1488049" y="1651608"/>
                    <a:pt x="1491855" y="1651607"/>
                  </a:cubicBezTo>
                  <a:cubicBezTo>
                    <a:pt x="1508981" y="1634483"/>
                    <a:pt x="1514689" y="1604038"/>
                    <a:pt x="1539426" y="1594524"/>
                  </a:cubicBezTo>
                  <a:cubicBezTo>
                    <a:pt x="1548941" y="1596427"/>
                    <a:pt x="1560358" y="1592621"/>
                    <a:pt x="1562261" y="1585010"/>
                  </a:cubicBezTo>
                  <a:cubicBezTo>
                    <a:pt x="1566067" y="1583108"/>
                    <a:pt x="1566067" y="1586913"/>
                    <a:pt x="1567970" y="1585010"/>
                  </a:cubicBezTo>
                  <a:cubicBezTo>
                    <a:pt x="1562261" y="1579302"/>
                    <a:pt x="1573678" y="1567886"/>
                    <a:pt x="1571775" y="1560274"/>
                  </a:cubicBezTo>
                  <a:cubicBezTo>
                    <a:pt x="1583193" y="1562177"/>
                    <a:pt x="1583193" y="1552663"/>
                    <a:pt x="1592707" y="1550761"/>
                  </a:cubicBezTo>
                  <a:cubicBezTo>
                    <a:pt x="1592707" y="1556469"/>
                    <a:pt x="1590804" y="1560274"/>
                    <a:pt x="1588901" y="1562177"/>
                  </a:cubicBezTo>
                  <a:cubicBezTo>
                    <a:pt x="1585095" y="1564080"/>
                    <a:pt x="1585095" y="1560274"/>
                    <a:pt x="1581290" y="1560274"/>
                  </a:cubicBezTo>
                  <a:cubicBezTo>
                    <a:pt x="1581290" y="1567886"/>
                    <a:pt x="1577484" y="1571691"/>
                    <a:pt x="1573678" y="1577399"/>
                  </a:cubicBezTo>
                  <a:cubicBezTo>
                    <a:pt x="1575581" y="1583108"/>
                    <a:pt x="1581290" y="1577399"/>
                    <a:pt x="1585095" y="1577399"/>
                  </a:cubicBezTo>
                  <a:cubicBezTo>
                    <a:pt x="1579387" y="1585010"/>
                    <a:pt x="1558455" y="1586913"/>
                    <a:pt x="1558455" y="1598330"/>
                  </a:cubicBezTo>
                  <a:cubicBezTo>
                    <a:pt x="1548941" y="1592621"/>
                    <a:pt x="1543232" y="1604038"/>
                    <a:pt x="1533718" y="1611649"/>
                  </a:cubicBezTo>
                  <a:cubicBezTo>
                    <a:pt x="1535621" y="1617358"/>
                    <a:pt x="1535621" y="1615455"/>
                    <a:pt x="1533718" y="1623066"/>
                  </a:cubicBezTo>
                  <a:cubicBezTo>
                    <a:pt x="1518495" y="1636386"/>
                    <a:pt x="1503272" y="1653510"/>
                    <a:pt x="1484243" y="1663024"/>
                  </a:cubicBezTo>
                  <a:close/>
                  <a:moveTo>
                    <a:pt x="1193103" y="1390928"/>
                  </a:moveTo>
                  <a:cubicBezTo>
                    <a:pt x="1196909" y="1390928"/>
                    <a:pt x="1196909" y="1389025"/>
                    <a:pt x="1198812" y="1387122"/>
                  </a:cubicBezTo>
                  <a:cubicBezTo>
                    <a:pt x="1200715" y="1392830"/>
                    <a:pt x="1202618" y="1398539"/>
                    <a:pt x="1206423" y="1400441"/>
                  </a:cubicBezTo>
                  <a:cubicBezTo>
                    <a:pt x="1215938" y="1398538"/>
                    <a:pt x="1236869" y="1390927"/>
                    <a:pt x="1250189" y="1398538"/>
                  </a:cubicBezTo>
                  <a:cubicBezTo>
                    <a:pt x="1246384" y="1408053"/>
                    <a:pt x="1236869" y="1409955"/>
                    <a:pt x="1234966" y="1421372"/>
                  </a:cubicBezTo>
                  <a:cubicBezTo>
                    <a:pt x="1236869" y="1423275"/>
                    <a:pt x="1242578" y="1419469"/>
                    <a:pt x="1246384" y="1419469"/>
                  </a:cubicBezTo>
                  <a:cubicBezTo>
                    <a:pt x="1246384" y="1408053"/>
                    <a:pt x="1255898" y="1408052"/>
                    <a:pt x="1253995" y="1396636"/>
                  </a:cubicBezTo>
                  <a:cubicBezTo>
                    <a:pt x="1267315" y="1387122"/>
                    <a:pt x="1286344" y="1392830"/>
                    <a:pt x="1293956" y="1379511"/>
                  </a:cubicBezTo>
                  <a:cubicBezTo>
                    <a:pt x="1292053" y="1387122"/>
                    <a:pt x="1301567" y="1381414"/>
                    <a:pt x="1299664" y="1387122"/>
                  </a:cubicBezTo>
                  <a:cubicBezTo>
                    <a:pt x="1307276" y="1385219"/>
                    <a:pt x="1314887" y="1377608"/>
                    <a:pt x="1309179" y="1369997"/>
                  </a:cubicBezTo>
                  <a:cubicBezTo>
                    <a:pt x="1343430" y="1343358"/>
                    <a:pt x="1373876" y="1316719"/>
                    <a:pt x="1391002" y="1274858"/>
                  </a:cubicBezTo>
                  <a:cubicBezTo>
                    <a:pt x="1392905" y="1274858"/>
                    <a:pt x="1394808" y="1272956"/>
                    <a:pt x="1396711" y="1272956"/>
                  </a:cubicBezTo>
                  <a:cubicBezTo>
                    <a:pt x="1402420" y="1257733"/>
                    <a:pt x="1406225" y="1242511"/>
                    <a:pt x="1410031" y="1227289"/>
                  </a:cubicBezTo>
                  <a:cubicBezTo>
                    <a:pt x="1398614" y="1210164"/>
                    <a:pt x="1373876" y="1217775"/>
                    <a:pt x="1360556" y="1221580"/>
                  </a:cubicBezTo>
                  <a:cubicBezTo>
                    <a:pt x="1360556" y="1231094"/>
                    <a:pt x="1370070" y="1227289"/>
                    <a:pt x="1366265" y="1234900"/>
                  </a:cubicBezTo>
                  <a:cubicBezTo>
                    <a:pt x="1364362" y="1234900"/>
                    <a:pt x="1364362" y="1234900"/>
                    <a:pt x="1362459" y="1234900"/>
                  </a:cubicBezTo>
                  <a:cubicBezTo>
                    <a:pt x="1360556" y="1232997"/>
                    <a:pt x="1362459" y="1227289"/>
                    <a:pt x="1358653" y="1227289"/>
                  </a:cubicBezTo>
                  <a:cubicBezTo>
                    <a:pt x="1349139" y="1248219"/>
                    <a:pt x="1345333" y="1267247"/>
                    <a:pt x="1347236" y="1290080"/>
                  </a:cubicBezTo>
                  <a:cubicBezTo>
                    <a:pt x="1351042" y="1282470"/>
                    <a:pt x="1358653" y="1276761"/>
                    <a:pt x="1358654" y="1263442"/>
                  </a:cubicBezTo>
                  <a:cubicBezTo>
                    <a:pt x="1366265" y="1259636"/>
                    <a:pt x="1358653" y="1246317"/>
                    <a:pt x="1368168" y="1246317"/>
                  </a:cubicBezTo>
                  <a:cubicBezTo>
                    <a:pt x="1364362" y="1280567"/>
                    <a:pt x="1358653" y="1297691"/>
                    <a:pt x="1341528" y="1320525"/>
                  </a:cubicBezTo>
                  <a:cubicBezTo>
                    <a:pt x="1337722" y="1312914"/>
                    <a:pt x="1349139" y="1299594"/>
                    <a:pt x="1345333" y="1293886"/>
                  </a:cubicBezTo>
                  <a:cubicBezTo>
                    <a:pt x="1330110" y="1311011"/>
                    <a:pt x="1318693" y="1328136"/>
                    <a:pt x="1301567" y="1339553"/>
                  </a:cubicBezTo>
                  <a:cubicBezTo>
                    <a:pt x="1299664" y="1343358"/>
                    <a:pt x="1303470" y="1352872"/>
                    <a:pt x="1299664" y="1354775"/>
                  </a:cubicBezTo>
                  <a:cubicBezTo>
                    <a:pt x="1297761" y="1350969"/>
                    <a:pt x="1299664" y="1345261"/>
                    <a:pt x="1293955" y="1343358"/>
                  </a:cubicBezTo>
                  <a:cubicBezTo>
                    <a:pt x="1293956" y="1352872"/>
                    <a:pt x="1293956" y="1360483"/>
                    <a:pt x="1292053" y="1368094"/>
                  </a:cubicBezTo>
                  <a:cubicBezTo>
                    <a:pt x="1282538" y="1360483"/>
                    <a:pt x="1271121" y="1352872"/>
                    <a:pt x="1259704" y="1341455"/>
                  </a:cubicBezTo>
                  <a:cubicBezTo>
                    <a:pt x="1248286" y="1343358"/>
                    <a:pt x="1238772" y="1358580"/>
                    <a:pt x="1219743" y="1350969"/>
                  </a:cubicBezTo>
                  <a:cubicBezTo>
                    <a:pt x="1215938" y="1360483"/>
                    <a:pt x="1208326" y="1354775"/>
                    <a:pt x="1202618" y="1362386"/>
                  </a:cubicBezTo>
                  <a:cubicBezTo>
                    <a:pt x="1208326" y="1366191"/>
                    <a:pt x="1210229" y="1358580"/>
                    <a:pt x="1215938" y="1360483"/>
                  </a:cubicBezTo>
                  <a:cubicBezTo>
                    <a:pt x="1212132" y="1362386"/>
                    <a:pt x="1214035" y="1373802"/>
                    <a:pt x="1208326" y="1373803"/>
                  </a:cubicBezTo>
                  <a:cubicBezTo>
                    <a:pt x="1198812" y="1375705"/>
                    <a:pt x="1200715" y="1368094"/>
                    <a:pt x="1193103" y="1369997"/>
                  </a:cubicBezTo>
                  <a:cubicBezTo>
                    <a:pt x="1189297" y="1375705"/>
                    <a:pt x="1193103" y="1383316"/>
                    <a:pt x="1193103" y="1390928"/>
                  </a:cubicBezTo>
                  <a:close/>
                  <a:moveTo>
                    <a:pt x="1392905" y="1624969"/>
                  </a:moveTo>
                  <a:cubicBezTo>
                    <a:pt x="1394808" y="1615455"/>
                    <a:pt x="1413837" y="1609746"/>
                    <a:pt x="1421448" y="1600233"/>
                  </a:cubicBezTo>
                  <a:cubicBezTo>
                    <a:pt x="1423351" y="1607844"/>
                    <a:pt x="1398614" y="1621163"/>
                    <a:pt x="1392905" y="1624969"/>
                  </a:cubicBezTo>
                  <a:close/>
                  <a:moveTo>
                    <a:pt x="1644085" y="1887552"/>
                  </a:moveTo>
                  <a:cubicBezTo>
                    <a:pt x="1647891" y="1881843"/>
                    <a:pt x="1655502" y="1879940"/>
                    <a:pt x="1659308" y="1872329"/>
                  </a:cubicBezTo>
                  <a:cubicBezTo>
                    <a:pt x="1649793" y="1872329"/>
                    <a:pt x="1642182" y="1881843"/>
                    <a:pt x="1644085" y="1887552"/>
                  </a:cubicBezTo>
                  <a:close/>
                  <a:moveTo>
                    <a:pt x="1015422" y="1267723"/>
                  </a:moveTo>
                  <a:cubicBezTo>
                    <a:pt x="1017087" y="1268674"/>
                    <a:pt x="1018990" y="1269150"/>
                    <a:pt x="1019941" y="1271053"/>
                  </a:cubicBezTo>
                  <a:cubicBezTo>
                    <a:pt x="1021844" y="1265344"/>
                    <a:pt x="1018039" y="1257733"/>
                    <a:pt x="1012330" y="1261539"/>
                  </a:cubicBezTo>
                  <a:cubicBezTo>
                    <a:pt x="1012330" y="1265344"/>
                    <a:pt x="1013757" y="1266771"/>
                    <a:pt x="1015422" y="1267723"/>
                  </a:cubicBezTo>
                  <a:close/>
                  <a:moveTo>
                    <a:pt x="1725908" y="1982690"/>
                  </a:moveTo>
                  <a:cubicBezTo>
                    <a:pt x="1731617" y="1982690"/>
                    <a:pt x="1737326" y="1982690"/>
                    <a:pt x="1737326" y="1976982"/>
                  </a:cubicBezTo>
                  <a:cubicBezTo>
                    <a:pt x="1731617" y="1976982"/>
                    <a:pt x="1727811" y="1976982"/>
                    <a:pt x="1725908" y="1982690"/>
                  </a:cubicBezTo>
                  <a:close/>
                  <a:moveTo>
                    <a:pt x="1375779" y="1632580"/>
                  </a:moveTo>
                  <a:cubicBezTo>
                    <a:pt x="1379585" y="1628774"/>
                    <a:pt x="1383391" y="1624969"/>
                    <a:pt x="1391002" y="1624969"/>
                  </a:cubicBezTo>
                  <a:cubicBezTo>
                    <a:pt x="1387196" y="1628774"/>
                    <a:pt x="1379585" y="1628774"/>
                    <a:pt x="1375779" y="1632580"/>
                  </a:cubicBezTo>
                  <a:close/>
                  <a:moveTo>
                    <a:pt x="931933" y="1190660"/>
                  </a:moveTo>
                  <a:cubicBezTo>
                    <a:pt x="934312" y="1191136"/>
                    <a:pt x="937166" y="1191136"/>
                    <a:pt x="938118" y="1193039"/>
                  </a:cubicBezTo>
                  <a:cubicBezTo>
                    <a:pt x="940021" y="1187330"/>
                    <a:pt x="941924" y="1174011"/>
                    <a:pt x="934312" y="1174011"/>
                  </a:cubicBezTo>
                  <a:cubicBezTo>
                    <a:pt x="936215" y="1181622"/>
                    <a:pt x="936215" y="1183525"/>
                    <a:pt x="932409" y="1189233"/>
                  </a:cubicBezTo>
                  <a:cubicBezTo>
                    <a:pt x="930506" y="1189233"/>
                    <a:pt x="930506" y="1185428"/>
                    <a:pt x="928603" y="1185428"/>
                  </a:cubicBezTo>
                  <a:cubicBezTo>
                    <a:pt x="927652" y="1189233"/>
                    <a:pt x="929555" y="1190185"/>
                    <a:pt x="931933" y="1190660"/>
                  </a:cubicBezTo>
                  <a:close/>
                  <a:moveTo>
                    <a:pt x="1002815" y="1263442"/>
                  </a:moveTo>
                  <a:cubicBezTo>
                    <a:pt x="1008524" y="1269150"/>
                    <a:pt x="1012330" y="1265344"/>
                    <a:pt x="1010427" y="1257733"/>
                  </a:cubicBezTo>
                  <a:cubicBezTo>
                    <a:pt x="1006621" y="1257733"/>
                    <a:pt x="1004718" y="1259636"/>
                    <a:pt x="1002815" y="1263442"/>
                  </a:cubicBezTo>
                  <a:close/>
                  <a:moveTo>
                    <a:pt x="926701" y="1194942"/>
                  </a:moveTo>
                  <a:cubicBezTo>
                    <a:pt x="928604" y="1198747"/>
                    <a:pt x="934312" y="1198747"/>
                    <a:pt x="934312" y="1193039"/>
                  </a:cubicBezTo>
                  <a:cubicBezTo>
                    <a:pt x="930506" y="1193039"/>
                    <a:pt x="926701" y="1191136"/>
                    <a:pt x="926701" y="1194942"/>
                  </a:cubicBezTo>
                  <a:close/>
                  <a:moveTo>
                    <a:pt x="978078" y="1248220"/>
                  </a:moveTo>
                  <a:cubicBezTo>
                    <a:pt x="978078" y="1242511"/>
                    <a:pt x="978078" y="1236803"/>
                    <a:pt x="979981" y="1231094"/>
                  </a:cubicBezTo>
                  <a:cubicBezTo>
                    <a:pt x="976175" y="1231094"/>
                    <a:pt x="976175" y="1227289"/>
                    <a:pt x="972370" y="1229192"/>
                  </a:cubicBezTo>
                  <a:cubicBezTo>
                    <a:pt x="966661" y="1232997"/>
                    <a:pt x="972370" y="1242511"/>
                    <a:pt x="978078" y="1248220"/>
                  </a:cubicBezTo>
                  <a:close/>
                  <a:moveTo>
                    <a:pt x="1404322" y="1680149"/>
                  </a:moveTo>
                  <a:cubicBezTo>
                    <a:pt x="1406225" y="1674441"/>
                    <a:pt x="1406225" y="1672538"/>
                    <a:pt x="1404322" y="1666830"/>
                  </a:cubicBezTo>
                  <a:cubicBezTo>
                    <a:pt x="1413837" y="1663024"/>
                    <a:pt x="1427157" y="1663024"/>
                    <a:pt x="1432865" y="1655413"/>
                  </a:cubicBezTo>
                  <a:cubicBezTo>
                    <a:pt x="1438574" y="1657316"/>
                    <a:pt x="1440477" y="1663024"/>
                    <a:pt x="1442380" y="1668732"/>
                  </a:cubicBezTo>
                  <a:cubicBezTo>
                    <a:pt x="1434768" y="1676344"/>
                    <a:pt x="1423351" y="1678246"/>
                    <a:pt x="1417643" y="1687760"/>
                  </a:cubicBezTo>
                  <a:cubicBezTo>
                    <a:pt x="1411934" y="1683955"/>
                    <a:pt x="1413837" y="1682052"/>
                    <a:pt x="1411934" y="1678246"/>
                  </a:cubicBezTo>
                  <a:cubicBezTo>
                    <a:pt x="1410031" y="1678246"/>
                    <a:pt x="1408128" y="1680149"/>
                    <a:pt x="1404322" y="1680149"/>
                  </a:cubicBezTo>
                  <a:close/>
                  <a:moveTo>
                    <a:pt x="934312" y="1221581"/>
                  </a:moveTo>
                  <a:cubicBezTo>
                    <a:pt x="940021" y="1219678"/>
                    <a:pt x="941924" y="1215872"/>
                    <a:pt x="943827" y="1210164"/>
                  </a:cubicBezTo>
                  <a:cubicBezTo>
                    <a:pt x="940021" y="1208261"/>
                    <a:pt x="932409" y="1213969"/>
                    <a:pt x="934312" y="1221581"/>
                  </a:cubicBezTo>
                  <a:close/>
                  <a:moveTo>
                    <a:pt x="1421448" y="1716302"/>
                  </a:moveTo>
                  <a:cubicBezTo>
                    <a:pt x="1421448" y="1708691"/>
                    <a:pt x="1425254" y="1708691"/>
                    <a:pt x="1417643" y="1710593"/>
                  </a:cubicBezTo>
                  <a:cubicBezTo>
                    <a:pt x="1421448" y="1704885"/>
                    <a:pt x="1423351" y="1706788"/>
                    <a:pt x="1429060" y="1706788"/>
                  </a:cubicBezTo>
                  <a:cubicBezTo>
                    <a:pt x="1423351" y="1708691"/>
                    <a:pt x="1429060" y="1714399"/>
                    <a:pt x="1421448" y="1716302"/>
                  </a:cubicBezTo>
                  <a:close/>
                  <a:moveTo>
                    <a:pt x="1078931" y="1375705"/>
                  </a:moveTo>
                  <a:cubicBezTo>
                    <a:pt x="1086542" y="1373802"/>
                    <a:pt x="1084639" y="1381414"/>
                    <a:pt x="1090348" y="1385219"/>
                  </a:cubicBezTo>
                  <a:cubicBezTo>
                    <a:pt x="1092251" y="1375705"/>
                    <a:pt x="1084639" y="1375705"/>
                    <a:pt x="1086542" y="1364289"/>
                  </a:cubicBezTo>
                  <a:cubicBezTo>
                    <a:pt x="1086542" y="1364289"/>
                    <a:pt x="1086542" y="1364289"/>
                    <a:pt x="1078931" y="1364289"/>
                  </a:cubicBezTo>
                  <a:cubicBezTo>
                    <a:pt x="1078931" y="1364289"/>
                    <a:pt x="1078931" y="1364289"/>
                    <a:pt x="1078931" y="1375705"/>
                  </a:cubicBezTo>
                  <a:close/>
                  <a:moveTo>
                    <a:pt x="1448088" y="1746746"/>
                  </a:moveTo>
                  <a:cubicBezTo>
                    <a:pt x="1442380" y="1744843"/>
                    <a:pt x="1448088" y="1741038"/>
                    <a:pt x="1449991" y="1739135"/>
                  </a:cubicBezTo>
                  <a:cubicBezTo>
                    <a:pt x="1451894" y="1739135"/>
                    <a:pt x="1451894" y="1742941"/>
                    <a:pt x="1453797" y="1742941"/>
                  </a:cubicBezTo>
                  <a:cubicBezTo>
                    <a:pt x="1455700" y="1746746"/>
                    <a:pt x="1448088" y="1744843"/>
                    <a:pt x="1448088" y="1746746"/>
                  </a:cubicBezTo>
                  <a:close/>
                  <a:moveTo>
                    <a:pt x="919089" y="1223483"/>
                  </a:moveTo>
                  <a:cubicBezTo>
                    <a:pt x="922895" y="1223483"/>
                    <a:pt x="922895" y="1225386"/>
                    <a:pt x="924798" y="1227289"/>
                  </a:cubicBezTo>
                  <a:cubicBezTo>
                    <a:pt x="928603" y="1221581"/>
                    <a:pt x="928603" y="1210164"/>
                    <a:pt x="932409" y="1204456"/>
                  </a:cubicBezTo>
                  <a:cubicBezTo>
                    <a:pt x="930506" y="1204456"/>
                    <a:pt x="926700" y="1204456"/>
                    <a:pt x="924798" y="1204456"/>
                  </a:cubicBezTo>
                  <a:cubicBezTo>
                    <a:pt x="922895" y="1210164"/>
                    <a:pt x="922895" y="1219678"/>
                    <a:pt x="919089" y="1223483"/>
                  </a:cubicBezTo>
                  <a:close/>
                  <a:moveTo>
                    <a:pt x="960952" y="1267247"/>
                  </a:moveTo>
                  <a:cubicBezTo>
                    <a:pt x="959050" y="1261539"/>
                    <a:pt x="962855" y="1263442"/>
                    <a:pt x="960952" y="1257733"/>
                  </a:cubicBezTo>
                  <a:cubicBezTo>
                    <a:pt x="959050" y="1257733"/>
                    <a:pt x="959050" y="1255831"/>
                    <a:pt x="957147" y="1255831"/>
                  </a:cubicBezTo>
                  <a:cubicBezTo>
                    <a:pt x="955243" y="1257733"/>
                    <a:pt x="955244" y="1267247"/>
                    <a:pt x="960952" y="1267247"/>
                  </a:cubicBezTo>
                  <a:close/>
                  <a:moveTo>
                    <a:pt x="959049" y="1278664"/>
                  </a:moveTo>
                  <a:cubicBezTo>
                    <a:pt x="966661" y="1278664"/>
                    <a:pt x="966661" y="1284372"/>
                    <a:pt x="972370" y="1284372"/>
                  </a:cubicBezTo>
                  <a:cubicBezTo>
                    <a:pt x="976175" y="1276761"/>
                    <a:pt x="981884" y="1265344"/>
                    <a:pt x="978078" y="1255830"/>
                  </a:cubicBezTo>
                  <a:cubicBezTo>
                    <a:pt x="970467" y="1255831"/>
                    <a:pt x="974272" y="1263442"/>
                    <a:pt x="966661" y="1261539"/>
                  </a:cubicBezTo>
                  <a:cubicBezTo>
                    <a:pt x="962855" y="1267247"/>
                    <a:pt x="964758" y="1272955"/>
                    <a:pt x="964758" y="1274858"/>
                  </a:cubicBezTo>
                  <a:cubicBezTo>
                    <a:pt x="964758" y="1272955"/>
                    <a:pt x="962855" y="1271053"/>
                    <a:pt x="960952" y="1271053"/>
                  </a:cubicBezTo>
                  <a:cubicBezTo>
                    <a:pt x="959049" y="1272955"/>
                    <a:pt x="959049" y="1274858"/>
                    <a:pt x="959049" y="1278664"/>
                  </a:cubicBezTo>
                  <a:close/>
                  <a:moveTo>
                    <a:pt x="1360556" y="1685858"/>
                  </a:moveTo>
                  <a:cubicBezTo>
                    <a:pt x="1362459" y="1680149"/>
                    <a:pt x="1364362" y="1678246"/>
                    <a:pt x="1364362" y="1674441"/>
                  </a:cubicBezTo>
                  <a:cubicBezTo>
                    <a:pt x="1370071" y="1672538"/>
                    <a:pt x="1375779" y="1672538"/>
                    <a:pt x="1383391" y="1672538"/>
                  </a:cubicBezTo>
                  <a:cubicBezTo>
                    <a:pt x="1379585" y="1676344"/>
                    <a:pt x="1385294" y="1676344"/>
                    <a:pt x="1385294" y="1680149"/>
                  </a:cubicBezTo>
                  <a:cubicBezTo>
                    <a:pt x="1385294" y="1689663"/>
                    <a:pt x="1373876" y="1685858"/>
                    <a:pt x="1368168" y="1691566"/>
                  </a:cubicBezTo>
                  <a:cubicBezTo>
                    <a:pt x="1364362" y="1691566"/>
                    <a:pt x="1364362" y="1685857"/>
                    <a:pt x="1360556" y="1685858"/>
                  </a:cubicBezTo>
                  <a:close/>
                  <a:moveTo>
                    <a:pt x="968088" y="1293410"/>
                  </a:moveTo>
                  <a:cubicBezTo>
                    <a:pt x="969515" y="1294838"/>
                    <a:pt x="971418" y="1295789"/>
                    <a:pt x="974273" y="1295789"/>
                  </a:cubicBezTo>
                  <a:cubicBezTo>
                    <a:pt x="974272" y="1290080"/>
                    <a:pt x="968564" y="1284372"/>
                    <a:pt x="964758" y="1288178"/>
                  </a:cubicBezTo>
                  <a:cubicBezTo>
                    <a:pt x="965710" y="1290080"/>
                    <a:pt x="966661" y="1291983"/>
                    <a:pt x="968088" y="1293410"/>
                  </a:cubicBezTo>
                  <a:close/>
                  <a:moveTo>
                    <a:pt x="1410031" y="1750552"/>
                  </a:moveTo>
                  <a:cubicBezTo>
                    <a:pt x="1410031" y="1742941"/>
                    <a:pt x="1421448" y="1746746"/>
                    <a:pt x="1427157" y="1744843"/>
                  </a:cubicBezTo>
                  <a:cubicBezTo>
                    <a:pt x="1423351" y="1750552"/>
                    <a:pt x="1415740" y="1754357"/>
                    <a:pt x="1410031" y="1750552"/>
                  </a:cubicBezTo>
                  <a:close/>
                  <a:moveTo>
                    <a:pt x="970467" y="1314816"/>
                  </a:moveTo>
                  <a:cubicBezTo>
                    <a:pt x="970467" y="1311011"/>
                    <a:pt x="972369" y="1303400"/>
                    <a:pt x="968564" y="1305303"/>
                  </a:cubicBezTo>
                  <a:cubicBezTo>
                    <a:pt x="964758" y="1309108"/>
                    <a:pt x="968564" y="1312914"/>
                    <a:pt x="970467" y="1314816"/>
                  </a:cubicBezTo>
                  <a:close/>
                  <a:moveTo>
                    <a:pt x="1634570" y="1982690"/>
                  </a:moveTo>
                  <a:cubicBezTo>
                    <a:pt x="1645988" y="1982690"/>
                    <a:pt x="1661211" y="1976982"/>
                    <a:pt x="1665016" y="1967468"/>
                  </a:cubicBezTo>
                  <a:cubicBezTo>
                    <a:pt x="1653599" y="1971274"/>
                    <a:pt x="1642182" y="1973176"/>
                    <a:pt x="1634570" y="1982690"/>
                  </a:cubicBezTo>
                  <a:close/>
                  <a:moveTo>
                    <a:pt x="1533718" y="1889454"/>
                  </a:moveTo>
                  <a:cubicBezTo>
                    <a:pt x="1531815" y="1883746"/>
                    <a:pt x="1537524" y="1881843"/>
                    <a:pt x="1537524" y="1878038"/>
                  </a:cubicBezTo>
                  <a:cubicBezTo>
                    <a:pt x="1541329" y="1879940"/>
                    <a:pt x="1547038" y="1878038"/>
                    <a:pt x="1550844" y="1881843"/>
                  </a:cubicBezTo>
                  <a:cubicBezTo>
                    <a:pt x="1545135" y="1885649"/>
                    <a:pt x="1539426" y="1887551"/>
                    <a:pt x="1533718" y="1889454"/>
                  </a:cubicBezTo>
                  <a:close/>
                  <a:moveTo>
                    <a:pt x="1255898" y="1613552"/>
                  </a:moveTo>
                  <a:cubicBezTo>
                    <a:pt x="1255898" y="1613552"/>
                    <a:pt x="1255898" y="1613552"/>
                    <a:pt x="1255898" y="1602135"/>
                  </a:cubicBezTo>
                  <a:cubicBezTo>
                    <a:pt x="1271121" y="1600233"/>
                    <a:pt x="1288247" y="1598330"/>
                    <a:pt x="1297761" y="1594524"/>
                  </a:cubicBezTo>
                  <a:cubicBezTo>
                    <a:pt x="1299664" y="1594524"/>
                    <a:pt x="1299664" y="1596427"/>
                    <a:pt x="1301567" y="1598330"/>
                  </a:cubicBezTo>
                  <a:cubicBezTo>
                    <a:pt x="1292053" y="1611649"/>
                    <a:pt x="1269218" y="1615455"/>
                    <a:pt x="1255898" y="1613552"/>
                  </a:cubicBezTo>
                  <a:close/>
                  <a:moveTo>
                    <a:pt x="1539426" y="1910385"/>
                  </a:moveTo>
                  <a:cubicBezTo>
                    <a:pt x="1543232" y="1912288"/>
                    <a:pt x="1545135" y="1908482"/>
                    <a:pt x="1548941" y="1908482"/>
                  </a:cubicBezTo>
                  <a:cubicBezTo>
                    <a:pt x="1548941" y="1902774"/>
                    <a:pt x="1537524" y="1902774"/>
                    <a:pt x="1539426" y="1910385"/>
                  </a:cubicBezTo>
                  <a:close/>
                  <a:moveTo>
                    <a:pt x="1274927" y="1645899"/>
                  </a:moveTo>
                  <a:cubicBezTo>
                    <a:pt x="1274927" y="1645899"/>
                    <a:pt x="1274927" y="1645899"/>
                    <a:pt x="1274927" y="1638288"/>
                  </a:cubicBezTo>
                  <a:cubicBezTo>
                    <a:pt x="1282538" y="1636386"/>
                    <a:pt x="1280635" y="1636385"/>
                    <a:pt x="1290150" y="1638288"/>
                  </a:cubicBezTo>
                  <a:cubicBezTo>
                    <a:pt x="1288247" y="1640191"/>
                    <a:pt x="1290150" y="1640191"/>
                    <a:pt x="1290150" y="1643997"/>
                  </a:cubicBezTo>
                  <a:cubicBezTo>
                    <a:pt x="1280635" y="1640191"/>
                    <a:pt x="1280635" y="1642094"/>
                    <a:pt x="1274927" y="1645899"/>
                  </a:cubicBezTo>
                  <a:close/>
                  <a:moveTo>
                    <a:pt x="1242578" y="1615455"/>
                  </a:moveTo>
                  <a:cubicBezTo>
                    <a:pt x="1240675" y="1607844"/>
                    <a:pt x="1246384" y="1604038"/>
                    <a:pt x="1252092" y="1604038"/>
                  </a:cubicBezTo>
                  <a:cubicBezTo>
                    <a:pt x="1253995" y="1607844"/>
                    <a:pt x="1250189" y="1607844"/>
                    <a:pt x="1252092" y="1611649"/>
                  </a:cubicBezTo>
                  <a:cubicBezTo>
                    <a:pt x="1248286" y="1613552"/>
                    <a:pt x="1246384" y="1615455"/>
                    <a:pt x="1242578" y="1615455"/>
                  </a:cubicBezTo>
                  <a:close/>
                  <a:moveTo>
                    <a:pt x="1383391" y="1760066"/>
                  </a:moveTo>
                  <a:cubicBezTo>
                    <a:pt x="1385294" y="1756260"/>
                    <a:pt x="1387196" y="1752455"/>
                    <a:pt x="1392905" y="1752455"/>
                  </a:cubicBezTo>
                  <a:cubicBezTo>
                    <a:pt x="1392905" y="1756260"/>
                    <a:pt x="1389099" y="1758163"/>
                    <a:pt x="1391002" y="1761969"/>
                  </a:cubicBezTo>
                  <a:cubicBezTo>
                    <a:pt x="1385294" y="1765774"/>
                    <a:pt x="1387197" y="1758163"/>
                    <a:pt x="1383391" y="1760066"/>
                  </a:cubicBezTo>
                  <a:close/>
                  <a:moveTo>
                    <a:pt x="1073222" y="1449913"/>
                  </a:moveTo>
                  <a:cubicBezTo>
                    <a:pt x="1077028" y="1448011"/>
                    <a:pt x="1080833" y="1448011"/>
                    <a:pt x="1086542" y="1449913"/>
                  </a:cubicBezTo>
                  <a:cubicBezTo>
                    <a:pt x="1086542" y="1444205"/>
                    <a:pt x="1082736" y="1442302"/>
                    <a:pt x="1084639" y="1436594"/>
                  </a:cubicBezTo>
                  <a:cubicBezTo>
                    <a:pt x="1086542" y="1434691"/>
                    <a:pt x="1094154" y="1438497"/>
                    <a:pt x="1094154" y="1434691"/>
                  </a:cubicBezTo>
                  <a:cubicBezTo>
                    <a:pt x="1082736" y="1408053"/>
                    <a:pt x="1077028" y="1381414"/>
                    <a:pt x="1069416" y="1366192"/>
                  </a:cubicBezTo>
                  <a:cubicBezTo>
                    <a:pt x="1069416" y="1371900"/>
                    <a:pt x="1063708" y="1362386"/>
                    <a:pt x="1063707" y="1368094"/>
                  </a:cubicBezTo>
                  <a:cubicBezTo>
                    <a:pt x="1067513" y="1392830"/>
                    <a:pt x="1078931" y="1408053"/>
                    <a:pt x="1082736" y="1434691"/>
                  </a:cubicBezTo>
                  <a:cubicBezTo>
                    <a:pt x="1077028" y="1432789"/>
                    <a:pt x="1075125" y="1415664"/>
                    <a:pt x="1069416" y="1423275"/>
                  </a:cubicBezTo>
                  <a:cubicBezTo>
                    <a:pt x="1073222" y="1417566"/>
                    <a:pt x="1065611" y="1421372"/>
                    <a:pt x="1065611" y="1417566"/>
                  </a:cubicBezTo>
                  <a:cubicBezTo>
                    <a:pt x="1065611" y="1417566"/>
                    <a:pt x="1065611" y="1417566"/>
                    <a:pt x="1069416" y="1417566"/>
                  </a:cubicBezTo>
                  <a:cubicBezTo>
                    <a:pt x="1071319" y="1413761"/>
                    <a:pt x="1067513" y="1413761"/>
                    <a:pt x="1069416" y="1409955"/>
                  </a:cubicBezTo>
                  <a:cubicBezTo>
                    <a:pt x="1065610" y="1409955"/>
                    <a:pt x="1065610" y="1411858"/>
                    <a:pt x="1061805" y="1411858"/>
                  </a:cubicBezTo>
                  <a:cubicBezTo>
                    <a:pt x="1061805" y="1423274"/>
                    <a:pt x="1065611" y="1442302"/>
                    <a:pt x="1073222" y="1449913"/>
                  </a:cubicBezTo>
                  <a:close/>
                  <a:moveTo>
                    <a:pt x="1193103" y="1571691"/>
                  </a:moveTo>
                  <a:cubicBezTo>
                    <a:pt x="1193103" y="1569788"/>
                    <a:pt x="1195006" y="1569788"/>
                    <a:pt x="1193103" y="1565983"/>
                  </a:cubicBezTo>
                  <a:cubicBezTo>
                    <a:pt x="1206423" y="1567886"/>
                    <a:pt x="1210229" y="1565983"/>
                    <a:pt x="1219743" y="1560274"/>
                  </a:cubicBezTo>
                  <a:cubicBezTo>
                    <a:pt x="1219743" y="1573594"/>
                    <a:pt x="1198812" y="1577399"/>
                    <a:pt x="1193103" y="1571691"/>
                  </a:cubicBezTo>
                  <a:close/>
                  <a:moveTo>
                    <a:pt x="1168366" y="1548858"/>
                  </a:moveTo>
                  <a:lnTo>
                    <a:pt x="1168366" y="1548782"/>
                  </a:lnTo>
                  <a:lnTo>
                    <a:pt x="1172172" y="1548858"/>
                  </a:lnTo>
                  <a:cubicBezTo>
                    <a:pt x="1168366" y="1548858"/>
                    <a:pt x="1168366" y="1548858"/>
                    <a:pt x="1168366" y="1548858"/>
                  </a:cubicBezTo>
                  <a:close/>
                  <a:moveTo>
                    <a:pt x="1060140" y="1450865"/>
                  </a:moveTo>
                  <a:cubicBezTo>
                    <a:pt x="1064183" y="1455622"/>
                    <a:pt x="1069416" y="1459427"/>
                    <a:pt x="1075125" y="1463233"/>
                  </a:cubicBezTo>
                  <a:cubicBezTo>
                    <a:pt x="1073222" y="1442302"/>
                    <a:pt x="1056096" y="1434691"/>
                    <a:pt x="1052291" y="1432789"/>
                  </a:cubicBezTo>
                  <a:cubicBezTo>
                    <a:pt x="1053242" y="1440400"/>
                    <a:pt x="1056096" y="1446108"/>
                    <a:pt x="1060140" y="1450865"/>
                  </a:cubicBezTo>
                  <a:close/>
                  <a:moveTo>
                    <a:pt x="1293955" y="1693469"/>
                  </a:moveTo>
                  <a:cubicBezTo>
                    <a:pt x="1299664" y="1693469"/>
                    <a:pt x="1307276" y="1682052"/>
                    <a:pt x="1309179" y="1693469"/>
                  </a:cubicBezTo>
                  <a:cubicBezTo>
                    <a:pt x="1301567" y="1689663"/>
                    <a:pt x="1293956" y="1699177"/>
                    <a:pt x="1293955" y="1693469"/>
                  </a:cubicBezTo>
                  <a:close/>
                  <a:moveTo>
                    <a:pt x="886740" y="1290080"/>
                  </a:moveTo>
                  <a:cubicBezTo>
                    <a:pt x="892449" y="1290080"/>
                    <a:pt x="894352" y="1288178"/>
                    <a:pt x="894351" y="1282469"/>
                  </a:cubicBezTo>
                  <a:cubicBezTo>
                    <a:pt x="894351" y="1282469"/>
                    <a:pt x="894351" y="1282469"/>
                    <a:pt x="886740" y="1282469"/>
                  </a:cubicBezTo>
                  <a:cubicBezTo>
                    <a:pt x="886740" y="1282469"/>
                    <a:pt x="886740" y="1282469"/>
                    <a:pt x="886740" y="1290080"/>
                  </a:cubicBezTo>
                  <a:close/>
                  <a:moveTo>
                    <a:pt x="1670725" y="2077829"/>
                  </a:moveTo>
                  <a:cubicBezTo>
                    <a:pt x="1672628" y="2074023"/>
                    <a:pt x="1676434" y="2072121"/>
                    <a:pt x="1680239" y="2070218"/>
                  </a:cubicBezTo>
                  <a:cubicBezTo>
                    <a:pt x="1678337" y="2077829"/>
                    <a:pt x="1676434" y="2074023"/>
                    <a:pt x="1670725" y="2077829"/>
                  </a:cubicBezTo>
                  <a:close/>
                  <a:moveTo>
                    <a:pt x="1495660" y="1917996"/>
                  </a:moveTo>
                  <a:cubicBezTo>
                    <a:pt x="1493758" y="1917996"/>
                    <a:pt x="1491855" y="1914190"/>
                    <a:pt x="1491855" y="1910385"/>
                  </a:cubicBezTo>
                  <a:cubicBezTo>
                    <a:pt x="1491855" y="1910385"/>
                    <a:pt x="1491855" y="1910385"/>
                    <a:pt x="1497563" y="1910385"/>
                  </a:cubicBezTo>
                  <a:cubicBezTo>
                    <a:pt x="1497563" y="1914190"/>
                    <a:pt x="1495660" y="1916093"/>
                    <a:pt x="1495660" y="1917996"/>
                  </a:cubicBezTo>
                  <a:close/>
                  <a:moveTo>
                    <a:pt x="837266" y="1259636"/>
                  </a:moveTo>
                  <a:cubicBezTo>
                    <a:pt x="837265" y="1255831"/>
                    <a:pt x="839168" y="1252025"/>
                    <a:pt x="839168" y="1248219"/>
                  </a:cubicBezTo>
                  <a:cubicBezTo>
                    <a:pt x="837265" y="1246317"/>
                    <a:pt x="835362" y="1244414"/>
                    <a:pt x="833460" y="1242511"/>
                  </a:cubicBezTo>
                  <a:cubicBezTo>
                    <a:pt x="833460" y="1248219"/>
                    <a:pt x="833460" y="1255831"/>
                    <a:pt x="837266" y="1259636"/>
                  </a:cubicBezTo>
                  <a:close/>
                  <a:moveTo>
                    <a:pt x="1286344" y="1710594"/>
                  </a:moveTo>
                  <a:cubicBezTo>
                    <a:pt x="1284441" y="1706788"/>
                    <a:pt x="1286344" y="1701080"/>
                    <a:pt x="1280635" y="1701080"/>
                  </a:cubicBezTo>
                  <a:cubicBezTo>
                    <a:pt x="1288247" y="1699177"/>
                    <a:pt x="1299664" y="1693469"/>
                    <a:pt x="1309179" y="1697274"/>
                  </a:cubicBezTo>
                  <a:cubicBezTo>
                    <a:pt x="1305373" y="1704885"/>
                    <a:pt x="1295858" y="1708691"/>
                    <a:pt x="1286344" y="1710594"/>
                  </a:cubicBezTo>
                  <a:close/>
                  <a:moveTo>
                    <a:pt x="832032" y="1268674"/>
                  </a:moveTo>
                  <a:cubicBezTo>
                    <a:pt x="832032" y="1271053"/>
                    <a:pt x="833460" y="1272955"/>
                    <a:pt x="837265" y="1272955"/>
                  </a:cubicBezTo>
                  <a:cubicBezTo>
                    <a:pt x="839168" y="1267247"/>
                    <a:pt x="839168" y="1265344"/>
                    <a:pt x="835363" y="1261539"/>
                  </a:cubicBezTo>
                  <a:cubicBezTo>
                    <a:pt x="833460" y="1263442"/>
                    <a:pt x="832032" y="1266296"/>
                    <a:pt x="832032" y="1268674"/>
                  </a:cubicBezTo>
                  <a:close/>
                  <a:moveTo>
                    <a:pt x="844877" y="1286275"/>
                  </a:moveTo>
                  <a:cubicBezTo>
                    <a:pt x="850585" y="1286275"/>
                    <a:pt x="852488" y="1284372"/>
                    <a:pt x="854391" y="1280567"/>
                  </a:cubicBezTo>
                  <a:cubicBezTo>
                    <a:pt x="850586" y="1276761"/>
                    <a:pt x="848683" y="1269150"/>
                    <a:pt x="844877" y="1265344"/>
                  </a:cubicBezTo>
                  <a:cubicBezTo>
                    <a:pt x="844877" y="1265344"/>
                    <a:pt x="844877" y="1265344"/>
                    <a:pt x="842974" y="1265344"/>
                  </a:cubicBezTo>
                  <a:cubicBezTo>
                    <a:pt x="841071" y="1272956"/>
                    <a:pt x="839168" y="1280567"/>
                    <a:pt x="844877" y="1286275"/>
                  </a:cubicBezTo>
                  <a:close/>
                  <a:moveTo>
                    <a:pt x="1305373" y="1779093"/>
                  </a:moveTo>
                  <a:cubicBezTo>
                    <a:pt x="1307276" y="1773385"/>
                    <a:pt x="1322499" y="1771482"/>
                    <a:pt x="1328207" y="1773385"/>
                  </a:cubicBezTo>
                  <a:cubicBezTo>
                    <a:pt x="1324401" y="1777191"/>
                    <a:pt x="1312984" y="1782899"/>
                    <a:pt x="1305373" y="1779093"/>
                  </a:cubicBezTo>
                  <a:close/>
                  <a:moveTo>
                    <a:pt x="1177880" y="1655413"/>
                  </a:moveTo>
                  <a:cubicBezTo>
                    <a:pt x="1181686" y="1651608"/>
                    <a:pt x="1202618" y="1640191"/>
                    <a:pt x="1206423" y="1655413"/>
                  </a:cubicBezTo>
                  <a:cubicBezTo>
                    <a:pt x="1202618" y="1659219"/>
                    <a:pt x="1195006" y="1657316"/>
                    <a:pt x="1195006" y="1653510"/>
                  </a:cubicBezTo>
                  <a:cubicBezTo>
                    <a:pt x="1191200" y="1655413"/>
                    <a:pt x="1183589" y="1655413"/>
                    <a:pt x="1177880" y="1655413"/>
                  </a:cubicBezTo>
                  <a:close/>
                  <a:moveTo>
                    <a:pt x="1621726" y="2100424"/>
                  </a:moveTo>
                  <a:cubicBezTo>
                    <a:pt x="1620774" y="2099235"/>
                    <a:pt x="1620299" y="2096857"/>
                    <a:pt x="1621250" y="2094954"/>
                  </a:cubicBezTo>
                  <a:cubicBezTo>
                    <a:pt x="1625056" y="2094954"/>
                    <a:pt x="1626959" y="2091149"/>
                    <a:pt x="1630765" y="2091149"/>
                  </a:cubicBezTo>
                  <a:cubicBezTo>
                    <a:pt x="1630765" y="2100662"/>
                    <a:pt x="1621250" y="2096857"/>
                    <a:pt x="1625056" y="2098760"/>
                  </a:cubicBezTo>
                  <a:cubicBezTo>
                    <a:pt x="1624105" y="2101614"/>
                    <a:pt x="1622677" y="2101614"/>
                    <a:pt x="1621726" y="2100424"/>
                  </a:cubicBezTo>
                  <a:close/>
                  <a:moveTo>
                    <a:pt x="1385294" y="1897065"/>
                  </a:moveTo>
                  <a:cubicBezTo>
                    <a:pt x="1383391" y="1891357"/>
                    <a:pt x="1391002" y="1895163"/>
                    <a:pt x="1392905" y="1891357"/>
                  </a:cubicBezTo>
                  <a:cubicBezTo>
                    <a:pt x="1394808" y="1891357"/>
                    <a:pt x="1392905" y="1895163"/>
                    <a:pt x="1394808" y="1895163"/>
                  </a:cubicBezTo>
                  <a:cubicBezTo>
                    <a:pt x="1394808" y="1898968"/>
                    <a:pt x="1389099" y="1897065"/>
                    <a:pt x="1385294" y="1897065"/>
                  </a:cubicBezTo>
                  <a:close/>
                  <a:moveTo>
                    <a:pt x="1556552" y="2077829"/>
                  </a:moveTo>
                  <a:cubicBezTo>
                    <a:pt x="1556552" y="2074023"/>
                    <a:pt x="1566067" y="2079732"/>
                    <a:pt x="1566067" y="2074023"/>
                  </a:cubicBezTo>
                  <a:cubicBezTo>
                    <a:pt x="1569873" y="2077829"/>
                    <a:pt x="1558455" y="2081634"/>
                    <a:pt x="1556552" y="2077829"/>
                  </a:cubicBezTo>
                  <a:close/>
                  <a:moveTo>
                    <a:pt x="1585095" y="2112079"/>
                  </a:moveTo>
                  <a:cubicBezTo>
                    <a:pt x="1585095" y="2112079"/>
                    <a:pt x="1585095" y="2112079"/>
                    <a:pt x="1585095" y="2102565"/>
                  </a:cubicBezTo>
                  <a:cubicBezTo>
                    <a:pt x="1592707" y="2102565"/>
                    <a:pt x="1585095" y="2106370"/>
                    <a:pt x="1588901" y="2110176"/>
                  </a:cubicBezTo>
                  <a:cubicBezTo>
                    <a:pt x="1590804" y="2100662"/>
                    <a:pt x="1600319" y="2094954"/>
                    <a:pt x="1611736" y="2089246"/>
                  </a:cubicBezTo>
                  <a:cubicBezTo>
                    <a:pt x="1611736" y="2094954"/>
                    <a:pt x="1615542" y="2096857"/>
                    <a:pt x="1617445" y="2098759"/>
                  </a:cubicBezTo>
                  <a:cubicBezTo>
                    <a:pt x="1611736" y="2108273"/>
                    <a:pt x="1598416" y="2113982"/>
                    <a:pt x="1585095" y="2112079"/>
                  </a:cubicBezTo>
                  <a:close/>
                  <a:moveTo>
                    <a:pt x="1493757" y="2020746"/>
                  </a:moveTo>
                  <a:cubicBezTo>
                    <a:pt x="1495660" y="2016940"/>
                    <a:pt x="1499466" y="2015037"/>
                    <a:pt x="1505175" y="2016940"/>
                  </a:cubicBezTo>
                  <a:cubicBezTo>
                    <a:pt x="1505175" y="2018843"/>
                    <a:pt x="1505175" y="2018843"/>
                    <a:pt x="1507078" y="2018843"/>
                  </a:cubicBezTo>
                  <a:cubicBezTo>
                    <a:pt x="1503272" y="2024551"/>
                    <a:pt x="1499466" y="2020746"/>
                    <a:pt x="1493757" y="2020746"/>
                  </a:cubicBezTo>
                  <a:close/>
                  <a:moveTo>
                    <a:pt x="1128405" y="1672538"/>
                  </a:moveTo>
                  <a:cubicBezTo>
                    <a:pt x="1126502" y="1668732"/>
                    <a:pt x="1124600" y="1668732"/>
                    <a:pt x="1124600" y="1664927"/>
                  </a:cubicBezTo>
                  <a:cubicBezTo>
                    <a:pt x="1130308" y="1663024"/>
                    <a:pt x="1130308" y="1663024"/>
                    <a:pt x="1128405" y="1655413"/>
                  </a:cubicBezTo>
                  <a:cubicBezTo>
                    <a:pt x="1134114" y="1653510"/>
                    <a:pt x="1136017" y="1655413"/>
                    <a:pt x="1136017" y="1651607"/>
                  </a:cubicBezTo>
                  <a:cubicBezTo>
                    <a:pt x="1141726" y="1649705"/>
                    <a:pt x="1137920" y="1657316"/>
                    <a:pt x="1143628" y="1653510"/>
                  </a:cubicBezTo>
                  <a:cubicBezTo>
                    <a:pt x="1141725" y="1642094"/>
                    <a:pt x="1151240" y="1657316"/>
                    <a:pt x="1160754" y="1653510"/>
                  </a:cubicBezTo>
                  <a:cubicBezTo>
                    <a:pt x="1156949" y="1661121"/>
                    <a:pt x="1147434" y="1663024"/>
                    <a:pt x="1143628" y="1670635"/>
                  </a:cubicBezTo>
                  <a:cubicBezTo>
                    <a:pt x="1137920" y="1670635"/>
                    <a:pt x="1134114" y="1674441"/>
                    <a:pt x="1128405" y="1672538"/>
                  </a:cubicBezTo>
                  <a:close/>
                  <a:moveTo>
                    <a:pt x="1569873" y="2117787"/>
                  </a:moveTo>
                  <a:cubicBezTo>
                    <a:pt x="1573678" y="2115885"/>
                    <a:pt x="1581290" y="2112079"/>
                    <a:pt x="1583193" y="2113982"/>
                  </a:cubicBezTo>
                  <a:cubicBezTo>
                    <a:pt x="1583193" y="2121593"/>
                    <a:pt x="1573678" y="2115885"/>
                    <a:pt x="1569873" y="2117787"/>
                  </a:cubicBezTo>
                  <a:close/>
                  <a:moveTo>
                    <a:pt x="1577484" y="2127301"/>
                  </a:moveTo>
                  <a:cubicBezTo>
                    <a:pt x="1581290" y="2121593"/>
                    <a:pt x="1590804" y="2121593"/>
                    <a:pt x="1598416" y="2119690"/>
                  </a:cubicBezTo>
                  <a:cubicBezTo>
                    <a:pt x="1596513" y="2127301"/>
                    <a:pt x="1585095" y="2125398"/>
                    <a:pt x="1577484" y="2127301"/>
                  </a:cubicBezTo>
                  <a:close/>
                  <a:moveTo>
                    <a:pt x="1084639" y="1636385"/>
                  </a:moveTo>
                  <a:cubicBezTo>
                    <a:pt x="1094154" y="1632580"/>
                    <a:pt x="1105571" y="1642094"/>
                    <a:pt x="1111279" y="1647802"/>
                  </a:cubicBezTo>
                  <a:cubicBezTo>
                    <a:pt x="1101765" y="1645899"/>
                    <a:pt x="1096057" y="1638288"/>
                    <a:pt x="1084639" y="1636385"/>
                  </a:cubicBezTo>
                  <a:close/>
                  <a:moveTo>
                    <a:pt x="1399684" y="1974425"/>
                  </a:moveTo>
                  <a:cubicBezTo>
                    <a:pt x="1396235" y="1971868"/>
                    <a:pt x="1394332" y="1968419"/>
                    <a:pt x="1394808" y="1963662"/>
                  </a:cubicBezTo>
                  <a:cubicBezTo>
                    <a:pt x="1396711" y="1946537"/>
                    <a:pt x="1425254" y="1944635"/>
                    <a:pt x="1442380" y="1950343"/>
                  </a:cubicBezTo>
                  <a:cubicBezTo>
                    <a:pt x="1440477" y="1959857"/>
                    <a:pt x="1434768" y="1961760"/>
                    <a:pt x="1429060" y="1963662"/>
                  </a:cubicBezTo>
                  <a:cubicBezTo>
                    <a:pt x="1432866" y="1976982"/>
                    <a:pt x="1446186" y="1969371"/>
                    <a:pt x="1453797" y="1973176"/>
                  </a:cubicBezTo>
                  <a:cubicBezTo>
                    <a:pt x="1453797" y="1975079"/>
                    <a:pt x="1448088" y="1973176"/>
                    <a:pt x="1449991" y="1976982"/>
                  </a:cubicBezTo>
                  <a:cubicBezTo>
                    <a:pt x="1451894" y="1978885"/>
                    <a:pt x="1451894" y="1976982"/>
                    <a:pt x="1451894" y="1976982"/>
                  </a:cubicBezTo>
                  <a:cubicBezTo>
                    <a:pt x="1457603" y="1978885"/>
                    <a:pt x="1448089" y="1978885"/>
                    <a:pt x="1449991" y="1984593"/>
                  </a:cubicBezTo>
                  <a:cubicBezTo>
                    <a:pt x="1434293" y="1981739"/>
                    <a:pt x="1410031" y="1982095"/>
                    <a:pt x="1399684" y="1974425"/>
                  </a:cubicBezTo>
                  <a:close/>
                  <a:moveTo>
                    <a:pt x="1054431" y="1633293"/>
                  </a:moveTo>
                  <a:cubicBezTo>
                    <a:pt x="1049912" y="1629726"/>
                    <a:pt x="1045630" y="1625920"/>
                    <a:pt x="1042776" y="1621163"/>
                  </a:cubicBezTo>
                  <a:cubicBezTo>
                    <a:pt x="1048485" y="1623066"/>
                    <a:pt x="1050387" y="1628774"/>
                    <a:pt x="1059902" y="1626872"/>
                  </a:cubicBezTo>
                  <a:cubicBezTo>
                    <a:pt x="1057999" y="1615455"/>
                    <a:pt x="1040873" y="1619260"/>
                    <a:pt x="1044679" y="1605941"/>
                  </a:cubicBezTo>
                  <a:cubicBezTo>
                    <a:pt x="1054193" y="1615455"/>
                    <a:pt x="1067513" y="1623066"/>
                    <a:pt x="1075125" y="1634483"/>
                  </a:cubicBezTo>
                  <a:cubicBezTo>
                    <a:pt x="1075125" y="1640191"/>
                    <a:pt x="1063708" y="1634483"/>
                    <a:pt x="1067513" y="1643996"/>
                  </a:cubicBezTo>
                  <a:cubicBezTo>
                    <a:pt x="1063708" y="1640191"/>
                    <a:pt x="1058950" y="1636861"/>
                    <a:pt x="1054431" y="1633293"/>
                  </a:cubicBezTo>
                  <a:close/>
                  <a:moveTo>
                    <a:pt x="1025650" y="1609746"/>
                  </a:moveTo>
                  <a:cubicBezTo>
                    <a:pt x="1029456" y="1605941"/>
                    <a:pt x="1033262" y="1617358"/>
                    <a:pt x="1038970" y="1617358"/>
                  </a:cubicBezTo>
                  <a:cubicBezTo>
                    <a:pt x="1035165" y="1621163"/>
                    <a:pt x="1029456" y="1611649"/>
                    <a:pt x="1025650" y="1609746"/>
                  </a:cubicBezTo>
                  <a:close/>
                  <a:moveTo>
                    <a:pt x="1132449" y="1718205"/>
                  </a:moveTo>
                  <a:cubicBezTo>
                    <a:pt x="1130308" y="1716777"/>
                    <a:pt x="1128405" y="1714399"/>
                    <a:pt x="1128405" y="1712496"/>
                  </a:cubicBezTo>
                  <a:cubicBezTo>
                    <a:pt x="1132211" y="1712496"/>
                    <a:pt x="1136017" y="1714399"/>
                    <a:pt x="1137920" y="1718204"/>
                  </a:cubicBezTo>
                  <a:cubicBezTo>
                    <a:pt x="1136968" y="1720107"/>
                    <a:pt x="1134590" y="1719632"/>
                    <a:pt x="1132449" y="1718205"/>
                  </a:cubicBezTo>
                  <a:close/>
                  <a:moveTo>
                    <a:pt x="1217840" y="1803829"/>
                  </a:moveTo>
                  <a:cubicBezTo>
                    <a:pt x="1221646" y="1798121"/>
                    <a:pt x="1229258" y="1796219"/>
                    <a:pt x="1236869" y="1794316"/>
                  </a:cubicBezTo>
                  <a:cubicBezTo>
                    <a:pt x="1234966" y="1801927"/>
                    <a:pt x="1225452" y="1803829"/>
                    <a:pt x="1217840" y="1803829"/>
                  </a:cubicBezTo>
                  <a:close/>
                  <a:moveTo>
                    <a:pt x="1246384" y="1838079"/>
                  </a:moveTo>
                  <a:cubicBezTo>
                    <a:pt x="1246384" y="1834274"/>
                    <a:pt x="1246384" y="1834274"/>
                    <a:pt x="1244481" y="1834274"/>
                  </a:cubicBezTo>
                  <a:cubicBezTo>
                    <a:pt x="1244481" y="1828565"/>
                    <a:pt x="1255898" y="1836177"/>
                    <a:pt x="1257801" y="1830468"/>
                  </a:cubicBezTo>
                  <a:cubicBezTo>
                    <a:pt x="1259704" y="1834274"/>
                    <a:pt x="1252092" y="1838079"/>
                    <a:pt x="1246384" y="1838079"/>
                  </a:cubicBezTo>
                  <a:close/>
                  <a:moveTo>
                    <a:pt x="1202618" y="1817149"/>
                  </a:moveTo>
                  <a:cubicBezTo>
                    <a:pt x="1212132" y="1807635"/>
                    <a:pt x="1225452" y="1817149"/>
                    <a:pt x="1234966" y="1811441"/>
                  </a:cubicBezTo>
                  <a:cubicBezTo>
                    <a:pt x="1229258" y="1819052"/>
                    <a:pt x="1212132" y="1815246"/>
                    <a:pt x="1202618" y="1817149"/>
                  </a:cubicBezTo>
                  <a:close/>
                  <a:moveTo>
                    <a:pt x="1288247" y="1921802"/>
                  </a:moveTo>
                  <a:cubicBezTo>
                    <a:pt x="1286344" y="1916093"/>
                    <a:pt x="1292053" y="1917996"/>
                    <a:pt x="1293955" y="1917996"/>
                  </a:cubicBezTo>
                  <a:cubicBezTo>
                    <a:pt x="1293956" y="1914190"/>
                    <a:pt x="1288247" y="1916093"/>
                    <a:pt x="1284441" y="1916093"/>
                  </a:cubicBezTo>
                  <a:cubicBezTo>
                    <a:pt x="1288247" y="1906579"/>
                    <a:pt x="1297761" y="1906579"/>
                    <a:pt x="1309179" y="1908482"/>
                  </a:cubicBezTo>
                  <a:cubicBezTo>
                    <a:pt x="1303470" y="1912288"/>
                    <a:pt x="1303470" y="1914190"/>
                    <a:pt x="1301567" y="1923704"/>
                  </a:cubicBezTo>
                  <a:cubicBezTo>
                    <a:pt x="1297761" y="1919899"/>
                    <a:pt x="1288247" y="1927510"/>
                    <a:pt x="1288247" y="1921802"/>
                  </a:cubicBezTo>
                  <a:close/>
                  <a:moveTo>
                    <a:pt x="955244" y="1594524"/>
                  </a:moveTo>
                  <a:cubicBezTo>
                    <a:pt x="957146" y="1590719"/>
                    <a:pt x="960952" y="1586913"/>
                    <a:pt x="955244" y="1585010"/>
                  </a:cubicBezTo>
                  <a:cubicBezTo>
                    <a:pt x="974272" y="1586913"/>
                    <a:pt x="991398" y="1596427"/>
                    <a:pt x="1010427" y="1605941"/>
                  </a:cubicBezTo>
                  <a:cubicBezTo>
                    <a:pt x="1004718" y="1607844"/>
                    <a:pt x="1000913" y="1611649"/>
                    <a:pt x="1006621" y="1611649"/>
                  </a:cubicBezTo>
                  <a:cubicBezTo>
                    <a:pt x="987593" y="1624969"/>
                    <a:pt x="968564" y="1604038"/>
                    <a:pt x="955244" y="1594524"/>
                  </a:cubicBezTo>
                  <a:close/>
                  <a:moveTo>
                    <a:pt x="1233064" y="1879940"/>
                  </a:moveTo>
                  <a:cubicBezTo>
                    <a:pt x="1238772" y="1872329"/>
                    <a:pt x="1252092" y="1872329"/>
                    <a:pt x="1259704" y="1874232"/>
                  </a:cubicBezTo>
                  <a:cubicBezTo>
                    <a:pt x="1252092" y="1879940"/>
                    <a:pt x="1242578" y="1879941"/>
                    <a:pt x="1233064" y="1879940"/>
                  </a:cubicBezTo>
                  <a:close/>
                  <a:moveTo>
                    <a:pt x="1286344" y="1938926"/>
                  </a:moveTo>
                  <a:cubicBezTo>
                    <a:pt x="1297761" y="1933218"/>
                    <a:pt x="1312984" y="1933218"/>
                    <a:pt x="1324402" y="1933218"/>
                  </a:cubicBezTo>
                  <a:cubicBezTo>
                    <a:pt x="1322499" y="1938926"/>
                    <a:pt x="1328207" y="1937024"/>
                    <a:pt x="1326304" y="1944635"/>
                  </a:cubicBezTo>
                  <a:cubicBezTo>
                    <a:pt x="1309179" y="1946538"/>
                    <a:pt x="1299664" y="1946538"/>
                    <a:pt x="1286344" y="1938926"/>
                  </a:cubicBezTo>
                  <a:close/>
                  <a:moveTo>
                    <a:pt x="1143628" y="1817149"/>
                  </a:moveTo>
                  <a:cubicBezTo>
                    <a:pt x="1151240" y="1822857"/>
                    <a:pt x="1162657" y="1822857"/>
                    <a:pt x="1174074" y="1817149"/>
                  </a:cubicBezTo>
                  <a:cubicBezTo>
                    <a:pt x="1170269" y="1807635"/>
                    <a:pt x="1149337" y="1811441"/>
                    <a:pt x="1143628" y="1817149"/>
                  </a:cubicBezTo>
                  <a:close/>
                  <a:moveTo>
                    <a:pt x="1182340" y="1863767"/>
                  </a:moveTo>
                  <a:cubicBezTo>
                    <a:pt x="1180021" y="1862459"/>
                    <a:pt x="1178356" y="1860437"/>
                    <a:pt x="1177880" y="1857107"/>
                  </a:cubicBezTo>
                  <a:cubicBezTo>
                    <a:pt x="1195006" y="1859010"/>
                    <a:pt x="1200715" y="1847593"/>
                    <a:pt x="1214035" y="1855204"/>
                  </a:cubicBezTo>
                  <a:cubicBezTo>
                    <a:pt x="1212132" y="1859010"/>
                    <a:pt x="1215938" y="1859010"/>
                    <a:pt x="1214035" y="1864718"/>
                  </a:cubicBezTo>
                  <a:cubicBezTo>
                    <a:pt x="1208326" y="1864718"/>
                    <a:pt x="1204520" y="1866621"/>
                    <a:pt x="1206423" y="1872329"/>
                  </a:cubicBezTo>
                  <a:cubicBezTo>
                    <a:pt x="1202142" y="1865194"/>
                    <a:pt x="1189297" y="1867691"/>
                    <a:pt x="1182340" y="1863767"/>
                  </a:cubicBezTo>
                  <a:close/>
                  <a:moveTo>
                    <a:pt x="868901" y="1553377"/>
                  </a:moveTo>
                  <a:cubicBezTo>
                    <a:pt x="871041" y="1555518"/>
                    <a:pt x="873420" y="1556469"/>
                    <a:pt x="875323" y="1554566"/>
                  </a:cubicBezTo>
                  <a:cubicBezTo>
                    <a:pt x="871517" y="1550760"/>
                    <a:pt x="867711" y="1548858"/>
                    <a:pt x="863906" y="1545052"/>
                  </a:cubicBezTo>
                  <a:cubicBezTo>
                    <a:pt x="864857" y="1547906"/>
                    <a:pt x="866760" y="1551236"/>
                    <a:pt x="868901" y="1553377"/>
                  </a:cubicBezTo>
                  <a:close/>
                  <a:moveTo>
                    <a:pt x="934312" y="1628774"/>
                  </a:moveTo>
                  <a:cubicBezTo>
                    <a:pt x="932409" y="1624969"/>
                    <a:pt x="932409" y="1617358"/>
                    <a:pt x="926701" y="1617358"/>
                  </a:cubicBezTo>
                  <a:cubicBezTo>
                    <a:pt x="924798" y="1613552"/>
                    <a:pt x="936215" y="1619260"/>
                    <a:pt x="930506" y="1615455"/>
                  </a:cubicBezTo>
                  <a:cubicBezTo>
                    <a:pt x="945730" y="1619260"/>
                    <a:pt x="968564" y="1647802"/>
                    <a:pt x="987593" y="1632580"/>
                  </a:cubicBezTo>
                  <a:cubicBezTo>
                    <a:pt x="1016136" y="1643996"/>
                    <a:pt x="1046582" y="1653510"/>
                    <a:pt x="1075125" y="1664927"/>
                  </a:cubicBezTo>
                  <a:cubicBezTo>
                    <a:pt x="1065610" y="1668732"/>
                    <a:pt x="1057999" y="1666830"/>
                    <a:pt x="1052290" y="1663024"/>
                  </a:cubicBezTo>
                  <a:cubicBezTo>
                    <a:pt x="1061805" y="1676344"/>
                    <a:pt x="1086542" y="1685858"/>
                    <a:pt x="1099862" y="1683955"/>
                  </a:cubicBezTo>
                  <a:cubicBezTo>
                    <a:pt x="1139823" y="1701080"/>
                    <a:pt x="1198812" y="1718205"/>
                    <a:pt x="1236869" y="1704885"/>
                  </a:cubicBezTo>
                  <a:cubicBezTo>
                    <a:pt x="1240675" y="1704885"/>
                    <a:pt x="1238772" y="1704885"/>
                    <a:pt x="1238772" y="1706788"/>
                  </a:cubicBezTo>
                  <a:cubicBezTo>
                    <a:pt x="1250189" y="1701080"/>
                    <a:pt x="1261607" y="1702982"/>
                    <a:pt x="1276830" y="1701080"/>
                  </a:cubicBezTo>
                  <a:cubicBezTo>
                    <a:pt x="1269218" y="1702983"/>
                    <a:pt x="1259704" y="1712496"/>
                    <a:pt x="1252092" y="1708691"/>
                  </a:cubicBezTo>
                  <a:cubicBezTo>
                    <a:pt x="1236869" y="1729621"/>
                    <a:pt x="1212132" y="1706788"/>
                    <a:pt x="1193103" y="1722010"/>
                  </a:cubicBezTo>
                  <a:cubicBezTo>
                    <a:pt x="1191200" y="1720107"/>
                    <a:pt x="1187394" y="1716302"/>
                    <a:pt x="1187395" y="1710594"/>
                  </a:cubicBezTo>
                  <a:cubicBezTo>
                    <a:pt x="1168366" y="1708691"/>
                    <a:pt x="1141725" y="1710594"/>
                    <a:pt x="1122697" y="1697274"/>
                  </a:cubicBezTo>
                  <a:cubicBezTo>
                    <a:pt x="1097959" y="1695371"/>
                    <a:pt x="1071319" y="1682052"/>
                    <a:pt x="1046582" y="1674441"/>
                  </a:cubicBezTo>
                  <a:cubicBezTo>
                    <a:pt x="1006621" y="1674441"/>
                    <a:pt x="997107" y="1651607"/>
                    <a:pt x="959049" y="1645899"/>
                  </a:cubicBezTo>
                  <a:cubicBezTo>
                    <a:pt x="953341" y="1636385"/>
                    <a:pt x="943827" y="1632580"/>
                    <a:pt x="934312" y="1628774"/>
                  </a:cubicBezTo>
                  <a:close/>
                  <a:moveTo>
                    <a:pt x="1453797" y="2153940"/>
                  </a:moveTo>
                  <a:cubicBezTo>
                    <a:pt x="1459506" y="2150134"/>
                    <a:pt x="1467117" y="2136815"/>
                    <a:pt x="1474729" y="2146329"/>
                  </a:cubicBezTo>
                  <a:cubicBezTo>
                    <a:pt x="1491855" y="2134912"/>
                    <a:pt x="1514689" y="2136815"/>
                    <a:pt x="1541329" y="2131107"/>
                  </a:cubicBezTo>
                  <a:cubicBezTo>
                    <a:pt x="1533718" y="2121593"/>
                    <a:pt x="1548941" y="2123495"/>
                    <a:pt x="1556552" y="2121593"/>
                  </a:cubicBezTo>
                  <a:cubicBezTo>
                    <a:pt x="1548941" y="2123495"/>
                    <a:pt x="1550844" y="2127301"/>
                    <a:pt x="1554650" y="2127301"/>
                  </a:cubicBezTo>
                  <a:cubicBezTo>
                    <a:pt x="1524203" y="2142523"/>
                    <a:pt x="1486146" y="2150134"/>
                    <a:pt x="1453797" y="2153940"/>
                  </a:cubicBezTo>
                  <a:close/>
                  <a:moveTo>
                    <a:pt x="919089" y="1634483"/>
                  </a:moveTo>
                  <a:cubicBezTo>
                    <a:pt x="919089" y="1638288"/>
                    <a:pt x="922895" y="1640191"/>
                    <a:pt x="926701" y="1640191"/>
                  </a:cubicBezTo>
                  <a:cubicBezTo>
                    <a:pt x="926700" y="1634483"/>
                    <a:pt x="922895" y="1630677"/>
                    <a:pt x="919089" y="1634483"/>
                  </a:cubicBezTo>
                  <a:close/>
                  <a:moveTo>
                    <a:pt x="926701" y="1649705"/>
                  </a:moveTo>
                  <a:cubicBezTo>
                    <a:pt x="930506" y="1649705"/>
                    <a:pt x="930506" y="1655413"/>
                    <a:pt x="934312" y="1655413"/>
                  </a:cubicBezTo>
                  <a:cubicBezTo>
                    <a:pt x="934312" y="1651608"/>
                    <a:pt x="930506" y="1643996"/>
                    <a:pt x="926701" y="1649705"/>
                  </a:cubicBezTo>
                  <a:close/>
                  <a:moveTo>
                    <a:pt x="846780" y="1569788"/>
                  </a:moveTo>
                  <a:cubicBezTo>
                    <a:pt x="852488" y="1569788"/>
                    <a:pt x="854391" y="1571691"/>
                    <a:pt x="860100" y="1573594"/>
                  </a:cubicBezTo>
                  <a:cubicBezTo>
                    <a:pt x="860100" y="1565983"/>
                    <a:pt x="854391" y="1564080"/>
                    <a:pt x="850585" y="1560274"/>
                  </a:cubicBezTo>
                  <a:cubicBezTo>
                    <a:pt x="850585" y="1564080"/>
                    <a:pt x="846780" y="1565983"/>
                    <a:pt x="846780" y="1569788"/>
                  </a:cubicBezTo>
                  <a:close/>
                  <a:moveTo>
                    <a:pt x="1171280" y="1900247"/>
                  </a:moveTo>
                  <a:cubicBezTo>
                    <a:pt x="1176453" y="1903368"/>
                    <a:pt x="1186443" y="1900871"/>
                    <a:pt x="1183589" y="1895163"/>
                  </a:cubicBezTo>
                  <a:cubicBezTo>
                    <a:pt x="1177880" y="1893260"/>
                    <a:pt x="1175977" y="1897065"/>
                    <a:pt x="1168366" y="1895163"/>
                  </a:cubicBezTo>
                  <a:cubicBezTo>
                    <a:pt x="1168366" y="1897541"/>
                    <a:pt x="1169555" y="1899206"/>
                    <a:pt x="1171280" y="1900247"/>
                  </a:cubicBezTo>
                  <a:close/>
                  <a:moveTo>
                    <a:pt x="900060" y="1636385"/>
                  </a:moveTo>
                  <a:cubicBezTo>
                    <a:pt x="901963" y="1642094"/>
                    <a:pt x="907672" y="1645899"/>
                    <a:pt x="913380" y="1647802"/>
                  </a:cubicBezTo>
                  <a:cubicBezTo>
                    <a:pt x="919089" y="1638288"/>
                    <a:pt x="905769" y="1638288"/>
                    <a:pt x="900060" y="1636385"/>
                  </a:cubicBezTo>
                  <a:close/>
                  <a:moveTo>
                    <a:pt x="1208326" y="1969371"/>
                  </a:moveTo>
                  <a:cubicBezTo>
                    <a:pt x="1210229" y="1963663"/>
                    <a:pt x="1214035" y="1959857"/>
                    <a:pt x="1210229" y="1954149"/>
                  </a:cubicBezTo>
                  <a:cubicBezTo>
                    <a:pt x="1227355" y="1959857"/>
                    <a:pt x="1246384" y="1961760"/>
                    <a:pt x="1269218" y="1957954"/>
                  </a:cubicBezTo>
                  <a:cubicBezTo>
                    <a:pt x="1265412" y="1971274"/>
                    <a:pt x="1246384" y="1956051"/>
                    <a:pt x="1242578" y="1971274"/>
                  </a:cubicBezTo>
                  <a:cubicBezTo>
                    <a:pt x="1229258" y="1971274"/>
                    <a:pt x="1221646" y="1967468"/>
                    <a:pt x="1208326" y="1969371"/>
                  </a:cubicBezTo>
                  <a:close/>
                  <a:moveTo>
                    <a:pt x="1195006" y="1990301"/>
                  </a:moveTo>
                  <a:cubicBezTo>
                    <a:pt x="1195006" y="1984593"/>
                    <a:pt x="1195006" y="1980788"/>
                    <a:pt x="1193103" y="1976982"/>
                  </a:cubicBezTo>
                  <a:cubicBezTo>
                    <a:pt x="1219743" y="1971274"/>
                    <a:pt x="1250189" y="1990301"/>
                    <a:pt x="1278733" y="1976982"/>
                  </a:cubicBezTo>
                  <a:cubicBezTo>
                    <a:pt x="1278732" y="1971274"/>
                    <a:pt x="1280635" y="1965565"/>
                    <a:pt x="1274927" y="1965565"/>
                  </a:cubicBezTo>
                  <a:cubicBezTo>
                    <a:pt x="1276830" y="1963663"/>
                    <a:pt x="1282538" y="1959857"/>
                    <a:pt x="1274927" y="1959857"/>
                  </a:cubicBezTo>
                  <a:cubicBezTo>
                    <a:pt x="1278732" y="1954149"/>
                    <a:pt x="1280635" y="1963662"/>
                    <a:pt x="1286344" y="1961760"/>
                  </a:cubicBezTo>
                  <a:cubicBezTo>
                    <a:pt x="1286344" y="1946538"/>
                    <a:pt x="1324402" y="1959857"/>
                    <a:pt x="1328207" y="1944635"/>
                  </a:cubicBezTo>
                  <a:cubicBezTo>
                    <a:pt x="1337722" y="1942732"/>
                    <a:pt x="1337722" y="1950343"/>
                    <a:pt x="1345333" y="1950343"/>
                  </a:cubicBezTo>
                  <a:cubicBezTo>
                    <a:pt x="1335819" y="1957954"/>
                    <a:pt x="1320596" y="1954149"/>
                    <a:pt x="1309179" y="1963662"/>
                  </a:cubicBezTo>
                  <a:cubicBezTo>
                    <a:pt x="1312985" y="1980788"/>
                    <a:pt x="1339625" y="1957954"/>
                    <a:pt x="1358653" y="1965565"/>
                  </a:cubicBezTo>
                  <a:cubicBezTo>
                    <a:pt x="1352945" y="1973176"/>
                    <a:pt x="1347236" y="1969371"/>
                    <a:pt x="1337722" y="1973176"/>
                  </a:cubicBezTo>
                  <a:cubicBezTo>
                    <a:pt x="1337722" y="1978885"/>
                    <a:pt x="1326305" y="1980788"/>
                    <a:pt x="1330110" y="1986496"/>
                  </a:cubicBezTo>
                  <a:cubicBezTo>
                    <a:pt x="1326304" y="1986496"/>
                    <a:pt x="1305373" y="1982690"/>
                    <a:pt x="1303470" y="1994107"/>
                  </a:cubicBezTo>
                  <a:cubicBezTo>
                    <a:pt x="1303470" y="1992204"/>
                    <a:pt x="1299664" y="1994107"/>
                    <a:pt x="1299664" y="1990301"/>
                  </a:cubicBezTo>
                  <a:cubicBezTo>
                    <a:pt x="1295858" y="1992204"/>
                    <a:pt x="1301567" y="1994107"/>
                    <a:pt x="1299664" y="1997913"/>
                  </a:cubicBezTo>
                  <a:cubicBezTo>
                    <a:pt x="1288247" y="1994107"/>
                    <a:pt x="1276830" y="1990301"/>
                    <a:pt x="1263509" y="1990301"/>
                  </a:cubicBezTo>
                  <a:cubicBezTo>
                    <a:pt x="1267315" y="1986496"/>
                    <a:pt x="1263509" y="1982690"/>
                    <a:pt x="1259704" y="1982690"/>
                  </a:cubicBezTo>
                  <a:cubicBezTo>
                    <a:pt x="1252092" y="1994107"/>
                    <a:pt x="1227355" y="1984593"/>
                    <a:pt x="1210229" y="1984593"/>
                  </a:cubicBezTo>
                  <a:cubicBezTo>
                    <a:pt x="1208326" y="1984593"/>
                    <a:pt x="1210229" y="1988399"/>
                    <a:pt x="1210229" y="1990301"/>
                  </a:cubicBezTo>
                  <a:cubicBezTo>
                    <a:pt x="1204520" y="1986496"/>
                    <a:pt x="1200715" y="1988399"/>
                    <a:pt x="1195006" y="1990301"/>
                  </a:cubicBezTo>
                  <a:close/>
                  <a:moveTo>
                    <a:pt x="1343430" y="2144426"/>
                  </a:moveTo>
                  <a:cubicBezTo>
                    <a:pt x="1343430" y="2136815"/>
                    <a:pt x="1352945" y="2140621"/>
                    <a:pt x="1354848" y="2136815"/>
                  </a:cubicBezTo>
                  <a:cubicBezTo>
                    <a:pt x="1358653" y="2140621"/>
                    <a:pt x="1351042" y="2146329"/>
                    <a:pt x="1343430" y="2144426"/>
                  </a:cubicBezTo>
                  <a:close/>
                  <a:moveTo>
                    <a:pt x="1204520" y="2034065"/>
                  </a:moveTo>
                  <a:cubicBezTo>
                    <a:pt x="1204520" y="2030260"/>
                    <a:pt x="1198812" y="2028357"/>
                    <a:pt x="1198812" y="2020746"/>
                  </a:cubicBezTo>
                  <a:cubicBezTo>
                    <a:pt x="1208326" y="2020746"/>
                    <a:pt x="1215938" y="2022649"/>
                    <a:pt x="1221646" y="2026454"/>
                  </a:cubicBezTo>
                  <a:cubicBezTo>
                    <a:pt x="1219743" y="2034065"/>
                    <a:pt x="1208326" y="2034065"/>
                    <a:pt x="1204520" y="2034065"/>
                  </a:cubicBezTo>
                  <a:close/>
                  <a:moveTo>
                    <a:pt x="1147434" y="2001718"/>
                  </a:moveTo>
                  <a:cubicBezTo>
                    <a:pt x="1147434" y="1994107"/>
                    <a:pt x="1156949" y="1996010"/>
                    <a:pt x="1160754" y="1997913"/>
                  </a:cubicBezTo>
                  <a:cubicBezTo>
                    <a:pt x="1155046" y="1999815"/>
                    <a:pt x="1153143" y="1997913"/>
                    <a:pt x="1147434" y="2001718"/>
                  </a:cubicBezTo>
                  <a:close/>
                  <a:moveTo>
                    <a:pt x="1467117" y="2328995"/>
                  </a:moveTo>
                  <a:cubicBezTo>
                    <a:pt x="1472826" y="2330898"/>
                    <a:pt x="1470923" y="2330898"/>
                    <a:pt x="1476632" y="2328995"/>
                  </a:cubicBezTo>
                  <a:cubicBezTo>
                    <a:pt x="1478535" y="2334703"/>
                    <a:pt x="1465215" y="2334703"/>
                    <a:pt x="1467117" y="2328995"/>
                  </a:cubicBezTo>
                  <a:close/>
                  <a:moveTo>
                    <a:pt x="1136017" y="2007426"/>
                  </a:moveTo>
                  <a:cubicBezTo>
                    <a:pt x="1143628" y="1997912"/>
                    <a:pt x="1156949" y="2007427"/>
                    <a:pt x="1170269" y="2003621"/>
                  </a:cubicBezTo>
                  <a:cubicBezTo>
                    <a:pt x="1164560" y="2016940"/>
                    <a:pt x="1145531" y="2003621"/>
                    <a:pt x="1136017" y="2007426"/>
                  </a:cubicBezTo>
                  <a:close/>
                  <a:moveTo>
                    <a:pt x="1162657" y="2039773"/>
                  </a:moveTo>
                  <a:cubicBezTo>
                    <a:pt x="1164560" y="2035968"/>
                    <a:pt x="1174074" y="2039773"/>
                    <a:pt x="1177880" y="2037871"/>
                  </a:cubicBezTo>
                  <a:cubicBezTo>
                    <a:pt x="1175977" y="2045482"/>
                    <a:pt x="1168366" y="2041676"/>
                    <a:pt x="1162657" y="2039773"/>
                  </a:cubicBezTo>
                  <a:close/>
                  <a:moveTo>
                    <a:pt x="1198812" y="2125398"/>
                  </a:moveTo>
                  <a:cubicBezTo>
                    <a:pt x="1196909" y="2123496"/>
                    <a:pt x="1196909" y="2119690"/>
                    <a:pt x="1198812" y="2117787"/>
                  </a:cubicBezTo>
                  <a:cubicBezTo>
                    <a:pt x="1204520" y="2117787"/>
                    <a:pt x="1206423" y="2123495"/>
                    <a:pt x="1214035" y="2121593"/>
                  </a:cubicBezTo>
                  <a:cubicBezTo>
                    <a:pt x="1210229" y="2123496"/>
                    <a:pt x="1204520" y="2125398"/>
                    <a:pt x="1198812" y="2125398"/>
                  </a:cubicBezTo>
                  <a:close/>
                  <a:moveTo>
                    <a:pt x="1364124" y="2319243"/>
                  </a:moveTo>
                  <a:cubicBezTo>
                    <a:pt x="1361983" y="2318530"/>
                    <a:pt x="1360556" y="2316627"/>
                    <a:pt x="1360556" y="2313773"/>
                  </a:cubicBezTo>
                  <a:cubicBezTo>
                    <a:pt x="1362459" y="2309967"/>
                    <a:pt x="1366265" y="2311870"/>
                    <a:pt x="1370071" y="2311870"/>
                  </a:cubicBezTo>
                  <a:cubicBezTo>
                    <a:pt x="1370071" y="2313773"/>
                    <a:pt x="1371973" y="2315676"/>
                    <a:pt x="1371973" y="2317579"/>
                  </a:cubicBezTo>
                  <a:cubicBezTo>
                    <a:pt x="1369119" y="2319481"/>
                    <a:pt x="1366265" y="2319957"/>
                    <a:pt x="1364124" y="2319243"/>
                  </a:cubicBezTo>
                  <a:close/>
                  <a:moveTo>
                    <a:pt x="1358653" y="2334704"/>
                  </a:moveTo>
                  <a:cubicBezTo>
                    <a:pt x="1370071" y="2328995"/>
                    <a:pt x="1385294" y="2334704"/>
                    <a:pt x="1398614" y="2327092"/>
                  </a:cubicBezTo>
                  <a:cubicBezTo>
                    <a:pt x="1394808" y="2325190"/>
                    <a:pt x="1387196" y="2325190"/>
                    <a:pt x="1381488" y="2325190"/>
                  </a:cubicBezTo>
                  <a:cubicBezTo>
                    <a:pt x="1381488" y="2319481"/>
                    <a:pt x="1379585" y="2315676"/>
                    <a:pt x="1375779" y="2311870"/>
                  </a:cubicBezTo>
                  <a:cubicBezTo>
                    <a:pt x="1387197" y="2311870"/>
                    <a:pt x="1391002" y="2319481"/>
                    <a:pt x="1400517" y="2313773"/>
                  </a:cubicBezTo>
                  <a:cubicBezTo>
                    <a:pt x="1408128" y="2317579"/>
                    <a:pt x="1404322" y="2328995"/>
                    <a:pt x="1410031" y="2328995"/>
                  </a:cubicBezTo>
                  <a:cubicBezTo>
                    <a:pt x="1411934" y="2332801"/>
                    <a:pt x="1404322" y="2330898"/>
                    <a:pt x="1402419" y="2330898"/>
                  </a:cubicBezTo>
                  <a:cubicBezTo>
                    <a:pt x="1400517" y="2336606"/>
                    <a:pt x="1408128" y="2338509"/>
                    <a:pt x="1404322" y="2340412"/>
                  </a:cubicBezTo>
                  <a:cubicBezTo>
                    <a:pt x="1391002" y="2334703"/>
                    <a:pt x="1373876" y="2340412"/>
                    <a:pt x="1358653" y="2334704"/>
                  </a:cubicBezTo>
                  <a:close/>
                  <a:moveTo>
                    <a:pt x="1128405" y="2106371"/>
                  </a:moveTo>
                  <a:cubicBezTo>
                    <a:pt x="1126503" y="2104468"/>
                    <a:pt x="1147434" y="2106371"/>
                    <a:pt x="1153143" y="2110176"/>
                  </a:cubicBezTo>
                  <a:cubicBezTo>
                    <a:pt x="1147434" y="2117787"/>
                    <a:pt x="1136017" y="2106370"/>
                    <a:pt x="1128405" y="2106371"/>
                  </a:cubicBezTo>
                  <a:close/>
                  <a:moveTo>
                    <a:pt x="1311082" y="2315676"/>
                  </a:moveTo>
                  <a:cubicBezTo>
                    <a:pt x="1322499" y="2309967"/>
                    <a:pt x="1332013" y="2309968"/>
                    <a:pt x="1339625" y="2315676"/>
                  </a:cubicBezTo>
                  <a:cubicBezTo>
                    <a:pt x="1330110" y="2319481"/>
                    <a:pt x="1318693" y="2323287"/>
                    <a:pt x="1311082" y="2315676"/>
                  </a:cubicBezTo>
                  <a:close/>
                  <a:moveTo>
                    <a:pt x="1120794" y="2172968"/>
                  </a:moveTo>
                  <a:cubicBezTo>
                    <a:pt x="1124600" y="2167259"/>
                    <a:pt x="1136017" y="2171065"/>
                    <a:pt x="1136017" y="2178676"/>
                  </a:cubicBezTo>
                  <a:cubicBezTo>
                    <a:pt x="1130308" y="2182481"/>
                    <a:pt x="1126503" y="2174870"/>
                    <a:pt x="1120794" y="2172968"/>
                  </a:cubicBezTo>
                  <a:close/>
                  <a:moveTo>
                    <a:pt x="936453" y="2043341"/>
                  </a:moveTo>
                  <a:cubicBezTo>
                    <a:pt x="933836" y="2042152"/>
                    <a:pt x="931458" y="2039773"/>
                    <a:pt x="930506" y="2035968"/>
                  </a:cubicBezTo>
                  <a:cubicBezTo>
                    <a:pt x="940021" y="2034065"/>
                    <a:pt x="936215" y="2043579"/>
                    <a:pt x="943826" y="2043579"/>
                  </a:cubicBezTo>
                  <a:cubicBezTo>
                    <a:pt x="941924" y="2044530"/>
                    <a:pt x="939069" y="2044530"/>
                    <a:pt x="936453" y="2043341"/>
                  </a:cubicBezTo>
                  <a:close/>
                  <a:moveTo>
                    <a:pt x="943827" y="2051190"/>
                  </a:moveTo>
                  <a:cubicBezTo>
                    <a:pt x="955244" y="2047385"/>
                    <a:pt x="970467" y="2056899"/>
                    <a:pt x="983787" y="2056899"/>
                  </a:cubicBezTo>
                  <a:cubicBezTo>
                    <a:pt x="968564" y="2060704"/>
                    <a:pt x="959049" y="2053093"/>
                    <a:pt x="943827" y="2051190"/>
                  </a:cubicBezTo>
                  <a:close/>
                  <a:moveTo>
                    <a:pt x="1031835" y="2156556"/>
                  </a:moveTo>
                  <a:cubicBezTo>
                    <a:pt x="1029456" y="2155843"/>
                    <a:pt x="1027553" y="2153940"/>
                    <a:pt x="1027553" y="2152037"/>
                  </a:cubicBezTo>
                  <a:cubicBezTo>
                    <a:pt x="1031359" y="2144426"/>
                    <a:pt x="1035165" y="2152037"/>
                    <a:pt x="1038970" y="2153940"/>
                  </a:cubicBezTo>
                  <a:cubicBezTo>
                    <a:pt x="1037067" y="2156794"/>
                    <a:pt x="1034213" y="2157270"/>
                    <a:pt x="1031835" y="2156556"/>
                  </a:cubicBezTo>
                  <a:close/>
                  <a:moveTo>
                    <a:pt x="1168366" y="2302356"/>
                  </a:moveTo>
                  <a:cubicBezTo>
                    <a:pt x="1170269" y="2298551"/>
                    <a:pt x="1179783" y="2298551"/>
                    <a:pt x="1181686" y="2300454"/>
                  </a:cubicBezTo>
                  <a:cubicBezTo>
                    <a:pt x="1177880" y="2306162"/>
                    <a:pt x="1175977" y="2302356"/>
                    <a:pt x="1168366" y="2302356"/>
                  </a:cubicBezTo>
                  <a:close/>
                  <a:moveTo>
                    <a:pt x="863668" y="2023124"/>
                  </a:moveTo>
                  <a:cubicBezTo>
                    <a:pt x="865333" y="2023600"/>
                    <a:pt x="867711" y="2023600"/>
                    <a:pt x="869614" y="2024551"/>
                  </a:cubicBezTo>
                  <a:cubicBezTo>
                    <a:pt x="869614" y="2018843"/>
                    <a:pt x="865808" y="2018843"/>
                    <a:pt x="862003" y="2018843"/>
                  </a:cubicBezTo>
                  <a:cubicBezTo>
                    <a:pt x="861051" y="2021697"/>
                    <a:pt x="862003" y="2022648"/>
                    <a:pt x="863668" y="2023124"/>
                  </a:cubicBezTo>
                  <a:close/>
                  <a:moveTo>
                    <a:pt x="307552" y="1469655"/>
                  </a:moveTo>
                  <a:cubicBezTo>
                    <a:pt x="308742" y="1471795"/>
                    <a:pt x="311120" y="1473698"/>
                    <a:pt x="313975" y="1474650"/>
                  </a:cubicBezTo>
                  <a:cubicBezTo>
                    <a:pt x="313975" y="1467038"/>
                    <a:pt x="312072" y="1463233"/>
                    <a:pt x="308266" y="1463233"/>
                  </a:cubicBezTo>
                  <a:cubicBezTo>
                    <a:pt x="306363" y="1465136"/>
                    <a:pt x="306363" y="1467514"/>
                    <a:pt x="307552" y="1469655"/>
                  </a:cubicBezTo>
                  <a:close/>
                  <a:moveTo>
                    <a:pt x="839168" y="2007426"/>
                  </a:moveTo>
                  <a:cubicBezTo>
                    <a:pt x="842974" y="2013135"/>
                    <a:pt x="852488" y="2018843"/>
                    <a:pt x="858197" y="2015037"/>
                  </a:cubicBezTo>
                  <a:cubicBezTo>
                    <a:pt x="850585" y="2015037"/>
                    <a:pt x="844877" y="2005524"/>
                    <a:pt x="839168" y="2007426"/>
                  </a:cubicBezTo>
                  <a:close/>
                  <a:moveTo>
                    <a:pt x="789218" y="1971274"/>
                  </a:moveTo>
                  <a:cubicBezTo>
                    <a:pt x="790645" y="1972225"/>
                    <a:pt x="792548" y="1972225"/>
                    <a:pt x="793499" y="1971274"/>
                  </a:cubicBezTo>
                  <a:cubicBezTo>
                    <a:pt x="793499" y="1967468"/>
                    <a:pt x="791596" y="1965565"/>
                    <a:pt x="787791" y="1965565"/>
                  </a:cubicBezTo>
                  <a:cubicBezTo>
                    <a:pt x="786839" y="1968420"/>
                    <a:pt x="787791" y="1970322"/>
                    <a:pt x="789218" y="1971274"/>
                  </a:cubicBezTo>
                  <a:close/>
                  <a:moveTo>
                    <a:pt x="972369" y="2155843"/>
                  </a:moveTo>
                  <a:cubicBezTo>
                    <a:pt x="974273" y="2140621"/>
                    <a:pt x="1000913" y="2148232"/>
                    <a:pt x="1004718" y="2155843"/>
                  </a:cubicBezTo>
                  <a:cubicBezTo>
                    <a:pt x="997107" y="2155843"/>
                    <a:pt x="983787" y="2148231"/>
                    <a:pt x="972369" y="2155843"/>
                  </a:cubicBezTo>
                  <a:close/>
                  <a:moveTo>
                    <a:pt x="681943" y="1884549"/>
                  </a:moveTo>
                  <a:cubicBezTo>
                    <a:pt x="688009" y="1893736"/>
                    <a:pt x="702637" y="1899444"/>
                    <a:pt x="709773" y="1900871"/>
                  </a:cubicBezTo>
                  <a:cubicBezTo>
                    <a:pt x="700258" y="1895163"/>
                    <a:pt x="690744" y="1883746"/>
                    <a:pt x="679327" y="1874232"/>
                  </a:cubicBezTo>
                  <a:cubicBezTo>
                    <a:pt x="678851" y="1878038"/>
                    <a:pt x="679921" y="1881486"/>
                    <a:pt x="681943" y="1884549"/>
                  </a:cubicBezTo>
                  <a:close/>
                  <a:moveTo>
                    <a:pt x="215025" y="1419469"/>
                  </a:moveTo>
                  <a:cubicBezTo>
                    <a:pt x="209316" y="1409955"/>
                    <a:pt x="205511" y="1398539"/>
                    <a:pt x="205511" y="1383316"/>
                  </a:cubicBezTo>
                  <a:cubicBezTo>
                    <a:pt x="211219" y="1387122"/>
                    <a:pt x="207414" y="1396636"/>
                    <a:pt x="215025" y="1392830"/>
                  </a:cubicBezTo>
                  <a:cubicBezTo>
                    <a:pt x="215025" y="1404247"/>
                    <a:pt x="215025" y="1408053"/>
                    <a:pt x="215025" y="1419469"/>
                  </a:cubicBezTo>
                  <a:close/>
                  <a:moveTo>
                    <a:pt x="192190" y="1423275"/>
                  </a:moveTo>
                  <a:cubicBezTo>
                    <a:pt x="188385" y="1421372"/>
                    <a:pt x="188385" y="1417566"/>
                    <a:pt x="186482" y="1413761"/>
                  </a:cubicBezTo>
                  <a:cubicBezTo>
                    <a:pt x="184579" y="1408052"/>
                    <a:pt x="192190" y="1415663"/>
                    <a:pt x="190288" y="1408053"/>
                  </a:cubicBezTo>
                  <a:cubicBezTo>
                    <a:pt x="190288" y="1404247"/>
                    <a:pt x="186482" y="1408052"/>
                    <a:pt x="186482" y="1409955"/>
                  </a:cubicBezTo>
                  <a:cubicBezTo>
                    <a:pt x="182676" y="1389025"/>
                    <a:pt x="178870" y="1371900"/>
                    <a:pt x="182676" y="1349067"/>
                  </a:cubicBezTo>
                  <a:cubicBezTo>
                    <a:pt x="188385" y="1354775"/>
                    <a:pt x="186482" y="1368094"/>
                    <a:pt x="194093" y="1369997"/>
                  </a:cubicBezTo>
                  <a:cubicBezTo>
                    <a:pt x="188385" y="1383316"/>
                    <a:pt x="197899" y="1402344"/>
                    <a:pt x="192190" y="1423275"/>
                  </a:cubicBezTo>
                  <a:close/>
                  <a:moveTo>
                    <a:pt x="318494" y="1551712"/>
                  </a:moveTo>
                  <a:cubicBezTo>
                    <a:pt x="319208" y="1555993"/>
                    <a:pt x="321586" y="1559323"/>
                    <a:pt x="327295" y="1560274"/>
                  </a:cubicBezTo>
                  <a:cubicBezTo>
                    <a:pt x="325392" y="1552663"/>
                    <a:pt x="323489" y="1543150"/>
                    <a:pt x="319683" y="1537441"/>
                  </a:cubicBezTo>
                  <a:cubicBezTo>
                    <a:pt x="318732" y="1542198"/>
                    <a:pt x="317780" y="1547431"/>
                    <a:pt x="318494" y="1551712"/>
                  </a:cubicBezTo>
                  <a:close/>
                  <a:moveTo>
                    <a:pt x="806819" y="2043579"/>
                  </a:moveTo>
                  <a:cubicBezTo>
                    <a:pt x="810625" y="2037871"/>
                    <a:pt x="814431" y="2045482"/>
                    <a:pt x="820140" y="2043579"/>
                  </a:cubicBezTo>
                  <a:cubicBezTo>
                    <a:pt x="822042" y="2047385"/>
                    <a:pt x="816334" y="2049287"/>
                    <a:pt x="820140" y="2049287"/>
                  </a:cubicBezTo>
                  <a:cubicBezTo>
                    <a:pt x="812528" y="2053093"/>
                    <a:pt x="812528" y="2045482"/>
                    <a:pt x="806819" y="2043579"/>
                  </a:cubicBezTo>
                  <a:close/>
                  <a:moveTo>
                    <a:pt x="852488" y="2093051"/>
                  </a:moveTo>
                  <a:cubicBezTo>
                    <a:pt x="856294" y="2089246"/>
                    <a:pt x="863906" y="2094954"/>
                    <a:pt x="867711" y="2096857"/>
                  </a:cubicBezTo>
                  <a:cubicBezTo>
                    <a:pt x="865809" y="2104468"/>
                    <a:pt x="856294" y="2093051"/>
                    <a:pt x="852488" y="2093051"/>
                  </a:cubicBezTo>
                  <a:close/>
                  <a:moveTo>
                    <a:pt x="289237" y="1533636"/>
                  </a:moveTo>
                  <a:cubicBezTo>
                    <a:pt x="287334" y="1529830"/>
                    <a:pt x="287334" y="1522219"/>
                    <a:pt x="285431" y="1516511"/>
                  </a:cubicBezTo>
                  <a:cubicBezTo>
                    <a:pt x="293043" y="1518413"/>
                    <a:pt x="289237" y="1531733"/>
                    <a:pt x="298752" y="1531733"/>
                  </a:cubicBezTo>
                  <a:cubicBezTo>
                    <a:pt x="296849" y="1539344"/>
                    <a:pt x="289237" y="1527927"/>
                    <a:pt x="289237" y="1533636"/>
                  </a:cubicBezTo>
                  <a:close/>
                  <a:moveTo>
                    <a:pt x="874609" y="2122306"/>
                  </a:moveTo>
                  <a:cubicBezTo>
                    <a:pt x="873896" y="2119214"/>
                    <a:pt x="874371" y="2114933"/>
                    <a:pt x="875323" y="2112079"/>
                  </a:cubicBezTo>
                  <a:cubicBezTo>
                    <a:pt x="877226" y="2112079"/>
                    <a:pt x="879129" y="2112079"/>
                    <a:pt x="881032" y="2112079"/>
                  </a:cubicBezTo>
                  <a:cubicBezTo>
                    <a:pt x="882934" y="2115884"/>
                    <a:pt x="873420" y="2121593"/>
                    <a:pt x="881031" y="2125398"/>
                  </a:cubicBezTo>
                  <a:cubicBezTo>
                    <a:pt x="877226" y="2127301"/>
                    <a:pt x="875323" y="2125398"/>
                    <a:pt x="874609" y="2122306"/>
                  </a:cubicBezTo>
                  <a:close/>
                  <a:moveTo>
                    <a:pt x="106561" y="1360483"/>
                  </a:moveTo>
                  <a:cubicBezTo>
                    <a:pt x="110367" y="1354775"/>
                    <a:pt x="116075" y="1352872"/>
                    <a:pt x="114172" y="1343358"/>
                  </a:cubicBezTo>
                  <a:cubicBezTo>
                    <a:pt x="110367" y="1343358"/>
                    <a:pt x="108464" y="1345261"/>
                    <a:pt x="104658" y="1347163"/>
                  </a:cubicBezTo>
                  <a:cubicBezTo>
                    <a:pt x="104658" y="1352872"/>
                    <a:pt x="104658" y="1358580"/>
                    <a:pt x="106561" y="1360483"/>
                  </a:cubicBezTo>
                  <a:close/>
                  <a:moveTo>
                    <a:pt x="19029" y="1278664"/>
                  </a:moveTo>
                  <a:cubicBezTo>
                    <a:pt x="20932" y="1272955"/>
                    <a:pt x="17126" y="1271053"/>
                    <a:pt x="17126" y="1265344"/>
                  </a:cubicBezTo>
                  <a:cubicBezTo>
                    <a:pt x="24738" y="1265344"/>
                    <a:pt x="19029" y="1280567"/>
                    <a:pt x="26640" y="1280567"/>
                  </a:cubicBezTo>
                  <a:cubicBezTo>
                    <a:pt x="24737" y="1284372"/>
                    <a:pt x="20932" y="1278664"/>
                    <a:pt x="19029" y="1278664"/>
                  </a:cubicBezTo>
                  <a:close/>
                  <a:moveTo>
                    <a:pt x="156036" y="1419469"/>
                  </a:moveTo>
                  <a:cubicBezTo>
                    <a:pt x="154133" y="1411858"/>
                    <a:pt x="157938" y="1408052"/>
                    <a:pt x="156036" y="1400441"/>
                  </a:cubicBezTo>
                  <a:cubicBezTo>
                    <a:pt x="159842" y="1400441"/>
                    <a:pt x="161744" y="1400441"/>
                    <a:pt x="161744" y="1398539"/>
                  </a:cubicBezTo>
                  <a:cubicBezTo>
                    <a:pt x="165550" y="1402344"/>
                    <a:pt x="161744" y="1406149"/>
                    <a:pt x="165550" y="1411858"/>
                  </a:cubicBezTo>
                  <a:cubicBezTo>
                    <a:pt x="163647" y="1411858"/>
                    <a:pt x="163647" y="1408053"/>
                    <a:pt x="159841" y="1409955"/>
                  </a:cubicBezTo>
                  <a:cubicBezTo>
                    <a:pt x="161744" y="1415664"/>
                    <a:pt x="163647" y="1417566"/>
                    <a:pt x="161744" y="1423275"/>
                  </a:cubicBezTo>
                  <a:cubicBezTo>
                    <a:pt x="159842" y="1421372"/>
                    <a:pt x="157939" y="1419469"/>
                    <a:pt x="156036" y="1419469"/>
                  </a:cubicBezTo>
                  <a:close/>
                  <a:moveTo>
                    <a:pt x="142716" y="1406150"/>
                  </a:moveTo>
                  <a:cubicBezTo>
                    <a:pt x="138910" y="1404247"/>
                    <a:pt x="142716" y="1396636"/>
                    <a:pt x="146521" y="1396636"/>
                  </a:cubicBezTo>
                  <a:cubicBezTo>
                    <a:pt x="144618" y="1392830"/>
                    <a:pt x="142716" y="1389025"/>
                    <a:pt x="138910" y="1385219"/>
                  </a:cubicBezTo>
                  <a:cubicBezTo>
                    <a:pt x="144619" y="1381414"/>
                    <a:pt x="148424" y="1394733"/>
                    <a:pt x="148424" y="1400441"/>
                  </a:cubicBezTo>
                  <a:cubicBezTo>
                    <a:pt x="148424" y="1404247"/>
                    <a:pt x="140813" y="1400441"/>
                    <a:pt x="142716" y="1406150"/>
                  </a:cubicBezTo>
                  <a:close/>
                  <a:moveTo>
                    <a:pt x="260694" y="1529830"/>
                  </a:moveTo>
                  <a:cubicBezTo>
                    <a:pt x="253083" y="1512705"/>
                    <a:pt x="245471" y="1497483"/>
                    <a:pt x="241665" y="1476552"/>
                  </a:cubicBezTo>
                  <a:cubicBezTo>
                    <a:pt x="253083" y="1487969"/>
                    <a:pt x="258791" y="1505094"/>
                    <a:pt x="260694" y="1529830"/>
                  </a:cubicBezTo>
                  <a:close/>
                  <a:moveTo>
                    <a:pt x="802300" y="2074737"/>
                  </a:moveTo>
                  <a:cubicBezTo>
                    <a:pt x="799208" y="2071645"/>
                    <a:pt x="797305" y="2067364"/>
                    <a:pt x="795402" y="2062607"/>
                  </a:cubicBezTo>
                  <a:cubicBezTo>
                    <a:pt x="799208" y="2062607"/>
                    <a:pt x="801111" y="2062607"/>
                    <a:pt x="801111" y="2060704"/>
                  </a:cubicBezTo>
                  <a:cubicBezTo>
                    <a:pt x="803014" y="2070218"/>
                    <a:pt x="816334" y="2068315"/>
                    <a:pt x="816334" y="2079732"/>
                  </a:cubicBezTo>
                  <a:cubicBezTo>
                    <a:pt x="809674" y="2079732"/>
                    <a:pt x="805392" y="2077829"/>
                    <a:pt x="802300" y="2074737"/>
                  </a:cubicBezTo>
                  <a:close/>
                  <a:moveTo>
                    <a:pt x="759247" y="2032162"/>
                  </a:moveTo>
                  <a:cubicBezTo>
                    <a:pt x="759247" y="2022649"/>
                    <a:pt x="745927" y="2024551"/>
                    <a:pt x="745927" y="2015037"/>
                  </a:cubicBezTo>
                  <a:cubicBezTo>
                    <a:pt x="753539" y="2009329"/>
                    <a:pt x="763053" y="2011232"/>
                    <a:pt x="770665" y="2015037"/>
                  </a:cubicBezTo>
                  <a:cubicBezTo>
                    <a:pt x="770665" y="2028357"/>
                    <a:pt x="782082" y="2030260"/>
                    <a:pt x="787791" y="2035968"/>
                  </a:cubicBezTo>
                  <a:cubicBezTo>
                    <a:pt x="783985" y="2041676"/>
                    <a:pt x="778276" y="2030260"/>
                    <a:pt x="778276" y="2041676"/>
                  </a:cubicBezTo>
                  <a:cubicBezTo>
                    <a:pt x="768762" y="2043579"/>
                    <a:pt x="768762" y="2034065"/>
                    <a:pt x="764956" y="2030260"/>
                  </a:cubicBezTo>
                  <a:cubicBezTo>
                    <a:pt x="763053" y="2030260"/>
                    <a:pt x="763053" y="2034065"/>
                    <a:pt x="759247" y="2032162"/>
                  </a:cubicBezTo>
                  <a:close/>
                  <a:moveTo>
                    <a:pt x="1018038" y="2294745"/>
                  </a:moveTo>
                  <a:cubicBezTo>
                    <a:pt x="1019941" y="2287134"/>
                    <a:pt x="1012330" y="2290940"/>
                    <a:pt x="1012330" y="2285231"/>
                  </a:cubicBezTo>
                  <a:cubicBezTo>
                    <a:pt x="1018039" y="2290940"/>
                    <a:pt x="1033262" y="2287134"/>
                    <a:pt x="1038970" y="2292842"/>
                  </a:cubicBezTo>
                  <a:cubicBezTo>
                    <a:pt x="1033262" y="2302356"/>
                    <a:pt x="1025650" y="2290940"/>
                    <a:pt x="1018038" y="2294745"/>
                  </a:cubicBezTo>
                  <a:close/>
                  <a:moveTo>
                    <a:pt x="624143" y="1908482"/>
                  </a:moveTo>
                  <a:cubicBezTo>
                    <a:pt x="627949" y="1906579"/>
                    <a:pt x="635560" y="1912288"/>
                    <a:pt x="635560" y="1917996"/>
                  </a:cubicBezTo>
                  <a:cubicBezTo>
                    <a:pt x="629852" y="1916093"/>
                    <a:pt x="627949" y="1912288"/>
                    <a:pt x="624143" y="1908482"/>
                  </a:cubicBezTo>
                  <a:close/>
                  <a:moveTo>
                    <a:pt x="247374" y="1531733"/>
                  </a:moveTo>
                  <a:cubicBezTo>
                    <a:pt x="249277" y="1526024"/>
                    <a:pt x="245471" y="1527927"/>
                    <a:pt x="247374" y="1524122"/>
                  </a:cubicBezTo>
                  <a:cubicBezTo>
                    <a:pt x="251179" y="1524122"/>
                    <a:pt x="253082" y="1531733"/>
                    <a:pt x="251180" y="1531733"/>
                  </a:cubicBezTo>
                  <a:cubicBezTo>
                    <a:pt x="247374" y="1537441"/>
                    <a:pt x="254986" y="1527927"/>
                    <a:pt x="247374" y="1531733"/>
                  </a:cubicBezTo>
                  <a:close/>
                  <a:moveTo>
                    <a:pt x="324916" y="1611173"/>
                  </a:moveTo>
                  <a:cubicBezTo>
                    <a:pt x="323965" y="1608320"/>
                    <a:pt x="323489" y="1604990"/>
                    <a:pt x="321586" y="1602135"/>
                  </a:cubicBezTo>
                  <a:cubicBezTo>
                    <a:pt x="327294" y="1604038"/>
                    <a:pt x="329197" y="1611649"/>
                    <a:pt x="331100" y="1617358"/>
                  </a:cubicBezTo>
                  <a:cubicBezTo>
                    <a:pt x="327295" y="1616406"/>
                    <a:pt x="325868" y="1614028"/>
                    <a:pt x="324916" y="1611173"/>
                  </a:cubicBezTo>
                  <a:close/>
                  <a:moveTo>
                    <a:pt x="546839" y="1835463"/>
                  </a:moveTo>
                  <a:cubicBezTo>
                    <a:pt x="548028" y="1837128"/>
                    <a:pt x="549931" y="1838079"/>
                    <a:pt x="551834" y="1838079"/>
                  </a:cubicBezTo>
                  <a:cubicBezTo>
                    <a:pt x="553737" y="1834274"/>
                    <a:pt x="549931" y="1830468"/>
                    <a:pt x="546125" y="1828565"/>
                  </a:cubicBezTo>
                  <a:cubicBezTo>
                    <a:pt x="545174" y="1831420"/>
                    <a:pt x="545649" y="1833798"/>
                    <a:pt x="546839" y="1835463"/>
                  </a:cubicBezTo>
                  <a:close/>
                  <a:moveTo>
                    <a:pt x="127195" y="1427675"/>
                  </a:moveTo>
                  <a:cubicBezTo>
                    <a:pt x="126660" y="1426010"/>
                    <a:pt x="126065" y="1421848"/>
                    <a:pt x="125590" y="1413761"/>
                  </a:cubicBezTo>
                  <a:cubicBezTo>
                    <a:pt x="129871" y="1415188"/>
                    <a:pt x="128801" y="1432669"/>
                    <a:pt x="127195" y="1427675"/>
                  </a:cubicBezTo>
                  <a:close/>
                  <a:moveTo>
                    <a:pt x="157939" y="1463233"/>
                  </a:moveTo>
                  <a:cubicBezTo>
                    <a:pt x="154133" y="1461330"/>
                    <a:pt x="154133" y="1453719"/>
                    <a:pt x="154133" y="1448011"/>
                  </a:cubicBezTo>
                  <a:cubicBezTo>
                    <a:pt x="157939" y="1449913"/>
                    <a:pt x="157938" y="1455622"/>
                    <a:pt x="157939" y="1463233"/>
                  </a:cubicBezTo>
                  <a:close/>
                  <a:moveTo>
                    <a:pt x="89435" y="1396636"/>
                  </a:moveTo>
                  <a:cubicBezTo>
                    <a:pt x="78018" y="1364289"/>
                    <a:pt x="79921" y="1331941"/>
                    <a:pt x="76115" y="1299594"/>
                  </a:cubicBezTo>
                  <a:cubicBezTo>
                    <a:pt x="72309" y="1301497"/>
                    <a:pt x="68503" y="1293886"/>
                    <a:pt x="66601" y="1299594"/>
                  </a:cubicBezTo>
                  <a:cubicBezTo>
                    <a:pt x="64698" y="1297691"/>
                    <a:pt x="64698" y="1294838"/>
                    <a:pt x="65174" y="1291983"/>
                  </a:cubicBezTo>
                  <a:lnTo>
                    <a:pt x="66201" y="1286503"/>
                  </a:lnTo>
                  <a:lnTo>
                    <a:pt x="91582" y="1319373"/>
                  </a:lnTo>
                  <a:lnTo>
                    <a:pt x="128183" y="1312608"/>
                  </a:lnTo>
                  <a:lnTo>
                    <a:pt x="128920" y="1315054"/>
                  </a:lnTo>
                  <a:cubicBezTo>
                    <a:pt x="129871" y="1321476"/>
                    <a:pt x="130347" y="1328136"/>
                    <a:pt x="131298" y="1333844"/>
                  </a:cubicBezTo>
                  <a:cubicBezTo>
                    <a:pt x="138910" y="1333844"/>
                    <a:pt x="137007" y="1322428"/>
                    <a:pt x="135104" y="1318622"/>
                  </a:cubicBezTo>
                  <a:cubicBezTo>
                    <a:pt x="142716" y="1328136"/>
                    <a:pt x="140813" y="1312914"/>
                    <a:pt x="148424" y="1316719"/>
                  </a:cubicBezTo>
                  <a:cubicBezTo>
                    <a:pt x="150327" y="1312914"/>
                    <a:pt x="146521" y="1312914"/>
                    <a:pt x="148425" y="1309108"/>
                  </a:cubicBezTo>
                  <a:cubicBezTo>
                    <a:pt x="150327" y="1312914"/>
                    <a:pt x="154133" y="1309108"/>
                    <a:pt x="156036" y="1309108"/>
                  </a:cubicBezTo>
                  <a:cubicBezTo>
                    <a:pt x="156036" y="1312914"/>
                    <a:pt x="159842" y="1316719"/>
                    <a:pt x="159841" y="1312914"/>
                  </a:cubicBezTo>
                  <a:cubicBezTo>
                    <a:pt x="161744" y="1312914"/>
                    <a:pt x="161744" y="1316719"/>
                    <a:pt x="161744" y="1318622"/>
                  </a:cubicBezTo>
                  <a:cubicBezTo>
                    <a:pt x="157939" y="1318622"/>
                    <a:pt x="159842" y="1318622"/>
                    <a:pt x="159842" y="1314816"/>
                  </a:cubicBezTo>
                  <a:cubicBezTo>
                    <a:pt x="144619" y="1316719"/>
                    <a:pt x="154133" y="1335747"/>
                    <a:pt x="144619" y="1343358"/>
                  </a:cubicBezTo>
                  <a:cubicBezTo>
                    <a:pt x="146521" y="1347164"/>
                    <a:pt x="146521" y="1350969"/>
                    <a:pt x="148424" y="1352872"/>
                  </a:cubicBezTo>
                  <a:cubicBezTo>
                    <a:pt x="150327" y="1349066"/>
                    <a:pt x="152230" y="1341456"/>
                    <a:pt x="152230" y="1331942"/>
                  </a:cubicBezTo>
                  <a:cubicBezTo>
                    <a:pt x="154133" y="1331942"/>
                    <a:pt x="154133" y="1333844"/>
                    <a:pt x="154133" y="1335747"/>
                  </a:cubicBezTo>
                  <a:cubicBezTo>
                    <a:pt x="156036" y="1333844"/>
                    <a:pt x="156036" y="1331941"/>
                    <a:pt x="156036" y="1330039"/>
                  </a:cubicBezTo>
                  <a:cubicBezTo>
                    <a:pt x="157939" y="1335747"/>
                    <a:pt x="156036" y="1343358"/>
                    <a:pt x="159842" y="1350969"/>
                  </a:cubicBezTo>
                  <a:cubicBezTo>
                    <a:pt x="159842" y="1350969"/>
                    <a:pt x="163647" y="1350969"/>
                    <a:pt x="165550" y="1352872"/>
                  </a:cubicBezTo>
                  <a:cubicBezTo>
                    <a:pt x="167453" y="1364289"/>
                    <a:pt x="159842" y="1379511"/>
                    <a:pt x="159842" y="1396636"/>
                  </a:cubicBezTo>
                  <a:cubicBezTo>
                    <a:pt x="150327" y="1387122"/>
                    <a:pt x="167453" y="1358580"/>
                    <a:pt x="148424" y="1360483"/>
                  </a:cubicBezTo>
                  <a:cubicBezTo>
                    <a:pt x="142716" y="1360483"/>
                    <a:pt x="146521" y="1368094"/>
                    <a:pt x="142716" y="1369997"/>
                  </a:cubicBezTo>
                  <a:cubicBezTo>
                    <a:pt x="137007" y="1369997"/>
                    <a:pt x="142716" y="1366191"/>
                    <a:pt x="140813" y="1362386"/>
                  </a:cubicBezTo>
                  <a:cubicBezTo>
                    <a:pt x="138910" y="1368094"/>
                    <a:pt x="131299" y="1371900"/>
                    <a:pt x="127493" y="1364289"/>
                  </a:cubicBezTo>
                  <a:cubicBezTo>
                    <a:pt x="121784" y="1366191"/>
                    <a:pt x="125590" y="1379511"/>
                    <a:pt x="129395" y="1383316"/>
                  </a:cubicBezTo>
                  <a:cubicBezTo>
                    <a:pt x="127493" y="1387122"/>
                    <a:pt x="123687" y="1387122"/>
                    <a:pt x="123687" y="1390928"/>
                  </a:cubicBezTo>
                  <a:cubicBezTo>
                    <a:pt x="116076" y="1385219"/>
                    <a:pt x="125590" y="1371900"/>
                    <a:pt x="119881" y="1366191"/>
                  </a:cubicBezTo>
                  <a:cubicBezTo>
                    <a:pt x="112270" y="1368094"/>
                    <a:pt x="110367" y="1366191"/>
                    <a:pt x="104658" y="1364289"/>
                  </a:cubicBezTo>
                  <a:cubicBezTo>
                    <a:pt x="108464" y="1368094"/>
                    <a:pt x="106561" y="1373803"/>
                    <a:pt x="98949" y="1371900"/>
                  </a:cubicBezTo>
                  <a:cubicBezTo>
                    <a:pt x="97047" y="1383316"/>
                    <a:pt x="95144" y="1390928"/>
                    <a:pt x="98949" y="1400441"/>
                  </a:cubicBezTo>
                  <a:cubicBezTo>
                    <a:pt x="89435" y="1400441"/>
                    <a:pt x="97047" y="1392830"/>
                    <a:pt x="91338" y="1392830"/>
                  </a:cubicBezTo>
                  <a:cubicBezTo>
                    <a:pt x="89435" y="1390927"/>
                    <a:pt x="89435" y="1394733"/>
                    <a:pt x="89435" y="1396636"/>
                  </a:cubicBezTo>
                  <a:close/>
                  <a:moveTo>
                    <a:pt x="476433" y="1800024"/>
                  </a:moveTo>
                  <a:cubicBezTo>
                    <a:pt x="478098" y="1801927"/>
                    <a:pt x="480476" y="1802878"/>
                    <a:pt x="481428" y="1800024"/>
                  </a:cubicBezTo>
                  <a:cubicBezTo>
                    <a:pt x="479525" y="1798121"/>
                    <a:pt x="479525" y="1794316"/>
                    <a:pt x="475719" y="1794316"/>
                  </a:cubicBezTo>
                  <a:cubicBezTo>
                    <a:pt x="473816" y="1795267"/>
                    <a:pt x="474767" y="1798121"/>
                    <a:pt x="476433" y="1800024"/>
                  </a:cubicBezTo>
                  <a:close/>
                  <a:moveTo>
                    <a:pt x="494747" y="1819527"/>
                  </a:moveTo>
                  <a:cubicBezTo>
                    <a:pt x="502954" y="1828090"/>
                    <a:pt x="521864" y="1823809"/>
                    <a:pt x="528999" y="1832371"/>
                  </a:cubicBezTo>
                  <a:cubicBezTo>
                    <a:pt x="534708" y="1830468"/>
                    <a:pt x="534708" y="1822857"/>
                    <a:pt x="540417" y="1820955"/>
                  </a:cubicBezTo>
                  <a:cubicBezTo>
                    <a:pt x="534708" y="1809538"/>
                    <a:pt x="519485" y="1817149"/>
                    <a:pt x="517582" y="1801927"/>
                  </a:cubicBezTo>
                  <a:cubicBezTo>
                    <a:pt x="513776" y="1800024"/>
                    <a:pt x="511874" y="1798121"/>
                    <a:pt x="506165" y="1800024"/>
                  </a:cubicBezTo>
                  <a:cubicBezTo>
                    <a:pt x="506165" y="1811441"/>
                    <a:pt x="498554" y="1801927"/>
                    <a:pt x="490942" y="1805732"/>
                  </a:cubicBezTo>
                  <a:cubicBezTo>
                    <a:pt x="490466" y="1812392"/>
                    <a:pt x="492013" y="1816673"/>
                    <a:pt x="494747" y="1819527"/>
                  </a:cubicBezTo>
                  <a:close/>
                  <a:moveTo>
                    <a:pt x="127493" y="1461330"/>
                  </a:moveTo>
                  <a:cubicBezTo>
                    <a:pt x="121784" y="1459427"/>
                    <a:pt x="133201" y="1451816"/>
                    <a:pt x="123687" y="1451816"/>
                  </a:cubicBezTo>
                  <a:cubicBezTo>
                    <a:pt x="125590" y="1449914"/>
                    <a:pt x="127493" y="1448011"/>
                    <a:pt x="129396" y="1449914"/>
                  </a:cubicBezTo>
                  <a:cubicBezTo>
                    <a:pt x="129396" y="1449914"/>
                    <a:pt x="129396" y="1449914"/>
                    <a:pt x="129396" y="1448011"/>
                  </a:cubicBezTo>
                  <a:cubicBezTo>
                    <a:pt x="131298" y="1444205"/>
                    <a:pt x="133201" y="1453719"/>
                    <a:pt x="131298" y="1459427"/>
                  </a:cubicBezTo>
                  <a:cubicBezTo>
                    <a:pt x="129395" y="1459427"/>
                    <a:pt x="129395" y="1459427"/>
                    <a:pt x="129395" y="1457524"/>
                  </a:cubicBezTo>
                  <a:cubicBezTo>
                    <a:pt x="127493" y="1457524"/>
                    <a:pt x="127493" y="1459427"/>
                    <a:pt x="127493" y="1461330"/>
                  </a:cubicBezTo>
                  <a:close/>
                  <a:moveTo>
                    <a:pt x="580377" y="1916093"/>
                  </a:moveTo>
                  <a:cubicBezTo>
                    <a:pt x="576572" y="1912288"/>
                    <a:pt x="572766" y="1908482"/>
                    <a:pt x="570863" y="1902774"/>
                  </a:cubicBezTo>
                  <a:cubicBezTo>
                    <a:pt x="574669" y="1902774"/>
                    <a:pt x="580377" y="1902774"/>
                    <a:pt x="580377" y="1897065"/>
                  </a:cubicBezTo>
                  <a:cubicBezTo>
                    <a:pt x="591794" y="1900871"/>
                    <a:pt x="595600" y="1914190"/>
                    <a:pt x="605114" y="1921801"/>
                  </a:cubicBezTo>
                  <a:cubicBezTo>
                    <a:pt x="610823" y="1921802"/>
                    <a:pt x="612726" y="1917996"/>
                    <a:pt x="618435" y="1919899"/>
                  </a:cubicBezTo>
                  <a:cubicBezTo>
                    <a:pt x="620337" y="1933218"/>
                    <a:pt x="633658" y="1935121"/>
                    <a:pt x="643172" y="1942732"/>
                  </a:cubicBezTo>
                  <a:cubicBezTo>
                    <a:pt x="631755" y="1957954"/>
                    <a:pt x="614629" y="1925607"/>
                    <a:pt x="605114" y="1929413"/>
                  </a:cubicBezTo>
                  <a:cubicBezTo>
                    <a:pt x="603212" y="1925607"/>
                    <a:pt x="603212" y="1919899"/>
                    <a:pt x="599406" y="1917996"/>
                  </a:cubicBezTo>
                  <a:cubicBezTo>
                    <a:pt x="597503" y="1917996"/>
                    <a:pt x="597503" y="1921802"/>
                    <a:pt x="595600" y="1923704"/>
                  </a:cubicBezTo>
                  <a:cubicBezTo>
                    <a:pt x="587989" y="1923704"/>
                    <a:pt x="587989" y="1910385"/>
                    <a:pt x="580377" y="1916093"/>
                  </a:cubicBezTo>
                  <a:close/>
                  <a:moveTo>
                    <a:pt x="601547" y="1938689"/>
                  </a:moveTo>
                  <a:cubicBezTo>
                    <a:pt x="599882" y="1937023"/>
                    <a:pt x="598455" y="1934170"/>
                    <a:pt x="597503" y="1933218"/>
                  </a:cubicBezTo>
                  <a:cubicBezTo>
                    <a:pt x="595600" y="1927510"/>
                    <a:pt x="605115" y="1937024"/>
                    <a:pt x="607017" y="1937024"/>
                  </a:cubicBezTo>
                  <a:cubicBezTo>
                    <a:pt x="605114" y="1940829"/>
                    <a:pt x="603212" y="1940354"/>
                    <a:pt x="601547" y="1938689"/>
                  </a:cubicBezTo>
                  <a:close/>
                  <a:moveTo>
                    <a:pt x="213122" y="1552663"/>
                  </a:moveTo>
                  <a:cubicBezTo>
                    <a:pt x="199802" y="1545052"/>
                    <a:pt x="205511" y="1520316"/>
                    <a:pt x="201705" y="1505094"/>
                  </a:cubicBezTo>
                  <a:cubicBezTo>
                    <a:pt x="211219" y="1514608"/>
                    <a:pt x="209316" y="1526025"/>
                    <a:pt x="216928" y="1537441"/>
                  </a:cubicBezTo>
                  <a:cubicBezTo>
                    <a:pt x="218831" y="1537441"/>
                    <a:pt x="218831" y="1535538"/>
                    <a:pt x="218831" y="1533635"/>
                  </a:cubicBezTo>
                  <a:cubicBezTo>
                    <a:pt x="222636" y="1535538"/>
                    <a:pt x="218831" y="1545052"/>
                    <a:pt x="226442" y="1545052"/>
                  </a:cubicBezTo>
                  <a:cubicBezTo>
                    <a:pt x="237860" y="1535538"/>
                    <a:pt x="222636" y="1526024"/>
                    <a:pt x="222636" y="1508899"/>
                  </a:cubicBezTo>
                  <a:cubicBezTo>
                    <a:pt x="228345" y="1510802"/>
                    <a:pt x="226442" y="1518413"/>
                    <a:pt x="234054" y="1518413"/>
                  </a:cubicBezTo>
                  <a:cubicBezTo>
                    <a:pt x="237860" y="1503191"/>
                    <a:pt x="226442" y="1503191"/>
                    <a:pt x="230248" y="1487969"/>
                  </a:cubicBezTo>
                  <a:cubicBezTo>
                    <a:pt x="239762" y="1499386"/>
                    <a:pt x="235957" y="1522219"/>
                    <a:pt x="245471" y="1531733"/>
                  </a:cubicBezTo>
                  <a:cubicBezTo>
                    <a:pt x="243568" y="1535538"/>
                    <a:pt x="243568" y="1539344"/>
                    <a:pt x="239762" y="1543149"/>
                  </a:cubicBezTo>
                  <a:cubicBezTo>
                    <a:pt x="241665" y="1545052"/>
                    <a:pt x="245471" y="1545052"/>
                    <a:pt x="247374" y="1545052"/>
                  </a:cubicBezTo>
                  <a:cubicBezTo>
                    <a:pt x="243568" y="1550760"/>
                    <a:pt x="234054" y="1546955"/>
                    <a:pt x="232151" y="1543149"/>
                  </a:cubicBezTo>
                  <a:cubicBezTo>
                    <a:pt x="228345" y="1545052"/>
                    <a:pt x="232151" y="1548858"/>
                    <a:pt x="224539" y="1548858"/>
                  </a:cubicBezTo>
                  <a:cubicBezTo>
                    <a:pt x="226442" y="1550761"/>
                    <a:pt x="226442" y="1554566"/>
                    <a:pt x="226442" y="1558371"/>
                  </a:cubicBezTo>
                  <a:cubicBezTo>
                    <a:pt x="220733" y="1556469"/>
                    <a:pt x="218831" y="1546955"/>
                    <a:pt x="213122" y="1552663"/>
                  </a:cubicBezTo>
                  <a:close/>
                  <a:moveTo>
                    <a:pt x="367493" y="1707502"/>
                  </a:moveTo>
                  <a:cubicBezTo>
                    <a:pt x="367731" y="1704885"/>
                    <a:pt x="369158" y="1701079"/>
                    <a:pt x="369158" y="1697274"/>
                  </a:cubicBezTo>
                  <a:cubicBezTo>
                    <a:pt x="369158" y="1697274"/>
                    <a:pt x="369158" y="1697274"/>
                    <a:pt x="372964" y="1697274"/>
                  </a:cubicBezTo>
                  <a:cubicBezTo>
                    <a:pt x="376769" y="1702983"/>
                    <a:pt x="372964" y="1704885"/>
                    <a:pt x="372964" y="1710593"/>
                  </a:cubicBezTo>
                  <a:cubicBezTo>
                    <a:pt x="368207" y="1711545"/>
                    <a:pt x="367255" y="1710118"/>
                    <a:pt x="367493" y="1707502"/>
                  </a:cubicBezTo>
                  <a:close/>
                  <a:moveTo>
                    <a:pt x="239762" y="1581205"/>
                  </a:moveTo>
                  <a:cubicBezTo>
                    <a:pt x="239762" y="1569788"/>
                    <a:pt x="239762" y="1571691"/>
                    <a:pt x="237860" y="1562177"/>
                  </a:cubicBezTo>
                  <a:cubicBezTo>
                    <a:pt x="245471" y="1565983"/>
                    <a:pt x="245471" y="1552663"/>
                    <a:pt x="243568" y="1552663"/>
                  </a:cubicBezTo>
                  <a:cubicBezTo>
                    <a:pt x="245471" y="1545052"/>
                    <a:pt x="249277" y="1558371"/>
                    <a:pt x="251179" y="1552663"/>
                  </a:cubicBezTo>
                  <a:cubicBezTo>
                    <a:pt x="253082" y="1554566"/>
                    <a:pt x="251180" y="1560274"/>
                    <a:pt x="253082" y="1565983"/>
                  </a:cubicBezTo>
                  <a:cubicBezTo>
                    <a:pt x="245471" y="1565983"/>
                    <a:pt x="249277" y="1581205"/>
                    <a:pt x="239762" y="1581205"/>
                  </a:cubicBezTo>
                  <a:close/>
                  <a:moveTo>
                    <a:pt x="127493" y="1470844"/>
                  </a:moveTo>
                  <a:cubicBezTo>
                    <a:pt x="127493" y="1467039"/>
                    <a:pt x="133201" y="1468941"/>
                    <a:pt x="131298" y="1465136"/>
                  </a:cubicBezTo>
                  <a:cubicBezTo>
                    <a:pt x="135104" y="1467038"/>
                    <a:pt x="135104" y="1468941"/>
                    <a:pt x="135104" y="1472747"/>
                  </a:cubicBezTo>
                  <a:cubicBezTo>
                    <a:pt x="131299" y="1474650"/>
                    <a:pt x="131298" y="1470844"/>
                    <a:pt x="127493" y="1470844"/>
                  </a:cubicBezTo>
                  <a:close/>
                  <a:moveTo>
                    <a:pt x="591319" y="1942256"/>
                  </a:moveTo>
                  <a:cubicBezTo>
                    <a:pt x="589416" y="1941305"/>
                    <a:pt x="587988" y="1939878"/>
                    <a:pt x="587989" y="1937024"/>
                  </a:cubicBezTo>
                  <a:cubicBezTo>
                    <a:pt x="593697" y="1937024"/>
                    <a:pt x="597503" y="1938926"/>
                    <a:pt x="597503" y="1944635"/>
                  </a:cubicBezTo>
                  <a:cubicBezTo>
                    <a:pt x="595600" y="1943683"/>
                    <a:pt x="593222" y="1943208"/>
                    <a:pt x="591319" y="1942256"/>
                  </a:cubicBezTo>
                  <a:close/>
                  <a:moveTo>
                    <a:pt x="156036" y="1508900"/>
                  </a:moveTo>
                  <a:cubicBezTo>
                    <a:pt x="163647" y="1510802"/>
                    <a:pt x="156036" y="1497483"/>
                    <a:pt x="154133" y="1503191"/>
                  </a:cubicBezTo>
                  <a:cubicBezTo>
                    <a:pt x="156036" y="1503191"/>
                    <a:pt x="156036" y="1506997"/>
                    <a:pt x="156036" y="1508900"/>
                  </a:cubicBezTo>
                  <a:close/>
                  <a:moveTo>
                    <a:pt x="482141" y="1844263"/>
                  </a:moveTo>
                  <a:cubicBezTo>
                    <a:pt x="483806" y="1846166"/>
                    <a:pt x="486185" y="1847593"/>
                    <a:pt x="489039" y="1849496"/>
                  </a:cubicBezTo>
                  <a:cubicBezTo>
                    <a:pt x="489039" y="1839982"/>
                    <a:pt x="483331" y="1839982"/>
                    <a:pt x="479525" y="1836177"/>
                  </a:cubicBezTo>
                  <a:cubicBezTo>
                    <a:pt x="479525" y="1839982"/>
                    <a:pt x="480476" y="1842360"/>
                    <a:pt x="482141" y="1844263"/>
                  </a:cubicBezTo>
                  <a:close/>
                  <a:moveTo>
                    <a:pt x="247374" y="1609746"/>
                  </a:moveTo>
                  <a:cubicBezTo>
                    <a:pt x="249277" y="1602136"/>
                    <a:pt x="247374" y="1600233"/>
                    <a:pt x="247374" y="1594524"/>
                  </a:cubicBezTo>
                  <a:cubicBezTo>
                    <a:pt x="251180" y="1594524"/>
                    <a:pt x="254986" y="1607844"/>
                    <a:pt x="247374" y="1609746"/>
                  </a:cubicBezTo>
                  <a:close/>
                  <a:moveTo>
                    <a:pt x="159604" y="1523170"/>
                  </a:moveTo>
                  <a:cubicBezTo>
                    <a:pt x="160317" y="1525549"/>
                    <a:pt x="161744" y="1527927"/>
                    <a:pt x="165550" y="1527927"/>
                  </a:cubicBezTo>
                  <a:cubicBezTo>
                    <a:pt x="165550" y="1527927"/>
                    <a:pt x="165550" y="1527927"/>
                    <a:pt x="165550" y="1518414"/>
                  </a:cubicBezTo>
                  <a:cubicBezTo>
                    <a:pt x="161744" y="1520316"/>
                    <a:pt x="157938" y="1512705"/>
                    <a:pt x="157939" y="1518413"/>
                  </a:cubicBezTo>
                  <a:cubicBezTo>
                    <a:pt x="158890" y="1518413"/>
                    <a:pt x="158890" y="1520792"/>
                    <a:pt x="159604" y="1523170"/>
                  </a:cubicBezTo>
                  <a:close/>
                  <a:moveTo>
                    <a:pt x="154133" y="1518413"/>
                  </a:moveTo>
                  <a:cubicBezTo>
                    <a:pt x="156036" y="1512705"/>
                    <a:pt x="152230" y="1510802"/>
                    <a:pt x="150327" y="1505094"/>
                  </a:cubicBezTo>
                  <a:cubicBezTo>
                    <a:pt x="148424" y="1508899"/>
                    <a:pt x="150327" y="1516511"/>
                    <a:pt x="154133" y="1518413"/>
                  </a:cubicBezTo>
                  <a:close/>
                  <a:moveTo>
                    <a:pt x="480952" y="1848069"/>
                  </a:moveTo>
                  <a:cubicBezTo>
                    <a:pt x="475719" y="1841885"/>
                    <a:pt x="470962" y="1835225"/>
                    <a:pt x="466204" y="1828565"/>
                  </a:cubicBezTo>
                  <a:cubicBezTo>
                    <a:pt x="473816" y="1817149"/>
                    <a:pt x="483330" y="1828565"/>
                    <a:pt x="489039" y="1834274"/>
                  </a:cubicBezTo>
                  <a:cubicBezTo>
                    <a:pt x="496651" y="1824760"/>
                    <a:pt x="481427" y="1817149"/>
                    <a:pt x="479525" y="1813344"/>
                  </a:cubicBezTo>
                  <a:cubicBezTo>
                    <a:pt x="477622" y="1811441"/>
                    <a:pt x="481428" y="1809538"/>
                    <a:pt x="479525" y="1807635"/>
                  </a:cubicBezTo>
                  <a:cubicBezTo>
                    <a:pt x="475719" y="1801927"/>
                    <a:pt x="470011" y="1801927"/>
                    <a:pt x="464302" y="1798121"/>
                  </a:cubicBezTo>
                  <a:cubicBezTo>
                    <a:pt x="466205" y="1792413"/>
                    <a:pt x="462399" y="1790510"/>
                    <a:pt x="462399" y="1784802"/>
                  </a:cubicBezTo>
                  <a:cubicBezTo>
                    <a:pt x="447176" y="1771482"/>
                    <a:pt x="424342" y="1754357"/>
                    <a:pt x="414827" y="1731524"/>
                  </a:cubicBezTo>
                  <a:cubicBezTo>
                    <a:pt x="416730" y="1727718"/>
                    <a:pt x="420536" y="1729621"/>
                    <a:pt x="420536" y="1723913"/>
                  </a:cubicBezTo>
                  <a:cubicBezTo>
                    <a:pt x="418633" y="1716302"/>
                    <a:pt x="409118" y="1710594"/>
                    <a:pt x="412924" y="1701080"/>
                  </a:cubicBezTo>
                  <a:cubicBezTo>
                    <a:pt x="411021" y="1697274"/>
                    <a:pt x="405313" y="1699177"/>
                    <a:pt x="403410" y="1697274"/>
                  </a:cubicBezTo>
                  <a:cubicBezTo>
                    <a:pt x="395798" y="1706788"/>
                    <a:pt x="407216" y="1712497"/>
                    <a:pt x="407215" y="1720107"/>
                  </a:cubicBezTo>
                  <a:cubicBezTo>
                    <a:pt x="397701" y="1716302"/>
                    <a:pt x="391992" y="1704885"/>
                    <a:pt x="386284" y="1695371"/>
                  </a:cubicBezTo>
                  <a:cubicBezTo>
                    <a:pt x="382478" y="1695371"/>
                    <a:pt x="382478" y="1699177"/>
                    <a:pt x="380575" y="1701080"/>
                  </a:cubicBezTo>
                  <a:cubicBezTo>
                    <a:pt x="371061" y="1697274"/>
                    <a:pt x="372963" y="1680149"/>
                    <a:pt x="367255" y="1672538"/>
                  </a:cubicBezTo>
                  <a:cubicBezTo>
                    <a:pt x="361546" y="1672538"/>
                    <a:pt x="371061" y="1678246"/>
                    <a:pt x="365352" y="1678246"/>
                  </a:cubicBezTo>
                  <a:cubicBezTo>
                    <a:pt x="353935" y="1655413"/>
                    <a:pt x="350129" y="1617358"/>
                    <a:pt x="333003" y="1596427"/>
                  </a:cubicBezTo>
                  <a:cubicBezTo>
                    <a:pt x="329198" y="1598330"/>
                    <a:pt x="327295" y="1600233"/>
                    <a:pt x="321586" y="1598330"/>
                  </a:cubicBezTo>
                  <a:cubicBezTo>
                    <a:pt x="323489" y="1596427"/>
                    <a:pt x="323489" y="1592622"/>
                    <a:pt x="325392" y="1592622"/>
                  </a:cubicBezTo>
                  <a:cubicBezTo>
                    <a:pt x="323489" y="1586913"/>
                    <a:pt x="317780" y="1581205"/>
                    <a:pt x="313975" y="1575497"/>
                  </a:cubicBezTo>
                  <a:cubicBezTo>
                    <a:pt x="319683" y="1554566"/>
                    <a:pt x="304460" y="1546955"/>
                    <a:pt x="306363" y="1531733"/>
                  </a:cubicBezTo>
                  <a:cubicBezTo>
                    <a:pt x="304460" y="1527927"/>
                    <a:pt x="300654" y="1527927"/>
                    <a:pt x="296849" y="1527927"/>
                  </a:cubicBezTo>
                  <a:cubicBezTo>
                    <a:pt x="293043" y="1506997"/>
                    <a:pt x="283528" y="1491775"/>
                    <a:pt x="279723" y="1472747"/>
                  </a:cubicBezTo>
                  <a:cubicBezTo>
                    <a:pt x="281626" y="1470844"/>
                    <a:pt x="283529" y="1470844"/>
                    <a:pt x="283529" y="1472747"/>
                  </a:cubicBezTo>
                  <a:cubicBezTo>
                    <a:pt x="279723" y="1442303"/>
                    <a:pt x="275917" y="1394733"/>
                    <a:pt x="270208" y="1360483"/>
                  </a:cubicBezTo>
                  <a:cubicBezTo>
                    <a:pt x="264500" y="1364289"/>
                    <a:pt x="266403" y="1371900"/>
                    <a:pt x="264500" y="1379511"/>
                  </a:cubicBezTo>
                  <a:cubicBezTo>
                    <a:pt x="260694" y="1377608"/>
                    <a:pt x="260694" y="1373803"/>
                    <a:pt x="260694" y="1381414"/>
                  </a:cubicBezTo>
                  <a:cubicBezTo>
                    <a:pt x="251180" y="1379511"/>
                    <a:pt x="253083" y="1364289"/>
                    <a:pt x="245471" y="1358580"/>
                  </a:cubicBezTo>
                  <a:cubicBezTo>
                    <a:pt x="249277" y="1349066"/>
                    <a:pt x="247374" y="1318622"/>
                    <a:pt x="245471" y="1303400"/>
                  </a:cubicBezTo>
                  <a:cubicBezTo>
                    <a:pt x="253083" y="1307206"/>
                    <a:pt x="247374" y="1324330"/>
                    <a:pt x="251180" y="1331942"/>
                  </a:cubicBezTo>
                  <a:cubicBezTo>
                    <a:pt x="260694" y="1333844"/>
                    <a:pt x="260694" y="1326233"/>
                    <a:pt x="264500" y="1333844"/>
                  </a:cubicBezTo>
                  <a:cubicBezTo>
                    <a:pt x="269257" y="1323379"/>
                    <a:pt x="265451" y="1312438"/>
                    <a:pt x="261883" y="1301259"/>
                  </a:cubicBezTo>
                  <a:lnTo>
                    <a:pt x="258803" y="1288465"/>
                  </a:lnTo>
                  <a:lnTo>
                    <a:pt x="1372163" y="1082678"/>
                  </a:lnTo>
                  <a:lnTo>
                    <a:pt x="1379585" y="1082678"/>
                  </a:lnTo>
                  <a:lnTo>
                    <a:pt x="1379585" y="1081306"/>
                  </a:lnTo>
                  <a:lnTo>
                    <a:pt x="1542945" y="1051112"/>
                  </a:lnTo>
                  <a:lnTo>
                    <a:pt x="1461955" y="484185"/>
                  </a:lnTo>
                  <a:lnTo>
                    <a:pt x="1476632" y="492818"/>
                  </a:lnTo>
                  <a:cubicBezTo>
                    <a:pt x="1474729" y="485207"/>
                    <a:pt x="1480437" y="485207"/>
                    <a:pt x="1482340" y="481402"/>
                  </a:cubicBezTo>
                  <a:cubicBezTo>
                    <a:pt x="1482340" y="471888"/>
                    <a:pt x="1472350" y="468082"/>
                    <a:pt x="1462122" y="464514"/>
                  </a:cubicBezTo>
                  <a:lnTo>
                    <a:pt x="1458960" y="463219"/>
                  </a:lnTo>
                  <a:lnTo>
                    <a:pt x="1432888" y="280721"/>
                  </a:lnTo>
                  <a:lnTo>
                    <a:pt x="1364103" y="211936"/>
                  </a:lnTo>
                  <a:lnTo>
                    <a:pt x="1163500" y="103610"/>
                  </a:lnTo>
                  <a:lnTo>
                    <a:pt x="1175977" y="102749"/>
                  </a:lnTo>
                  <a:cubicBezTo>
                    <a:pt x="1175977" y="97041"/>
                    <a:pt x="1170269" y="98944"/>
                    <a:pt x="1172171" y="91333"/>
                  </a:cubicBezTo>
                  <a:cubicBezTo>
                    <a:pt x="1166463" y="91333"/>
                    <a:pt x="1162657" y="87527"/>
                    <a:pt x="1156949" y="87527"/>
                  </a:cubicBezTo>
                  <a:cubicBezTo>
                    <a:pt x="1166463" y="81819"/>
                    <a:pt x="1181686" y="93235"/>
                    <a:pt x="1191200" y="87527"/>
                  </a:cubicBezTo>
                  <a:cubicBezTo>
                    <a:pt x="1177880" y="81819"/>
                    <a:pt x="1166463" y="81819"/>
                    <a:pt x="1153143" y="79916"/>
                  </a:cubicBezTo>
                  <a:cubicBezTo>
                    <a:pt x="1160755" y="70402"/>
                    <a:pt x="1177880" y="79916"/>
                    <a:pt x="1189297" y="74208"/>
                  </a:cubicBezTo>
                  <a:cubicBezTo>
                    <a:pt x="1191200" y="68499"/>
                    <a:pt x="1187395" y="68499"/>
                    <a:pt x="1187395" y="64694"/>
                  </a:cubicBezTo>
                  <a:cubicBezTo>
                    <a:pt x="1217841" y="60888"/>
                    <a:pt x="1246384" y="43763"/>
                    <a:pt x="1276830" y="58985"/>
                  </a:cubicBezTo>
                  <a:cubicBezTo>
                    <a:pt x="1274927" y="70402"/>
                    <a:pt x="1280635" y="72305"/>
                    <a:pt x="1290150" y="72305"/>
                  </a:cubicBezTo>
                  <a:cubicBezTo>
                    <a:pt x="1290150" y="79916"/>
                    <a:pt x="1284441" y="83722"/>
                    <a:pt x="1278732" y="85624"/>
                  </a:cubicBezTo>
                  <a:cubicBezTo>
                    <a:pt x="1280635" y="93235"/>
                    <a:pt x="1284441" y="95138"/>
                    <a:pt x="1288247" y="97041"/>
                  </a:cubicBezTo>
                  <a:cubicBezTo>
                    <a:pt x="1314887" y="102749"/>
                    <a:pt x="1314887" y="60888"/>
                    <a:pt x="1286344" y="66597"/>
                  </a:cubicBezTo>
                  <a:cubicBezTo>
                    <a:pt x="1320596" y="58985"/>
                    <a:pt x="1370071" y="62791"/>
                    <a:pt x="1411934" y="68499"/>
                  </a:cubicBezTo>
                  <a:cubicBezTo>
                    <a:pt x="1451894" y="74208"/>
                    <a:pt x="1489952" y="85624"/>
                    <a:pt x="1512786" y="110360"/>
                  </a:cubicBezTo>
                  <a:cubicBezTo>
                    <a:pt x="1526106" y="108458"/>
                    <a:pt x="1529912" y="117971"/>
                    <a:pt x="1543232" y="119874"/>
                  </a:cubicBezTo>
                  <a:cubicBezTo>
                    <a:pt x="1552747" y="135097"/>
                    <a:pt x="1554649" y="152221"/>
                    <a:pt x="1575581" y="156027"/>
                  </a:cubicBezTo>
                  <a:cubicBezTo>
                    <a:pt x="1579387" y="154124"/>
                    <a:pt x="1569872" y="152222"/>
                    <a:pt x="1571775" y="146513"/>
                  </a:cubicBezTo>
                  <a:cubicBezTo>
                    <a:pt x="1588901" y="150319"/>
                    <a:pt x="1602222" y="148416"/>
                    <a:pt x="1611736" y="159833"/>
                  </a:cubicBezTo>
                  <a:cubicBezTo>
                    <a:pt x="1607930" y="169346"/>
                    <a:pt x="1615542" y="175055"/>
                    <a:pt x="1617444" y="182666"/>
                  </a:cubicBezTo>
                  <a:cubicBezTo>
                    <a:pt x="1625056" y="180763"/>
                    <a:pt x="1630764" y="184569"/>
                    <a:pt x="1634570" y="186471"/>
                  </a:cubicBezTo>
                  <a:cubicBezTo>
                    <a:pt x="1640279" y="186471"/>
                    <a:pt x="1636473" y="182666"/>
                    <a:pt x="1636473" y="178860"/>
                  </a:cubicBezTo>
                  <a:cubicBezTo>
                    <a:pt x="1640279" y="176958"/>
                    <a:pt x="1640279" y="180763"/>
                    <a:pt x="1644085" y="180763"/>
                  </a:cubicBezTo>
                  <a:cubicBezTo>
                    <a:pt x="1642182" y="175055"/>
                    <a:pt x="1640279" y="167443"/>
                    <a:pt x="1634570" y="167443"/>
                  </a:cubicBezTo>
                  <a:cubicBezTo>
                    <a:pt x="1642182" y="159833"/>
                    <a:pt x="1655502" y="171249"/>
                    <a:pt x="1661211" y="180763"/>
                  </a:cubicBezTo>
                  <a:cubicBezTo>
                    <a:pt x="1651696" y="175055"/>
                    <a:pt x="1657405" y="186471"/>
                    <a:pt x="1653599" y="182666"/>
                  </a:cubicBezTo>
                  <a:cubicBezTo>
                    <a:pt x="1657405" y="190277"/>
                    <a:pt x="1663114" y="194082"/>
                    <a:pt x="1674531" y="194083"/>
                  </a:cubicBezTo>
                  <a:cubicBezTo>
                    <a:pt x="1682143" y="201694"/>
                    <a:pt x="1676434" y="213110"/>
                    <a:pt x="1684045" y="216916"/>
                  </a:cubicBezTo>
                  <a:cubicBezTo>
                    <a:pt x="1682142" y="218819"/>
                    <a:pt x="1680239" y="220721"/>
                    <a:pt x="1676434" y="220721"/>
                  </a:cubicBezTo>
                  <a:cubicBezTo>
                    <a:pt x="1678337" y="226430"/>
                    <a:pt x="1684045" y="230235"/>
                    <a:pt x="1687851" y="235944"/>
                  </a:cubicBezTo>
                  <a:cubicBezTo>
                    <a:pt x="1689753" y="239749"/>
                    <a:pt x="1685948" y="239749"/>
                    <a:pt x="1684045" y="243555"/>
                  </a:cubicBezTo>
                  <a:cubicBezTo>
                    <a:pt x="1687851" y="249263"/>
                    <a:pt x="1701171" y="254971"/>
                    <a:pt x="1697365" y="243555"/>
                  </a:cubicBezTo>
                  <a:cubicBezTo>
                    <a:pt x="1699268" y="245457"/>
                    <a:pt x="1701171" y="245457"/>
                    <a:pt x="1703074" y="245457"/>
                  </a:cubicBezTo>
                  <a:cubicBezTo>
                    <a:pt x="1703074" y="241652"/>
                    <a:pt x="1701171" y="239749"/>
                    <a:pt x="1699268" y="239749"/>
                  </a:cubicBezTo>
                  <a:cubicBezTo>
                    <a:pt x="1701171" y="235943"/>
                    <a:pt x="1704977" y="243555"/>
                    <a:pt x="1708782" y="243555"/>
                  </a:cubicBezTo>
                  <a:cubicBezTo>
                    <a:pt x="1712588" y="239749"/>
                    <a:pt x="1718297" y="237847"/>
                    <a:pt x="1718297" y="230235"/>
                  </a:cubicBezTo>
                  <a:cubicBezTo>
                    <a:pt x="1720200" y="232138"/>
                    <a:pt x="1724005" y="232138"/>
                    <a:pt x="1727811" y="232138"/>
                  </a:cubicBezTo>
                  <a:cubicBezTo>
                    <a:pt x="1727811" y="234041"/>
                    <a:pt x="1725908" y="234041"/>
                    <a:pt x="1727811" y="235943"/>
                  </a:cubicBezTo>
                  <a:cubicBezTo>
                    <a:pt x="1729714" y="241652"/>
                    <a:pt x="1720200" y="234041"/>
                    <a:pt x="1718297" y="239749"/>
                  </a:cubicBezTo>
                  <a:cubicBezTo>
                    <a:pt x="1720200" y="243554"/>
                    <a:pt x="1725909" y="241652"/>
                    <a:pt x="1727811" y="243555"/>
                  </a:cubicBezTo>
                  <a:cubicBezTo>
                    <a:pt x="1729714" y="239749"/>
                    <a:pt x="1733520" y="239749"/>
                    <a:pt x="1733520" y="235943"/>
                  </a:cubicBezTo>
                  <a:cubicBezTo>
                    <a:pt x="1741131" y="237846"/>
                    <a:pt x="1741131" y="243555"/>
                    <a:pt x="1744937" y="245457"/>
                  </a:cubicBezTo>
                  <a:cubicBezTo>
                    <a:pt x="1746840" y="243554"/>
                    <a:pt x="1748743" y="243555"/>
                    <a:pt x="1748743" y="239749"/>
                  </a:cubicBezTo>
                  <a:cubicBezTo>
                    <a:pt x="1754452" y="245457"/>
                    <a:pt x="1773480" y="253068"/>
                    <a:pt x="1752548" y="249263"/>
                  </a:cubicBezTo>
                  <a:cubicBezTo>
                    <a:pt x="1748743" y="249263"/>
                    <a:pt x="1754451" y="253068"/>
                    <a:pt x="1750646" y="254971"/>
                  </a:cubicBezTo>
                  <a:cubicBezTo>
                    <a:pt x="1760160" y="258777"/>
                    <a:pt x="1763966" y="266388"/>
                    <a:pt x="1773481" y="268291"/>
                  </a:cubicBezTo>
                  <a:cubicBezTo>
                    <a:pt x="1762063" y="272096"/>
                    <a:pt x="1775383" y="275902"/>
                    <a:pt x="1771577" y="281610"/>
                  </a:cubicBezTo>
                  <a:cubicBezTo>
                    <a:pt x="1765869" y="281610"/>
                    <a:pt x="1762063" y="277805"/>
                    <a:pt x="1758257" y="279708"/>
                  </a:cubicBezTo>
                  <a:cubicBezTo>
                    <a:pt x="1754451" y="279707"/>
                    <a:pt x="1756354" y="285415"/>
                    <a:pt x="1754452" y="287318"/>
                  </a:cubicBezTo>
                  <a:cubicBezTo>
                    <a:pt x="1762063" y="294930"/>
                    <a:pt x="1771577" y="300638"/>
                    <a:pt x="1782995" y="304444"/>
                  </a:cubicBezTo>
                  <a:cubicBezTo>
                    <a:pt x="1786800" y="302541"/>
                    <a:pt x="1784898" y="298735"/>
                    <a:pt x="1786800" y="298735"/>
                  </a:cubicBezTo>
                  <a:cubicBezTo>
                    <a:pt x="1782995" y="291124"/>
                    <a:pt x="1773480" y="291124"/>
                    <a:pt x="1771577" y="281610"/>
                  </a:cubicBezTo>
                  <a:cubicBezTo>
                    <a:pt x="1775383" y="287319"/>
                    <a:pt x="1777286" y="283513"/>
                    <a:pt x="1782994" y="281610"/>
                  </a:cubicBezTo>
                  <a:cubicBezTo>
                    <a:pt x="1788704" y="285416"/>
                    <a:pt x="1798218" y="300638"/>
                    <a:pt x="1800120" y="289221"/>
                  </a:cubicBezTo>
                  <a:cubicBezTo>
                    <a:pt x="1815343" y="291124"/>
                    <a:pt x="1809635" y="315860"/>
                    <a:pt x="1824858" y="312055"/>
                  </a:cubicBezTo>
                  <a:cubicBezTo>
                    <a:pt x="1826761" y="317763"/>
                    <a:pt x="1832470" y="317763"/>
                    <a:pt x="1832470" y="323471"/>
                  </a:cubicBezTo>
                  <a:cubicBezTo>
                    <a:pt x="1819149" y="321568"/>
                    <a:pt x="1809635" y="304444"/>
                    <a:pt x="1792509" y="304443"/>
                  </a:cubicBezTo>
                  <a:cubicBezTo>
                    <a:pt x="1792509" y="312055"/>
                    <a:pt x="1798218" y="315860"/>
                    <a:pt x="1792509" y="317763"/>
                  </a:cubicBezTo>
                  <a:cubicBezTo>
                    <a:pt x="1809635" y="327277"/>
                    <a:pt x="1819149" y="348207"/>
                    <a:pt x="1841984" y="344402"/>
                  </a:cubicBezTo>
                  <a:cubicBezTo>
                    <a:pt x="1843887" y="359624"/>
                    <a:pt x="1847692" y="363429"/>
                    <a:pt x="1859109" y="363429"/>
                  </a:cubicBezTo>
                  <a:cubicBezTo>
                    <a:pt x="1861013" y="353916"/>
                    <a:pt x="1853401" y="352012"/>
                    <a:pt x="1849595" y="350110"/>
                  </a:cubicBezTo>
                  <a:cubicBezTo>
                    <a:pt x="1853401" y="338693"/>
                    <a:pt x="1832469" y="332985"/>
                    <a:pt x="1834372" y="323471"/>
                  </a:cubicBezTo>
                  <a:cubicBezTo>
                    <a:pt x="1851498" y="327276"/>
                    <a:pt x="1864818" y="350110"/>
                    <a:pt x="1883847" y="357721"/>
                  </a:cubicBezTo>
                  <a:cubicBezTo>
                    <a:pt x="1881944" y="357721"/>
                    <a:pt x="1881944" y="363429"/>
                    <a:pt x="1878138" y="359624"/>
                  </a:cubicBezTo>
                  <a:cubicBezTo>
                    <a:pt x="1878138" y="367235"/>
                    <a:pt x="1880041" y="367235"/>
                    <a:pt x="1876236" y="371041"/>
                  </a:cubicBezTo>
                  <a:cubicBezTo>
                    <a:pt x="1878138" y="376748"/>
                    <a:pt x="1883847" y="376749"/>
                    <a:pt x="1887653" y="380554"/>
                  </a:cubicBezTo>
                  <a:cubicBezTo>
                    <a:pt x="1885750" y="386263"/>
                    <a:pt x="1887653" y="388166"/>
                    <a:pt x="1889556" y="391971"/>
                  </a:cubicBezTo>
                  <a:cubicBezTo>
                    <a:pt x="1895264" y="380554"/>
                    <a:pt x="1906682" y="405291"/>
                    <a:pt x="1916196" y="410999"/>
                  </a:cubicBezTo>
                  <a:cubicBezTo>
                    <a:pt x="1908584" y="418610"/>
                    <a:pt x="1921905" y="416707"/>
                    <a:pt x="1931419" y="426221"/>
                  </a:cubicBezTo>
                  <a:cubicBezTo>
                    <a:pt x="1935225" y="430027"/>
                    <a:pt x="1940934" y="443346"/>
                    <a:pt x="1948545" y="437637"/>
                  </a:cubicBezTo>
                  <a:cubicBezTo>
                    <a:pt x="1944739" y="424318"/>
                    <a:pt x="1933322" y="422416"/>
                    <a:pt x="1929516" y="410999"/>
                  </a:cubicBezTo>
                  <a:cubicBezTo>
                    <a:pt x="1935225" y="412901"/>
                    <a:pt x="1939031" y="418610"/>
                    <a:pt x="1942836" y="422415"/>
                  </a:cubicBezTo>
                  <a:cubicBezTo>
                    <a:pt x="1946642" y="414804"/>
                    <a:pt x="1952351" y="424318"/>
                    <a:pt x="1958059" y="426221"/>
                  </a:cubicBezTo>
                  <a:cubicBezTo>
                    <a:pt x="1959962" y="424318"/>
                    <a:pt x="1958059" y="422416"/>
                    <a:pt x="1958059" y="420513"/>
                  </a:cubicBezTo>
                  <a:cubicBezTo>
                    <a:pt x="1961865" y="424318"/>
                    <a:pt x="1967574" y="420512"/>
                    <a:pt x="1971380" y="420513"/>
                  </a:cubicBezTo>
                  <a:cubicBezTo>
                    <a:pt x="1971379" y="426221"/>
                    <a:pt x="1980894" y="424318"/>
                    <a:pt x="1977088" y="431929"/>
                  </a:cubicBezTo>
                  <a:cubicBezTo>
                    <a:pt x="1980894" y="431929"/>
                    <a:pt x="1980894" y="430027"/>
                    <a:pt x="1980894" y="428124"/>
                  </a:cubicBezTo>
                  <a:cubicBezTo>
                    <a:pt x="1982797" y="431929"/>
                    <a:pt x="1988505" y="431929"/>
                    <a:pt x="1988505" y="439540"/>
                  </a:cubicBezTo>
                  <a:cubicBezTo>
                    <a:pt x="1984699" y="443346"/>
                    <a:pt x="1984699" y="435735"/>
                    <a:pt x="1980894" y="437637"/>
                  </a:cubicBezTo>
                  <a:cubicBezTo>
                    <a:pt x="1992311" y="460471"/>
                    <a:pt x="2018951" y="468082"/>
                    <a:pt x="2028466" y="492818"/>
                  </a:cubicBezTo>
                  <a:cubicBezTo>
                    <a:pt x="2026563" y="481401"/>
                    <a:pt x="2032271" y="473790"/>
                    <a:pt x="2028465" y="458568"/>
                  </a:cubicBezTo>
                  <a:cubicBezTo>
                    <a:pt x="2022757" y="466179"/>
                    <a:pt x="2015146" y="449054"/>
                    <a:pt x="2011340" y="441443"/>
                  </a:cubicBezTo>
                  <a:cubicBezTo>
                    <a:pt x="2041786" y="458568"/>
                    <a:pt x="2057009" y="490915"/>
                    <a:pt x="2081746" y="513749"/>
                  </a:cubicBezTo>
                  <a:cubicBezTo>
                    <a:pt x="2081746" y="513749"/>
                    <a:pt x="2081746" y="513749"/>
                    <a:pt x="2081746" y="523262"/>
                  </a:cubicBezTo>
                  <a:cubicBezTo>
                    <a:pt x="2085552" y="527068"/>
                    <a:pt x="2085552" y="523262"/>
                    <a:pt x="2091260" y="523262"/>
                  </a:cubicBezTo>
                  <a:cubicBezTo>
                    <a:pt x="2096969" y="532776"/>
                    <a:pt x="2098872" y="546096"/>
                    <a:pt x="2106484" y="553707"/>
                  </a:cubicBezTo>
                  <a:cubicBezTo>
                    <a:pt x="2108386" y="553707"/>
                    <a:pt x="2110289" y="551804"/>
                    <a:pt x="2112192" y="551804"/>
                  </a:cubicBezTo>
                  <a:cubicBezTo>
                    <a:pt x="2098872" y="521360"/>
                    <a:pt x="2077941" y="500429"/>
                    <a:pt x="2055106" y="479499"/>
                  </a:cubicBezTo>
                  <a:cubicBezTo>
                    <a:pt x="2039883" y="450957"/>
                    <a:pt x="2015146" y="437638"/>
                    <a:pt x="1999923" y="412901"/>
                  </a:cubicBezTo>
                  <a:cubicBezTo>
                    <a:pt x="2007534" y="414804"/>
                    <a:pt x="2007534" y="424318"/>
                    <a:pt x="2017048" y="424318"/>
                  </a:cubicBezTo>
                  <a:cubicBezTo>
                    <a:pt x="2045592" y="460471"/>
                    <a:pt x="2079843" y="489013"/>
                    <a:pt x="2106484" y="528971"/>
                  </a:cubicBezTo>
                  <a:cubicBezTo>
                    <a:pt x="2115998" y="532776"/>
                    <a:pt x="2115998" y="549901"/>
                    <a:pt x="2129318" y="549901"/>
                  </a:cubicBezTo>
                  <a:cubicBezTo>
                    <a:pt x="2131221" y="553707"/>
                    <a:pt x="2133124" y="557513"/>
                    <a:pt x="2133124" y="561318"/>
                  </a:cubicBezTo>
                  <a:cubicBezTo>
                    <a:pt x="2171181" y="601276"/>
                    <a:pt x="2192113" y="662165"/>
                    <a:pt x="2209239" y="717345"/>
                  </a:cubicBezTo>
                  <a:cubicBezTo>
                    <a:pt x="2207336" y="721151"/>
                    <a:pt x="2207336" y="713540"/>
                    <a:pt x="2201627" y="715442"/>
                  </a:cubicBezTo>
                  <a:cubicBezTo>
                    <a:pt x="2203530" y="723054"/>
                    <a:pt x="2207336" y="724957"/>
                    <a:pt x="2205433" y="732568"/>
                  </a:cubicBezTo>
                  <a:cubicBezTo>
                    <a:pt x="2199725" y="728762"/>
                    <a:pt x="2197822" y="721151"/>
                    <a:pt x="2195919" y="715443"/>
                  </a:cubicBezTo>
                  <a:cubicBezTo>
                    <a:pt x="2190210" y="724957"/>
                    <a:pt x="2199724" y="730665"/>
                    <a:pt x="2197821" y="742082"/>
                  </a:cubicBezTo>
                  <a:cubicBezTo>
                    <a:pt x="2194016" y="743984"/>
                    <a:pt x="2195919" y="738276"/>
                    <a:pt x="2192113" y="738276"/>
                  </a:cubicBezTo>
                  <a:cubicBezTo>
                    <a:pt x="2194016" y="768720"/>
                    <a:pt x="2209239" y="791553"/>
                    <a:pt x="2214947" y="816290"/>
                  </a:cubicBezTo>
                  <a:cubicBezTo>
                    <a:pt x="2216850" y="814387"/>
                    <a:pt x="2218753" y="814387"/>
                    <a:pt x="2218753" y="816290"/>
                  </a:cubicBezTo>
                  <a:cubicBezTo>
                    <a:pt x="2230171" y="789651"/>
                    <a:pt x="2214947" y="770623"/>
                    <a:pt x="2211142" y="747790"/>
                  </a:cubicBezTo>
                  <a:cubicBezTo>
                    <a:pt x="2224462" y="776331"/>
                    <a:pt x="2233976" y="802970"/>
                    <a:pt x="2239685" y="839123"/>
                  </a:cubicBezTo>
                  <a:cubicBezTo>
                    <a:pt x="2239685" y="841026"/>
                    <a:pt x="2243491" y="839123"/>
                    <a:pt x="2243491" y="842928"/>
                  </a:cubicBezTo>
                  <a:lnTo>
                    <a:pt x="2240457" y="810266"/>
                  </a:lnTo>
                  <a:lnTo>
                    <a:pt x="2253243" y="852442"/>
                  </a:lnTo>
                  <a:cubicBezTo>
                    <a:pt x="2260141" y="879081"/>
                    <a:pt x="2266325" y="906672"/>
                    <a:pt x="2272034" y="934262"/>
                  </a:cubicBezTo>
                  <a:cubicBezTo>
                    <a:pt x="2275839" y="926651"/>
                    <a:pt x="2268228" y="917137"/>
                    <a:pt x="2270131" y="907623"/>
                  </a:cubicBezTo>
                  <a:cubicBezTo>
                    <a:pt x="2275839" y="917137"/>
                    <a:pt x="2279645" y="930456"/>
                    <a:pt x="2285354" y="938067"/>
                  </a:cubicBezTo>
                  <a:cubicBezTo>
                    <a:pt x="2289159" y="939970"/>
                    <a:pt x="2285354" y="932359"/>
                    <a:pt x="2287257" y="930456"/>
                  </a:cubicBezTo>
                  <a:cubicBezTo>
                    <a:pt x="2298674" y="957095"/>
                    <a:pt x="2289159" y="991345"/>
                    <a:pt x="2304383" y="1014178"/>
                  </a:cubicBezTo>
                  <a:cubicBezTo>
                    <a:pt x="2304383" y="1017984"/>
                    <a:pt x="2302480" y="1017984"/>
                    <a:pt x="2302480" y="1019887"/>
                  </a:cubicBezTo>
                  <a:cubicBezTo>
                    <a:pt x="2313897" y="1046526"/>
                    <a:pt x="2298674" y="1101706"/>
                    <a:pt x="2296771" y="1141664"/>
                  </a:cubicBezTo>
                  <a:cubicBezTo>
                    <a:pt x="2294868" y="1170206"/>
                    <a:pt x="2292965" y="1198747"/>
                    <a:pt x="2281548" y="1215872"/>
                  </a:cubicBezTo>
                  <a:cubicBezTo>
                    <a:pt x="2281548" y="1236803"/>
                    <a:pt x="2273937" y="1259636"/>
                    <a:pt x="2279645" y="1280567"/>
                  </a:cubicBezTo>
                  <a:cubicBezTo>
                    <a:pt x="2264422" y="1350969"/>
                    <a:pt x="2230170" y="1421372"/>
                    <a:pt x="2211142" y="1487969"/>
                  </a:cubicBezTo>
                  <a:cubicBezTo>
                    <a:pt x="2214948" y="1506997"/>
                    <a:pt x="2207336" y="1541247"/>
                    <a:pt x="2190210" y="1548858"/>
                  </a:cubicBezTo>
                  <a:cubicBezTo>
                    <a:pt x="2188307" y="1562177"/>
                    <a:pt x="2186404" y="1571691"/>
                    <a:pt x="2178793" y="1577399"/>
                  </a:cubicBezTo>
                  <a:cubicBezTo>
                    <a:pt x="2173084" y="1575497"/>
                    <a:pt x="2171181" y="1573594"/>
                    <a:pt x="2165473" y="1571691"/>
                  </a:cubicBezTo>
                  <a:cubicBezTo>
                    <a:pt x="2154056" y="1577399"/>
                    <a:pt x="2155958" y="1598330"/>
                    <a:pt x="2148347" y="1609746"/>
                  </a:cubicBezTo>
                  <a:cubicBezTo>
                    <a:pt x="2148347" y="1617358"/>
                    <a:pt x="2150250" y="1615455"/>
                    <a:pt x="2150250" y="1621163"/>
                  </a:cubicBezTo>
                  <a:cubicBezTo>
                    <a:pt x="2144541" y="1632580"/>
                    <a:pt x="2142638" y="1643996"/>
                    <a:pt x="2136930" y="1653510"/>
                  </a:cubicBezTo>
                  <a:cubicBezTo>
                    <a:pt x="2131221" y="1661122"/>
                    <a:pt x="2121707" y="1664927"/>
                    <a:pt x="2115998" y="1672538"/>
                  </a:cubicBezTo>
                  <a:cubicBezTo>
                    <a:pt x="2102678" y="1687760"/>
                    <a:pt x="2098872" y="1706788"/>
                    <a:pt x="2089358" y="1722010"/>
                  </a:cubicBezTo>
                  <a:cubicBezTo>
                    <a:pt x="2085552" y="1720107"/>
                    <a:pt x="2085552" y="1718204"/>
                    <a:pt x="2081746" y="1720107"/>
                  </a:cubicBezTo>
                  <a:cubicBezTo>
                    <a:pt x="2079843" y="1725816"/>
                    <a:pt x="2085552" y="1723913"/>
                    <a:pt x="2085552" y="1727718"/>
                  </a:cubicBezTo>
                  <a:cubicBezTo>
                    <a:pt x="2079843" y="1748649"/>
                    <a:pt x="2060814" y="1767677"/>
                    <a:pt x="2051300" y="1784802"/>
                  </a:cubicBezTo>
                  <a:cubicBezTo>
                    <a:pt x="2062717" y="1780996"/>
                    <a:pt x="2051300" y="1801927"/>
                    <a:pt x="2047494" y="1807635"/>
                  </a:cubicBezTo>
                  <a:cubicBezTo>
                    <a:pt x="2041786" y="1803829"/>
                    <a:pt x="2051300" y="1801927"/>
                    <a:pt x="2047494" y="1796218"/>
                  </a:cubicBezTo>
                  <a:cubicBezTo>
                    <a:pt x="2043689" y="1798121"/>
                    <a:pt x="2041786" y="1801927"/>
                    <a:pt x="2036077" y="1801927"/>
                  </a:cubicBezTo>
                  <a:cubicBezTo>
                    <a:pt x="2049397" y="1815246"/>
                    <a:pt x="2026563" y="1834274"/>
                    <a:pt x="2032271" y="1847593"/>
                  </a:cubicBezTo>
                  <a:cubicBezTo>
                    <a:pt x="2028466" y="1851399"/>
                    <a:pt x="2020854" y="1862816"/>
                    <a:pt x="2024660" y="1862815"/>
                  </a:cubicBezTo>
                  <a:cubicBezTo>
                    <a:pt x="2022757" y="1870427"/>
                    <a:pt x="2022757" y="1860913"/>
                    <a:pt x="2015145" y="1862816"/>
                  </a:cubicBezTo>
                  <a:cubicBezTo>
                    <a:pt x="2015146" y="1853302"/>
                    <a:pt x="2022757" y="1855204"/>
                    <a:pt x="2022757" y="1845691"/>
                  </a:cubicBezTo>
                  <a:cubicBezTo>
                    <a:pt x="2022757" y="1843788"/>
                    <a:pt x="2018951" y="1845690"/>
                    <a:pt x="2018951" y="1841885"/>
                  </a:cubicBezTo>
                  <a:cubicBezTo>
                    <a:pt x="2017048" y="1843788"/>
                    <a:pt x="2015146" y="1845690"/>
                    <a:pt x="2015146" y="1847593"/>
                  </a:cubicBezTo>
                  <a:cubicBezTo>
                    <a:pt x="2015145" y="1841885"/>
                    <a:pt x="2018951" y="1838079"/>
                    <a:pt x="2017048" y="1828565"/>
                  </a:cubicBezTo>
                  <a:cubicBezTo>
                    <a:pt x="2020854" y="1830468"/>
                    <a:pt x="2018951" y="1834274"/>
                    <a:pt x="2022757" y="1834274"/>
                  </a:cubicBezTo>
                  <a:cubicBezTo>
                    <a:pt x="2022757" y="1830468"/>
                    <a:pt x="2018951" y="1828566"/>
                    <a:pt x="2017048" y="1828565"/>
                  </a:cubicBezTo>
                  <a:cubicBezTo>
                    <a:pt x="2015145" y="1834274"/>
                    <a:pt x="2007534" y="1843788"/>
                    <a:pt x="2009437" y="1849496"/>
                  </a:cubicBezTo>
                  <a:cubicBezTo>
                    <a:pt x="2007534" y="1849496"/>
                    <a:pt x="2007534" y="1851399"/>
                    <a:pt x="2001825" y="1853302"/>
                  </a:cubicBezTo>
                  <a:cubicBezTo>
                    <a:pt x="2003728" y="1855204"/>
                    <a:pt x="2003728" y="1859010"/>
                    <a:pt x="2001825" y="1860913"/>
                  </a:cubicBezTo>
                  <a:cubicBezTo>
                    <a:pt x="2001825" y="1853302"/>
                    <a:pt x="1999922" y="1859010"/>
                    <a:pt x="1992311" y="1860913"/>
                  </a:cubicBezTo>
                  <a:cubicBezTo>
                    <a:pt x="1994214" y="1847593"/>
                    <a:pt x="1999922" y="1841885"/>
                    <a:pt x="2001825" y="1828565"/>
                  </a:cubicBezTo>
                  <a:cubicBezTo>
                    <a:pt x="1986602" y="1841885"/>
                    <a:pt x="1975185" y="1862816"/>
                    <a:pt x="1965671" y="1881843"/>
                  </a:cubicBezTo>
                  <a:cubicBezTo>
                    <a:pt x="1952351" y="1878038"/>
                    <a:pt x="1946642" y="1895163"/>
                    <a:pt x="1935225" y="1898968"/>
                  </a:cubicBezTo>
                  <a:lnTo>
                    <a:pt x="1937088" y="1908286"/>
                  </a:lnTo>
                  <a:lnTo>
                    <a:pt x="1931419" y="1908482"/>
                  </a:lnTo>
                  <a:cubicBezTo>
                    <a:pt x="1931419" y="1914190"/>
                    <a:pt x="1933322" y="1914190"/>
                    <a:pt x="1933322" y="1919899"/>
                  </a:cubicBezTo>
                  <a:cubicBezTo>
                    <a:pt x="1921905" y="1919899"/>
                    <a:pt x="1916196" y="1927510"/>
                    <a:pt x="1908585" y="1933218"/>
                  </a:cubicBezTo>
                  <a:cubicBezTo>
                    <a:pt x="1906682" y="1933218"/>
                    <a:pt x="1908584" y="1929413"/>
                    <a:pt x="1908584" y="1927510"/>
                  </a:cubicBezTo>
                  <a:cubicBezTo>
                    <a:pt x="1900973" y="1931315"/>
                    <a:pt x="1895264" y="1931315"/>
                    <a:pt x="1889556" y="1927510"/>
                  </a:cubicBezTo>
                  <a:cubicBezTo>
                    <a:pt x="1889556" y="1921802"/>
                    <a:pt x="1891459" y="1921801"/>
                    <a:pt x="1891459" y="1912288"/>
                  </a:cubicBezTo>
                  <a:cubicBezTo>
                    <a:pt x="1876236" y="1921802"/>
                    <a:pt x="1864818" y="1944635"/>
                    <a:pt x="1845789" y="1952246"/>
                  </a:cubicBezTo>
                  <a:cubicBezTo>
                    <a:pt x="1845789" y="1956052"/>
                    <a:pt x="1845790" y="1959857"/>
                    <a:pt x="1849595" y="1959857"/>
                  </a:cubicBezTo>
                  <a:cubicBezTo>
                    <a:pt x="1857207" y="1954149"/>
                    <a:pt x="1866721" y="1948440"/>
                    <a:pt x="1874333" y="1940829"/>
                  </a:cubicBezTo>
                  <a:cubicBezTo>
                    <a:pt x="1876235" y="1940829"/>
                    <a:pt x="1870527" y="1946537"/>
                    <a:pt x="1876236" y="1946538"/>
                  </a:cubicBezTo>
                  <a:cubicBezTo>
                    <a:pt x="1870527" y="1950343"/>
                    <a:pt x="1861012" y="1952246"/>
                    <a:pt x="1853401" y="1957954"/>
                  </a:cubicBezTo>
                  <a:cubicBezTo>
                    <a:pt x="1853401" y="1959857"/>
                    <a:pt x="1855304" y="1961760"/>
                    <a:pt x="1855304" y="1963662"/>
                  </a:cubicBezTo>
                  <a:cubicBezTo>
                    <a:pt x="1843887" y="1980788"/>
                    <a:pt x="1813441" y="1975079"/>
                    <a:pt x="1811538" y="1999815"/>
                  </a:cubicBezTo>
                  <a:cubicBezTo>
                    <a:pt x="1805829" y="1999815"/>
                    <a:pt x="1802023" y="1999815"/>
                    <a:pt x="1800120" y="1994107"/>
                  </a:cubicBezTo>
                  <a:cubicBezTo>
                    <a:pt x="1798218" y="1996010"/>
                    <a:pt x="1796315" y="1999815"/>
                    <a:pt x="1792509" y="1999815"/>
                  </a:cubicBezTo>
                  <a:cubicBezTo>
                    <a:pt x="1794412" y="1992204"/>
                    <a:pt x="1784898" y="1996010"/>
                    <a:pt x="1784898" y="1986496"/>
                  </a:cubicBezTo>
                  <a:cubicBezTo>
                    <a:pt x="1758257" y="1992204"/>
                    <a:pt x="1743034" y="2013135"/>
                    <a:pt x="1733520" y="2035968"/>
                  </a:cubicBezTo>
                  <a:cubicBezTo>
                    <a:pt x="1735423" y="2041676"/>
                    <a:pt x="1741131" y="2034065"/>
                    <a:pt x="1748743" y="2035968"/>
                  </a:cubicBezTo>
                  <a:cubicBezTo>
                    <a:pt x="1733520" y="2049287"/>
                    <a:pt x="1704977" y="2068315"/>
                    <a:pt x="1685948" y="2053093"/>
                  </a:cubicBezTo>
                  <a:cubicBezTo>
                    <a:pt x="1689754" y="2043579"/>
                    <a:pt x="1701171" y="2039773"/>
                    <a:pt x="1708783" y="2034065"/>
                  </a:cubicBezTo>
                  <a:cubicBezTo>
                    <a:pt x="1706880" y="2032162"/>
                    <a:pt x="1704977" y="2032163"/>
                    <a:pt x="1703074" y="2032162"/>
                  </a:cubicBezTo>
                  <a:cubicBezTo>
                    <a:pt x="1704977" y="2028357"/>
                    <a:pt x="1706880" y="2024551"/>
                    <a:pt x="1708783" y="2020746"/>
                  </a:cubicBezTo>
                  <a:cubicBezTo>
                    <a:pt x="1712588" y="2018843"/>
                    <a:pt x="1718297" y="2022648"/>
                    <a:pt x="1722103" y="2024551"/>
                  </a:cubicBezTo>
                  <a:cubicBezTo>
                    <a:pt x="1725909" y="2024551"/>
                    <a:pt x="1727811" y="2022649"/>
                    <a:pt x="1727811" y="2016940"/>
                  </a:cubicBezTo>
                  <a:cubicBezTo>
                    <a:pt x="1727811" y="2015037"/>
                    <a:pt x="1725908" y="2016940"/>
                    <a:pt x="1725908" y="2016940"/>
                  </a:cubicBezTo>
                  <a:cubicBezTo>
                    <a:pt x="1725908" y="2009329"/>
                    <a:pt x="1744937" y="1994107"/>
                    <a:pt x="1756354" y="1996010"/>
                  </a:cubicBezTo>
                  <a:cubicBezTo>
                    <a:pt x="1775383" y="1975079"/>
                    <a:pt x="1803926" y="1963662"/>
                    <a:pt x="1821052" y="1940829"/>
                  </a:cubicBezTo>
                  <a:cubicBezTo>
                    <a:pt x="1786801" y="1952246"/>
                    <a:pt x="1765869" y="1994107"/>
                    <a:pt x="1725908" y="1996010"/>
                  </a:cubicBezTo>
                  <a:cubicBezTo>
                    <a:pt x="1682142" y="2013135"/>
                    <a:pt x="1638376" y="2039773"/>
                    <a:pt x="1586998" y="2032162"/>
                  </a:cubicBezTo>
                  <a:cubicBezTo>
                    <a:pt x="1583193" y="2047385"/>
                    <a:pt x="1566067" y="2054996"/>
                    <a:pt x="1550844" y="2051190"/>
                  </a:cubicBezTo>
                  <a:cubicBezTo>
                    <a:pt x="1548941" y="2043579"/>
                    <a:pt x="1548941" y="2043579"/>
                    <a:pt x="1550844" y="2035968"/>
                  </a:cubicBezTo>
                  <a:cubicBezTo>
                    <a:pt x="1554649" y="2035968"/>
                    <a:pt x="1558455" y="2032162"/>
                    <a:pt x="1558455" y="2026454"/>
                  </a:cubicBezTo>
                  <a:cubicBezTo>
                    <a:pt x="1564164" y="2028357"/>
                    <a:pt x="1567970" y="2022649"/>
                    <a:pt x="1575581" y="2022648"/>
                  </a:cubicBezTo>
                  <a:cubicBezTo>
                    <a:pt x="1579387" y="2022648"/>
                    <a:pt x="1581290" y="2028357"/>
                    <a:pt x="1581290" y="2028357"/>
                  </a:cubicBezTo>
                  <a:cubicBezTo>
                    <a:pt x="1594610" y="2026454"/>
                    <a:pt x="1602221" y="2011232"/>
                    <a:pt x="1621250" y="2011232"/>
                  </a:cubicBezTo>
                  <a:cubicBezTo>
                    <a:pt x="1645988" y="2011232"/>
                    <a:pt x="1668822" y="1990301"/>
                    <a:pt x="1691657" y="1986496"/>
                  </a:cubicBezTo>
                  <a:cubicBezTo>
                    <a:pt x="1693559" y="1975079"/>
                    <a:pt x="1689754" y="1976982"/>
                    <a:pt x="1693559" y="1969371"/>
                  </a:cubicBezTo>
                  <a:cubicBezTo>
                    <a:pt x="1682142" y="1961760"/>
                    <a:pt x="1676434" y="1975079"/>
                    <a:pt x="1666919" y="1976982"/>
                  </a:cubicBezTo>
                  <a:cubicBezTo>
                    <a:pt x="1668822" y="1980788"/>
                    <a:pt x="1670725" y="1980788"/>
                    <a:pt x="1674531" y="1978885"/>
                  </a:cubicBezTo>
                  <a:cubicBezTo>
                    <a:pt x="1665016" y="1986496"/>
                    <a:pt x="1649793" y="1996010"/>
                    <a:pt x="1640279" y="1990301"/>
                  </a:cubicBezTo>
                  <a:cubicBezTo>
                    <a:pt x="1634570" y="1996010"/>
                    <a:pt x="1628862" y="1999815"/>
                    <a:pt x="1619347" y="2001718"/>
                  </a:cubicBezTo>
                  <a:cubicBezTo>
                    <a:pt x="1621250" y="1997913"/>
                    <a:pt x="1628862" y="1997912"/>
                    <a:pt x="1628862" y="1992204"/>
                  </a:cubicBezTo>
                  <a:cubicBezTo>
                    <a:pt x="1594610" y="1996010"/>
                    <a:pt x="1558455" y="2001718"/>
                    <a:pt x="1518495" y="2016940"/>
                  </a:cubicBezTo>
                  <a:cubicBezTo>
                    <a:pt x="1514689" y="2009329"/>
                    <a:pt x="1528009" y="2007426"/>
                    <a:pt x="1535621" y="2003621"/>
                  </a:cubicBezTo>
                  <a:cubicBezTo>
                    <a:pt x="1533718" y="1992204"/>
                    <a:pt x="1526106" y="2005524"/>
                    <a:pt x="1518495" y="2003621"/>
                  </a:cubicBezTo>
                  <a:cubicBezTo>
                    <a:pt x="1520398" y="1996010"/>
                    <a:pt x="1531815" y="1999815"/>
                    <a:pt x="1535621" y="1996010"/>
                  </a:cubicBezTo>
                  <a:cubicBezTo>
                    <a:pt x="1535621" y="1999815"/>
                    <a:pt x="1539426" y="2001718"/>
                    <a:pt x="1541329" y="2003621"/>
                  </a:cubicBezTo>
                  <a:cubicBezTo>
                    <a:pt x="1548941" y="2001718"/>
                    <a:pt x="1556552" y="1997913"/>
                    <a:pt x="1562261" y="1994107"/>
                  </a:cubicBezTo>
                  <a:cubicBezTo>
                    <a:pt x="1564164" y="1996010"/>
                    <a:pt x="1564164" y="1997912"/>
                    <a:pt x="1566067" y="1999815"/>
                  </a:cubicBezTo>
                  <a:cubicBezTo>
                    <a:pt x="1573678" y="1994107"/>
                    <a:pt x="1579387" y="1984593"/>
                    <a:pt x="1590804" y="1980788"/>
                  </a:cubicBezTo>
                  <a:cubicBezTo>
                    <a:pt x="1586998" y="1976982"/>
                    <a:pt x="1590804" y="1976982"/>
                    <a:pt x="1590804" y="1973176"/>
                  </a:cubicBezTo>
                  <a:cubicBezTo>
                    <a:pt x="1604124" y="1973176"/>
                    <a:pt x="1607930" y="1971274"/>
                    <a:pt x="1617445" y="1975079"/>
                  </a:cubicBezTo>
                  <a:cubicBezTo>
                    <a:pt x="1626959" y="1959857"/>
                    <a:pt x="1651696" y="1959857"/>
                    <a:pt x="1657405" y="1938926"/>
                  </a:cubicBezTo>
                  <a:cubicBezTo>
                    <a:pt x="1653599" y="1935121"/>
                    <a:pt x="1647890" y="1937024"/>
                    <a:pt x="1642182" y="1937024"/>
                  </a:cubicBezTo>
                  <a:cubicBezTo>
                    <a:pt x="1640279" y="1931315"/>
                    <a:pt x="1636473" y="1914190"/>
                    <a:pt x="1642182" y="1908482"/>
                  </a:cubicBezTo>
                  <a:cubicBezTo>
                    <a:pt x="1613639" y="1921802"/>
                    <a:pt x="1567970" y="1929413"/>
                    <a:pt x="1533718" y="1942732"/>
                  </a:cubicBezTo>
                  <a:cubicBezTo>
                    <a:pt x="1529912" y="1944635"/>
                    <a:pt x="1526106" y="1946538"/>
                    <a:pt x="1526106" y="1952246"/>
                  </a:cubicBezTo>
                  <a:cubicBezTo>
                    <a:pt x="1520398" y="1952246"/>
                    <a:pt x="1518495" y="1948440"/>
                    <a:pt x="1510883" y="1948440"/>
                  </a:cubicBezTo>
                  <a:cubicBezTo>
                    <a:pt x="1499466" y="1957954"/>
                    <a:pt x="1482340" y="1959857"/>
                    <a:pt x="1461409" y="1961760"/>
                  </a:cubicBezTo>
                  <a:cubicBezTo>
                    <a:pt x="1463312" y="1952246"/>
                    <a:pt x="1451894" y="1954149"/>
                    <a:pt x="1448089" y="1950343"/>
                  </a:cubicBezTo>
                  <a:cubicBezTo>
                    <a:pt x="1459506" y="1931315"/>
                    <a:pt x="1489952" y="1929413"/>
                    <a:pt x="1507078" y="1916093"/>
                  </a:cubicBezTo>
                  <a:cubicBezTo>
                    <a:pt x="1507078" y="1912288"/>
                    <a:pt x="1503272" y="1917996"/>
                    <a:pt x="1501369" y="1914190"/>
                  </a:cubicBezTo>
                  <a:cubicBezTo>
                    <a:pt x="1503272" y="1910385"/>
                    <a:pt x="1507078" y="1914190"/>
                    <a:pt x="1508981" y="1910385"/>
                  </a:cubicBezTo>
                  <a:cubicBezTo>
                    <a:pt x="1508980" y="1908482"/>
                    <a:pt x="1507078" y="1910385"/>
                    <a:pt x="1507078" y="1908482"/>
                  </a:cubicBezTo>
                  <a:cubicBezTo>
                    <a:pt x="1524203" y="1897066"/>
                    <a:pt x="1545135" y="1889454"/>
                    <a:pt x="1567970" y="1881843"/>
                  </a:cubicBezTo>
                  <a:cubicBezTo>
                    <a:pt x="1564164" y="1887551"/>
                    <a:pt x="1558455" y="1885649"/>
                    <a:pt x="1554649" y="1891357"/>
                  </a:cubicBezTo>
                  <a:cubicBezTo>
                    <a:pt x="1556552" y="1897065"/>
                    <a:pt x="1564164" y="1898968"/>
                    <a:pt x="1560358" y="1906579"/>
                  </a:cubicBezTo>
                  <a:cubicBezTo>
                    <a:pt x="1579387" y="1902774"/>
                    <a:pt x="1581290" y="1887552"/>
                    <a:pt x="1592707" y="1878037"/>
                  </a:cubicBezTo>
                  <a:cubicBezTo>
                    <a:pt x="1600319" y="1885649"/>
                    <a:pt x="1611736" y="1878038"/>
                    <a:pt x="1617445" y="1870427"/>
                  </a:cubicBezTo>
                  <a:cubicBezTo>
                    <a:pt x="1617445" y="1868524"/>
                    <a:pt x="1615542" y="1868524"/>
                    <a:pt x="1613639" y="1868524"/>
                  </a:cubicBezTo>
                  <a:cubicBezTo>
                    <a:pt x="1619347" y="1855204"/>
                    <a:pt x="1634570" y="1851399"/>
                    <a:pt x="1644085" y="1841885"/>
                  </a:cubicBezTo>
                  <a:cubicBezTo>
                    <a:pt x="1645988" y="1847593"/>
                    <a:pt x="1636473" y="1853302"/>
                    <a:pt x="1630765" y="1855204"/>
                  </a:cubicBezTo>
                  <a:cubicBezTo>
                    <a:pt x="1628862" y="1859010"/>
                    <a:pt x="1630765" y="1860913"/>
                    <a:pt x="1628862" y="1866621"/>
                  </a:cubicBezTo>
                  <a:cubicBezTo>
                    <a:pt x="1636473" y="1868524"/>
                    <a:pt x="1644085" y="1853302"/>
                    <a:pt x="1653599" y="1853302"/>
                  </a:cubicBezTo>
                  <a:cubicBezTo>
                    <a:pt x="1655502" y="1855204"/>
                    <a:pt x="1655502" y="1859010"/>
                    <a:pt x="1659308" y="1860913"/>
                  </a:cubicBezTo>
                  <a:cubicBezTo>
                    <a:pt x="1680239" y="1855204"/>
                    <a:pt x="1697365" y="1832371"/>
                    <a:pt x="1706880" y="1819052"/>
                  </a:cubicBezTo>
                  <a:cubicBezTo>
                    <a:pt x="1706880" y="1817149"/>
                    <a:pt x="1706880" y="1817149"/>
                    <a:pt x="1706880" y="1815246"/>
                  </a:cubicBezTo>
                  <a:cubicBezTo>
                    <a:pt x="1743034" y="1788607"/>
                    <a:pt x="1777286" y="1771482"/>
                    <a:pt x="1807732" y="1744843"/>
                  </a:cubicBezTo>
                  <a:cubicBezTo>
                    <a:pt x="1807732" y="1739135"/>
                    <a:pt x="1803926" y="1737232"/>
                    <a:pt x="1807732" y="1733427"/>
                  </a:cubicBezTo>
                  <a:cubicBezTo>
                    <a:pt x="1798218" y="1727718"/>
                    <a:pt x="1782995" y="1741038"/>
                    <a:pt x="1775383" y="1733427"/>
                  </a:cubicBezTo>
                  <a:cubicBezTo>
                    <a:pt x="1769675" y="1733427"/>
                    <a:pt x="1773480" y="1742941"/>
                    <a:pt x="1769675" y="1744843"/>
                  </a:cubicBezTo>
                  <a:cubicBezTo>
                    <a:pt x="1765869" y="1741038"/>
                    <a:pt x="1762063" y="1741038"/>
                    <a:pt x="1758257" y="1746746"/>
                  </a:cubicBezTo>
                  <a:cubicBezTo>
                    <a:pt x="1752549" y="1748649"/>
                    <a:pt x="1743034" y="1744843"/>
                    <a:pt x="1737326" y="1748649"/>
                  </a:cubicBezTo>
                  <a:cubicBezTo>
                    <a:pt x="1743034" y="1752455"/>
                    <a:pt x="1735423" y="1756260"/>
                    <a:pt x="1741131" y="1761969"/>
                  </a:cubicBezTo>
                  <a:cubicBezTo>
                    <a:pt x="1735423" y="1771482"/>
                    <a:pt x="1725908" y="1777191"/>
                    <a:pt x="1716394" y="1779093"/>
                  </a:cubicBezTo>
                  <a:cubicBezTo>
                    <a:pt x="1714491" y="1784802"/>
                    <a:pt x="1718297" y="1784802"/>
                    <a:pt x="1716394" y="1788607"/>
                  </a:cubicBezTo>
                  <a:cubicBezTo>
                    <a:pt x="1695462" y="1784802"/>
                    <a:pt x="1680239" y="1807635"/>
                    <a:pt x="1661211" y="1820955"/>
                  </a:cubicBezTo>
                  <a:cubicBezTo>
                    <a:pt x="1653599" y="1817149"/>
                    <a:pt x="1645988" y="1820955"/>
                    <a:pt x="1645988" y="1830468"/>
                  </a:cubicBezTo>
                  <a:cubicBezTo>
                    <a:pt x="1628862" y="1832371"/>
                    <a:pt x="1617445" y="1847593"/>
                    <a:pt x="1602222" y="1843788"/>
                  </a:cubicBezTo>
                  <a:cubicBezTo>
                    <a:pt x="1592707" y="1859010"/>
                    <a:pt x="1571775" y="1862816"/>
                    <a:pt x="1558455" y="1872329"/>
                  </a:cubicBezTo>
                  <a:cubicBezTo>
                    <a:pt x="1550844" y="1872330"/>
                    <a:pt x="1560358" y="1868524"/>
                    <a:pt x="1558455" y="1866621"/>
                  </a:cubicBezTo>
                  <a:cubicBezTo>
                    <a:pt x="1543232" y="1868524"/>
                    <a:pt x="1531815" y="1885649"/>
                    <a:pt x="1514689" y="1881843"/>
                  </a:cubicBezTo>
                  <a:cubicBezTo>
                    <a:pt x="1508981" y="1887551"/>
                    <a:pt x="1499466" y="1893260"/>
                    <a:pt x="1489952" y="1887552"/>
                  </a:cubicBezTo>
                  <a:cubicBezTo>
                    <a:pt x="1488049" y="1881843"/>
                    <a:pt x="1493757" y="1883746"/>
                    <a:pt x="1495660" y="1881843"/>
                  </a:cubicBezTo>
                  <a:cubicBezTo>
                    <a:pt x="1482340" y="1876135"/>
                    <a:pt x="1469020" y="1887551"/>
                    <a:pt x="1451894" y="1885649"/>
                  </a:cubicBezTo>
                  <a:cubicBezTo>
                    <a:pt x="1461409" y="1879940"/>
                    <a:pt x="1474729" y="1878038"/>
                    <a:pt x="1482340" y="1868524"/>
                  </a:cubicBezTo>
                  <a:cubicBezTo>
                    <a:pt x="1457603" y="1864718"/>
                    <a:pt x="1438574" y="1879940"/>
                    <a:pt x="1427157" y="1889454"/>
                  </a:cubicBezTo>
                  <a:cubicBezTo>
                    <a:pt x="1432865" y="1891357"/>
                    <a:pt x="1446186" y="1883746"/>
                    <a:pt x="1451894" y="1885649"/>
                  </a:cubicBezTo>
                  <a:cubicBezTo>
                    <a:pt x="1436671" y="1893260"/>
                    <a:pt x="1425254" y="1897065"/>
                    <a:pt x="1408128" y="1895163"/>
                  </a:cubicBezTo>
                  <a:cubicBezTo>
                    <a:pt x="1408128" y="1891357"/>
                    <a:pt x="1413837" y="1893260"/>
                    <a:pt x="1415740" y="1887551"/>
                  </a:cubicBezTo>
                  <a:cubicBezTo>
                    <a:pt x="1410031" y="1876135"/>
                    <a:pt x="1394808" y="1889454"/>
                    <a:pt x="1392905" y="1874232"/>
                  </a:cubicBezTo>
                  <a:cubicBezTo>
                    <a:pt x="1417643" y="1868524"/>
                    <a:pt x="1451894" y="1860913"/>
                    <a:pt x="1474729" y="1847593"/>
                  </a:cubicBezTo>
                  <a:cubicBezTo>
                    <a:pt x="1457603" y="1841885"/>
                    <a:pt x="1440477" y="1859010"/>
                    <a:pt x="1417643" y="1855204"/>
                  </a:cubicBezTo>
                  <a:cubicBezTo>
                    <a:pt x="1421448" y="1845691"/>
                    <a:pt x="1430963" y="1841885"/>
                    <a:pt x="1442380" y="1839982"/>
                  </a:cubicBezTo>
                  <a:cubicBezTo>
                    <a:pt x="1444283" y="1841885"/>
                    <a:pt x="1442380" y="1841885"/>
                    <a:pt x="1442380" y="1843788"/>
                  </a:cubicBezTo>
                  <a:cubicBezTo>
                    <a:pt x="1465214" y="1845691"/>
                    <a:pt x="1469020" y="1830468"/>
                    <a:pt x="1484243" y="1824760"/>
                  </a:cubicBezTo>
                  <a:cubicBezTo>
                    <a:pt x="1484243" y="1807635"/>
                    <a:pt x="1491855" y="1807635"/>
                    <a:pt x="1495660" y="1798121"/>
                  </a:cubicBezTo>
                  <a:cubicBezTo>
                    <a:pt x="1529912" y="1784802"/>
                    <a:pt x="1554649" y="1761969"/>
                    <a:pt x="1588901" y="1748649"/>
                  </a:cubicBezTo>
                  <a:cubicBezTo>
                    <a:pt x="1586998" y="1750552"/>
                    <a:pt x="1586998" y="1752455"/>
                    <a:pt x="1586998" y="1756260"/>
                  </a:cubicBezTo>
                  <a:cubicBezTo>
                    <a:pt x="1590804" y="1752455"/>
                    <a:pt x="1596513" y="1752455"/>
                    <a:pt x="1600319" y="1750552"/>
                  </a:cubicBezTo>
                  <a:cubicBezTo>
                    <a:pt x="1602222" y="1752455"/>
                    <a:pt x="1598416" y="1758163"/>
                    <a:pt x="1602222" y="1763871"/>
                  </a:cubicBezTo>
                  <a:cubicBezTo>
                    <a:pt x="1617445" y="1748649"/>
                    <a:pt x="1640279" y="1750552"/>
                    <a:pt x="1649793" y="1729621"/>
                  </a:cubicBezTo>
                  <a:cubicBezTo>
                    <a:pt x="1684045" y="1729621"/>
                    <a:pt x="1693559" y="1695371"/>
                    <a:pt x="1722103" y="1695371"/>
                  </a:cubicBezTo>
                  <a:cubicBezTo>
                    <a:pt x="1725908" y="1691566"/>
                    <a:pt x="1731617" y="1689663"/>
                    <a:pt x="1731617" y="1680149"/>
                  </a:cubicBezTo>
                  <a:cubicBezTo>
                    <a:pt x="1739228" y="1682052"/>
                    <a:pt x="1739228" y="1676344"/>
                    <a:pt x="1741131" y="1674441"/>
                  </a:cubicBezTo>
                  <a:cubicBezTo>
                    <a:pt x="1735423" y="1668732"/>
                    <a:pt x="1727811" y="1685858"/>
                    <a:pt x="1722103" y="1682052"/>
                  </a:cubicBezTo>
                  <a:cubicBezTo>
                    <a:pt x="1714491" y="1680149"/>
                    <a:pt x="1731617" y="1676344"/>
                    <a:pt x="1725908" y="1666830"/>
                  </a:cubicBezTo>
                  <a:cubicBezTo>
                    <a:pt x="1733520" y="1661121"/>
                    <a:pt x="1744937" y="1657316"/>
                    <a:pt x="1754452" y="1653510"/>
                  </a:cubicBezTo>
                  <a:cubicBezTo>
                    <a:pt x="1754451" y="1647802"/>
                    <a:pt x="1750646" y="1649705"/>
                    <a:pt x="1752549" y="1643996"/>
                  </a:cubicBezTo>
                  <a:cubicBezTo>
                    <a:pt x="1746840" y="1647802"/>
                    <a:pt x="1725908" y="1653510"/>
                    <a:pt x="1725908" y="1643996"/>
                  </a:cubicBezTo>
                  <a:cubicBezTo>
                    <a:pt x="1712588" y="1643996"/>
                    <a:pt x="1710685" y="1649705"/>
                    <a:pt x="1708783" y="1659219"/>
                  </a:cubicBezTo>
                  <a:cubicBezTo>
                    <a:pt x="1704977" y="1657316"/>
                    <a:pt x="1704977" y="1661121"/>
                    <a:pt x="1701171" y="1661121"/>
                  </a:cubicBezTo>
                  <a:cubicBezTo>
                    <a:pt x="1703074" y="1666830"/>
                    <a:pt x="1701171" y="1664927"/>
                    <a:pt x="1701171" y="1672538"/>
                  </a:cubicBezTo>
                  <a:cubicBezTo>
                    <a:pt x="1697365" y="1674441"/>
                    <a:pt x="1691657" y="1674441"/>
                    <a:pt x="1687851" y="1670635"/>
                  </a:cubicBezTo>
                  <a:cubicBezTo>
                    <a:pt x="1687851" y="1666830"/>
                    <a:pt x="1691657" y="1668733"/>
                    <a:pt x="1691657" y="1666830"/>
                  </a:cubicBezTo>
                  <a:cubicBezTo>
                    <a:pt x="1674531" y="1676344"/>
                    <a:pt x="1653599" y="1687760"/>
                    <a:pt x="1642182" y="1699177"/>
                  </a:cubicBezTo>
                  <a:cubicBezTo>
                    <a:pt x="1638376" y="1702982"/>
                    <a:pt x="1644085" y="1701080"/>
                    <a:pt x="1636473" y="1701080"/>
                  </a:cubicBezTo>
                  <a:cubicBezTo>
                    <a:pt x="1621250" y="1701080"/>
                    <a:pt x="1607930" y="1723913"/>
                    <a:pt x="1592707" y="1725816"/>
                  </a:cubicBezTo>
                  <a:cubicBezTo>
                    <a:pt x="1583193" y="1746746"/>
                    <a:pt x="1571775" y="1746746"/>
                    <a:pt x="1554649" y="1756260"/>
                  </a:cubicBezTo>
                  <a:cubicBezTo>
                    <a:pt x="1552747" y="1754357"/>
                    <a:pt x="1552747" y="1752455"/>
                    <a:pt x="1552747" y="1746746"/>
                  </a:cubicBezTo>
                  <a:cubicBezTo>
                    <a:pt x="1543232" y="1744843"/>
                    <a:pt x="1547038" y="1756260"/>
                    <a:pt x="1541329" y="1756260"/>
                  </a:cubicBezTo>
                  <a:cubicBezTo>
                    <a:pt x="1548941" y="1767677"/>
                    <a:pt x="1528009" y="1784802"/>
                    <a:pt x="1518495" y="1775288"/>
                  </a:cubicBezTo>
                  <a:cubicBezTo>
                    <a:pt x="1518495" y="1773385"/>
                    <a:pt x="1518495" y="1769579"/>
                    <a:pt x="1518495" y="1765774"/>
                  </a:cubicBezTo>
                  <a:cubicBezTo>
                    <a:pt x="1501369" y="1771482"/>
                    <a:pt x="1491855" y="1784802"/>
                    <a:pt x="1476632" y="1792413"/>
                  </a:cubicBezTo>
                  <a:cubicBezTo>
                    <a:pt x="1476632" y="1788607"/>
                    <a:pt x="1472826" y="1790510"/>
                    <a:pt x="1472826" y="1788607"/>
                  </a:cubicBezTo>
                  <a:cubicBezTo>
                    <a:pt x="1467117" y="1796218"/>
                    <a:pt x="1449991" y="1801927"/>
                    <a:pt x="1438574" y="1800024"/>
                  </a:cubicBezTo>
                  <a:cubicBezTo>
                    <a:pt x="1438574" y="1798121"/>
                    <a:pt x="1446186" y="1796218"/>
                    <a:pt x="1440477" y="1794316"/>
                  </a:cubicBezTo>
                  <a:cubicBezTo>
                    <a:pt x="1442380" y="1790510"/>
                    <a:pt x="1448089" y="1790510"/>
                    <a:pt x="1449991" y="1794316"/>
                  </a:cubicBezTo>
                  <a:cubicBezTo>
                    <a:pt x="1449991" y="1792413"/>
                    <a:pt x="1451894" y="1790510"/>
                    <a:pt x="1451894" y="1788607"/>
                  </a:cubicBezTo>
                  <a:cubicBezTo>
                    <a:pt x="1457603" y="1788607"/>
                    <a:pt x="1448089" y="1794316"/>
                    <a:pt x="1455700" y="1792413"/>
                  </a:cubicBezTo>
                  <a:cubicBezTo>
                    <a:pt x="1453797" y="1788607"/>
                    <a:pt x="1461409" y="1784802"/>
                    <a:pt x="1467117" y="1784802"/>
                  </a:cubicBezTo>
                  <a:cubicBezTo>
                    <a:pt x="1463312" y="1780996"/>
                    <a:pt x="1465214" y="1777191"/>
                    <a:pt x="1463311" y="1773385"/>
                  </a:cubicBezTo>
                  <a:cubicBezTo>
                    <a:pt x="1451894" y="1773385"/>
                    <a:pt x="1446186" y="1780996"/>
                    <a:pt x="1436671" y="1784802"/>
                  </a:cubicBezTo>
                  <a:cubicBezTo>
                    <a:pt x="1440477" y="1780996"/>
                    <a:pt x="1444283" y="1779093"/>
                    <a:pt x="1448089" y="1775288"/>
                  </a:cubicBezTo>
                  <a:cubicBezTo>
                    <a:pt x="1446186" y="1769579"/>
                    <a:pt x="1444283" y="1775288"/>
                    <a:pt x="1442380" y="1773385"/>
                  </a:cubicBezTo>
                  <a:cubicBezTo>
                    <a:pt x="1440477" y="1775288"/>
                    <a:pt x="1436671" y="1780996"/>
                    <a:pt x="1429060" y="1780996"/>
                  </a:cubicBezTo>
                  <a:cubicBezTo>
                    <a:pt x="1430963" y="1775288"/>
                    <a:pt x="1430963" y="1775288"/>
                    <a:pt x="1429060" y="1771482"/>
                  </a:cubicBezTo>
                  <a:cubicBezTo>
                    <a:pt x="1438574" y="1771482"/>
                    <a:pt x="1440477" y="1763871"/>
                    <a:pt x="1449991" y="1763871"/>
                  </a:cubicBezTo>
                  <a:cubicBezTo>
                    <a:pt x="1449991" y="1767677"/>
                    <a:pt x="1444283" y="1765774"/>
                    <a:pt x="1444283" y="1769579"/>
                  </a:cubicBezTo>
                  <a:cubicBezTo>
                    <a:pt x="1446186" y="1775288"/>
                    <a:pt x="1455700" y="1769579"/>
                    <a:pt x="1457603" y="1765774"/>
                  </a:cubicBezTo>
                  <a:cubicBezTo>
                    <a:pt x="1457603" y="1763871"/>
                    <a:pt x="1453797" y="1763871"/>
                    <a:pt x="1451894" y="1763871"/>
                  </a:cubicBezTo>
                  <a:cubicBezTo>
                    <a:pt x="1461409" y="1756260"/>
                    <a:pt x="1474729" y="1754357"/>
                    <a:pt x="1478534" y="1742941"/>
                  </a:cubicBezTo>
                  <a:cubicBezTo>
                    <a:pt x="1474729" y="1737232"/>
                    <a:pt x="1470923" y="1742941"/>
                    <a:pt x="1467117" y="1737232"/>
                  </a:cubicBezTo>
                  <a:cubicBezTo>
                    <a:pt x="1465214" y="1722010"/>
                    <a:pt x="1478534" y="1723913"/>
                    <a:pt x="1480437" y="1712496"/>
                  </a:cubicBezTo>
                  <a:cubicBezTo>
                    <a:pt x="1505175" y="1712496"/>
                    <a:pt x="1507078" y="1697274"/>
                    <a:pt x="1526106" y="1691566"/>
                  </a:cubicBezTo>
                  <a:cubicBezTo>
                    <a:pt x="1526106" y="1691566"/>
                    <a:pt x="1526106" y="1691566"/>
                    <a:pt x="1526106" y="1699177"/>
                  </a:cubicBezTo>
                  <a:cubicBezTo>
                    <a:pt x="1516592" y="1704885"/>
                    <a:pt x="1505175" y="1712496"/>
                    <a:pt x="1495660" y="1720107"/>
                  </a:cubicBezTo>
                  <a:cubicBezTo>
                    <a:pt x="1508981" y="1720107"/>
                    <a:pt x="1514689" y="1708691"/>
                    <a:pt x="1526106" y="1706788"/>
                  </a:cubicBezTo>
                  <a:cubicBezTo>
                    <a:pt x="1531815" y="1704885"/>
                    <a:pt x="1537524" y="1708691"/>
                    <a:pt x="1543232" y="1706788"/>
                  </a:cubicBezTo>
                  <a:cubicBezTo>
                    <a:pt x="1550844" y="1704885"/>
                    <a:pt x="1560358" y="1695371"/>
                    <a:pt x="1571776" y="1689663"/>
                  </a:cubicBezTo>
                  <a:cubicBezTo>
                    <a:pt x="1581290" y="1683955"/>
                    <a:pt x="1588901" y="1678246"/>
                    <a:pt x="1600319" y="1670635"/>
                  </a:cubicBezTo>
                  <a:cubicBezTo>
                    <a:pt x="1600319" y="1674441"/>
                    <a:pt x="1596513" y="1674441"/>
                    <a:pt x="1598416" y="1680149"/>
                  </a:cubicBezTo>
                  <a:cubicBezTo>
                    <a:pt x="1600319" y="1682052"/>
                    <a:pt x="1611736" y="1682052"/>
                    <a:pt x="1613639" y="1680149"/>
                  </a:cubicBezTo>
                  <a:cubicBezTo>
                    <a:pt x="1611736" y="1674441"/>
                    <a:pt x="1611736" y="1668733"/>
                    <a:pt x="1611736" y="1663024"/>
                  </a:cubicBezTo>
                  <a:cubicBezTo>
                    <a:pt x="1617445" y="1659219"/>
                    <a:pt x="1623153" y="1645899"/>
                    <a:pt x="1634570" y="1653510"/>
                  </a:cubicBezTo>
                  <a:cubicBezTo>
                    <a:pt x="1636473" y="1647802"/>
                    <a:pt x="1642182" y="1645899"/>
                    <a:pt x="1642182" y="1638288"/>
                  </a:cubicBezTo>
                  <a:cubicBezTo>
                    <a:pt x="1661211" y="1636385"/>
                    <a:pt x="1653599" y="1617358"/>
                    <a:pt x="1674531" y="1617358"/>
                  </a:cubicBezTo>
                  <a:cubicBezTo>
                    <a:pt x="1678337" y="1623066"/>
                    <a:pt x="1680239" y="1628774"/>
                    <a:pt x="1685948" y="1628774"/>
                  </a:cubicBezTo>
                  <a:cubicBezTo>
                    <a:pt x="1691657" y="1630677"/>
                    <a:pt x="1689754" y="1623066"/>
                    <a:pt x="1693559" y="1621163"/>
                  </a:cubicBezTo>
                  <a:cubicBezTo>
                    <a:pt x="1695462" y="1615455"/>
                    <a:pt x="1689754" y="1617358"/>
                    <a:pt x="1691657" y="1611649"/>
                  </a:cubicBezTo>
                  <a:cubicBezTo>
                    <a:pt x="1703074" y="1594524"/>
                    <a:pt x="1722103" y="1585010"/>
                    <a:pt x="1733520" y="1571691"/>
                  </a:cubicBezTo>
                  <a:cubicBezTo>
                    <a:pt x="1731617" y="1571691"/>
                    <a:pt x="1729714" y="1571691"/>
                    <a:pt x="1729714" y="1569788"/>
                  </a:cubicBezTo>
                  <a:cubicBezTo>
                    <a:pt x="1724005" y="1573594"/>
                    <a:pt x="1718297" y="1585010"/>
                    <a:pt x="1708782" y="1581205"/>
                  </a:cubicBezTo>
                  <a:cubicBezTo>
                    <a:pt x="1710685" y="1577399"/>
                    <a:pt x="1714491" y="1577399"/>
                    <a:pt x="1716394" y="1575497"/>
                  </a:cubicBezTo>
                  <a:cubicBezTo>
                    <a:pt x="1710685" y="1573594"/>
                    <a:pt x="1712588" y="1564080"/>
                    <a:pt x="1708783" y="1562177"/>
                  </a:cubicBezTo>
                  <a:cubicBezTo>
                    <a:pt x="1710685" y="1558372"/>
                    <a:pt x="1710685" y="1552663"/>
                    <a:pt x="1716394" y="1552663"/>
                  </a:cubicBezTo>
                  <a:cubicBezTo>
                    <a:pt x="1714491" y="1539344"/>
                    <a:pt x="1724006" y="1539344"/>
                    <a:pt x="1725908" y="1531733"/>
                  </a:cubicBezTo>
                  <a:cubicBezTo>
                    <a:pt x="1712588" y="1526025"/>
                    <a:pt x="1699268" y="1550761"/>
                    <a:pt x="1689754" y="1541247"/>
                  </a:cubicBezTo>
                  <a:cubicBezTo>
                    <a:pt x="1684045" y="1539344"/>
                    <a:pt x="1685948" y="1546955"/>
                    <a:pt x="1680239" y="1545052"/>
                  </a:cubicBezTo>
                  <a:cubicBezTo>
                    <a:pt x="1680239" y="1539344"/>
                    <a:pt x="1685948" y="1541247"/>
                    <a:pt x="1685948" y="1533636"/>
                  </a:cubicBezTo>
                  <a:cubicBezTo>
                    <a:pt x="1672628" y="1531733"/>
                    <a:pt x="1678337" y="1550760"/>
                    <a:pt x="1670725" y="1558372"/>
                  </a:cubicBezTo>
                  <a:cubicBezTo>
                    <a:pt x="1674531" y="1562177"/>
                    <a:pt x="1676434" y="1552663"/>
                    <a:pt x="1684045" y="1554566"/>
                  </a:cubicBezTo>
                  <a:cubicBezTo>
                    <a:pt x="1674531" y="1564080"/>
                    <a:pt x="1674531" y="1579302"/>
                    <a:pt x="1661211" y="1585010"/>
                  </a:cubicBezTo>
                  <a:cubicBezTo>
                    <a:pt x="1665016" y="1577399"/>
                    <a:pt x="1668822" y="1567885"/>
                    <a:pt x="1663114" y="1560274"/>
                  </a:cubicBezTo>
                  <a:cubicBezTo>
                    <a:pt x="1644085" y="1567886"/>
                    <a:pt x="1632667" y="1583107"/>
                    <a:pt x="1621250" y="1600233"/>
                  </a:cubicBezTo>
                  <a:cubicBezTo>
                    <a:pt x="1619347" y="1588816"/>
                    <a:pt x="1619347" y="1573594"/>
                    <a:pt x="1611736" y="1564080"/>
                  </a:cubicBezTo>
                  <a:cubicBezTo>
                    <a:pt x="1602221" y="1567885"/>
                    <a:pt x="1600319" y="1579302"/>
                    <a:pt x="1590804" y="1583108"/>
                  </a:cubicBezTo>
                  <a:cubicBezTo>
                    <a:pt x="1592707" y="1577399"/>
                    <a:pt x="1586998" y="1575497"/>
                    <a:pt x="1590804" y="1565983"/>
                  </a:cubicBezTo>
                  <a:cubicBezTo>
                    <a:pt x="1609833" y="1565983"/>
                    <a:pt x="1625056" y="1546955"/>
                    <a:pt x="1642182" y="1533635"/>
                  </a:cubicBezTo>
                  <a:cubicBezTo>
                    <a:pt x="1644085" y="1539344"/>
                    <a:pt x="1640279" y="1545052"/>
                    <a:pt x="1642182" y="1554566"/>
                  </a:cubicBezTo>
                  <a:cubicBezTo>
                    <a:pt x="1649793" y="1548858"/>
                    <a:pt x="1661211" y="1546955"/>
                    <a:pt x="1659308" y="1531733"/>
                  </a:cubicBezTo>
                  <a:cubicBezTo>
                    <a:pt x="1655502" y="1529830"/>
                    <a:pt x="1651696" y="1527927"/>
                    <a:pt x="1644085" y="1527927"/>
                  </a:cubicBezTo>
                  <a:cubicBezTo>
                    <a:pt x="1642182" y="1518413"/>
                    <a:pt x="1651696" y="1506997"/>
                    <a:pt x="1659308" y="1508900"/>
                  </a:cubicBezTo>
                  <a:cubicBezTo>
                    <a:pt x="1670725" y="1497483"/>
                    <a:pt x="1680240" y="1489872"/>
                    <a:pt x="1689754" y="1472747"/>
                  </a:cubicBezTo>
                  <a:cubicBezTo>
                    <a:pt x="1695462" y="1474649"/>
                    <a:pt x="1699268" y="1478455"/>
                    <a:pt x="1701171" y="1486066"/>
                  </a:cubicBezTo>
                  <a:cubicBezTo>
                    <a:pt x="1706880" y="1480358"/>
                    <a:pt x="1708783" y="1470844"/>
                    <a:pt x="1718297" y="1470844"/>
                  </a:cubicBezTo>
                  <a:cubicBezTo>
                    <a:pt x="1718297" y="1476552"/>
                    <a:pt x="1718297" y="1480358"/>
                    <a:pt x="1716394" y="1482260"/>
                  </a:cubicBezTo>
                  <a:cubicBezTo>
                    <a:pt x="1722103" y="1486066"/>
                    <a:pt x="1720200" y="1487969"/>
                    <a:pt x="1718297" y="1493677"/>
                  </a:cubicBezTo>
                  <a:cubicBezTo>
                    <a:pt x="1731617" y="1493677"/>
                    <a:pt x="1729714" y="1463233"/>
                    <a:pt x="1746840" y="1461330"/>
                  </a:cubicBezTo>
                  <a:cubicBezTo>
                    <a:pt x="1746840" y="1446108"/>
                    <a:pt x="1752549" y="1442302"/>
                    <a:pt x="1756354" y="1430886"/>
                  </a:cubicBezTo>
                  <a:cubicBezTo>
                    <a:pt x="1754451" y="1427080"/>
                    <a:pt x="1750646" y="1427080"/>
                    <a:pt x="1748743" y="1425177"/>
                  </a:cubicBezTo>
                  <a:cubicBezTo>
                    <a:pt x="1754451" y="1411858"/>
                    <a:pt x="1762063" y="1398539"/>
                    <a:pt x="1765869" y="1383316"/>
                  </a:cubicBezTo>
                  <a:cubicBezTo>
                    <a:pt x="1769675" y="1383316"/>
                    <a:pt x="1771577" y="1383316"/>
                    <a:pt x="1775383" y="1385219"/>
                  </a:cubicBezTo>
                  <a:cubicBezTo>
                    <a:pt x="1771577" y="1402344"/>
                    <a:pt x="1762063" y="1406149"/>
                    <a:pt x="1760160" y="1423275"/>
                  </a:cubicBezTo>
                  <a:cubicBezTo>
                    <a:pt x="1760160" y="1425177"/>
                    <a:pt x="1763966" y="1419469"/>
                    <a:pt x="1765869" y="1423275"/>
                  </a:cubicBezTo>
                  <a:cubicBezTo>
                    <a:pt x="1773480" y="1419469"/>
                    <a:pt x="1775383" y="1411858"/>
                    <a:pt x="1782995" y="1408053"/>
                  </a:cubicBezTo>
                  <a:cubicBezTo>
                    <a:pt x="1781092" y="1369997"/>
                    <a:pt x="1790606" y="1335747"/>
                    <a:pt x="1813441" y="1316719"/>
                  </a:cubicBezTo>
                  <a:cubicBezTo>
                    <a:pt x="1815344" y="1303400"/>
                    <a:pt x="1815343" y="1286275"/>
                    <a:pt x="1826761" y="1282470"/>
                  </a:cubicBezTo>
                  <a:cubicBezTo>
                    <a:pt x="1832469" y="1252025"/>
                    <a:pt x="1843886" y="1213970"/>
                    <a:pt x="1847692" y="1177817"/>
                  </a:cubicBezTo>
                  <a:cubicBezTo>
                    <a:pt x="1845789" y="1172108"/>
                    <a:pt x="1853401" y="1175914"/>
                    <a:pt x="1851498" y="1168303"/>
                  </a:cubicBezTo>
                  <a:cubicBezTo>
                    <a:pt x="1847692" y="1162594"/>
                    <a:pt x="1843886" y="1154983"/>
                    <a:pt x="1841984" y="1143567"/>
                  </a:cubicBezTo>
                  <a:cubicBezTo>
                    <a:pt x="1857207" y="1145470"/>
                    <a:pt x="1845789" y="1120734"/>
                    <a:pt x="1840081" y="1116928"/>
                  </a:cubicBezTo>
                  <a:cubicBezTo>
                    <a:pt x="1840081" y="1135956"/>
                    <a:pt x="1836275" y="1164497"/>
                    <a:pt x="1828664" y="1185428"/>
                  </a:cubicBezTo>
                  <a:cubicBezTo>
                    <a:pt x="1822955" y="1183525"/>
                    <a:pt x="1824858" y="1185428"/>
                    <a:pt x="1822955" y="1189233"/>
                  </a:cubicBezTo>
                  <a:cubicBezTo>
                    <a:pt x="1822955" y="1162594"/>
                    <a:pt x="1824858" y="1147372"/>
                    <a:pt x="1819149" y="1120734"/>
                  </a:cubicBezTo>
                  <a:cubicBezTo>
                    <a:pt x="1841984" y="1120734"/>
                    <a:pt x="1828664" y="1086484"/>
                    <a:pt x="1832469" y="1061748"/>
                  </a:cubicBezTo>
                  <a:cubicBezTo>
                    <a:pt x="1838178" y="1065553"/>
                    <a:pt x="1836275" y="1073164"/>
                    <a:pt x="1841984" y="1075067"/>
                  </a:cubicBezTo>
                  <a:cubicBezTo>
                    <a:pt x="1838178" y="1086484"/>
                    <a:pt x="1832470" y="1099803"/>
                    <a:pt x="1838178" y="1107414"/>
                  </a:cubicBezTo>
                  <a:cubicBezTo>
                    <a:pt x="1853401" y="1094095"/>
                    <a:pt x="1841984" y="1063650"/>
                    <a:pt x="1861012" y="1057942"/>
                  </a:cubicBezTo>
                  <a:cubicBezTo>
                    <a:pt x="1866721" y="1059845"/>
                    <a:pt x="1861013" y="1075067"/>
                    <a:pt x="1868624" y="1075067"/>
                  </a:cubicBezTo>
                  <a:cubicBezTo>
                    <a:pt x="1874333" y="1105511"/>
                    <a:pt x="1862915" y="1137859"/>
                    <a:pt x="1866721" y="1174011"/>
                  </a:cubicBezTo>
                  <a:cubicBezTo>
                    <a:pt x="1875284" y="1175438"/>
                    <a:pt x="1871002" y="1161881"/>
                    <a:pt x="1872340" y="1155013"/>
                  </a:cubicBezTo>
                  <a:lnTo>
                    <a:pt x="1875974" y="1151435"/>
                  </a:lnTo>
                  <a:lnTo>
                    <a:pt x="1874333" y="1156886"/>
                  </a:lnTo>
                  <a:cubicBezTo>
                    <a:pt x="1876235" y="1154984"/>
                    <a:pt x="1878138" y="1154984"/>
                    <a:pt x="1876235" y="1151178"/>
                  </a:cubicBezTo>
                  <a:lnTo>
                    <a:pt x="1875974" y="1151435"/>
                  </a:lnTo>
                  <a:lnTo>
                    <a:pt x="1884531" y="1123023"/>
                  </a:lnTo>
                  <a:cubicBezTo>
                    <a:pt x="1889794" y="1087078"/>
                    <a:pt x="1881944" y="1046050"/>
                    <a:pt x="1876236" y="1010373"/>
                  </a:cubicBezTo>
                  <a:cubicBezTo>
                    <a:pt x="1874333" y="1010373"/>
                    <a:pt x="1872430" y="1012275"/>
                    <a:pt x="1872430" y="1014178"/>
                  </a:cubicBezTo>
                  <a:cubicBezTo>
                    <a:pt x="1870527" y="1008470"/>
                    <a:pt x="1868624" y="1002761"/>
                    <a:pt x="1862915" y="1000859"/>
                  </a:cubicBezTo>
                  <a:cubicBezTo>
                    <a:pt x="1859110" y="1000859"/>
                    <a:pt x="1859110" y="1004664"/>
                    <a:pt x="1855304" y="1004664"/>
                  </a:cubicBezTo>
                  <a:cubicBezTo>
                    <a:pt x="1857207" y="1010373"/>
                    <a:pt x="1855304" y="1014178"/>
                    <a:pt x="1857207" y="1021789"/>
                  </a:cubicBezTo>
                  <a:cubicBezTo>
                    <a:pt x="1851498" y="1019886"/>
                    <a:pt x="1855304" y="1012276"/>
                    <a:pt x="1851498" y="1004664"/>
                  </a:cubicBezTo>
                  <a:cubicBezTo>
                    <a:pt x="1847692" y="1010373"/>
                    <a:pt x="1849595" y="1029400"/>
                    <a:pt x="1847692" y="1029400"/>
                  </a:cubicBezTo>
                  <a:cubicBezTo>
                    <a:pt x="1841984" y="1029401"/>
                    <a:pt x="1845789" y="1016081"/>
                    <a:pt x="1843887" y="1004664"/>
                  </a:cubicBezTo>
                  <a:cubicBezTo>
                    <a:pt x="1843886" y="995150"/>
                    <a:pt x="1838178" y="985637"/>
                    <a:pt x="1840081" y="974220"/>
                  </a:cubicBezTo>
                  <a:cubicBezTo>
                    <a:pt x="1847692" y="974220"/>
                    <a:pt x="1851498" y="981831"/>
                    <a:pt x="1857207" y="985637"/>
                  </a:cubicBezTo>
                  <a:cubicBezTo>
                    <a:pt x="1857207" y="991345"/>
                    <a:pt x="1845789" y="993248"/>
                    <a:pt x="1849595" y="998956"/>
                  </a:cubicBezTo>
                  <a:cubicBezTo>
                    <a:pt x="1849595" y="995150"/>
                    <a:pt x="1855304" y="997053"/>
                    <a:pt x="1859110" y="993248"/>
                  </a:cubicBezTo>
                  <a:cubicBezTo>
                    <a:pt x="1864818" y="964706"/>
                    <a:pt x="1861012" y="947581"/>
                    <a:pt x="1849595" y="924748"/>
                  </a:cubicBezTo>
                  <a:cubicBezTo>
                    <a:pt x="1843887" y="932359"/>
                    <a:pt x="1851498" y="955192"/>
                    <a:pt x="1847692" y="968512"/>
                  </a:cubicBezTo>
                  <a:cubicBezTo>
                    <a:pt x="1841984" y="958998"/>
                    <a:pt x="1845789" y="943776"/>
                    <a:pt x="1838178" y="934262"/>
                  </a:cubicBezTo>
                  <a:cubicBezTo>
                    <a:pt x="1832470" y="936164"/>
                    <a:pt x="1841984" y="941873"/>
                    <a:pt x="1836275" y="945678"/>
                  </a:cubicBezTo>
                  <a:cubicBezTo>
                    <a:pt x="1828664" y="938067"/>
                    <a:pt x="1830566" y="922845"/>
                    <a:pt x="1826761" y="911428"/>
                  </a:cubicBezTo>
                  <a:cubicBezTo>
                    <a:pt x="1822955" y="911428"/>
                    <a:pt x="1822955" y="915234"/>
                    <a:pt x="1821052" y="917136"/>
                  </a:cubicBezTo>
                  <a:cubicBezTo>
                    <a:pt x="1828664" y="945678"/>
                    <a:pt x="1840081" y="987539"/>
                    <a:pt x="1830567" y="1017984"/>
                  </a:cubicBezTo>
                  <a:cubicBezTo>
                    <a:pt x="1821052" y="1008470"/>
                    <a:pt x="1821052" y="989442"/>
                    <a:pt x="1817247" y="976123"/>
                  </a:cubicBezTo>
                  <a:cubicBezTo>
                    <a:pt x="1813441" y="1008470"/>
                    <a:pt x="1819149" y="1046526"/>
                    <a:pt x="1819149" y="1084581"/>
                  </a:cubicBezTo>
                  <a:cubicBezTo>
                    <a:pt x="1819149" y="1113122"/>
                    <a:pt x="1815344" y="1137858"/>
                    <a:pt x="1809635" y="1158789"/>
                  </a:cubicBezTo>
                  <a:cubicBezTo>
                    <a:pt x="1803926" y="1151178"/>
                    <a:pt x="1803926" y="1135956"/>
                    <a:pt x="1811538" y="1134053"/>
                  </a:cubicBezTo>
                  <a:cubicBezTo>
                    <a:pt x="1811538" y="1111220"/>
                    <a:pt x="1815344" y="1095998"/>
                    <a:pt x="1817246" y="1073164"/>
                  </a:cubicBezTo>
                  <a:cubicBezTo>
                    <a:pt x="1815344" y="1067456"/>
                    <a:pt x="1811538" y="1075067"/>
                    <a:pt x="1807732" y="1073164"/>
                  </a:cubicBezTo>
                  <a:cubicBezTo>
                    <a:pt x="1813441" y="1052234"/>
                    <a:pt x="1807732" y="1033206"/>
                    <a:pt x="1803926" y="1010373"/>
                  </a:cubicBezTo>
                  <a:cubicBezTo>
                    <a:pt x="1803926" y="1010373"/>
                    <a:pt x="1803926" y="1010373"/>
                    <a:pt x="1807732" y="1010372"/>
                  </a:cubicBezTo>
                  <a:cubicBezTo>
                    <a:pt x="1800121" y="997053"/>
                    <a:pt x="1805829" y="979928"/>
                    <a:pt x="1800120" y="964706"/>
                  </a:cubicBezTo>
                  <a:cubicBezTo>
                    <a:pt x="1792509" y="964706"/>
                    <a:pt x="1796315" y="974220"/>
                    <a:pt x="1792509" y="978025"/>
                  </a:cubicBezTo>
                  <a:cubicBezTo>
                    <a:pt x="1782995" y="966609"/>
                    <a:pt x="1786800" y="941873"/>
                    <a:pt x="1775383" y="932359"/>
                  </a:cubicBezTo>
                  <a:cubicBezTo>
                    <a:pt x="1775383" y="934262"/>
                    <a:pt x="1773480" y="936165"/>
                    <a:pt x="1773481" y="938067"/>
                  </a:cubicBezTo>
                  <a:cubicBezTo>
                    <a:pt x="1771577" y="926651"/>
                    <a:pt x="1760160" y="913331"/>
                    <a:pt x="1765869" y="905720"/>
                  </a:cubicBezTo>
                  <a:cubicBezTo>
                    <a:pt x="1762063" y="900012"/>
                    <a:pt x="1760160" y="900012"/>
                    <a:pt x="1758257" y="890498"/>
                  </a:cubicBezTo>
                  <a:cubicBezTo>
                    <a:pt x="1754452" y="892401"/>
                    <a:pt x="1750646" y="890498"/>
                    <a:pt x="1746840" y="888595"/>
                  </a:cubicBezTo>
                  <a:cubicBezTo>
                    <a:pt x="1744937" y="930456"/>
                    <a:pt x="1777286" y="966609"/>
                    <a:pt x="1763966" y="1008470"/>
                  </a:cubicBezTo>
                  <a:cubicBezTo>
                    <a:pt x="1765869" y="1014178"/>
                    <a:pt x="1767772" y="1017984"/>
                    <a:pt x="1767771" y="1023692"/>
                  </a:cubicBezTo>
                  <a:cubicBezTo>
                    <a:pt x="1756355" y="1037011"/>
                    <a:pt x="1773480" y="1052234"/>
                    <a:pt x="1765869" y="1065553"/>
                  </a:cubicBezTo>
                  <a:cubicBezTo>
                    <a:pt x="1762063" y="1059845"/>
                    <a:pt x="1762063" y="1050331"/>
                    <a:pt x="1762063" y="1042720"/>
                  </a:cubicBezTo>
                  <a:cubicBezTo>
                    <a:pt x="1752549" y="1046525"/>
                    <a:pt x="1762063" y="1059845"/>
                    <a:pt x="1758257" y="1071261"/>
                  </a:cubicBezTo>
                  <a:cubicBezTo>
                    <a:pt x="1748743" y="1035109"/>
                    <a:pt x="1743034" y="989442"/>
                    <a:pt x="1727811" y="964706"/>
                  </a:cubicBezTo>
                  <a:cubicBezTo>
                    <a:pt x="1727811" y="960900"/>
                    <a:pt x="1731617" y="960900"/>
                    <a:pt x="1731617" y="958998"/>
                  </a:cubicBezTo>
                  <a:cubicBezTo>
                    <a:pt x="1729714" y="953289"/>
                    <a:pt x="1725908" y="951387"/>
                    <a:pt x="1722103" y="947581"/>
                  </a:cubicBezTo>
                  <a:cubicBezTo>
                    <a:pt x="1718297" y="968511"/>
                    <a:pt x="1731617" y="998956"/>
                    <a:pt x="1743034" y="1016081"/>
                  </a:cubicBezTo>
                  <a:cubicBezTo>
                    <a:pt x="1741131" y="1021789"/>
                    <a:pt x="1731617" y="1012275"/>
                    <a:pt x="1733520" y="1004665"/>
                  </a:cubicBezTo>
                  <a:cubicBezTo>
                    <a:pt x="1731617" y="1002762"/>
                    <a:pt x="1727811" y="1004664"/>
                    <a:pt x="1725908" y="1004664"/>
                  </a:cubicBezTo>
                  <a:cubicBezTo>
                    <a:pt x="1725908" y="1010373"/>
                    <a:pt x="1733520" y="1010372"/>
                    <a:pt x="1729714" y="1014178"/>
                  </a:cubicBezTo>
                  <a:cubicBezTo>
                    <a:pt x="1725909" y="1014178"/>
                    <a:pt x="1725908" y="1008470"/>
                    <a:pt x="1724005" y="1006567"/>
                  </a:cubicBezTo>
                  <a:cubicBezTo>
                    <a:pt x="1720200" y="1008470"/>
                    <a:pt x="1718297" y="1019887"/>
                    <a:pt x="1724006" y="1019887"/>
                  </a:cubicBezTo>
                  <a:cubicBezTo>
                    <a:pt x="1706880" y="1021789"/>
                    <a:pt x="1720200" y="1054136"/>
                    <a:pt x="1704977" y="1057942"/>
                  </a:cubicBezTo>
                  <a:cubicBezTo>
                    <a:pt x="1704977" y="1057942"/>
                    <a:pt x="1704977" y="1057942"/>
                    <a:pt x="1704977" y="1073164"/>
                  </a:cubicBezTo>
                  <a:cubicBezTo>
                    <a:pt x="1697365" y="1076970"/>
                    <a:pt x="1695462" y="1086484"/>
                    <a:pt x="1695462" y="1099803"/>
                  </a:cubicBezTo>
                  <a:cubicBezTo>
                    <a:pt x="1701171" y="1103609"/>
                    <a:pt x="1706880" y="1107414"/>
                    <a:pt x="1710685" y="1113122"/>
                  </a:cubicBezTo>
                  <a:cubicBezTo>
                    <a:pt x="1710685" y="1118831"/>
                    <a:pt x="1704977" y="1116928"/>
                    <a:pt x="1701171" y="1115025"/>
                  </a:cubicBezTo>
                  <a:cubicBezTo>
                    <a:pt x="1706880" y="1130247"/>
                    <a:pt x="1699268" y="1135956"/>
                    <a:pt x="1693559" y="1143567"/>
                  </a:cubicBezTo>
                  <a:cubicBezTo>
                    <a:pt x="1689754" y="1143567"/>
                    <a:pt x="1687851" y="1143567"/>
                    <a:pt x="1687851" y="1139761"/>
                  </a:cubicBezTo>
                  <a:cubicBezTo>
                    <a:pt x="1678337" y="1145470"/>
                    <a:pt x="1680239" y="1158789"/>
                    <a:pt x="1674531" y="1168303"/>
                  </a:cubicBezTo>
                  <a:cubicBezTo>
                    <a:pt x="1668822" y="1164497"/>
                    <a:pt x="1676434" y="1154983"/>
                    <a:pt x="1672628" y="1153081"/>
                  </a:cubicBezTo>
                  <a:cubicBezTo>
                    <a:pt x="1666919" y="1153081"/>
                    <a:pt x="1672628" y="1160692"/>
                    <a:pt x="1666919" y="1164497"/>
                  </a:cubicBezTo>
                  <a:cubicBezTo>
                    <a:pt x="1665016" y="1160692"/>
                    <a:pt x="1663114" y="1156886"/>
                    <a:pt x="1659308" y="1154984"/>
                  </a:cubicBezTo>
                  <a:cubicBezTo>
                    <a:pt x="1642182" y="1162595"/>
                    <a:pt x="1644085" y="1200650"/>
                    <a:pt x="1642182" y="1215872"/>
                  </a:cubicBezTo>
                  <a:cubicBezTo>
                    <a:pt x="1640279" y="1217775"/>
                    <a:pt x="1638376" y="1217775"/>
                    <a:pt x="1636473" y="1217775"/>
                  </a:cubicBezTo>
                  <a:cubicBezTo>
                    <a:pt x="1634570" y="1229192"/>
                    <a:pt x="1630764" y="1236803"/>
                    <a:pt x="1625056" y="1244414"/>
                  </a:cubicBezTo>
                  <a:cubicBezTo>
                    <a:pt x="1625056" y="1250122"/>
                    <a:pt x="1621250" y="1252025"/>
                    <a:pt x="1623153" y="1259636"/>
                  </a:cubicBezTo>
                  <a:cubicBezTo>
                    <a:pt x="1604125" y="1272955"/>
                    <a:pt x="1606027" y="1312914"/>
                    <a:pt x="1588901" y="1330039"/>
                  </a:cubicBezTo>
                  <a:cubicBezTo>
                    <a:pt x="1590804" y="1337650"/>
                    <a:pt x="1586998" y="1339553"/>
                    <a:pt x="1586998" y="1347163"/>
                  </a:cubicBezTo>
                  <a:cubicBezTo>
                    <a:pt x="1575581" y="1360483"/>
                    <a:pt x="1571775" y="1381414"/>
                    <a:pt x="1558455" y="1394733"/>
                  </a:cubicBezTo>
                  <a:cubicBezTo>
                    <a:pt x="1558455" y="1396636"/>
                    <a:pt x="1558455" y="1398539"/>
                    <a:pt x="1560358" y="1398539"/>
                  </a:cubicBezTo>
                  <a:cubicBezTo>
                    <a:pt x="1545135" y="1430886"/>
                    <a:pt x="1518495" y="1448011"/>
                    <a:pt x="1501369" y="1478455"/>
                  </a:cubicBezTo>
                  <a:cubicBezTo>
                    <a:pt x="1497563" y="1478455"/>
                    <a:pt x="1499466" y="1484163"/>
                    <a:pt x="1491855" y="1482261"/>
                  </a:cubicBezTo>
                  <a:cubicBezTo>
                    <a:pt x="1488049" y="1484163"/>
                    <a:pt x="1488049" y="1493677"/>
                    <a:pt x="1480437" y="1491775"/>
                  </a:cubicBezTo>
                  <a:cubicBezTo>
                    <a:pt x="1474729" y="1482261"/>
                    <a:pt x="1488049" y="1478455"/>
                    <a:pt x="1489952" y="1470844"/>
                  </a:cubicBezTo>
                  <a:cubicBezTo>
                    <a:pt x="1486146" y="1468941"/>
                    <a:pt x="1482340" y="1482261"/>
                    <a:pt x="1472826" y="1480358"/>
                  </a:cubicBezTo>
                  <a:cubicBezTo>
                    <a:pt x="1469020" y="1495580"/>
                    <a:pt x="1453797" y="1497483"/>
                    <a:pt x="1446186" y="1508899"/>
                  </a:cubicBezTo>
                  <a:cubicBezTo>
                    <a:pt x="1440477" y="1493677"/>
                    <a:pt x="1448088" y="1489872"/>
                    <a:pt x="1444283" y="1472747"/>
                  </a:cubicBezTo>
                  <a:cubicBezTo>
                    <a:pt x="1438574" y="1472747"/>
                    <a:pt x="1432865" y="1472747"/>
                    <a:pt x="1432865" y="1478455"/>
                  </a:cubicBezTo>
                  <a:cubicBezTo>
                    <a:pt x="1421448" y="1470844"/>
                    <a:pt x="1410031" y="1489872"/>
                    <a:pt x="1404322" y="1503191"/>
                  </a:cubicBezTo>
                  <a:cubicBezTo>
                    <a:pt x="1400517" y="1503191"/>
                    <a:pt x="1402419" y="1497483"/>
                    <a:pt x="1400517" y="1497483"/>
                  </a:cubicBezTo>
                  <a:cubicBezTo>
                    <a:pt x="1402419" y="1493677"/>
                    <a:pt x="1406225" y="1491775"/>
                    <a:pt x="1410031" y="1491774"/>
                  </a:cubicBezTo>
                  <a:cubicBezTo>
                    <a:pt x="1408128" y="1487969"/>
                    <a:pt x="1410031" y="1484163"/>
                    <a:pt x="1408128" y="1484163"/>
                  </a:cubicBezTo>
                  <a:cubicBezTo>
                    <a:pt x="1411934" y="1480358"/>
                    <a:pt x="1411934" y="1486066"/>
                    <a:pt x="1410031" y="1478455"/>
                  </a:cubicBezTo>
                  <a:cubicBezTo>
                    <a:pt x="1413837" y="1482261"/>
                    <a:pt x="1417642" y="1482261"/>
                    <a:pt x="1419545" y="1476552"/>
                  </a:cubicBezTo>
                  <a:cubicBezTo>
                    <a:pt x="1419545" y="1472747"/>
                    <a:pt x="1415740" y="1474650"/>
                    <a:pt x="1415740" y="1476552"/>
                  </a:cubicBezTo>
                  <a:cubicBezTo>
                    <a:pt x="1415740" y="1472747"/>
                    <a:pt x="1421448" y="1463233"/>
                    <a:pt x="1427157" y="1459427"/>
                  </a:cubicBezTo>
                  <a:cubicBezTo>
                    <a:pt x="1423351" y="1455622"/>
                    <a:pt x="1419545" y="1463233"/>
                    <a:pt x="1417643" y="1463233"/>
                  </a:cubicBezTo>
                  <a:cubicBezTo>
                    <a:pt x="1417643" y="1453719"/>
                    <a:pt x="1415740" y="1453719"/>
                    <a:pt x="1410031" y="1446108"/>
                  </a:cubicBezTo>
                  <a:cubicBezTo>
                    <a:pt x="1411934" y="1440400"/>
                    <a:pt x="1419545" y="1438497"/>
                    <a:pt x="1419546" y="1430886"/>
                  </a:cubicBezTo>
                  <a:cubicBezTo>
                    <a:pt x="1421448" y="1425177"/>
                    <a:pt x="1413837" y="1428983"/>
                    <a:pt x="1415740" y="1423275"/>
                  </a:cubicBezTo>
                  <a:cubicBezTo>
                    <a:pt x="1408128" y="1428983"/>
                    <a:pt x="1408128" y="1470844"/>
                    <a:pt x="1392905" y="1453719"/>
                  </a:cubicBezTo>
                  <a:cubicBezTo>
                    <a:pt x="1385294" y="1455622"/>
                    <a:pt x="1381488" y="1457525"/>
                    <a:pt x="1381488" y="1465136"/>
                  </a:cubicBezTo>
                  <a:cubicBezTo>
                    <a:pt x="1377682" y="1463233"/>
                    <a:pt x="1379585" y="1461330"/>
                    <a:pt x="1379585" y="1457525"/>
                  </a:cubicBezTo>
                  <a:cubicBezTo>
                    <a:pt x="1370071" y="1457525"/>
                    <a:pt x="1366265" y="1472747"/>
                    <a:pt x="1356751" y="1468941"/>
                  </a:cubicBezTo>
                  <a:cubicBezTo>
                    <a:pt x="1366265" y="1463233"/>
                    <a:pt x="1379585" y="1453719"/>
                    <a:pt x="1379585" y="1442302"/>
                  </a:cubicBezTo>
                  <a:cubicBezTo>
                    <a:pt x="1370071" y="1442302"/>
                    <a:pt x="1371973" y="1451816"/>
                    <a:pt x="1366265" y="1453719"/>
                  </a:cubicBezTo>
                  <a:cubicBezTo>
                    <a:pt x="1366265" y="1446108"/>
                    <a:pt x="1381488" y="1434691"/>
                    <a:pt x="1370071" y="1421372"/>
                  </a:cubicBezTo>
                  <a:cubicBezTo>
                    <a:pt x="1370071" y="1421372"/>
                    <a:pt x="1370071" y="1421372"/>
                    <a:pt x="1362459" y="1421372"/>
                  </a:cubicBezTo>
                  <a:cubicBezTo>
                    <a:pt x="1360556" y="1425177"/>
                    <a:pt x="1358653" y="1428983"/>
                    <a:pt x="1358654" y="1434691"/>
                  </a:cubicBezTo>
                  <a:cubicBezTo>
                    <a:pt x="1356751" y="1430886"/>
                    <a:pt x="1347236" y="1434691"/>
                    <a:pt x="1351042" y="1427080"/>
                  </a:cubicBezTo>
                  <a:cubicBezTo>
                    <a:pt x="1347236" y="1428983"/>
                    <a:pt x="1347236" y="1434691"/>
                    <a:pt x="1347236" y="1438497"/>
                  </a:cubicBezTo>
                  <a:cubicBezTo>
                    <a:pt x="1330110" y="1436594"/>
                    <a:pt x="1322499" y="1455622"/>
                    <a:pt x="1309179" y="1463233"/>
                  </a:cubicBezTo>
                  <a:cubicBezTo>
                    <a:pt x="1305373" y="1459427"/>
                    <a:pt x="1301567" y="1457525"/>
                    <a:pt x="1293956" y="1459427"/>
                  </a:cubicBezTo>
                  <a:cubicBezTo>
                    <a:pt x="1286344" y="1465136"/>
                    <a:pt x="1288247" y="1482261"/>
                    <a:pt x="1276830" y="1482261"/>
                  </a:cubicBezTo>
                  <a:cubicBezTo>
                    <a:pt x="1271121" y="1478455"/>
                    <a:pt x="1280635" y="1476552"/>
                    <a:pt x="1276830" y="1472747"/>
                  </a:cubicBezTo>
                  <a:cubicBezTo>
                    <a:pt x="1267315" y="1474650"/>
                    <a:pt x="1265412" y="1480358"/>
                    <a:pt x="1253995" y="1484163"/>
                  </a:cubicBezTo>
                  <a:cubicBezTo>
                    <a:pt x="1255898" y="1508899"/>
                    <a:pt x="1229258" y="1489872"/>
                    <a:pt x="1215937" y="1497483"/>
                  </a:cubicBezTo>
                  <a:cubicBezTo>
                    <a:pt x="1214035" y="1503191"/>
                    <a:pt x="1221646" y="1501288"/>
                    <a:pt x="1219743" y="1506997"/>
                  </a:cubicBezTo>
                  <a:cubicBezTo>
                    <a:pt x="1212132" y="1505094"/>
                    <a:pt x="1202618" y="1495580"/>
                    <a:pt x="1202618" y="1506997"/>
                  </a:cubicBezTo>
                  <a:cubicBezTo>
                    <a:pt x="1187395" y="1514608"/>
                    <a:pt x="1177880" y="1505094"/>
                    <a:pt x="1168366" y="1506997"/>
                  </a:cubicBezTo>
                  <a:cubicBezTo>
                    <a:pt x="1168366" y="1506997"/>
                    <a:pt x="1168366" y="1506997"/>
                    <a:pt x="1168366" y="1501288"/>
                  </a:cubicBezTo>
                  <a:cubicBezTo>
                    <a:pt x="1162657" y="1506997"/>
                    <a:pt x="1158851" y="1505094"/>
                    <a:pt x="1153143" y="1512705"/>
                  </a:cubicBezTo>
                  <a:cubicBezTo>
                    <a:pt x="1155045" y="1516510"/>
                    <a:pt x="1158852" y="1516511"/>
                    <a:pt x="1158851" y="1522219"/>
                  </a:cubicBezTo>
                  <a:cubicBezTo>
                    <a:pt x="1153143" y="1526025"/>
                    <a:pt x="1151240" y="1522219"/>
                    <a:pt x="1145531" y="1522219"/>
                  </a:cubicBezTo>
                  <a:cubicBezTo>
                    <a:pt x="1149337" y="1531733"/>
                    <a:pt x="1156949" y="1535538"/>
                    <a:pt x="1168366" y="1541247"/>
                  </a:cubicBezTo>
                  <a:cubicBezTo>
                    <a:pt x="1168366" y="1541247"/>
                    <a:pt x="1168366" y="1541247"/>
                    <a:pt x="1168366" y="1542198"/>
                  </a:cubicBezTo>
                  <a:lnTo>
                    <a:pt x="1168366" y="1548782"/>
                  </a:lnTo>
                  <a:lnTo>
                    <a:pt x="1160278" y="1548620"/>
                  </a:lnTo>
                  <a:cubicBezTo>
                    <a:pt x="1155997" y="1547430"/>
                    <a:pt x="1151240" y="1546003"/>
                    <a:pt x="1145531" y="1546955"/>
                  </a:cubicBezTo>
                  <a:cubicBezTo>
                    <a:pt x="1151240" y="1564080"/>
                    <a:pt x="1177880" y="1560274"/>
                    <a:pt x="1189297" y="1571691"/>
                  </a:cubicBezTo>
                  <a:cubicBezTo>
                    <a:pt x="1189297" y="1577399"/>
                    <a:pt x="1172172" y="1579302"/>
                    <a:pt x="1175977" y="1583107"/>
                  </a:cubicBezTo>
                  <a:cubicBezTo>
                    <a:pt x="1170269" y="1586913"/>
                    <a:pt x="1162657" y="1579302"/>
                    <a:pt x="1156949" y="1579302"/>
                  </a:cubicBezTo>
                  <a:cubicBezTo>
                    <a:pt x="1158851" y="1583108"/>
                    <a:pt x="1164560" y="1583107"/>
                    <a:pt x="1168366" y="1585010"/>
                  </a:cubicBezTo>
                  <a:cubicBezTo>
                    <a:pt x="1164560" y="1586913"/>
                    <a:pt x="1151240" y="1585010"/>
                    <a:pt x="1143629" y="1585011"/>
                  </a:cubicBezTo>
                  <a:cubicBezTo>
                    <a:pt x="1143628" y="1588816"/>
                    <a:pt x="1151240" y="1586913"/>
                    <a:pt x="1149337" y="1592621"/>
                  </a:cubicBezTo>
                  <a:cubicBezTo>
                    <a:pt x="1170269" y="1592621"/>
                    <a:pt x="1166463" y="1609746"/>
                    <a:pt x="1185492" y="1605941"/>
                  </a:cubicBezTo>
                  <a:cubicBezTo>
                    <a:pt x="1185492" y="1611649"/>
                    <a:pt x="1189297" y="1611649"/>
                    <a:pt x="1191200" y="1613552"/>
                  </a:cubicBezTo>
                  <a:cubicBezTo>
                    <a:pt x="1193103" y="1607844"/>
                    <a:pt x="1206423" y="1607844"/>
                    <a:pt x="1210229" y="1611649"/>
                  </a:cubicBezTo>
                  <a:cubicBezTo>
                    <a:pt x="1210229" y="1611649"/>
                    <a:pt x="1210229" y="1611649"/>
                    <a:pt x="1210229" y="1613552"/>
                  </a:cubicBezTo>
                  <a:cubicBezTo>
                    <a:pt x="1191200" y="1626871"/>
                    <a:pt x="1160754" y="1636385"/>
                    <a:pt x="1143628" y="1624969"/>
                  </a:cubicBezTo>
                  <a:cubicBezTo>
                    <a:pt x="1139823" y="1623066"/>
                    <a:pt x="1137920" y="1624969"/>
                    <a:pt x="1136017" y="1626871"/>
                  </a:cubicBezTo>
                  <a:cubicBezTo>
                    <a:pt x="1116988" y="1615455"/>
                    <a:pt x="1088445" y="1623066"/>
                    <a:pt x="1077028" y="1602135"/>
                  </a:cubicBezTo>
                  <a:cubicBezTo>
                    <a:pt x="1061805" y="1602136"/>
                    <a:pt x="1052291" y="1592622"/>
                    <a:pt x="1044679" y="1585011"/>
                  </a:cubicBezTo>
                  <a:cubicBezTo>
                    <a:pt x="1044679" y="1585011"/>
                    <a:pt x="1046582" y="1585011"/>
                    <a:pt x="1046582" y="1585011"/>
                  </a:cubicBezTo>
                  <a:cubicBezTo>
                    <a:pt x="1035164" y="1558371"/>
                    <a:pt x="1010427" y="1550761"/>
                    <a:pt x="999010" y="1522219"/>
                  </a:cubicBezTo>
                  <a:cubicBezTo>
                    <a:pt x="993301" y="1520316"/>
                    <a:pt x="987593" y="1516511"/>
                    <a:pt x="985690" y="1510802"/>
                  </a:cubicBezTo>
                  <a:cubicBezTo>
                    <a:pt x="987592" y="1505094"/>
                    <a:pt x="989496" y="1501289"/>
                    <a:pt x="985690" y="1495580"/>
                  </a:cubicBezTo>
                  <a:cubicBezTo>
                    <a:pt x="987593" y="1493677"/>
                    <a:pt x="987593" y="1495580"/>
                    <a:pt x="989496" y="1495580"/>
                  </a:cubicBezTo>
                  <a:cubicBezTo>
                    <a:pt x="989495" y="1491775"/>
                    <a:pt x="991398" y="1484163"/>
                    <a:pt x="985690" y="1484163"/>
                  </a:cubicBezTo>
                  <a:cubicBezTo>
                    <a:pt x="1008524" y="1470844"/>
                    <a:pt x="999010" y="1506997"/>
                    <a:pt x="1019942" y="1505094"/>
                  </a:cubicBezTo>
                  <a:cubicBezTo>
                    <a:pt x="1021844" y="1510802"/>
                    <a:pt x="1029456" y="1518414"/>
                    <a:pt x="1035165" y="1518413"/>
                  </a:cubicBezTo>
                  <a:cubicBezTo>
                    <a:pt x="1029456" y="1503191"/>
                    <a:pt x="1000913" y="1482261"/>
                    <a:pt x="1006621" y="1457525"/>
                  </a:cubicBezTo>
                  <a:cubicBezTo>
                    <a:pt x="1010427" y="1470844"/>
                    <a:pt x="1025650" y="1472747"/>
                    <a:pt x="1027553" y="1487969"/>
                  </a:cubicBezTo>
                  <a:cubicBezTo>
                    <a:pt x="1040873" y="1486066"/>
                    <a:pt x="1044679" y="1495580"/>
                    <a:pt x="1063708" y="1493677"/>
                  </a:cubicBezTo>
                  <a:cubicBezTo>
                    <a:pt x="1067513" y="1493677"/>
                    <a:pt x="1065610" y="1487969"/>
                    <a:pt x="1067513" y="1487969"/>
                  </a:cubicBezTo>
                  <a:cubicBezTo>
                    <a:pt x="1059902" y="1478455"/>
                    <a:pt x="1057999" y="1484163"/>
                    <a:pt x="1052290" y="1472747"/>
                  </a:cubicBezTo>
                  <a:cubicBezTo>
                    <a:pt x="1061805" y="1465136"/>
                    <a:pt x="1054193" y="1453719"/>
                    <a:pt x="1046582" y="1449914"/>
                  </a:cubicBezTo>
                  <a:cubicBezTo>
                    <a:pt x="1040873" y="1453719"/>
                    <a:pt x="1050388" y="1455622"/>
                    <a:pt x="1048485" y="1463233"/>
                  </a:cubicBezTo>
                  <a:cubicBezTo>
                    <a:pt x="1040873" y="1459427"/>
                    <a:pt x="1040873" y="1448011"/>
                    <a:pt x="1037067" y="1440400"/>
                  </a:cubicBezTo>
                  <a:cubicBezTo>
                    <a:pt x="1040873" y="1442302"/>
                    <a:pt x="1040873" y="1446108"/>
                    <a:pt x="1044679" y="1448011"/>
                  </a:cubicBezTo>
                  <a:cubicBezTo>
                    <a:pt x="1046582" y="1421372"/>
                    <a:pt x="1008524" y="1413761"/>
                    <a:pt x="1006621" y="1381414"/>
                  </a:cubicBezTo>
                  <a:cubicBezTo>
                    <a:pt x="1010427" y="1385219"/>
                    <a:pt x="1012330" y="1390928"/>
                    <a:pt x="1018039" y="1392830"/>
                  </a:cubicBezTo>
                  <a:cubicBezTo>
                    <a:pt x="1021844" y="1392830"/>
                    <a:pt x="1018039" y="1385219"/>
                    <a:pt x="1019941" y="1383316"/>
                  </a:cubicBezTo>
                  <a:cubicBezTo>
                    <a:pt x="1023747" y="1392830"/>
                    <a:pt x="1027553" y="1381414"/>
                    <a:pt x="1029456" y="1392830"/>
                  </a:cubicBezTo>
                  <a:cubicBezTo>
                    <a:pt x="1037067" y="1387122"/>
                    <a:pt x="1033262" y="1368094"/>
                    <a:pt x="1031359" y="1356678"/>
                  </a:cubicBezTo>
                  <a:cubicBezTo>
                    <a:pt x="1033262" y="1350969"/>
                    <a:pt x="1037067" y="1354775"/>
                    <a:pt x="1042776" y="1350969"/>
                  </a:cubicBezTo>
                  <a:cubicBezTo>
                    <a:pt x="1042776" y="1347163"/>
                    <a:pt x="1038970" y="1341456"/>
                    <a:pt x="1042776" y="1337650"/>
                  </a:cubicBezTo>
                  <a:cubicBezTo>
                    <a:pt x="1040873" y="1335747"/>
                    <a:pt x="1035164" y="1341455"/>
                    <a:pt x="1037067" y="1330039"/>
                  </a:cubicBezTo>
                  <a:cubicBezTo>
                    <a:pt x="1050387" y="1328136"/>
                    <a:pt x="1040873" y="1349066"/>
                    <a:pt x="1044679" y="1356677"/>
                  </a:cubicBezTo>
                  <a:cubicBezTo>
                    <a:pt x="1042776" y="1354775"/>
                    <a:pt x="1040873" y="1356678"/>
                    <a:pt x="1040873" y="1358580"/>
                  </a:cubicBezTo>
                  <a:cubicBezTo>
                    <a:pt x="1040873" y="1360483"/>
                    <a:pt x="1042776" y="1360483"/>
                    <a:pt x="1044679" y="1360483"/>
                  </a:cubicBezTo>
                  <a:cubicBezTo>
                    <a:pt x="1038970" y="1369997"/>
                    <a:pt x="1044679" y="1379511"/>
                    <a:pt x="1048485" y="1387122"/>
                  </a:cubicBezTo>
                  <a:cubicBezTo>
                    <a:pt x="1054193" y="1381414"/>
                    <a:pt x="1050387" y="1387122"/>
                    <a:pt x="1057999" y="1387122"/>
                  </a:cubicBezTo>
                  <a:cubicBezTo>
                    <a:pt x="1054193" y="1364289"/>
                    <a:pt x="1044679" y="1356677"/>
                    <a:pt x="1052291" y="1330039"/>
                  </a:cubicBezTo>
                  <a:cubicBezTo>
                    <a:pt x="1048485" y="1326233"/>
                    <a:pt x="1040873" y="1324330"/>
                    <a:pt x="1033262" y="1324330"/>
                  </a:cubicBezTo>
                  <a:cubicBezTo>
                    <a:pt x="1037067" y="1322428"/>
                    <a:pt x="1040873" y="1316719"/>
                    <a:pt x="1044679" y="1320525"/>
                  </a:cubicBezTo>
                  <a:cubicBezTo>
                    <a:pt x="1044679" y="1316719"/>
                    <a:pt x="1046582" y="1316719"/>
                    <a:pt x="1046582" y="1314816"/>
                  </a:cubicBezTo>
                  <a:cubicBezTo>
                    <a:pt x="1042776" y="1309108"/>
                    <a:pt x="1038970" y="1307206"/>
                    <a:pt x="1031359" y="1309108"/>
                  </a:cubicBezTo>
                  <a:cubicBezTo>
                    <a:pt x="1037067" y="1305303"/>
                    <a:pt x="1038970" y="1290080"/>
                    <a:pt x="1027553" y="1290080"/>
                  </a:cubicBezTo>
                  <a:cubicBezTo>
                    <a:pt x="1027553" y="1286275"/>
                    <a:pt x="1031359" y="1286275"/>
                    <a:pt x="1029456" y="1280567"/>
                  </a:cubicBezTo>
                  <a:cubicBezTo>
                    <a:pt x="1029456" y="1278664"/>
                    <a:pt x="1021844" y="1282469"/>
                    <a:pt x="1019941" y="1282469"/>
                  </a:cubicBezTo>
                  <a:cubicBezTo>
                    <a:pt x="1019942" y="1290080"/>
                    <a:pt x="1019941" y="1295789"/>
                    <a:pt x="1019941" y="1299594"/>
                  </a:cubicBezTo>
                  <a:cubicBezTo>
                    <a:pt x="1016136" y="1295789"/>
                    <a:pt x="1012330" y="1295789"/>
                    <a:pt x="1010427" y="1291983"/>
                  </a:cubicBezTo>
                  <a:cubicBezTo>
                    <a:pt x="1002816" y="1297692"/>
                    <a:pt x="1014233" y="1299594"/>
                    <a:pt x="1012330" y="1309108"/>
                  </a:cubicBezTo>
                  <a:cubicBezTo>
                    <a:pt x="1010427" y="1312914"/>
                    <a:pt x="1006621" y="1307205"/>
                    <a:pt x="1002815" y="1311011"/>
                  </a:cubicBezTo>
                  <a:cubicBezTo>
                    <a:pt x="1002815" y="1311011"/>
                    <a:pt x="1002815" y="1311011"/>
                    <a:pt x="1002816" y="1322428"/>
                  </a:cubicBezTo>
                  <a:cubicBezTo>
                    <a:pt x="997107" y="1324331"/>
                    <a:pt x="993301" y="1318622"/>
                    <a:pt x="995204" y="1328136"/>
                  </a:cubicBezTo>
                  <a:cubicBezTo>
                    <a:pt x="991398" y="1326233"/>
                    <a:pt x="987593" y="1331942"/>
                    <a:pt x="985690" y="1326233"/>
                  </a:cubicBezTo>
                  <a:cubicBezTo>
                    <a:pt x="978078" y="1328136"/>
                    <a:pt x="983787" y="1345261"/>
                    <a:pt x="979981" y="1352872"/>
                  </a:cubicBezTo>
                  <a:cubicBezTo>
                    <a:pt x="972370" y="1352872"/>
                    <a:pt x="972370" y="1343358"/>
                    <a:pt x="970467" y="1337650"/>
                  </a:cubicBezTo>
                  <a:cubicBezTo>
                    <a:pt x="962855" y="1345261"/>
                    <a:pt x="964758" y="1347163"/>
                    <a:pt x="964758" y="1358580"/>
                  </a:cubicBezTo>
                  <a:cubicBezTo>
                    <a:pt x="962855" y="1358580"/>
                    <a:pt x="959049" y="1358580"/>
                    <a:pt x="959049" y="1360483"/>
                  </a:cubicBezTo>
                  <a:cubicBezTo>
                    <a:pt x="955244" y="1352872"/>
                    <a:pt x="955244" y="1341455"/>
                    <a:pt x="945729" y="1337650"/>
                  </a:cubicBezTo>
                  <a:cubicBezTo>
                    <a:pt x="943827" y="1337650"/>
                    <a:pt x="947632" y="1347164"/>
                    <a:pt x="951438" y="1345261"/>
                  </a:cubicBezTo>
                  <a:cubicBezTo>
                    <a:pt x="949535" y="1349066"/>
                    <a:pt x="945729" y="1349067"/>
                    <a:pt x="947632" y="1354775"/>
                  </a:cubicBezTo>
                  <a:cubicBezTo>
                    <a:pt x="941924" y="1354775"/>
                    <a:pt x="938118" y="1352872"/>
                    <a:pt x="936215" y="1349066"/>
                  </a:cubicBezTo>
                  <a:cubicBezTo>
                    <a:pt x="928604" y="1356678"/>
                    <a:pt x="938118" y="1369997"/>
                    <a:pt x="936215" y="1373802"/>
                  </a:cubicBezTo>
                  <a:cubicBezTo>
                    <a:pt x="928603" y="1369997"/>
                    <a:pt x="922895" y="1369997"/>
                    <a:pt x="915283" y="1366192"/>
                  </a:cubicBezTo>
                  <a:cubicBezTo>
                    <a:pt x="911478" y="1369997"/>
                    <a:pt x="917186" y="1377608"/>
                    <a:pt x="919089" y="1381413"/>
                  </a:cubicBezTo>
                  <a:cubicBezTo>
                    <a:pt x="915283" y="1383316"/>
                    <a:pt x="913380" y="1371900"/>
                    <a:pt x="911478" y="1369997"/>
                  </a:cubicBezTo>
                  <a:cubicBezTo>
                    <a:pt x="900060" y="1373802"/>
                    <a:pt x="901963" y="1366191"/>
                    <a:pt x="898157" y="1360483"/>
                  </a:cubicBezTo>
                  <a:cubicBezTo>
                    <a:pt x="892449" y="1368094"/>
                    <a:pt x="882935" y="1364289"/>
                    <a:pt x="879129" y="1375705"/>
                  </a:cubicBezTo>
                  <a:cubicBezTo>
                    <a:pt x="875323" y="1373802"/>
                    <a:pt x="867711" y="1373803"/>
                    <a:pt x="862003" y="1364289"/>
                  </a:cubicBezTo>
                  <a:cubicBezTo>
                    <a:pt x="854391" y="1366191"/>
                    <a:pt x="862003" y="1377608"/>
                    <a:pt x="854391" y="1381414"/>
                  </a:cubicBezTo>
                  <a:cubicBezTo>
                    <a:pt x="854391" y="1383316"/>
                    <a:pt x="858197" y="1383316"/>
                    <a:pt x="860100" y="1385219"/>
                  </a:cubicBezTo>
                  <a:cubicBezTo>
                    <a:pt x="856294" y="1392830"/>
                    <a:pt x="854391" y="1381414"/>
                    <a:pt x="850586" y="1383316"/>
                  </a:cubicBezTo>
                  <a:cubicBezTo>
                    <a:pt x="848683" y="1383316"/>
                    <a:pt x="850586" y="1387122"/>
                    <a:pt x="846780" y="1387122"/>
                  </a:cubicBezTo>
                  <a:cubicBezTo>
                    <a:pt x="837265" y="1387122"/>
                    <a:pt x="835362" y="1377608"/>
                    <a:pt x="831557" y="1369997"/>
                  </a:cubicBezTo>
                  <a:cubicBezTo>
                    <a:pt x="827751" y="1369997"/>
                    <a:pt x="831557" y="1377608"/>
                    <a:pt x="829654" y="1379511"/>
                  </a:cubicBezTo>
                  <a:cubicBezTo>
                    <a:pt x="822042" y="1371900"/>
                    <a:pt x="820139" y="1358580"/>
                    <a:pt x="812528" y="1349067"/>
                  </a:cubicBezTo>
                  <a:cubicBezTo>
                    <a:pt x="806819" y="1350969"/>
                    <a:pt x="812528" y="1360483"/>
                    <a:pt x="812528" y="1368094"/>
                  </a:cubicBezTo>
                  <a:cubicBezTo>
                    <a:pt x="806819" y="1369997"/>
                    <a:pt x="803014" y="1366192"/>
                    <a:pt x="801111" y="1362386"/>
                  </a:cubicBezTo>
                  <a:cubicBezTo>
                    <a:pt x="797305" y="1362386"/>
                    <a:pt x="797305" y="1368094"/>
                    <a:pt x="797305" y="1371900"/>
                  </a:cubicBezTo>
                  <a:cubicBezTo>
                    <a:pt x="789694" y="1369997"/>
                    <a:pt x="791597" y="1375705"/>
                    <a:pt x="787791" y="1379511"/>
                  </a:cubicBezTo>
                  <a:cubicBezTo>
                    <a:pt x="789693" y="1387122"/>
                    <a:pt x="797305" y="1398538"/>
                    <a:pt x="787790" y="1404247"/>
                  </a:cubicBezTo>
                  <a:cubicBezTo>
                    <a:pt x="797305" y="1413761"/>
                    <a:pt x="797305" y="1430886"/>
                    <a:pt x="804917" y="1442302"/>
                  </a:cubicBezTo>
                  <a:cubicBezTo>
                    <a:pt x="810625" y="1449913"/>
                    <a:pt x="822042" y="1451816"/>
                    <a:pt x="822043" y="1463233"/>
                  </a:cubicBezTo>
                  <a:cubicBezTo>
                    <a:pt x="822043" y="1463233"/>
                    <a:pt x="820140" y="1463233"/>
                    <a:pt x="820140" y="1463233"/>
                  </a:cubicBezTo>
                  <a:cubicBezTo>
                    <a:pt x="818237" y="1474650"/>
                    <a:pt x="837266" y="1478455"/>
                    <a:pt x="827751" y="1489872"/>
                  </a:cubicBezTo>
                  <a:cubicBezTo>
                    <a:pt x="829654" y="1493677"/>
                    <a:pt x="837265" y="1491774"/>
                    <a:pt x="841071" y="1491774"/>
                  </a:cubicBezTo>
                  <a:cubicBezTo>
                    <a:pt x="844877" y="1503191"/>
                    <a:pt x="852488" y="1506997"/>
                    <a:pt x="862003" y="1510802"/>
                  </a:cubicBezTo>
                  <a:cubicBezTo>
                    <a:pt x="862003" y="1510802"/>
                    <a:pt x="862003" y="1510802"/>
                    <a:pt x="862003" y="1518413"/>
                  </a:cubicBezTo>
                  <a:cubicBezTo>
                    <a:pt x="856294" y="1518413"/>
                    <a:pt x="854391" y="1512705"/>
                    <a:pt x="850585" y="1510802"/>
                  </a:cubicBezTo>
                  <a:cubicBezTo>
                    <a:pt x="848683" y="1518413"/>
                    <a:pt x="860100" y="1524122"/>
                    <a:pt x="865808" y="1527927"/>
                  </a:cubicBezTo>
                  <a:cubicBezTo>
                    <a:pt x="867711" y="1531733"/>
                    <a:pt x="862003" y="1531733"/>
                    <a:pt x="862003" y="1533636"/>
                  </a:cubicBezTo>
                  <a:cubicBezTo>
                    <a:pt x="869614" y="1539344"/>
                    <a:pt x="884837" y="1545052"/>
                    <a:pt x="886740" y="1531733"/>
                  </a:cubicBezTo>
                  <a:cubicBezTo>
                    <a:pt x="915283" y="1541247"/>
                    <a:pt x="928603" y="1565983"/>
                    <a:pt x="951438" y="1583108"/>
                  </a:cubicBezTo>
                  <a:cubicBezTo>
                    <a:pt x="949535" y="1581205"/>
                    <a:pt x="938118" y="1575497"/>
                    <a:pt x="940021" y="1585011"/>
                  </a:cubicBezTo>
                  <a:cubicBezTo>
                    <a:pt x="922895" y="1577399"/>
                    <a:pt x="909575" y="1564080"/>
                    <a:pt x="894352" y="1552663"/>
                  </a:cubicBezTo>
                  <a:cubicBezTo>
                    <a:pt x="900060" y="1562177"/>
                    <a:pt x="917186" y="1577399"/>
                    <a:pt x="926701" y="1588816"/>
                  </a:cubicBezTo>
                  <a:cubicBezTo>
                    <a:pt x="917186" y="1583108"/>
                    <a:pt x="892449" y="1565983"/>
                    <a:pt x="879129" y="1554566"/>
                  </a:cubicBezTo>
                  <a:cubicBezTo>
                    <a:pt x="877226" y="1565983"/>
                    <a:pt x="892449" y="1575497"/>
                    <a:pt x="903866" y="1577400"/>
                  </a:cubicBezTo>
                  <a:cubicBezTo>
                    <a:pt x="900060" y="1586913"/>
                    <a:pt x="905769" y="1598330"/>
                    <a:pt x="911478" y="1607844"/>
                  </a:cubicBezTo>
                  <a:cubicBezTo>
                    <a:pt x="890546" y="1600233"/>
                    <a:pt x="881031" y="1583107"/>
                    <a:pt x="865808" y="1571691"/>
                  </a:cubicBezTo>
                  <a:cubicBezTo>
                    <a:pt x="860100" y="1571691"/>
                    <a:pt x="869614" y="1577399"/>
                    <a:pt x="863906" y="1577399"/>
                  </a:cubicBezTo>
                  <a:cubicBezTo>
                    <a:pt x="879129" y="1592621"/>
                    <a:pt x="896254" y="1604038"/>
                    <a:pt x="903866" y="1626872"/>
                  </a:cubicBezTo>
                  <a:cubicBezTo>
                    <a:pt x="907672" y="1624969"/>
                    <a:pt x="901963" y="1623066"/>
                    <a:pt x="903866" y="1619260"/>
                  </a:cubicBezTo>
                  <a:cubicBezTo>
                    <a:pt x="926700" y="1628774"/>
                    <a:pt x="941923" y="1647802"/>
                    <a:pt x="966661" y="1655413"/>
                  </a:cubicBezTo>
                  <a:cubicBezTo>
                    <a:pt x="972370" y="1664927"/>
                    <a:pt x="1006621" y="1682052"/>
                    <a:pt x="1029456" y="1691566"/>
                  </a:cubicBezTo>
                  <a:cubicBezTo>
                    <a:pt x="1044679" y="1697274"/>
                    <a:pt x="1069416" y="1716302"/>
                    <a:pt x="1088445" y="1714399"/>
                  </a:cubicBezTo>
                  <a:cubicBezTo>
                    <a:pt x="1096057" y="1722010"/>
                    <a:pt x="1115085" y="1716302"/>
                    <a:pt x="1118891" y="1727718"/>
                  </a:cubicBezTo>
                  <a:cubicBezTo>
                    <a:pt x="1120794" y="1718205"/>
                    <a:pt x="1120794" y="1735330"/>
                    <a:pt x="1128405" y="1733427"/>
                  </a:cubicBezTo>
                  <a:cubicBezTo>
                    <a:pt x="1134114" y="1731524"/>
                    <a:pt x="1128405" y="1729621"/>
                    <a:pt x="1128405" y="1725816"/>
                  </a:cubicBezTo>
                  <a:cubicBezTo>
                    <a:pt x="1137920" y="1729621"/>
                    <a:pt x="1147434" y="1731524"/>
                    <a:pt x="1155046" y="1735330"/>
                  </a:cubicBezTo>
                  <a:cubicBezTo>
                    <a:pt x="1139823" y="1741038"/>
                    <a:pt x="1118891" y="1733427"/>
                    <a:pt x="1107474" y="1727718"/>
                  </a:cubicBezTo>
                  <a:cubicBezTo>
                    <a:pt x="1090348" y="1735330"/>
                    <a:pt x="1077028" y="1727718"/>
                    <a:pt x="1059902" y="1725816"/>
                  </a:cubicBezTo>
                  <a:cubicBezTo>
                    <a:pt x="1061805" y="1729621"/>
                    <a:pt x="1067513" y="1729621"/>
                    <a:pt x="1065610" y="1735330"/>
                  </a:cubicBezTo>
                  <a:cubicBezTo>
                    <a:pt x="1096056" y="1744843"/>
                    <a:pt x="1122697" y="1750552"/>
                    <a:pt x="1155046" y="1754357"/>
                  </a:cubicBezTo>
                  <a:cubicBezTo>
                    <a:pt x="1149337" y="1777191"/>
                    <a:pt x="1212132" y="1771482"/>
                    <a:pt x="1231161" y="1769579"/>
                  </a:cubicBezTo>
                  <a:cubicBezTo>
                    <a:pt x="1269218" y="1763871"/>
                    <a:pt x="1305373" y="1750552"/>
                    <a:pt x="1335819" y="1746746"/>
                  </a:cubicBezTo>
                  <a:cubicBezTo>
                    <a:pt x="1322499" y="1754357"/>
                    <a:pt x="1318693" y="1769579"/>
                    <a:pt x="1297761" y="1767677"/>
                  </a:cubicBezTo>
                  <a:cubicBezTo>
                    <a:pt x="1290150" y="1752455"/>
                    <a:pt x="1271121" y="1775288"/>
                    <a:pt x="1261607" y="1763871"/>
                  </a:cubicBezTo>
                  <a:cubicBezTo>
                    <a:pt x="1250189" y="1777191"/>
                    <a:pt x="1227355" y="1767677"/>
                    <a:pt x="1212132" y="1777191"/>
                  </a:cubicBezTo>
                  <a:cubicBezTo>
                    <a:pt x="1215937" y="1784802"/>
                    <a:pt x="1229258" y="1773385"/>
                    <a:pt x="1229258" y="1784802"/>
                  </a:cubicBezTo>
                  <a:cubicBezTo>
                    <a:pt x="1217841" y="1784802"/>
                    <a:pt x="1200715" y="1784802"/>
                    <a:pt x="1202618" y="1775288"/>
                  </a:cubicBezTo>
                  <a:cubicBezTo>
                    <a:pt x="1160754" y="1780996"/>
                    <a:pt x="1124600" y="1780996"/>
                    <a:pt x="1086542" y="1765774"/>
                  </a:cubicBezTo>
                  <a:cubicBezTo>
                    <a:pt x="1080833" y="1767677"/>
                    <a:pt x="1086542" y="1777191"/>
                    <a:pt x="1090348" y="1777191"/>
                  </a:cubicBezTo>
                  <a:cubicBezTo>
                    <a:pt x="1096057" y="1780996"/>
                    <a:pt x="1090348" y="1771482"/>
                    <a:pt x="1094154" y="1773385"/>
                  </a:cubicBezTo>
                  <a:cubicBezTo>
                    <a:pt x="1126502" y="1779093"/>
                    <a:pt x="1153143" y="1813343"/>
                    <a:pt x="1187394" y="1798121"/>
                  </a:cubicBezTo>
                  <a:cubicBezTo>
                    <a:pt x="1193103" y="1798121"/>
                    <a:pt x="1193103" y="1801927"/>
                    <a:pt x="1198812" y="1801927"/>
                  </a:cubicBezTo>
                  <a:cubicBezTo>
                    <a:pt x="1198812" y="1807635"/>
                    <a:pt x="1191200" y="1807635"/>
                    <a:pt x="1189297" y="1811441"/>
                  </a:cubicBezTo>
                  <a:cubicBezTo>
                    <a:pt x="1191200" y="1813343"/>
                    <a:pt x="1193103" y="1813343"/>
                    <a:pt x="1193103" y="1815246"/>
                  </a:cubicBezTo>
                  <a:cubicBezTo>
                    <a:pt x="1193103" y="1820955"/>
                    <a:pt x="1185492" y="1811441"/>
                    <a:pt x="1185492" y="1815246"/>
                  </a:cubicBezTo>
                  <a:cubicBezTo>
                    <a:pt x="1189297" y="1822857"/>
                    <a:pt x="1208326" y="1822857"/>
                    <a:pt x="1221646" y="1824760"/>
                  </a:cubicBezTo>
                  <a:cubicBezTo>
                    <a:pt x="1215938" y="1828565"/>
                    <a:pt x="1219743" y="1836177"/>
                    <a:pt x="1227355" y="1838079"/>
                  </a:cubicBezTo>
                  <a:cubicBezTo>
                    <a:pt x="1221646" y="1839982"/>
                    <a:pt x="1214035" y="1839982"/>
                    <a:pt x="1206423" y="1841885"/>
                  </a:cubicBezTo>
                  <a:cubicBezTo>
                    <a:pt x="1206423" y="1839982"/>
                    <a:pt x="1208326" y="1838079"/>
                    <a:pt x="1208326" y="1836177"/>
                  </a:cubicBezTo>
                  <a:cubicBezTo>
                    <a:pt x="1202618" y="1836177"/>
                    <a:pt x="1196909" y="1838079"/>
                    <a:pt x="1193103" y="1834274"/>
                  </a:cubicBezTo>
                  <a:cubicBezTo>
                    <a:pt x="1198812" y="1834274"/>
                    <a:pt x="1200715" y="1832371"/>
                    <a:pt x="1206423" y="1830468"/>
                  </a:cubicBezTo>
                  <a:cubicBezTo>
                    <a:pt x="1202618" y="1826663"/>
                    <a:pt x="1196909" y="1828566"/>
                    <a:pt x="1193103" y="1826663"/>
                  </a:cubicBezTo>
                  <a:cubicBezTo>
                    <a:pt x="1179783" y="1838079"/>
                    <a:pt x="1164560" y="1822857"/>
                    <a:pt x="1153143" y="1832371"/>
                  </a:cubicBezTo>
                  <a:cubicBezTo>
                    <a:pt x="1147434" y="1832371"/>
                    <a:pt x="1147434" y="1824760"/>
                    <a:pt x="1143628" y="1822857"/>
                  </a:cubicBezTo>
                  <a:cubicBezTo>
                    <a:pt x="1139823" y="1822857"/>
                    <a:pt x="1139823" y="1824760"/>
                    <a:pt x="1136017" y="1824760"/>
                  </a:cubicBezTo>
                  <a:cubicBezTo>
                    <a:pt x="1137920" y="1826663"/>
                    <a:pt x="1137920" y="1828565"/>
                    <a:pt x="1141725" y="1828565"/>
                  </a:cubicBezTo>
                  <a:cubicBezTo>
                    <a:pt x="1137920" y="1832371"/>
                    <a:pt x="1132211" y="1826663"/>
                    <a:pt x="1128405" y="1828565"/>
                  </a:cubicBezTo>
                  <a:cubicBezTo>
                    <a:pt x="1126503" y="1824760"/>
                    <a:pt x="1130308" y="1822857"/>
                    <a:pt x="1128405" y="1819052"/>
                  </a:cubicBezTo>
                  <a:cubicBezTo>
                    <a:pt x="1105571" y="1820955"/>
                    <a:pt x="1080834" y="1805732"/>
                    <a:pt x="1059902" y="1807635"/>
                  </a:cubicBezTo>
                  <a:cubicBezTo>
                    <a:pt x="1059902" y="1811441"/>
                    <a:pt x="1061805" y="1811441"/>
                    <a:pt x="1059902" y="1813343"/>
                  </a:cubicBezTo>
                  <a:cubicBezTo>
                    <a:pt x="1080834" y="1832371"/>
                    <a:pt x="1116988" y="1838079"/>
                    <a:pt x="1147434" y="1843788"/>
                  </a:cubicBezTo>
                  <a:cubicBezTo>
                    <a:pt x="1147434" y="1855204"/>
                    <a:pt x="1156949" y="1855204"/>
                    <a:pt x="1166463" y="1855204"/>
                  </a:cubicBezTo>
                  <a:cubicBezTo>
                    <a:pt x="1155046" y="1859010"/>
                    <a:pt x="1136017" y="1860913"/>
                    <a:pt x="1128405" y="1847593"/>
                  </a:cubicBezTo>
                  <a:cubicBezTo>
                    <a:pt x="1120794" y="1845691"/>
                    <a:pt x="1124600" y="1855204"/>
                    <a:pt x="1118891" y="1855204"/>
                  </a:cubicBezTo>
                  <a:cubicBezTo>
                    <a:pt x="1118891" y="1859010"/>
                    <a:pt x="1124600" y="1859010"/>
                    <a:pt x="1126503" y="1864718"/>
                  </a:cubicBezTo>
                  <a:cubicBezTo>
                    <a:pt x="1105571" y="1868524"/>
                    <a:pt x="1097959" y="1845691"/>
                    <a:pt x="1069416" y="1849496"/>
                  </a:cubicBezTo>
                  <a:cubicBezTo>
                    <a:pt x="1077028" y="1857107"/>
                    <a:pt x="1092251" y="1864718"/>
                    <a:pt x="1103668" y="1860913"/>
                  </a:cubicBezTo>
                  <a:cubicBezTo>
                    <a:pt x="1111279" y="1870427"/>
                    <a:pt x="1126502" y="1872329"/>
                    <a:pt x="1141726" y="1874232"/>
                  </a:cubicBezTo>
                  <a:cubicBezTo>
                    <a:pt x="1145531" y="1870427"/>
                    <a:pt x="1134114" y="1872329"/>
                    <a:pt x="1136017" y="1866621"/>
                  </a:cubicBezTo>
                  <a:cubicBezTo>
                    <a:pt x="1143628" y="1866621"/>
                    <a:pt x="1143628" y="1862815"/>
                    <a:pt x="1151240" y="1864718"/>
                  </a:cubicBezTo>
                  <a:cubicBezTo>
                    <a:pt x="1147434" y="1868524"/>
                    <a:pt x="1149337" y="1874232"/>
                    <a:pt x="1155045" y="1872329"/>
                  </a:cubicBezTo>
                  <a:cubicBezTo>
                    <a:pt x="1155046" y="1876135"/>
                    <a:pt x="1153143" y="1876135"/>
                    <a:pt x="1153143" y="1878038"/>
                  </a:cubicBezTo>
                  <a:cubicBezTo>
                    <a:pt x="1155046" y="1881843"/>
                    <a:pt x="1164560" y="1881843"/>
                    <a:pt x="1168366" y="1881843"/>
                  </a:cubicBezTo>
                  <a:cubicBezTo>
                    <a:pt x="1166463" y="1878038"/>
                    <a:pt x="1162657" y="1878037"/>
                    <a:pt x="1160754" y="1878038"/>
                  </a:cubicBezTo>
                  <a:cubicBezTo>
                    <a:pt x="1164560" y="1872329"/>
                    <a:pt x="1177880" y="1876135"/>
                    <a:pt x="1185492" y="1872329"/>
                  </a:cubicBezTo>
                  <a:cubicBezTo>
                    <a:pt x="1196909" y="1895163"/>
                    <a:pt x="1234966" y="1893260"/>
                    <a:pt x="1259704" y="1891357"/>
                  </a:cubicBezTo>
                  <a:cubicBezTo>
                    <a:pt x="1253995" y="1898968"/>
                    <a:pt x="1236869" y="1898968"/>
                    <a:pt x="1229258" y="1914190"/>
                  </a:cubicBezTo>
                  <a:cubicBezTo>
                    <a:pt x="1236869" y="1923704"/>
                    <a:pt x="1248286" y="1912288"/>
                    <a:pt x="1259704" y="1914190"/>
                  </a:cubicBezTo>
                  <a:cubicBezTo>
                    <a:pt x="1257801" y="1917996"/>
                    <a:pt x="1250189" y="1916093"/>
                    <a:pt x="1252092" y="1923704"/>
                  </a:cubicBezTo>
                  <a:cubicBezTo>
                    <a:pt x="1240675" y="1921802"/>
                    <a:pt x="1233064" y="1917996"/>
                    <a:pt x="1221646" y="1923704"/>
                  </a:cubicBezTo>
                  <a:cubicBezTo>
                    <a:pt x="1229258" y="1935121"/>
                    <a:pt x="1242578" y="1923704"/>
                    <a:pt x="1252092" y="1925607"/>
                  </a:cubicBezTo>
                  <a:cubicBezTo>
                    <a:pt x="1257801" y="1927510"/>
                    <a:pt x="1255898" y="1935121"/>
                    <a:pt x="1263509" y="1935121"/>
                  </a:cubicBezTo>
                  <a:cubicBezTo>
                    <a:pt x="1248287" y="1938927"/>
                    <a:pt x="1234966" y="1937024"/>
                    <a:pt x="1221646" y="1944635"/>
                  </a:cubicBezTo>
                  <a:cubicBezTo>
                    <a:pt x="1212132" y="1938927"/>
                    <a:pt x="1208326" y="1942732"/>
                    <a:pt x="1196909" y="1937024"/>
                  </a:cubicBezTo>
                  <a:cubicBezTo>
                    <a:pt x="1196909" y="1938927"/>
                    <a:pt x="1198812" y="1940829"/>
                    <a:pt x="1202618" y="1940829"/>
                  </a:cubicBezTo>
                  <a:cubicBezTo>
                    <a:pt x="1196909" y="1948440"/>
                    <a:pt x="1193103" y="1940829"/>
                    <a:pt x="1185492" y="1940829"/>
                  </a:cubicBezTo>
                  <a:cubicBezTo>
                    <a:pt x="1193103" y="1942732"/>
                    <a:pt x="1185492" y="1948440"/>
                    <a:pt x="1193103" y="1948440"/>
                  </a:cubicBezTo>
                  <a:cubicBezTo>
                    <a:pt x="1195006" y="1959857"/>
                    <a:pt x="1189297" y="1959857"/>
                    <a:pt x="1193103" y="1969371"/>
                  </a:cubicBezTo>
                  <a:cubicBezTo>
                    <a:pt x="1193103" y="1971274"/>
                    <a:pt x="1191200" y="1971274"/>
                    <a:pt x="1187394" y="1971274"/>
                  </a:cubicBezTo>
                  <a:cubicBezTo>
                    <a:pt x="1191200" y="1976982"/>
                    <a:pt x="1183589" y="1982690"/>
                    <a:pt x="1193103" y="1984593"/>
                  </a:cubicBezTo>
                  <a:cubicBezTo>
                    <a:pt x="1179783" y="1994107"/>
                    <a:pt x="1158851" y="1988399"/>
                    <a:pt x="1149337" y="1976982"/>
                  </a:cubicBezTo>
                  <a:cubicBezTo>
                    <a:pt x="1128405" y="1978885"/>
                    <a:pt x="1109377" y="1967468"/>
                    <a:pt x="1099862" y="1982690"/>
                  </a:cubicBezTo>
                  <a:cubicBezTo>
                    <a:pt x="1101765" y="1992204"/>
                    <a:pt x="1111279" y="1994107"/>
                    <a:pt x="1111279" y="2003621"/>
                  </a:cubicBezTo>
                  <a:cubicBezTo>
                    <a:pt x="1086542" y="2005524"/>
                    <a:pt x="1059902" y="2005524"/>
                    <a:pt x="1042776" y="1990301"/>
                  </a:cubicBezTo>
                  <a:cubicBezTo>
                    <a:pt x="1037067" y="1996010"/>
                    <a:pt x="1025650" y="1996010"/>
                    <a:pt x="1021844" y="2003621"/>
                  </a:cubicBezTo>
                  <a:cubicBezTo>
                    <a:pt x="1025650" y="2011232"/>
                    <a:pt x="1029456" y="2022648"/>
                    <a:pt x="1037067" y="2018843"/>
                  </a:cubicBezTo>
                  <a:cubicBezTo>
                    <a:pt x="1035164" y="2015037"/>
                    <a:pt x="1031359" y="2013135"/>
                    <a:pt x="1029456" y="2007426"/>
                  </a:cubicBezTo>
                  <a:cubicBezTo>
                    <a:pt x="1046582" y="1992204"/>
                    <a:pt x="1069416" y="2024551"/>
                    <a:pt x="1086542" y="2015037"/>
                  </a:cubicBezTo>
                  <a:cubicBezTo>
                    <a:pt x="1105571" y="2024551"/>
                    <a:pt x="1145531" y="2013135"/>
                    <a:pt x="1168366" y="2028357"/>
                  </a:cubicBezTo>
                  <a:cubicBezTo>
                    <a:pt x="1164560" y="2032162"/>
                    <a:pt x="1153143" y="2028357"/>
                    <a:pt x="1147434" y="2030260"/>
                  </a:cubicBezTo>
                  <a:cubicBezTo>
                    <a:pt x="1147434" y="2032162"/>
                    <a:pt x="1147434" y="2032162"/>
                    <a:pt x="1147434" y="2032162"/>
                  </a:cubicBezTo>
                  <a:cubicBezTo>
                    <a:pt x="1136017" y="2026454"/>
                    <a:pt x="1120794" y="2032162"/>
                    <a:pt x="1105571" y="2030260"/>
                  </a:cubicBezTo>
                  <a:cubicBezTo>
                    <a:pt x="1099862" y="2034065"/>
                    <a:pt x="1109377" y="2035968"/>
                    <a:pt x="1107474" y="2041676"/>
                  </a:cubicBezTo>
                  <a:cubicBezTo>
                    <a:pt x="1080834" y="2034065"/>
                    <a:pt x="1052290" y="2028357"/>
                    <a:pt x="1027553" y="2030260"/>
                  </a:cubicBezTo>
                  <a:cubicBezTo>
                    <a:pt x="1027553" y="2034065"/>
                    <a:pt x="1031359" y="2035968"/>
                    <a:pt x="1035165" y="2035968"/>
                  </a:cubicBezTo>
                  <a:cubicBezTo>
                    <a:pt x="1050388" y="2024551"/>
                    <a:pt x="1061805" y="2053093"/>
                    <a:pt x="1071319" y="2043579"/>
                  </a:cubicBezTo>
                  <a:cubicBezTo>
                    <a:pt x="1080834" y="2037871"/>
                    <a:pt x="1092251" y="2047385"/>
                    <a:pt x="1099862" y="2049287"/>
                  </a:cubicBezTo>
                  <a:cubicBezTo>
                    <a:pt x="1092251" y="2051190"/>
                    <a:pt x="1082736" y="2045482"/>
                    <a:pt x="1073222" y="2051190"/>
                  </a:cubicBezTo>
                  <a:cubicBezTo>
                    <a:pt x="1048485" y="2045482"/>
                    <a:pt x="1019941" y="2037871"/>
                    <a:pt x="999010" y="2022648"/>
                  </a:cubicBezTo>
                  <a:cubicBezTo>
                    <a:pt x="985690" y="2026454"/>
                    <a:pt x="970467" y="2016940"/>
                    <a:pt x="953341" y="2016940"/>
                  </a:cubicBezTo>
                  <a:cubicBezTo>
                    <a:pt x="960952" y="2022648"/>
                    <a:pt x="968564" y="2024551"/>
                    <a:pt x="978078" y="2028357"/>
                  </a:cubicBezTo>
                  <a:cubicBezTo>
                    <a:pt x="968564" y="2030260"/>
                    <a:pt x="957147" y="2024551"/>
                    <a:pt x="945729" y="2024551"/>
                  </a:cubicBezTo>
                  <a:cubicBezTo>
                    <a:pt x="943827" y="2028357"/>
                    <a:pt x="945729" y="2028357"/>
                    <a:pt x="943826" y="2034065"/>
                  </a:cubicBezTo>
                  <a:cubicBezTo>
                    <a:pt x="932409" y="2034065"/>
                    <a:pt x="924798" y="2015037"/>
                    <a:pt x="917186" y="2028357"/>
                  </a:cubicBezTo>
                  <a:cubicBezTo>
                    <a:pt x="920992" y="2030260"/>
                    <a:pt x="924798" y="2034065"/>
                    <a:pt x="928603" y="2034065"/>
                  </a:cubicBezTo>
                  <a:cubicBezTo>
                    <a:pt x="911477" y="2034065"/>
                    <a:pt x="879129" y="2013135"/>
                    <a:pt x="894352" y="1996010"/>
                  </a:cubicBezTo>
                  <a:cubicBezTo>
                    <a:pt x="888643" y="1988399"/>
                    <a:pt x="884837" y="1990301"/>
                    <a:pt x="875323" y="1988399"/>
                  </a:cubicBezTo>
                  <a:cubicBezTo>
                    <a:pt x="871517" y="1988399"/>
                    <a:pt x="879129" y="1994107"/>
                    <a:pt x="869614" y="1992204"/>
                  </a:cubicBezTo>
                  <a:cubicBezTo>
                    <a:pt x="873420" y="2005524"/>
                    <a:pt x="881032" y="2011232"/>
                    <a:pt x="877226" y="2022649"/>
                  </a:cubicBezTo>
                  <a:cubicBezTo>
                    <a:pt x="873420" y="2022649"/>
                    <a:pt x="873420" y="2020746"/>
                    <a:pt x="871517" y="2020746"/>
                  </a:cubicBezTo>
                  <a:cubicBezTo>
                    <a:pt x="871517" y="2028357"/>
                    <a:pt x="877226" y="2026454"/>
                    <a:pt x="877226" y="2034065"/>
                  </a:cubicBezTo>
                  <a:cubicBezTo>
                    <a:pt x="865809" y="2026454"/>
                    <a:pt x="865809" y="2039773"/>
                    <a:pt x="858197" y="2041676"/>
                  </a:cubicBezTo>
                  <a:cubicBezTo>
                    <a:pt x="856294" y="2041676"/>
                    <a:pt x="854391" y="2037871"/>
                    <a:pt x="852488" y="2035968"/>
                  </a:cubicBezTo>
                  <a:cubicBezTo>
                    <a:pt x="846780" y="2034065"/>
                    <a:pt x="842974" y="2037871"/>
                    <a:pt x="841071" y="2037871"/>
                  </a:cubicBezTo>
                  <a:cubicBezTo>
                    <a:pt x="827751" y="2034065"/>
                    <a:pt x="814431" y="2024551"/>
                    <a:pt x="799208" y="2020746"/>
                  </a:cubicBezTo>
                  <a:cubicBezTo>
                    <a:pt x="799208" y="2009329"/>
                    <a:pt x="787791" y="1988399"/>
                    <a:pt x="778276" y="1997912"/>
                  </a:cubicBezTo>
                  <a:cubicBezTo>
                    <a:pt x="761150" y="1988399"/>
                    <a:pt x="745927" y="1976982"/>
                    <a:pt x="724996" y="1971274"/>
                  </a:cubicBezTo>
                  <a:cubicBezTo>
                    <a:pt x="719287" y="1975079"/>
                    <a:pt x="730704" y="1975079"/>
                    <a:pt x="728802" y="1982690"/>
                  </a:cubicBezTo>
                  <a:cubicBezTo>
                    <a:pt x="724996" y="1978885"/>
                    <a:pt x="723093" y="1982690"/>
                    <a:pt x="721190" y="1982690"/>
                  </a:cubicBezTo>
                  <a:cubicBezTo>
                    <a:pt x="709773" y="1980788"/>
                    <a:pt x="702161" y="1969371"/>
                    <a:pt x="690744" y="1965565"/>
                  </a:cubicBezTo>
                  <a:cubicBezTo>
                    <a:pt x="688841" y="1956051"/>
                    <a:pt x="683132" y="1950343"/>
                    <a:pt x="673618" y="1954149"/>
                  </a:cubicBezTo>
                  <a:cubicBezTo>
                    <a:pt x="673618" y="1957954"/>
                    <a:pt x="677424" y="1963662"/>
                    <a:pt x="675521" y="1975079"/>
                  </a:cubicBezTo>
                  <a:cubicBezTo>
                    <a:pt x="673618" y="1973176"/>
                    <a:pt x="673618" y="1973176"/>
                    <a:pt x="671715" y="1973176"/>
                  </a:cubicBezTo>
                  <a:cubicBezTo>
                    <a:pt x="675521" y="1978885"/>
                    <a:pt x="675521" y="1980788"/>
                    <a:pt x="675521" y="1988399"/>
                  </a:cubicBezTo>
                  <a:cubicBezTo>
                    <a:pt x="671715" y="1986496"/>
                    <a:pt x="669812" y="1984593"/>
                    <a:pt x="664104" y="1982690"/>
                  </a:cubicBezTo>
                  <a:cubicBezTo>
                    <a:pt x="666007" y="1976982"/>
                    <a:pt x="664104" y="1971274"/>
                    <a:pt x="658395" y="1971274"/>
                  </a:cubicBezTo>
                  <a:cubicBezTo>
                    <a:pt x="666007" y="1965565"/>
                    <a:pt x="646978" y="1959857"/>
                    <a:pt x="652686" y="1944635"/>
                  </a:cubicBezTo>
                  <a:cubicBezTo>
                    <a:pt x="652686" y="1944635"/>
                    <a:pt x="656492" y="1944635"/>
                    <a:pt x="656492" y="1944635"/>
                  </a:cubicBezTo>
                  <a:cubicBezTo>
                    <a:pt x="658395" y="1942732"/>
                    <a:pt x="658395" y="1929412"/>
                    <a:pt x="666007" y="1937024"/>
                  </a:cubicBezTo>
                  <a:cubicBezTo>
                    <a:pt x="669812" y="1935121"/>
                    <a:pt x="667909" y="1931315"/>
                    <a:pt x="669812" y="1929413"/>
                  </a:cubicBezTo>
                  <a:cubicBezTo>
                    <a:pt x="671715" y="1931316"/>
                    <a:pt x="673618" y="1929413"/>
                    <a:pt x="679327" y="1931316"/>
                  </a:cubicBezTo>
                  <a:cubicBezTo>
                    <a:pt x="681230" y="1931315"/>
                    <a:pt x="679327" y="1923704"/>
                    <a:pt x="685035" y="1925607"/>
                  </a:cubicBezTo>
                  <a:cubicBezTo>
                    <a:pt x="681230" y="1921801"/>
                    <a:pt x="675521" y="1919899"/>
                    <a:pt x="679327" y="1912288"/>
                  </a:cubicBezTo>
                  <a:cubicBezTo>
                    <a:pt x="685035" y="1912288"/>
                    <a:pt x="690744" y="1921802"/>
                    <a:pt x="686938" y="1910385"/>
                  </a:cubicBezTo>
                  <a:cubicBezTo>
                    <a:pt x="692647" y="1912288"/>
                    <a:pt x="694550" y="1914190"/>
                    <a:pt x="696453" y="1917996"/>
                  </a:cubicBezTo>
                  <a:cubicBezTo>
                    <a:pt x="698355" y="1923704"/>
                    <a:pt x="692647" y="1921802"/>
                    <a:pt x="692647" y="1927510"/>
                  </a:cubicBezTo>
                  <a:cubicBezTo>
                    <a:pt x="698355" y="1935121"/>
                    <a:pt x="702161" y="1940829"/>
                    <a:pt x="713579" y="1940829"/>
                  </a:cubicBezTo>
                  <a:cubicBezTo>
                    <a:pt x="715481" y="1938926"/>
                    <a:pt x="715481" y="1937024"/>
                    <a:pt x="719287" y="1933218"/>
                  </a:cubicBezTo>
                  <a:cubicBezTo>
                    <a:pt x="728802" y="1933218"/>
                    <a:pt x="734510" y="1935121"/>
                    <a:pt x="734510" y="1944635"/>
                  </a:cubicBezTo>
                  <a:cubicBezTo>
                    <a:pt x="751636" y="1944635"/>
                    <a:pt x="757345" y="1956052"/>
                    <a:pt x="770665" y="1957954"/>
                  </a:cubicBezTo>
                  <a:cubicBezTo>
                    <a:pt x="776373" y="1956051"/>
                    <a:pt x="766859" y="1954149"/>
                    <a:pt x="770665" y="1950343"/>
                  </a:cubicBezTo>
                  <a:cubicBezTo>
                    <a:pt x="778276" y="1956052"/>
                    <a:pt x="789694" y="1959857"/>
                    <a:pt x="799208" y="1961760"/>
                  </a:cubicBezTo>
                  <a:cubicBezTo>
                    <a:pt x="801111" y="1961760"/>
                    <a:pt x="799208" y="1963662"/>
                    <a:pt x="801111" y="1967468"/>
                  </a:cubicBezTo>
                  <a:cubicBezTo>
                    <a:pt x="803014" y="1967468"/>
                    <a:pt x="804917" y="1965565"/>
                    <a:pt x="806819" y="1965565"/>
                  </a:cubicBezTo>
                  <a:cubicBezTo>
                    <a:pt x="808722" y="1976982"/>
                    <a:pt x="822042" y="1980788"/>
                    <a:pt x="829654" y="1978885"/>
                  </a:cubicBezTo>
                  <a:cubicBezTo>
                    <a:pt x="818237" y="1971274"/>
                    <a:pt x="816334" y="1952246"/>
                    <a:pt x="804916" y="1950343"/>
                  </a:cubicBezTo>
                  <a:cubicBezTo>
                    <a:pt x="803014" y="1948440"/>
                    <a:pt x="801111" y="1952246"/>
                    <a:pt x="801111" y="1952246"/>
                  </a:cubicBezTo>
                  <a:cubicBezTo>
                    <a:pt x="787791" y="1946537"/>
                    <a:pt x="782082" y="1935121"/>
                    <a:pt x="766859" y="1931315"/>
                  </a:cubicBezTo>
                  <a:cubicBezTo>
                    <a:pt x="766859" y="1923704"/>
                    <a:pt x="768762" y="1931315"/>
                    <a:pt x="772567" y="1929412"/>
                  </a:cubicBezTo>
                  <a:cubicBezTo>
                    <a:pt x="761150" y="1910385"/>
                    <a:pt x="728801" y="1914190"/>
                    <a:pt x="711676" y="1898968"/>
                  </a:cubicBezTo>
                  <a:cubicBezTo>
                    <a:pt x="707870" y="1900871"/>
                    <a:pt x="713578" y="1904676"/>
                    <a:pt x="711676" y="1908482"/>
                  </a:cubicBezTo>
                  <a:cubicBezTo>
                    <a:pt x="707870" y="1912288"/>
                    <a:pt x="700258" y="1906579"/>
                    <a:pt x="700258" y="1914190"/>
                  </a:cubicBezTo>
                  <a:cubicBezTo>
                    <a:pt x="696453" y="1902774"/>
                    <a:pt x="685035" y="1895163"/>
                    <a:pt x="667909" y="1898968"/>
                  </a:cubicBezTo>
                  <a:cubicBezTo>
                    <a:pt x="662201" y="1893260"/>
                    <a:pt x="658395" y="1885649"/>
                    <a:pt x="648880" y="1881843"/>
                  </a:cubicBezTo>
                  <a:cubicBezTo>
                    <a:pt x="648881" y="1879941"/>
                    <a:pt x="652686" y="1879941"/>
                    <a:pt x="652686" y="1876135"/>
                  </a:cubicBezTo>
                  <a:cubicBezTo>
                    <a:pt x="645075" y="1868524"/>
                    <a:pt x="637463" y="1860913"/>
                    <a:pt x="627949" y="1864718"/>
                  </a:cubicBezTo>
                  <a:cubicBezTo>
                    <a:pt x="631755" y="1872329"/>
                    <a:pt x="629852" y="1878038"/>
                    <a:pt x="637463" y="1885649"/>
                  </a:cubicBezTo>
                  <a:cubicBezTo>
                    <a:pt x="656492" y="1885649"/>
                    <a:pt x="648881" y="1900871"/>
                    <a:pt x="658395" y="1904676"/>
                  </a:cubicBezTo>
                  <a:cubicBezTo>
                    <a:pt x="662201" y="1902774"/>
                    <a:pt x="656492" y="1900871"/>
                    <a:pt x="656492" y="1895163"/>
                  </a:cubicBezTo>
                  <a:cubicBezTo>
                    <a:pt x="664104" y="1900871"/>
                    <a:pt x="673618" y="1904677"/>
                    <a:pt x="677424" y="1912287"/>
                  </a:cubicBezTo>
                  <a:cubicBezTo>
                    <a:pt x="671715" y="1912288"/>
                    <a:pt x="667909" y="1908482"/>
                    <a:pt x="660298" y="1906579"/>
                  </a:cubicBezTo>
                  <a:cubicBezTo>
                    <a:pt x="654589" y="1908482"/>
                    <a:pt x="666007" y="1912288"/>
                    <a:pt x="662201" y="1914190"/>
                  </a:cubicBezTo>
                  <a:cubicBezTo>
                    <a:pt x="648880" y="1908482"/>
                    <a:pt x="643172" y="1900871"/>
                    <a:pt x="627949" y="1895163"/>
                  </a:cubicBezTo>
                  <a:cubicBezTo>
                    <a:pt x="629852" y="1889454"/>
                    <a:pt x="626046" y="1885649"/>
                    <a:pt x="631755" y="1881843"/>
                  </a:cubicBezTo>
                  <a:cubicBezTo>
                    <a:pt x="627949" y="1878038"/>
                    <a:pt x="624143" y="1874232"/>
                    <a:pt x="620338" y="1870427"/>
                  </a:cubicBezTo>
                  <a:cubicBezTo>
                    <a:pt x="622240" y="1864718"/>
                    <a:pt x="620337" y="1855204"/>
                    <a:pt x="616532" y="1851399"/>
                  </a:cubicBezTo>
                  <a:cubicBezTo>
                    <a:pt x="614629" y="1851399"/>
                    <a:pt x="614629" y="1853301"/>
                    <a:pt x="612726" y="1855204"/>
                  </a:cubicBezTo>
                  <a:cubicBezTo>
                    <a:pt x="616532" y="1862816"/>
                    <a:pt x="612726" y="1870427"/>
                    <a:pt x="620338" y="1872330"/>
                  </a:cubicBezTo>
                  <a:cubicBezTo>
                    <a:pt x="622240" y="1881843"/>
                    <a:pt x="620337" y="1881843"/>
                    <a:pt x="624143" y="1891357"/>
                  </a:cubicBezTo>
                  <a:cubicBezTo>
                    <a:pt x="610823" y="1883746"/>
                    <a:pt x="591794" y="1878037"/>
                    <a:pt x="580377" y="1860913"/>
                  </a:cubicBezTo>
                  <a:cubicBezTo>
                    <a:pt x="576571" y="1862815"/>
                    <a:pt x="574668" y="1862815"/>
                    <a:pt x="570863" y="1860913"/>
                  </a:cubicBezTo>
                  <a:cubicBezTo>
                    <a:pt x="570863" y="1866621"/>
                    <a:pt x="576571" y="1868524"/>
                    <a:pt x="576571" y="1874232"/>
                  </a:cubicBezTo>
                  <a:cubicBezTo>
                    <a:pt x="567057" y="1868524"/>
                    <a:pt x="557543" y="1853302"/>
                    <a:pt x="546125" y="1864718"/>
                  </a:cubicBezTo>
                  <a:cubicBezTo>
                    <a:pt x="542320" y="1859010"/>
                    <a:pt x="534708" y="1855204"/>
                    <a:pt x="530902" y="1847593"/>
                  </a:cubicBezTo>
                  <a:cubicBezTo>
                    <a:pt x="527097" y="1849496"/>
                    <a:pt x="519485" y="1849496"/>
                    <a:pt x="517582" y="1855204"/>
                  </a:cubicBezTo>
                  <a:cubicBezTo>
                    <a:pt x="521388" y="1855204"/>
                    <a:pt x="525194" y="1855204"/>
                    <a:pt x="528999" y="1857107"/>
                  </a:cubicBezTo>
                  <a:cubicBezTo>
                    <a:pt x="529000" y="1864718"/>
                    <a:pt x="538514" y="1868524"/>
                    <a:pt x="538514" y="1879940"/>
                  </a:cubicBezTo>
                  <a:cubicBezTo>
                    <a:pt x="530902" y="1870427"/>
                    <a:pt x="521388" y="1860913"/>
                    <a:pt x="509971" y="1855204"/>
                  </a:cubicBezTo>
                  <a:cubicBezTo>
                    <a:pt x="504262" y="1855204"/>
                    <a:pt x="504262" y="1860913"/>
                    <a:pt x="496651" y="1857107"/>
                  </a:cubicBezTo>
                  <a:cubicBezTo>
                    <a:pt x="494748" y="1862815"/>
                    <a:pt x="504262" y="1862816"/>
                    <a:pt x="498553" y="1864718"/>
                  </a:cubicBezTo>
                  <a:cubicBezTo>
                    <a:pt x="491893" y="1859961"/>
                    <a:pt x="486185" y="1854253"/>
                    <a:pt x="480952" y="1848069"/>
                  </a:cubicBezTo>
                  <a:close/>
                  <a:moveTo>
                    <a:pt x="112508" y="1490585"/>
                  </a:moveTo>
                  <a:cubicBezTo>
                    <a:pt x="113221" y="1493677"/>
                    <a:pt x="114172" y="1495580"/>
                    <a:pt x="116076" y="1491775"/>
                  </a:cubicBezTo>
                  <a:cubicBezTo>
                    <a:pt x="114173" y="1489872"/>
                    <a:pt x="114172" y="1476552"/>
                    <a:pt x="110367" y="1482261"/>
                  </a:cubicBezTo>
                  <a:cubicBezTo>
                    <a:pt x="111318" y="1483212"/>
                    <a:pt x="111794" y="1487493"/>
                    <a:pt x="112508" y="1490585"/>
                  </a:cubicBezTo>
                  <a:close/>
                  <a:moveTo>
                    <a:pt x="167453" y="1548858"/>
                  </a:moveTo>
                  <a:lnTo>
                    <a:pt x="167453" y="1539344"/>
                  </a:lnTo>
                  <a:cubicBezTo>
                    <a:pt x="163647" y="1539344"/>
                    <a:pt x="159841" y="1541246"/>
                    <a:pt x="165550" y="1545052"/>
                  </a:cubicBezTo>
                  <a:cubicBezTo>
                    <a:pt x="165550" y="1546955"/>
                    <a:pt x="165550" y="1548858"/>
                    <a:pt x="167453" y="1548858"/>
                  </a:cubicBezTo>
                  <a:close/>
                  <a:moveTo>
                    <a:pt x="948584" y="2353018"/>
                  </a:moveTo>
                  <a:cubicBezTo>
                    <a:pt x="946205" y="2351828"/>
                    <a:pt x="943827" y="2349926"/>
                    <a:pt x="943826" y="2348023"/>
                  </a:cubicBezTo>
                  <a:cubicBezTo>
                    <a:pt x="949535" y="2346120"/>
                    <a:pt x="951438" y="2349926"/>
                    <a:pt x="953341" y="2353731"/>
                  </a:cubicBezTo>
                  <a:cubicBezTo>
                    <a:pt x="953341" y="2354683"/>
                    <a:pt x="950962" y="2354207"/>
                    <a:pt x="948584" y="2353018"/>
                  </a:cubicBezTo>
                  <a:close/>
                  <a:moveTo>
                    <a:pt x="449079" y="1857107"/>
                  </a:moveTo>
                  <a:cubicBezTo>
                    <a:pt x="444322" y="1852826"/>
                    <a:pt x="440516" y="1847593"/>
                    <a:pt x="437661" y="1841885"/>
                  </a:cubicBezTo>
                  <a:cubicBezTo>
                    <a:pt x="443370" y="1853302"/>
                    <a:pt x="466205" y="1849496"/>
                    <a:pt x="466205" y="1866621"/>
                  </a:cubicBezTo>
                  <a:cubicBezTo>
                    <a:pt x="459544" y="1864718"/>
                    <a:pt x="453836" y="1861388"/>
                    <a:pt x="449079" y="1857107"/>
                  </a:cubicBezTo>
                  <a:close/>
                  <a:moveTo>
                    <a:pt x="214430" y="1623304"/>
                  </a:moveTo>
                  <a:cubicBezTo>
                    <a:pt x="212290" y="1616882"/>
                    <a:pt x="215501" y="1604038"/>
                    <a:pt x="211219" y="1604038"/>
                  </a:cubicBezTo>
                  <a:cubicBezTo>
                    <a:pt x="234054" y="1598330"/>
                    <a:pt x="209316" y="1573594"/>
                    <a:pt x="213122" y="1552663"/>
                  </a:cubicBezTo>
                  <a:cubicBezTo>
                    <a:pt x="218831" y="1560274"/>
                    <a:pt x="216928" y="1577399"/>
                    <a:pt x="224539" y="1585010"/>
                  </a:cubicBezTo>
                  <a:cubicBezTo>
                    <a:pt x="226442" y="1581205"/>
                    <a:pt x="232151" y="1585011"/>
                    <a:pt x="230248" y="1579302"/>
                  </a:cubicBezTo>
                  <a:cubicBezTo>
                    <a:pt x="237860" y="1583108"/>
                    <a:pt x="228345" y="1588816"/>
                    <a:pt x="230248" y="1598330"/>
                  </a:cubicBezTo>
                  <a:cubicBezTo>
                    <a:pt x="224539" y="1596427"/>
                    <a:pt x="224539" y="1604038"/>
                    <a:pt x="222636" y="1613552"/>
                  </a:cubicBezTo>
                  <a:cubicBezTo>
                    <a:pt x="220734" y="1615455"/>
                    <a:pt x="220734" y="1613552"/>
                    <a:pt x="218831" y="1611649"/>
                  </a:cubicBezTo>
                  <a:cubicBezTo>
                    <a:pt x="218831" y="1617358"/>
                    <a:pt x="215025" y="1623066"/>
                    <a:pt x="218831" y="1626872"/>
                  </a:cubicBezTo>
                  <a:cubicBezTo>
                    <a:pt x="216452" y="1626872"/>
                    <a:pt x="215144" y="1625445"/>
                    <a:pt x="214430" y="1623304"/>
                  </a:cubicBezTo>
                  <a:close/>
                  <a:moveTo>
                    <a:pt x="0" y="1409955"/>
                  </a:moveTo>
                  <a:cubicBezTo>
                    <a:pt x="0" y="1409955"/>
                    <a:pt x="0" y="1409955"/>
                    <a:pt x="0" y="1394733"/>
                  </a:cubicBezTo>
                  <a:cubicBezTo>
                    <a:pt x="3806" y="1398539"/>
                    <a:pt x="7612" y="1404247"/>
                    <a:pt x="9514" y="1409955"/>
                  </a:cubicBezTo>
                  <a:cubicBezTo>
                    <a:pt x="5708" y="1411858"/>
                    <a:pt x="5709" y="1408053"/>
                    <a:pt x="0" y="1409955"/>
                  </a:cubicBezTo>
                  <a:close/>
                  <a:moveTo>
                    <a:pt x="11417" y="1423275"/>
                  </a:moveTo>
                  <a:cubicBezTo>
                    <a:pt x="11417" y="1419469"/>
                    <a:pt x="7611" y="1417566"/>
                    <a:pt x="9514" y="1411858"/>
                  </a:cubicBezTo>
                  <a:cubicBezTo>
                    <a:pt x="11417" y="1411858"/>
                    <a:pt x="11417" y="1413761"/>
                    <a:pt x="11417" y="1415663"/>
                  </a:cubicBezTo>
                  <a:cubicBezTo>
                    <a:pt x="13320" y="1406150"/>
                    <a:pt x="19029" y="1427080"/>
                    <a:pt x="11417" y="1423275"/>
                  </a:cubicBezTo>
                  <a:close/>
                  <a:moveTo>
                    <a:pt x="35679" y="1457763"/>
                  </a:moveTo>
                  <a:cubicBezTo>
                    <a:pt x="34728" y="1456098"/>
                    <a:pt x="33300" y="1448962"/>
                    <a:pt x="32349" y="1440400"/>
                  </a:cubicBezTo>
                  <a:cubicBezTo>
                    <a:pt x="34252" y="1440400"/>
                    <a:pt x="34252" y="1442302"/>
                    <a:pt x="34252" y="1442302"/>
                  </a:cubicBezTo>
                  <a:cubicBezTo>
                    <a:pt x="36155" y="1442302"/>
                    <a:pt x="36155" y="1442302"/>
                    <a:pt x="36155" y="1440399"/>
                  </a:cubicBezTo>
                  <a:cubicBezTo>
                    <a:pt x="38058" y="1440400"/>
                    <a:pt x="36155" y="1442302"/>
                    <a:pt x="36155" y="1442302"/>
                  </a:cubicBezTo>
                  <a:cubicBezTo>
                    <a:pt x="37106" y="1455622"/>
                    <a:pt x="36631" y="1459427"/>
                    <a:pt x="35679" y="1457763"/>
                  </a:cubicBezTo>
                  <a:close/>
                  <a:moveTo>
                    <a:pt x="183152" y="1620687"/>
                  </a:moveTo>
                  <a:cubicBezTo>
                    <a:pt x="181725" y="1619260"/>
                    <a:pt x="180773" y="1617357"/>
                    <a:pt x="180773" y="1613552"/>
                  </a:cubicBezTo>
                  <a:cubicBezTo>
                    <a:pt x="180773" y="1613552"/>
                    <a:pt x="180773" y="1613552"/>
                    <a:pt x="186482" y="1613552"/>
                  </a:cubicBezTo>
                  <a:cubicBezTo>
                    <a:pt x="188385" y="1615455"/>
                    <a:pt x="188385" y="1619260"/>
                    <a:pt x="188385" y="1624969"/>
                  </a:cubicBezTo>
                  <a:cubicBezTo>
                    <a:pt x="186482" y="1623066"/>
                    <a:pt x="184579" y="1622115"/>
                    <a:pt x="183152" y="1620687"/>
                  </a:cubicBezTo>
                  <a:close/>
                  <a:moveTo>
                    <a:pt x="470011" y="1908482"/>
                  </a:moveTo>
                  <a:cubicBezTo>
                    <a:pt x="470011" y="1906579"/>
                    <a:pt x="471913" y="1906579"/>
                    <a:pt x="471913" y="1906579"/>
                  </a:cubicBezTo>
                  <a:cubicBezTo>
                    <a:pt x="471913" y="1904676"/>
                    <a:pt x="471913" y="1904676"/>
                    <a:pt x="471913" y="1902774"/>
                  </a:cubicBezTo>
                  <a:cubicBezTo>
                    <a:pt x="466205" y="1898968"/>
                    <a:pt x="477622" y="1904676"/>
                    <a:pt x="477622" y="1908482"/>
                  </a:cubicBezTo>
                  <a:cubicBezTo>
                    <a:pt x="473816" y="1914191"/>
                    <a:pt x="473816" y="1906579"/>
                    <a:pt x="470011" y="1908482"/>
                  </a:cubicBezTo>
                  <a:close/>
                  <a:moveTo>
                    <a:pt x="7611" y="1449913"/>
                  </a:moveTo>
                  <a:cubicBezTo>
                    <a:pt x="5709" y="1446108"/>
                    <a:pt x="3806" y="1440400"/>
                    <a:pt x="7612" y="1434691"/>
                  </a:cubicBezTo>
                  <a:cubicBezTo>
                    <a:pt x="9514" y="1436594"/>
                    <a:pt x="9514" y="1448011"/>
                    <a:pt x="7611" y="1449913"/>
                  </a:cubicBezTo>
                  <a:close/>
                  <a:moveTo>
                    <a:pt x="246660" y="1706074"/>
                  </a:moveTo>
                  <a:cubicBezTo>
                    <a:pt x="244520" y="1705361"/>
                    <a:pt x="242617" y="1702982"/>
                    <a:pt x="243568" y="1699177"/>
                  </a:cubicBezTo>
                  <a:cubicBezTo>
                    <a:pt x="243568" y="1699177"/>
                    <a:pt x="243568" y="1699177"/>
                    <a:pt x="249277" y="1699177"/>
                  </a:cubicBezTo>
                  <a:cubicBezTo>
                    <a:pt x="249277" y="1701080"/>
                    <a:pt x="249277" y="1702983"/>
                    <a:pt x="251180" y="1702983"/>
                  </a:cubicBezTo>
                  <a:cubicBezTo>
                    <a:pt x="251180" y="1705837"/>
                    <a:pt x="248801" y="1706788"/>
                    <a:pt x="246660" y="1706074"/>
                  </a:cubicBezTo>
                  <a:close/>
                  <a:moveTo>
                    <a:pt x="251418" y="1712021"/>
                  </a:moveTo>
                  <a:cubicBezTo>
                    <a:pt x="250228" y="1711069"/>
                    <a:pt x="249277" y="1709642"/>
                    <a:pt x="249277" y="1706788"/>
                  </a:cubicBezTo>
                  <a:cubicBezTo>
                    <a:pt x="254985" y="1706788"/>
                    <a:pt x="256888" y="1708691"/>
                    <a:pt x="254986" y="1714399"/>
                  </a:cubicBezTo>
                  <a:cubicBezTo>
                    <a:pt x="254034" y="1713448"/>
                    <a:pt x="252607" y="1712972"/>
                    <a:pt x="251418" y="1712021"/>
                  </a:cubicBezTo>
                  <a:close/>
                  <a:moveTo>
                    <a:pt x="207413" y="1670635"/>
                  </a:moveTo>
                  <a:cubicBezTo>
                    <a:pt x="199802" y="1670635"/>
                    <a:pt x="203608" y="1657316"/>
                    <a:pt x="199802" y="1649705"/>
                  </a:cubicBezTo>
                  <a:cubicBezTo>
                    <a:pt x="203608" y="1649705"/>
                    <a:pt x="203608" y="1655413"/>
                    <a:pt x="207414" y="1655413"/>
                  </a:cubicBezTo>
                  <a:cubicBezTo>
                    <a:pt x="199802" y="1657316"/>
                    <a:pt x="207414" y="1664927"/>
                    <a:pt x="207413" y="1670635"/>
                  </a:cubicBezTo>
                  <a:close/>
                  <a:moveTo>
                    <a:pt x="116075" y="1594524"/>
                  </a:moveTo>
                  <a:cubicBezTo>
                    <a:pt x="104658" y="1564080"/>
                    <a:pt x="104658" y="1518413"/>
                    <a:pt x="97047" y="1476552"/>
                  </a:cubicBezTo>
                  <a:cubicBezTo>
                    <a:pt x="100852" y="1482260"/>
                    <a:pt x="100853" y="1472747"/>
                    <a:pt x="102755" y="1468941"/>
                  </a:cubicBezTo>
                  <a:cubicBezTo>
                    <a:pt x="110367" y="1468941"/>
                    <a:pt x="106561" y="1480358"/>
                    <a:pt x="114172" y="1478455"/>
                  </a:cubicBezTo>
                  <a:cubicBezTo>
                    <a:pt x="117978" y="1472747"/>
                    <a:pt x="108464" y="1465136"/>
                    <a:pt x="117978" y="1463233"/>
                  </a:cubicBezTo>
                  <a:cubicBezTo>
                    <a:pt x="114172" y="1474650"/>
                    <a:pt x="121784" y="1493677"/>
                    <a:pt x="127493" y="1508899"/>
                  </a:cubicBezTo>
                  <a:cubicBezTo>
                    <a:pt x="131299" y="1506997"/>
                    <a:pt x="125590" y="1505094"/>
                    <a:pt x="127493" y="1501289"/>
                  </a:cubicBezTo>
                  <a:cubicBezTo>
                    <a:pt x="129396" y="1503191"/>
                    <a:pt x="131299" y="1505094"/>
                    <a:pt x="131299" y="1505094"/>
                  </a:cubicBezTo>
                  <a:cubicBezTo>
                    <a:pt x="137007" y="1503191"/>
                    <a:pt x="135104" y="1495580"/>
                    <a:pt x="135104" y="1489872"/>
                  </a:cubicBezTo>
                  <a:cubicBezTo>
                    <a:pt x="140813" y="1487969"/>
                    <a:pt x="140813" y="1491775"/>
                    <a:pt x="146522" y="1491775"/>
                  </a:cubicBezTo>
                  <a:cubicBezTo>
                    <a:pt x="144619" y="1493677"/>
                    <a:pt x="142716" y="1491775"/>
                    <a:pt x="138910" y="1491774"/>
                  </a:cubicBezTo>
                  <a:cubicBezTo>
                    <a:pt x="140813" y="1495580"/>
                    <a:pt x="140813" y="1497483"/>
                    <a:pt x="138910" y="1497483"/>
                  </a:cubicBezTo>
                  <a:cubicBezTo>
                    <a:pt x="138910" y="1501288"/>
                    <a:pt x="146522" y="1499386"/>
                    <a:pt x="148424" y="1503191"/>
                  </a:cubicBezTo>
                  <a:cubicBezTo>
                    <a:pt x="150327" y="1495580"/>
                    <a:pt x="156036" y="1503191"/>
                    <a:pt x="156036" y="1491774"/>
                  </a:cubicBezTo>
                  <a:cubicBezTo>
                    <a:pt x="165550" y="1499386"/>
                    <a:pt x="157938" y="1510802"/>
                    <a:pt x="167453" y="1518414"/>
                  </a:cubicBezTo>
                  <a:cubicBezTo>
                    <a:pt x="173162" y="1512705"/>
                    <a:pt x="165550" y="1506997"/>
                    <a:pt x="167453" y="1499386"/>
                  </a:cubicBezTo>
                  <a:cubicBezTo>
                    <a:pt x="184579" y="1510802"/>
                    <a:pt x="182676" y="1541247"/>
                    <a:pt x="194093" y="1558372"/>
                  </a:cubicBezTo>
                  <a:cubicBezTo>
                    <a:pt x="195996" y="1560274"/>
                    <a:pt x="197899" y="1556469"/>
                    <a:pt x="199802" y="1558371"/>
                  </a:cubicBezTo>
                  <a:cubicBezTo>
                    <a:pt x="199802" y="1558371"/>
                    <a:pt x="199802" y="1558371"/>
                    <a:pt x="199802" y="1564080"/>
                  </a:cubicBezTo>
                  <a:cubicBezTo>
                    <a:pt x="195996" y="1565983"/>
                    <a:pt x="199802" y="1558371"/>
                    <a:pt x="194093" y="1560274"/>
                  </a:cubicBezTo>
                  <a:cubicBezTo>
                    <a:pt x="192191" y="1565983"/>
                    <a:pt x="194093" y="1565983"/>
                    <a:pt x="197899" y="1565983"/>
                  </a:cubicBezTo>
                  <a:cubicBezTo>
                    <a:pt x="194093" y="1567886"/>
                    <a:pt x="195996" y="1577399"/>
                    <a:pt x="190288" y="1579302"/>
                  </a:cubicBezTo>
                  <a:cubicBezTo>
                    <a:pt x="199802" y="1588816"/>
                    <a:pt x="195996" y="1611649"/>
                    <a:pt x="209316" y="1621163"/>
                  </a:cubicBezTo>
                  <a:cubicBezTo>
                    <a:pt x="205511" y="1623066"/>
                    <a:pt x="203608" y="1621163"/>
                    <a:pt x="197899" y="1621163"/>
                  </a:cubicBezTo>
                  <a:cubicBezTo>
                    <a:pt x="197899" y="1624969"/>
                    <a:pt x="199802" y="1626872"/>
                    <a:pt x="203608" y="1626872"/>
                  </a:cubicBezTo>
                  <a:cubicBezTo>
                    <a:pt x="197899" y="1632580"/>
                    <a:pt x="197899" y="1619260"/>
                    <a:pt x="192191" y="1619260"/>
                  </a:cubicBezTo>
                  <a:cubicBezTo>
                    <a:pt x="194093" y="1613552"/>
                    <a:pt x="195996" y="1615455"/>
                    <a:pt x="201705" y="1615455"/>
                  </a:cubicBezTo>
                  <a:cubicBezTo>
                    <a:pt x="194093" y="1613552"/>
                    <a:pt x="197899" y="1598330"/>
                    <a:pt x="190287" y="1598330"/>
                  </a:cubicBezTo>
                  <a:cubicBezTo>
                    <a:pt x="184579" y="1596427"/>
                    <a:pt x="184579" y="1600233"/>
                    <a:pt x="184579" y="1604038"/>
                  </a:cubicBezTo>
                  <a:cubicBezTo>
                    <a:pt x="180773" y="1604038"/>
                    <a:pt x="178870" y="1602135"/>
                    <a:pt x="175065" y="1600233"/>
                  </a:cubicBezTo>
                  <a:cubicBezTo>
                    <a:pt x="175064" y="1585010"/>
                    <a:pt x="173162" y="1577400"/>
                    <a:pt x="173162" y="1558371"/>
                  </a:cubicBezTo>
                  <a:cubicBezTo>
                    <a:pt x="167453" y="1558372"/>
                    <a:pt x="167453" y="1560274"/>
                    <a:pt x="163647" y="1560274"/>
                  </a:cubicBezTo>
                  <a:cubicBezTo>
                    <a:pt x="169356" y="1575497"/>
                    <a:pt x="165550" y="1586913"/>
                    <a:pt x="165550" y="1600233"/>
                  </a:cubicBezTo>
                  <a:cubicBezTo>
                    <a:pt x="165550" y="1590719"/>
                    <a:pt x="152230" y="1592621"/>
                    <a:pt x="156036" y="1579302"/>
                  </a:cubicBezTo>
                  <a:cubicBezTo>
                    <a:pt x="152230" y="1583108"/>
                    <a:pt x="148424" y="1585010"/>
                    <a:pt x="148424" y="1588816"/>
                  </a:cubicBezTo>
                  <a:cubicBezTo>
                    <a:pt x="146521" y="1586913"/>
                    <a:pt x="142716" y="1579302"/>
                    <a:pt x="142716" y="1588816"/>
                  </a:cubicBezTo>
                  <a:cubicBezTo>
                    <a:pt x="140813" y="1583108"/>
                    <a:pt x="138910" y="1575497"/>
                    <a:pt x="138910" y="1567886"/>
                  </a:cubicBezTo>
                  <a:cubicBezTo>
                    <a:pt x="144619" y="1565983"/>
                    <a:pt x="142716" y="1573594"/>
                    <a:pt x="146522" y="1571691"/>
                  </a:cubicBezTo>
                  <a:cubicBezTo>
                    <a:pt x="150327" y="1567885"/>
                    <a:pt x="152230" y="1565983"/>
                    <a:pt x="156036" y="1558372"/>
                  </a:cubicBezTo>
                  <a:cubicBezTo>
                    <a:pt x="157939" y="1558372"/>
                    <a:pt x="157939" y="1562177"/>
                    <a:pt x="161744" y="1562177"/>
                  </a:cubicBezTo>
                  <a:cubicBezTo>
                    <a:pt x="165550" y="1550760"/>
                    <a:pt x="157939" y="1545052"/>
                    <a:pt x="156036" y="1531733"/>
                  </a:cubicBezTo>
                  <a:cubicBezTo>
                    <a:pt x="152230" y="1531733"/>
                    <a:pt x="150327" y="1535538"/>
                    <a:pt x="146521" y="1531733"/>
                  </a:cubicBezTo>
                  <a:cubicBezTo>
                    <a:pt x="150327" y="1541247"/>
                    <a:pt x="140813" y="1543150"/>
                    <a:pt x="138910" y="1550760"/>
                  </a:cubicBezTo>
                  <a:cubicBezTo>
                    <a:pt x="135104" y="1550761"/>
                    <a:pt x="137007" y="1543149"/>
                    <a:pt x="135104" y="1539344"/>
                  </a:cubicBezTo>
                  <a:cubicBezTo>
                    <a:pt x="131298" y="1539344"/>
                    <a:pt x="129395" y="1541247"/>
                    <a:pt x="131298" y="1545052"/>
                  </a:cubicBezTo>
                  <a:cubicBezTo>
                    <a:pt x="127493" y="1541247"/>
                    <a:pt x="127493" y="1535538"/>
                    <a:pt x="127493" y="1529830"/>
                  </a:cubicBezTo>
                  <a:cubicBezTo>
                    <a:pt x="131298" y="1527927"/>
                    <a:pt x="131299" y="1531733"/>
                    <a:pt x="133201" y="1531733"/>
                  </a:cubicBezTo>
                  <a:cubicBezTo>
                    <a:pt x="133201" y="1529830"/>
                    <a:pt x="135104" y="1527927"/>
                    <a:pt x="135104" y="1526025"/>
                  </a:cubicBezTo>
                  <a:cubicBezTo>
                    <a:pt x="131298" y="1518413"/>
                    <a:pt x="125590" y="1526025"/>
                    <a:pt x="121784" y="1527927"/>
                  </a:cubicBezTo>
                  <a:cubicBezTo>
                    <a:pt x="125590" y="1550761"/>
                    <a:pt x="125590" y="1573594"/>
                    <a:pt x="129396" y="1586913"/>
                  </a:cubicBezTo>
                  <a:cubicBezTo>
                    <a:pt x="123687" y="1588816"/>
                    <a:pt x="117978" y="1583107"/>
                    <a:pt x="116075" y="1594524"/>
                  </a:cubicBezTo>
                  <a:close/>
                  <a:moveTo>
                    <a:pt x="568960" y="2058801"/>
                  </a:moveTo>
                  <a:lnTo>
                    <a:pt x="568960" y="2051190"/>
                  </a:lnTo>
                  <a:cubicBezTo>
                    <a:pt x="584183" y="2053093"/>
                    <a:pt x="586086" y="2072121"/>
                    <a:pt x="599406" y="2070218"/>
                  </a:cubicBezTo>
                  <a:cubicBezTo>
                    <a:pt x="603212" y="2072121"/>
                    <a:pt x="595600" y="2077829"/>
                    <a:pt x="601309" y="2079732"/>
                  </a:cubicBezTo>
                  <a:cubicBezTo>
                    <a:pt x="586086" y="2083537"/>
                    <a:pt x="582280" y="2062607"/>
                    <a:pt x="568960" y="2058801"/>
                  </a:cubicBezTo>
                  <a:close/>
                  <a:moveTo>
                    <a:pt x="251180" y="1752455"/>
                  </a:moveTo>
                  <a:cubicBezTo>
                    <a:pt x="251180" y="1746746"/>
                    <a:pt x="247374" y="1744843"/>
                    <a:pt x="245471" y="1741038"/>
                  </a:cubicBezTo>
                  <a:cubicBezTo>
                    <a:pt x="249277" y="1735330"/>
                    <a:pt x="254986" y="1741038"/>
                    <a:pt x="262597" y="1739135"/>
                  </a:cubicBezTo>
                  <a:cubicBezTo>
                    <a:pt x="262597" y="1735330"/>
                    <a:pt x="260694" y="1733427"/>
                    <a:pt x="258791" y="1733427"/>
                  </a:cubicBezTo>
                  <a:cubicBezTo>
                    <a:pt x="260694" y="1727718"/>
                    <a:pt x="262597" y="1735330"/>
                    <a:pt x="264500" y="1735330"/>
                  </a:cubicBezTo>
                  <a:cubicBezTo>
                    <a:pt x="268305" y="1731524"/>
                    <a:pt x="262597" y="1729621"/>
                    <a:pt x="264500" y="1722010"/>
                  </a:cubicBezTo>
                  <a:cubicBezTo>
                    <a:pt x="270208" y="1729621"/>
                    <a:pt x="285431" y="1727718"/>
                    <a:pt x="289237" y="1737232"/>
                  </a:cubicBezTo>
                  <a:cubicBezTo>
                    <a:pt x="281626" y="1737232"/>
                    <a:pt x="287334" y="1744844"/>
                    <a:pt x="281625" y="1746746"/>
                  </a:cubicBezTo>
                  <a:cubicBezTo>
                    <a:pt x="285431" y="1754357"/>
                    <a:pt x="287334" y="1760066"/>
                    <a:pt x="289237" y="1769579"/>
                  </a:cubicBezTo>
                  <a:cubicBezTo>
                    <a:pt x="274014" y="1767677"/>
                    <a:pt x="270208" y="1752455"/>
                    <a:pt x="251180" y="1752455"/>
                  </a:cubicBezTo>
                  <a:close/>
                  <a:moveTo>
                    <a:pt x="135104" y="1649705"/>
                  </a:moveTo>
                  <a:cubicBezTo>
                    <a:pt x="129396" y="1643997"/>
                    <a:pt x="123687" y="1640191"/>
                    <a:pt x="123687" y="1630677"/>
                  </a:cubicBezTo>
                  <a:cubicBezTo>
                    <a:pt x="129396" y="1634483"/>
                    <a:pt x="131299" y="1642094"/>
                    <a:pt x="135104" y="1649705"/>
                  </a:cubicBezTo>
                  <a:close/>
                  <a:moveTo>
                    <a:pt x="347275" y="1863053"/>
                  </a:moveTo>
                  <a:cubicBezTo>
                    <a:pt x="345848" y="1859486"/>
                    <a:pt x="345372" y="1855204"/>
                    <a:pt x="344421" y="1851399"/>
                  </a:cubicBezTo>
                  <a:cubicBezTo>
                    <a:pt x="350129" y="1855204"/>
                    <a:pt x="357741" y="1862815"/>
                    <a:pt x="355838" y="1870427"/>
                  </a:cubicBezTo>
                  <a:cubicBezTo>
                    <a:pt x="351080" y="1869475"/>
                    <a:pt x="348702" y="1866621"/>
                    <a:pt x="347275" y="1863053"/>
                  </a:cubicBezTo>
                  <a:close/>
                  <a:moveTo>
                    <a:pt x="645075" y="2167259"/>
                  </a:moveTo>
                  <a:cubicBezTo>
                    <a:pt x="645075" y="2163454"/>
                    <a:pt x="650783" y="2167259"/>
                    <a:pt x="652686" y="2165357"/>
                  </a:cubicBezTo>
                  <a:cubicBezTo>
                    <a:pt x="652686" y="2172968"/>
                    <a:pt x="662201" y="2169162"/>
                    <a:pt x="662201" y="2176773"/>
                  </a:cubicBezTo>
                  <a:cubicBezTo>
                    <a:pt x="652686" y="2176773"/>
                    <a:pt x="650783" y="2172968"/>
                    <a:pt x="645075" y="2167259"/>
                  </a:cubicBezTo>
                  <a:close/>
                  <a:moveTo>
                    <a:pt x="384381" y="1910385"/>
                  </a:moveTo>
                  <a:cubicBezTo>
                    <a:pt x="378672" y="1898968"/>
                    <a:pt x="363449" y="1889454"/>
                    <a:pt x="363449" y="1878038"/>
                  </a:cubicBezTo>
                  <a:cubicBezTo>
                    <a:pt x="371061" y="1883746"/>
                    <a:pt x="378672" y="1891357"/>
                    <a:pt x="388187" y="1898968"/>
                  </a:cubicBezTo>
                  <a:cubicBezTo>
                    <a:pt x="386284" y="1902774"/>
                    <a:pt x="386284" y="1908482"/>
                    <a:pt x="384381" y="1910385"/>
                  </a:cubicBezTo>
                  <a:close/>
                  <a:moveTo>
                    <a:pt x="199802" y="1742941"/>
                  </a:moveTo>
                  <a:cubicBezTo>
                    <a:pt x="207414" y="1737232"/>
                    <a:pt x="195996" y="1742941"/>
                    <a:pt x="197899" y="1733427"/>
                  </a:cubicBezTo>
                  <a:cubicBezTo>
                    <a:pt x="201705" y="1737233"/>
                    <a:pt x="207414" y="1737232"/>
                    <a:pt x="205511" y="1742941"/>
                  </a:cubicBezTo>
                  <a:cubicBezTo>
                    <a:pt x="205511" y="1742941"/>
                    <a:pt x="205511" y="1742941"/>
                    <a:pt x="199802" y="1742941"/>
                  </a:cubicBezTo>
                  <a:close/>
                  <a:moveTo>
                    <a:pt x="589891" y="2146329"/>
                  </a:moveTo>
                  <a:cubicBezTo>
                    <a:pt x="595600" y="2142523"/>
                    <a:pt x="601309" y="2150135"/>
                    <a:pt x="605115" y="2152037"/>
                  </a:cubicBezTo>
                  <a:cubicBezTo>
                    <a:pt x="601309" y="2155843"/>
                    <a:pt x="593697" y="2148231"/>
                    <a:pt x="589891" y="2146329"/>
                  </a:cubicBezTo>
                  <a:close/>
                  <a:moveTo>
                    <a:pt x="161507" y="1721772"/>
                  </a:moveTo>
                  <a:cubicBezTo>
                    <a:pt x="160793" y="1718680"/>
                    <a:pt x="161745" y="1715351"/>
                    <a:pt x="165550" y="1714399"/>
                  </a:cubicBezTo>
                  <a:cubicBezTo>
                    <a:pt x="163647" y="1702983"/>
                    <a:pt x="148424" y="1701080"/>
                    <a:pt x="154133" y="1689663"/>
                  </a:cubicBezTo>
                  <a:cubicBezTo>
                    <a:pt x="157939" y="1697274"/>
                    <a:pt x="165550" y="1712496"/>
                    <a:pt x="175064" y="1720107"/>
                  </a:cubicBezTo>
                  <a:cubicBezTo>
                    <a:pt x="173162" y="1723913"/>
                    <a:pt x="169356" y="1723913"/>
                    <a:pt x="167453" y="1727719"/>
                  </a:cubicBezTo>
                  <a:cubicBezTo>
                    <a:pt x="164599" y="1727718"/>
                    <a:pt x="162220" y="1724864"/>
                    <a:pt x="161507" y="1721772"/>
                  </a:cubicBezTo>
                  <a:close/>
                  <a:moveTo>
                    <a:pt x="76115" y="1640191"/>
                  </a:moveTo>
                  <a:cubicBezTo>
                    <a:pt x="76115" y="1634483"/>
                    <a:pt x="76115" y="1628774"/>
                    <a:pt x="74212" y="1626872"/>
                  </a:cubicBezTo>
                  <a:cubicBezTo>
                    <a:pt x="78018" y="1626871"/>
                    <a:pt x="87532" y="1642094"/>
                    <a:pt x="85630" y="1645899"/>
                  </a:cubicBezTo>
                  <a:cubicBezTo>
                    <a:pt x="79921" y="1642094"/>
                    <a:pt x="81824" y="1642094"/>
                    <a:pt x="76115" y="1640191"/>
                  </a:cubicBezTo>
                  <a:close/>
                  <a:moveTo>
                    <a:pt x="87770" y="1659694"/>
                  </a:moveTo>
                  <a:cubicBezTo>
                    <a:pt x="86105" y="1658743"/>
                    <a:pt x="84678" y="1657316"/>
                    <a:pt x="85629" y="1653510"/>
                  </a:cubicBezTo>
                  <a:cubicBezTo>
                    <a:pt x="89435" y="1653511"/>
                    <a:pt x="89435" y="1657316"/>
                    <a:pt x="93241" y="1655413"/>
                  </a:cubicBezTo>
                  <a:cubicBezTo>
                    <a:pt x="93241" y="1659219"/>
                    <a:pt x="91338" y="1659219"/>
                    <a:pt x="91338" y="1663024"/>
                  </a:cubicBezTo>
                  <a:cubicBezTo>
                    <a:pt x="91338" y="1661121"/>
                    <a:pt x="89435" y="1660645"/>
                    <a:pt x="87770" y="1659694"/>
                  </a:cubicBezTo>
                  <a:close/>
                  <a:moveTo>
                    <a:pt x="102042" y="1682528"/>
                  </a:moveTo>
                  <a:cubicBezTo>
                    <a:pt x="103707" y="1683003"/>
                    <a:pt x="105610" y="1683003"/>
                    <a:pt x="106561" y="1683955"/>
                  </a:cubicBezTo>
                  <a:cubicBezTo>
                    <a:pt x="106561" y="1680149"/>
                    <a:pt x="104658" y="1676344"/>
                    <a:pt x="98950" y="1678246"/>
                  </a:cubicBezTo>
                  <a:cubicBezTo>
                    <a:pt x="98949" y="1681100"/>
                    <a:pt x="100377" y="1682052"/>
                    <a:pt x="102042" y="1682528"/>
                  </a:cubicBezTo>
                  <a:close/>
                  <a:moveTo>
                    <a:pt x="91338" y="1672538"/>
                  </a:moveTo>
                  <a:cubicBezTo>
                    <a:pt x="95144" y="1674441"/>
                    <a:pt x="95144" y="1678246"/>
                    <a:pt x="98950" y="1680149"/>
                  </a:cubicBezTo>
                  <a:cubicBezTo>
                    <a:pt x="97047" y="1676344"/>
                    <a:pt x="97047" y="1678246"/>
                    <a:pt x="98950" y="1672538"/>
                  </a:cubicBezTo>
                  <a:cubicBezTo>
                    <a:pt x="95144" y="1670635"/>
                    <a:pt x="93241" y="1670635"/>
                    <a:pt x="91338" y="1672538"/>
                  </a:cubicBezTo>
                  <a:close/>
                  <a:moveTo>
                    <a:pt x="93241" y="1687760"/>
                  </a:moveTo>
                  <a:cubicBezTo>
                    <a:pt x="93241" y="1683955"/>
                    <a:pt x="95144" y="1683955"/>
                    <a:pt x="95144" y="1680149"/>
                  </a:cubicBezTo>
                  <a:cubicBezTo>
                    <a:pt x="95144" y="1680149"/>
                    <a:pt x="93241" y="1680149"/>
                    <a:pt x="93241" y="1678246"/>
                  </a:cubicBezTo>
                  <a:cubicBezTo>
                    <a:pt x="87532" y="1683955"/>
                    <a:pt x="89435" y="1659219"/>
                    <a:pt x="81824" y="1666830"/>
                  </a:cubicBezTo>
                  <a:cubicBezTo>
                    <a:pt x="78018" y="1664927"/>
                    <a:pt x="85629" y="1659219"/>
                    <a:pt x="89435" y="1663024"/>
                  </a:cubicBezTo>
                  <a:cubicBezTo>
                    <a:pt x="89435" y="1663024"/>
                    <a:pt x="89435" y="1663024"/>
                    <a:pt x="89435" y="1668732"/>
                  </a:cubicBezTo>
                  <a:cubicBezTo>
                    <a:pt x="98950" y="1655413"/>
                    <a:pt x="104658" y="1682052"/>
                    <a:pt x="112270" y="1685857"/>
                  </a:cubicBezTo>
                  <a:cubicBezTo>
                    <a:pt x="112269" y="1680149"/>
                    <a:pt x="106561" y="1682052"/>
                    <a:pt x="108464" y="1676343"/>
                  </a:cubicBezTo>
                  <a:cubicBezTo>
                    <a:pt x="112269" y="1680149"/>
                    <a:pt x="116075" y="1683955"/>
                    <a:pt x="117978" y="1691566"/>
                  </a:cubicBezTo>
                  <a:cubicBezTo>
                    <a:pt x="110367" y="1693469"/>
                    <a:pt x="102755" y="1689663"/>
                    <a:pt x="97047" y="1682052"/>
                  </a:cubicBezTo>
                  <a:cubicBezTo>
                    <a:pt x="91338" y="1683955"/>
                    <a:pt x="100853" y="1689663"/>
                    <a:pt x="93241" y="1687760"/>
                  </a:cubicBezTo>
                  <a:close/>
                  <a:moveTo>
                    <a:pt x="120357" y="1776715"/>
                  </a:moveTo>
                  <a:cubicBezTo>
                    <a:pt x="119406" y="1774336"/>
                    <a:pt x="118930" y="1771482"/>
                    <a:pt x="117978" y="1769579"/>
                  </a:cubicBezTo>
                  <a:cubicBezTo>
                    <a:pt x="121784" y="1773385"/>
                    <a:pt x="127493" y="1773385"/>
                    <a:pt x="125590" y="1780996"/>
                  </a:cubicBezTo>
                  <a:cubicBezTo>
                    <a:pt x="122735" y="1780996"/>
                    <a:pt x="121308" y="1779093"/>
                    <a:pt x="120357" y="1776715"/>
                  </a:cubicBezTo>
                  <a:close/>
                  <a:moveTo>
                    <a:pt x="15223" y="1676344"/>
                  </a:moveTo>
                  <a:cubicBezTo>
                    <a:pt x="9514" y="1676344"/>
                    <a:pt x="13320" y="1664927"/>
                    <a:pt x="7611" y="1666830"/>
                  </a:cubicBezTo>
                  <a:cubicBezTo>
                    <a:pt x="5709" y="1661121"/>
                    <a:pt x="9514" y="1663024"/>
                    <a:pt x="7611" y="1657316"/>
                  </a:cubicBezTo>
                  <a:cubicBezTo>
                    <a:pt x="9514" y="1659219"/>
                    <a:pt x="9514" y="1661121"/>
                    <a:pt x="13320" y="1661121"/>
                  </a:cubicBezTo>
                  <a:cubicBezTo>
                    <a:pt x="9514" y="1666830"/>
                    <a:pt x="13320" y="1670635"/>
                    <a:pt x="15223" y="167634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墨迹7"/>
            <p:cNvSpPr/>
            <p:nvPr/>
          </p:nvSpPr>
          <p:spPr bwMode="auto">
            <a:xfrm rot="7988005">
              <a:off x="3490579" y="3087583"/>
              <a:ext cx="2299627" cy="2375168"/>
            </a:xfrm>
            <a:custGeom>
              <a:avLst/>
              <a:gdLst>
                <a:gd name="connsiteX0" fmla="*/ 1941484 w 2299627"/>
                <a:gd name="connsiteY0" fmla="*/ 289222 h 2375168"/>
                <a:gd name="connsiteX1" fmla="*/ 1933872 w 2299627"/>
                <a:gd name="connsiteY1" fmla="*/ 277805 h 2375168"/>
                <a:gd name="connsiteX2" fmla="*/ 1937678 w 2299627"/>
                <a:gd name="connsiteY2" fmla="*/ 272097 h 2375168"/>
                <a:gd name="connsiteX3" fmla="*/ 1949095 w 2299627"/>
                <a:gd name="connsiteY3" fmla="*/ 285416 h 2375168"/>
                <a:gd name="connsiteX4" fmla="*/ 1956707 w 2299627"/>
                <a:gd name="connsiteY4" fmla="*/ 285416 h 2375168"/>
                <a:gd name="connsiteX5" fmla="*/ 1952901 w 2299627"/>
                <a:gd name="connsiteY5" fmla="*/ 285416 h 2375168"/>
                <a:gd name="connsiteX6" fmla="*/ 1941484 w 2299627"/>
                <a:gd name="connsiteY6" fmla="*/ 289222 h 2375168"/>
                <a:gd name="connsiteX7" fmla="*/ 2145805 w 2299627"/>
                <a:gd name="connsiteY7" fmla="*/ 516603 h 2375168"/>
                <a:gd name="connsiteX8" fmla="*/ 2143189 w 2299627"/>
                <a:gd name="connsiteY8" fmla="*/ 508041 h 2375168"/>
                <a:gd name="connsiteX9" fmla="*/ 2152703 w 2299627"/>
                <a:gd name="connsiteY9" fmla="*/ 519457 h 2375168"/>
                <a:gd name="connsiteX10" fmla="*/ 2145805 w 2299627"/>
                <a:gd name="connsiteY10" fmla="*/ 516603 h 2375168"/>
                <a:gd name="connsiteX11" fmla="*/ 1855141 w 2299627"/>
                <a:gd name="connsiteY11" fmla="*/ 210732 h 2375168"/>
                <a:gd name="connsiteX12" fmla="*/ 1852049 w 2299627"/>
                <a:gd name="connsiteY12" fmla="*/ 203597 h 2375168"/>
                <a:gd name="connsiteX13" fmla="*/ 1865369 w 2299627"/>
                <a:gd name="connsiteY13" fmla="*/ 215013 h 2375168"/>
                <a:gd name="connsiteX14" fmla="*/ 1855141 w 2299627"/>
                <a:gd name="connsiteY14" fmla="*/ 210732 h 2375168"/>
                <a:gd name="connsiteX15" fmla="*/ 2068977 w 2299627"/>
                <a:gd name="connsiteY15" fmla="*/ 441444 h 2375168"/>
                <a:gd name="connsiteX16" fmla="*/ 2065171 w 2299627"/>
                <a:gd name="connsiteY16" fmla="*/ 433833 h 2375168"/>
                <a:gd name="connsiteX17" fmla="*/ 2070879 w 2299627"/>
                <a:gd name="connsiteY17" fmla="*/ 422416 h 2375168"/>
                <a:gd name="connsiteX18" fmla="*/ 2084200 w 2299627"/>
                <a:gd name="connsiteY18" fmla="*/ 441444 h 2375168"/>
                <a:gd name="connsiteX19" fmla="*/ 2068977 w 2299627"/>
                <a:gd name="connsiteY19" fmla="*/ 441444 h 2375168"/>
                <a:gd name="connsiteX20" fmla="*/ 2154606 w 2299627"/>
                <a:gd name="connsiteY20" fmla="*/ 538485 h 2375168"/>
                <a:gd name="connsiteX21" fmla="*/ 2160315 w 2299627"/>
                <a:gd name="connsiteY21" fmla="*/ 538485 h 2375168"/>
                <a:gd name="connsiteX22" fmla="*/ 2162217 w 2299627"/>
                <a:gd name="connsiteY22" fmla="*/ 544193 h 2375168"/>
                <a:gd name="connsiteX23" fmla="*/ 2154606 w 2299627"/>
                <a:gd name="connsiteY23" fmla="*/ 538485 h 2375168"/>
                <a:gd name="connsiteX24" fmla="*/ 2181246 w 2299627"/>
                <a:gd name="connsiteY24" fmla="*/ 575351 h 2375168"/>
                <a:gd name="connsiteX25" fmla="*/ 2181246 w 2299627"/>
                <a:gd name="connsiteY25" fmla="*/ 568929 h 2375168"/>
                <a:gd name="connsiteX26" fmla="*/ 2186955 w 2299627"/>
                <a:gd name="connsiteY26" fmla="*/ 580346 h 2375168"/>
                <a:gd name="connsiteX27" fmla="*/ 2181246 w 2299627"/>
                <a:gd name="connsiteY27" fmla="*/ 575351 h 2375168"/>
                <a:gd name="connsiteX28" fmla="*/ 1813991 w 2299627"/>
                <a:gd name="connsiteY28" fmla="*/ 184569 h 2375168"/>
                <a:gd name="connsiteX29" fmla="*/ 1810185 w 2299627"/>
                <a:gd name="connsiteY29" fmla="*/ 176958 h 2375168"/>
                <a:gd name="connsiteX30" fmla="*/ 1813991 w 2299627"/>
                <a:gd name="connsiteY30" fmla="*/ 184569 h 2375168"/>
                <a:gd name="connsiteX31" fmla="*/ 2109175 w 2299627"/>
                <a:gd name="connsiteY31" fmla="*/ 500667 h 2375168"/>
                <a:gd name="connsiteX32" fmla="*/ 2108937 w 2299627"/>
                <a:gd name="connsiteY32" fmla="*/ 492819 h 2375168"/>
                <a:gd name="connsiteX33" fmla="*/ 2116549 w 2299627"/>
                <a:gd name="connsiteY33" fmla="*/ 504235 h 2375168"/>
                <a:gd name="connsiteX34" fmla="*/ 2109175 w 2299627"/>
                <a:gd name="connsiteY34" fmla="*/ 500667 h 2375168"/>
                <a:gd name="connsiteX35" fmla="*/ 1962415 w 2299627"/>
                <a:gd name="connsiteY35" fmla="*/ 405291 h 2375168"/>
                <a:gd name="connsiteX36" fmla="*/ 1985250 w 2299627"/>
                <a:gd name="connsiteY36" fmla="*/ 426221 h 2375168"/>
                <a:gd name="connsiteX37" fmla="*/ 1962415 w 2299627"/>
                <a:gd name="connsiteY37" fmla="*/ 405291 h 2375168"/>
                <a:gd name="connsiteX38" fmla="*/ 1886300 w 2299627"/>
                <a:gd name="connsiteY38" fmla="*/ 344402 h 2375168"/>
                <a:gd name="connsiteX39" fmla="*/ 1899621 w 2299627"/>
                <a:gd name="connsiteY39" fmla="*/ 342499 h 2375168"/>
                <a:gd name="connsiteX40" fmla="*/ 1903426 w 2299627"/>
                <a:gd name="connsiteY40" fmla="*/ 352013 h 2375168"/>
                <a:gd name="connsiteX41" fmla="*/ 1886300 w 2299627"/>
                <a:gd name="connsiteY41" fmla="*/ 344402 h 2375168"/>
                <a:gd name="connsiteX42" fmla="*/ 1989056 w 2299627"/>
                <a:gd name="connsiteY42" fmla="*/ 456666 h 2375168"/>
                <a:gd name="connsiteX43" fmla="*/ 1990959 w 2299627"/>
                <a:gd name="connsiteY43" fmla="*/ 449055 h 2375168"/>
                <a:gd name="connsiteX44" fmla="*/ 2002376 w 2299627"/>
                <a:gd name="connsiteY44" fmla="*/ 460472 h 2375168"/>
                <a:gd name="connsiteX45" fmla="*/ 1989056 w 2299627"/>
                <a:gd name="connsiteY45" fmla="*/ 456666 h 2375168"/>
                <a:gd name="connsiteX46" fmla="*/ 1975736 w 2299627"/>
                <a:gd name="connsiteY46" fmla="*/ 447152 h 2375168"/>
                <a:gd name="connsiteX47" fmla="*/ 1970027 w 2299627"/>
                <a:gd name="connsiteY47" fmla="*/ 431930 h 2375168"/>
                <a:gd name="connsiteX48" fmla="*/ 1989056 w 2299627"/>
                <a:gd name="connsiteY48" fmla="*/ 447152 h 2375168"/>
                <a:gd name="connsiteX49" fmla="*/ 1975736 w 2299627"/>
                <a:gd name="connsiteY49" fmla="*/ 447152 h 2375168"/>
                <a:gd name="connsiteX50" fmla="*/ 1900810 w 2299627"/>
                <a:gd name="connsiteY50" fmla="*/ 373658 h 2375168"/>
                <a:gd name="connsiteX51" fmla="*/ 1895815 w 2299627"/>
                <a:gd name="connsiteY51" fmla="*/ 367236 h 2375168"/>
                <a:gd name="connsiteX52" fmla="*/ 1901523 w 2299627"/>
                <a:gd name="connsiteY52" fmla="*/ 369138 h 2375168"/>
                <a:gd name="connsiteX53" fmla="*/ 1901524 w 2299627"/>
                <a:gd name="connsiteY53" fmla="*/ 365333 h 2375168"/>
                <a:gd name="connsiteX54" fmla="*/ 1907232 w 2299627"/>
                <a:gd name="connsiteY54" fmla="*/ 378652 h 2375168"/>
                <a:gd name="connsiteX55" fmla="*/ 1900810 w 2299627"/>
                <a:gd name="connsiteY55" fmla="*/ 373658 h 2375168"/>
                <a:gd name="connsiteX56" fmla="*/ 1989056 w 2299627"/>
                <a:gd name="connsiteY56" fmla="*/ 469985 h 2375168"/>
                <a:gd name="connsiteX57" fmla="*/ 1983347 w 2299627"/>
                <a:gd name="connsiteY57" fmla="*/ 460472 h 2375168"/>
                <a:gd name="connsiteX58" fmla="*/ 1985250 w 2299627"/>
                <a:gd name="connsiteY58" fmla="*/ 460471 h 2375168"/>
                <a:gd name="connsiteX59" fmla="*/ 1992861 w 2299627"/>
                <a:gd name="connsiteY59" fmla="*/ 471888 h 2375168"/>
                <a:gd name="connsiteX60" fmla="*/ 1989056 w 2299627"/>
                <a:gd name="connsiteY60" fmla="*/ 469985 h 2375168"/>
                <a:gd name="connsiteX61" fmla="*/ 2084199 w 2299627"/>
                <a:gd name="connsiteY61" fmla="*/ 578443 h 2375168"/>
                <a:gd name="connsiteX62" fmla="*/ 2067073 w 2299627"/>
                <a:gd name="connsiteY62" fmla="*/ 549902 h 2375168"/>
                <a:gd name="connsiteX63" fmla="*/ 2084199 w 2299627"/>
                <a:gd name="connsiteY63" fmla="*/ 578443 h 2375168"/>
                <a:gd name="connsiteX64" fmla="*/ 1880592 w 2299627"/>
                <a:gd name="connsiteY64" fmla="*/ 361527 h 2375168"/>
                <a:gd name="connsiteX65" fmla="*/ 1880592 w 2299627"/>
                <a:gd name="connsiteY65" fmla="*/ 355819 h 2375168"/>
                <a:gd name="connsiteX66" fmla="*/ 1893912 w 2299627"/>
                <a:gd name="connsiteY66" fmla="*/ 363430 h 2375168"/>
                <a:gd name="connsiteX67" fmla="*/ 1892009 w 2299627"/>
                <a:gd name="connsiteY67" fmla="*/ 365333 h 2375168"/>
                <a:gd name="connsiteX68" fmla="*/ 1880592 w 2299627"/>
                <a:gd name="connsiteY68" fmla="*/ 361527 h 2375168"/>
                <a:gd name="connsiteX69" fmla="*/ 2037817 w 2299627"/>
                <a:gd name="connsiteY69" fmla="*/ 538485 h 2375168"/>
                <a:gd name="connsiteX70" fmla="*/ 2048045 w 2299627"/>
                <a:gd name="connsiteY70" fmla="*/ 546096 h 2375168"/>
                <a:gd name="connsiteX71" fmla="*/ 2046142 w 2299627"/>
                <a:gd name="connsiteY71" fmla="*/ 527069 h 2375168"/>
                <a:gd name="connsiteX72" fmla="*/ 2059462 w 2299627"/>
                <a:gd name="connsiteY72" fmla="*/ 540388 h 2375168"/>
                <a:gd name="connsiteX73" fmla="*/ 2053753 w 2299627"/>
                <a:gd name="connsiteY73" fmla="*/ 523263 h 2375168"/>
                <a:gd name="connsiteX74" fmla="*/ 2051851 w 2299627"/>
                <a:gd name="connsiteY74" fmla="*/ 527069 h 2375168"/>
                <a:gd name="connsiteX75" fmla="*/ 2032822 w 2299627"/>
                <a:gd name="connsiteY75" fmla="*/ 508041 h 2375168"/>
                <a:gd name="connsiteX76" fmla="*/ 2025210 w 2299627"/>
                <a:gd name="connsiteY76" fmla="*/ 513749 h 2375168"/>
                <a:gd name="connsiteX77" fmla="*/ 2023308 w 2299627"/>
                <a:gd name="connsiteY77" fmla="*/ 517555 h 2375168"/>
                <a:gd name="connsiteX78" fmla="*/ 2030919 w 2299627"/>
                <a:gd name="connsiteY78" fmla="*/ 528971 h 2375168"/>
                <a:gd name="connsiteX79" fmla="*/ 2040433 w 2299627"/>
                <a:gd name="connsiteY79" fmla="*/ 530874 h 2375168"/>
                <a:gd name="connsiteX80" fmla="*/ 2037817 w 2299627"/>
                <a:gd name="connsiteY80" fmla="*/ 538485 h 2375168"/>
                <a:gd name="connsiteX81" fmla="*/ 1850146 w 2299627"/>
                <a:gd name="connsiteY81" fmla="*/ 350110 h 2375168"/>
                <a:gd name="connsiteX82" fmla="*/ 1850146 w 2299627"/>
                <a:gd name="connsiteY82" fmla="*/ 342499 h 2375168"/>
                <a:gd name="connsiteX83" fmla="*/ 1872980 w 2299627"/>
                <a:gd name="connsiteY83" fmla="*/ 361527 h 2375168"/>
                <a:gd name="connsiteX84" fmla="*/ 1850146 w 2299627"/>
                <a:gd name="connsiteY84" fmla="*/ 350110 h 2375168"/>
                <a:gd name="connsiteX85" fmla="*/ 1817797 w 2299627"/>
                <a:gd name="connsiteY85" fmla="*/ 317763 h 2375168"/>
                <a:gd name="connsiteX86" fmla="*/ 1817797 w 2299627"/>
                <a:gd name="connsiteY86" fmla="*/ 306347 h 2375168"/>
                <a:gd name="connsiteX87" fmla="*/ 1829214 w 2299627"/>
                <a:gd name="connsiteY87" fmla="*/ 313958 h 2375168"/>
                <a:gd name="connsiteX88" fmla="*/ 1817797 w 2299627"/>
                <a:gd name="connsiteY88" fmla="*/ 317763 h 2375168"/>
                <a:gd name="connsiteX89" fmla="*/ 1887490 w 2299627"/>
                <a:gd name="connsiteY89" fmla="*/ 392923 h 2375168"/>
                <a:gd name="connsiteX90" fmla="*/ 1886300 w 2299627"/>
                <a:gd name="connsiteY90" fmla="*/ 386263 h 2375168"/>
                <a:gd name="connsiteX91" fmla="*/ 1890106 w 2299627"/>
                <a:gd name="connsiteY91" fmla="*/ 393874 h 2375168"/>
                <a:gd name="connsiteX92" fmla="*/ 1887490 w 2299627"/>
                <a:gd name="connsiteY92" fmla="*/ 392923 h 2375168"/>
                <a:gd name="connsiteX93" fmla="*/ 1971217 w 2299627"/>
                <a:gd name="connsiteY93" fmla="*/ 489489 h 2375168"/>
                <a:gd name="connsiteX94" fmla="*/ 1987153 w 2299627"/>
                <a:gd name="connsiteY94" fmla="*/ 494721 h 2375168"/>
                <a:gd name="connsiteX95" fmla="*/ 1977638 w 2299627"/>
                <a:gd name="connsiteY95" fmla="*/ 469985 h 2375168"/>
                <a:gd name="connsiteX96" fmla="*/ 1973833 w 2299627"/>
                <a:gd name="connsiteY96" fmla="*/ 469985 h 2375168"/>
                <a:gd name="connsiteX97" fmla="*/ 1971217 w 2299627"/>
                <a:gd name="connsiteY97" fmla="*/ 489489 h 2375168"/>
                <a:gd name="connsiteX98" fmla="*/ 1783545 w 2299627"/>
                <a:gd name="connsiteY98" fmla="*/ 289222 h 2375168"/>
                <a:gd name="connsiteX99" fmla="*/ 1772128 w 2299627"/>
                <a:gd name="connsiteY99" fmla="*/ 275902 h 2375168"/>
                <a:gd name="connsiteX100" fmla="*/ 1781642 w 2299627"/>
                <a:gd name="connsiteY100" fmla="*/ 281610 h 2375168"/>
                <a:gd name="connsiteX101" fmla="*/ 1783545 w 2299627"/>
                <a:gd name="connsiteY101" fmla="*/ 275902 h 2375168"/>
                <a:gd name="connsiteX102" fmla="*/ 1825408 w 2299627"/>
                <a:gd name="connsiteY102" fmla="*/ 304444 h 2375168"/>
                <a:gd name="connsiteX103" fmla="*/ 1791156 w 2299627"/>
                <a:gd name="connsiteY103" fmla="*/ 283513 h 2375168"/>
                <a:gd name="connsiteX104" fmla="*/ 1791157 w 2299627"/>
                <a:gd name="connsiteY104" fmla="*/ 287319 h 2375168"/>
                <a:gd name="connsiteX105" fmla="*/ 1783545 w 2299627"/>
                <a:gd name="connsiteY105" fmla="*/ 289222 h 2375168"/>
                <a:gd name="connsiteX106" fmla="*/ 1699818 w 2299627"/>
                <a:gd name="connsiteY106" fmla="*/ 226430 h 2375168"/>
                <a:gd name="connsiteX107" fmla="*/ 1732167 w 2299627"/>
                <a:gd name="connsiteY107" fmla="*/ 235944 h 2375168"/>
                <a:gd name="connsiteX108" fmla="*/ 1768322 w 2299627"/>
                <a:gd name="connsiteY108" fmla="*/ 264486 h 2375168"/>
                <a:gd name="connsiteX109" fmla="*/ 1730264 w 2299627"/>
                <a:gd name="connsiteY109" fmla="*/ 253069 h 2375168"/>
                <a:gd name="connsiteX110" fmla="*/ 1709333 w 2299627"/>
                <a:gd name="connsiteY110" fmla="*/ 235944 h 2375168"/>
                <a:gd name="connsiteX111" fmla="*/ 1699818 w 2299627"/>
                <a:gd name="connsiteY111" fmla="*/ 226430 h 2375168"/>
                <a:gd name="connsiteX112" fmla="*/ 1642732 w 2299627"/>
                <a:gd name="connsiteY112" fmla="*/ 173153 h 2375168"/>
                <a:gd name="connsiteX113" fmla="*/ 1646538 w 2299627"/>
                <a:gd name="connsiteY113" fmla="*/ 165541 h 2375168"/>
                <a:gd name="connsiteX114" fmla="*/ 1659858 w 2299627"/>
                <a:gd name="connsiteY114" fmla="*/ 182666 h 2375168"/>
                <a:gd name="connsiteX115" fmla="*/ 1642732 w 2299627"/>
                <a:gd name="connsiteY115" fmla="*/ 173153 h 2375168"/>
                <a:gd name="connsiteX116" fmla="*/ 1740017 w 2299627"/>
                <a:gd name="connsiteY116" fmla="*/ 282086 h 2375168"/>
                <a:gd name="connsiteX117" fmla="*/ 1743585 w 2299627"/>
                <a:gd name="connsiteY117" fmla="*/ 285416 h 2375168"/>
                <a:gd name="connsiteX118" fmla="*/ 1747391 w 2299627"/>
                <a:gd name="connsiteY118" fmla="*/ 285416 h 2375168"/>
                <a:gd name="connsiteX119" fmla="*/ 1737876 w 2299627"/>
                <a:gd name="connsiteY119" fmla="*/ 275902 h 2375168"/>
                <a:gd name="connsiteX120" fmla="*/ 1740017 w 2299627"/>
                <a:gd name="connsiteY120" fmla="*/ 282086 h 2375168"/>
                <a:gd name="connsiteX121" fmla="*/ 1838253 w 2299627"/>
                <a:gd name="connsiteY121" fmla="*/ 388404 h 2375168"/>
                <a:gd name="connsiteX122" fmla="*/ 1848243 w 2299627"/>
                <a:gd name="connsiteY122" fmla="*/ 388166 h 2375168"/>
                <a:gd name="connsiteX123" fmla="*/ 1831117 w 2299627"/>
                <a:gd name="connsiteY123" fmla="*/ 378652 h 2375168"/>
                <a:gd name="connsiteX124" fmla="*/ 1838253 w 2299627"/>
                <a:gd name="connsiteY124" fmla="*/ 388404 h 2375168"/>
                <a:gd name="connsiteX125" fmla="*/ 2233396 w 2299627"/>
                <a:gd name="connsiteY125" fmla="*/ 831198 h 2375168"/>
                <a:gd name="connsiteX126" fmla="*/ 2223109 w 2299627"/>
                <a:gd name="connsiteY126" fmla="*/ 797262 h 2375168"/>
                <a:gd name="connsiteX127" fmla="*/ 2233337 w 2299627"/>
                <a:gd name="connsiteY127" fmla="*/ 830561 h 2375168"/>
                <a:gd name="connsiteX128" fmla="*/ 1660334 w 2299627"/>
                <a:gd name="connsiteY128" fmla="*/ 226192 h 2375168"/>
                <a:gd name="connsiteX129" fmla="*/ 1667470 w 2299627"/>
                <a:gd name="connsiteY129" fmla="*/ 230236 h 2375168"/>
                <a:gd name="connsiteX130" fmla="*/ 1656052 w 2299627"/>
                <a:gd name="connsiteY130" fmla="*/ 220722 h 2375168"/>
                <a:gd name="connsiteX131" fmla="*/ 1660334 w 2299627"/>
                <a:gd name="connsiteY131" fmla="*/ 226192 h 2375168"/>
                <a:gd name="connsiteX132" fmla="*/ 1683168 w 2299627"/>
                <a:gd name="connsiteY132" fmla="*/ 250691 h 2375168"/>
                <a:gd name="connsiteX133" fmla="*/ 1676984 w 2299627"/>
                <a:gd name="connsiteY133" fmla="*/ 243555 h 2375168"/>
                <a:gd name="connsiteX134" fmla="*/ 1692207 w 2299627"/>
                <a:gd name="connsiteY134" fmla="*/ 254972 h 2375168"/>
                <a:gd name="connsiteX135" fmla="*/ 1683168 w 2299627"/>
                <a:gd name="connsiteY135" fmla="*/ 250691 h 2375168"/>
                <a:gd name="connsiteX136" fmla="*/ 1640830 w 2299627"/>
                <a:gd name="connsiteY136" fmla="*/ 211208 h 2375168"/>
                <a:gd name="connsiteX137" fmla="*/ 1652247 w 2299627"/>
                <a:gd name="connsiteY137" fmla="*/ 216916 h 2375168"/>
                <a:gd name="connsiteX138" fmla="*/ 1640830 w 2299627"/>
                <a:gd name="connsiteY138" fmla="*/ 211208 h 2375168"/>
                <a:gd name="connsiteX139" fmla="*/ 1780691 w 2299627"/>
                <a:gd name="connsiteY139" fmla="*/ 366760 h 2375168"/>
                <a:gd name="connsiteX140" fmla="*/ 1785448 w 2299627"/>
                <a:gd name="connsiteY140" fmla="*/ 369138 h 2375168"/>
                <a:gd name="connsiteX141" fmla="*/ 1781642 w 2299627"/>
                <a:gd name="connsiteY141" fmla="*/ 361527 h 2375168"/>
                <a:gd name="connsiteX142" fmla="*/ 1780691 w 2299627"/>
                <a:gd name="connsiteY142" fmla="*/ 366760 h 2375168"/>
                <a:gd name="connsiteX143" fmla="*/ 2223110 w 2299627"/>
                <a:gd name="connsiteY143" fmla="*/ 877179 h 2375168"/>
                <a:gd name="connsiteX144" fmla="*/ 2217401 w 2299627"/>
                <a:gd name="connsiteY144" fmla="*/ 854345 h 2375168"/>
                <a:gd name="connsiteX145" fmla="*/ 2223110 w 2299627"/>
                <a:gd name="connsiteY145" fmla="*/ 877179 h 2375168"/>
                <a:gd name="connsiteX146" fmla="*/ 1715041 w 2299627"/>
                <a:gd name="connsiteY146" fmla="*/ 350111 h 2375168"/>
                <a:gd name="connsiteX147" fmla="*/ 1722653 w 2299627"/>
                <a:gd name="connsiteY147" fmla="*/ 350110 h 2375168"/>
                <a:gd name="connsiteX148" fmla="*/ 1715042 w 2299627"/>
                <a:gd name="connsiteY148" fmla="*/ 342499 h 2375168"/>
                <a:gd name="connsiteX149" fmla="*/ 1826836 w 2299627"/>
                <a:gd name="connsiteY149" fmla="*/ 484970 h 2375168"/>
                <a:gd name="connsiteX150" fmla="*/ 1831117 w 2299627"/>
                <a:gd name="connsiteY150" fmla="*/ 487110 h 2375168"/>
                <a:gd name="connsiteX151" fmla="*/ 1833020 w 2299627"/>
                <a:gd name="connsiteY151" fmla="*/ 485207 h 2375168"/>
                <a:gd name="connsiteX152" fmla="*/ 1825409 w 2299627"/>
                <a:gd name="connsiteY152" fmla="*/ 475694 h 2375168"/>
                <a:gd name="connsiteX153" fmla="*/ 1826836 w 2299627"/>
                <a:gd name="connsiteY153" fmla="*/ 484970 h 2375168"/>
                <a:gd name="connsiteX154" fmla="*/ 1775933 w 2299627"/>
                <a:gd name="connsiteY154" fmla="*/ 443346 h 2375168"/>
                <a:gd name="connsiteX155" fmla="*/ 1787351 w 2299627"/>
                <a:gd name="connsiteY155" fmla="*/ 443346 h 2375168"/>
                <a:gd name="connsiteX156" fmla="*/ 1785448 w 2299627"/>
                <a:gd name="connsiteY156" fmla="*/ 437638 h 2375168"/>
                <a:gd name="connsiteX157" fmla="*/ 1793059 w 2299627"/>
                <a:gd name="connsiteY157" fmla="*/ 433832 h 2375168"/>
                <a:gd name="connsiteX158" fmla="*/ 1810185 w 2299627"/>
                <a:gd name="connsiteY158" fmla="*/ 445249 h 2375168"/>
                <a:gd name="connsiteX159" fmla="*/ 1804477 w 2299627"/>
                <a:gd name="connsiteY159" fmla="*/ 431930 h 2375168"/>
                <a:gd name="connsiteX160" fmla="*/ 1827311 w 2299627"/>
                <a:gd name="connsiteY160" fmla="*/ 447152 h 2375168"/>
                <a:gd name="connsiteX161" fmla="*/ 1825408 w 2299627"/>
                <a:gd name="connsiteY161" fmla="*/ 435735 h 2375168"/>
                <a:gd name="connsiteX162" fmla="*/ 1781642 w 2299627"/>
                <a:gd name="connsiteY162" fmla="*/ 405291 h 2375168"/>
                <a:gd name="connsiteX163" fmla="*/ 1787351 w 2299627"/>
                <a:gd name="connsiteY163" fmla="*/ 410999 h 2375168"/>
                <a:gd name="connsiteX164" fmla="*/ 1783545 w 2299627"/>
                <a:gd name="connsiteY164" fmla="*/ 412902 h 2375168"/>
                <a:gd name="connsiteX165" fmla="*/ 1789253 w 2299627"/>
                <a:gd name="connsiteY165" fmla="*/ 418610 h 2375168"/>
                <a:gd name="connsiteX166" fmla="*/ 1777836 w 2299627"/>
                <a:gd name="connsiteY166" fmla="*/ 407193 h 2375168"/>
                <a:gd name="connsiteX167" fmla="*/ 1741682 w 2299627"/>
                <a:gd name="connsiteY167" fmla="*/ 390069 h 2375168"/>
                <a:gd name="connsiteX168" fmla="*/ 1749293 w 2299627"/>
                <a:gd name="connsiteY168" fmla="*/ 401485 h 2375168"/>
                <a:gd name="connsiteX169" fmla="*/ 1743585 w 2299627"/>
                <a:gd name="connsiteY169" fmla="*/ 401485 h 2375168"/>
                <a:gd name="connsiteX170" fmla="*/ 1775933 w 2299627"/>
                <a:gd name="connsiteY170" fmla="*/ 443346 h 2375168"/>
                <a:gd name="connsiteX171" fmla="*/ 1761186 w 2299627"/>
                <a:gd name="connsiteY171" fmla="*/ 484732 h 2375168"/>
                <a:gd name="connsiteX172" fmla="*/ 1766419 w 2299627"/>
                <a:gd name="connsiteY172" fmla="*/ 487110 h 2375168"/>
                <a:gd name="connsiteX173" fmla="*/ 1758808 w 2299627"/>
                <a:gd name="connsiteY173" fmla="*/ 479499 h 2375168"/>
                <a:gd name="connsiteX174" fmla="*/ 1761186 w 2299627"/>
                <a:gd name="connsiteY174" fmla="*/ 484732 h 2375168"/>
                <a:gd name="connsiteX175" fmla="*/ 1745488 w 2299627"/>
                <a:gd name="connsiteY175" fmla="*/ 471888 h 2375168"/>
                <a:gd name="connsiteX176" fmla="*/ 1756905 w 2299627"/>
                <a:gd name="connsiteY176" fmla="*/ 479499 h 2375168"/>
                <a:gd name="connsiteX177" fmla="*/ 1745487 w 2299627"/>
                <a:gd name="connsiteY177" fmla="*/ 468082 h 2375168"/>
                <a:gd name="connsiteX178" fmla="*/ 1745488 w 2299627"/>
                <a:gd name="connsiteY178" fmla="*/ 471888 h 2375168"/>
                <a:gd name="connsiteX179" fmla="*/ 1701721 w 2299627"/>
                <a:gd name="connsiteY179" fmla="*/ 426221 h 2375168"/>
                <a:gd name="connsiteX180" fmla="*/ 1774031 w 2299627"/>
                <a:gd name="connsiteY180" fmla="*/ 481402 h 2375168"/>
                <a:gd name="connsiteX181" fmla="*/ 1793059 w 2299627"/>
                <a:gd name="connsiteY181" fmla="*/ 487110 h 2375168"/>
                <a:gd name="connsiteX182" fmla="*/ 1753099 w 2299627"/>
                <a:gd name="connsiteY182" fmla="*/ 449055 h 2375168"/>
                <a:gd name="connsiteX183" fmla="*/ 1737876 w 2299627"/>
                <a:gd name="connsiteY183" fmla="*/ 437638 h 2375168"/>
                <a:gd name="connsiteX184" fmla="*/ 1701721 w 2299627"/>
                <a:gd name="connsiteY184" fmla="*/ 426221 h 2375168"/>
                <a:gd name="connsiteX185" fmla="*/ 1676033 w 2299627"/>
                <a:gd name="connsiteY185" fmla="*/ 476645 h 2375168"/>
                <a:gd name="connsiteX186" fmla="*/ 1696013 w 2299627"/>
                <a:gd name="connsiteY186" fmla="*/ 479499 h 2375168"/>
                <a:gd name="connsiteX187" fmla="*/ 1667470 w 2299627"/>
                <a:gd name="connsiteY187" fmla="*/ 462374 h 2375168"/>
                <a:gd name="connsiteX188" fmla="*/ 1676033 w 2299627"/>
                <a:gd name="connsiteY188" fmla="*/ 476645 h 2375168"/>
                <a:gd name="connsiteX189" fmla="*/ 1305924 w 2299627"/>
                <a:gd name="connsiteY189" fmla="*/ 100847 h 2375168"/>
                <a:gd name="connsiteX190" fmla="*/ 1313535 w 2299627"/>
                <a:gd name="connsiteY190" fmla="*/ 97041 h 2375168"/>
                <a:gd name="connsiteX191" fmla="*/ 1305924 w 2299627"/>
                <a:gd name="connsiteY191" fmla="*/ 100847 h 2375168"/>
                <a:gd name="connsiteX192" fmla="*/ 1656052 w 2299627"/>
                <a:gd name="connsiteY192" fmla="*/ 492819 h 2375168"/>
                <a:gd name="connsiteX193" fmla="*/ 1686499 w 2299627"/>
                <a:gd name="connsiteY193" fmla="*/ 506138 h 2375168"/>
                <a:gd name="connsiteX194" fmla="*/ 1692207 w 2299627"/>
                <a:gd name="connsiteY194" fmla="*/ 500429 h 2375168"/>
                <a:gd name="connsiteX195" fmla="*/ 1659858 w 2299627"/>
                <a:gd name="connsiteY195" fmla="*/ 487110 h 2375168"/>
                <a:gd name="connsiteX196" fmla="*/ 1656052 w 2299627"/>
                <a:gd name="connsiteY196" fmla="*/ 492819 h 2375168"/>
                <a:gd name="connsiteX197" fmla="*/ 1715517 w 2299627"/>
                <a:gd name="connsiteY197" fmla="*/ 579157 h 2375168"/>
                <a:gd name="connsiteX198" fmla="*/ 1720750 w 2299627"/>
                <a:gd name="connsiteY198" fmla="*/ 578443 h 2375168"/>
                <a:gd name="connsiteX199" fmla="*/ 1713139 w 2299627"/>
                <a:gd name="connsiteY199" fmla="*/ 572735 h 2375168"/>
                <a:gd name="connsiteX200" fmla="*/ 1715517 w 2299627"/>
                <a:gd name="connsiteY200" fmla="*/ 579157 h 2375168"/>
                <a:gd name="connsiteX201" fmla="*/ 1657479 w 2299627"/>
                <a:gd name="connsiteY201" fmla="*/ 538961 h 2375168"/>
                <a:gd name="connsiteX202" fmla="*/ 1669373 w 2299627"/>
                <a:gd name="connsiteY202" fmla="*/ 547999 h 2375168"/>
                <a:gd name="connsiteX203" fmla="*/ 1648441 w 2299627"/>
                <a:gd name="connsiteY203" fmla="*/ 527069 h 2375168"/>
                <a:gd name="connsiteX204" fmla="*/ 1657479 w 2299627"/>
                <a:gd name="connsiteY204" fmla="*/ 538961 h 2375168"/>
                <a:gd name="connsiteX205" fmla="*/ 1633694 w 2299627"/>
                <a:gd name="connsiteY205" fmla="*/ 527544 h 2375168"/>
                <a:gd name="connsiteX206" fmla="*/ 1640829 w 2299627"/>
                <a:gd name="connsiteY206" fmla="*/ 523263 h 2375168"/>
                <a:gd name="connsiteX207" fmla="*/ 1629412 w 2299627"/>
                <a:gd name="connsiteY207" fmla="*/ 517555 h 2375168"/>
                <a:gd name="connsiteX208" fmla="*/ 1633694 w 2299627"/>
                <a:gd name="connsiteY208" fmla="*/ 527544 h 2375168"/>
                <a:gd name="connsiteX209" fmla="*/ 1743495 w 2299627"/>
                <a:gd name="connsiteY209" fmla="*/ 657973 h 2375168"/>
                <a:gd name="connsiteX210" fmla="*/ 1772128 w 2299627"/>
                <a:gd name="connsiteY210" fmla="*/ 667874 h 2375168"/>
                <a:gd name="connsiteX211" fmla="*/ 1768322 w 2299627"/>
                <a:gd name="connsiteY211" fmla="*/ 650749 h 2375168"/>
                <a:gd name="connsiteX212" fmla="*/ 1751196 w 2299627"/>
                <a:gd name="connsiteY212" fmla="*/ 646944 h 2375168"/>
                <a:gd name="connsiteX213" fmla="*/ 1737876 w 2299627"/>
                <a:gd name="connsiteY213" fmla="*/ 650749 h 2375168"/>
                <a:gd name="connsiteX214" fmla="*/ 1743495 w 2299627"/>
                <a:gd name="connsiteY214" fmla="*/ 657973 h 2375168"/>
                <a:gd name="connsiteX215" fmla="*/ 1412484 w 2299627"/>
                <a:gd name="connsiteY215" fmla="*/ 359624 h 2375168"/>
                <a:gd name="connsiteX216" fmla="*/ 1433416 w 2299627"/>
                <a:gd name="connsiteY216" fmla="*/ 365333 h 2375168"/>
                <a:gd name="connsiteX217" fmla="*/ 1412484 w 2299627"/>
                <a:gd name="connsiteY217" fmla="*/ 359624 h 2375168"/>
                <a:gd name="connsiteX218" fmla="*/ 1490978 w 2299627"/>
                <a:gd name="connsiteY218" fmla="*/ 469272 h 2375168"/>
                <a:gd name="connsiteX219" fmla="*/ 1496211 w 2299627"/>
                <a:gd name="connsiteY219" fmla="*/ 469985 h 2375168"/>
                <a:gd name="connsiteX220" fmla="*/ 1488599 w 2299627"/>
                <a:gd name="connsiteY220" fmla="*/ 464277 h 2375168"/>
                <a:gd name="connsiteX221" fmla="*/ 1490978 w 2299627"/>
                <a:gd name="connsiteY221" fmla="*/ 469272 h 2375168"/>
                <a:gd name="connsiteX222" fmla="*/ 1073772 w 2299627"/>
                <a:gd name="connsiteY222" fmla="*/ 26639 h 2375168"/>
                <a:gd name="connsiteX223" fmla="*/ 1087092 w 2299627"/>
                <a:gd name="connsiteY223" fmla="*/ 20930 h 2375168"/>
                <a:gd name="connsiteX224" fmla="*/ 1073772 w 2299627"/>
                <a:gd name="connsiteY224" fmla="*/ 26639 h 2375168"/>
                <a:gd name="connsiteX225" fmla="*/ 1462435 w 2299627"/>
                <a:gd name="connsiteY225" fmla="*/ 482829 h 2375168"/>
                <a:gd name="connsiteX226" fmla="*/ 1467668 w 2299627"/>
                <a:gd name="connsiteY226" fmla="*/ 485207 h 2375168"/>
                <a:gd name="connsiteX227" fmla="*/ 1469571 w 2299627"/>
                <a:gd name="connsiteY227" fmla="*/ 479499 h 2375168"/>
                <a:gd name="connsiteX228" fmla="*/ 1460056 w 2299627"/>
                <a:gd name="connsiteY228" fmla="*/ 477597 h 2375168"/>
                <a:gd name="connsiteX229" fmla="*/ 1462435 w 2299627"/>
                <a:gd name="connsiteY229" fmla="*/ 482829 h 2375168"/>
                <a:gd name="connsiteX230" fmla="*/ 1437222 w 2299627"/>
                <a:gd name="connsiteY230" fmla="*/ 494721 h 2375168"/>
                <a:gd name="connsiteX231" fmla="*/ 1469571 w 2299627"/>
                <a:gd name="connsiteY231" fmla="*/ 513749 h 2375168"/>
                <a:gd name="connsiteX232" fmla="*/ 1475279 w 2299627"/>
                <a:gd name="connsiteY232" fmla="*/ 502332 h 2375168"/>
                <a:gd name="connsiteX233" fmla="*/ 1433416 w 2299627"/>
                <a:gd name="connsiteY233" fmla="*/ 469985 h 2375168"/>
                <a:gd name="connsiteX234" fmla="*/ 1420096 w 2299627"/>
                <a:gd name="connsiteY234" fmla="*/ 473791 h 2375168"/>
                <a:gd name="connsiteX235" fmla="*/ 1458153 w 2299627"/>
                <a:gd name="connsiteY235" fmla="*/ 500429 h 2375168"/>
                <a:gd name="connsiteX236" fmla="*/ 1437222 w 2299627"/>
                <a:gd name="connsiteY236" fmla="*/ 494721 h 2375168"/>
                <a:gd name="connsiteX237" fmla="*/ 1427707 w 2299627"/>
                <a:gd name="connsiteY237" fmla="*/ 490916 h 2375168"/>
                <a:gd name="connsiteX238" fmla="*/ 1435319 w 2299627"/>
                <a:gd name="connsiteY238" fmla="*/ 494721 h 2375168"/>
                <a:gd name="connsiteX239" fmla="*/ 1427707 w 2299627"/>
                <a:gd name="connsiteY239" fmla="*/ 490916 h 2375168"/>
                <a:gd name="connsiteX240" fmla="*/ 1486221 w 2299627"/>
                <a:gd name="connsiteY240" fmla="*/ 559416 h 2375168"/>
                <a:gd name="connsiteX241" fmla="*/ 1492405 w 2299627"/>
                <a:gd name="connsiteY241" fmla="*/ 559416 h 2375168"/>
                <a:gd name="connsiteX242" fmla="*/ 1482891 w 2299627"/>
                <a:gd name="connsiteY242" fmla="*/ 553707 h 2375168"/>
                <a:gd name="connsiteX243" fmla="*/ 1486221 w 2299627"/>
                <a:gd name="connsiteY243" fmla="*/ 559416 h 2375168"/>
                <a:gd name="connsiteX244" fmla="*/ 1922455 w 2299627"/>
                <a:gd name="connsiteY244" fmla="*/ 1025595 h 2375168"/>
                <a:gd name="connsiteX245" fmla="*/ 1930067 w 2299627"/>
                <a:gd name="connsiteY245" fmla="*/ 1010373 h 2375168"/>
                <a:gd name="connsiteX246" fmla="*/ 1941484 w 2299627"/>
                <a:gd name="connsiteY246" fmla="*/ 1002762 h 2375168"/>
                <a:gd name="connsiteX247" fmla="*/ 1935775 w 2299627"/>
                <a:gd name="connsiteY247" fmla="*/ 979929 h 2375168"/>
                <a:gd name="connsiteX248" fmla="*/ 1922455 w 2299627"/>
                <a:gd name="connsiteY248" fmla="*/ 1025595 h 2375168"/>
                <a:gd name="connsiteX249" fmla="*/ 1227905 w 2299627"/>
                <a:gd name="connsiteY249" fmla="*/ 310152 h 2375168"/>
                <a:gd name="connsiteX250" fmla="*/ 1233614 w 2299627"/>
                <a:gd name="connsiteY250" fmla="*/ 312055 h 2375168"/>
                <a:gd name="connsiteX251" fmla="*/ 1237419 w 2299627"/>
                <a:gd name="connsiteY251" fmla="*/ 298735 h 2375168"/>
                <a:gd name="connsiteX252" fmla="*/ 1231711 w 2299627"/>
                <a:gd name="connsiteY252" fmla="*/ 298736 h 2375168"/>
                <a:gd name="connsiteX253" fmla="*/ 1227905 w 2299627"/>
                <a:gd name="connsiteY253" fmla="*/ 310152 h 2375168"/>
                <a:gd name="connsiteX254" fmla="*/ 1695537 w 2299627"/>
                <a:gd name="connsiteY254" fmla="*/ 811533 h 2375168"/>
                <a:gd name="connsiteX255" fmla="*/ 1701722 w 2299627"/>
                <a:gd name="connsiteY255" fmla="*/ 812484 h 2375168"/>
                <a:gd name="connsiteX256" fmla="*/ 1692207 w 2299627"/>
                <a:gd name="connsiteY256" fmla="*/ 804873 h 2375168"/>
                <a:gd name="connsiteX257" fmla="*/ 1695537 w 2299627"/>
                <a:gd name="connsiteY257" fmla="*/ 811533 h 2375168"/>
                <a:gd name="connsiteX258" fmla="*/ 1701722 w 2299627"/>
                <a:gd name="connsiteY258" fmla="*/ 833415 h 2375168"/>
                <a:gd name="connsiteX259" fmla="*/ 1692207 w 2299627"/>
                <a:gd name="connsiteY259" fmla="*/ 814387 h 2375168"/>
                <a:gd name="connsiteX260" fmla="*/ 1701722 w 2299627"/>
                <a:gd name="connsiteY260" fmla="*/ 833415 h 2375168"/>
                <a:gd name="connsiteX261" fmla="*/ 1715755 w 2299627"/>
                <a:gd name="connsiteY261" fmla="*/ 859816 h 2375168"/>
                <a:gd name="connsiteX262" fmla="*/ 1726459 w 2299627"/>
                <a:gd name="connsiteY262" fmla="*/ 867665 h 2375168"/>
                <a:gd name="connsiteX263" fmla="*/ 1720750 w 2299627"/>
                <a:gd name="connsiteY263" fmla="*/ 850540 h 2375168"/>
                <a:gd name="connsiteX264" fmla="*/ 1713139 w 2299627"/>
                <a:gd name="connsiteY264" fmla="*/ 842929 h 2375168"/>
                <a:gd name="connsiteX265" fmla="*/ 1709333 w 2299627"/>
                <a:gd name="connsiteY265" fmla="*/ 844832 h 2375168"/>
                <a:gd name="connsiteX266" fmla="*/ 1715755 w 2299627"/>
                <a:gd name="connsiteY266" fmla="*/ 859816 h 2375168"/>
                <a:gd name="connsiteX267" fmla="*/ 1077578 w 2299627"/>
                <a:gd name="connsiteY267" fmla="*/ 203597 h 2375168"/>
                <a:gd name="connsiteX268" fmla="*/ 1094704 w 2299627"/>
                <a:gd name="connsiteY268" fmla="*/ 205500 h 2375168"/>
                <a:gd name="connsiteX269" fmla="*/ 1077578 w 2299627"/>
                <a:gd name="connsiteY269" fmla="*/ 203597 h 2375168"/>
                <a:gd name="connsiteX270" fmla="*/ 1168916 w 2299627"/>
                <a:gd name="connsiteY270" fmla="*/ 312055 h 2375168"/>
                <a:gd name="connsiteX271" fmla="*/ 1189848 w 2299627"/>
                <a:gd name="connsiteY271" fmla="*/ 310152 h 2375168"/>
                <a:gd name="connsiteX272" fmla="*/ 1178431 w 2299627"/>
                <a:gd name="connsiteY272" fmla="*/ 296833 h 2375168"/>
                <a:gd name="connsiteX273" fmla="*/ 1178431 w 2299627"/>
                <a:gd name="connsiteY273" fmla="*/ 308250 h 2375168"/>
                <a:gd name="connsiteX274" fmla="*/ 1172722 w 2299627"/>
                <a:gd name="connsiteY274" fmla="*/ 308250 h 2375168"/>
                <a:gd name="connsiteX275" fmla="*/ 1174625 w 2299627"/>
                <a:gd name="connsiteY275" fmla="*/ 302541 h 2375168"/>
                <a:gd name="connsiteX276" fmla="*/ 1167013 w 2299627"/>
                <a:gd name="connsiteY276" fmla="*/ 304444 h 2375168"/>
                <a:gd name="connsiteX277" fmla="*/ 1168916 w 2299627"/>
                <a:gd name="connsiteY277" fmla="*/ 312055 h 2375168"/>
                <a:gd name="connsiteX278" fmla="*/ 910125 w 2299627"/>
                <a:gd name="connsiteY278" fmla="*/ 68500 h 2375168"/>
                <a:gd name="connsiteX279" fmla="*/ 919639 w 2299627"/>
                <a:gd name="connsiteY279" fmla="*/ 60889 h 2375168"/>
                <a:gd name="connsiteX280" fmla="*/ 953891 w 2299627"/>
                <a:gd name="connsiteY280" fmla="*/ 62792 h 2375168"/>
                <a:gd name="connsiteX281" fmla="*/ 910125 w 2299627"/>
                <a:gd name="connsiteY281" fmla="*/ 68500 h 2375168"/>
                <a:gd name="connsiteX282" fmla="*/ 1147984 w 2299627"/>
                <a:gd name="connsiteY282" fmla="*/ 338694 h 2375168"/>
                <a:gd name="connsiteX283" fmla="*/ 1178430 w 2299627"/>
                <a:gd name="connsiteY283" fmla="*/ 342499 h 2375168"/>
                <a:gd name="connsiteX284" fmla="*/ 1220294 w 2299627"/>
                <a:gd name="connsiteY284" fmla="*/ 344402 h 2375168"/>
                <a:gd name="connsiteX285" fmla="*/ 1250740 w 2299627"/>
                <a:gd name="connsiteY285" fmla="*/ 325375 h 2375168"/>
                <a:gd name="connsiteX286" fmla="*/ 1186042 w 2299627"/>
                <a:gd name="connsiteY286" fmla="*/ 327277 h 2375168"/>
                <a:gd name="connsiteX287" fmla="*/ 1186042 w 2299627"/>
                <a:gd name="connsiteY287" fmla="*/ 323472 h 2375168"/>
                <a:gd name="connsiteX288" fmla="*/ 1178431 w 2299627"/>
                <a:gd name="connsiteY288" fmla="*/ 325374 h 2375168"/>
                <a:gd name="connsiteX289" fmla="*/ 1182236 w 2299627"/>
                <a:gd name="connsiteY289" fmla="*/ 321569 h 2375168"/>
                <a:gd name="connsiteX290" fmla="*/ 1147984 w 2299627"/>
                <a:gd name="connsiteY290" fmla="*/ 338694 h 2375168"/>
                <a:gd name="connsiteX291" fmla="*/ 1911038 w 2299627"/>
                <a:gd name="connsiteY291" fmla="*/ 1154984 h 2375168"/>
                <a:gd name="connsiteX292" fmla="*/ 1912941 w 2299627"/>
                <a:gd name="connsiteY292" fmla="*/ 1141665 h 2375168"/>
                <a:gd name="connsiteX293" fmla="*/ 1907232 w 2299627"/>
                <a:gd name="connsiteY293" fmla="*/ 1147373 h 2375168"/>
                <a:gd name="connsiteX294" fmla="*/ 1911038 w 2299627"/>
                <a:gd name="connsiteY294" fmla="*/ 1154984 h 2375168"/>
                <a:gd name="connsiteX295" fmla="*/ 1825408 w 2299627"/>
                <a:gd name="connsiteY295" fmla="*/ 1076970 h 2375168"/>
                <a:gd name="connsiteX296" fmla="*/ 1825408 w 2299627"/>
                <a:gd name="connsiteY296" fmla="*/ 1050331 h 2375168"/>
                <a:gd name="connsiteX297" fmla="*/ 1825408 w 2299627"/>
                <a:gd name="connsiteY297" fmla="*/ 1076970 h 2375168"/>
                <a:gd name="connsiteX298" fmla="*/ 853039 w 2299627"/>
                <a:gd name="connsiteY298" fmla="*/ 81819 h 2375168"/>
                <a:gd name="connsiteX299" fmla="*/ 902514 w 2299627"/>
                <a:gd name="connsiteY299" fmla="*/ 68500 h 2375168"/>
                <a:gd name="connsiteX300" fmla="*/ 853039 w 2299627"/>
                <a:gd name="connsiteY300" fmla="*/ 81819 h 2375168"/>
                <a:gd name="connsiteX301" fmla="*/ 874298 w 2299627"/>
                <a:gd name="connsiteY301" fmla="*/ 125347 h 2375168"/>
                <a:gd name="connsiteX302" fmla="*/ 912028 w 2299627"/>
                <a:gd name="connsiteY302" fmla="*/ 112263 h 2375168"/>
                <a:gd name="connsiteX303" fmla="*/ 961503 w 2299627"/>
                <a:gd name="connsiteY303" fmla="*/ 114166 h 2375168"/>
                <a:gd name="connsiteX304" fmla="*/ 971017 w 2299627"/>
                <a:gd name="connsiteY304" fmla="*/ 108458 h 2375168"/>
                <a:gd name="connsiteX305" fmla="*/ 963406 w 2299627"/>
                <a:gd name="connsiteY305" fmla="*/ 137000 h 2375168"/>
                <a:gd name="connsiteX306" fmla="*/ 976726 w 2299627"/>
                <a:gd name="connsiteY306" fmla="*/ 137000 h 2375168"/>
                <a:gd name="connsiteX307" fmla="*/ 978628 w 2299627"/>
                <a:gd name="connsiteY307" fmla="*/ 127486 h 2375168"/>
                <a:gd name="connsiteX308" fmla="*/ 986240 w 2299627"/>
                <a:gd name="connsiteY308" fmla="*/ 137000 h 2375168"/>
                <a:gd name="connsiteX309" fmla="*/ 1003366 w 2299627"/>
                <a:gd name="connsiteY309" fmla="*/ 135097 h 2375168"/>
                <a:gd name="connsiteX310" fmla="*/ 1037618 w 2299627"/>
                <a:gd name="connsiteY310" fmla="*/ 137000 h 2375168"/>
                <a:gd name="connsiteX311" fmla="*/ 1012880 w 2299627"/>
                <a:gd name="connsiteY311" fmla="*/ 148417 h 2375168"/>
                <a:gd name="connsiteX312" fmla="*/ 1012880 w 2299627"/>
                <a:gd name="connsiteY312" fmla="*/ 142708 h 2375168"/>
                <a:gd name="connsiteX313" fmla="*/ 1001463 w 2299627"/>
                <a:gd name="connsiteY313" fmla="*/ 146514 h 2375168"/>
                <a:gd name="connsiteX314" fmla="*/ 999560 w 2299627"/>
                <a:gd name="connsiteY314" fmla="*/ 140805 h 2375168"/>
                <a:gd name="connsiteX315" fmla="*/ 990046 w 2299627"/>
                <a:gd name="connsiteY315" fmla="*/ 148416 h 2375168"/>
                <a:gd name="connsiteX316" fmla="*/ 984010 w 2299627"/>
                <a:gd name="connsiteY316" fmla="*/ 147048 h 2375168"/>
                <a:gd name="connsiteX317" fmla="*/ 982695 w 2299627"/>
                <a:gd name="connsiteY317" fmla="*/ 147586 h 2375168"/>
                <a:gd name="connsiteX318" fmla="*/ 830204 w 2299627"/>
                <a:gd name="connsiteY318" fmla="*/ 89430 h 2375168"/>
                <a:gd name="connsiteX319" fmla="*/ 843524 w 2299627"/>
                <a:gd name="connsiteY319" fmla="*/ 83722 h 2375168"/>
                <a:gd name="connsiteX320" fmla="*/ 830204 w 2299627"/>
                <a:gd name="connsiteY320" fmla="*/ 89430 h 2375168"/>
                <a:gd name="connsiteX321" fmla="*/ 786438 w 2299627"/>
                <a:gd name="connsiteY321" fmla="*/ 106555 h 2375168"/>
                <a:gd name="connsiteX322" fmla="*/ 795953 w 2299627"/>
                <a:gd name="connsiteY322" fmla="*/ 102750 h 2375168"/>
                <a:gd name="connsiteX323" fmla="*/ 797856 w 2299627"/>
                <a:gd name="connsiteY323" fmla="*/ 87528 h 2375168"/>
                <a:gd name="connsiteX324" fmla="*/ 803564 w 2299627"/>
                <a:gd name="connsiteY324" fmla="*/ 89430 h 2375168"/>
                <a:gd name="connsiteX325" fmla="*/ 811176 w 2299627"/>
                <a:gd name="connsiteY325" fmla="*/ 98944 h 2375168"/>
                <a:gd name="connsiteX326" fmla="*/ 786438 w 2299627"/>
                <a:gd name="connsiteY326" fmla="*/ 106555 h 2375168"/>
                <a:gd name="connsiteX327" fmla="*/ 697003 w 2299627"/>
                <a:gd name="connsiteY327" fmla="*/ 13320 h 2375168"/>
                <a:gd name="connsiteX328" fmla="*/ 723643 w 2299627"/>
                <a:gd name="connsiteY328" fmla="*/ 0 h 2375168"/>
                <a:gd name="connsiteX329" fmla="*/ 697003 w 2299627"/>
                <a:gd name="connsiteY329" fmla="*/ 13320 h 2375168"/>
                <a:gd name="connsiteX330" fmla="*/ 1749293 w 2299627"/>
                <a:gd name="connsiteY330" fmla="*/ 1139762 h 2375168"/>
                <a:gd name="connsiteX331" fmla="*/ 1749293 w 2299627"/>
                <a:gd name="connsiteY331" fmla="*/ 1134053 h 2375168"/>
                <a:gd name="connsiteX332" fmla="*/ 1753099 w 2299627"/>
                <a:gd name="connsiteY332" fmla="*/ 1134053 h 2375168"/>
                <a:gd name="connsiteX333" fmla="*/ 1755002 w 2299627"/>
                <a:gd name="connsiteY333" fmla="*/ 1139762 h 2375168"/>
                <a:gd name="connsiteX334" fmla="*/ 1749293 w 2299627"/>
                <a:gd name="connsiteY334" fmla="*/ 1139762 h 2375168"/>
                <a:gd name="connsiteX335" fmla="*/ 676785 w 2299627"/>
                <a:gd name="connsiteY335" fmla="*/ 24974 h 2375168"/>
                <a:gd name="connsiteX336" fmla="*/ 674168 w 2299627"/>
                <a:gd name="connsiteY336" fmla="*/ 19028 h 2375168"/>
                <a:gd name="connsiteX337" fmla="*/ 685586 w 2299627"/>
                <a:gd name="connsiteY337" fmla="*/ 15222 h 2375168"/>
                <a:gd name="connsiteX338" fmla="*/ 683683 w 2299627"/>
                <a:gd name="connsiteY338" fmla="*/ 26639 h 2375168"/>
                <a:gd name="connsiteX339" fmla="*/ 676785 w 2299627"/>
                <a:gd name="connsiteY339" fmla="*/ 24974 h 2375168"/>
                <a:gd name="connsiteX340" fmla="*/ 1749293 w 2299627"/>
                <a:gd name="connsiteY340" fmla="*/ 1177818 h 2375168"/>
                <a:gd name="connsiteX341" fmla="*/ 1749293 w 2299627"/>
                <a:gd name="connsiteY341" fmla="*/ 1164498 h 2375168"/>
                <a:gd name="connsiteX342" fmla="*/ 1749293 w 2299627"/>
                <a:gd name="connsiteY342" fmla="*/ 1177818 h 2375168"/>
                <a:gd name="connsiteX343" fmla="*/ 1751196 w 2299627"/>
                <a:gd name="connsiteY343" fmla="*/ 1181623 h 2375168"/>
                <a:gd name="connsiteX344" fmla="*/ 1756905 w 2299627"/>
                <a:gd name="connsiteY344" fmla="*/ 1166401 h 2375168"/>
                <a:gd name="connsiteX345" fmla="*/ 1751196 w 2299627"/>
                <a:gd name="connsiteY345" fmla="*/ 1181623 h 2375168"/>
                <a:gd name="connsiteX346" fmla="*/ 1806380 w 2299627"/>
                <a:gd name="connsiteY346" fmla="*/ 1244414 h 2375168"/>
                <a:gd name="connsiteX347" fmla="*/ 1808283 w 2299627"/>
                <a:gd name="connsiteY347" fmla="*/ 1231095 h 2375168"/>
                <a:gd name="connsiteX348" fmla="*/ 1806380 w 2299627"/>
                <a:gd name="connsiteY348" fmla="*/ 1244414 h 2375168"/>
                <a:gd name="connsiteX349" fmla="*/ 1732168 w 2299627"/>
                <a:gd name="connsiteY349" fmla="*/ 1189234 h 2375168"/>
                <a:gd name="connsiteX350" fmla="*/ 1735973 w 2299627"/>
                <a:gd name="connsiteY350" fmla="*/ 1172109 h 2375168"/>
                <a:gd name="connsiteX351" fmla="*/ 1735973 w 2299627"/>
                <a:gd name="connsiteY351" fmla="*/ 1193039 h 2375168"/>
                <a:gd name="connsiteX352" fmla="*/ 1732168 w 2299627"/>
                <a:gd name="connsiteY352" fmla="*/ 1189234 h 2375168"/>
                <a:gd name="connsiteX353" fmla="*/ 1701722 w 2299627"/>
                <a:gd name="connsiteY353" fmla="*/ 1160692 h 2375168"/>
                <a:gd name="connsiteX354" fmla="*/ 1699819 w 2299627"/>
                <a:gd name="connsiteY354" fmla="*/ 1149276 h 2375168"/>
                <a:gd name="connsiteX355" fmla="*/ 1703624 w 2299627"/>
                <a:gd name="connsiteY355" fmla="*/ 1153081 h 2375168"/>
                <a:gd name="connsiteX356" fmla="*/ 1701722 w 2299627"/>
                <a:gd name="connsiteY356" fmla="*/ 1160692 h 2375168"/>
                <a:gd name="connsiteX357" fmla="*/ 679877 w 2299627"/>
                <a:gd name="connsiteY357" fmla="*/ 79916 h 2375168"/>
                <a:gd name="connsiteX358" fmla="*/ 689392 w 2299627"/>
                <a:gd name="connsiteY358" fmla="*/ 74208 h 2375168"/>
                <a:gd name="connsiteX359" fmla="*/ 679877 w 2299627"/>
                <a:gd name="connsiteY359" fmla="*/ 79916 h 2375168"/>
                <a:gd name="connsiteX360" fmla="*/ 1743585 w 2299627"/>
                <a:gd name="connsiteY360" fmla="*/ 1223484 h 2375168"/>
                <a:gd name="connsiteX361" fmla="*/ 1749293 w 2299627"/>
                <a:gd name="connsiteY361" fmla="*/ 1189234 h 2375168"/>
                <a:gd name="connsiteX362" fmla="*/ 1743585 w 2299627"/>
                <a:gd name="connsiteY362" fmla="*/ 1223484 h 2375168"/>
                <a:gd name="connsiteX363" fmla="*/ 1542355 w 2299627"/>
                <a:gd name="connsiteY363" fmla="*/ 1021314 h 2375168"/>
                <a:gd name="connsiteX364" fmla="*/ 1547588 w 2299627"/>
                <a:gd name="connsiteY364" fmla="*/ 1023692 h 2375168"/>
                <a:gd name="connsiteX365" fmla="*/ 1539977 w 2299627"/>
                <a:gd name="connsiteY365" fmla="*/ 1016081 h 2375168"/>
                <a:gd name="connsiteX366" fmla="*/ 1542355 w 2299627"/>
                <a:gd name="connsiteY366" fmla="*/ 1021314 h 2375168"/>
                <a:gd name="connsiteX367" fmla="*/ 1762613 w 2299627"/>
                <a:gd name="connsiteY367" fmla="*/ 1314817 h 2375168"/>
                <a:gd name="connsiteX368" fmla="*/ 1766419 w 2299627"/>
                <a:gd name="connsiteY368" fmla="*/ 1303400 h 2375168"/>
                <a:gd name="connsiteX369" fmla="*/ 1762613 w 2299627"/>
                <a:gd name="connsiteY369" fmla="*/ 1314817 h 2375168"/>
                <a:gd name="connsiteX370" fmla="*/ 587909 w 2299627"/>
                <a:gd name="connsiteY370" fmla="*/ 66590 h 2375168"/>
                <a:gd name="connsiteX371" fmla="*/ 618182 w 2299627"/>
                <a:gd name="connsiteY371" fmla="*/ 46915 h 2375168"/>
                <a:gd name="connsiteX372" fmla="*/ 655140 w 2299627"/>
                <a:gd name="connsiteY372" fmla="*/ 28542 h 2375168"/>
                <a:gd name="connsiteX373" fmla="*/ 639917 w 2299627"/>
                <a:gd name="connsiteY373" fmla="*/ 47569 h 2375168"/>
                <a:gd name="connsiteX374" fmla="*/ 653237 w 2299627"/>
                <a:gd name="connsiteY374" fmla="*/ 43764 h 2375168"/>
                <a:gd name="connsiteX375" fmla="*/ 647528 w 2299627"/>
                <a:gd name="connsiteY375" fmla="*/ 55180 h 2375168"/>
                <a:gd name="connsiteX376" fmla="*/ 641820 w 2299627"/>
                <a:gd name="connsiteY376" fmla="*/ 53278 h 2375168"/>
                <a:gd name="connsiteX377" fmla="*/ 621721 w 2299627"/>
                <a:gd name="connsiteY377" fmla="*/ 63416 h 2375168"/>
                <a:gd name="connsiteX378" fmla="*/ 612783 w 2299627"/>
                <a:gd name="connsiteY378" fmla="*/ 71694 h 2375168"/>
                <a:gd name="connsiteX379" fmla="*/ 1743585 w 2299627"/>
                <a:gd name="connsiteY379" fmla="*/ 1307206 h 2375168"/>
                <a:gd name="connsiteX380" fmla="*/ 1751196 w 2299627"/>
                <a:gd name="connsiteY380" fmla="*/ 1282470 h 2375168"/>
                <a:gd name="connsiteX381" fmla="*/ 1743585 w 2299627"/>
                <a:gd name="connsiteY381" fmla="*/ 1307206 h 2375168"/>
                <a:gd name="connsiteX382" fmla="*/ 1652247 w 2299627"/>
                <a:gd name="connsiteY382" fmla="*/ 1215873 h 2375168"/>
                <a:gd name="connsiteX383" fmla="*/ 1657955 w 2299627"/>
                <a:gd name="connsiteY383" fmla="*/ 1191137 h 2375168"/>
                <a:gd name="connsiteX384" fmla="*/ 1652247 w 2299627"/>
                <a:gd name="connsiteY384" fmla="*/ 1215873 h 2375168"/>
                <a:gd name="connsiteX385" fmla="*/ 1718847 w 2299627"/>
                <a:gd name="connsiteY385" fmla="*/ 1295789 h 2375168"/>
                <a:gd name="connsiteX386" fmla="*/ 1720750 w 2299627"/>
                <a:gd name="connsiteY386" fmla="*/ 1284373 h 2375168"/>
                <a:gd name="connsiteX387" fmla="*/ 1716945 w 2299627"/>
                <a:gd name="connsiteY387" fmla="*/ 1284373 h 2375168"/>
                <a:gd name="connsiteX388" fmla="*/ 1718847 w 2299627"/>
                <a:gd name="connsiteY388" fmla="*/ 1295789 h 2375168"/>
                <a:gd name="connsiteX389" fmla="*/ 1642733 w 2299627"/>
                <a:gd name="connsiteY389" fmla="*/ 1244414 h 2375168"/>
                <a:gd name="connsiteX390" fmla="*/ 1640829 w 2299627"/>
                <a:gd name="connsiteY390" fmla="*/ 1238706 h 2375168"/>
                <a:gd name="connsiteX391" fmla="*/ 1646538 w 2299627"/>
                <a:gd name="connsiteY391" fmla="*/ 1238706 h 2375168"/>
                <a:gd name="connsiteX392" fmla="*/ 1642733 w 2299627"/>
                <a:gd name="connsiteY392" fmla="*/ 1244414 h 2375168"/>
                <a:gd name="connsiteX393" fmla="*/ 2078491 w 2299627"/>
                <a:gd name="connsiteY393" fmla="*/ 1716302 h 2375168"/>
                <a:gd name="connsiteX394" fmla="*/ 2086103 w 2299627"/>
                <a:gd name="connsiteY394" fmla="*/ 1720108 h 2375168"/>
                <a:gd name="connsiteX395" fmla="*/ 2099423 w 2299627"/>
                <a:gd name="connsiteY395" fmla="*/ 1693469 h 2375168"/>
                <a:gd name="connsiteX396" fmla="*/ 2095617 w 2299627"/>
                <a:gd name="connsiteY396" fmla="*/ 1689663 h 2375168"/>
                <a:gd name="connsiteX397" fmla="*/ 2078491 w 2299627"/>
                <a:gd name="connsiteY397" fmla="*/ 1716302 h 2375168"/>
                <a:gd name="connsiteX398" fmla="*/ 1793059 w 2299627"/>
                <a:gd name="connsiteY398" fmla="*/ 1421373 h 2375168"/>
                <a:gd name="connsiteX399" fmla="*/ 1794962 w 2299627"/>
                <a:gd name="connsiteY399" fmla="*/ 1400442 h 2375168"/>
                <a:gd name="connsiteX400" fmla="*/ 1793059 w 2299627"/>
                <a:gd name="connsiteY400" fmla="*/ 1421373 h 2375168"/>
                <a:gd name="connsiteX401" fmla="*/ 1684596 w 2299627"/>
                <a:gd name="connsiteY401" fmla="*/ 1309109 h 2375168"/>
                <a:gd name="connsiteX402" fmla="*/ 1686498 w 2299627"/>
                <a:gd name="connsiteY402" fmla="*/ 1295789 h 2375168"/>
                <a:gd name="connsiteX403" fmla="*/ 1684596 w 2299627"/>
                <a:gd name="connsiteY403" fmla="*/ 1309109 h 2375168"/>
                <a:gd name="connsiteX404" fmla="*/ 1789254 w 2299627"/>
                <a:gd name="connsiteY404" fmla="*/ 1434692 h 2375168"/>
                <a:gd name="connsiteX405" fmla="*/ 1793059 w 2299627"/>
                <a:gd name="connsiteY405" fmla="*/ 1423275 h 2375168"/>
                <a:gd name="connsiteX406" fmla="*/ 1789254 w 2299627"/>
                <a:gd name="connsiteY406" fmla="*/ 1434692 h 2375168"/>
                <a:gd name="connsiteX407" fmla="*/ 1701722 w 2299627"/>
                <a:gd name="connsiteY407" fmla="*/ 1343359 h 2375168"/>
                <a:gd name="connsiteX408" fmla="*/ 1701722 w 2299627"/>
                <a:gd name="connsiteY408" fmla="*/ 1316720 h 2375168"/>
                <a:gd name="connsiteX409" fmla="*/ 1694110 w 2299627"/>
                <a:gd name="connsiteY409" fmla="*/ 1312914 h 2375168"/>
                <a:gd name="connsiteX410" fmla="*/ 1694110 w 2299627"/>
                <a:gd name="connsiteY410" fmla="*/ 1295789 h 2375168"/>
                <a:gd name="connsiteX411" fmla="*/ 1703624 w 2299627"/>
                <a:gd name="connsiteY411" fmla="*/ 1290081 h 2375168"/>
                <a:gd name="connsiteX412" fmla="*/ 1713139 w 2299627"/>
                <a:gd name="connsiteY412" fmla="*/ 1244414 h 2375168"/>
                <a:gd name="connsiteX413" fmla="*/ 1711236 w 2299627"/>
                <a:gd name="connsiteY413" fmla="*/ 1253928 h 2375168"/>
                <a:gd name="connsiteX414" fmla="*/ 1711236 w 2299627"/>
                <a:gd name="connsiteY414" fmla="*/ 1259636 h 2375168"/>
                <a:gd name="connsiteX415" fmla="*/ 1718847 w 2299627"/>
                <a:gd name="connsiteY415" fmla="*/ 1255831 h 2375168"/>
                <a:gd name="connsiteX416" fmla="*/ 1722653 w 2299627"/>
                <a:gd name="connsiteY416" fmla="*/ 1248220 h 2375168"/>
                <a:gd name="connsiteX417" fmla="*/ 1730265 w 2299627"/>
                <a:gd name="connsiteY417" fmla="*/ 1259636 h 2375168"/>
                <a:gd name="connsiteX418" fmla="*/ 1741682 w 2299627"/>
                <a:gd name="connsiteY418" fmla="*/ 1253928 h 2375168"/>
                <a:gd name="connsiteX419" fmla="*/ 1716945 w 2299627"/>
                <a:gd name="connsiteY419" fmla="*/ 1341456 h 2375168"/>
                <a:gd name="connsiteX420" fmla="*/ 1715042 w 2299627"/>
                <a:gd name="connsiteY420" fmla="*/ 1322428 h 2375168"/>
                <a:gd name="connsiteX421" fmla="*/ 1707430 w 2299627"/>
                <a:gd name="connsiteY421" fmla="*/ 1324331 h 2375168"/>
                <a:gd name="connsiteX422" fmla="*/ 1701722 w 2299627"/>
                <a:gd name="connsiteY422" fmla="*/ 1343359 h 2375168"/>
                <a:gd name="connsiteX423" fmla="*/ 1728362 w 2299627"/>
                <a:gd name="connsiteY423" fmla="*/ 1423275 h 2375168"/>
                <a:gd name="connsiteX424" fmla="*/ 1739779 w 2299627"/>
                <a:gd name="connsiteY424" fmla="*/ 1404247 h 2375168"/>
                <a:gd name="connsiteX425" fmla="*/ 1753099 w 2299627"/>
                <a:gd name="connsiteY425" fmla="*/ 1366192 h 2375168"/>
                <a:gd name="connsiteX426" fmla="*/ 1755002 w 2299627"/>
                <a:gd name="connsiteY426" fmla="*/ 1352872 h 2375168"/>
                <a:gd name="connsiteX427" fmla="*/ 1751196 w 2299627"/>
                <a:gd name="connsiteY427" fmla="*/ 1341456 h 2375168"/>
                <a:gd name="connsiteX428" fmla="*/ 1758808 w 2299627"/>
                <a:gd name="connsiteY428" fmla="*/ 1335748 h 2375168"/>
                <a:gd name="connsiteX429" fmla="*/ 1768322 w 2299627"/>
                <a:gd name="connsiteY429" fmla="*/ 1286275 h 2375168"/>
                <a:gd name="connsiteX430" fmla="*/ 1800671 w 2299627"/>
                <a:gd name="connsiteY430" fmla="*/ 1267248 h 2375168"/>
                <a:gd name="connsiteX431" fmla="*/ 1804477 w 2299627"/>
                <a:gd name="connsiteY431" fmla="*/ 1301498 h 2375168"/>
                <a:gd name="connsiteX432" fmla="*/ 1798768 w 2299627"/>
                <a:gd name="connsiteY432" fmla="*/ 1305303 h 2375168"/>
                <a:gd name="connsiteX433" fmla="*/ 1793059 w 2299627"/>
                <a:gd name="connsiteY433" fmla="*/ 1343359 h 2375168"/>
                <a:gd name="connsiteX434" fmla="*/ 1781642 w 2299627"/>
                <a:gd name="connsiteY434" fmla="*/ 1369998 h 2375168"/>
                <a:gd name="connsiteX435" fmla="*/ 1775934 w 2299627"/>
                <a:gd name="connsiteY435" fmla="*/ 1373803 h 2375168"/>
                <a:gd name="connsiteX436" fmla="*/ 1768322 w 2299627"/>
                <a:gd name="connsiteY436" fmla="*/ 1396636 h 2375168"/>
                <a:gd name="connsiteX437" fmla="*/ 1764517 w 2299627"/>
                <a:gd name="connsiteY437" fmla="*/ 1379511 h 2375168"/>
                <a:gd name="connsiteX438" fmla="*/ 1751196 w 2299627"/>
                <a:gd name="connsiteY438" fmla="*/ 1400442 h 2375168"/>
                <a:gd name="connsiteX439" fmla="*/ 1728362 w 2299627"/>
                <a:gd name="connsiteY439" fmla="*/ 1423275 h 2375168"/>
                <a:gd name="connsiteX440" fmla="*/ 1517023 w 2299627"/>
                <a:gd name="connsiteY440" fmla="*/ 1204083 h 2375168"/>
                <a:gd name="connsiteX441" fmla="*/ 1512093 w 2299627"/>
                <a:gd name="connsiteY441" fmla="*/ 1154934 h 2375168"/>
                <a:gd name="connsiteX442" fmla="*/ 1520711 w 2299627"/>
                <a:gd name="connsiteY442" fmla="*/ 1162119 h 2375168"/>
                <a:gd name="connsiteX443" fmla="*/ 1549491 w 2299627"/>
                <a:gd name="connsiteY443" fmla="*/ 1174011 h 2375168"/>
                <a:gd name="connsiteX444" fmla="*/ 1524754 w 2299627"/>
                <a:gd name="connsiteY444" fmla="*/ 1172109 h 2375168"/>
                <a:gd name="connsiteX445" fmla="*/ 1519045 w 2299627"/>
                <a:gd name="connsiteY445" fmla="*/ 1191137 h 2375168"/>
                <a:gd name="connsiteX446" fmla="*/ 1555200 w 2299627"/>
                <a:gd name="connsiteY446" fmla="*/ 1208262 h 2375168"/>
                <a:gd name="connsiteX447" fmla="*/ 1522554 w 2299627"/>
                <a:gd name="connsiteY447" fmla="*/ 1203713 h 2375168"/>
                <a:gd name="connsiteX448" fmla="*/ 1642732 w 2299627"/>
                <a:gd name="connsiteY448" fmla="*/ 1347164 h 2375168"/>
                <a:gd name="connsiteX449" fmla="*/ 1659858 w 2299627"/>
                <a:gd name="connsiteY449" fmla="*/ 1263442 h 2375168"/>
                <a:gd name="connsiteX450" fmla="*/ 1665567 w 2299627"/>
                <a:gd name="connsiteY450" fmla="*/ 1263442 h 2375168"/>
                <a:gd name="connsiteX451" fmla="*/ 1663664 w 2299627"/>
                <a:gd name="connsiteY451" fmla="*/ 1255831 h 2375168"/>
                <a:gd name="connsiteX452" fmla="*/ 1669373 w 2299627"/>
                <a:gd name="connsiteY452" fmla="*/ 1252025 h 2375168"/>
                <a:gd name="connsiteX453" fmla="*/ 1667470 w 2299627"/>
                <a:gd name="connsiteY453" fmla="*/ 1261539 h 2375168"/>
                <a:gd name="connsiteX454" fmla="*/ 1682693 w 2299627"/>
                <a:gd name="connsiteY454" fmla="*/ 1234901 h 2375168"/>
                <a:gd name="connsiteX455" fmla="*/ 1686498 w 2299627"/>
                <a:gd name="connsiteY455" fmla="*/ 1227290 h 2375168"/>
                <a:gd name="connsiteX456" fmla="*/ 1684596 w 2299627"/>
                <a:gd name="connsiteY456" fmla="*/ 1223484 h 2375168"/>
                <a:gd name="connsiteX457" fmla="*/ 1688401 w 2299627"/>
                <a:gd name="connsiteY457" fmla="*/ 1219678 h 2375168"/>
                <a:gd name="connsiteX458" fmla="*/ 1684596 w 2299627"/>
                <a:gd name="connsiteY458" fmla="*/ 1248220 h 2375168"/>
                <a:gd name="connsiteX459" fmla="*/ 1682693 w 2299627"/>
                <a:gd name="connsiteY459" fmla="*/ 1244414 h 2375168"/>
                <a:gd name="connsiteX460" fmla="*/ 1680790 w 2299627"/>
                <a:gd name="connsiteY460" fmla="*/ 1267247 h 2375168"/>
                <a:gd name="connsiteX461" fmla="*/ 1678887 w 2299627"/>
                <a:gd name="connsiteY461" fmla="*/ 1261539 h 2375168"/>
                <a:gd name="connsiteX462" fmla="*/ 1680790 w 2299627"/>
                <a:gd name="connsiteY462" fmla="*/ 1274859 h 2375168"/>
                <a:gd name="connsiteX463" fmla="*/ 1676984 w 2299627"/>
                <a:gd name="connsiteY463" fmla="*/ 1280567 h 2375168"/>
                <a:gd name="connsiteX464" fmla="*/ 1676984 w 2299627"/>
                <a:gd name="connsiteY464" fmla="*/ 1286275 h 2375168"/>
                <a:gd name="connsiteX465" fmla="*/ 1657955 w 2299627"/>
                <a:gd name="connsiteY465" fmla="*/ 1314817 h 2375168"/>
                <a:gd name="connsiteX466" fmla="*/ 1657955 w 2299627"/>
                <a:gd name="connsiteY466" fmla="*/ 1330039 h 2375168"/>
                <a:gd name="connsiteX467" fmla="*/ 1648441 w 2299627"/>
                <a:gd name="connsiteY467" fmla="*/ 1350970 h 2375168"/>
                <a:gd name="connsiteX468" fmla="*/ 1642732 w 2299627"/>
                <a:gd name="connsiteY468" fmla="*/ 1347164 h 2375168"/>
                <a:gd name="connsiteX469" fmla="*/ 1519344 w 2299627"/>
                <a:gd name="connsiteY469" fmla="*/ 1227225 h 2375168"/>
                <a:gd name="connsiteX470" fmla="*/ 1517437 w 2299627"/>
                <a:gd name="connsiteY470" fmla="*/ 1208208 h 2375168"/>
                <a:gd name="connsiteX471" fmla="*/ 1526657 w 2299627"/>
                <a:gd name="connsiteY471" fmla="*/ 1213970 h 2375168"/>
                <a:gd name="connsiteX472" fmla="*/ 1536171 w 2299627"/>
                <a:gd name="connsiteY472" fmla="*/ 1229192 h 2375168"/>
                <a:gd name="connsiteX473" fmla="*/ 1520711 w 2299627"/>
                <a:gd name="connsiteY473" fmla="*/ 1227052 h 2375168"/>
                <a:gd name="connsiteX474" fmla="*/ 1722653 w 2299627"/>
                <a:gd name="connsiteY474" fmla="*/ 1480358 h 2375168"/>
                <a:gd name="connsiteX475" fmla="*/ 1739779 w 2299627"/>
                <a:gd name="connsiteY475" fmla="*/ 1457525 h 2375168"/>
                <a:gd name="connsiteX476" fmla="*/ 1722653 w 2299627"/>
                <a:gd name="connsiteY476" fmla="*/ 1480358 h 2375168"/>
                <a:gd name="connsiteX477" fmla="*/ 2049948 w 2299627"/>
                <a:gd name="connsiteY477" fmla="*/ 1836177 h 2375168"/>
                <a:gd name="connsiteX478" fmla="*/ 2053754 w 2299627"/>
                <a:gd name="connsiteY478" fmla="*/ 1824760 h 2375168"/>
                <a:gd name="connsiteX479" fmla="*/ 2049948 w 2299627"/>
                <a:gd name="connsiteY479" fmla="*/ 1836177 h 2375168"/>
                <a:gd name="connsiteX480" fmla="*/ 1713139 w 2299627"/>
                <a:gd name="connsiteY480" fmla="*/ 1484164 h 2375168"/>
                <a:gd name="connsiteX481" fmla="*/ 1709333 w 2299627"/>
                <a:gd name="connsiteY481" fmla="*/ 1478456 h 2375168"/>
                <a:gd name="connsiteX482" fmla="*/ 1722653 w 2299627"/>
                <a:gd name="connsiteY482" fmla="*/ 1463233 h 2375168"/>
                <a:gd name="connsiteX483" fmla="*/ 1713139 w 2299627"/>
                <a:gd name="connsiteY483" fmla="*/ 1484164 h 2375168"/>
                <a:gd name="connsiteX484" fmla="*/ 2038034 w 2299627"/>
                <a:gd name="connsiteY484" fmla="*/ 1855784 h 2375168"/>
                <a:gd name="connsiteX485" fmla="*/ 2038531 w 2299627"/>
                <a:gd name="connsiteY485" fmla="*/ 1855205 h 2375168"/>
                <a:gd name="connsiteX486" fmla="*/ 2042336 w 2299627"/>
                <a:gd name="connsiteY486" fmla="*/ 1838080 h 2375168"/>
                <a:gd name="connsiteX487" fmla="*/ 2042336 w 2299627"/>
                <a:gd name="connsiteY487" fmla="*/ 1849497 h 2375168"/>
                <a:gd name="connsiteX488" fmla="*/ 2040671 w 2299627"/>
                <a:gd name="connsiteY488" fmla="*/ 1854729 h 2375168"/>
                <a:gd name="connsiteX489" fmla="*/ 1610383 w 2299627"/>
                <a:gd name="connsiteY489" fmla="*/ 1404248 h 2375168"/>
                <a:gd name="connsiteX490" fmla="*/ 1621801 w 2299627"/>
                <a:gd name="connsiteY490" fmla="*/ 1389025 h 2375168"/>
                <a:gd name="connsiteX491" fmla="*/ 1627509 w 2299627"/>
                <a:gd name="connsiteY491" fmla="*/ 1396636 h 2375168"/>
                <a:gd name="connsiteX492" fmla="*/ 1610383 w 2299627"/>
                <a:gd name="connsiteY492" fmla="*/ 1404248 h 2375168"/>
                <a:gd name="connsiteX493" fmla="*/ 2034590 w 2299627"/>
                <a:gd name="connsiteY493" fmla="*/ 1859802 h 2375168"/>
                <a:gd name="connsiteX494" fmla="*/ 2034725 w 2299627"/>
                <a:gd name="connsiteY494" fmla="*/ 1857108 h 2375168"/>
                <a:gd name="connsiteX495" fmla="*/ 2038034 w 2299627"/>
                <a:gd name="connsiteY495" fmla="*/ 1855784 h 2375168"/>
                <a:gd name="connsiteX496" fmla="*/ 2013793 w 2299627"/>
                <a:gd name="connsiteY496" fmla="*/ 1860913 h 2375168"/>
                <a:gd name="connsiteX497" fmla="*/ 2017599 w 2299627"/>
                <a:gd name="connsiteY497" fmla="*/ 1862816 h 2375168"/>
                <a:gd name="connsiteX498" fmla="*/ 2017579 w 2299627"/>
                <a:gd name="connsiteY498" fmla="*/ 1862540 h 2375168"/>
                <a:gd name="connsiteX499" fmla="*/ 2017599 w 2299627"/>
                <a:gd name="connsiteY499" fmla="*/ 1862548 h 2375168"/>
                <a:gd name="connsiteX500" fmla="*/ 2017599 w 2299627"/>
                <a:gd name="connsiteY500" fmla="*/ 1845691 h 2375168"/>
                <a:gd name="connsiteX501" fmla="*/ 2016885 w 2299627"/>
                <a:gd name="connsiteY501" fmla="*/ 1852827 h 2375168"/>
                <a:gd name="connsiteX502" fmla="*/ 2017579 w 2299627"/>
                <a:gd name="connsiteY502" fmla="*/ 1862540 h 2375168"/>
                <a:gd name="connsiteX503" fmla="*/ 2027649 w 2299627"/>
                <a:gd name="connsiteY503" fmla="*/ 1883360 h 2375168"/>
                <a:gd name="connsiteX504" fmla="*/ 2027113 w 2299627"/>
                <a:gd name="connsiteY504" fmla="*/ 1876135 h 2375168"/>
                <a:gd name="connsiteX505" fmla="*/ 2031395 w 2299627"/>
                <a:gd name="connsiteY505" fmla="*/ 1863529 h 2375168"/>
                <a:gd name="connsiteX506" fmla="*/ 2034590 w 2299627"/>
                <a:gd name="connsiteY506" fmla="*/ 1859802 h 2375168"/>
                <a:gd name="connsiteX507" fmla="*/ 2033773 w 2299627"/>
                <a:gd name="connsiteY507" fmla="*/ 1876135 h 2375168"/>
                <a:gd name="connsiteX508" fmla="*/ 2030537 w 2299627"/>
                <a:gd name="connsiteY508" fmla="*/ 1885382 h 2375168"/>
                <a:gd name="connsiteX509" fmla="*/ 2030250 w 2299627"/>
                <a:gd name="connsiteY509" fmla="*/ 1886200 h 2375168"/>
                <a:gd name="connsiteX510" fmla="*/ 2030537 w 2299627"/>
                <a:gd name="connsiteY510" fmla="*/ 1885382 h 2375168"/>
                <a:gd name="connsiteX511" fmla="*/ 2030919 w 2299627"/>
                <a:gd name="connsiteY511" fmla="*/ 1885649 h 2375168"/>
                <a:gd name="connsiteX512" fmla="*/ 2027113 w 2299627"/>
                <a:gd name="connsiteY512" fmla="*/ 1895163 h 2375168"/>
                <a:gd name="connsiteX513" fmla="*/ 2026875 w 2299627"/>
                <a:gd name="connsiteY513" fmla="*/ 1888979 h 2375168"/>
                <a:gd name="connsiteX514" fmla="*/ 2030250 w 2299627"/>
                <a:gd name="connsiteY514" fmla="*/ 1886200 h 2375168"/>
                <a:gd name="connsiteX515" fmla="*/ 1686498 w 2299627"/>
                <a:gd name="connsiteY515" fmla="*/ 1531733 h 2375168"/>
                <a:gd name="connsiteX516" fmla="*/ 1697916 w 2299627"/>
                <a:gd name="connsiteY516" fmla="*/ 1526025 h 2375168"/>
                <a:gd name="connsiteX517" fmla="*/ 1686498 w 2299627"/>
                <a:gd name="connsiteY517" fmla="*/ 1531733 h 2375168"/>
                <a:gd name="connsiteX518" fmla="*/ 1728837 w 2299627"/>
                <a:gd name="connsiteY518" fmla="*/ 1584060 h 2375168"/>
                <a:gd name="connsiteX519" fmla="*/ 1735973 w 2299627"/>
                <a:gd name="connsiteY519" fmla="*/ 1583108 h 2375168"/>
                <a:gd name="connsiteX520" fmla="*/ 1724556 w 2299627"/>
                <a:gd name="connsiteY520" fmla="*/ 1579302 h 2375168"/>
                <a:gd name="connsiteX521" fmla="*/ 1728837 w 2299627"/>
                <a:gd name="connsiteY521" fmla="*/ 1584060 h 2375168"/>
                <a:gd name="connsiteX522" fmla="*/ 2019502 w 2299627"/>
                <a:gd name="connsiteY522" fmla="*/ 1898969 h 2375168"/>
                <a:gd name="connsiteX523" fmla="*/ 2019502 w 2299627"/>
                <a:gd name="connsiteY523" fmla="*/ 1887552 h 2375168"/>
                <a:gd name="connsiteX524" fmla="*/ 2025210 w 2299627"/>
                <a:gd name="connsiteY524" fmla="*/ 1889455 h 2375168"/>
                <a:gd name="connsiteX525" fmla="*/ 2019502 w 2299627"/>
                <a:gd name="connsiteY525" fmla="*/ 1898969 h 2375168"/>
                <a:gd name="connsiteX526" fmla="*/ 2000473 w 2299627"/>
                <a:gd name="connsiteY526" fmla="*/ 1885649 h 2375168"/>
                <a:gd name="connsiteX527" fmla="*/ 2006182 w 2299627"/>
                <a:gd name="connsiteY527" fmla="*/ 1879941 h 2375168"/>
                <a:gd name="connsiteX528" fmla="*/ 2008085 w 2299627"/>
                <a:gd name="connsiteY528" fmla="*/ 1881844 h 2375168"/>
                <a:gd name="connsiteX529" fmla="*/ 2008084 w 2299627"/>
                <a:gd name="connsiteY529" fmla="*/ 1883747 h 2375168"/>
                <a:gd name="connsiteX530" fmla="*/ 2008084 w 2299627"/>
                <a:gd name="connsiteY530" fmla="*/ 1885649 h 2375168"/>
                <a:gd name="connsiteX531" fmla="*/ 2000473 w 2299627"/>
                <a:gd name="connsiteY531" fmla="*/ 1885649 h 2375168"/>
                <a:gd name="connsiteX532" fmla="*/ 1667470 w 2299627"/>
                <a:gd name="connsiteY532" fmla="*/ 1535539 h 2375168"/>
                <a:gd name="connsiteX533" fmla="*/ 1675081 w 2299627"/>
                <a:gd name="connsiteY533" fmla="*/ 1518414 h 2375168"/>
                <a:gd name="connsiteX534" fmla="*/ 1667470 w 2299627"/>
                <a:gd name="connsiteY534" fmla="*/ 1535539 h 2375168"/>
                <a:gd name="connsiteX535" fmla="*/ 1591355 w 2299627"/>
                <a:gd name="connsiteY535" fmla="*/ 1474650 h 2375168"/>
                <a:gd name="connsiteX536" fmla="*/ 1597063 w 2299627"/>
                <a:gd name="connsiteY536" fmla="*/ 1468942 h 2375168"/>
                <a:gd name="connsiteX537" fmla="*/ 1591355 w 2299627"/>
                <a:gd name="connsiteY537" fmla="*/ 1468942 h 2375168"/>
                <a:gd name="connsiteX538" fmla="*/ 1921028 w 2299627"/>
                <a:gd name="connsiteY538" fmla="*/ 1842361 h 2375168"/>
                <a:gd name="connsiteX539" fmla="*/ 1926261 w 2299627"/>
                <a:gd name="connsiteY539" fmla="*/ 1845691 h 2375168"/>
                <a:gd name="connsiteX540" fmla="*/ 1928164 w 2299627"/>
                <a:gd name="connsiteY540" fmla="*/ 1836177 h 2375168"/>
                <a:gd name="connsiteX541" fmla="*/ 1918649 w 2299627"/>
                <a:gd name="connsiteY541" fmla="*/ 1836177 h 2375168"/>
                <a:gd name="connsiteX542" fmla="*/ 1921028 w 2299627"/>
                <a:gd name="connsiteY542" fmla="*/ 1842361 h 2375168"/>
                <a:gd name="connsiteX543" fmla="*/ 1987153 w 2299627"/>
                <a:gd name="connsiteY543" fmla="*/ 1919899 h 2375168"/>
                <a:gd name="connsiteX544" fmla="*/ 1985250 w 2299627"/>
                <a:gd name="connsiteY544" fmla="*/ 1910385 h 2375168"/>
                <a:gd name="connsiteX545" fmla="*/ 2000473 w 2299627"/>
                <a:gd name="connsiteY545" fmla="*/ 1897066 h 2375168"/>
                <a:gd name="connsiteX546" fmla="*/ 1996667 w 2299627"/>
                <a:gd name="connsiteY546" fmla="*/ 1897066 h 2375168"/>
                <a:gd name="connsiteX547" fmla="*/ 1996667 w 2299627"/>
                <a:gd name="connsiteY547" fmla="*/ 1889455 h 2375168"/>
                <a:gd name="connsiteX548" fmla="*/ 1998570 w 2299627"/>
                <a:gd name="connsiteY548" fmla="*/ 1891358 h 2375168"/>
                <a:gd name="connsiteX549" fmla="*/ 2008085 w 2299627"/>
                <a:gd name="connsiteY549" fmla="*/ 1891357 h 2375168"/>
                <a:gd name="connsiteX550" fmla="*/ 1987153 w 2299627"/>
                <a:gd name="connsiteY550" fmla="*/ 1919899 h 2375168"/>
                <a:gd name="connsiteX551" fmla="*/ 1937678 w 2299627"/>
                <a:gd name="connsiteY551" fmla="*/ 1897066 h 2375168"/>
                <a:gd name="connsiteX552" fmla="*/ 1947193 w 2299627"/>
                <a:gd name="connsiteY552" fmla="*/ 1897066 h 2375168"/>
                <a:gd name="connsiteX553" fmla="*/ 1941484 w 2299627"/>
                <a:gd name="connsiteY553" fmla="*/ 1893261 h 2375168"/>
                <a:gd name="connsiteX554" fmla="*/ 1937678 w 2299627"/>
                <a:gd name="connsiteY554" fmla="*/ 1897066 h 2375168"/>
                <a:gd name="connsiteX555" fmla="*/ 1669373 w 2299627"/>
                <a:gd name="connsiteY555" fmla="*/ 1617358 h 2375168"/>
                <a:gd name="connsiteX556" fmla="*/ 1667470 w 2299627"/>
                <a:gd name="connsiteY556" fmla="*/ 1605941 h 2375168"/>
                <a:gd name="connsiteX557" fmla="*/ 1676984 w 2299627"/>
                <a:gd name="connsiteY557" fmla="*/ 1605942 h 2375168"/>
                <a:gd name="connsiteX558" fmla="*/ 1669373 w 2299627"/>
                <a:gd name="connsiteY558" fmla="*/ 1617358 h 2375168"/>
                <a:gd name="connsiteX559" fmla="*/ 1735973 w 2299627"/>
                <a:gd name="connsiteY559" fmla="*/ 1691566 h 2375168"/>
                <a:gd name="connsiteX560" fmla="*/ 1751196 w 2299627"/>
                <a:gd name="connsiteY560" fmla="*/ 1687761 h 2375168"/>
                <a:gd name="connsiteX561" fmla="*/ 1751196 w 2299627"/>
                <a:gd name="connsiteY561" fmla="*/ 1680150 h 2375168"/>
                <a:gd name="connsiteX562" fmla="*/ 1735973 w 2299627"/>
                <a:gd name="connsiteY562" fmla="*/ 1691566 h 2375168"/>
                <a:gd name="connsiteX563" fmla="*/ 1604675 w 2299627"/>
                <a:gd name="connsiteY563" fmla="*/ 1567886 h 2375168"/>
                <a:gd name="connsiteX564" fmla="*/ 1604675 w 2299627"/>
                <a:gd name="connsiteY564" fmla="*/ 1558372 h 2375168"/>
                <a:gd name="connsiteX565" fmla="*/ 1621801 w 2299627"/>
                <a:gd name="connsiteY565" fmla="*/ 1546955 h 2375168"/>
                <a:gd name="connsiteX566" fmla="*/ 1604675 w 2299627"/>
                <a:gd name="connsiteY566" fmla="*/ 1567886 h 2375168"/>
                <a:gd name="connsiteX567" fmla="*/ 1939581 w 2299627"/>
                <a:gd name="connsiteY567" fmla="*/ 1925607 h 2375168"/>
                <a:gd name="connsiteX568" fmla="*/ 1943387 w 2299627"/>
                <a:gd name="connsiteY568" fmla="*/ 1912288 h 2375168"/>
                <a:gd name="connsiteX569" fmla="*/ 1950998 w 2299627"/>
                <a:gd name="connsiteY569" fmla="*/ 1912288 h 2375168"/>
                <a:gd name="connsiteX570" fmla="*/ 1939581 w 2299627"/>
                <a:gd name="connsiteY570" fmla="*/ 1925607 h 2375168"/>
                <a:gd name="connsiteX571" fmla="*/ 1922455 w 2299627"/>
                <a:gd name="connsiteY571" fmla="*/ 1912288 h 2375168"/>
                <a:gd name="connsiteX572" fmla="*/ 1937678 w 2299627"/>
                <a:gd name="connsiteY572" fmla="*/ 1898969 h 2375168"/>
                <a:gd name="connsiteX573" fmla="*/ 1922455 w 2299627"/>
                <a:gd name="connsiteY573" fmla="*/ 1912288 h 2375168"/>
                <a:gd name="connsiteX574" fmla="*/ 1930490 w 2299627"/>
                <a:gd name="connsiteY574" fmla="*/ 1929202 h 2375168"/>
                <a:gd name="connsiteX575" fmla="*/ 1933872 w 2299627"/>
                <a:gd name="connsiteY575" fmla="*/ 1927510 h 2375168"/>
                <a:gd name="connsiteX576" fmla="*/ 1931256 w 2299627"/>
                <a:gd name="connsiteY576" fmla="*/ 1929175 h 2375168"/>
                <a:gd name="connsiteX577" fmla="*/ 1930067 w 2299627"/>
                <a:gd name="connsiteY577" fmla="*/ 1929413 h 2375168"/>
                <a:gd name="connsiteX578" fmla="*/ 1930028 w 2299627"/>
                <a:gd name="connsiteY578" fmla="*/ 1929217 h 2375168"/>
                <a:gd name="connsiteX579" fmla="*/ 1930490 w 2299627"/>
                <a:gd name="connsiteY579" fmla="*/ 1929202 h 2375168"/>
                <a:gd name="connsiteX580" fmla="*/ 1633218 w 2299627"/>
                <a:gd name="connsiteY580" fmla="*/ 1626872 h 2375168"/>
                <a:gd name="connsiteX581" fmla="*/ 1644635 w 2299627"/>
                <a:gd name="connsiteY581" fmla="*/ 1617358 h 2375168"/>
                <a:gd name="connsiteX582" fmla="*/ 1633218 w 2299627"/>
                <a:gd name="connsiteY582" fmla="*/ 1626872 h 2375168"/>
                <a:gd name="connsiteX583" fmla="*/ 1692207 w 2299627"/>
                <a:gd name="connsiteY583" fmla="*/ 1706788 h 2375168"/>
                <a:gd name="connsiteX584" fmla="*/ 1701722 w 2299627"/>
                <a:gd name="connsiteY584" fmla="*/ 1701080 h 2375168"/>
                <a:gd name="connsiteX585" fmla="*/ 1692207 w 2299627"/>
                <a:gd name="connsiteY585" fmla="*/ 1706788 h 2375168"/>
                <a:gd name="connsiteX586" fmla="*/ 1560909 w 2299627"/>
                <a:gd name="connsiteY586" fmla="*/ 1573594 h 2375168"/>
                <a:gd name="connsiteX587" fmla="*/ 1568520 w 2299627"/>
                <a:gd name="connsiteY587" fmla="*/ 1565983 h 2375168"/>
                <a:gd name="connsiteX588" fmla="*/ 1560909 w 2299627"/>
                <a:gd name="connsiteY588" fmla="*/ 1573594 h 2375168"/>
                <a:gd name="connsiteX589" fmla="*/ 1640830 w 2299627"/>
                <a:gd name="connsiteY589" fmla="*/ 1674441 h 2375168"/>
                <a:gd name="connsiteX590" fmla="*/ 1654150 w 2299627"/>
                <a:gd name="connsiteY590" fmla="*/ 1668733 h 2375168"/>
                <a:gd name="connsiteX591" fmla="*/ 1656052 w 2299627"/>
                <a:gd name="connsiteY591" fmla="*/ 1659219 h 2375168"/>
                <a:gd name="connsiteX592" fmla="*/ 1640830 w 2299627"/>
                <a:gd name="connsiteY592" fmla="*/ 1674441 h 2375168"/>
                <a:gd name="connsiteX593" fmla="*/ 1680790 w 2299627"/>
                <a:gd name="connsiteY593" fmla="*/ 1723914 h 2375168"/>
                <a:gd name="connsiteX594" fmla="*/ 1699819 w 2299627"/>
                <a:gd name="connsiteY594" fmla="*/ 1712497 h 2375168"/>
                <a:gd name="connsiteX595" fmla="*/ 1680790 w 2299627"/>
                <a:gd name="connsiteY595" fmla="*/ 1723914 h 2375168"/>
                <a:gd name="connsiteX596" fmla="*/ 1595161 w 2299627"/>
                <a:gd name="connsiteY596" fmla="*/ 1632580 h 2375168"/>
                <a:gd name="connsiteX597" fmla="*/ 1606578 w 2299627"/>
                <a:gd name="connsiteY597" fmla="*/ 1623066 h 2375168"/>
                <a:gd name="connsiteX598" fmla="*/ 1595161 w 2299627"/>
                <a:gd name="connsiteY598" fmla="*/ 1632580 h 2375168"/>
                <a:gd name="connsiteX599" fmla="*/ 1866320 w 2299627"/>
                <a:gd name="connsiteY599" fmla="*/ 1933932 h 2375168"/>
                <a:gd name="connsiteX600" fmla="*/ 1876786 w 2299627"/>
                <a:gd name="connsiteY600" fmla="*/ 1933219 h 2375168"/>
                <a:gd name="connsiteX601" fmla="*/ 1880592 w 2299627"/>
                <a:gd name="connsiteY601" fmla="*/ 1923705 h 2375168"/>
                <a:gd name="connsiteX602" fmla="*/ 1861563 w 2299627"/>
                <a:gd name="connsiteY602" fmla="*/ 1927510 h 2375168"/>
                <a:gd name="connsiteX603" fmla="*/ 1866320 w 2299627"/>
                <a:gd name="connsiteY603" fmla="*/ 1933932 h 2375168"/>
                <a:gd name="connsiteX604" fmla="*/ 1667470 w 2299627"/>
                <a:gd name="connsiteY604" fmla="*/ 1735330 h 2375168"/>
                <a:gd name="connsiteX605" fmla="*/ 1676984 w 2299627"/>
                <a:gd name="connsiteY605" fmla="*/ 1723913 h 2375168"/>
                <a:gd name="connsiteX606" fmla="*/ 1667470 w 2299627"/>
                <a:gd name="connsiteY606" fmla="*/ 1735330 h 2375168"/>
                <a:gd name="connsiteX607" fmla="*/ 1842534 w 2299627"/>
                <a:gd name="connsiteY607" fmla="*/ 1923705 h 2375168"/>
                <a:gd name="connsiteX608" fmla="*/ 1863466 w 2299627"/>
                <a:gd name="connsiteY608" fmla="*/ 1902774 h 2375168"/>
                <a:gd name="connsiteX609" fmla="*/ 1842534 w 2299627"/>
                <a:gd name="connsiteY609" fmla="*/ 1923705 h 2375168"/>
                <a:gd name="connsiteX610" fmla="*/ 1703624 w 2299627"/>
                <a:gd name="connsiteY610" fmla="*/ 1788608 h 2375168"/>
                <a:gd name="connsiteX611" fmla="*/ 1745488 w 2299627"/>
                <a:gd name="connsiteY611" fmla="*/ 1744844 h 2375168"/>
                <a:gd name="connsiteX612" fmla="*/ 1703624 w 2299627"/>
                <a:gd name="connsiteY612" fmla="*/ 1788608 h 2375168"/>
                <a:gd name="connsiteX613" fmla="*/ 1834923 w 2299627"/>
                <a:gd name="connsiteY613" fmla="*/ 1957955 h 2375168"/>
                <a:gd name="connsiteX614" fmla="*/ 1842534 w 2299627"/>
                <a:gd name="connsiteY614" fmla="*/ 1950344 h 2375168"/>
                <a:gd name="connsiteX615" fmla="*/ 1834923 w 2299627"/>
                <a:gd name="connsiteY615" fmla="*/ 1957955 h 2375168"/>
                <a:gd name="connsiteX616" fmla="*/ 1648441 w 2299627"/>
                <a:gd name="connsiteY616" fmla="*/ 1765775 h 2375168"/>
                <a:gd name="connsiteX617" fmla="*/ 1690304 w 2299627"/>
                <a:gd name="connsiteY617" fmla="*/ 1741038 h 2375168"/>
                <a:gd name="connsiteX618" fmla="*/ 1705527 w 2299627"/>
                <a:gd name="connsiteY618" fmla="*/ 1727719 h 2375168"/>
                <a:gd name="connsiteX619" fmla="*/ 1659858 w 2299627"/>
                <a:gd name="connsiteY619" fmla="*/ 1754358 h 2375168"/>
                <a:gd name="connsiteX620" fmla="*/ 1648441 w 2299627"/>
                <a:gd name="connsiteY620" fmla="*/ 1765775 h 2375168"/>
                <a:gd name="connsiteX621" fmla="*/ 1374427 w 2299627"/>
                <a:gd name="connsiteY621" fmla="*/ 1486067 h 2375168"/>
                <a:gd name="connsiteX622" fmla="*/ 1373932 w 2299627"/>
                <a:gd name="connsiteY622" fmla="*/ 1484085 h 2375168"/>
                <a:gd name="connsiteX623" fmla="*/ 1375241 w 2299627"/>
                <a:gd name="connsiteY623" fmla="*/ 1483828 h 2375168"/>
                <a:gd name="connsiteX624" fmla="*/ 1676984 w 2299627"/>
                <a:gd name="connsiteY624" fmla="*/ 1809538 h 2375168"/>
                <a:gd name="connsiteX625" fmla="*/ 1692207 w 2299627"/>
                <a:gd name="connsiteY625" fmla="*/ 1796219 h 2375168"/>
                <a:gd name="connsiteX626" fmla="*/ 1676984 w 2299627"/>
                <a:gd name="connsiteY626" fmla="*/ 1809538 h 2375168"/>
                <a:gd name="connsiteX627" fmla="*/ 1848243 w 2299627"/>
                <a:gd name="connsiteY627" fmla="*/ 1994107 h 2375168"/>
                <a:gd name="connsiteX628" fmla="*/ 1853951 w 2299627"/>
                <a:gd name="connsiteY628" fmla="*/ 1986496 h 2375168"/>
                <a:gd name="connsiteX629" fmla="*/ 1848243 w 2299627"/>
                <a:gd name="connsiteY629" fmla="*/ 1994107 h 2375168"/>
                <a:gd name="connsiteX630" fmla="*/ 1397261 w 2299627"/>
                <a:gd name="connsiteY630" fmla="*/ 1524122 h 2375168"/>
                <a:gd name="connsiteX631" fmla="*/ 1393456 w 2299627"/>
                <a:gd name="connsiteY631" fmla="*/ 1518414 h 2375168"/>
                <a:gd name="connsiteX632" fmla="*/ 1402970 w 2299627"/>
                <a:gd name="connsiteY632" fmla="*/ 1512706 h 2375168"/>
                <a:gd name="connsiteX633" fmla="*/ 1401067 w 2299627"/>
                <a:gd name="connsiteY633" fmla="*/ 1505094 h 2375168"/>
                <a:gd name="connsiteX634" fmla="*/ 1402970 w 2299627"/>
                <a:gd name="connsiteY634" fmla="*/ 1499386 h 2375168"/>
                <a:gd name="connsiteX635" fmla="*/ 1412485 w 2299627"/>
                <a:gd name="connsiteY635" fmla="*/ 1497483 h 2375168"/>
                <a:gd name="connsiteX636" fmla="*/ 1408679 w 2299627"/>
                <a:gd name="connsiteY636" fmla="*/ 1497483 h 2375168"/>
                <a:gd name="connsiteX637" fmla="*/ 1420096 w 2299627"/>
                <a:gd name="connsiteY637" fmla="*/ 1480358 h 2375168"/>
                <a:gd name="connsiteX638" fmla="*/ 1410582 w 2299627"/>
                <a:gd name="connsiteY638" fmla="*/ 1484164 h 2375168"/>
                <a:gd name="connsiteX639" fmla="*/ 1409318 w 2299627"/>
                <a:gd name="connsiteY639" fmla="*/ 1477125 h 2375168"/>
                <a:gd name="connsiteX640" fmla="*/ 1529182 w 2299627"/>
                <a:gd name="connsiteY640" fmla="*/ 1453547 h 2375168"/>
                <a:gd name="connsiteX641" fmla="*/ 1524516 w 2299627"/>
                <a:gd name="connsiteY641" fmla="*/ 1460142 h 2375168"/>
                <a:gd name="connsiteX642" fmla="*/ 1494308 w 2299627"/>
                <a:gd name="connsiteY642" fmla="*/ 1499386 h 2375168"/>
                <a:gd name="connsiteX643" fmla="*/ 1484794 w 2299627"/>
                <a:gd name="connsiteY643" fmla="*/ 1503192 h 2375168"/>
                <a:gd name="connsiteX644" fmla="*/ 1473376 w 2299627"/>
                <a:gd name="connsiteY644" fmla="*/ 1512706 h 2375168"/>
                <a:gd name="connsiteX645" fmla="*/ 1482891 w 2299627"/>
                <a:gd name="connsiteY645" fmla="*/ 1491775 h 2375168"/>
                <a:gd name="connsiteX646" fmla="*/ 1465765 w 2299627"/>
                <a:gd name="connsiteY646" fmla="*/ 1501289 h 2375168"/>
                <a:gd name="connsiteX647" fmla="*/ 1439125 w 2299627"/>
                <a:gd name="connsiteY647" fmla="*/ 1529830 h 2375168"/>
                <a:gd name="connsiteX648" fmla="*/ 1437222 w 2299627"/>
                <a:gd name="connsiteY648" fmla="*/ 1493678 h 2375168"/>
                <a:gd name="connsiteX649" fmla="*/ 1425805 w 2299627"/>
                <a:gd name="connsiteY649" fmla="*/ 1499386 h 2375168"/>
                <a:gd name="connsiteX650" fmla="*/ 1397261 w 2299627"/>
                <a:gd name="connsiteY650" fmla="*/ 1524122 h 2375168"/>
                <a:gd name="connsiteX651" fmla="*/ 1587549 w 2299627"/>
                <a:gd name="connsiteY651" fmla="*/ 1731525 h 2375168"/>
                <a:gd name="connsiteX652" fmla="*/ 1617995 w 2299627"/>
                <a:gd name="connsiteY652" fmla="*/ 1720108 h 2375168"/>
                <a:gd name="connsiteX653" fmla="*/ 1627509 w 2299627"/>
                <a:gd name="connsiteY653" fmla="*/ 1704886 h 2375168"/>
                <a:gd name="connsiteX654" fmla="*/ 1587549 w 2299627"/>
                <a:gd name="connsiteY654" fmla="*/ 1731525 h 2375168"/>
                <a:gd name="connsiteX655" fmla="*/ 1709333 w 2299627"/>
                <a:gd name="connsiteY655" fmla="*/ 1862816 h 2375168"/>
                <a:gd name="connsiteX656" fmla="*/ 1716944 w 2299627"/>
                <a:gd name="connsiteY656" fmla="*/ 1866622 h 2375168"/>
                <a:gd name="connsiteX657" fmla="*/ 1716945 w 2299627"/>
                <a:gd name="connsiteY657" fmla="*/ 1851399 h 2375168"/>
                <a:gd name="connsiteX658" fmla="*/ 1711236 w 2299627"/>
                <a:gd name="connsiteY658" fmla="*/ 1851399 h 2375168"/>
                <a:gd name="connsiteX659" fmla="*/ 1709333 w 2299627"/>
                <a:gd name="connsiteY659" fmla="*/ 1862816 h 2375168"/>
                <a:gd name="connsiteX660" fmla="*/ 1821602 w 2299627"/>
                <a:gd name="connsiteY660" fmla="*/ 1982691 h 2375168"/>
                <a:gd name="connsiteX661" fmla="*/ 1834923 w 2299627"/>
                <a:gd name="connsiteY661" fmla="*/ 1971274 h 2375168"/>
                <a:gd name="connsiteX662" fmla="*/ 1821603 w 2299627"/>
                <a:gd name="connsiteY662" fmla="*/ 1976982 h 2375168"/>
                <a:gd name="connsiteX663" fmla="*/ 1821602 w 2299627"/>
                <a:gd name="connsiteY663" fmla="*/ 1982691 h 2375168"/>
                <a:gd name="connsiteX664" fmla="*/ 1557103 w 2299627"/>
                <a:gd name="connsiteY664" fmla="*/ 1704886 h 2375168"/>
                <a:gd name="connsiteX665" fmla="*/ 1560909 w 2299627"/>
                <a:gd name="connsiteY665" fmla="*/ 1697275 h 2375168"/>
                <a:gd name="connsiteX666" fmla="*/ 1557103 w 2299627"/>
                <a:gd name="connsiteY666" fmla="*/ 1704886 h 2375168"/>
                <a:gd name="connsiteX667" fmla="*/ 1836826 w 2299627"/>
                <a:gd name="connsiteY667" fmla="*/ 2004335 h 2375168"/>
                <a:gd name="connsiteX668" fmla="*/ 1831117 w 2299627"/>
                <a:gd name="connsiteY668" fmla="*/ 1997913 h 2375168"/>
                <a:gd name="connsiteX669" fmla="*/ 1842534 w 2299627"/>
                <a:gd name="connsiteY669" fmla="*/ 1997913 h 2375168"/>
                <a:gd name="connsiteX670" fmla="*/ 1836826 w 2299627"/>
                <a:gd name="connsiteY670" fmla="*/ 2004335 h 2375168"/>
                <a:gd name="connsiteX671" fmla="*/ 1536171 w 2299627"/>
                <a:gd name="connsiteY671" fmla="*/ 1687761 h 2375168"/>
                <a:gd name="connsiteX672" fmla="*/ 1543783 w 2299627"/>
                <a:gd name="connsiteY672" fmla="*/ 1676344 h 2375168"/>
                <a:gd name="connsiteX673" fmla="*/ 1541880 w 2299627"/>
                <a:gd name="connsiteY673" fmla="*/ 1685858 h 2375168"/>
                <a:gd name="connsiteX674" fmla="*/ 1536171 w 2299627"/>
                <a:gd name="connsiteY674" fmla="*/ 1687761 h 2375168"/>
                <a:gd name="connsiteX675" fmla="*/ 1349690 w 2299627"/>
                <a:gd name="connsiteY675" fmla="*/ 1489872 h 2375168"/>
                <a:gd name="connsiteX676" fmla="*/ 1351544 w 2299627"/>
                <a:gd name="connsiteY676" fmla="*/ 1488489 h 2375168"/>
                <a:gd name="connsiteX677" fmla="*/ 1355403 w 2299627"/>
                <a:gd name="connsiteY677" fmla="*/ 1487730 h 2375168"/>
                <a:gd name="connsiteX678" fmla="*/ 1543783 w 2299627"/>
                <a:gd name="connsiteY678" fmla="*/ 1697275 h 2375168"/>
                <a:gd name="connsiteX679" fmla="*/ 1593258 w 2299627"/>
                <a:gd name="connsiteY679" fmla="*/ 1634483 h 2375168"/>
                <a:gd name="connsiteX680" fmla="*/ 1597063 w 2299627"/>
                <a:gd name="connsiteY680" fmla="*/ 1636386 h 2375168"/>
                <a:gd name="connsiteX681" fmla="*/ 1568520 w 2299627"/>
                <a:gd name="connsiteY681" fmla="*/ 1670636 h 2375168"/>
                <a:gd name="connsiteX682" fmla="*/ 1543783 w 2299627"/>
                <a:gd name="connsiteY682" fmla="*/ 1697275 h 2375168"/>
                <a:gd name="connsiteX683" fmla="*/ 1402970 w 2299627"/>
                <a:gd name="connsiteY683" fmla="*/ 1554567 h 2375168"/>
                <a:gd name="connsiteX684" fmla="*/ 1414387 w 2299627"/>
                <a:gd name="connsiteY684" fmla="*/ 1539344 h 2375168"/>
                <a:gd name="connsiteX685" fmla="*/ 1420096 w 2299627"/>
                <a:gd name="connsiteY685" fmla="*/ 1539344 h 2375168"/>
                <a:gd name="connsiteX686" fmla="*/ 1418193 w 2299627"/>
                <a:gd name="connsiteY686" fmla="*/ 1533636 h 2375168"/>
                <a:gd name="connsiteX687" fmla="*/ 1402970 w 2299627"/>
                <a:gd name="connsiteY687" fmla="*/ 1554567 h 2375168"/>
                <a:gd name="connsiteX688" fmla="*/ 1444833 w 2299627"/>
                <a:gd name="connsiteY688" fmla="*/ 1604039 h 2375168"/>
                <a:gd name="connsiteX689" fmla="*/ 1463862 w 2299627"/>
                <a:gd name="connsiteY689" fmla="*/ 1581205 h 2375168"/>
                <a:gd name="connsiteX690" fmla="*/ 1501919 w 2299627"/>
                <a:gd name="connsiteY690" fmla="*/ 1535539 h 2375168"/>
                <a:gd name="connsiteX691" fmla="*/ 1511434 w 2299627"/>
                <a:gd name="connsiteY691" fmla="*/ 1531733 h 2375168"/>
                <a:gd name="connsiteX692" fmla="*/ 1524754 w 2299627"/>
                <a:gd name="connsiteY692" fmla="*/ 1501289 h 2375168"/>
                <a:gd name="connsiteX693" fmla="*/ 1519045 w 2299627"/>
                <a:gd name="connsiteY693" fmla="*/ 1505094 h 2375168"/>
                <a:gd name="connsiteX694" fmla="*/ 1536171 w 2299627"/>
                <a:gd name="connsiteY694" fmla="*/ 1472747 h 2375168"/>
                <a:gd name="connsiteX695" fmla="*/ 1591355 w 2299627"/>
                <a:gd name="connsiteY695" fmla="*/ 1409956 h 2375168"/>
                <a:gd name="connsiteX696" fmla="*/ 1616092 w 2299627"/>
                <a:gd name="connsiteY696" fmla="*/ 1413761 h 2375168"/>
                <a:gd name="connsiteX697" fmla="*/ 1604675 w 2299627"/>
                <a:gd name="connsiteY697" fmla="*/ 1434692 h 2375168"/>
                <a:gd name="connsiteX698" fmla="*/ 1619898 w 2299627"/>
                <a:gd name="connsiteY698" fmla="*/ 1427080 h 2375168"/>
                <a:gd name="connsiteX699" fmla="*/ 1600869 w 2299627"/>
                <a:gd name="connsiteY699" fmla="*/ 1440400 h 2375168"/>
                <a:gd name="connsiteX700" fmla="*/ 1602772 w 2299627"/>
                <a:gd name="connsiteY700" fmla="*/ 1463233 h 2375168"/>
                <a:gd name="connsiteX701" fmla="*/ 1595161 w 2299627"/>
                <a:gd name="connsiteY701" fmla="*/ 1463233 h 2375168"/>
                <a:gd name="connsiteX702" fmla="*/ 1600869 w 2299627"/>
                <a:gd name="connsiteY702" fmla="*/ 1468942 h 2375168"/>
                <a:gd name="connsiteX703" fmla="*/ 1593257 w 2299627"/>
                <a:gd name="connsiteY703" fmla="*/ 1491775 h 2375168"/>
                <a:gd name="connsiteX704" fmla="*/ 1587549 w 2299627"/>
                <a:gd name="connsiteY704" fmla="*/ 1493678 h 2375168"/>
                <a:gd name="connsiteX705" fmla="*/ 1585646 w 2299627"/>
                <a:gd name="connsiteY705" fmla="*/ 1482261 h 2375168"/>
                <a:gd name="connsiteX706" fmla="*/ 1568520 w 2299627"/>
                <a:gd name="connsiteY706" fmla="*/ 1482261 h 2375168"/>
                <a:gd name="connsiteX707" fmla="*/ 1530463 w 2299627"/>
                <a:gd name="connsiteY707" fmla="*/ 1518414 h 2375168"/>
                <a:gd name="connsiteX708" fmla="*/ 1511434 w 2299627"/>
                <a:gd name="connsiteY708" fmla="*/ 1539344 h 2375168"/>
                <a:gd name="connsiteX709" fmla="*/ 1444833 w 2299627"/>
                <a:gd name="connsiteY709" fmla="*/ 1604039 h 2375168"/>
                <a:gd name="connsiteX710" fmla="*/ 1374427 w 2299627"/>
                <a:gd name="connsiteY710" fmla="*/ 1546956 h 2375168"/>
                <a:gd name="connsiteX711" fmla="*/ 1370621 w 2299627"/>
                <a:gd name="connsiteY711" fmla="*/ 1541247 h 2375168"/>
                <a:gd name="connsiteX712" fmla="*/ 1391553 w 2299627"/>
                <a:gd name="connsiteY712" fmla="*/ 1522219 h 2375168"/>
                <a:gd name="connsiteX713" fmla="*/ 1374427 w 2299627"/>
                <a:gd name="connsiteY713" fmla="*/ 1546956 h 2375168"/>
                <a:gd name="connsiteX714" fmla="*/ 1427707 w 2299627"/>
                <a:gd name="connsiteY714" fmla="*/ 1617358 h 2375168"/>
                <a:gd name="connsiteX715" fmla="*/ 1427707 w 2299627"/>
                <a:gd name="connsiteY715" fmla="*/ 1609747 h 2375168"/>
                <a:gd name="connsiteX716" fmla="*/ 1442931 w 2299627"/>
                <a:gd name="connsiteY716" fmla="*/ 1604038 h 2375168"/>
                <a:gd name="connsiteX717" fmla="*/ 1427707 w 2299627"/>
                <a:gd name="connsiteY717" fmla="*/ 1617358 h 2375168"/>
                <a:gd name="connsiteX718" fmla="*/ 1471474 w 2299627"/>
                <a:gd name="connsiteY718" fmla="*/ 1668733 h 2375168"/>
                <a:gd name="connsiteX719" fmla="*/ 1494308 w 2299627"/>
                <a:gd name="connsiteY719" fmla="*/ 1642094 h 2375168"/>
                <a:gd name="connsiteX720" fmla="*/ 1471474 w 2299627"/>
                <a:gd name="connsiteY720" fmla="*/ 1668733 h 2375168"/>
                <a:gd name="connsiteX721" fmla="*/ 1477182 w 2299627"/>
                <a:gd name="connsiteY721" fmla="*/ 1683955 h 2375168"/>
                <a:gd name="connsiteX722" fmla="*/ 1479085 w 2299627"/>
                <a:gd name="connsiteY722" fmla="*/ 1672538 h 2375168"/>
                <a:gd name="connsiteX723" fmla="*/ 1484794 w 2299627"/>
                <a:gd name="connsiteY723" fmla="*/ 1672538 h 2375168"/>
                <a:gd name="connsiteX724" fmla="*/ 1532365 w 2299627"/>
                <a:gd name="connsiteY724" fmla="*/ 1615455 h 2375168"/>
                <a:gd name="connsiteX725" fmla="*/ 1555200 w 2299627"/>
                <a:gd name="connsiteY725" fmla="*/ 1605942 h 2375168"/>
                <a:gd name="connsiteX726" fmla="*/ 1560909 w 2299627"/>
                <a:gd name="connsiteY726" fmla="*/ 1605941 h 2375168"/>
                <a:gd name="connsiteX727" fmla="*/ 1564714 w 2299627"/>
                <a:gd name="connsiteY727" fmla="*/ 1581205 h 2375168"/>
                <a:gd name="connsiteX728" fmla="*/ 1585646 w 2299627"/>
                <a:gd name="connsiteY728" fmla="*/ 1571691 h 2375168"/>
                <a:gd name="connsiteX729" fmla="*/ 1581840 w 2299627"/>
                <a:gd name="connsiteY729" fmla="*/ 1583108 h 2375168"/>
                <a:gd name="connsiteX730" fmla="*/ 1574229 w 2299627"/>
                <a:gd name="connsiteY730" fmla="*/ 1581205 h 2375168"/>
                <a:gd name="connsiteX731" fmla="*/ 1566617 w 2299627"/>
                <a:gd name="connsiteY731" fmla="*/ 1598331 h 2375168"/>
                <a:gd name="connsiteX732" fmla="*/ 1578034 w 2299627"/>
                <a:gd name="connsiteY732" fmla="*/ 1598330 h 2375168"/>
                <a:gd name="connsiteX733" fmla="*/ 1551394 w 2299627"/>
                <a:gd name="connsiteY733" fmla="*/ 1619261 h 2375168"/>
                <a:gd name="connsiteX734" fmla="*/ 1526657 w 2299627"/>
                <a:gd name="connsiteY734" fmla="*/ 1632580 h 2375168"/>
                <a:gd name="connsiteX735" fmla="*/ 1526657 w 2299627"/>
                <a:gd name="connsiteY735" fmla="*/ 1643997 h 2375168"/>
                <a:gd name="connsiteX736" fmla="*/ 1477182 w 2299627"/>
                <a:gd name="connsiteY736" fmla="*/ 1683955 h 2375168"/>
                <a:gd name="connsiteX737" fmla="*/ 1637024 w 2299627"/>
                <a:gd name="connsiteY737" fmla="*/ 1908482 h 2375168"/>
                <a:gd name="connsiteX738" fmla="*/ 1652247 w 2299627"/>
                <a:gd name="connsiteY738" fmla="*/ 1893260 h 2375168"/>
                <a:gd name="connsiteX739" fmla="*/ 1637024 w 2299627"/>
                <a:gd name="connsiteY739" fmla="*/ 1908482 h 2375168"/>
                <a:gd name="connsiteX740" fmla="*/ 1385844 w 2299627"/>
                <a:gd name="connsiteY740" fmla="*/ 1645900 h 2375168"/>
                <a:gd name="connsiteX741" fmla="*/ 1414387 w 2299627"/>
                <a:gd name="connsiteY741" fmla="*/ 1621164 h 2375168"/>
                <a:gd name="connsiteX742" fmla="*/ 1385844 w 2299627"/>
                <a:gd name="connsiteY742" fmla="*/ 1645900 h 2375168"/>
                <a:gd name="connsiteX743" fmla="*/ 1718847 w 2299627"/>
                <a:gd name="connsiteY743" fmla="*/ 2003621 h 2375168"/>
                <a:gd name="connsiteX744" fmla="*/ 1730265 w 2299627"/>
                <a:gd name="connsiteY744" fmla="*/ 1997913 h 2375168"/>
                <a:gd name="connsiteX745" fmla="*/ 1718847 w 2299627"/>
                <a:gd name="connsiteY745" fmla="*/ 2003621 h 2375168"/>
                <a:gd name="connsiteX746" fmla="*/ 1368718 w 2299627"/>
                <a:gd name="connsiteY746" fmla="*/ 1653511 h 2375168"/>
                <a:gd name="connsiteX747" fmla="*/ 1383941 w 2299627"/>
                <a:gd name="connsiteY747" fmla="*/ 1645900 h 2375168"/>
                <a:gd name="connsiteX748" fmla="*/ 1368718 w 2299627"/>
                <a:gd name="connsiteY748" fmla="*/ 1653511 h 2375168"/>
                <a:gd name="connsiteX749" fmla="*/ 1397261 w 2299627"/>
                <a:gd name="connsiteY749" fmla="*/ 1701080 h 2375168"/>
                <a:gd name="connsiteX750" fmla="*/ 1397261 w 2299627"/>
                <a:gd name="connsiteY750" fmla="*/ 1687761 h 2375168"/>
                <a:gd name="connsiteX751" fmla="*/ 1425805 w 2299627"/>
                <a:gd name="connsiteY751" fmla="*/ 1676344 h 2375168"/>
                <a:gd name="connsiteX752" fmla="*/ 1435319 w 2299627"/>
                <a:gd name="connsiteY752" fmla="*/ 1689664 h 2375168"/>
                <a:gd name="connsiteX753" fmla="*/ 1410581 w 2299627"/>
                <a:gd name="connsiteY753" fmla="*/ 1708691 h 2375168"/>
                <a:gd name="connsiteX754" fmla="*/ 1404873 w 2299627"/>
                <a:gd name="connsiteY754" fmla="*/ 1699177 h 2375168"/>
                <a:gd name="connsiteX755" fmla="*/ 1397261 w 2299627"/>
                <a:gd name="connsiteY755" fmla="*/ 1701080 h 2375168"/>
                <a:gd name="connsiteX756" fmla="*/ 1414387 w 2299627"/>
                <a:gd name="connsiteY756" fmla="*/ 1737233 h 2375168"/>
                <a:gd name="connsiteX757" fmla="*/ 1410581 w 2299627"/>
                <a:gd name="connsiteY757" fmla="*/ 1731524 h 2375168"/>
                <a:gd name="connsiteX758" fmla="*/ 1421999 w 2299627"/>
                <a:gd name="connsiteY758" fmla="*/ 1727719 h 2375168"/>
                <a:gd name="connsiteX759" fmla="*/ 1414387 w 2299627"/>
                <a:gd name="connsiteY759" fmla="*/ 1737233 h 2375168"/>
                <a:gd name="connsiteX760" fmla="*/ 1441028 w 2299627"/>
                <a:gd name="connsiteY760" fmla="*/ 1767677 h 2375168"/>
                <a:gd name="connsiteX761" fmla="*/ 1442930 w 2299627"/>
                <a:gd name="connsiteY761" fmla="*/ 1760066 h 2375168"/>
                <a:gd name="connsiteX762" fmla="*/ 1446736 w 2299627"/>
                <a:gd name="connsiteY762" fmla="*/ 1763872 h 2375168"/>
                <a:gd name="connsiteX763" fmla="*/ 1441028 w 2299627"/>
                <a:gd name="connsiteY763" fmla="*/ 1767677 h 2375168"/>
                <a:gd name="connsiteX764" fmla="*/ 1353495 w 2299627"/>
                <a:gd name="connsiteY764" fmla="*/ 1706788 h 2375168"/>
                <a:gd name="connsiteX765" fmla="*/ 1357301 w 2299627"/>
                <a:gd name="connsiteY765" fmla="*/ 1695372 h 2375168"/>
                <a:gd name="connsiteX766" fmla="*/ 1376330 w 2299627"/>
                <a:gd name="connsiteY766" fmla="*/ 1693469 h 2375168"/>
                <a:gd name="connsiteX767" fmla="*/ 1378233 w 2299627"/>
                <a:gd name="connsiteY767" fmla="*/ 1701080 h 2375168"/>
                <a:gd name="connsiteX768" fmla="*/ 1361107 w 2299627"/>
                <a:gd name="connsiteY768" fmla="*/ 1712497 h 2375168"/>
                <a:gd name="connsiteX769" fmla="*/ 1353495 w 2299627"/>
                <a:gd name="connsiteY769" fmla="*/ 1706788 h 2375168"/>
                <a:gd name="connsiteX770" fmla="*/ 1627510 w 2299627"/>
                <a:gd name="connsiteY770" fmla="*/ 2003621 h 2375168"/>
                <a:gd name="connsiteX771" fmla="*/ 1657955 w 2299627"/>
                <a:gd name="connsiteY771" fmla="*/ 1988399 h 2375168"/>
                <a:gd name="connsiteX772" fmla="*/ 1627510 w 2299627"/>
                <a:gd name="connsiteY772" fmla="*/ 2003621 h 2375168"/>
                <a:gd name="connsiteX773" fmla="*/ 1402970 w 2299627"/>
                <a:gd name="connsiteY773" fmla="*/ 1771483 h 2375168"/>
                <a:gd name="connsiteX774" fmla="*/ 1420096 w 2299627"/>
                <a:gd name="connsiteY774" fmla="*/ 1765774 h 2375168"/>
                <a:gd name="connsiteX775" fmla="*/ 1402970 w 2299627"/>
                <a:gd name="connsiteY775" fmla="*/ 1771483 h 2375168"/>
                <a:gd name="connsiteX776" fmla="*/ 1526657 w 2299627"/>
                <a:gd name="connsiteY776" fmla="*/ 1910385 h 2375168"/>
                <a:gd name="connsiteX777" fmla="*/ 1530463 w 2299627"/>
                <a:gd name="connsiteY777" fmla="*/ 1898969 h 2375168"/>
                <a:gd name="connsiteX778" fmla="*/ 1543783 w 2299627"/>
                <a:gd name="connsiteY778" fmla="*/ 1902774 h 2375168"/>
                <a:gd name="connsiteX779" fmla="*/ 1526657 w 2299627"/>
                <a:gd name="connsiteY779" fmla="*/ 1910385 h 2375168"/>
                <a:gd name="connsiteX780" fmla="*/ 1161305 w 2299627"/>
                <a:gd name="connsiteY780" fmla="*/ 1527928 h 2375168"/>
                <a:gd name="connsiteX781" fmla="*/ 1161305 w 2299627"/>
                <a:gd name="connsiteY781" fmla="*/ 1525909 h 2375168"/>
                <a:gd name="connsiteX782" fmla="*/ 1245732 w 2299627"/>
                <a:gd name="connsiteY782" fmla="*/ 1509302 h 2375168"/>
                <a:gd name="connsiteX783" fmla="*/ 1243663 w 2299627"/>
                <a:gd name="connsiteY783" fmla="*/ 1516541 h 2375168"/>
                <a:gd name="connsiteX784" fmla="*/ 1208877 w 2299627"/>
                <a:gd name="connsiteY784" fmla="*/ 1518414 h 2375168"/>
                <a:gd name="connsiteX785" fmla="*/ 1212682 w 2299627"/>
                <a:gd name="connsiteY785" fmla="*/ 1527928 h 2375168"/>
                <a:gd name="connsiteX786" fmla="*/ 1195556 w 2299627"/>
                <a:gd name="connsiteY786" fmla="*/ 1527928 h 2375168"/>
                <a:gd name="connsiteX787" fmla="*/ 1161305 w 2299627"/>
                <a:gd name="connsiteY787" fmla="*/ 1527928 h 2375168"/>
                <a:gd name="connsiteX788" fmla="*/ 1532365 w 2299627"/>
                <a:gd name="connsiteY788" fmla="*/ 1931316 h 2375168"/>
                <a:gd name="connsiteX789" fmla="*/ 1541880 w 2299627"/>
                <a:gd name="connsiteY789" fmla="*/ 1929413 h 2375168"/>
                <a:gd name="connsiteX790" fmla="*/ 1532365 w 2299627"/>
                <a:gd name="connsiteY790" fmla="*/ 1931316 h 2375168"/>
                <a:gd name="connsiteX791" fmla="*/ 1248837 w 2299627"/>
                <a:gd name="connsiteY791" fmla="*/ 1634483 h 2375168"/>
                <a:gd name="connsiteX792" fmla="*/ 1248837 w 2299627"/>
                <a:gd name="connsiteY792" fmla="*/ 1623066 h 2375168"/>
                <a:gd name="connsiteX793" fmla="*/ 1290700 w 2299627"/>
                <a:gd name="connsiteY793" fmla="*/ 1615455 h 2375168"/>
                <a:gd name="connsiteX794" fmla="*/ 1294506 w 2299627"/>
                <a:gd name="connsiteY794" fmla="*/ 1619261 h 2375168"/>
                <a:gd name="connsiteX795" fmla="*/ 1248837 w 2299627"/>
                <a:gd name="connsiteY795" fmla="*/ 1634483 h 2375168"/>
                <a:gd name="connsiteX796" fmla="*/ 1376330 w 2299627"/>
                <a:gd name="connsiteY796" fmla="*/ 1780997 h 2375168"/>
                <a:gd name="connsiteX797" fmla="*/ 1385844 w 2299627"/>
                <a:gd name="connsiteY797" fmla="*/ 1773386 h 2375168"/>
                <a:gd name="connsiteX798" fmla="*/ 1383941 w 2299627"/>
                <a:gd name="connsiteY798" fmla="*/ 1782900 h 2375168"/>
                <a:gd name="connsiteX799" fmla="*/ 1376330 w 2299627"/>
                <a:gd name="connsiteY799" fmla="*/ 1780997 h 2375168"/>
                <a:gd name="connsiteX800" fmla="*/ 1267866 w 2299627"/>
                <a:gd name="connsiteY800" fmla="*/ 1666830 h 2375168"/>
                <a:gd name="connsiteX801" fmla="*/ 1267866 w 2299627"/>
                <a:gd name="connsiteY801" fmla="*/ 1659219 h 2375168"/>
                <a:gd name="connsiteX802" fmla="*/ 1283089 w 2299627"/>
                <a:gd name="connsiteY802" fmla="*/ 1659219 h 2375168"/>
                <a:gd name="connsiteX803" fmla="*/ 1283089 w 2299627"/>
                <a:gd name="connsiteY803" fmla="*/ 1664928 h 2375168"/>
                <a:gd name="connsiteX804" fmla="*/ 1267866 w 2299627"/>
                <a:gd name="connsiteY804" fmla="*/ 1666830 h 2375168"/>
                <a:gd name="connsiteX805" fmla="*/ 1235517 w 2299627"/>
                <a:gd name="connsiteY805" fmla="*/ 1636386 h 2375168"/>
                <a:gd name="connsiteX806" fmla="*/ 1245031 w 2299627"/>
                <a:gd name="connsiteY806" fmla="*/ 1624969 h 2375168"/>
                <a:gd name="connsiteX807" fmla="*/ 1245031 w 2299627"/>
                <a:gd name="connsiteY807" fmla="*/ 1632580 h 2375168"/>
                <a:gd name="connsiteX808" fmla="*/ 1235517 w 2299627"/>
                <a:gd name="connsiteY808" fmla="*/ 1636386 h 2375168"/>
                <a:gd name="connsiteX809" fmla="*/ 1663664 w 2299627"/>
                <a:gd name="connsiteY809" fmla="*/ 2098760 h 2375168"/>
                <a:gd name="connsiteX810" fmla="*/ 1673178 w 2299627"/>
                <a:gd name="connsiteY810" fmla="*/ 2091149 h 2375168"/>
                <a:gd name="connsiteX811" fmla="*/ 1663664 w 2299627"/>
                <a:gd name="connsiteY811" fmla="*/ 2098760 h 2375168"/>
                <a:gd name="connsiteX812" fmla="*/ 1186042 w 2299627"/>
                <a:gd name="connsiteY812" fmla="*/ 1592622 h 2375168"/>
                <a:gd name="connsiteX813" fmla="*/ 1186042 w 2299627"/>
                <a:gd name="connsiteY813" fmla="*/ 1586914 h 2375168"/>
                <a:gd name="connsiteX814" fmla="*/ 1212682 w 2299627"/>
                <a:gd name="connsiteY814" fmla="*/ 1581205 h 2375168"/>
                <a:gd name="connsiteX815" fmla="*/ 1186042 w 2299627"/>
                <a:gd name="connsiteY815" fmla="*/ 1592622 h 2375168"/>
                <a:gd name="connsiteX816" fmla="*/ 1161305 w 2299627"/>
                <a:gd name="connsiteY816" fmla="*/ 1569789 h 2375168"/>
                <a:gd name="connsiteX817" fmla="*/ 1161305 w 2299627"/>
                <a:gd name="connsiteY817" fmla="*/ 1569713 h 2375168"/>
                <a:gd name="connsiteX818" fmla="*/ 1165111 w 2299627"/>
                <a:gd name="connsiteY818" fmla="*/ 1569789 h 2375168"/>
                <a:gd name="connsiteX819" fmla="*/ 1161305 w 2299627"/>
                <a:gd name="connsiteY819" fmla="*/ 1569789 h 2375168"/>
                <a:gd name="connsiteX820" fmla="*/ 1286895 w 2299627"/>
                <a:gd name="connsiteY820" fmla="*/ 1714400 h 2375168"/>
                <a:gd name="connsiteX821" fmla="*/ 1302118 w 2299627"/>
                <a:gd name="connsiteY821" fmla="*/ 1714400 h 2375168"/>
                <a:gd name="connsiteX822" fmla="*/ 1286895 w 2299627"/>
                <a:gd name="connsiteY822" fmla="*/ 1714400 h 2375168"/>
                <a:gd name="connsiteX823" fmla="*/ 1488599 w 2299627"/>
                <a:gd name="connsiteY823" fmla="*/ 1938927 h 2375168"/>
                <a:gd name="connsiteX824" fmla="*/ 1484794 w 2299627"/>
                <a:gd name="connsiteY824" fmla="*/ 1931316 h 2375168"/>
                <a:gd name="connsiteX825" fmla="*/ 1490502 w 2299627"/>
                <a:gd name="connsiteY825" fmla="*/ 1931316 h 2375168"/>
                <a:gd name="connsiteX826" fmla="*/ 1488599 w 2299627"/>
                <a:gd name="connsiteY826" fmla="*/ 1938927 h 2375168"/>
                <a:gd name="connsiteX827" fmla="*/ 1279283 w 2299627"/>
                <a:gd name="connsiteY827" fmla="*/ 1731525 h 2375168"/>
                <a:gd name="connsiteX828" fmla="*/ 1273574 w 2299627"/>
                <a:gd name="connsiteY828" fmla="*/ 1722011 h 2375168"/>
                <a:gd name="connsiteX829" fmla="*/ 1302118 w 2299627"/>
                <a:gd name="connsiteY829" fmla="*/ 1718205 h 2375168"/>
                <a:gd name="connsiteX830" fmla="*/ 1279283 w 2299627"/>
                <a:gd name="connsiteY830" fmla="*/ 1731525 h 2375168"/>
                <a:gd name="connsiteX831" fmla="*/ 1614665 w 2299627"/>
                <a:gd name="connsiteY831" fmla="*/ 2121355 h 2375168"/>
                <a:gd name="connsiteX832" fmla="*/ 1614189 w 2299627"/>
                <a:gd name="connsiteY832" fmla="*/ 2115885 h 2375168"/>
                <a:gd name="connsiteX833" fmla="*/ 1623704 w 2299627"/>
                <a:gd name="connsiteY833" fmla="*/ 2112079 h 2375168"/>
                <a:gd name="connsiteX834" fmla="*/ 1617995 w 2299627"/>
                <a:gd name="connsiteY834" fmla="*/ 2119690 h 2375168"/>
                <a:gd name="connsiteX835" fmla="*/ 1614665 w 2299627"/>
                <a:gd name="connsiteY835" fmla="*/ 2121355 h 2375168"/>
                <a:gd name="connsiteX836" fmla="*/ 1298312 w 2299627"/>
                <a:gd name="connsiteY836" fmla="*/ 1800025 h 2375168"/>
                <a:gd name="connsiteX837" fmla="*/ 1321146 w 2299627"/>
                <a:gd name="connsiteY837" fmla="*/ 1794316 h 2375168"/>
                <a:gd name="connsiteX838" fmla="*/ 1298312 w 2299627"/>
                <a:gd name="connsiteY838" fmla="*/ 1800025 h 2375168"/>
                <a:gd name="connsiteX839" fmla="*/ 1170819 w 2299627"/>
                <a:gd name="connsiteY839" fmla="*/ 1676344 h 2375168"/>
                <a:gd name="connsiteX840" fmla="*/ 1199362 w 2299627"/>
                <a:gd name="connsiteY840" fmla="*/ 1676344 h 2375168"/>
                <a:gd name="connsiteX841" fmla="*/ 1187945 w 2299627"/>
                <a:gd name="connsiteY841" fmla="*/ 1674441 h 2375168"/>
                <a:gd name="connsiteX842" fmla="*/ 1170819 w 2299627"/>
                <a:gd name="connsiteY842" fmla="*/ 1676344 h 2375168"/>
                <a:gd name="connsiteX843" fmla="*/ 1441028 w 2299627"/>
                <a:gd name="connsiteY843" fmla="*/ 1971274 h 2375168"/>
                <a:gd name="connsiteX844" fmla="*/ 1500017 w 2299627"/>
                <a:gd name="connsiteY844" fmla="*/ 1937024 h 2375168"/>
                <a:gd name="connsiteX845" fmla="*/ 1494308 w 2299627"/>
                <a:gd name="connsiteY845" fmla="*/ 1935121 h 2375168"/>
                <a:gd name="connsiteX846" fmla="*/ 1501919 w 2299627"/>
                <a:gd name="connsiteY846" fmla="*/ 1931316 h 2375168"/>
                <a:gd name="connsiteX847" fmla="*/ 1500017 w 2299627"/>
                <a:gd name="connsiteY847" fmla="*/ 1929413 h 2375168"/>
                <a:gd name="connsiteX848" fmla="*/ 1560909 w 2299627"/>
                <a:gd name="connsiteY848" fmla="*/ 1902774 h 2375168"/>
                <a:gd name="connsiteX849" fmla="*/ 1547589 w 2299627"/>
                <a:gd name="connsiteY849" fmla="*/ 1912288 h 2375168"/>
                <a:gd name="connsiteX850" fmla="*/ 1553297 w 2299627"/>
                <a:gd name="connsiteY850" fmla="*/ 1927510 h 2375168"/>
                <a:gd name="connsiteX851" fmla="*/ 1585646 w 2299627"/>
                <a:gd name="connsiteY851" fmla="*/ 1898969 h 2375168"/>
                <a:gd name="connsiteX852" fmla="*/ 1610383 w 2299627"/>
                <a:gd name="connsiteY852" fmla="*/ 1891358 h 2375168"/>
                <a:gd name="connsiteX853" fmla="*/ 1606578 w 2299627"/>
                <a:gd name="connsiteY853" fmla="*/ 1889455 h 2375168"/>
                <a:gd name="connsiteX854" fmla="*/ 1637024 w 2299627"/>
                <a:gd name="connsiteY854" fmla="*/ 1862816 h 2375168"/>
                <a:gd name="connsiteX855" fmla="*/ 1623703 w 2299627"/>
                <a:gd name="connsiteY855" fmla="*/ 1876135 h 2375168"/>
                <a:gd name="connsiteX856" fmla="*/ 1621801 w 2299627"/>
                <a:gd name="connsiteY856" fmla="*/ 1887552 h 2375168"/>
                <a:gd name="connsiteX857" fmla="*/ 1646538 w 2299627"/>
                <a:gd name="connsiteY857" fmla="*/ 1874233 h 2375168"/>
                <a:gd name="connsiteX858" fmla="*/ 1652247 w 2299627"/>
                <a:gd name="connsiteY858" fmla="*/ 1881844 h 2375168"/>
                <a:gd name="connsiteX859" fmla="*/ 1699819 w 2299627"/>
                <a:gd name="connsiteY859" fmla="*/ 1839983 h 2375168"/>
                <a:gd name="connsiteX860" fmla="*/ 1699819 w 2299627"/>
                <a:gd name="connsiteY860" fmla="*/ 1836177 h 2375168"/>
                <a:gd name="connsiteX861" fmla="*/ 1800671 w 2299627"/>
                <a:gd name="connsiteY861" fmla="*/ 1765775 h 2375168"/>
                <a:gd name="connsiteX862" fmla="*/ 1800671 w 2299627"/>
                <a:gd name="connsiteY862" fmla="*/ 1754358 h 2375168"/>
                <a:gd name="connsiteX863" fmla="*/ 1768322 w 2299627"/>
                <a:gd name="connsiteY863" fmla="*/ 1754358 h 2375168"/>
                <a:gd name="connsiteX864" fmla="*/ 1762613 w 2299627"/>
                <a:gd name="connsiteY864" fmla="*/ 1765775 h 2375168"/>
                <a:gd name="connsiteX865" fmla="*/ 1751196 w 2299627"/>
                <a:gd name="connsiteY865" fmla="*/ 1767677 h 2375168"/>
                <a:gd name="connsiteX866" fmla="*/ 1730265 w 2299627"/>
                <a:gd name="connsiteY866" fmla="*/ 1769580 h 2375168"/>
                <a:gd name="connsiteX867" fmla="*/ 1734070 w 2299627"/>
                <a:gd name="connsiteY867" fmla="*/ 1782900 h 2375168"/>
                <a:gd name="connsiteX868" fmla="*/ 1709333 w 2299627"/>
                <a:gd name="connsiteY868" fmla="*/ 1800024 h 2375168"/>
                <a:gd name="connsiteX869" fmla="*/ 1709333 w 2299627"/>
                <a:gd name="connsiteY869" fmla="*/ 1809538 h 2375168"/>
                <a:gd name="connsiteX870" fmla="*/ 1654150 w 2299627"/>
                <a:gd name="connsiteY870" fmla="*/ 1841886 h 2375168"/>
                <a:gd name="connsiteX871" fmla="*/ 1638927 w 2299627"/>
                <a:gd name="connsiteY871" fmla="*/ 1851399 h 2375168"/>
                <a:gd name="connsiteX872" fmla="*/ 1595161 w 2299627"/>
                <a:gd name="connsiteY872" fmla="*/ 1864719 h 2375168"/>
                <a:gd name="connsiteX873" fmla="*/ 1551394 w 2299627"/>
                <a:gd name="connsiteY873" fmla="*/ 1893260 h 2375168"/>
                <a:gd name="connsiteX874" fmla="*/ 1551394 w 2299627"/>
                <a:gd name="connsiteY874" fmla="*/ 1887552 h 2375168"/>
                <a:gd name="connsiteX875" fmla="*/ 1507628 w 2299627"/>
                <a:gd name="connsiteY875" fmla="*/ 1902774 h 2375168"/>
                <a:gd name="connsiteX876" fmla="*/ 1482891 w 2299627"/>
                <a:gd name="connsiteY876" fmla="*/ 1908483 h 2375168"/>
                <a:gd name="connsiteX877" fmla="*/ 1488599 w 2299627"/>
                <a:gd name="connsiteY877" fmla="*/ 1902774 h 2375168"/>
                <a:gd name="connsiteX878" fmla="*/ 1444833 w 2299627"/>
                <a:gd name="connsiteY878" fmla="*/ 1906580 h 2375168"/>
                <a:gd name="connsiteX879" fmla="*/ 1475279 w 2299627"/>
                <a:gd name="connsiteY879" fmla="*/ 1889455 h 2375168"/>
                <a:gd name="connsiteX880" fmla="*/ 1420096 w 2299627"/>
                <a:gd name="connsiteY880" fmla="*/ 1910385 h 2375168"/>
                <a:gd name="connsiteX881" fmla="*/ 1444833 w 2299627"/>
                <a:gd name="connsiteY881" fmla="*/ 1906580 h 2375168"/>
                <a:gd name="connsiteX882" fmla="*/ 1401067 w 2299627"/>
                <a:gd name="connsiteY882" fmla="*/ 1916094 h 2375168"/>
                <a:gd name="connsiteX883" fmla="*/ 1408679 w 2299627"/>
                <a:gd name="connsiteY883" fmla="*/ 1908483 h 2375168"/>
                <a:gd name="connsiteX884" fmla="*/ 1385844 w 2299627"/>
                <a:gd name="connsiteY884" fmla="*/ 1895163 h 2375168"/>
                <a:gd name="connsiteX885" fmla="*/ 1467668 w 2299627"/>
                <a:gd name="connsiteY885" fmla="*/ 1868524 h 2375168"/>
                <a:gd name="connsiteX886" fmla="*/ 1410582 w 2299627"/>
                <a:gd name="connsiteY886" fmla="*/ 1876136 h 2375168"/>
                <a:gd name="connsiteX887" fmla="*/ 1435319 w 2299627"/>
                <a:gd name="connsiteY887" fmla="*/ 1860913 h 2375168"/>
                <a:gd name="connsiteX888" fmla="*/ 1435319 w 2299627"/>
                <a:gd name="connsiteY888" fmla="*/ 1864719 h 2375168"/>
                <a:gd name="connsiteX889" fmla="*/ 1477182 w 2299627"/>
                <a:gd name="connsiteY889" fmla="*/ 1845691 h 2375168"/>
                <a:gd name="connsiteX890" fmla="*/ 1488599 w 2299627"/>
                <a:gd name="connsiteY890" fmla="*/ 1819052 h 2375168"/>
                <a:gd name="connsiteX891" fmla="*/ 1581840 w 2299627"/>
                <a:gd name="connsiteY891" fmla="*/ 1769580 h 2375168"/>
                <a:gd name="connsiteX892" fmla="*/ 1579937 w 2299627"/>
                <a:gd name="connsiteY892" fmla="*/ 1777191 h 2375168"/>
                <a:gd name="connsiteX893" fmla="*/ 1593257 w 2299627"/>
                <a:gd name="connsiteY893" fmla="*/ 1771483 h 2375168"/>
                <a:gd name="connsiteX894" fmla="*/ 1595160 w 2299627"/>
                <a:gd name="connsiteY894" fmla="*/ 1784802 h 2375168"/>
                <a:gd name="connsiteX895" fmla="*/ 1642732 w 2299627"/>
                <a:gd name="connsiteY895" fmla="*/ 1750552 h 2375168"/>
                <a:gd name="connsiteX896" fmla="*/ 1715042 w 2299627"/>
                <a:gd name="connsiteY896" fmla="*/ 1716302 h 2375168"/>
                <a:gd name="connsiteX897" fmla="*/ 1724556 w 2299627"/>
                <a:gd name="connsiteY897" fmla="*/ 1701080 h 2375168"/>
                <a:gd name="connsiteX898" fmla="*/ 1734070 w 2299627"/>
                <a:gd name="connsiteY898" fmla="*/ 1695372 h 2375168"/>
                <a:gd name="connsiteX899" fmla="*/ 1715042 w 2299627"/>
                <a:gd name="connsiteY899" fmla="*/ 1702983 h 2375168"/>
                <a:gd name="connsiteX900" fmla="*/ 1718847 w 2299627"/>
                <a:gd name="connsiteY900" fmla="*/ 1687761 h 2375168"/>
                <a:gd name="connsiteX901" fmla="*/ 1747391 w 2299627"/>
                <a:gd name="connsiteY901" fmla="*/ 1674441 h 2375168"/>
                <a:gd name="connsiteX902" fmla="*/ 1745488 w 2299627"/>
                <a:gd name="connsiteY902" fmla="*/ 1664927 h 2375168"/>
                <a:gd name="connsiteX903" fmla="*/ 1718848 w 2299627"/>
                <a:gd name="connsiteY903" fmla="*/ 1664927 h 2375168"/>
                <a:gd name="connsiteX904" fmla="*/ 1701722 w 2299627"/>
                <a:gd name="connsiteY904" fmla="*/ 1680150 h 2375168"/>
                <a:gd name="connsiteX905" fmla="*/ 1694110 w 2299627"/>
                <a:gd name="connsiteY905" fmla="*/ 1682052 h 2375168"/>
                <a:gd name="connsiteX906" fmla="*/ 1694110 w 2299627"/>
                <a:gd name="connsiteY906" fmla="*/ 1693469 h 2375168"/>
                <a:gd name="connsiteX907" fmla="*/ 1680790 w 2299627"/>
                <a:gd name="connsiteY907" fmla="*/ 1691566 h 2375168"/>
                <a:gd name="connsiteX908" fmla="*/ 1684596 w 2299627"/>
                <a:gd name="connsiteY908" fmla="*/ 1687761 h 2375168"/>
                <a:gd name="connsiteX909" fmla="*/ 1635121 w 2299627"/>
                <a:gd name="connsiteY909" fmla="*/ 1720108 h 2375168"/>
                <a:gd name="connsiteX910" fmla="*/ 1629412 w 2299627"/>
                <a:gd name="connsiteY910" fmla="*/ 1722011 h 2375168"/>
                <a:gd name="connsiteX911" fmla="*/ 1585646 w 2299627"/>
                <a:gd name="connsiteY911" fmla="*/ 1746747 h 2375168"/>
                <a:gd name="connsiteX912" fmla="*/ 1547588 w 2299627"/>
                <a:gd name="connsiteY912" fmla="*/ 1777191 h 2375168"/>
                <a:gd name="connsiteX913" fmla="*/ 1545686 w 2299627"/>
                <a:gd name="connsiteY913" fmla="*/ 1767677 h 2375168"/>
                <a:gd name="connsiteX914" fmla="*/ 1534268 w 2299627"/>
                <a:gd name="connsiteY914" fmla="*/ 1777191 h 2375168"/>
                <a:gd name="connsiteX915" fmla="*/ 1511434 w 2299627"/>
                <a:gd name="connsiteY915" fmla="*/ 1796219 h 2375168"/>
                <a:gd name="connsiteX916" fmla="*/ 1511434 w 2299627"/>
                <a:gd name="connsiteY916" fmla="*/ 1786705 h 2375168"/>
                <a:gd name="connsiteX917" fmla="*/ 1469571 w 2299627"/>
                <a:gd name="connsiteY917" fmla="*/ 1813344 h 2375168"/>
                <a:gd name="connsiteX918" fmla="*/ 1465765 w 2299627"/>
                <a:gd name="connsiteY918" fmla="*/ 1809538 h 2375168"/>
                <a:gd name="connsiteX919" fmla="*/ 1431513 w 2299627"/>
                <a:gd name="connsiteY919" fmla="*/ 1820955 h 2375168"/>
                <a:gd name="connsiteX920" fmla="*/ 1433416 w 2299627"/>
                <a:gd name="connsiteY920" fmla="*/ 1815247 h 2375168"/>
                <a:gd name="connsiteX921" fmla="*/ 1442930 w 2299627"/>
                <a:gd name="connsiteY921" fmla="*/ 1815247 h 2375168"/>
                <a:gd name="connsiteX922" fmla="*/ 1444833 w 2299627"/>
                <a:gd name="connsiteY922" fmla="*/ 1809538 h 2375168"/>
                <a:gd name="connsiteX923" fmla="*/ 1448639 w 2299627"/>
                <a:gd name="connsiteY923" fmla="*/ 1813344 h 2375168"/>
                <a:gd name="connsiteX924" fmla="*/ 1460056 w 2299627"/>
                <a:gd name="connsiteY924" fmla="*/ 1805733 h 2375168"/>
                <a:gd name="connsiteX925" fmla="*/ 1456251 w 2299627"/>
                <a:gd name="connsiteY925" fmla="*/ 1794316 h 2375168"/>
                <a:gd name="connsiteX926" fmla="*/ 1429610 w 2299627"/>
                <a:gd name="connsiteY926" fmla="*/ 1805733 h 2375168"/>
                <a:gd name="connsiteX927" fmla="*/ 1441028 w 2299627"/>
                <a:gd name="connsiteY927" fmla="*/ 1796219 h 2375168"/>
                <a:gd name="connsiteX928" fmla="*/ 1435319 w 2299627"/>
                <a:gd name="connsiteY928" fmla="*/ 1794316 h 2375168"/>
                <a:gd name="connsiteX929" fmla="*/ 1421999 w 2299627"/>
                <a:gd name="connsiteY929" fmla="*/ 1801927 h 2375168"/>
                <a:gd name="connsiteX930" fmla="*/ 1421999 w 2299627"/>
                <a:gd name="connsiteY930" fmla="*/ 1792413 h 2375168"/>
                <a:gd name="connsiteX931" fmla="*/ 1442930 w 2299627"/>
                <a:gd name="connsiteY931" fmla="*/ 1784802 h 2375168"/>
                <a:gd name="connsiteX932" fmla="*/ 1437222 w 2299627"/>
                <a:gd name="connsiteY932" fmla="*/ 1790511 h 2375168"/>
                <a:gd name="connsiteX933" fmla="*/ 1450542 w 2299627"/>
                <a:gd name="connsiteY933" fmla="*/ 1786705 h 2375168"/>
                <a:gd name="connsiteX934" fmla="*/ 1444833 w 2299627"/>
                <a:gd name="connsiteY934" fmla="*/ 1784802 h 2375168"/>
                <a:gd name="connsiteX935" fmla="*/ 1471474 w 2299627"/>
                <a:gd name="connsiteY935" fmla="*/ 1763872 h 2375168"/>
                <a:gd name="connsiteX936" fmla="*/ 1460056 w 2299627"/>
                <a:gd name="connsiteY936" fmla="*/ 1758163 h 2375168"/>
                <a:gd name="connsiteX937" fmla="*/ 1473376 w 2299627"/>
                <a:gd name="connsiteY937" fmla="*/ 1733427 h 2375168"/>
                <a:gd name="connsiteX938" fmla="*/ 1519045 w 2299627"/>
                <a:gd name="connsiteY938" fmla="*/ 1712497 h 2375168"/>
                <a:gd name="connsiteX939" fmla="*/ 1519045 w 2299627"/>
                <a:gd name="connsiteY939" fmla="*/ 1720108 h 2375168"/>
                <a:gd name="connsiteX940" fmla="*/ 1488599 w 2299627"/>
                <a:gd name="connsiteY940" fmla="*/ 1741038 h 2375168"/>
                <a:gd name="connsiteX941" fmla="*/ 1519045 w 2299627"/>
                <a:gd name="connsiteY941" fmla="*/ 1727719 h 2375168"/>
                <a:gd name="connsiteX942" fmla="*/ 1536171 w 2299627"/>
                <a:gd name="connsiteY942" fmla="*/ 1727719 h 2375168"/>
                <a:gd name="connsiteX943" fmla="*/ 1564714 w 2299627"/>
                <a:gd name="connsiteY943" fmla="*/ 1710594 h 2375168"/>
                <a:gd name="connsiteX944" fmla="*/ 1593258 w 2299627"/>
                <a:gd name="connsiteY944" fmla="*/ 1691566 h 2375168"/>
                <a:gd name="connsiteX945" fmla="*/ 1591355 w 2299627"/>
                <a:gd name="connsiteY945" fmla="*/ 1701080 h 2375168"/>
                <a:gd name="connsiteX946" fmla="*/ 1606578 w 2299627"/>
                <a:gd name="connsiteY946" fmla="*/ 1701080 h 2375168"/>
                <a:gd name="connsiteX947" fmla="*/ 1604675 w 2299627"/>
                <a:gd name="connsiteY947" fmla="*/ 1683955 h 2375168"/>
                <a:gd name="connsiteX948" fmla="*/ 1627509 w 2299627"/>
                <a:gd name="connsiteY948" fmla="*/ 1674441 h 2375168"/>
                <a:gd name="connsiteX949" fmla="*/ 1635121 w 2299627"/>
                <a:gd name="connsiteY949" fmla="*/ 1659219 h 2375168"/>
                <a:gd name="connsiteX950" fmla="*/ 1667470 w 2299627"/>
                <a:gd name="connsiteY950" fmla="*/ 1638289 h 2375168"/>
                <a:gd name="connsiteX951" fmla="*/ 1678887 w 2299627"/>
                <a:gd name="connsiteY951" fmla="*/ 1649705 h 2375168"/>
                <a:gd name="connsiteX952" fmla="*/ 1686499 w 2299627"/>
                <a:gd name="connsiteY952" fmla="*/ 1642094 h 2375168"/>
                <a:gd name="connsiteX953" fmla="*/ 1684596 w 2299627"/>
                <a:gd name="connsiteY953" fmla="*/ 1632580 h 2375168"/>
                <a:gd name="connsiteX954" fmla="*/ 1726459 w 2299627"/>
                <a:gd name="connsiteY954" fmla="*/ 1592622 h 2375168"/>
                <a:gd name="connsiteX955" fmla="*/ 1722653 w 2299627"/>
                <a:gd name="connsiteY955" fmla="*/ 1590719 h 2375168"/>
                <a:gd name="connsiteX956" fmla="*/ 1701721 w 2299627"/>
                <a:gd name="connsiteY956" fmla="*/ 1602136 h 2375168"/>
                <a:gd name="connsiteX957" fmla="*/ 1709333 w 2299627"/>
                <a:gd name="connsiteY957" fmla="*/ 1596427 h 2375168"/>
                <a:gd name="connsiteX958" fmla="*/ 1701722 w 2299627"/>
                <a:gd name="connsiteY958" fmla="*/ 1583108 h 2375168"/>
                <a:gd name="connsiteX959" fmla="*/ 1709333 w 2299627"/>
                <a:gd name="connsiteY959" fmla="*/ 1573594 h 2375168"/>
                <a:gd name="connsiteX960" fmla="*/ 1718847 w 2299627"/>
                <a:gd name="connsiteY960" fmla="*/ 1552664 h 2375168"/>
                <a:gd name="connsiteX961" fmla="*/ 1682693 w 2299627"/>
                <a:gd name="connsiteY961" fmla="*/ 1562178 h 2375168"/>
                <a:gd name="connsiteX962" fmla="*/ 1673178 w 2299627"/>
                <a:gd name="connsiteY962" fmla="*/ 1565983 h 2375168"/>
                <a:gd name="connsiteX963" fmla="*/ 1678887 w 2299627"/>
                <a:gd name="connsiteY963" fmla="*/ 1554566 h 2375168"/>
                <a:gd name="connsiteX964" fmla="*/ 1663664 w 2299627"/>
                <a:gd name="connsiteY964" fmla="*/ 1579303 h 2375168"/>
                <a:gd name="connsiteX965" fmla="*/ 1676984 w 2299627"/>
                <a:gd name="connsiteY965" fmla="*/ 1575497 h 2375168"/>
                <a:gd name="connsiteX966" fmla="*/ 1654150 w 2299627"/>
                <a:gd name="connsiteY966" fmla="*/ 1605941 h 2375168"/>
                <a:gd name="connsiteX967" fmla="*/ 1656052 w 2299627"/>
                <a:gd name="connsiteY967" fmla="*/ 1581205 h 2375168"/>
                <a:gd name="connsiteX968" fmla="*/ 1614189 w 2299627"/>
                <a:gd name="connsiteY968" fmla="*/ 1621164 h 2375168"/>
                <a:gd name="connsiteX969" fmla="*/ 1604675 w 2299627"/>
                <a:gd name="connsiteY969" fmla="*/ 1585011 h 2375168"/>
                <a:gd name="connsiteX970" fmla="*/ 1583743 w 2299627"/>
                <a:gd name="connsiteY970" fmla="*/ 1604039 h 2375168"/>
                <a:gd name="connsiteX971" fmla="*/ 1583743 w 2299627"/>
                <a:gd name="connsiteY971" fmla="*/ 1586914 h 2375168"/>
                <a:gd name="connsiteX972" fmla="*/ 1635121 w 2299627"/>
                <a:gd name="connsiteY972" fmla="*/ 1554566 h 2375168"/>
                <a:gd name="connsiteX973" fmla="*/ 1635121 w 2299627"/>
                <a:gd name="connsiteY973" fmla="*/ 1575497 h 2375168"/>
                <a:gd name="connsiteX974" fmla="*/ 1652247 w 2299627"/>
                <a:gd name="connsiteY974" fmla="*/ 1552664 h 2375168"/>
                <a:gd name="connsiteX975" fmla="*/ 1637024 w 2299627"/>
                <a:gd name="connsiteY975" fmla="*/ 1548858 h 2375168"/>
                <a:gd name="connsiteX976" fmla="*/ 1652247 w 2299627"/>
                <a:gd name="connsiteY976" fmla="*/ 1529830 h 2375168"/>
                <a:gd name="connsiteX977" fmla="*/ 1682693 w 2299627"/>
                <a:gd name="connsiteY977" fmla="*/ 1493678 h 2375168"/>
                <a:gd name="connsiteX978" fmla="*/ 1694110 w 2299627"/>
                <a:gd name="connsiteY978" fmla="*/ 1506997 h 2375168"/>
                <a:gd name="connsiteX979" fmla="*/ 1711236 w 2299627"/>
                <a:gd name="connsiteY979" fmla="*/ 1491775 h 2375168"/>
                <a:gd name="connsiteX980" fmla="*/ 1709333 w 2299627"/>
                <a:gd name="connsiteY980" fmla="*/ 1503191 h 2375168"/>
                <a:gd name="connsiteX981" fmla="*/ 1711236 w 2299627"/>
                <a:gd name="connsiteY981" fmla="*/ 1514608 h 2375168"/>
                <a:gd name="connsiteX982" fmla="*/ 1739779 w 2299627"/>
                <a:gd name="connsiteY982" fmla="*/ 1482261 h 2375168"/>
                <a:gd name="connsiteX983" fmla="*/ 1749293 w 2299627"/>
                <a:gd name="connsiteY983" fmla="*/ 1451817 h 2375168"/>
                <a:gd name="connsiteX984" fmla="*/ 1741682 w 2299627"/>
                <a:gd name="connsiteY984" fmla="*/ 1446108 h 2375168"/>
                <a:gd name="connsiteX985" fmla="*/ 1758808 w 2299627"/>
                <a:gd name="connsiteY985" fmla="*/ 1404247 h 2375168"/>
                <a:gd name="connsiteX986" fmla="*/ 1768322 w 2299627"/>
                <a:gd name="connsiteY986" fmla="*/ 1406150 h 2375168"/>
                <a:gd name="connsiteX987" fmla="*/ 1753099 w 2299627"/>
                <a:gd name="connsiteY987" fmla="*/ 1444206 h 2375168"/>
                <a:gd name="connsiteX988" fmla="*/ 1758808 w 2299627"/>
                <a:gd name="connsiteY988" fmla="*/ 1444205 h 2375168"/>
                <a:gd name="connsiteX989" fmla="*/ 1775934 w 2299627"/>
                <a:gd name="connsiteY989" fmla="*/ 1428984 h 2375168"/>
                <a:gd name="connsiteX990" fmla="*/ 1806380 w 2299627"/>
                <a:gd name="connsiteY990" fmla="*/ 1337650 h 2375168"/>
                <a:gd name="connsiteX991" fmla="*/ 1819700 w 2299627"/>
                <a:gd name="connsiteY991" fmla="*/ 1303401 h 2375168"/>
                <a:gd name="connsiteX992" fmla="*/ 1840631 w 2299627"/>
                <a:gd name="connsiteY992" fmla="*/ 1198748 h 2375168"/>
                <a:gd name="connsiteX993" fmla="*/ 1844437 w 2299627"/>
                <a:gd name="connsiteY993" fmla="*/ 1189234 h 2375168"/>
                <a:gd name="connsiteX994" fmla="*/ 1834923 w 2299627"/>
                <a:gd name="connsiteY994" fmla="*/ 1164498 h 2375168"/>
                <a:gd name="connsiteX995" fmla="*/ 1833020 w 2299627"/>
                <a:gd name="connsiteY995" fmla="*/ 1137859 h 2375168"/>
                <a:gd name="connsiteX996" fmla="*/ 1821603 w 2299627"/>
                <a:gd name="connsiteY996" fmla="*/ 1206359 h 2375168"/>
                <a:gd name="connsiteX997" fmla="*/ 1815894 w 2299627"/>
                <a:gd name="connsiteY997" fmla="*/ 1210165 h 2375168"/>
                <a:gd name="connsiteX998" fmla="*/ 1812088 w 2299627"/>
                <a:gd name="connsiteY998" fmla="*/ 1141665 h 2375168"/>
                <a:gd name="connsiteX999" fmla="*/ 1825409 w 2299627"/>
                <a:gd name="connsiteY999" fmla="*/ 1082679 h 2375168"/>
                <a:gd name="connsiteX1000" fmla="*/ 1834923 w 2299627"/>
                <a:gd name="connsiteY1000" fmla="*/ 1095998 h 2375168"/>
                <a:gd name="connsiteX1001" fmla="*/ 1831117 w 2299627"/>
                <a:gd name="connsiteY1001" fmla="*/ 1128345 h 2375168"/>
                <a:gd name="connsiteX1002" fmla="*/ 1853951 w 2299627"/>
                <a:gd name="connsiteY1002" fmla="*/ 1078873 h 2375168"/>
                <a:gd name="connsiteX1003" fmla="*/ 1861563 w 2299627"/>
                <a:gd name="connsiteY1003" fmla="*/ 1095998 h 2375168"/>
                <a:gd name="connsiteX1004" fmla="*/ 1859660 w 2299627"/>
                <a:gd name="connsiteY1004" fmla="*/ 1194942 h 2375168"/>
                <a:gd name="connsiteX1005" fmla="*/ 1865280 w 2299627"/>
                <a:gd name="connsiteY1005" fmla="*/ 1175944 h 2375168"/>
                <a:gd name="connsiteX1006" fmla="*/ 1868913 w 2299627"/>
                <a:gd name="connsiteY1006" fmla="*/ 1172366 h 2375168"/>
                <a:gd name="connsiteX1007" fmla="*/ 1867272 w 2299627"/>
                <a:gd name="connsiteY1007" fmla="*/ 1177817 h 2375168"/>
                <a:gd name="connsiteX1008" fmla="*/ 1869175 w 2299627"/>
                <a:gd name="connsiteY1008" fmla="*/ 1172109 h 2375168"/>
                <a:gd name="connsiteX1009" fmla="*/ 1868913 w 2299627"/>
                <a:gd name="connsiteY1009" fmla="*/ 1172366 h 2375168"/>
                <a:gd name="connsiteX1010" fmla="*/ 1877470 w 2299627"/>
                <a:gd name="connsiteY1010" fmla="*/ 1143954 h 2375168"/>
                <a:gd name="connsiteX1011" fmla="*/ 1869174 w 2299627"/>
                <a:gd name="connsiteY1011" fmla="*/ 1031303 h 2375168"/>
                <a:gd name="connsiteX1012" fmla="*/ 1865369 w 2299627"/>
                <a:gd name="connsiteY1012" fmla="*/ 1035109 h 2375168"/>
                <a:gd name="connsiteX1013" fmla="*/ 1855854 w 2299627"/>
                <a:gd name="connsiteY1013" fmla="*/ 1021790 h 2375168"/>
                <a:gd name="connsiteX1014" fmla="*/ 1848243 w 2299627"/>
                <a:gd name="connsiteY1014" fmla="*/ 1025595 h 2375168"/>
                <a:gd name="connsiteX1015" fmla="*/ 1850146 w 2299627"/>
                <a:gd name="connsiteY1015" fmla="*/ 1042720 h 2375168"/>
                <a:gd name="connsiteX1016" fmla="*/ 1844437 w 2299627"/>
                <a:gd name="connsiteY1016" fmla="*/ 1025595 h 2375168"/>
                <a:gd name="connsiteX1017" fmla="*/ 1840631 w 2299627"/>
                <a:gd name="connsiteY1017" fmla="*/ 1050331 h 2375168"/>
                <a:gd name="connsiteX1018" fmla="*/ 1836825 w 2299627"/>
                <a:gd name="connsiteY1018" fmla="*/ 1025595 h 2375168"/>
                <a:gd name="connsiteX1019" fmla="*/ 1833020 w 2299627"/>
                <a:gd name="connsiteY1019" fmla="*/ 995151 h 2375168"/>
                <a:gd name="connsiteX1020" fmla="*/ 1850146 w 2299627"/>
                <a:gd name="connsiteY1020" fmla="*/ 1006568 h 2375168"/>
                <a:gd name="connsiteX1021" fmla="*/ 1842534 w 2299627"/>
                <a:gd name="connsiteY1021" fmla="*/ 1019887 h 2375168"/>
                <a:gd name="connsiteX1022" fmla="*/ 1852049 w 2299627"/>
                <a:gd name="connsiteY1022" fmla="*/ 1014179 h 2375168"/>
                <a:gd name="connsiteX1023" fmla="*/ 1842534 w 2299627"/>
                <a:gd name="connsiteY1023" fmla="*/ 945679 h 2375168"/>
                <a:gd name="connsiteX1024" fmla="*/ 1840631 w 2299627"/>
                <a:gd name="connsiteY1024" fmla="*/ 989443 h 2375168"/>
                <a:gd name="connsiteX1025" fmla="*/ 1831117 w 2299627"/>
                <a:gd name="connsiteY1025" fmla="*/ 955193 h 2375168"/>
                <a:gd name="connsiteX1026" fmla="*/ 1829214 w 2299627"/>
                <a:gd name="connsiteY1026" fmla="*/ 966609 h 2375168"/>
                <a:gd name="connsiteX1027" fmla="*/ 1819700 w 2299627"/>
                <a:gd name="connsiteY1027" fmla="*/ 932360 h 2375168"/>
                <a:gd name="connsiteX1028" fmla="*/ 1813991 w 2299627"/>
                <a:gd name="connsiteY1028" fmla="*/ 938068 h 2375168"/>
                <a:gd name="connsiteX1029" fmla="*/ 1823505 w 2299627"/>
                <a:gd name="connsiteY1029" fmla="*/ 1038915 h 2375168"/>
                <a:gd name="connsiteX1030" fmla="*/ 1810185 w 2299627"/>
                <a:gd name="connsiteY1030" fmla="*/ 997054 h 2375168"/>
                <a:gd name="connsiteX1031" fmla="*/ 1812089 w 2299627"/>
                <a:gd name="connsiteY1031" fmla="*/ 1105512 h 2375168"/>
                <a:gd name="connsiteX1032" fmla="*/ 1802574 w 2299627"/>
                <a:gd name="connsiteY1032" fmla="*/ 1179720 h 2375168"/>
                <a:gd name="connsiteX1033" fmla="*/ 1804477 w 2299627"/>
                <a:gd name="connsiteY1033" fmla="*/ 1154984 h 2375168"/>
                <a:gd name="connsiteX1034" fmla="*/ 1810185 w 2299627"/>
                <a:gd name="connsiteY1034" fmla="*/ 1094095 h 2375168"/>
                <a:gd name="connsiteX1035" fmla="*/ 1800671 w 2299627"/>
                <a:gd name="connsiteY1035" fmla="*/ 1094095 h 2375168"/>
                <a:gd name="connsiteX1036" fmla="*/ 1796865 w 2299627"/>
                <a:gd name="connsiteY1036" fmla="*/ 1031304 h 2375168"/>
                <a:gd name="connsiteX1037" fmla="*/ 1800671 w 2299627"/>
                <a:gd name="connsiteY1037" fmla="*/ 1031304 h 2375168"/>
                <a:gd name="connsiteX1038" fmla="*/ 1793059 w 2299627"/>
                <a:gd name="connsiteY1038" fmla="*/ 985637 h 2375168"/>
                <a:gd name="connsiteX1039" fmla="*/ 1785448 w 2299627"/>
                <a:gd name="connsiteY1039" fmla="*/ 998956 h 2375168"/>
                <a:gd name="connsiteX1040" fmla="*/ 1768322 w 2299627"/>
                <a:gd name="connsiteY1040" fmla="*/ 953290 h 2375168"/>
                <a:gd name="connsiteX1041" fmla="*/ 1766419 w 2299627"/>
                <a:gd name="connsiteY1041" fmla="*/ 958998 h 2375168"/>
                <a:gd name="connsiteX1042" fmla="*/ 1758808 w 2299627"/>
                <a:gd name="connsiteY1042" fmla="*/ 926651 h 2375168"/>
                <a:gd name="connsiteX1043" fmla="*/ 1751196 w 2299627"/>
                <a:gd name="connsiteY1043" fmla="*/ 911429 h 2375168"/>
                <a:gd name="connsiteX1044" fmla="*/ 1739779 w 2299627"/>
                <a:gd name="connsiteY1044" fmla="*/ 909526 h 2375168"/>
                <a:gd name="connsiteX1045" fmla="*/ 1756905 w 2299627"/>
                <a:gd name="connsiteY1045" fmla="*/ 1029401 h 2375168"/>
                <a:gd name="connsiteX1046" fmla="*/ 1760711 w 2299627"/>
                <a:gd name="connsiteY1046" fmla="*/ 1044623 h 2375168"/>
                <a:gd name="connsiteX1047" fmla="*/ 1758808 w 2299627"/>
                <a:gd name="connsiteY1047" fmla="*/ 1086484 h 2375168"/>
                <a:gd name="connsiteX1048" fmla="*/ 1755002 w 2299627"/>
                <a:gd name="connsiteY1048" fmla="*/ 1063651 h 2375168"/>
                <a:gd name="connsiteX1049" fmla="*/ 1751196 w 2299627"/>
                <a:gd name="connsiteY1049" fmla="*/ 1092192 h 2375168"/>
                <a:gd name="connsiteX1050" fmla="*/ 1720750 w 2299627"/>
                <a:gd name="connsiteY1050" fmla="*/ 985637 h 2375168"/>
                <a:gd name="connsiteX1051" fmla="*/ 1724556 w 2299627"/>
                <a:gd name="connsiteY1051" fmla="*/ 979929 h 2375168"/>
                <a:gd name="connsiteX1052" fmla="*/ 1715042 w 2299627"/>
                <a:gd name="connsiteY1052" fmla="*/ 968512 h 2375168"/>
                <a:gd name="connsiteX1053" fmla="*/ 1735973 w 2299627"/>
                <a:gd name="connsiteY1053" fmla="*/ 1037012 h 2375168"/>
                <a:gd name="connsiteX1054" fmla="*/ 1726459 w 2299627"/>
                <a:gd name="connsiteY1054" fmla="*/ 1025595 h 2375168"/>
                <a:gd name="connsiteX1055" fmla="*/ 1718848 w 2299627"/>
                <a:gd name="connsiteY1055" fmla="*/ 1025595 h 2375168"/>
                <a:gd name="connsiteX1056" fmla="*/ 1722653 w 2299627"/>
                <a:gd name="connsiteY1056" fmla="*/ 1035109 h 2375168"/>
                <a:gd name="connsiteX1057" fmla="*/ 1716945 w 2299627"/>
                <a:gd name="connsiteY1057" fmla="*/ 1027498 h 2375168"/>
                <a:gd name="connsiteX1058" fmla="*/ 1716945 w 2299627"/>
                <a:gd name="connsiteY1058" fmla="*/ 1040817 h 2375168"/>
                <a:gd name="connsiteX1059" fmla="*/ 1697916 w 2299627"/>
                <a:gd name="connsiteY1059" fmla="*/ 1078873 h 2375168"/>
                <a:gd name="connsiteX1060" fmla="*/ 1697916 w 2299627"/>
                <a:gd name="connsiteY1060" fmla="*/ 1094095 h 2375168"/>
                <a:gd name="connsiteX1061" fmla="*/ 1688401 w 2299627"/>
                <a:gd name="connsiteY1061" fmla="*/ 1120734 h 2375168"/>
                <a:gd name="connsiteX1062" fmla="*/ 1703624 w 2299627"/>
                <a:gd name="connsiteY1062" fmla="*/ 1134053 h 2375168"/>
                <a:gd name="connsiteX1063" fmla="*/ 1694110 w 2299627"/>
                <a:gd name="connsiteY1063" fmla="*/ 1135957 h 2375168"/>
                <a:gd name="connsiteX1064" fmla="*/ 1686498 w 2299627"/>
                <a:gd name="connsiteY1064" fmla="*/ 1164498 h 2375168"/>
                <a:gd name="connsiteX1065" fmla="*/ 1680790 w 2299627"/>
                <a:gd name="connsiteY1065" fmla="*/ 1160693 h 2375168"/>
                <a:gd name="connsiteX1066" fmla="*/ 1667470 w 2299627"/>
                <a:gd name="connsiteY1066" fmla="*/ 1189234 h 2375168"/>
                <a:gd name="connsiteX1067" fmla="*/ 1665567 w 2299627"/>
                <a:gd name="connsiteY1067" fmla="*/ 1174012 h 2375168"/>
                <a:gd name="connsiteX1068" fmla="*/ 1659858 w 2299627"/>
                <a:gd name="connsiteY1068" fmla="*/ 1185428 h 2375168"/>
                <a:gd name="connsiteX1069" fmla="*/ 1652247 w 2299627"/>
                <a:gd name="connsiteY1069" fmla="*/ 1175914 h 2375168"/>
                <a:gd name="connsiteX1070" fmla="*/ 1635121 w 2299627"/>
                <a:gd name="connsiteY1070" fmla="*/ 1236803 h 2375168"/>
                <a:gd name="connsiteX1071" fmla="*/ 1629412 w 2299627"/>
                <a:gd name="connsiteY1071" fmla="*/ 1238706 h 2375168"/>
                <a:gd name="connsiteX1072" fmla="*/ 1617995 w 2299627"/>
                <a:gd name="connsiteY1072" fmla="*/ 1265345 h 2375168"/>
                <a:gd name="connsiteX1073" fmla="*/ 1616092 w 2299627"/>
                <a:gd name="connsiteY1073" fmla="*/ 1280567 h 2375168"/>
                <a:gd name="connsiteX1074" fmla="*/ 1581840 w 2299627"/>
                <a:gd name="connsiteY1074" fmla="*/ 1350970 h 2375168"/>
                <a:gd name="connsiteX1075" fmla="*/ 1579937 w 2299627"/>
                <a:gd name="connsiteY1075" fmla="*/ 1368094 h 2375168"/>
                <a:gd name="connsiteX1076" fmla="*/ 1551394 w 2299627"/>
                <a:gd name="connsiteY1076" fmla="*/ 1415664 h 2375168"/>
                <a:gd name="connsiteX1077" fmla="*/ 1553297 w 2299627"/>
                <a:gd name="connsiteY1077" fmla="*/ 1419470 h 2375168"/>
                <a:gd name="connsiteX1078" fmla="*/ 1540449 w 2299627"/>
                <a:gd name="connsiteY1078" fmla="*/ 1437626 h 2375168"/>
                <a:gd name="connsiteX1079" fmla="*/ 1535089 w 2299627"/>
                <a:gd name="connsiteY1079" fmla="*/ 1384190 h 2375168"/>
                <a:gd name="connsiteX1080" fmla="*/ 1559481 w 2299627"/>
                <a:gd name="connsiteY1080" fmla="*/ 1353586 h 2375168"/>
                <a:gd name="connsiteX1081" fmla="*/ 1581840 w 2299627"/>
                <a:gd name="connsiteY1081" fmla="*/ 1314817 h 2375168"/>
                <a:gd name="connsiteX1082" fmla="*/ 1587549 w 2299627"/>
                <a:gd name="connsiteY1082" fmla="*/ 1312914 h 2375168"/>
                <a:gd name="connsiteX1083" fmla="*/ 1610384 w 2299627"/>
                <a:gd name="connsiteY1083" fmla="*/ 1215873 h 2375168"/>
                <a:gd name="connsiteX1084" fmla="*/ 1621801 w 2299627"/>
                <a:gd name="connsiteY1084" fmla="*/ 1151178 h 2375168"/>
                <a:gd name="connsiteX1085" fmla="*/ 1616092 w 2299627"/>
                <a:gd name="connsiteY1085" fmla="*/ 1154984 h 2375168"/>
                <a:gd name="connsiteX1086" fmla="*/ 1617995 w 2299627"/>
                <a:gd name="connsiteY1086" fmla="*/ 1141664 h 2375168"/>
                <a:gd name="connsiteX1087" fmla="*/ 1625606 w 2299627"/>
                <a:gd name="connsiteY1087" fmla="*/ 1139762 h 2375168"/>
                <a:gd name="connsiteX1088" fmla="*/ 1619898 w 2299627"/>
                <a:gd name="connsiteY1088" fmla="*/ 1130248 h 2375168"/>
                <a:gd name="connsiteX1089" fmla="*/ 1617995 w 2299627"/>
                <a:gd name="connsiteY1089" fmla="*/ 1134053 h 2375168"/>
                <a:gd name="connsiteX1090" fmla="*/ 1608481 w 2299627"/>
                <a:gd name="connsiteY1090" fmla="*/ 1128345 h 2375168"/>
                <a:gd name="connsiteX1091" fmla="*/ 1600869 w 2299627"/>
                <a:gd name="connsiteY1091" fmla="*/ 1113123 h 2375168"/>
                <a:gd name="connsiteX1092" fmla="*/ 1608480 w 2299627"/>
                <a:gd name="connsiteY1092" fmla="*/ 1137859 h 2375168"/>
                <a:gd name="connsiteX1093" fmla="*/ 1610384 w 2299627"/>
                <a:gd name="connsiteY1093" fmla="*/ 1154984 h 2375168"/>
                <a:gd name="connsiteX1094" fmla="*/ 1616092 w 2299627"/>
                <a:gd name="connsiteY1094" fmla="*/ 1166401 h 2375168"/>
                <a:gd name="connsiteX1095" fmla="*/ 1604675 w 2299627"/>
                <a:gd name="connsiteY1095" fmla="*/ 1160692 h 2375168"/>
                <a:gd name="connsiteX1096" fmla="*/ 1602772 w 2299627"/>
                <a:gd name="connsiteY1096" fmla="*/ 1183526 h 2375168"/>
                <a:gd name="connsiteX1097" fmla="*/ 1598966 w 2299627"/>
                <a:gd name="connsiteY1097" fmla="*/ 1174011 h 2375168"/>
                <a:gd name="connsiteX1098" fmla="*/ 1602772 w 2299627"/>
                <a:gd name="connsiteY1098" fmla="*/ 1189234 h 2375168"/>
                <a:gd name="connsiteX1099" fmla="*/ 1595160 w 2299627"/>
                <a:gd name="connsiteY1099" fmla="*/ 1189234 h 2375168"/>
                <a:gd name="connsiteX1100" fmla="*/ 1570423 w 2299627"/>
                <a:gd name="connsiteY1100" fmla="*/ 1303401 h 2375168"/>
                <a:gd name="connsiteX1101" fmla="*/ 1559006 w 2299627"/>
                <a:gd name="connsiteY1101" fmla="*/ 1314817 h 2375168"/>
                <a:gd name="connsiteX1102" fmla="*/ 1545686 w 2299627"/>
                <a:gd name="connsiteY1102" fmla="*/ 1322428 h 2375168"/>
                <a:gd name="connsiteX1103" fmla="*/ 1534179 w 2299627"/>
                <a:gd name="connsiteY1103" fmla="*/ 1368184 h 2375168"/>
                <a:gd name="connsiteX1104" fmla="*/ 1534217 w 2299627"/>
                <a:gd name="connsiteY1104" fmla="*/ 1375501 h 2375168"/>
                <a:gd name="connsiteX1105" fmla="*/ 1528743 w 2299627"/>
                <a:gd name="connsiteY1105" fmla="*/ 1320927 h 2375168"/>
                <a:gd name="connsiteX1106" fmla="*/ 1531890 w 2299627"/>
                <a:gd name="connsiteY1106" fmla="*/ 1316006 h 2375168"/>
                <a:gd name="connsiteX1107" fmla="*/ 1551394 w 2299627"/>
                <a:gd name="connsiteY1107" fmla="*/ 1282470 h 2375168"/>
                <a:gd name="connsiteX1108" fmla="*/ 1560909 w 2299627"/>
                <a:gd name="connsiteY1108" fmla="*/ 1244414 h 2375168"/>
                <a:gd name="connsiteX1109" fmla="*/ 1560909 w 2299627"/>
                <a:gd name="connsiteY1109" fmla="*/ 1231095 h 2375168"/>
                <a:gd name="connsiteX1110" fmla="*/ 1562812 w 2299627"/>
                <a:gd name="connsiteY1110" fmla="*/ 1164498 h 2375168"/>
                <a:gd name="connsiteX1111" fmla="*/ 1560908 w 2299627"/>
                <a:gd name="connsiteY1111" fmla="*/ 1172109 h 2375168"/>
                <a:gd name="connsiteX1112" fmla="*/ 1559006 w 2299627"/>
                <a:gd name="connsiteY1112" fmla="*/ 1160692 h 2375168"/>
                <a:gd name="connsiteX1113" fmla="*/ 1562812 w 2299627"/>
                <a:gd name="connsiteY1113" fmla="*/ 1160692 h 2375168"/>
                <a:gd name="connsiteX1114" fmla="*/ 1559006 w 2299627"/>
                <a:gd name="connsiteY1114" fmla="*/ 1158789 h 2375168"/>
                <a:gd name="connsiteX1115" fmla="*/ 1559005 w 2299627"/>
                <a:gd name="connsiteY1115" fmla="*/ 1151178 h 2375168"/>
                <a:gd name="connsiteX1116" fmla="*/ 1560909 w 2299627"/>
                <a:gd name="connsiteY1116" fmla="*/ 1153081 h 2375168"/>
                <a:gd name="connsiteX1117" fmla="*/ 1560909 w 2299627"/>
                <a:gd name="connsiteY1117" fmla="*/ 1137859 h 2375168"/>
                <a:gd name="connsiteX1118" fmla="*/ 1564714 w 2299627"/>
                <a:gd name="connsiteY1118" fmla="*/ 1145470 h 2375168"/>
                <a:gd name="connsiteX1119" fmla="*/ 1568520 w 2299627"/>
                <a:gd name="connsiteY1119" fmla="*/ 1118831 h 2375168"/>
                <a:gd name="connsiteX1120" fmla="*/ 1572326 w 2299627"/>
                <a:gd name="connsiteY1120" fmla="*/ 1120734 h 2375168"/>
                <a:gd name="connsiteX1121" fmla="*/ 1570423 w 2299627"/>
                <a:gd name="connsiteY1121" fmla="*/ 1101706 h 2375168"/>
                <a:gd name="connsiteX1122" fmla="*/ 1560909 w 2299627"/>
                <a:gd name="connsiteY1122" fmla="*/ 1126442 h 2375168"/>
                <a:gd name="connsiteX1123" fmla="*/ 1560909 w 2299627"/>
                <a:gd name="connsiteY1123" fmla="*/ 1107415 h 2375168"/>
                <a:gd name="connsiteX1124" fmla="*/ 1549491 w 2299627"/>
                <a:gd name="connsiteY1124" fmla="*/ 1134053 h 2375168"/>
                <a:gd name="connsiteX1125" fmla="*/ 1536172 w 2299627"/>
                <a:gd name="connsiteY1125" fmla="*/ 1124540 h 2375168"/>
                <a:gd name="connsiteX1126" fmla="*/ 1536171 w 2299627"/>
                <a:gd name="connsiteY1126" fmla="*/ 1134053 h 2375168"/>
                <a:gd name="connsiteX1127" fmla="*/ 1530462 w 2299627"/>
                <a:gd name="connsiteY1127" fmla="*/ 1132151 h 2375168"/>
                <a:gd name="connsiteX1128" fmla="*/ 1526657 w 2299627"/>
                <a:gd name="connsiteY1128" fmla="*/ 1115026 h 2375168"/>
                <a:gd name="connsiteX1129" fmla="*/ 1532365 w 2299627"/>
                <a:gd name="connsiteY1129" fmla="*/ 1115026 h 2375168"/>
                <a:gd name="connsiteX1130" fmla="*/ 1528560 w 2299627"/>
                <a:gd name="connsiteY1130" fmla="*/ 1095998 h 2375168"/>
                <a:gd name="connsiteX1131" fmla="*/ 1520948 w 2299627"/>
                <a:gd name="connsiteY1131" fmla="*/ 1130248 h 2375168"/>
                <a:gd name="connsiteX1132" fmla="*/ 1513337 w 2299627"/>
                <a:gd name="connsiteY1132" fmla="*/ 1135956 h 2375168"/>
                <a:gd name="connsiteX1133" fmla="*/ 1511651 w 2299627"/>
                <a:gd name="connsiteY1133" fmla="*/ 1150531 h 2375168"/>
                <a:gd name="connsiteX1134" fmla="*/ 1477409 w 2299627"/>
                <a:gd name="connsiteY1134" fmla="*/ 809155 h 2375168"/>
                <a:gd name="connsiteX1135" fmla="*/ 1127069 w 2299627"/>
                <a:gd name="connsiteY1135" fmla="*/ 312636 h 2375168"/>
                <a:gd name="connsiteX1136" fmla="*/ 1128956 w 2299627"/>
                <a:gd name="connsiteY1136" fmla="*/ 312055 h 2375168"/>
                <a:gd name="connsiteX1137" fmla="*/ 1128956 w 2299627"/>
                <a:gd name="connsiteY1137" fmla="*/ 306347 h 2375168"/>
                <a:gd name="connsiteX1138" fmla="*/ 1123159 w 2299627"/>
                <a:gd name="connsiteY1138" fmla="*/ 307095 h 2375168"/>
                <a:gd name="connsiteX1139" fmla="*/ 1111211 w 2299627"/>
                <a:gd name="connsiteY1139" fmla="*/ 290161 h 2375168"/>
                <a:gd name="connsiteX1140" fmla="*/ 1118966 w 2299627"/>
                <a:gd name="connsiteY1140" fmla="*/ 287081 h 2375168"/>
                <a:gd name="connsiteX1141" fmla="*/ 1142276 w 2299627"/>
                <a:gd name="connsiteY1141" fmla="*/ 279708 h 2375168"/>
                <a:gd name="connsiteX1142" fmla="*/ 1106121 w 2299627"/>
                <a:gd name="connsiteY1142" fmla="*/ 275902 h 2375168"/>
                <a:gd name="connsiteX1143" fmla="*/ 1142276 w 2299627"/>
                <a:gd name="connsiteY1143" fmla="*/ 268291 h 2375168"/>
                <a:gd name="connsiteX1144" fmla="*/ 1098510 w 2299627"/>
                <a:gd name="connsiteY1144" fmla="*/ 268291 h 2375168"/>
                <a:gd name="connsiteX1145" fmla="*/ 1106121 w 2299627"/>
                <a:gd name="connsiteY1145" fmla="*/ 262583 h 2375168"/>
                <a:gd name="connsiteX1146" fmla="*/ 1088996 w 2299627"/>
                <a:gd name="connsiteY1146" fmla="*/ 254972 h 2375168"/>
                <a:gd name="connsiteX1147" fmla="*/ 1125150 w 2299627"/>
                <a:gd name="connsiteY1147" fmla="*/ 253069 h 2375168"/>
                <a:gd name="connsiteX1148" fmla="*/ 1140373 w 2299627"/>
                <a:gd name="connsiteY1148" fmla="*/ 243555 h 2375168"/>
                <a:gd name="connsiteX1149" fmla="*/ 1108024 w 2299627"/>
                <a:gd name="connsiteY1149" fmla="*/ 230236 h 2375168"/>
                <a:gd name="connsiteX1150" fmla="*/ 1111830 w 2299627"/>
                <a:gd name="connsiteY1150" fmla="*/ 234041 h 2375168"/>
                <a:gd name="connsiteX1151" fmla="*/ 1091136 w 2299627"/>
                <a:gd name="connsiteY1151" fmla="*/ 239304 h 2375168"/>
                <a:gd name="connsiteX1152" fmla="*/ 1080874 w 2299627"/>
                <a:gd name="connsiteY1152" fmla="*/ 247167 h 2375168"/>
                <a:gd name="connsiteX1153" fmla="*/ 1067194 w 2299627"/>
                <a:gd name="connsiteY1153" fmla="*/ 227778 h 2375168"/>
                <a:gd name="connsiteX1154" fmla="*/ 1069967 w 2299627"/>
                <a:gd name="connsiteY1154" fmla="*/ 228333 h 2375168"/>
                <a:gd name="connsiteX1155" fmla="*/ 1117538 w 2299627"/>
                <a:gd name="connsiteY1155" fmla="*/ 215013 h 2375168"/>
                <a:gd name="connsiteX1156" fmla="*/ 1077103 w 2299627"/>
                <a:gd name="connsiteY1156" fmla="*/ 209543 h 2375168"/>
                <a:gd name="connsiteX1157" fmla="*/ 1056828 w 2299627"/>
                <a:gd name="connsiteY1157" fmla="*/ 213088 h 2375168"/>
                <a:gd name="connsiteX1158" fmla="*/ 1054024 w 2299627"/>
                <a:gd name="connsiteY1158" fmla="*/ 209113 h 2375168"/>
                <a:gd name="connsiteX1159" fmla="*/ 1066161 w 2299627"/>
                <a:gd name="connsiteY1159" fmla="*/ 203597 h 2375168"/>
                <a:gd name="connsiteX1160" fmla="*/ 1062355 w 2299627"/>
                <a:gd name="connsiteY1160" fmla="*/ 192180 h 2375168"/>
                <a:gd name="connsiteX1161" fmla="*/ 1113733 w 2299627"/>
                <a:gd name="connsiteY1161" fmla="*/ 182666 h 2375168"/>
                <a:gd name="connsiteX1162" fmla="*/ 1047132 w 2299627"/>
                <a:gd name="connsiteY1162" fmla="*/ 178861 h 2375168"/>
                <a:gd name="connsiteX1163" fmla="*/ 1045170 w 2299627"/>
                <a:gd name="connsiteY1163" fmla="*/ 186888 h 2375168"/>
                <a:gd name="connsiteX1164" fmla="*/ 1040158 w 2299627"/>
                <a:gd name="connsiteY1164" fmla="*/ 189462 h 2375168"/>
                <a:gd name="connsiteX1165" fmla="*/ 1021180 w 2299627"/>
                <a:gd name="connsiteY1165" fmla="*/ 162565 h 2375168"/>
                <a:gd name="connsiteX1166" fmla="*/ 1033099 w 2299627"/>
                <a:gd name="connsiteY1166" fmla="*/ 161022 h 2375168"/>
                <a:gd name="connsiteX1167" fmla="*/ 1054744 w 2299627"/>
                <a:gd name="connsiteY1167" fmla="*/ 165542 h 2375168"/>
                <a:gd name="connsiteX1168" fmla="*/ 1113733 w 2299627"/>
                <a:gd name="connsiteY1168" fmla="*/ 146514 h 2375168"/>
                <a:gd name="connsiteX1169" fmla="*/ 1069966 w 2299627"/>
                <a:gd name="connsiteY1169" fmla="*/ 148416 h 2375168"/>
                <a:gd name="connsiteX1170" fmla="*/ 1069967 w 2299627"/>
                <a:gd name="connsiteY1170" fmla="*/ 138902 h 2375168"/>
                <a:gd name="connsiteX1171" fmla="*/ 1142276 w 2299627"/>
                <a:gd name="connsiteY1171" fmla="*/ 133194 h 2375168"/>
                <a:gd name="connsiteX1172" fmla="*/ 1128956 w 2299627"/>
                <a:gd name="connsiteY1172" fmla="*/ 129389 h 2375168"/>
                <a:gd name="connsiteX1173" fmla="*/ 1168916 w 2299627"/>
                <a:gd name="connsiteY1173" fmla="*/ 123680 h 2375168"/>
                <a:gd name="connsiteX1174" fmla="*/ 1165110 w 2299627"/>
                <a:gd name="connsiteY1174" fmla="*/ 112264 h 2375168"/>
                <a:gd name="connsiteX1175" fmla="*/ 1149888 w 2299627"/>
                <a:gd name="connsiteY1175" fmla="*/ 108458 h 2375168"/>
                <a:gd name="connsiteX1176" fmla="*/ 1184139 w 2299627"/>
                <a:gd name="connsiteY1176" fmla="*/ 108458 h 2375168"/>
                <a:gd name="connsiteX1177" fmla="*/ 1146082 w 2299627"/>
                <a:gd name="connsiteY1177" fmla="*/ 100847 h 2375168"/>
                <a:gd name="connsiteX1178" fmla="*/ 1182237 w 2299627"/>
                <a:gd name="connsiteY1178" fmla="*/ 95139 h 2375168"/>
                <a:gd name="connsiteX1179" fmla="*/ 1180334 w 2299627"/>
                <a:gd name="connsiteY1179" fmla="*/ 85625 h 2375168"/>
                <a:gd name="connsiteX1180" fmla="*/ 1269769 w 2299627"/>
                <a:gd name="connsiteY1180" fmla="*/ 79917 h 2375168"/>
                <a:gd name="connsiteX1181" fmla="*/ 1283089 w 2299627"/>
                <a:gd name="connsiteY1181" fmla="*/ 93236 h 2375168"/>
                <a:gd name="connsiteX1182" fmla="*/ 1271672 w 2299627"/>
                <a:gd name="connsiteY1182" fmla="*/ 106555 h 2375168"/>
                <a:gd name="connsiteX1183" fmla="*/ 1281186 w 2299627"/>
                <a:gd name="connsiteY1183" fmla="*/ 117972 h 2375168"/>
                <a:gd name="connsiteX1184" fmla="*/ 1279283 w 2299627"/>
                <a:gd name="connsiteY1184" fmla="*/ 87528 h 2375168"/>
                <a:gd name="connsiteX1185" fmla="*/ 1404873 w 2299627"/>
                <a:gd name="connsiteY1185" fmla="*/ 89430 h 2375168"/>
                <a:gd name="connsiteX1186" fmla="*/ 1505725 w 2299627"/>
                <a:gd name="connsiteY1186" fmla="*/ 131292 h 2375168"/>
                <a:gd name="connsiteX1187" fmla="*/ 1536171 w 2299627"/>
                <a:gd name="connsiteY1187" fmla="*/ 140805 h 2375168"/>
                <a:gd name="connsiteX1188" fmla="*/ 1568520 w 2299627"/>
                <a:gd name="connsiteY1188" fmla="*/ 176958 h 2375168"/>
                <a:gd name="connsiteX1189" fmla="*/ 1564714 w 2299627"/>
                <a:gd name="connsiteY1189" fmla="*/ 167444 h 2375168"/>
                <a:gd name="connsiteX1190" fmla="*/ 1604675 w 2299627"/>
                <a:gd name="connsiteY1190" fmla="*/ 180763 h 2375168"/>
                <a:gd name="connsiteX1191" fmla="*/ 1610384 w 2299627"/>
                <a:gd name="connsiteY1191" fmla="*/ 203597 h 2375168"/>
                <a:gd name="connsiteX1192" fmla="*/ 1627509 w 2299627"/>
                <a:gd name="connsiteY1192" fmla="*/ 207402 h 2375168"/>
                <a:gd name="connsiteX1193" fmla="*/ 1629412 w 2299627"/>
                <a:gd name="connsiteY1193" fmla="*/ 199791 h 2375168"/>
                <a:gd name="connsiteX1194" fmla="*/ 1637024 w 2299627"/>
                <a:gd name="connsiteY1194" fmla="*/ 201694 h 2375168"/>
                <a:gd name="connsiteX1195" fmla="*/ 1627509 w 2299627"/>
                <a:gd name="connsiteY1195" fmla="*/ 188375 h 2375168"/>
                <a:gd name="connsiteX1196" fmla="*/ 1654150 w 2299627"/>
                <a:gd name="connsiteY1196" fmla="*/ 201694 h 2375168"/>
                <a:gd name="connsiteX1197" fmla="*/ 1646538 w 2299627"/>
                <a:gd name="connsiteY1197" fmla="*/ 203597 h 2375168"/>
                <a:gd name="connsiteX1198" fmla="*/ 1667470 w 2299627"/>
                <a:gd name="connsiteY1198" fmla="*/ 215013 h 2375168"/>
                <a:gd name="connsiteX1199" fmla="*/ 1676984 w 2299627"/>
                <a:gd name="connsiteY1199" fmla="*/ 237847 h 2375168"/>
                <a:gd name="connsiteX1200" fmla="*/ 1669373 w 2299627"/>
                <a:gd name="connsiteY1200" fmla="*/ 241652 h 2375168"/>
                <a:gd name="connsiteX1201" fmla="*/ 1680790 w 2299627"/>
                <a:gd name="connsiteY1201" fmla="*/ 256874 h 2375168"/>
                <a:gd name="connsiteX1202" fmla="*/ 1676984 w 2299627"/>
                <a:gd name="connsiteY1202" fmla="*/ 264486 h 2375168"/>
                <a:gd name="connsiteX1203" fmla="*/ 1690304 w 2299627"/>
                <a:gd name="connsiteY1203" fmla="*/ 264486 h 2375168"/>
                <a:gd name="connsiteX1204" fmla="*/ 1696013 w 2299627"/>
                <a:gd name="connsiteY1204" fmla="*/ 266389 h 2375168"/>
                <a:gd name="connsiteX1205" fmla="*/ 1692207 w 2299627"/>
                <a:gd name="connsiteY1205" fmla="*/ 260680 h 2375168"/>
                <a:gd name="connsiteX1206" fmla="*/ 1701722 w 2299627"/>
                <a:gd name="connsiteY1206" fmla="*/ 264486 h 2375168"/>
                <a:gd name="connsiteX1207" fmla="*/ 1711236 w 2299627"/>
                <a:gd name="connsiteY1207" fmla="*/ 251166 h 2375168"/>
                <a:gd name="connsiteX1208" fmla="*/ 1720750 w 2299627"/>
                <a:gd name="connsiteY1208" fmla="*/ 253069 h 2375168"/>
                <a:gd name="connsiteX1209" fmla="*/ 1720750 w 2299627"/>
                <a:gd name="connsiteY1209" fmla="*/ 256875 h 2375168"/>
                <a:gd name="connsiteX1210" fmla="*/ 1711236 w 2299627"/>
                <a:gd name="connsiteY1210" fmla="*/ 260680 h 2375168"/>
                <a:gd name="connsiteX1211" fmla="*/ 1720750 w 2299627"/>
                <a:gd name="connsiteY1211" fmla="*/ 264485 h 2375168"/>
                <a:gd name="connsiteX1212" fmla="*/ 1726459 w 2299627"/>
                <a:gd name="connsiteY1212" fmla="*/ 256875 h 2375168"/>
                <a:gd name="connsiteX1213" fmla="*/ 1737876 w 2299627"/>
                <a:gd name="connsiteY1213" fmla="*/ 266388 h 2375168"/>
                <a:gd name="connsiteX1214" fmla="*/ 1741682 w 2299627"/>
                <a:gd name="connsiteY1214" fmla="*/ 260680 h 2375168"/>
                <a:gd name="connsiteX1215" fmla="*/ 1745488 w 2299627"/>
                <a:gd name="connsiteY1215" fmla="*/ 270194 h 2375168"/>
                <a:gd name="connsiteX1216" fmla="*/ 1743585 w 2299627"/>
                <a:gd name="connsiteY1216" fmla="*/ 275902 h 2375168"/>
                <a:gd name="connsiteX1217" fmla="*/ 1766419 w 2299627"/>
                <a:gd name="connsiteY1217" fmla="*/ 289222 h 2375168"/>
                <a:gd name="connsiteX1218" fmla="*/ 1764516 w 2299627"/>
                <a:gd name="connsiteY1218" fmla="*/ 302541 h 2375168"/>
                <a:gd name="connsiteX1219" fmla="*/ 1751196 w 2299627"/>
                <a:gd name="connsiteY1219" fmla="*/ 300638 h 2375168"/>
                <a:gd name="connsiteX1220" fmla="*/ 1747390 w 2299627"/>
                <a:gd name="connsiteY1220" fmla="*/ 308250 h 2375168"/>
                <a:gd name="connsiteX1221" fmla="*/ 1775934 w 2299627"/>
                <a:gd name="connsiteY1221" fmla="*/ 325374 h 2375168"/>
                <a:gd name="connsiteX1222" fmla="*/ 1779739 w 2299627"/>
                <a:gd name="connsiteY1222" fmla="*/ 319666 h 2375168"/>
                <a:gd name="connsiteX1223" fmla="*/ 1764516 w 2299627"/>
                <a:gd name="connsiteY1223" fmla="*/ 302541 h 2375168"/>
                <a:gd name="connsiteX1224" fmla="*/ 1775933 w 2299627"/>
                <a:gd name="connsiteY1224" fmla="*/ 302541 h 2375168"/>
                <a:gd name="connsiteX1225" fmla="*/ 1793060 w 2299627"/>
                <a:gd name="connsiteY1225" fmla="*/ 310152 h 2375168"/>
                <a:gd name="connsiteX1226" fmla="*/ 1817797 w 2299627"/>
                <a:gd name="connsiteY1226" fmla="*/ 332985 h 2375168"/>
                <a:gd name="connsiteX1227" fmla="*/ 1825408 w 2299627"/>
                <a:gd name="connsiteY1227" fmla="*/ 344402 h 2375168"/>
                <a:gd name="connsiteX1228" fmla="*/ 1785448 w 2299627"/>
                <a:gd name="connsiteY1228" fmla="*/ 325374 h 2375168"/>
                <a:gd name="connsiteX1229" fmla="*/ 1785448 w 2299627"/>
                <a:gd name="connsiteY1229" fmla="*/ 338694 h 2375168"/>
                <a:gd name="connsiteX1230" fmla="*/ 1834923 w 2299627"/>
                <a:gd name="connsiteY1230" fmla="*/ 365333 h 2375168"/>
                <a:gd name="connsiteX1231" fmla="*/ 1852049 w 2299627"/>
                <a:gd name="connsiteY1231" fmla="*/ 384360 h 2375168"/>
                <a:gd name="connsiteX1232" fmla="*/ 1842534 w 2299627"/>
                <a:gd name="connsiteY1232" fmla="*/ 371041 h 2375168"/>
                <a:gd name="connsiteX1233" fmla="*/ 1827311 w 2299627"/>
                <a:gd name="connsiteY1233" fmla="*/ 344402 h 2375168"/>
                <a:gd name="connsiteX1234" fmla="*/ 1876786 w 2299627"/>
                <a:gd name="connsiteY1234" fmla="*/ 378652 h 2375168"/>
                <a:gd name="connsiteX1235" fmla="*/ 1871077 w 2299627"/>
                <a:gd name="connsiteY1235" fmla="*/ 380555 h 2375168"/>
                <a:gd name="connsiteX1236" fmla="*/ 1869175 w 2299627"/>
                <a:gd name="connsiteY1236" fmla="*/ 391972 h 2375168"/>
                <a:gd name="connsiteX1237" fmla="*/ 1880592 w 2299627"/>
                <a:gd name="connsiteY1237" fmla="*/ 401485 h 2375168"/>
                <a:gd name="connsiteX1238" fmla="*/ 1882495 w 2299627"/>
                <a:gd name="connsiteY1238" fmla="*/ 412902 h 2375168"/>
                <a:gd name="connsiteX1239" fmla="*/ 1909135 w 2299627"/>
                <a:gd name="connsiteY1239" fmla="*/ 431930 h 2375168"/>
                <a:gd name="connsiteX1240" fmla="*/ 1924358 w 2299627"/>
                <a:gd name="connsiteY1240" fmla="*/ 447152 h 2375168"/>
                <a:gd name="connsiteX1241" fmla="*/ 1941484 w 2299627"/>
                <a:gd name="connsiteY1241" fmla="*/ 458569 h 2375168"/>
                <a:gd name="connsiteX1242" fmla="*/ 1922455 w 2299627"/>
                <a:gd name="connsiteY1242" fmla="*/ 431930 h 2375168"/>
                <a:gd name="connsiteX1243" fmla="*/ 1935776 w 2299627"/>
                <a:gd name="connsiteY1243" fmla="*/ 443346 h 2375168"/>
                <a:gd name="connsiteX1244" fmla="*/ 1950998 w 2299627"/>
                <a:gd name="connsiteY1244" fmla="*/ 447152 h 2375168"/>
                <a:gd name="connsiteX1245" fmla="*/ 1950998 w 2299627"/>
                <a:gd name="connsiteY1245" fmla="*/ 441443 h 2375168"/>
                <a:gd name="connsiteX1246" fmla="*/ 1964318 w 2299627"/>
                <a:gd name="connsiteY1246" fmla="*/ 441443 h 2375168"/>
                <a:gd name="connsiteX1247" fmla="*/ 1970027 w 2299627"/>
                <a:gd name="connsiteY1247" fmla="*/ 452860 h 2375168"/>
                <a:gd name="connsiteX1248" fmla="*/ 1973833 w 2299627"/>
                <a:gd name="connsiteY1248" fmla="*/ 449055 h 2375168"/>
                <a:gd name="connsiteX1249" fmla="*/ 1981444 w 2299627"/>
                <a:gd name="connsiteY1249" fmla="*/ 460471 h 2375168"/>
                <a:gd name="connsiteX1250" fmla="*/ 1973833 w 2299627"/>
                <a:gd name="connsiteY1250" fmla="*/ 458569 h 2375168"/>
                <a:gd name="connsiteX1251" fmla="*/ 2021405 w 2299627"/>
                <a:gd name="connsiteY1251" fmla="*/ 513749 h 2375168"/>
                <a:gd name="connsiteX1252" fmla="*/ 2021405 w 2299627"/>
                <a:gd name="connsiteY1252" fmla="*/ 479499 h 2375168"/>
                <a:gd name="connsiteX1253" fmla="*/ 2004279 w 2299627"/>
                <a:gd name="connsiteY1253" fmla="*/ 462374 h 2375168"/>
                <a:gd name="connsiteX1254" fmla="*/ 2074685 w 2299627"/>
                <a:gd name="connsiteY1254" fmla="*/ 534680 h 2375168"/>
                <a:gd name="connsiteX1255" fmla="*/ 2074685 w 2299627"/>
                <a:gd name="connsiteY1255" fmla="*/ 544194 h 2375168"/>
                <a:gd name="connsiteX1256" fmla="*/ 2084200 w 2299627"/>
                <a:gd name="connsiteY1256" fmla="*/ 544193 h 2375168"/>
                <a:gd name="connsiteX1257" fmla="*/ 2099422 w 2299627"/>
                <a:gd name="connsiteY1257" fmla="*/ 574638 h 2375168"/>
                <a:gd name="connsiteX1258" fmla="*/ 2105131 w 2299627"/>
                <a:gd name="connsiteY1258" fmla="*/ 572735 h 2375168"/>
                <a:gd name="connsiteX1259" fmla="*/ 2048045 w 2299627"/>
                <a:gd name="connsiteY1259" fmla="*/ 500429 h 2375168"/>
                <a:gd name="connsiteX1260" fmla="*/ 1992862 w 2299627"/>
                <a:gd name="connsiteY1260" fmla="*/ 433833 h 2375168"/>
                <a:gd name="connsiteX1261" fmla="*/ 2009987 w 2299627"/>
                <a:gd name="connsiteY1261" fmla="*/ 445249 h 2375168"/>
                <a:gd name="connsiteX1262" fmla="*/ 2099422 w 2299627"/>
                <a:gd name="connsiteY1262" fmla="*/ 549902 h 2375168"/>
                <a:gd name="connsiteX1263" fmla="*/ 2122257 w 2299627"/>
                <a:gd name="connsiteY1263" fmla="*/ 570832 h 2375168"/>
                <a:gd name="connsiteX1264" fmla="*/ 2126063 w 2299627"/>
                <a:gd name="connsiteY1264" fmla="*/ 582249 h 2375168"/>
                <a:gd name="connsiteX1265" fmla="*/ 2202178 w 2299627"/>
                <a:gd name="connsiteY1265" fmla="*/ 738276 h 2375168"/>
                <a:gd name="connsiteX1266" fmla="*/ 2194566 w 2299627"/>
                <a:gd name="connsiteY1266" fmla="*/ 736373 h 2375168"/>
                <a:gd name="connsiteX1267" fmla="*/ 2198372 w 2299627"/>
                <a:gd name="connsiteY1267" fmla="*/ 753499 h 2375168"/>
                <a:gd name="connsiteX1268" fmla="*/ 2188858 w 2299627"/>
                <a:gd name="connsiteY1268" fmla="*/ 736374 h 2375168"/>
                <a:gd name="connsiteX1269" fmla="*/ 2190760 w 2299627"/>
                <a:gd name="connsiteY1269" fmla="*/ 763012 h 2375168"/>
                <a:gd name="connsiteX1270" fmla="*/ 2185052 w 2299627"/>
                <a:gd name="connsiteY1270" fmla="*/ 759207 h 2375168"/>
                <a:gd name="connsiteX1271" fmla="*/ 2207887 w 2299627"/>
                <a:gd name="connsiteY1271" fmla="*/ 837221 h 2375168"/>
                <a:gd name="connsiteX1272" fmla="*/ 2211692 w 2299627"/>
                <a:gd name="connsiteY1272" fmla="*/ 837221 h 2375168"/>
                <a:gd name="connsiteX1273" fmla="*/ 2204081 w 2299627"/>
                <a:gd name="connsiteY1273" fmla="*/ 768721 h 2375168"/>
                <a:gd name="connsiteX1274" fmla="*/ 2232624 w 2299627"/>
                <a:gd name="connsiteY1274" fmla="*/ 860054 h 2375168"/>
                <a:gd name="connsiteX1275" fmla="*/ 2236429 w 2299627"/>
                <a:gd name="connsiteY1275" fmla="*/ 863860 h 2375168"/>
                <a:gd name="connsiteX1276" fmla="*/ 2233396 w 2299627"/>
                <a:gd name="connsiteY1276" fmla="*/ 831198 h 2375168"/>
                <a:gd name="connsiteX1277" fmla="*/ 2246182 w 2299627"/>
                <a:gd name="connsiteY1277" fmla="*/ 873373 h 2375168"/>
                <a:gd name="connsiteX1278" fmla="*/ 2264973 w 2299627"/>
                <a:gd name="connsiteY1278" fmla="*/ 955193 h 2375168"/>
                <a:gd name="connsiteX1279" fmla="*/ 2263070 w 2299627"/>
                <a:gd name="connsiteY1279" fmla="*/ 928554 h 2375168"/>
                <a:gd name="connsiteX1280" fmla="*/ 2278293 w 2299627"/>
                <a:gd name="connsiteY1280" fmla="*/ 958998 h 2375168"/>
                <a:gd name="connsiteX1281" fmla="*/ 2280196 w 2299627"/>
                <a:gd name="connsiteY1281" fmla="*/ 951387 h 2375168"/>
                <a:gd name="connsiteX1282" fmla="*/ 2297321 w 2299627"/>
                <a:gd name="connsiteY1282" fmla="*/ 1035109 h 2375168"/>
                <a:gd name="connsiteX1283" fmla="*/ 2295419 w 2299627"/>
                <a:gd name="connsiteY1283" fmla="*/ 1040817 h 2375168"/>
                <a:gd name="connsiteX1284" fmla="*/ 2289710 w 2299627"/>
                <a:gd name="connsiteY1284" fmla="*/ 1162595 h 2375168"/>
                <a:gd name="connsiteX1285" fmla="*/ 2274487 w 2299627"/>
                <a:gd name="connsiteY1285" fmla="*/ 1236803 h 2375168"/>
                <a:gd name="connsiteX1286" fmla="*/ 2272584 w 2299627"/>
                <a:gd name="connsiteY1286" fmla="*/ 1301498 h 2375168"/>
                <a:gd name="connsiteX1287" fmla="*/ 2204081 w 2299627"/>
                <a:gd name="connsiteY1287" fmla="*/ 1508900 h 2375168"/>
                <a:gd name="connsiteX1288" fmla="*/ 2183149 w 2299627"/>
                <a:gd name="connsiteY1288" fmla="*/ 1569789 h 2375168"/>
                <a:gd name="connsiteX1289" fmla="*/ 2171732 w 2299627"/>
                <a:gd name="connsiteY1289" fmla="*/ 1598330 h 2375168"/>
                <a:gd name="connsiteX1290" fmla="*/ 2158412 w 2299627"/>
                <a:gd name="connsiteY1290" fmla="*/ 1592622 h 2375168"/>
                <a:gd name="connsiteX1291" fmla="*/ 2141286 w 2299627"/>
                <a:gd name="connsiteY1291" fmla="*/ 1630678 h 2375168"/>
                <a:gd name="connsiteX1292" fmla="*/ 2143189 w 2299627"/>
                <a:gd name="connsiteY1292" fmla="*/ 1642094 h 2375168"/>
                <a:gd name="connsiteX1293" fmla="*/ 2129868 w 2299627"/>
                <a:gd name="connsiteY1293" fmla="*/ 1674441 h 2375168"/>
                <a:gd name="connsiteX1294" fmla="*/ 2108937 w 2299627"/>
                <a:gd name="connsiteY1294" fmla="*/ 1693469 h 2375168"/>
                <a:gd name="connsiteX1295" fmla="*/ 2082297 w 2299627"/>
                <a:gd name="connsiteY1295" fmla="*/ 1742941 h 2375168"/>
                <a:gd name="connsiteX1296" fmla="*/ 2074685 w 2299627"/>
                <a:gd name="connsiteY1296" fmla="*/ 1741038 h 2375168"/>
                <a:gd name="connsiteX1297" fmla="*/ 2078491 w 2299627"/>
                <a:gd name="connsiteY1297" fmla="*/ 1748649 h 2375168"/>
                <a:gd name="connsiteX1298" fmla="*/ 2044239 w 2299627"/>
                <a:gd name="connsiteY1298" fmla="*/ 1805733 h 2375168"/>
                <a:gd name="connsiteX1299" fmla="*/ 2040433 w 2299627"/>
                <a:gd name="connsiteY1299" fmla="*/ 1828566 h 2375168"/>
                <a:gd name="connsiteX1300" fmla="*/ 2040433 w 2299627"/>
                <a:gd name="connsiteY1300" fmla="*/ 1817149 h 2375168"/>
                <a:gd name="connsiteX1301" fmla="*/ 2029016 w 2299627"/>
                <a:gd name="connsiteY1301" fmla="*/ 1822858 h 2375168"/>
                <a:gd name="connsiteX1302" fmla="*/ 2025210 w 2299627"/>
                <a:gd name="connsiteY1302" fmla="*/ 1868524 h 2375168"/>
                <a:gd name="connsiteX1303" fmla="*/ 2017599 w 2299627"/>
                <a:gd name="connsiteY1303" fmla="*/ 1883746 h 2375168"/>
                <a:gd name="connsiteX1304" fmla="*/ 2008084 w 2299627"/>
                <a:gd name="connsiteY1304" fmla="*/ 1883747 h 2375168"/>
                <a:gd name="connsiteX1305" fmla="*/ 2015696 w 2299627"/>
                <a:gd name="connsiteY1305" fmla="*/ 1866622 h 2375168"/>
                <a:gd name="connsiteX1306" fmla="*/ 2011890 w 2299627"/>
                <a:gd name="connsiteY1306" fmla="*/ 1862816 h 2375168"/>
                <a:gd name="connsiteX1307" fmla="*/ 2008084 w 2299627"/>
                <a:gd name="connsiteY1307" fmla="*/ 1868524 h 2375168"/>
                <a:gd name="connsiteX1308" fmla="*/ 2009987 w 2299627"/>
                <a:gd name="connsiteY1308" fmla="*/ 1849496 h 2375168"/>
                <a:gd name="connsiteX1309" fmla="*/ 2015696 w 2299627"/>
                <a:gd name="connsiteY1309" fmla="*/ 1855205 h 2375168"/>
                <a:gd name="connsiteX1310" fmla="*/ 2009987 w 2299627"/>
                <a:gd name="connsiteY1310" fmla="*/ 1849496 h 2375168"/>
                <a:gd name="connsiteX1311" fmla="*/ 2002376 w 2299627"/>
                <a:gd name="connsiteY1311" fmla="*/ 1870427 h 2375168"/>
                <a:gd name="connsiteX1312" fmla="*/ 1994764 w 2299627"/>
                <a:gd name="connsiteY1312" fmla="*/ 1874233 h 2375168"/>
                <a:gd name="connsiteX1313" fmla="*/ 1994764 w 2299627"/>
                <a:gd name="connsiteY1313" fmla="*/ 1881844 h 2375168"/>
                <a:gd name="connsiteX1314" fmla="*/ 1985250 w 2299627"/>
                <a:gd name="connsiteY1314" fmla="*/ 1881844 h 2375168"/>
                <a:gd name="connsiteX1315" fmla="*/ 1994764 w 2299627"/>
                <a:gd name="connsiteY1315" fmla="*/ 1849497 h 2375168"/>
                <a:gd name="connsiteX1316" fmla="*/ 1958610 w 2299627"/>
                <a:gd name="connsiteY1316" fmla="*/ 1902774 h 2375168"/>
                <a:gd name="connsiteX1317" fmla="*/ 1928164 w 2299627"/>
                <a:gd name="connsiteY1317" fmla="*/ 1919899 h 2375168"/>
                <a:gd name="connsiteX1318" fmla="*/ 1930028 w 2299627"/>
                <a:gd name="connsiteY1318" fmla="*/ 1929217 h 2375168"/>
                <a:gd name="connsiteX1319" fmla="*/ 1924358 w 2299627"/>
                <a:gd name="connsiteY1319" fmla="*/ 1929413 h 2375168"/>
                <a:gd name="connsiteX1320" fmla="*/ 1926261 w 2299627"/>
                <a:gd name="connsiteY1320" fmla="*/ 1940830 h 2375168"/>
                <a:gd name="connsiteX1321" fmla="*/ 1901523 w 2299627"/>
                <a:gd name="connsiteY1321" fmla="*/ 1954149 h 2375168"/>
                <a:gd name="connsiteX1322" fmla="*/ 1901524 w 2299627"/>
                <a:gd name="connsiteY1322" fmla="*/ 1948441 h 2375168"/>
                <a:gd name="connsiteX1323" fmla="*/ 1882495 w 2299627"/>
                <a:gd name="connsiteY1323" fmla="*/ 1948441 h 2375168"/>
                <a:gd name="connsiteX1324" fmla="*/ 1884398 w 2299627"/>
                <a:gd name="connsiteY1324" fmla="*/ 1933218 h 2375168"/>
                <a:gd name="connsiteX1325" fmla="*/ 1838728 w 2299627"/>
                <a:gd name="connsiteY1325" fmla="*/ 1973177 h 2375168"/>
                <a:gd name="connsiteX1326" fmla="*/ 1842534 w 2299627"/>
                <a:gd name="connsiteY1326" fmla="*/ 1980788 h 2375168"/>
                <a:gd name="connsiteX1327" fmla="*/ 1867272 w 2299627"/>
                <a:gd name="connsiteY1327" fmla="*/ 1961760 h 2375168"/>
                <a:gd name="connsiteX1328" fmla="*/ 1869175 w 2299627"/>
                <a:gd name="connsiteY1328" fmla="*/ 1967468 h 2375168"/>
                <a:gd name="connsiteX1329" fmla="*/ 1846340 w 2299627"/>
                <a:gd name="connsiteY1329" fmla="*/ 1978885 h 2375168"/>
                <a:gd name="connsiteX1330" fmla="*/ 1848243 w 2299627"/>
                <a:gd name="connsiteY1330" fmla="*/ 1984593 h 2375168"/>
                <a:gd name="connsiteX1331" fmla="*/ 1804477 w 2299627"/>
                <a:gd name="connsiteY1331" fmla="*/ 2020746 h 2375168"/>
                <a:gd name="connsiteX1332" fmla="*/ 1793060 w 2299627"/>
                <a:gd name="connsiteY1332" fmla="*/ 2015038 h 2375168"/>
                <a:gd name="connsiteX1333" fmla="*/ 1785448 w 2299627"/>
                <a:gd name="connsiteY1333" fmla="*/ 2020746 h 2375168"/>
                <a:gd name="connsiteX1334" fmla="*/ 1777836 w 2299627"/>
                <a:gd name="connsiteY1334" fmla="*/ 2007427 h 2375168"/>
                <a:gd name="connsiteX1335" fmla="*/ 1726459 w 2299627"/>
                <a:gd name="connsiteY1335" fmla="*/ 2056899 h 2375168"/>
                <a:gd name="connsiteX1336" fmla="*/ 1741682 w 2299627"/>
                <a:gd name="connsiteY1336" fmla="*/ 2056899 h 2375168"/>
                <a:gd name="connsiteX1337" fmla="*/ 1678887 w 2299627"/>
                <a:gd name="connsiteY1337" fmla="*/ 2074024 h 2375168"/>
                <a:gd name="connsiteX1338" fmla="*/ 1701722 w 2299627"/>
                <a:gd name="connsiteY1338" fmla="*/ 2054996 h 2375168"/>
                <a:gd name="connsiteX1339" fmla="*/ 1696013 w 2299627"/>
                <a:gd name="connsiteY1339" fmla="*/ 2053093 h 2375168"/>
                <a:gd name="connsiteX1340" fmla="*/ 1701722 w 2299627"/>
                <a:gd name="connsiteY1340" fmla="*/ 2041677 h 2375168"/>
                <a:gd name="connsiteX1341" fmla="*/ 1715042 w 2299627"/>
                <a:gd name="connsiteY1341" fmla="*/ 2045482 h 2375168"/>
                <a:gd name="connsiteX1342" fmla="*/ 1720750 w 2299627"/>
                <a:gd name="connsiteY1342" fmla="*/ 2037871 h 2375168"/>
                <a:gd name="connsiteX1343" fmla="*/ 1718847 w 2299627"/>
                <a:gd name="connsiteY1343" fmla="*/ 2037871 h 2375168"/>
                <a:gd name="connsiteX1344" fmla="*/ 1749293 w 2299627"/>
                <a:gd name="connsiteY1344" fmla="*/ 2016941 h 2375168"/>
                <a:gd name="connsiteX1345" fmla="*/ 1813991 w 2299627"/>
                <a:gd name="connsiteY1345" fmla="*/ 1961760 h 2375168"/>
                <a:gd name="connsiteX1346" fmla="*/ 1718847 w 2299627"/>
                <a:gd name="connsiteY1346" fmla="*/ 2016941 h 2375168"/>
                <a:gd name="connsiteX1347" fmla="*/ 1579937 w 2299627"/>
                <a:gd name="connsiteY1347" fmla="*/ 2053093 h 2375168"/>
                <a:gd name="connsiteX1348" fmla="*/ 1543783 w 2299627"/>
                <a:gd name="connsiteY1348" fmla="*/ 2072121 h 2375168"/>
                <a:gd name="connsiteX1349" fmla="*/ 1543783 w 2299627"/>
                <a:gd name="connsiteY1349" fmla="*/ 2056899 h 2375168"/>
                <a:gd name="connsiteX1350" fmla="*/ 1551394 w 2299627"/>
                <a:gd name="connsiteY1350" fmla="*/ 2047385 h 2375168"/>
                <a:gd name="connsiteX1351" fmla="*/ 1568520 w 2299627"/>
                <a:gd name="connsiteY1351" fmla="*/ 2043579 h 2375168"/>
                <a:gd name="connsiteX1352" fmla="*/ 1574229 w 2299627"/>
                <a:gd name="connsiteY1352" fmla="*/ 2049288 h 2375168"/>
                <a:gd name="connsiteX1353" fmla="*/ 1614189 w 2299627"/>
                <a:gd name="connsiteY1353" fmla="*/ 2032163 h 2375168"/>
                <a:gd name="connsiteX1354" fmla="*/ 1684596 w 2299627"/>
                <a:gd name="connsiteY1354" fmla="*/ 2007427 h 2375168"/>
                <a:gd name="connsiteX1355" fmla="*/ 1686499 w 2299627"/>
                <a:gd name="connsiteY1355" fmla="*/ 1990302 h 2375168"/>
                <a:gd name="connsiteX1356" fmla="*/ 1659858 w 2299627"/>
                <a:gd name="connsiteY1356" fmla="*/ 1997913 h 2375168"/>
                <a:gd name="connsiteX1357" fmla="*/ 1667470 w 2299627"/>
                <a:gd name="connsiteY1357" fmla="*/ 1999816 h 2375168"/>
                <a:gd name="connsiteX1358" fmla="*/ 1633218 w 2299627"/>
                <a:gd name="connsiteY1358" fmla="*/ 2011232 h 2375168"/>
                <a:gd name="connsiteX1359" fmla="*/ 1612286 w 2299627"/>
                <a:gd name="connsiteY1359" fmla="*/ 2022649 h 2375168"/>
                <a:gd name="connsiteX1360" fmla="*/ 1621801 w 2299627"/>
                <a:gd name="connsiteY1360" fmla="*/ 2013135 h 2375168"/>
                <a:gd name="connsiteX1361" fmla="*/ 1511434 w 2299627"/>
                <a:gd name="connsiteY1361" fmla="*/ 2037871 h 2375168"/>
                <a:gd name="connsiteX1362" fmla="*/ 1528560 w 2299627"/>
                <a:gd name="connsiteY1362" fmla="*/ 2024552 h 2375168"/>
                <a:gd name="connsiteX1363" fmla="*/ 1511434 w 2299627"/>
                <a:gd name="connsiteY1363" fmla="*/ 2024552 h 2375168"/>
                <a:gd name="connsiteX1364" fmla="*/ 1528560 w 2299627"/>
                <a:gd name="connsiteY1364" fmla="*/ 2016941 h 2375168"/>
                <a:gd name="connsiteX1365" fmla="*/ 1534268 w 2299627"/>
                <a:gd name="connsiteY1365" fmla="*/ 2024552 h 2375168"/>
                <a:gd name="connsiteX1366" fmla="*/ 1555200 w 2299627"/>
                <a:gd name="connsiteY1366" fmla="*/ 2015038 h 2375168"/>
                <a:gd name="connsiteX1367" fmla="*/ 1559006 w 2299627"/>
                <a:gd name="connsiteY1367" fmla="*/ 2020746 h 2375168"/>
                <a:gd name="connsiteX1368" fmla="*/ 1583743 w 2299627"/>
                <a:gd name="connsiteY1368" fmla="*/ 2001719 h 2375168"/>
                <a:gd name="connsiteX1369" fmla="*/ 1583743 w 2299627"/>
                <a:gd name="connsiteY1369" fmla="*/ 1994107 h 2375168"/>
                <a:gd name="connsiteX1370" fmla="*/ 1610384 w 2299627"/>
                <a:gd name="connsiteY1370" fmla="*/ 1996010 h 2375168"/>
                <a:gd name="connsiteX1371" fmla="*/ 1650344 w 2299627"/>
                <a:gd name="connsiteY1371" fmla="*/ 1959858 h 2375168"/>
                <a:gd name="connsiteX1372" fmla="*/ 1635121 w 2299627"/>
                <a:gd name="connsiteY1372" fmla="*/ 1957955 h 2375168"/>
                <a:gd name="connsiteX1373" fmla="*/ 1635121 w 2299627"/>
                <a:gd name="connsiteY1373" fmla="*/ 1929413 h 2375168"/>
                <a:gd name="connsiteX1374" fmla="*/ 1526657 w 2299627"/>
                <a:gd name="connsiteY1374" fmla="*/ 1963663 h 2375168"/>
                <a:gd name="connsiteX1375" fmla="*/ 1519045 w 2299627"/>
                <a:gd name="connsiteY1375" fmla="*/ 1973177 h 2375168"/>
                <a:gd name="connsiteX1376" fmla="*/ 1503822 w 2299627"/>
                <a:gd name="connsiteY1376" fmla="*/ 1969371 h 2375168"/>
                <a:gd name="connsiteX1377" fmla="*/ 1454348 w 2299627"/>
                <a:gd name="connsiteY1377" fmla="*/ 1982691 h 2375168"/>
                <a:gd name="connsiteX1378" fmla="*/ 1441028 w 2299627"/>
                <a:gd name="connsiteY1378" fmla="*/ 1971274 h 2375168"/>
                <a:gd name="connsiteX1379" fmla="*/ 1549491 w 2299627"/>
                <a:gd name="connsiteY1379" fmla="*/ 2098760 h 2375168"/>
                <a:gd name="connsiteX1380" fmla="*/ 1559006 w 2299627"/>
                <a:gd name="connsiteY1380" fmla="*/ 2094954 h 2375168"/>
                <a:gd name="connsiteX1381" fmla="*/ 1549491 w 2299627"/>
                <a:gd name="connsiteY1381" fmla="*/ 2098760 h 2375168"/>
                <a:gd name="connsiteX1382" fmla="*/ 1378233 w 2299627"/>
                <a:gd name="connsiteY1382" fmla="*/ 1917996 h 2375168"/>
                <a:gd name="connsiteX1383" fmla="*/ 1385844 w 2299627"/>
                <a:gd name="connsiteY1383" fmla="*/ 1912288 h 2375168"/>
                <a:gd name="connsiteX1384" fmla="*/ 1387747 w 2299627"/>
                <a:gd name="connsiteY1384" fmla="*/ 1916094 h 2375168"/>
                <a:gd name="connsiteX1385" fmla="*/ 1378233 w 2299627"/>
                <a:gd name="connsiteY1385" fmla="*/ 1917996 h 2375168"/>
                <a:gd name="connsiteX1386" fmla="*/ 1578035 w 2299627"/>
                <a:gd name="connsiteY1386" fmla="*/ 2133010 h 2375168"/>
                <a:gd name="connsiteX1387" fmla="*/ 1578034 w 2299627"/>
                <a:gd name="connsiteY1387" fmla="*/ 2123496 h 2375168"/>
                <a:gd name="connsiteX1388" fmla="*/ 1581840 w 2299627"/>
                <a:gd name="connsiteY1388" fmla="*/ 2131107 h 2375168"/>
                <a:gd name="connsiteX1389" fmla="*/ 1604675 w 2299627"/>
                <a:gd name="connsiteY1389" fmla="*/ 2110177 h 2375168"/>
                <a:gd name="connsiteX1390" fmla="*/ 1610383 w 2299627"/>
                <a:gd name="connsiteY1390" fmla="*/ 2119690 h 2375168"/>
                <a:gd name="connsiteX1391" fmla="*/ 1578035 w 2299627"/>
                <a:gd name="connsiteY1391" fmla="*/ 2133010 h 2375168"/>
                <a:gd name="connsiteX1392" fmla="*/ 1486697 w 2299627"/>
                <a:gd name="connsiteY1392" fmla="*/ 2041677 h 2375168"/>
                <a:gd name="connsiteX1393" fmla="*/ 1498114 w 2299627"/>
                <a:gd name="connsiteY1393" fmla="*/ 2037871 h 2375168"/>
                <a:gd name="connsiteX1394" fmla="*/ 1500017 w 2299627"/>
                <a:gd name="connsiteY1394" fmla="*/ 2039774 h 2375168"/>
                <a:gd name="connsiteX1395" fmla="*/ 1486697 w 2299627"/>
                <a:gd name="connsiteY1395" fmla="*/ 2041677 h 2375168"/>
                <a:gd name="connsiteX1396" fmla="*/ 1562812 w 2299627"/>
                <a:gd name="connsiteY1396" fmla="*/ 2138718 h 2375168"/>
                <a:gd name="connsiteX1397" fmla="*/ 1576132 w 2299627"/>
                <a:gd name="connsiteY1397" fmla="*/ 2134913 h 2375168"/>
                <a:gd name="connsiteX1398" fmla="*/ 1562812 w 2299627"/>
                <a:gd name="connsiteY1398" fmla="*/ 2138718 h 2375168"/>
                <a:gd name="connsiteX1399" fmla="*/ 1570423 w 2299627"/>
                <a:gd name="connsiteY1399" fmla="*/ 2148232 h 2375168"/>
                <a:gd name="connsiteX1400" fmla="*/ 1591355 w 2299627"/>
                <a:gd name="connsiteY1400" fmla="*/ 2140621 h 2375168"/>
                <a:gd name="connsiteX1401" fmla="*/ 1570423 w 2299627"/>
                <a:gd name="connsiteY1401" fmla="*/ 2148232 h 2375168"/>
                <a:gd name="connsiteX1402" fmla="*/ 1121344 w 2299627"/>
                <a:gd name="connsiteY1402" fmla="*/ 1693469 h 2375168"/>
                <a:gd name="connsiteX1403" fmla="*/ 1117538 w 2299627"/>
                <a:gd name="connsiteY1403" fmla="*/ 1685858 h 2375168"/>
                <a:gd name="connsiteX1404" fmla="*/ 1121344 w 2299627"/>
                <a:gd name="connsiteY1404" fmla="*/ 1676344 h 2375168"/>
                <a:gd name="connsiteX1405" fmla="*/ 1128956 w 2299627"/>
                <a:gd name="connsiteY1405" fmla="*/ 1672539 h 2375168"/>
                <a:gd name="connsiteX1406" fmla="*/ 1136567 w 2299627"/>
                <a:gd name="connsiteY1406" fmla="*/ 1674441 h 2375168"/>
                <a:gd name="connsiteX1407" fmla="*/ 1153693 w 2299627"/>
                <a:gd name="connsiteY1407" fmla="*/ 1674441 h 2375168"/>
                <a:gd name="connsiteX1408" fmla="*/ 1136567 w 2299627"/>
                <a:gd name="connsiteY1408" fmla="*/ 1691566 h 2375168"/>
                <a:gd name="connsiteX1409" fmla="*/ 1121344 w 2299627"/>
                <a:gd name="connsiteY1409" fmla="*/ 1693469 h 2375168"/>
                <a:gd name="connsiteX1410" fmla="*/ 1037618 w 2299627"/>
                <a:gd name="connsiteY1410" fmla="*/ 1605941 h 2375168"/>
                <a:gd name="connsiteX1411" fmla="*/ 1039521 w 2299627"/>
                <a:gd name="connsiteY1411" fmla="*/ 1605941 h 2375168"/>
                <a:gd name="connsiteX1412" fmla="*/ 1002593 w 2299627"/>
                <a:gd name="connsiteY1412" fmla="*/ 1561256 h 2375168"/>
                <a:gd name="connsiteX1413" fmla="*/ 1000418 w 2299627"/>
                <a:gd name="connsiteY1413" fmla="*/ 1557556 h 2375168"/>
                <a:gd name="connsiteX1414" fmla="*/ 1153396 w 2299627"/>
                <a:gd name="connsiteY1414" fmla="*/ 1527465 h 2375168"/>
                <a:gd name="connsiteX1415" fmla="*/ 1146082 w 2299627"/>
                <a:gd name="connsiteY1415" fmla="*/ 1533636 h 2375168"/>
                <a:gd name="connsiteX1416" fmla="*/ 1151791 w 2299627"/>
                <a:gd name="connsiteY1416" fmla="*/ 1543150 h 2375168"/>
                <a:gd name="connsiteX1417" fmla="*/ 1138470 w 2299627"/>
                <a:gd name="connsiteY1417" fmla="*/ 1543150 h 2375168"/>
                <a:gd name="connsiteX1418" fmla="*/ 1161305 w 2299627"/>
                <a:gd name="connsiteY1418" fmla="*/ 1562178 h 2375168"/>
                <a:gd name="connsiteX1419" fmla="*/ 1161305 w 2299627"/>
                <a:gd name="connsiteY1419" fmla="*/ 1563129 h 2375168"/>
                <a:gd name="connsiteX1420" fmla="*/ 1161305 w 2299627"/>
                <a:gd name="connsiteY1420" fmla="*/ 1569713 h 2375168"/>
                <a:gd name="connsiteX1421" fmla="*/ 1153218 w 2299627"/>
                <a:gd name="connsiteY1421" fmla="*/ 1569551 h 2375168"/>
                <a:gd name="connsiteX1422" fmla="*/ 1138470 w 2299627"/>
                <a:gd name="connsiteY1422" fmla="*/ 1567886 h 2375168"/>
                <a:gd name="connsiteX1423" fmla="*/ 1182236 w 2299627"/>
                <a:gd name="connsiteY1423" fmla="*/ 1592622 h 2375168"/>
                <a:gd name="connsiteX1424" fmla="*/ 1168916 w 2299627"/>
                <a:gd name="connsiteY1424" fmla="*/ 1604039 h 2375168"/>
                <a:gd name="connsiteX1425" fmla="*/ 1149887 w 2299627"/>
                <a:gd name="connsiteY1425" fmla="*/ 1600233 h 2375168"/>
                <a:gd name="connsiteX1426" fmla="*/ 1161305 w 2299627"/>
                <a:gd name="connsiteY1426" fmla="*/ 1605942 h 2375168"/>
                <a:gd name="connsiteX1427" fmla="*/ 1136567 w 2299627"/>
                <a:gd name="connsiteY1427" fmla="*/ 1605942 h 2375168"/>
                <a:gd name="connsiteX1428" fmla="*/ 1142276 w 2299627"/>
                <a:gd name="connsiteY1428" fmla="*/ 1613552 h 2375168"/>
                <a:gd name="connsiteX1429" fmla="*/ 1178431 w 2299627"/>
                <a:gd name="connsiteY1429" fmla="*/ 1626872 h 2375168"/>
                <a:gd name="connsiteX1430" fmla="*/ 1184139 w 2299627"/>
                <a:gd name="connsiteY1430" fmla="*/ 1634483 h 2375168"/>
                <a:gd name="connsiteX1431" fmla="*/ 1203168 w 2299627"/>
                <a:gd name="connsiteY1431" fmla="*/ 1632580 h 2375168"/>
                <a:gd name="connsiteX1432" fmla="*/ 1203168 w 2299627"/>
                <a:gd name="connsiteY1432" fmla="*/ 1634483 h 2375168"/>
                <a:gd name="connsiteX1433" fmla="*/ 1136567 w 2299627"/>
                <a:gd name="connsiteY1433" fmla="*/ 1645900 h 2375168"/>
                <a:gd name="connsiteX1434" fmla="*/ 1128956 w 2299627"/>
                <a:gd name="connsiteY1434" fmla="*/ 1647802 h 2375168"/>
                <a:gd name="connsiteX1435" fmla="*/ 1069967 w 2299627"/>
                <a:gd name="connsiteY1435" fmla="*/ 1623066 h 2375168"/>
                <a:gd name="connsiteX1436" fmla="*/ 1037618 w 2299627"/>
                <a:gd name="connsiteY1436" fmla="*/ 1605941 h 2375168"/>
                <a:gd name="connsiteX1437" fmla="*/ 1077578 w 2299627"/>
                <a:gd name="connsiteY1437" fmla="*/ 1657316 h 2375168"/>
                <a:gd name="connsiteX1438" fmla="*/ 1104219 w 2299627"/>
                <a:gd name="connsiteY1438" fmla="*/ 1668733 h 2375168"/>
                <a:gd name="connsiteX1439" fmla="*/ 1077578 w 2299627"/>
                <a:gd name="connsiteY1439" fmla="*/ 1657316 h 2375168"/>
                <a:gd name="connsiteX1440" fmla="*/ 1392623 w 2299627"/>
                <a:gd name="connsiteY1440" fmla="*/ 1995356 h 2375168"/>
                <a:gd name="connsiteX1441" fmla="*/ 1387747 w 2299627"/>
                <a:gd name="connsiteY1441" fmla="*/ 1984594 h 2375168"/>
                <a:gd name="connsiteX1442" fmla="*/ 1435319 w 2299627"/>
                <a:gd name="connsiteY1442" fmla="*/ 1971274 h 2375168"/>
                <a:gd name="connsiteX1443" fmla="*/ 1421999 w 2299627"/>
                <a:gd name="connsiteY1443" fmla="*/ 1984594 h 2375168"/>
                <a:gd name="connsiteX1444" fmla="*/ 1446736 w 2299627"/>
                <a:gd name="connsiteY1444" fmla="*/ 1994107 h 2375168"/>
                <a:gd name="connsiteX1445" fmla="*/ 1442930 w 2299627"/>
                <a:gd name="connsiteY1445" fmla="*/ 1997913 h 2375168"/>
                <a:gd name="connsiteX1446" fmla="*/ 1444833 w 2299627"/>
                <a:gd name="connsiteY1446" fmla="*/ 1997913 h 2375168"/>
                <a:gd name="connsiteX1447" fmla="*/ 1442930 w 2299627"/>
                <a:gd name="connsiteY1447" fmla="*/ 2005524 h 2375168"/>
                <a:gd name="connsiteX1448" fmla="*/ 1392623 w 2299627"/>
                <a:gd name="connsiteY1448" fmla="*/ 1995356 h 2375168"/>
                <a:gd name="connsiteX1449" fmla="*/ 1210779 w 2299627"/>
                <a:gd name="connsiteY1449" fmla="*/ 1824760 h 2375168"/>
                <a:gd name="connsiteX1450" fmla="*/ 1229808 w 2299627"/>
                <a:gd name="connsiteY1450" fmla="*/ 1815247 h 2375168"/>
                <a:gd name="connsiteX1451" fmla="*/ 1210779 w 2299627"/>
                <a:gd name="connsiteY1451" fmla="*/ 1824760 h 2375168"/>
                <a:gd name="connsiteX1452" fmla="*/ 1239323 w 2299627"/>
                <a:gd name="connsiteY1452" fmla="*/ 1859010 h 2375168"/>
                <a:gd name="connsiteX1453" fmla="*/ 1237420 w 2299627"/>
                <a:gd name="connsiteY1453" fmla="*/ 1855205 h 2375168"/>
                <a:gd name="connsiteX1454" fmla="*/ 1250740 w 2299627"/>
                <a:gd name="connsiteY1454" fmla="*/ 1851399 h 2375168"/>
                <a:gd name="connsiteX1455" fmla="*/ 1239323 w 2299627"/>
                <a:gd name="connsiteY1455" fmla="*/ 1859010 h 2375168"/>
                <a:gd name="connsiteX1456" fmla="*/ 1035715 w 2299627"/>
                <a:gd name="connsiteY1456" fmla="*/ 1642094 h 2375168"/>
                <a:gd name="connsiteX1457" fmla="*/ 1052841 w 2299627"/>
                <a:gd name="connsiteY1457" fmla="*/ 1647803 h 2375168"/>
                <a:gd name="connsiteX1458" fmla="*/ 1037618 w 2299627"/>
                <a:gd name="connsiteY1458" fmla="*/ 1626872 h 2375168"/>
                <a:gd name="connsiteX1459" fmla="*/ 1068064 w 2299627"/>
                <a:gd name="connsiteY1459" fmla="*/ 1655414 h 2375168"/>
                <a:gd name="connsiteX1460" fmla="*/ 1060452 w 2299627"/>
                <a:gd name="connsiteY1460" fmla="*/ 1664928 h 2375168"/>
                <a:gd name="connsiteX1461" fmla="*/ 1035715 w 2299627"/>
                <a:gd name="connsiteY1461" fmla="*/ 1642094 h 2375168"/>
                <a:gd name="connsiteX1462" fmla="*/ 1125388 w 2299627"/>
                <a:gd name="connsiteY1462" fmla="*/ 1739136 h 2375168"/>
                <a:gd name="connsiteX1463" fmla="*/ 1121344 w 2299627"/>
                <a:gd name="connsiteY1463" fmla="*/ 1733427 h 2375168"/>
                <a:gd name="connsiteX1464" fmla="*/ 1130859 w 2299627"/>
                <a:gd name="connsiteY1464" fmla="*/ 1739136 h 2375168"/>
                <a:gd name="connsiteX1465" fmla="*/ 1125388 w 2299627"/>
                <a:gd name="connsiteY1465" fmla="*/ 1739136 h 2375168"/>
                <a:gd name="connsiteX1466" fmla="*/ 1018589 w 2299627"/>
                <a:gd name="connsiteY1466" fmla="*/ 1630677 h 2375168"/>
                <a:gd name="connsiteX1467" fmla="*/ 1031909 w 2299627"/>
                <a:gd name="connsiteY1467" fmla="*/ 1638289 h 2375168"/>
                <a:gd name="connsiteX1468" fmla="*/ 1018589 w 2299627"/>
                <a:gd name="connsiteY1468" fmla="*/ 1630677 h 2375168"/>
                <a:gd name="connsiteX1469" fmla="*/ 1195556 w 2299627"/>
                <a:gd name="connsiteY1469" fmla="*/ 1838080 h 2375168"/>
                <a:gd name="connsiteX1470" fmla="*/ 1227905 w 2299627"/>
                <a:gd name="connsiteY1470" fmla="*/ 1832372 h 2375168"/>
                <a:gd name="connsiteX1471" fmla="*/ 1195556 w 2299627"/>
                <a:gd name="connsiteY1471" fmla="*/ 1838080 h 2375168"/>
                <a:gd name="connsiteX1472" fmla="*/ 1281186 w 2299627"/>
                <a:gd name="connsiteY1472" fmla="*/ 1942732 h 2375168"/>
                <a:gd name="connsiteX1473" fmla="*/ 1286894 w 2299627"/>
                <a:gd name="connsiteY1473" fmla="*/ 1938927 h 2375168"/>
                <a:gd name="connsiteX1474" fmla="*/ 1277380 w 2299627"/>
                <a:gd name="connsiteY1474" fmla="*/ 1937024 h 2375168"/>
                <a:gd name="connsiteX1475" fmla="*/ 1302118 w 2299627"/>
                <a:gd name="connsiteY1475" fmla="*/ 1929413 h 2375168"/>
                <a:gd name="connsiteX1476" fmla="*/ 1294506 w 2299627"/>
                <a:gd name="connsiteY1476" fmla="*/ 1944635 h 2375168"/>
                <a:gd name="connsiteX1477" fmla="*/ 1281186 w 2299627"/>
                <a:gd name="connsiteY1477" fmla="*/ 1942732 h 2375168"/>
                <a:gd name="connsiteX1478" fmla="*/ 1226002 w 2299627"/>
                <a:gd name="connsiteY1478" fmla="*/ 1900871 h 2375168"/>
                <a:gd name="connsiteX1479" fmla="*/ 1252643 w 2299627"/>
                <a:gd name="connsiteY1479" fmla="*/ 1895163 h 2375168"/>
                <a:gd name="connsiteX1480" fmla="*/ 1226002 w 2299627"/>
                <a:gd name="connsiteY1480" fmla="*/ 1900871 h 2375168"/>
                <a:gd name="connsiteX1481" fmla="*/ 1279283 w 2299627"/>
                <a:gd name="connsiteY1481" fmla="*/ 1959857 h 2375168"/>
                <a:gd name="connsiteX1482" fmla="*/ 1317341 w 2299627"/>
                <a:gd name="connsiteY1482" fmla="*/ 1954149 h 2375168"/>
                <a:gd name="connsiteX1483" fmla="*/ 1319244 w 2299627"/>
                <a:gd name="connsiteY1483" fmla="*/ 1965566 h 2375168"/>
                <a:gd name="connsiteX1484" fmla="*/ 1279283 w 2299627"/>
                <a:gd name="connsiteY1484" fmla="*/ 1959857 h 2375168"/>
                <a:gd name="connsiteX1485" fmla="*/ 948182 w 2299627"/>
                <a:gd name="connsiteY1485" fmla="*/ 1615455 h 2375168"/>
                <a:gd name="connsiteX1486" fmla="*/ 948183 w 2299627"/>
                <a:gd name="connsiteY1486" fmla="*/ 1605942 h 2375168"/>
                <a:gd name="connsiteX1487" fmla="*/ 1003366 w 2299627"/>
                <a:gd name="connsiteY1487" fmla="*/ 1626872 h 2375168"/>
                <a:gd name="connsiteX1488" fmla="*/ 999560 w 2299627"/>
                <a:gd name="connsiteY1488" fmla="*/ 1632580 h 2375168"/>
                <a:gd name="connsiteX1489" fmla="*/ 948182 w 2299627"/>
                <a:gd name="connsiteY1489" fmla="*/ 1615455 h 2375168"/>
                <a:gd name="connsiteX1490" fmla="*/ 893552 w 2299627"/>
                <a:gd name="connsiteY1490" fmla="*/ 1578576 h 2375168"/>
                <a:gd name="connsiteX1491" fmla="*/ 913235 w 2299627"/>
                <a:gd name="connsiteY1491" fmla="*/ 1574704 h 2375168"/>
                <a:gd name="connsiteX1492" fmla="*/ 914168 w 2299627"/>
                <a:gd name="connsiteY1492" fmla="*/ 1575497 h 2375168"/>
                <a:gd name="connsiteX1493" fmla="*/ 944377 w 2299627"/>
                <a:gd name="connsiteY1493" fmla="*/ 1604039 h 2375168"/>
                <a:gd name="connsiteX1494" fmla="*/ 932960 w 2299627"/>
                <a:gd name="connsiteY1494" fmla="*/ 1605942 h 2375168"/>
                <a:gd name="connsiteX1495" fmla="*/ 909412 w 2299627"/>
                <a:gd name="connsiteY1495" fmla="*/ 1591195 h 2375168"/>
                <a:gd name="connsiteX1496" fmla="*/ 1136567 w 2299627"/>
                <a:gd name="connsiteY1496" fmla="*/ 1838080 h 2375168"/>
                <a:gd name="connsiteX1497" fmla="*/ 1167013 w 2299627"/>
                <a:gd name="connsiteY1497" fmla="*/ 1838080 h 2375168"/>
                <a:gd name="connsiteX1498" fmla="*/ 1136567 w 2299627"/>
                <a:gd name="connsiteY1498" fmla="*/ 1838080 h 2375168"/>
                <a:gd name="connsiteX1499" fmla="*/ 1175279 w 2299627"/>
                <a:gd name="connsiteY1499" fmla="*/ 1884698 h 2375168"/>
                <a:gd name="connsiteX1500" fmla="*/ 1170819 w 2299627"/>
                <a:gd name="connsiteY1500" fmla="*/ 1878038 h 2375168"/>
                <a:gd name="connsiteX1501" fmla="*/ 1206974 w 2299627"/>
                <a:gd name="connsiteY1501" fmla="*/ 1876135 h 2375168"/>
                <a:gd name="connsiteX1502" fmla="*/ 1206974 w 2299627"/>
                <a:gd name="connsiteY1502" fmla="*/ 1885649 h 2375168"/>
                <a:gd name="connsiteX1503" fmla="*/ 1199362 w 2299627"/>
                <a:gd name="connsiteY1503" fmla="*/ 1893260 h 2375168"/>
                <a:gd name="connsiteX1504" fmla="*/ 1175279 w 2299627"/>
                <a:gd name="connsiteY1504" fmla="*/ 1884698 h 2375168"/>
                <a:gd name="connsiteX1505" fmla="*/ 1446736 w 2299627"/>
                <a:gd name="connsiteY1505" fmla="*/ 2174871 h 2375168"/>
                <a:gd name="connsiteX1506" fmla="*/ 1467668 w 2299627"/>
                <a:gd name="connsiteY1506" fmla="*/ 2167260 h 2375168"/>
                <a:gd name="connsiteX1507" fmla="*/ 1534268 w 2299627"/>
                <a:gd name="connsiteY1507" fmla="*/ 2152038 h 2375168"/>
                <a:gd name="connsiteX1508" fmla="*/ 1549491 w 2299627"/>
                <a:gd name="connsiteY1508" fmla="*/ 2142524 h 2375168"/>
                <a:gd name="connsiteX1509" fmla="*/ 1547589 w 2299627"/>
                <a:gd name="connsiteY1509" fmla="*/ 2148232 h 2375168"/>
                <a:gd name="connsiteX1510" fmla="*/ 1446736 w 2299627"/>
                <a:gd name="connsiteY1510" fmla="*/ 2174871 h 2375168"/>
                <a:gd name="connsiteX1511" fmla="*/ 879671 w 2299627"/>
                <a:gd name="connsiteY1511" fmla="*/ 1581307 h 2375168"/>
                <a:gd name="connsiteX1512" fmla="*/ 891813 w 2299627"/>
                <a:gd name="connsiteY1512" fmla="*/ 1578918 h 2375168"/>
                <a:gd name="connsiteX1513" fmla="*/ 902038 w 2299627"/>
                <a:gd name="connsiteY1513" fmla="*/ 1590957 h 2375168"/>
                <a:gd name="connsiteX1514" fmla="*/ 919639 w 2299627"/>
                <a:gd name="connsiteY1514" fmla="*/ 1609747 h 2375168"/>
                <a:gd name="connsiteX1515" fmla="*/ 897281 w 2299627"/>
                <a:gd name="connsiteY1515" fmla="*/ 1594763 h 2375168"/>
                <a:gd name="connsiteX1516" fmla="*/ 927251 w 2299627"/>
                <a:gd name="connsiteY1516" fmla="*/ 1649705 h 2375168"/>
                <a:gd name="connsiteX1517" fmla="*/ 919639 w 2299627"/>
                <a:gd name="connsiteY1517" fmla="*/ 1638288 h 2375168"/>
                <a:gd name="connsiteX1518" fmla="*/ 923445 w 2299627"/>
                <a:gd name="connsiteY1518" fmla="*/ 1636386 h 2375168"/>
                <a:gd name="connsiteX1519" fmla="*/ 980531 w 2299627"/>
                <a:gd name="connsiteY1519" fmla="*/ 1653511 h 2375168"/>
                <a:gd name="connsiteX1520" fmla="*/ 1068064 w 2299627"/>
                <a:gd name="connsiteY1520" fmla="*/ 1685858 h 2375168"/>
                <a:gd name="connsiteX1521" fmla="*/ 1045229 w 2299627"/>
                <a:gd name="connsiteY1521" fmla="*/ 1683955 h 2375168"/>
                <a:gd name="connsiteX1522" fmla="*/ 1092801 w 2299627"/>
                <a:gd name="connsiteY1522" fmla="*/ 1704886 h 2375168"/>
                <a:gd name="connsiteX1523" fmla="*/ 1229808 w 2299627"/>
                <a:gd name="connsiteY1523" fmla="*/ 1725816 h 2375168"/>
                <a:gd name="connsiteX1524" fmla="*/ 1231711 w 2299627"/>
                <a:gd name="connsiteY1524" fmla="*/ 1727719 h 2375168"/>
                <a:gd name="connsiteX1525" fmla="*/ 1269769 w 2299627"/>
                <a:gd name="connsiteY1525" fmla="*/ 1722011 h 2375168"/>
                <a:gd name="connsiteX1526" fmla="*/ 1245031 w 2299627"/>
                <a:gd name="connsiteY1526" fmla="*/ 1729622 h 2375168"/>
                <a:gd name="connsiteX1527" fmla="*/ 1186042 w 2299627"/>
                <a:gd name="connsiteY1527" fmla="*/ 1742941 h 2375168"/>
                <a:gd name="connsiteX1528" fmla="*/ 1180333 w 2299627"/>
                <a:gd name="connsiteY1528" fmla="*/ 1731524 h 2375168"/>
                <a:gd name="connsiteX1529" fmla="*/ 1115636 w 2299627"/>
                <a:gd name="connsiteY1529" fmla="*/ 1718205 h 2375168"/>
                <a:gd name="connsiteX1530" fmla="*/ 1039521 w 2299627"/>
                <a:gd name="connsiteY1530" fmla="*/ 1695372 h 2375168"/>
                <a:gd name="connsiteX1531" fmla="*/ 951989 w 2299627"/>
                <a:gd name="connsiteY1531" fmla="*/ 1666830 h 2375168"/>
                <a:gd name="connsiteX1532" fmla="*/ 927251 w 2299627"/>
                <a:gd name="connsiteY1532" fmla="*/ 1649705 h 2375168"/>
                <a:gd name="connsiteX1533" fmla="*/ 1164218 w 2299627"/>
                <a:gd name="connsiteY1533" fmla="*/ 1921178 h 2375168"/>
                <a:gd name="connsiteX1534" fmla="*/ 1176528 w 2299627"/>
                <a:gd name="connsiteY1534" fmla="*/ 1916094 h 2375168"/>
                <a:gd name="connsiteX1535" fmla="*/ 1161305 w 2299627"/>
                <a:gd name="connsiteY1535" fmla="*/ 1916094 h 2375168"/>
                <a:gd name="connsiteX1536" fmla="*/ 1164218 w 2299627"/>
                <a:gd name="connsiteY1536" fmla="*/ 1921178 h 2375168"/>
                <a:gd name="connsiteX1537" fmla="*/ 912028 w 2299627"/>
                <a:gd name="connsiteY1537" fmla="*/ 1655414 h 2375168"/>
                <a:gd name="connsiteX1538" fmla="*/ 919639 w 2299627"/>
                <a:gd name="connsiteY1538" fmla="*/ 1661122 h 2375168"/>
                <a:gd name="connsiteX1539" fmla="*/ 912028 w 2299627"/>
                <a:gd name="connsiteY1539" fmla="*/ 1655414 h 2375168"/>
                <a:gd name="connsiteX1540" fmla="*/ 919640 w 2299627"/>
                <a:gd name="connsiteY1540" fmla="*/ 1670636 h 2375168"/>
                <a:gd name="connsiteX1541" fmla="*/ 927251 w 2299627"/>
                <a:gd name="connsiteY1541" fmla="*/ 1676344 h 2375168"/>
                <a:gd name="connsiteX1542" fmla="*/ 919640 w 2299627"/>
                <a:gd name="connsiteY1542" fmla="*/ 1670636 h 2375168"/>
                <a:gd name="connsiteX1543" fmla="*/ 892999 w 2299627"/>
                <a:gd name="connsiteY1543" fmla="*/ 1657316 h 2375168"/>
                <a:gd name="connsiteX1544" fmla="*/ 906319 w 2299627"/>
                <a:gd name="connsiteY1544" fmla="*/ 1668733 h 2375168"/>
                <a:gd name="connsiteX1545" fmla="*/ 892999 w 2299627"/>
                <a:gd name="connsiteY1545" fmla="*/ 1657316 h 2375168"/>
                <a:gd name="connsiteX1546" fmla="*/ 1201265 w 2299627"/>
                <a:gd name="connsiteY1546" fmla="*/ 1990302 h 2375168"/>
                <a:gd name="connsiteX1547" fmla="*/ 1203168 w 2299627"/>
                <a:gd name="connsiteY1547" fmla="*/ 1975080 h 2375168"/>
                <a:gd name="connsiteX1548" fmla="*/ 1262157 w 2299627"/>
                <a:gd name="connsiteY1548" fmla="*/ 1978885 h 2375168"/>
                <a:gd name="connsiteX1549" fmla="*/ 1235517 w 2299627"/>
                <a:gd name="connsiteY1549" fmla="*/ 1992205 h 2375168"/>
                <a:gd name="connsiteX1550" fmla="*/ 1201265 w 2299627"/>
                <a:gd name="connsiteY1550" fmla="*/ 1990302 h 2375168"/>
                <a:gd name="connsiteX1551" fmla="*/ 1336369 w 2299627"/>
                <a:gd name="connsiteY1551" fmla="*/ 2165357 h 2375168"/>
                <a:gd name="connsiteX1552" fmla="*/ 1347787 w 2299627"/>
                <a:gd name="connsiteY1552" fmla="*/ 2157746 h 2375168"/>
                <a:gd name="connsiteX1553" fmla="*/ 1336369 w 2299627"/>
                <a:gd name="connsiteY1553" fmla="*/ 2165357 h 2375168"/>
                <a:gd name="connsiteX1554" fmla="*/ 1187945 w 2299627"/>
                <a:gd name="connsiteY1554" fmla="*/ 2011232 h 2375168"/>
                <a:gd name="connsiteX1555" fmla="*/ 1186042 w 2299627"/>
                <a:gd name="connsiteY1555" fmla="*/ 1997913 h 2375168"/>
                <a:gd name="connsiteX1556" fmla="*/ 1271672 w 2299627"/>
                <a:gd name="connsiteY1556" fmla="*/ 1997913 h 2375168"/>
                <a:gd name="connsiteX1557" fmla="*/ 1267866 w 2299627"/>
                <a:gd name="connsiteY1557" fmla="*/ 1986496 h 2375168"/>
                <a:gd name="connsiteX1558" fmla="*/ 1267866 w 2299627"/>
                <a:gd name="connsiteY1558" fmla="*/ 1980788 h 2375168"/>
                <a:gd name="connsiteX1559" fmla="*/ 1279283 w 2299627"/>
                <a:gd name="connsiteY1559" fmla="*/ 1982691 h 2375168"/>
                <a:gd name="connsiteX1560" fmla="*/ 1321146 w 2299627"/>
                <a:gd name="connsiteY1560" fmla="*/ 1965566 h 2375168"/>
                <a:gd name="connsiteX1561" fmla="*/ 1338272 w 2299627"/>
                <a:gd name="connsiteY1561" fmla="*/ 1971274 h 2375168"/>
                <a:gd name="connsiteX1562" fmla="*/ 1302118 w 2299627"/>
                <a:gd name="connsiteY1562" fmla="*/ 1984594 h 2375168"/>
                <a:gd name="connsiteX1563" fmla="*/ 1351592 w 2299627"/>
                <a:gd name="connsiteY1563" fmla="*/ 1986496 h 2375168"/>
                <a:gd name="connsiteX1564" fmla="*/ 1330661 w 2299627"/>
                <a:gd name="connsiteY1564" fmla="*/ 1994107 h 2375168"/>
                <a:gd name="connsiteX1565" fmla="*/ 1323049 w 2299627"/>
                <a:gd name="connsiteY1565" fmla="*/ 2007427 h 2375168"/>
                <a:gd name="connsiteX1566" fmla="*/ 1296409 w 2299627"/>
                <a:gd name="connsiteY1566" fmla="*/ 2015038 h 2375168"/>
                <a:gd name="connsiteX1567" fmla="*/ 1292603 w 2299627"/>
                <a:gd name="connsiteY1567" fmla="*/ 2011232 h 2375168"/>
                <a:gd name="connsiteX1568" fmla="*/ 1292603 w 2299627"/>
                <a:gd name="connsiteY1568" fmla="*/ 2018843 h 2375168"/>
                <a:gd name="connsiteX1569" fmla="*/ 1256448 w 2299627"/>
                <a:gd name="connsiteY1569" fmla="*/ 2011232 h 2375168"/>
                <a:gd name="connsiteX1570" fmla="*/ 1252643 w 2299627"/>
                <a:gd name="connsiteY1570" fmla="*/ 2003621 h 2375168"/>
                <a:gd name="connsiteX1571" fmla="*/ 1203168 w 2299627"/>
                <a:gd name="connsiteY1571" fmla="*/ 2005524 h 2375168"/>
                <a:gd name="connsiteX1572" fmla="*/ 1203168 w 2299627"/>
                <a:gd name="connsiteY1572" fmla="*/ 2011232 h 2375168"/>
                <a:gd name="connsiteX1573" fmla="*/ 1187945 w 2299627"/>
                <a:gd name="connsiteY1573" fmla="*/ 2011232 h 2375168"/>
                <a:gd name="connsiteX1574" fmla="*/ 1197459 w 2299627"/>
                <a:gd name="connsiteY1574" fmla="*/ 2054996 h 2375168"/>
                <a:gd name="connsiteX1575" fmla="*/ 1191751 w 2299627"/>
                <a:gd name="connsiteY1575" fmla="*/ 2041677 h 2375168"/>
                <a:gd name="connsiteX1576" fmla="*/ 1214585 w 2299627"/>
                <a:gd name="connsiteY1576" fmla="*/ 2047385 h 2375168"/>
                <a:gd name="connsiteX1577" fmla="*/ 1197459 w 2299627"/>
                <a:gd name="connsiteY1577" fmla="*/ 2054996 h 2375168"/>
                <a:gd name="connsiteX1578" fmla="*/ 1460056 w 2299627"/>
                <a:gd name="connsiteY1578" fmla="*/ 2349926 h 2375168"/>
                <a:gd name="connsiteX1579" fmla="*/ 1469570 w 2299627"/>
                <a:gd name="connsiteY1579" fmla="*/ 2349926 h 2375168"/>
                <a:gd name="connsiteX1580" fmla="*/ 1460056 w 2299627"/>
                <a:gd name="connsiteY1580" fmla="*/ 2349926 h 2375168"/>
                <a:gd name="connsiteX1581" fmla="*/ 1140373 w 2299627"/>
                <a:gd name="connsiteY1581" fmla="*/ 2022649 h 2375168"/>
                <a:gd name="connsiteX1582" fmla="*/ 1153693 w 2299627"/>
                <a:gd name="connsiteY1582" fmla="*/ 2018843 h 2375168"/>
                <a:gd name="connsiteX1583" fmla="*/ 1140373 w 2299627"/>
                <a:gd name="connsiteY1583" fmla="*/ 2022649 h 2375168"/>
                <a:gd name="connsiteX1584" fmla="*/ 1128956 w 2299627"/>
                <a:gd name="connsiteY1584" fmla="*/ 2028357 h 2375168"/>
                <a:gd name="connsiteX1585" fmla="*/ 1163208 w 2299627"/>
                <a:gd name="connsiteY1585" fmla="*/ 2024552 h 2375168"/>
                <a:gd name="connsiteX1586" fmla="*/ 1128956 w 2299627"/>
                <a:gd name="connsiteY1586" fmla="*/ 2028357 h 2375168"/>
                <a:gd name="connsiteX1587" fmla="*/ 1155596 w 2299627"/>
                <a:gd name="connsiteY1587" fmla="*/ 2060704 h 2375168"/>
                <a:gd name="connsiteX1588" fmla="*/ 1170819 w 2299627"/>
                <a:gd name="connsiteY1588" fmla="*/ 2058802 h 2375168"/>
                <a:gd name="connsiteX1589" fmla="*/ 1155596 w 2299627"/>
                <a:gd name="connsiteY1589" fmla="*/ 2060704 h 2375168"/>
                <a:gd name="connsiteX1590" fmla="*/ 1191751 w 2299627"/>
                <a:gd name="connsiteY1590" fmla="*/ 2146329 h 2375168"/>
                <a:gd name="connsiteX1591" fmla="*/ 1191751 w 2299627"/>
                <a:gd name="connsiteY1591" fmla="*/ 2138718 h 2375168"/>
                <a:gd name="connsiteX1592" fmla="*/ 1206974 w 2299627"/>
                <a:gd name="connsiteY1592" fmla="*/ 2142524 h 2375168"/>
                <a:gd name="connsiteX1593" fmla="*/ 1191751 w 2299627"/>
                <a:gd name="connsiteY1593" fmla="*/ 2146329 h 2375168"/>
                <a:gd name="connsiteX1594" fmla="*/ 1357063 w 2299627"/>
                <a:gd name="connsiteY1594" fmla="*/ 2340174 h 2375168"/>
                <a:gd name="connsiteX1595" fmla="*/ 1353495 w 2299627"/>
                <a:gd name="connsiteY1595" fmla="*/ 2334704 h 2375168"/>
                <a:gd name="connsiteX1596" fmla="*/ 1363010 w 2299627"/>
                <a:gd name="connsiteY1596" fmla="*/ 2332801 h 2375168"/>
                <a:gd name="connsiteX1597" fmla="*/ 1364912 w 2299627"/>
                <a:gd name="connsiteY1597" fmla="*/ 2338509 h 2375168"/>
                <a:gd name="connsiteX1598" fmla="*/ 1357063 w 2299627"/>
                <a:gd name="connsiteY1598" fmla="*/ 2340174 h 2375168"/>
                <a:gd name="connsiteX1599" fmla="*/ 1351592 w 2299627"/>
                <a:gd name="connsiteY1599" fmla="*/ 2355634 h 2375168"/>
                <a:gd name="connsiteX1600" fmla="*/ 1391553 w 2299627"/>
                <a:gd name="connsiteY1600" fmla="*/ 2348023 h 2375168"/>
                <a:gd name="connsiteX1601" fmla="*/ 1374427 w 2299627"/>
                <a:gd name="connsiteY1601" fmla="*/ 2346120 h 2375168"/>
                <a:gd name="connsiteX1602" fmla="*/ 1368718 w 2299627"/>
                <a:gd name="connsiteY1602" fmla="*/ 2332801 h 2375168"/>
                <a:gd name="connsiteX1603" fmla="*/ 1393456 w 2299627"/>
                <a:gd name="connsiteY1603" fmla="*/ 2334704 h 2375168"/>
                <a:gd name="connsiteX1604" fmla="*/ 1402970 w 2299627"/>
                <a:gd name="connsiteY1604" fmla="*/ 2349926 h 2375168"/>
                <a:gd name="connsiteX1605" fmla="*/ 1395359 w 2299627"/>
                <a:gd name="connsiteY1605" fmla="*/ 2351829 h 2375168"/>
                <a:gd name="connsiteX1606" fmla="*/ 1397261 w 2299627"/>
                <a:gd name="connsiteY1606" fmla="*/ 2361343 h 2375168"/>
                <a:gd name="connsiteX1607" fmla="*/ 1351592 w 2299627"/>
                <a:gd name="connsiteY1607" fmla="*/ 2355634 h 2375168"/>
                <a:gd name="connsiteX1608" fmla="*/ 1121344 w 2299627"/>
                <a:gd name="connsiteY1608" fmla="*/ 2127301 h 2375168"/>
                <a:gd name="connsiteX1609" fmla="*/ 1146082 w 2299627"/>
                <a:gd name="connsiteY1609" fmla="*/ 2131107 h 2375168"/>
                <a:gd name="connsiteX1610" fmla="*/ 1121344 w 2299627"/>
                <a:gd name="connsiteY1610" fmla="*/ 2127301 h 2375168"/>
                <a:gd name="connsiteX1611" fmla="*/ 1304021 w 2299627"/>
                <a:gd name="connsiteY1611" fmla="*/ 2336607 h 2375168"/>
                <a:gd name="connsiteX1612" fmla="*/ 1332564 w 2299627"/>
                <a:gd name="connsiteY1612" fmla="*/ 2336607 h 2375168"/>
                <a:gd name="connsiteX1613" fmla="*/ 1304021 w 2299627"/>
                <a:gd name="connsiteY1613" fmla="*/ 2336607 h 2375168"/>
                <a:gd name="connsiteX1614" fmla="*/ 1113733 w 2299627"/>
                <a:gd name="connsiteY1614" fmla="*/ 2193899 h 2375168"/>
                <a:gd name="connsiteX1615" fmla="*/ 1128956 w 2299627"/>
                <a:gd name="connsiteY1615" fmla="*/ 2199607 h 2375168"/>
                <a:gd name="connsiteX1616" fmla="*/ 1113733 w 2299627"/>
                <a:gd name="connsiteY1616" fmla="*/ 2193899 h 2375168"/>
                <a:gd name="connsiteX1617" fmla="*/ 936765 w 2299627"/>
                <a:gd name="connsiteY1617" fmla="*/ 2072121 h 2375168"/>
                <a:gd name="connsiteX1618" fmla="*/ 976726 w 2299627"/>
                <a:gd name="connsiteY1618" fmla="*/ 2077830 h 2375168"/>
                <a:gd name="connsiteX1619" fmla="*/ 936765 w 2299627"/>
                <a:gd name="connsiteY1619" fmla="*/ 2072121 h 2375168"/>
                <a:gd name="connsiteX1620" fmla="*/ 929392 w 2299627"/>
                <a:gd name="connsiteY1620" fmla="*/ 2064272 h 2375168"/>
                <a:gd name="connsiteX1621" fmla="*/ 923445 w 2299627"/>
                <a:gd name="connsiteY1621" fmla="*/ 2056899 h 2375168"/>
                <a:gd name="connsiteX1622" fmla="*/ 936765 w 2299627"/>
                <a:gd name="connsiteY1622" fmla="*/ 2064510 h 2375168"/>
                <a:gd name="connsiteX1623" fmla="*/ 929392 w 2299627"/>
                <a:gd name="connsiteY1623" fmla="*/ 2064272 h 2375168"/>
                <a:gd name="connsiteX1624" fmla="*/ 1020492 w 2299627"/>
                <a:gd name="connsiteY1624" fmla="*/ 2172968 h 2375168"/>
                <a:gd name="connsiteX1625" fmla="*/ 1031909 w 2299627"/>
                <a:gd name="connsiteY1625" fmla="*/ 2174871 h 2375168"/>
                <a:gd name="connsiteX1626" fmla="*/ 1020492 w 2299627"/>
                <a:gd name="connsiteY1626" fmla="*/ 2172968 h 2375168"/>
                <a:gd name="connsiteX1627" fmla="*/ 1161305 w 2299627"/>
                <a:gd name="connsiteY1627" fmla="*/ 2323287 h 2375168"/>
                <a:gd name="connsiteX1628" fmla="*/ 1174625 w 2299627"/>
                <a:gd name="connsiteY1628" fmla="*/ 2321384 h 2375168"/>
                <a:gd name="connsiteX1629" fmla="*/ 1161305 w 2299627"/>
                <a:gd name="connsiteY1629" fmla="*/ 2323287 h 2375168"/>
                <a:gd name="connsiteX1630" fmla="*/ 856607 w 2299627"/>
                <a:gd name="connsiteY1630" fmla="*/ 2044055 h 2375168"/>
                <a:gd name="connsiteX1631" fmla="*/ 862553 w 2299627"/>
                <a:gd name="connsiteY1631" fmla="*/ 2045482 h 2375168"/>
                <a:gd name="connsiteX1632" fmla="*/ 854942 w 2299627"/>
                <a:gd name="connsiteY1632" fmla="*/ 2039774 h 2375168"/>
                <a:gd name="connsiteX1633" fmla="*/ 856607 w 2299627"/>
                <a:gd name="connsiteY1633" fmla="*/ 2044055 h 2375168"/>
                <a:gd name="connsiteX1634" fmla="*/ 832107 w 2299627"/>
                <a:gd name="connsiteY1634" fmla="*/ 2028357 h 2375168"/>
                <a:gd name="connsiteX1635" fmla="*/ 851136 w 2299627"/>
                <a:gd name="connsiteY1635" fmla="*/ 2035968 h 2375168"/>
                <a:gd name="connsiteX1636" fmla="*/ 832107 w 2299627"/>
                <a:gd name="connsiteY1636" fmla="*/ 2028357 h 2375168"/>
                <a:gd name="connsiteX1637" fmla="*/ 965309 w 2299627"/>
                <a:gd name="connsiteY1637" fmla="*/ 2176774 h 2375168"/>
                <a:gd name="connsiteX1638" fmla="*/ 997657 w 2299627"/>
                <a:gd name="connsiteY1638" fmla="*/ 2176774 h 2375168"/>
                <a:gd name="connsiteX1639" fmla="*/ 965309 w 2299627"/>
                <a:gd name="connsiteY1639" fmla="*/ 2176774 h 2375168"/>
                <a:gd name="connsiteX1640" fmla="*/ 782157 w 2299627"/>
                <a:gd name="connsiteY1640" fmla="*/ 1992204 h 2375168"/>
                <a:gd name="connsiteX1641" fmla="*/ 786438 w 2299627"/>
                <a:gd name="connsiteY1641" fmla="*/ 1992205 h 2375168"/>
                <a:gd name="connsiteX1642" fmla="*/ 780730 w 2299627"/>
                <a:gd name="connsiteY1642" fmla="*/ 1986496 h 2375168"/>
                <a:gd name="connsiteX1643" fmla="*/ 782157 w 2299627"/>
                <a:gd name="connsiteY1643" fmla="*/ 1992204 h 2375168"/>
                <a:gd name="connsiteX1644" fmla="*/ 674882 w 2299627"/>
                <a:gd name="connsiteY1644" fmla="*/ 1905480 h 2375168"/>
                <a:gd name="connsiteX1645" fmla="*/ 702712 w 2299627"/>
                <a:gd name="connsiteY1645" fmla="*/ 1921802 h 2375168"/>
                <a:gd name="connsiteX1646" fmla="*/ 672266 w 2299627"/>
                <a:gd name="connsiteY1646" fmla="*/ 1895163 h 2375168"/>
                <a:gd name="connsiteX1647" fmla="*/ 674882 w 2299627"/>
                <a:gd name="connsiteY1647" fmla="*/ 1905480 h 2375168"/>
                <a:gd name="connsiteX1648" fmla="*/ 799759 w 2299627"/>
                <a:gd name="connsiteY1648" fmla="*/ 2064510 h 2375168"/>
                <a:gd name="connsiteX1649" fmla="*/ 813079 w 2299627"/>
                <a:gd name="connsiteY1649" fmla="*/ 2064510 h 2375168"/>
                <a:gd name="connsiteX1650" fmla="*/ 813079 w 2299627"/>
                <a:gd name="connsiteY1650" fmla="*/ 2070218 h 2375168"/>
                <a:gd name="connsiteX1651" fmla="*/ 799759 w 2299627"/>
                <a:gd name="connsiteY1651" fmla="*/ 2064510 h 2375168"/>
                <a:gd name="connsiteX1652" fmla="*/ 845427 w 2299627"/>
                <a:gd name="connsiteY1652" fmla="*/ 2113982 h 2375168"/>
                <a:gd name="connsiteX1653" fmla="*/ 860650 w 2299627"/>
                <a:gd name="connsiteY1653" fmla="*/ 2117788 h 2375168"/>
                <a:gd name="connsiteX1654" fmla="*/ 845427 w 2299627"/>
                <a:gd name="connsiteY1654" fmla="*/ 2113982 h 2375168"/>
                <a:gd name="connsiteX1655" fmla="*/ 867548 w 2299627"/>
                <a:gd name="connsiteY1655" fmla="*/ 2143237 h 2375168"/>
                <a:gd name="connsiteX1656" fmla="*/ 868262 w 2299627"/>
                <a:gd name="connsiteY1656" fmla="*/ 2133010 h 2375168"/>
                <a:gd name="connsiteX1657" fmla="*/ 873970 w 2299627"/>
                <a:gd name="connsiteY1657" fmla="*/ 2133010 h 2375168"/>
                <a:gd name="connsiteX1658" fmla="*/ 873970 w 2299627"/>
                <a:gd name="connsiteY1658" fmla="*/ 2146329 h 2375168"/>
                <a:gd name="connsiteX1659" fmla="*/ 867548 w 2299627"/>
                <a:gd name="connsiteY1659" fmla="*/ 2143237 h 2375168"/>
                <a:gd name="connsiteX1660" fmla="*/ 1010978 w 2299627"/>
                <a:gd name="connsiteY1660" fmla="*/ 2315676 h 2375168"/>
                <a:gd name="connsiteX1661" fmla="*/ 1005269 w 2299627"/>
                <a:gd name="connsiteY1661" fmla="*/ 2306162 h 2375168"/>
                <a:gd name="connsiteX1662" fmla="*/ 1031909 w 2299627"/>
                <a:gd name="connsiteY1662" fmla="*/ 2313774 h 2375168"/>
                <a:gd name="connsiteX1663" fmla="*/ 1010978 w 2299627"/>
                <a:gd name="connsiteY1663" fmla="*/ 2315676 h 2375168"/>
                <a:gd name="connsiteX1664" fmla="*/ 795239 w 2299627"/>
                <a:gd name="connsiteY1664" fmla="*/ 2095668 h 2375168"/>
                <a:gd name="connsiteX1665" fmla="*/ 788341 w 2299627"/>
                <a:gd name="connsiteY1665" fmla="*/ 2083538 h 2375168"/>
                <a:gd name="connsiteX1666" fmla="*/ 794050 w 2299627"/>
                <a:gd name="connsiteY1666" fmla="*/ 2081635 h 2375168"/>
                <a:gd name="connsiteX1667" fmla="*/ 809273 w 2299627"/>
                <a:gd name="connsiteY1667" fmla="*/ 2100663 h 2375168"/>
                <a:gd name="connsiteX1668" fmla="*/ 795239 w 2299627"/>
                <a:gd name="connsiteY1668" fmla="*/ 2095668 h 2375168"/>
                <a:gd name="connsiteX1669" fmla="*/ 752186 w 2299627"/>
                <a:gd name="connsiteY1669" fmla="*/ 2053093 h 2375168"/>
                <a:gd name="connsiteX1670" fmla="*/ 738866 w 2299627"/>
                <a:gd name="connsiteY1670" fmla="*/ 2035968 h 2375168"/>
                <a:gd name="connsiteX1671" fmla="*/ 763604 w 2299627"/>
                <a:gd name="connsiteY1671" fmla="*/ 2035968 h 2375168"/>
                <a:gd name="connsiteX1672" fmla="*/ 780729 w 2299627"/>
                <a:gd name="connsiteY1672" fmla="*/ 2056899 h 2375168"/>
                <a:gd name="connsiteX1673" fmla="*/ 771215 w 2299627"/>
                <a:gd name="connsiteY1673" fmla="*/ 2062607 h 2375168"/>
                <a:gd name="connsiteX1674" fmla="*/ 757895 w 2299627"/>
                <a:gd name="connsiteY1674" fmla="*/ 2051191 h 2375168"/>
                <a:gd name="connsiteX1675" fmla="*/ 752186 w 2299627"/>
                <a:gd name="connsiteY1675" fmla="*/ 2053093 h 2375168"/>
                <a:gd name="connsiteX1676" fmla="*/ 617082 w 2299627"/>
                <a:gd name="connsiteY1676" fmla="*/ 1929413 h 2375168"/>
                <a:gd name="connsiteX1677" fmla="*/ 628500 w 2299627"/>
                <a:gd name="connsiteY1677" fmla="*/ 1938927 h 2375168"/>
                <a:gd name="connsiteX1678" fmla="*/ 617082 w 2299627"/>
                <a:gd name="connsiteY1678" fmla="*/ 1929413 h 2375168"/>
                <a:gd name="connsiteX1679" fmla="*/ 539778 w 2299627"/>
                <a:gd name="connsiteY1679" fmla="*/ 1856394 h 2375168"/>
                <a:gd name="connsiteX1680" fmla="*/ 544773 w 2299627"/>
                <a:gd name="connsiteY1680" fmla="*/ 1859011 h 2375168"/>
                <a:gd name="connsiteX1681" fmla="*/ 539064 w 2299627"/>
                <a:gd name="connsiteY1681" fmla="*/ 1849497 h 2375168"/>
                <a:gd name="connsiteX1682" fmla="*/ 539778 w 2299627"/>
                <a:gd name="connsiteY1682" fmla="*/ 1856394 h 2375168"/>
                <a:gd name="connsiteX1683" fmla="*/ 487687 w 2299627"/>
                <a:gd name="connsiteY1683" fmla="*/ 1840458 h 2375168"/>
                <a:gd name="connsiteX1684" fmla="*/ 521938 w 2299627"/>
                <a:gd name="connsiteY1684" fmla="*/ 1853302 h 2375168"/>
                <a:gd name="connsiteX1685" fmla="*/ 533356 w 2299627"/>
                <a:gd name="connsiteY1685" fmla="*/ 1841886 h 2375168"/>
                <a:gd name="connsiteX1686" fmla="*/ 510521 w 2299627"/>
                <a:gd name="connsiteY1686" fmla="*/ 1822858 h 2375168"/>
                <a:gd name="connsiteX1687" fmla="*/ 499104 w 2299627"/>
                <a:gd name="connsiteY1687" fmla="*/ 1820955 h 2375168"/>
                <a:gd name="connsiteX1688" fmla="*/ 483881 w 2299627"/>
                <a:gd name="connsiteY1688" fmla="*/ 1826663 h 2375168"/>
                <a:gd name="connsiteX1689" fmla="*/ 487687 w 2299627"/>
                <a:gd name="connsiteY1689" fmla="*/ 1840458 h 2375168"/>
                <a:gd name="connsiteX1690" fmla="*/ 469372 w 2299627"/>
                <a:gd name="connsiteY1690" fmla="*/ 1820955 h 2375168"/>
                <a:gd name="connsiteX1691" fmla="*/ 474367 w 2299627"/>
                <a:gd name="connsiteY1691" fmla="*/ 1820955 h 2375168"/>
                <a:gd name="connsiteX1692" fmla="*/ 468658 w 2299627"/>
                <a:gd name="connsiteY1692" fmla="*/ 1815247 h 2375168"/>
                <a:gd name="connsiteX1693" fmla="*/ 469372 w 2299627"/>
                <a:gd name="connsiteY1693" fmla="*/ 1820955 h 2375168"/>
                <a:gd name="connsiteX1694" fmla="*/ 594485 w 2299627"/>
                <a:gd name="connsiteY1694" fmla="*/ 1959619 h 2375168"/>
                <a:gd name="connsiteX1695" fmla="*/ 590442 w 2299627"/>
                <a:gd name="connsiteY1695" fmla="*/ 1954149 h 2375168"/>
                <a:gd name="connsiteX1696" fmla="*/ 599956 w 2299627"/>
                <a:gd name="connsiteY1696" fmla="*/ 1957955 h 2375168"/>
                <a:gd name="connsiteX1697" fmla="*/ 594485 w 2299627"/>
                <a:gd name="connsiteY1697" fmla="*/ 1959619 h 2375168"/>
                <a:gd name="connsiteX1698" fmla="*/ 573316 w 2299627"/>
                <a:gd name="connsiteY1698" fmla="*/ 1937024 h 2375168"/>
                <a:gd name="connsiteX1699" fmla="*/ 563802 w 2299627"/>
                <a:gd name="connsiteY1699" fmla="*/ 1923705 h 2375168"/>
                <a:gd name="connsiteX1700" fmla="*/ 573316 w 2299627"/>
                <a:gd name="connsiteY1700" fmla="*/ 1917996 h 2375168"/>
                <a:gd name="connsiteX1701" fmla="*/ 598053 w 2299627"/>
                <a:gd name="connsiteY1701" fmla="*/ 1942732 h 2375168"/>
                <a:gd name="connsiteX1702" fmla="*/ 611374 w 2299627"/>
                <a:gd name="connsiteY1702" fmla="*/ 1940830 h 2375168"/>
                <a:gd name="connsiteX1703" fmla="*/ 636111 w 2299627"/>
                <a:gd name="connsiteY1703" fmla="*/ 1963663 h 2375168"/>
                <a:gd name="connsiteX1704" fmla="*/ 598054 w 2299627"/>
                <a:gd name="connsiteY1704" fmla="*/ 1950344 h 2375168"/>
                <a:gd name="connsiteX1705" fmla="*/ 592345 w 2299627"/>
                <a:gd name="connsiteY1705" fmla="*/ 1938927 h 2375168"/>
                <a:gd name="connsiteX1706" fmla="*/ 588539 w 2299627"/>
                <a:gd name="connsiteY1706" fmla="*/ 1944635 h 2375168"/>
                <a:gd name="connsiteX1707" fmla="*/ 573316 w 2299627"/>
                <a:gd name="connsiteY1707" fmla="*/ 1937024 h 2375168"/>
                <a:gd name="connsiteX1708" fmla="*/ 584258 w 2299627"/>
                <a:gd name="connsiteY1708" fmla="*/ 1963187 h 2375168"/>
                <a:gd name="connsiteX1709" fmla="*/ 580927 w 2299627"/>
                <a:gd name="connsiteY1709" fmla="*/ 1957955 h 2375168"/>
                <a:gd name="connsiteX1710" fmla="*/ 590442 w 2299627"/>
                <a:gd name="connsiteY1710" fmla="*/ 1965566 h 2375168"/>
                <a:gd name="connsiteX1711" fmla="*/ 584258 w 2299627"/>
                <a:gd name="connsiteY1711" fmla="*/ 1963187 h 2375168"/>
                <a:gd name="connsiteX1712" fmla="*/ 360432 w 2299627"/>
                <a:gd name="connsiteY1712" fmla="*/ 1728433 h 2375168"/>
                <a:gd name="connsiteX1713" fmla="*/ 362097 w 2299627"/>
                <a:gd name="connsiteY1713" fmla="*/ 1718205 h 2375168"/>
                <a:gd name="connsiteX1714" fmla="*/ 365902 w 2299627"/>
                <a:gd name="connsiteY1714" fmla="*/ 1718205 h 2375168"/>
                <a:gd name="connsiteX1715" fmla="*/ 365902 w 2299627"/>
                <a:gd name="connsiteY1715" fmla="*/ 1731524 h 2375168"/>
                <a:gd name="connsiteX1716" fmla="*/ 360432 w 2299627"/>
                <a:gd name="connsiteY1716" fmla="*/ 1728433 h 2375168"/>
                <a:gd name="connsiteX1717" fmla="*/ 475080 w 2299627"/>
                <a:gd name="connsiteY1717" fmla="*/ 1865195 h 2375168"/>
                <a:gd name="connsiteX1718" fmla="*/ 481978 w 2299627"/>
                <a:gd name="connsiteY1718" fmla="*/ 1870427 h 2375168"/>
                <a:gd name="connsiteX1719" fmla="*/ 472464 w 2299627"/>
                <a:gd name="connsiteY1719" fmla="*/ 1857108 h 2375168"/>
                <a:gd name="connsiteX1720" fmla="*/ 475080 w 2299627"/>
                <a:gd name="connsiteY1720" fmla="*/ 1865195 h 2375168"/>
                <a:gd name="connsiteX1721" fmla="*/ 473891 w 2299627"/>
                <a:gd name="connsiteY1721" fmla="*/ 1869000 h 2375168"/>
                <a:gd name="connsiteX1722" fmla="*/ 459143 w 2299627"/>
                <a:gd name="connsiteY1722" fmla="*/ 1849496 h 2375168"/>
                <a:gd name="connsiteX1723" fmla="*/ 481978 w 2299627"/>
                <a:gd name="connsiteY1723" fmla="*/ 1855205 h 2375168"/>
                <a:gd name="connsiteX1724" fmla="*/ 472464 w 2299627"/>
                <a:gd name="connsiteY1724" fmla="*/ 1834274 h 2375168"/>
                <a:gd name="connsiteX1725" fmla="*/ 472464 w 2299627"/>
                <a:gd name="connsiteY1725" fmla="*/ 1828566 h 2375168"/>
                <a:gd name="connsiteX1726" fmla="*/ 457241 w 2299627"/>
                <a:gd name="connsiteY1726" fmla="*/ 1819052 h 2375168"/>
                <a:gd name="connsiteX1727" fmla="*/ 455338 w 2299627"/>
                <a:gd name="connsiteY1727" fmla="*/ 1805733 h 2375168"/>
                <a:gd name="connsiteX1728" fmla="*/ 407766 w 2299627"/>
                <a:gd name="connsiteY1728" fmla="*/ 1752455 h 2375168"/>
                <a:gd name="connsiteX1729" fmla="*/ 413474 w 2299627"/>
                <a:gd name="connsiteY1729" fmla="*/ 1744844 h 2375168"/>
                <a:gd name="connsiteX1730" fmla="*/ 405863 w 2299627"/>
                <a:gd name="connsiteY1730" fmla="*/ 1722011 h 2375168"/>
                <a:gd name="connsiteX1731" fmla="*/ 396349 w 2299627"/>
                <a:gd name="connsiteY1731" fmla="*/ 1718205 h 2375168"/>
                <a:gd name="connsiteX1732" fmla="*/ 400155 w 2299627"/>
                <a:gd name="connsiteY1732" fmla="*/ 1741038 h 2375168"/>
                <a:gd name="connsiteX1733" fmla="*/ 379223 w 2299627"/>
                <a:gd name="connsiteY1733" fmla="*/ 1716302 h 2375168"/>
                <a:gd name="connsiteX1734" fmla="*/ 373514 w 2299627"/>
                <a:gd name="connsiteY1734" fmla="*/ 1722011 h 2375168"/>
                <a:gd name="connsiteX1735" fmla="*/ 360194 w 2299627"/>
                <a:gd name="connsiteY1735" fmla="*/ 1693469 h 2375168"/>
                <a:gd name="connsiteX1736" fmla="*/ 358291 w 2299627"/>
                <a:gd name="connsiteY1736" fmla="*/ 1699177 h 2375168"/>
                <a:gd name="connsiteX1737" fmla="*/ 353449 w 2299627"/>
                <a:gd name="connsiteY1737" fmla="*/ 1684814 h 2375168"/>
                <a:gd name="connsiteX1738" fmla="*/ 840393 w 2299627"/>
                <a:gd name="connsiteY1738" fmla="*/ 1589032 h 2375168"/>
                <a:gd name="connsiteX1739" fmla="*/ 839719 w 2299627"/>
                <a:gd name="connsiteY1739" fmla="*/ 1590719 h 2375168"/>
                <a:gd name="connsiteX1740" fmla="*/ 853039 w 2299627"/>
                <a:gd name="connsiteY1740" fmla="*/ 1594525 h 2375168"/>
                <a:gd name="connsiteX1741" fmla="*/ 849999 w 2299627"/>
                <a:gd name="connsiteY1741" fmla="*/ 1587143 h 2375168"/>
                <a:gd name="connsiteX1742" fmla="*/ 875345 w 2299627"/>
                <a:gd name="connsiteY1742" fmla="*/ 1582157 h 2375168"/>
                <a:gd name="connsiteX1743" fmla="*/ 879441 w 2299627"/>
                <a:gd name="connsiteY1743" fmla="*/ 1590481 h 2375168"/>
                <a:gd name="connsiteX1744" fmla="*/ 896805 w 2299627"/>
                <a:gd name="connsiteY1744" fmla="*/ 1598330 h 2375168"/>
                <a:gd name="connsiteX1745" fmla="*/ 904417 w 2299627"/>
                <a:gd name="connsiteY1745" fmla="*/ 1628775 h 2375168"/>
                <a:gd name="connsiteX1746" fmla="*/ 858748 w 2299627"/>
                <a:gd name="connsiteY1746" fmla="*/ 1592622 h 2375168"/>
                <a:gd name="connsiteX1747" fmla="*/ 856845 w 2299627"/>
                <a:gd name="connsiteY1747" fmla="*/ 1598331 h 2375168"/>
                <a:gd name="connsiteX1748" fmla="*/ 896805 w 2299627"/>
                <a:gd name="connsiteY1748" fmla="*/ 1647802 h 2375168"/>
                <a:gd name="connsiteX1749" fmla="*/ 896805 w 2299627"/>
                <a:gd name="connsiteY1749" fmla="*/ 1640192 h 2375168"/>
                <a:gd name="connsiteX1750" fmla="*/ 959600 w 2299627"/>
                <a:gd name="connsiteY1750" fmla="*/ 1676344 h 2375168"/>
                <a:gd name="connsiteX1751" fmla="*/ 1022395 w 2299627"/>
                <a:gd name="connsiteY1751" fmla="*/ 1712497 h 2375168"/>
                <a:gd name="connsiteX1752" fmla="*/ 1081384 w 2299627"/>
                <a:gd name="connsiteY1752" fmla="*/ 1735330 h 2375168"/>
                <a:gd name="connsiteX1753" fmla="*/ 1111830 w 2299627"/>
                <a:gd name="connsiteY1753" fmla="*/ 1748649 h 2375168"/>
                <a:gd name="connsiteX1754" fmla="*/ 1121344 w 2299627"/>
                <a:gd name="connsiteY1754" fmla="*/ 1754358 h 2375168"/>
                <a:gd name="connsiteX1755" fmla="*/ 1121344 w 2299627"/>
                <a:gd name="connsiteY1755" fmla="*/ 1746747 h 2375168"/>
                <a:gd name="connsiteX1756" fmla="*/ 1147985 w 2299627"/>
                <a:gd name="connsiteY1756" fmla="*/ 1756261 h 2375168"/>
                <a:gd name="connsiteX1757" fmla="*/ 1100413 w 2299627"/>
                <a:gd name="connsiteY1757" fmla="*/ 1748649 h 2375168"/>
                <a:gd name="connsiteX1758" fmla="*/ 1052841 w 2299627"/>
                <a:gd name="connsiteY1758" fmla="*/ 1746747 h 2375168"/>
                <a:gd name="connsiteX1759" fmla="*/ 1058549 w 2299627"/>
                <a:gd name="connsiteY1759" fmla="*/ 1756261 h 2375168"/>
                <a:gd name="connsiteX1760" fmla="*/ 1147985 w 2299627"/>
                <a:gd name="connsiteY1760" fmla="*/ 1775288 h 2375168"/>
                <a:gd name="connsiteX1761" fmla="*/ 1224100 w 2299627"/>
                <a:gd name="connsiteY1761" fmla="*/ 1790511 h 2375168"/>
                <a:gd name="connsiteX1762" fmla="*/ 1328758 w 2299627"/>
                <a:gd name="connsiteY1762" fmla="*/ 1767677 h 2375168"/>
                <a:gd name="connsiteX1763" fmla="*/ 1290700 w 2299627"/>
                <a:gd name="connsiteY1763" fmla="*/ 1788608 h 2375168"/>
                <a:gd name="connsiteX1764" fmla="*/ 1254546 w 2299627"/>
                <a:gd name="connsiteY1764" fmla="*/ 1784802 h 2375168"/>
                <a:gd name="connsiteX1765" fmla="*/ 1205071 w 2299627"/>
                <a:gd name="connsiteY1765" fmla="*/ 1798122 h 2375168"/>
                <a:gd name="connsiteX1766" fmla="*/ 1222197 w 2299627"/>
                <a:gd name="connsiteY1766" fmla="*/ 1805733 h 2375168"/>
                <a:gd name="connsiteX1767" fmla="*/ 1195556 w 2299627"/>
                <a:gd name="connsiteY1767" fmla="*/ 1796219 h 2375168"/>
                <a:gd name="connsiteX1768" fmla="*/ 1079481 w 2299627"/>
                <a:gd name="connsiteY1768" fmla="*/ 1786705 h 2375168"/>
                <a:gd name="connsiteX1769" fmla="*/ 1083287 w 2299627"/>
                <a:gd name="connsiteY1769" fmla="*/ 1798122 h 2375168"/>
                <a:gd name="connsiteX1770" fmla="*/ 1087093 w 2299627"/>
                <a:gd name="connsiteY1770" fmla="*/ 1794316 h 2375168"/>
                <a:gd name="connsiteX1771" fmla="*/ 1180334 w 2299627"/>
                <a:gd name="connsiteY1771" fmla="*/ 1819052 h 2375168"/>
                <a:gd name="connsiteX1772" fmla="*/ 1191751 w 2299627"/>
                <a:gd name="connsiteY1772" fmla="*/ 1822858 h 2375168"/>
                <a:gd name="connsiteX1773" fmla="*/ 1182236 w 2299627"/>
                <a:gd name="connsiteY1773" fmla="*/ 1832372 h 2375168"/>
                <a:gd name="connsiteX1774" fmla="*/ 1186042 w 2299627"/>
                <a:gd name="connsiteY1774" fmla="*/ 1836177 h 2375168"/>
                <a:gd name="connsiteX1775" fmla="*/ 1178431 w 2299627"/>
                <a:gd name="connsiteY1775" fmla="*/ 1836177 h 2375168"/>
                <a:gd name="connsiteX1776" fmla="*/ 1214585 w 2299627"/>
                <a:gd name="connsiteY1776" fmla="*/ 1845691 h 2375168"/>
                <a:gd name="connsiteX1777" fmla="*/ 1220294 w 2299627"/>
                <a:gd name="connsiteY1777" fmla="*/ 1859010 h 2375168"/>
                <a:gd name="connsiteX1778" fmla="*/ 1199362 w 2299627"/>
                <a:gd name="connsiteY1778" fmla="*/ 1862816 h 2375168"/>
                <a:gd name="connsiteX1779" fmla="*/ 1201265 w 2299627"/>
                <a:gd name="connsiteY1779" fmla="*/ 1857108 h 2375168"/>
                <a:gd name="connsiteX1780" fmla="*/ 1186042 w 2299627"/>
                <a:gd name="connsiteY1780" fmla="*/ 1855205 h 2375168"/>
                <a:gd name="connsiteX1781" fmla="*/ 1199362 w 2299627"/>
                <a:gd name="connsiteY1781" fmla="*/ 1851399 h 2375168"/>
                <a:gd name="connsiteX1782" fmla="*/ 1186042 w 2299627"/>
                <a:gd name="connsiteY1782" fmla="*/ 1847594 h 2375168"/>
                <a:gd name="connsiteX1783" fmla="*/ 1146082 w 2299627"/>
                <a:gd name="connsiteY1783" fmla="*/ 1853302 h 2375168"/>
                <a:gd name="connsiteX1784" fmla="*/ 1136567 w 2299627"/>
                <a:gd name="connsiteY1784" fmla="*/ 1843788 h 2375168"/>
                <a:gd name="connsiteX1785" fmla="*/ 1128956 w 2299627"/>
                <a:gd name="connsiteY1785" fmla="*/ 1845691 h 2375168"/>
                <a:gd name="connsiteX1786" fmla="*/ 1134664 w 2299627"/>
                <a:gd name="connsiteY1786" fmla="*/ 1849497 h 2375168"/>
                <a:gd name="connsiteX1787" fmla="*/ 1121344 w 2299627"/>
                <a:gd name="connsiteY1787" fmla="*/ 1849497 h 2375168"/>
                <a:gd name="connsiteX1788" fmla="*/ 1121344 w 2299627"/>
                <a:gd name="connsiteY1788" fmla="*/ 1839983 h 2375168"/>
                <a:gd name="connsiteX1789" fmla="*/ 1052841 w 2299627"/>
                <a:gd name="connsiteY1789" fmla="*/ 1828566 h 2375168"/>
                <a:gd name="connsiteX1790" fmla="*/ 1052841 w 2299627"/>
                <a:gd name="connsiteY1790" fmla="*/ 1834274 h 2375168"/>
                <a:gd name="connsiteX1791" fmla="*/ 1140373 w 2299627"/>
                <a:gd name="connsiteY1791" fmla="*/ 1864719 h 2375168"/>
                <a:gd name="connsiteX1792" fmla="*/ 1159402 w 2299627"/>
                <a:gd name="connsiteY1792" fmla="*/ 1876135 h 2375168"/>
                <a:gd name="connsiteX1793" fmla="*/ 1121344 w 2299627"/>
                <a:gd name="connsiteY1793" fmla="*/ 1868524 h 2375168"/>
                <a:gd name="connsiteX1794" fmla="*/ 1111830 w 2299627"/>
                <a:gd name="connsiteY1794" fmla="*/ 1876136 h 2375168"/>
                <a:gd name="connsiteX1795" fmla="*/ 1119441 w 2299627"/>
                <a:gd name="connsiteY1795" fmla="*/ 1885649 h 2375168"/>
                <a:gd name="connsiteX1796" fmla="*/ 1062355 w 2299627"/>
                <a:gd name="connsiteY1796" fmla="*/ 1870427 h 2375168"/>
                <a:gd name="connsiteX1797" fmla="*/ 1096607 w 2299627"/>
                <a:gd name="connsiteY1797" fmla="*/ 1881844 h 2375168"/>
                <a:gd name="connsiteX1798" fmla="*/ 1134664 w 2299627"/>
                <a:gd name="connsiteY1798" fmla="*/ 1895163 h 2375168"/>
                <a:gd name="connsiteX1799" fmla="*/ 1128956 w 2299627"/>
                <a:gd name="connsiteY1799" fmla="*/ 1887552 h 2375168"/>
                <a:gd name="connsiteX1800" fmla="*/ 1144179 w 2299627"/>
                <a:gd name="connsiteY1800" fmla="*/ 1885649 h 2375168"/>
                <a:gd name="connsiteX1801" fmla="*/ 1147985 w 2299627"/>
                <a:gd name="connsiteY1801" fmla="*/ 1893260 h 2375168"/>
                <a:gd name="connsiteX1802" fmla="*/ 1146082 w 2299627"/>
                <a:gd name="connsiteY1802" fmla="*/ 1898969 h 2375168"/>
                <a:gd name="connsiteX1803" fmla="*/ 1161305 w 2299627"/>
                <a:gd name="connsiteY1803" fmla="*/ 1902774 h 2375168"/>
                <a:gd name="connsiteX1804" fmla="*/ 1153693 w 2299627"/>
                <a:gd name="connsiteY1804" fmla="*/ 1898969 h 2375168"/>
                <a:gd name="connsiteX1805" fmla="*/ 1178431 w 2299627"/>
                <a:gd name="connsiteY1805" fmla="*/ 1893260 h 2375168"/>
                <a:gd name="connsiteX1806" fmla="*/ 1252643 w 2299627"/>
                <a:gd name="connsiteY1806" fmla="*/ 1912288 h 2375168"/>
                <a:gd name="connsiteX1807" fmla="*/ 1222197 w 2299627"/>
                <a:gd name="connsiteY1807" fmla="*/ 1935121 h 2375168"/>
                <a:gd name="connsiteX1808" fmla="*/ 1252643 w 2299627"/>
                <a:gd name="connsiteY1808" fmla="*/ 1935121 h 2375168"/>
                <a:gd name="connsiteX1809" fmla="*/ 1245031 w 2299627"/>
                <a:gd name="connsiteY1809" fmla="*/ 1944635 h 2375168"/>
                <a:gd name="connsiteX1810" fmla="*/ 1214585 w 2299627"/>
                <a:gd name="connsiteY1810" fmla="*/ 1944635 h 2375168"/>
                <a:gd name="connsiteX1811" fmla="*/ 1245031 w 2299627"/>
                <a:gd name="connsiteY1811" fmla="*/ 1946538 h 2375168"/>
                <a:gd name="connsiteX1812" fmla="*/ 1256449 w 2299627"/>
                <a:gd name="connsiteY1812" fmla="*/ 1956052 h 2375168"/>
                <a:gd name="connsiteX1813" fmla="*/ 1214585 w 2299627"/>
                <a:gd name="connsiteY1813" fmla="*/ 1965566 h 2375168"/>
                <a:gd name="connsiteX1814" fmla="*/ 1189848 w 2299627"/>
                <a:gd name="connsiteY1814" fmla="*/ 1957955 h 2375168"/>
                <a:gd name="connsiteX1815" fmla="*/ 1195556 w 2299627"/>
                <a:gd name="connsiteY1815" fmla="*/ 1961760 h 2375168"/>
                <a:gd name="connsiteX1816" fmla="*/ 1178431 w 2299627"/>
                <a:gd name="connsiteY1816" fmla="*/ 1961760 h 2375168"/>
                <a:gd name="connsiteX1817" fmla="*/ 1186042 w 2299627"/>
                <a:gd name="connsiteY1817" fmla="*/ 1969371 h 2375168"/>
                <a:gd name="connsiteX1818" fmla="*/ 1186042 w 2299627"/>
                <a:gd name="connsiteY1818" fmla="*/ 1990302 h 2375168"/>
                <a:gd name="connsiteX1819" fmla="*/ 1180333 w 2299627"/>
                <a:gd name="connsiteY1819" fmla="*/ 1992205 h 2375168"/>
                <a:gd name="connsiteX1820" fmla="*/ 1186042 w 2299627"/>
                <a:gd name="connsiteY1820" fmla="*/ 2005524 h 2375168"/>
                <a:gd name="connsiteX1821" fmla="*/ 1142276 w 2299627"/>
                <a:gd name="connsiteY1821" fmla="*/ 1997913 h 2375168"/>
                <a:gd name="connsiteX1822" fmla="*/ 1092801 w 2299627"/>
                <a:gd name="connsiteY1822" fmla="*/ 2003621 h 2375168"/>
                <a:gd name="connsiteX1823" fmla="*/ 1104218 w 2299627"/>
                <a:gd name="connsiteY1823" fmla="*/ 2024552 h 2375168"/>
                <a:gd name="connsiteX1824" fmla="*/ 1035715 w 2299627"/>
                <a:gd name="connsiteY1824" fmla="*/ 2011232 h 2375168"/>
                <a:gd name="connsiteX1825" fmla="*/ 1014783 w 2299627"/>
                <a:gd name="connsiteY1825" fmla="*/ 2024552 h 2375168"/>
                <a:gd name="connsiteX1826" fmla="*/ 1030006 w 2299627"/>
                <a:gd name="connsiteY1826" fmla="*/ 2039774 h 2375168"/>
                <a:gd name="connsiteX1827" fmla="*/ 1022395 w 2299627"/>
                <a:gd name="connsiteY1827" fmla="*/ 2028357 h 2375168"/>
                <a:gd name="connsiteX1828" fmla="*/ 1079481 w 2299627"/>
                <a:gd name="connsiteY1828" fmla="*/ 2035968 h 2375168"/>
                <a:gd name="connsiteX1829" fmla="*/ 1161305 w 2299627"/>
                <a:gd name="connsiteY1829" fmla="*/ 2049288 h 2375168"/>
                <a:gd name="connsiteX1830" fmla="*/ 1140373 w 2299627"/>
                <a:gd name="connsiteY1830" fmla="*/ 2051191 h 2375168"/>
                <a:gd name="connsiteX1831" fmla="*/ 1140373 w 2299627"/>
                <a:gd name="connsiteY1831" fmla="*/ 2053093 h 2375168"/>
                <a:gd name="connsiteX1832" fmla="*/ 1098510 w 2299627"/>
                <a:gd name="connsiteY1832" fmla="*/ 2051191 h 2375168"/>
                <a:gd name="connsiteX1833" fmla="*/ 1100413 w 2299627"/>
                <a:gd name="connsiteY1833" fmla="*/ 2062607 h 2375168"/>
                <a:gd name="connsiteX1834" fmla="*/ 1020492 w 2299627"/>
                <a:gd name="connsiteY1834" fmla="*/ 2051191 h 2375168"/>
                <a:gd name="connsiteX1835" fmla="*/ 1028103 w 2299627"/>
                <a:gd name="connsiteY1835" fmla="*/ 2056899 h 2375168"/>
                <a:gd name="connsiteX1836" fmla="*/ 1064258 w 2299627"/>
                <a:gd name="connsiteY1836" fmla="*/ 2064510 h 2375168"/>
                <a:gd name="connsiteX1837" fmla="*/ 1092801 w 2299627"/>
                <a:gd name="connsiteY1837" fmla="*/ 2070218 h 2375168"/>
                <a:gd name="connsiteX1838" fmla="*/ 1066161 w 2299627"/>
                <a:gd name="connsiteY1838" fmla="*/ 2072121 h 2375168"/>
                <a:gd name="connsiteX1839" fmla="*/ 991949 w 2299627"/>
                <a:gd name="connsiteY1839" fmla="*/ 2043579 h 2375168"/>
                <a:gd name="connsiteX1840" fmla="*/ 946280 w 2299627"/>
                <a:gd name="connsiteY1840" fmla="*/ 2037871 h 2375168"/>
                <a:gd name="connsiteX1841" fmla="*/ 971017 w 2299627"/>
                <a:gd name="connsiteY1841" fmla="*/ 2049288 h 2375168"/>
                <a:gd name="connsiteX1842" fmla="*/ 938668 w 2299627"/>
                <a:gd name="connsiteY1842" fmla="*/ 2045482 h 2375168"/>
                <a:gd name="connsiteX1843" fmla="*/ 936765 w 2299627"/>
                <a:gd name="connsiteY1843" fmla="*/ 2054996 h 2375168"/>
                <a:gd name="connsiteX1844" fmla="*/ 910125 w 2299627"/>
                <a:gd name="connsiteY1844" fmla="*/ 2049288 h 2375168"/>
                <a:gd name="connsiteX1845" fmla="*/ 921542 w 2299627"/>
                <a:gd name="connsiteY1845" fmla="*/ 2054996 h 2375168"/>
                <a:gd name="connsiteX1846" fmla="*/ 887291 w 2299627"/>
                <a:gd name="connsiteY1846" fmla="*/ 2016940 h 2375168"/>
                <a:gd name="connsiteX1847" fmla="*/ 868262 w 2299627"/>
                <a:gd name="connsiteY1847" fmla="*/ 2009330 h 2375168"/>
                <a:gd name="connsiteX1848" fmla="*/ 862553 w 2299627"/>
                <a:gd name="connsiteY1848" fmla="*/ 2013135 h 2375168"/>
                <a:gd name="connsiteX1849" fmla="*/ 870165 w 2299627"/>
                <a:gd name="connsiteY1849" fmla="*/ 2043580 h 2375168"/>
                <a:gd name="connsiteX1850" fmla="*/ 864456 w 2299627"/>
                <a:gd name="connsiteY1850" fmla="*/ 2041677 h 2375168"/>
                <a:gd name="connsiteX1851" fmla="*/ 870165 w 2299627"/>
                <a:gd name="connsiteY1851" fmla="*/ 2054996 h 2375168"/>
                <a:gd name="connsiteX1852" fmla="*/ 851136 w 2299627"/>
                <a:gd name="connsiteY1852" fmla="*/ 2062607 h 2375168"/>
                <a:gd name="connsiteX1853" fmla="*/ 845427 w 2299627"/>
                <a:gd name="connsiteY1853" fmla="*/ 2056899 h 2375168"/>
                <a:gd name="connsiteX1854" fmla="*/ 834010 w 2299627"/>
                <a:gd name="connsiteY1854" fmla="*/ 2058802 h 2375168"/>
                <a:gd name="connsiteX1855" fmla="*/ 792147 w 2299627"/>
                <a:gd name="connsiteY1855" fmla="*/ 2041677 h 2375168"/>
                <a:gd name="connsiteX1856" fmla="*/ 771215 w 2299627"/>
                <a:gd name="connsiteY1856" fmla="*/ 2018843 h 2375168"/>
                <a:gd name="connsiteX1857" fmla="*/ 717935 w 2299627"/>
                <a:gd name="connsiteY1857" fmla="*/ 1992204 h 2375168"/>
                <a:gd name="connsiteX1858" fmla="*/ 721740 w 2299627"/>
                <a:gd name="connsiteY1858" fmla="*/ 2003621 h 2375168"/>
                <a:gd name="connsiteX1859" fmla="*/ 714129 w 2299627"/>
                <a:gd name="connsiteY1859" fmla="*/ 2003621 h 2375168"/>
                <a:gd name="connsiteX1860" fmla="*/ 683683 w 2299627"/>
                <a:gd name="connsiteY1860" fmla="*/ 1986496 h 2375168"/>
                <a:gd name="connsiteX1861" fmla="*/ 666557 w 2299627"/>
                <a:gd name="connsiteY1861" fmla="*/ 1975079 h 2375168"/>
                <a:gd name="connsiteX1862" fmla="*/ 668460 w 2299627"/>
                <a:gd name="connsiteY1862" fmla="*/ 1996010 h 2375168"/>
                <a:gd name="connsiteX1863" fmla="*/ 664654 w 2299627"/>
                <a:gd name="connsiteY1863" fmla="*/ 1994107 h 2375168"/>
                <a:gd name="connsiteX1864" fmla="*/ 668460 w 2299627"/>
                <a:gd name="connsiteY1864" fmla="*/ 2009330 h 2375168"/>
                <a:gd name="connsiteX1865" fmla="*/ 657043 w 2299627"/>
                <a:gd name="connsiteY1865" fmla="*/ 2003621 h 2375168"/>
                <a:gd name="connsiteX1866" fmla="*/ 651334 w 2299627"/>
                <a:gd name="connsiteY1866" fmla="*/ 1992205 h 2375168"/>
                <a:gd name="connsiteX1867" fmla="*/ 645626 w 2299627"/>
                <a:gd name="connsiteY1867" fmla="*/ 1965566 h 2375168"/>
                <a:gd name="connsiteX1868" fmla="*/ 649431 w 2299627"/>
                <a:gd name="connsiteY1868" fmla="*/ 1965566 h 2375168"/>
                <a:gd name="connsiteX1869" fmla="*/ 658946 w 2299627"/>
                <a:gd name="connsiteY1869" fmla="*/ 1957955 h 2375168"/>
                <a:gd name="connsiteX1870" fmla="*/ 662751 w 2299627"/>
                <a:gd name="connsiteY1870" fmla="*/ 1950343 h 2375168"/>
                <a:gd name="connsiteX1871" fmla="*/ 672266 w 2299627"/>
                <a:gd name="connsiteY1871" fmla="*/ 1952247 h 2375168"/>
                <a:gd name="connsiteX1872" fmla="*/ 677974 w 2299627"/>
                <a:gd name="connsiteY1872" fmla="*/ 1946538 h 2375168"/>
                <a:gd name="connsiteX1873" fmla="*/ 672266 w 2299627"/>
                <a:gd name="connsiteY1873" fmla="*/ 1933219 h 2375168"/>
                <a:gd name="connsiteX1874" fmla="*/ 679877 w 2299627"/>
                <a:gd name="connsiteY1874" fmla="*/ 1931316 h 2375168"/>
                <a:gd name="connsiteX1875" fmla="*/ 689391 w 2299627"/>
                <a:gd name="connsiteY1875" fmla="*/ 1938927 h 2375168"/>
                <a:gd name="connsiteX1876" fmla="*/ 685586 w 2299627"/>
                <a:gd name="connsiteY1876" fmla="*/ 1948441 h 2375168"/>
                <a:gd name="connsiteX1877" fmla="*/ 706517 w 2299627"/>
                <a:gd name="connsiteY1877" fmla="*/ 1961760 h 2375168"/>
                <a:gd name="connsiteX1878" fmla="*/ 712226 w 2299627"/>
                <a:gd name="connsiteY1878" fmla="*/ 1954149 h 2375168"/>
                <a:gd name="connsiteX1879" fmla="*/ 727449 w 2299627"/>
                <a:gd name="connsiteY1879" fmla="*/ 1965566 h 2375168"/>
                <a:gd name="connsiteX1880" fmla="*/ 763604 w 2299627"/>
                <a:gd name="connsiteY1880" fmla="*/ 1978885 h 2375168"/>
                <a:gd name="connsiteX1881" fmla="*/ 763604 w 2299627"/>
                <a:gd name="connsiteY1881" fmla="*/ 1971274 h 2375168"/>
                <a:gd name="connsiteX1882" fmla="*/ 792147 w 2299627"/>
                <a:gd name="connsiteY1882" fmla="*/ 1982691 h 2375168"/>
                <a:gd name="connsiteX1883" fmla="*/ 794050 w 2299627"/>
                <a:gd name="connsiteY1883" fmla="*/ 1988399 h 2375168"/>
                <a:gd name="connsiteX1884" fmla="*/ 799759 w 2299627"/>
                <a:gd name="connsiteY1884" fmla="*/ 1986496 h 2375168"/>
                <a:gd name="connsiteX1885" fmla="*/ 822593 w 2299627"/>
                <a:gd name="connsiteY1885" fmla="*/ 1999816 h 2375168"/>
                <a:gd name="connsiteX1886" fmla="*/ 797855 w 2299627"/>
                <a:gd name="connsiteY1886" fmla="*/ 1971274 h 2375168"/>
                <a:gd name="connsiteX1887" fmla="*/ 794050 w 2299627"/>
                <a:gd name="connsiteY1887" fmla="*/ 1973177 h 2375168"/>
                <a:gd name="connsiteX1888" fmla="*/ 759798 w 2299627"/>
                <a:gd name="connsiteY1888" fmla="*/ 1952246 h 2375168"/>
                <a:gd name="connsiteX1889" fmla="*/ 765507 w 2299627"/>
                <a:gd name="connsiteY1889" fmla="*/ 1950344 h 2375168"/>
                <a:gd name="connsiteX1890" fmla="*/ 704615 w 2299627"/>
                <a:gd name="connsiteY1890" fmla="*/ 1919899 h 2375168"/>
                <a:gd name="connsiteX1891" fmla="*/ 704614 w 2299627"/>
                <a:gd name="connsiteY1891" fmla="*/ 1929413 h 2375168"/>
                <a:gd name="connsiteX1892" fmla="*/ 693197 w 2299627"/>
                <a:gd name="connsiteY1892" fmla="*/ 1935121 h 2375168"/>
                <a:gd name="connsiteX1893" fmla="*/ 660849 w 2299627"/>
                <a:gd name="connsiteY1893" fmla="*/ 1919899 h 2375168"/>
                <a:gd name="connsiteX1894" fmla="*/ 641820 w 2299627"/>
                <a:gd name="connsiteY1894" fmla="*/ 1902774 h 2375168"/>
                <a:gd name="connsiteX1895" fmla="*/ 645625 w 2299627"/>
                <a:gd name="connsiteY1895" fmla="*/ 1897066 h 2375168"/>
                <a:gd name="connsiteX1896" fmla="*/ 620888 w 2299627"/>
                <a:gd name="connsiteY1896" fmla="*/ 1885649 h 2375168"/>
                <a:gd name="connsiteX1897" fmla="*/ 630402 w 2299627"/>
                <a:gd name="connsiteY1897" fmla="*/ 1906580 h 2375168"/>
                <a:gd name="connsiteX1898" fmla="*/ 651334 w 2299627"/>
                <a:gd name="connsiteY1898" fmla="*/ 1925607 h 2375168"/>
                <a:gd name="connsiteX1899" fmla="*/ 649431 w 2299627"/>
                <a:gd name="connsiteY1899" fmla="*/ 1916094 h 2375168"/>
                <a:gd name="connsiteX1900" fmla="*/ 670363 w 2299627"/>
                <a:gd name="connsiteY1900" fmla="*/ 1933219 h 2375168"/>
                <a:gd name="connsiteX1901" fmla="*/ 653237 w 2299627"/>
                <a:gd name="connsiteY1901" fmla="*/ 1927510 h 2375168"/>
                <a:gd name="connsiteX1902" fmla="*/ 655140 w 2299627"/>
                <a:gd name="connsiteY1902" fmla="*/ 1935121 h 2375168"/>
                <a:gd name="connsiteX1903" fmla="*/ 620888 w 2299627"/>
                <a:gd name="connsiteY1903" fmla="*/ 1916094 h 2375168"/>
                <a:gd name="connsiteX1904" fmla="*/ 624694 w 2299627"/>
                <a:gd name="connsiteY1904" fmla="*/ 1902774 h 2375168"/>
                <a:gd name="connsiteX1905" fmla="*/ 613277 w 2299627"/>
                <a:gd name="connsiteY1905" fmla="*/ 1891358 h 2375168"/>
                <a:gd name="connsiteX1906" fmla="*/ 609471 w 2299627"/>
                <a:gd name="connsiteY1906" fmla="*/ 1872330 h 2375168"/>
                <a:gd name="connsiteX1907" fmla="*/ 605665 w 2299627"/>
                <a:gd name="connsiteY1907" fmla="*/ 1876135 h 2375168"/>
                <a:gd name="connsiteX1908" fmla="*/ 613276 w 2299627"/>
                <a:gd name="connsiteY1908" fmla="*/ 1893260 h 2375168"/>
                <a:gd name="connsiteX1909" fmla="*/ 617082 w 2299627"/>
                <a:gd name="connsiteY1909" fmla="*/ 1912288 h 2375168"/>
                <a:gd name="connsiteX1910" fmla="*/ 573316 w 2299627"/>
                <a:gd name="connsiteY1910" fmla="*/ 1881844 h 2375168"/>
                <a:gd name="connsiteX1911" fmla="*/ 563802 w 2299627"/>
                <a:gd name="connsiteY1911" fmla="*/ 1881844 h 2375168"/>
                <a:gd name="connsiteX1912" fmla="*/ 569510 w 2299627"/>
                <a:gd name="connsiteY1912" fmla="*/ 1895163 h 2375168"/>
                <a:gd name="connsiteX1913" fmla="*/ 539064 w 2299627"/>
                <a:gd name="connsiteY1913" fmla="*/ 1885649 h 2375168"/>
                <a:gd name="connsiteX1914" fmla="*/ 523841 w 2299627"/>
                <a:gd name="connsiteY1914" fmla="*/ 1868524 h 2375168"/>
                <a:gd name="connsiteX1915" fmla="*/ 510521 w 2299627"/>
                <a:gd name="connsiteY1915" fmla="*/ 1876135 h 2375168"/>
                <a:gd name="connsiteX1916" fmla="*/ 521938 w 2299627"/>
                <a:gd name="connsiteY1916" fmla="*/ 1878038 h 2375168"/>
                <a:gd name="connsiteX1917" fmla="*/ 531453 w 2299627"/>
                <a:gd name="connsiteY1917" fmla="*/ 1900871 h 2375168"/>
                <a:gd name="connsiteX1918" fmla="*/ 502910 w 2299627"/>
                <a:gd name="connsiteY1918" fmla="*/ 1876135 h 2375168"/>
                <a:gd name="connsiteX1919" fmla="*/ 489589 w 2299627"/>
                <a:gd name="connsiteY1919" fmla="*/ 1878038 h 2375168"/>
                <a:gd name="connsiteX1920" fmla="*/ 491492 w 2299627"/>
                <a:gd name="connsiteY1920" fmla="*/ 1885649 h 2375168"/>
                <a:gd name="connsiteX1921" fmla="*/ 473891 w 2299627"/>
                <a:gd name="connsiteY1921" fmla="*/ 1869000 h 2375168"/>
                <a:gd name="connsiteX1922" fmla="*/ 936765 w 2299627"/>
                <a:gd name="connsiteY1922" fmla="*/ 2368954 h 2375168"/>
                <a:gd name="connsiteX1923" fmla="*/ 946280 w 2299627"/>
                <a:gd name="connsiteY1923" fmla="*/ 2374662 h 2375168"/>
                <a:gd name="connsiteX1924" fmla="*/ 936765 w 2299627"/>
                <a:gd name="connsiteY1924" fmla="*/ 2368954 h 2375168"/>
                <a:gd name="connsiteX1925" fmla="*/ 442017 w 2299627"/>
                <a:gd name="connsiteY1925" fmla="*/ 1878038 h 2375168"/>
                <a:gd name="connsiteX1926" fmla="*/ 430601 w 2299627"/>
                <a:gd name="connsiteY1926" fmla="*/ 1862816 h 2375168"/>
                <a:gd name="connsiteX1927" fmla="*/ 459143 w 2299627"/>
                <a:gd name="connsiteY1927" fmla="*/ 1887552 h 2375168"/>
                <a:gd name="connsiteX1928" fmla="*/ 442017 w 2299627"/>
                <a:gd name="connsiteY1928" fmla="*/ 1878038 h 2375168"/>
                <a:gd name="connsiteX1929" fmla="*/ 462950 w 2299627"/>
                <a:gd name="connsiteY1929" fmla="*/ 1929413 h 2375168"/>
                <a:gd name="connsiteX1930" fmla="*/ 464852 w 2299627"/>
                <a:gd name="connsiteY1930" fmla="*/ 1927510 h 2375168"/>
                <a:gd name="connsiteX1931" fmla="*/ 464852 w 2299627"/>
                <a:gd name="connsiteY1931" fmla="*/ 1923705 h 2375168"/>
                <a:gd name="connsiteX1932" fmla="*/ 470561 w 2299627"/>
                <a:gd name="connsiteY1932" fmla="*/ 1929413 h 2375168"/>
                <a:gd name="connsiteX1933" fmla="*/ 462950 w 2299627"/>
                <a:gd name="connsiteY1933" fmla="*/ 1929413 h 2375168"/>
                <a:gd name="connsiteX1934" fmla="*/ 239599 w 2299627"/>
                <a:gd name="connsiteY1934" fmla="*/ 1727006 h 2375168"/>
                <a:gd name="connsiteX1935" fmla="*/ 236507 w 2299627"/>
                <a:gd name="connsiteY1935" fmla="*/ 1720108 h 2375168"/>
                <a:gd name="connsiteX1936" fmla="*/ 242216 w 2299627"/>
                <a:gd name="connsiteY1936" fmla="*/ 1720108 h 2375168"/>
                <a:gd name="connsiteX1937" fmla="*/ 244119 w 2299627"/>
                <a:gd name="connsiteY1937" fmla="*/ 1723914 h 2375168"/>
                <a:gd name="connsiteX1938" fmla="*/ 239599 w 2299627"/>
                <a:gd name="connsiteY1938" fmla="*/ 1727006 h 2375168"/>
                <a:gd name="connsiteX1939" fmla="*/ 244356 w 2299627"/>
                <a:gd name="connsiteY1939" fmla="*/ 1732952 h 2375168"/>
                <a:gd name="connsiteX1940" fmla="*/ 242216 w 2299627"/>
                <a:gd name="connsiteY1940" fmla="*/ 1727719 h 2375168"/>
                <a:gd name="connsiteX1941" fmla="*/ 247924 w 2299627"/>
                <a:gd name="connsiteY1941" fmla="*/ 1735330 h 2375168"/>
                <a:gd name="connsiteX1942" fmla="*/ 244356 w 2299627"/>
                <a:gd name="connsiteY1942" fmla="*/ 1732952 h 2375168"/>
                <a:gd name="connsiteX1943" fmla="*/ 200352 w 2299627"/>
                <a:gd name="connsiteY1943" fmla="*/ 1691566 h 2375168"/>
                <a:gd name="connsiteX1944" fmla="*/ 197203 w 2299627"/>
                <a:gd name="connsiteY1944" fmla="*/ 1686985 h 2375168"/>
                <a:gd name="connsiteX1945" fmla="*/ 199208 w 2299627"/>
                <a:gd name="connsiteY1945" fmla="*/ 1687941 h 2375168"/>
                <a:gd name="connsiteX1946" fmla="*/ 561899 w 2299627"/>
                <a:gd name="connsiteY1946" fmla="*/ 2079732 h 2375168"/>
                <a:gd name="connsiteX1947" fmla="*/ 561899 w 2299627"/>
                <a:gd name="connsiteY1947" fmla="*/ 2072121 h 2375168"/>
                <a:gd name="connsiteX1948" fmla="*/ 592345 w 2299627"/>
                <a:gd name="connsiteY1948" fmla="*/ 2091149 h 2375168"/>
                <a:gd name="connsiteX1949" fmla="*/ 594248 w 2299627"/>
                <a:gd name="connsiteY1949" fmla="*/ 2100663 h 2375168"/>
                <a:gd name="connsiteX1950" fmla="*/ 561899 w 2299627"/>
                <a:gd name="connsiteY1950" fmla="*/ 2079732 h 2375168"/>
                <a:gd name="connsiteX1951" fmla="*/ 638014 w 2299627"/>
                <a:gd name="connsiteY1951" fmla="*/ 2188190 h 2375168"/>
                <a:gd name="connsiteX1952" fmla="*/ 645625 w 2299627"/>
                <a:gd name="connsiteY1952" fmla="*/ 2186288 h 2375168"/>
                <a:gd name="connsiteX1953" fmla="*/ 655140 w 2299627"/>
                <a:gd name="connsiteY1953" fmla="*/ 2197704 h 2375168"/>
                <a:gd name="connsiteX1954" fmla="*/ 638014 w 2299627"/>
                <a:gd name="connsiteY1954" fmla="*/ 2188190 h 2375168"/>
                <a:gd name="connsiteX1955" fmla="*/ 244118 w 2299627"/>
                <a:gd name="connsiteY1955" fmla="*/ 1773385 h 2375168"/>
                <a:gd name="connsiteX1956" fmla="*/ 238410 w 2299627"/>
                <a:gd name="connsiteY1956" fmla="*/ 1761969 h 2375168"/>
                <a:gd name="connsiteX1957" fmla="*/ 255536 w 2299627"/>
                <a:gd name="connsiteY1957" fmla="*/ 1760066 h 2375168"/>
                <a:gd name="connsiteX1958" fmla="*/ 251730 w 2299627"/>
                <a:gd name="connsiteY1958" fmla="*/ 1754358 h 2375168"/>
                <a:gd name="connsiteX1959" fmla="*/ 257439 w 2299627"/>
                <a:gd name="connsiteY1959" fmla="*/ 1756261 h 2375168"/>
                <a:gd name="connsiteX1960" fmla="*/ 257439 w 2299627"/>
                <a:gd name="connsiteY1960" fmla="*/ 1742941 h 2375168"/>
                <a:gd name="connsiteX1961" fmla="*/ 282176 w 2299627"/>
                <a:gd name="connsiteY1961" fmla="*/ 1758163 h 2375168"/>
                <a:gd name="connsiteX1962" fmla="*/ 274565 w 2299627"/>
                <a:gd name="connsiteY1962" fmla="*/ 1767677 h 2375168"/>
                <a:gd name="connsiteX1963" fmla="*/ 282176 w 2299627"/>
                <a:gd name="connsiteY1963" fmla="*/ 1790511 h 2375168"/>
                <a:gd name="connsiteX1964" fmla="*/ 244118 w 2299627"/>
                <a:gd name="connsiteY1964" fmla="*/ 1773385 h 2375168"/>
                <a:gd name="connsiteX1965" fmla="*/ 340214 w 2299627"/>
                <a:gd name="connsiteY1965" fmla="*/ 1883984 h 2375168"/>
                <a:gd name="connsiteX1966" fmla="*/ 337360 w 2299627"/>
                <a:gd name="connsiteY1966" fmla="*/ 1872330 h 2375168"/>
                <a:gd name="connsiteX1967" fmla="*/ 348777 w 2299627"/>
                <a:gd name="connsiteY1967" fmla="*/ 1891357 h 2375168"/>
                <a:gd name="connsiteX1968" fmla="*/ 340214 w 2299627"/>
                <a:gd name="connsiteY1968" fmla="*/ 1883984 h 2375168"/>
                <a:gd name="connsiteX1969" fmla="*/ 377320 w 2299627"/>
                <a:gd name="connsiteY1969" fmla="*/ 1931316 h 2375168"/>
                <a:gd name="connsiteX1970" fmla="*/ 356388 w 2299627"/>
                <a:gd name="connsiteY1970" fmla="*/ 1898969 h 2375168"/>
                <a:gd name="connsiteX1971" fmla="*/ 381126 w 2299627"/>
                <a:gd name="connsiteY1971" fmla="*/ 1919899 h 2375168"/>
                <a:gd name="connsiteX1972" fmla="*/ 377320 w 2299627"/>
                <a:gd name="connsiteY1972" fmla="*/ 1931316 h 2375168"/>
                <a:gd name="connsiteX1973" fmla="*/ 120194 w 2299627"/>
                <a:gd name="connsiteY1973" fmla="*/ 1662549 h 2375168"/>
                <a:gd name="connsiteX1974" fmla="*/ 116626 w 2299627"/>
                <a:gd name="connsiteY1974" fmla="*/ 1651608 h 2375168"/>
                <a:gd name="connsiteX1975" fmla="*/ 128043 w 2299627"/>
                <a:gd name="connsiteY1975" fmla="*/ 1670636 h 2375168"/>
                <a:gd name="connsiteX1976" fmla="*/ 120194 w 2299627"/>
                <a:gd name="connsiteY1976" fmla="*/ 1662549 h 2375168"/>
                <a:gd name="connsiteX1977" fmla="*/ 582831 w 2299627"/>
                <a:gd name="connsiteY1977" fmla="*/ 2167260 h 2375168"/>
                <a:gd name="connsiteX1978" fmla="*/ 598053 w 2299627"/>
                <a:gd name="connsiteY1978" fmla="*/ 2172968 h 2375168"/>
                <a:gd name="connsiteX1979" fmla="*/ 582831 w 2299627"/>
                <a:gd name="connsiteY1979" fmla="*/ 2167260 h 2375168"/>
                <a:gd name="connsiteX1980" fmla="*/ 192741 w 2299627"/>
                <a:gd name="connsiteY1980" fmla="*/ 1763872 h 2375168"/>
                <a:gd name="connsiteX1981" fmla="*/ 190838 w 2299627"/>
                <a:gd name="connsiteY1981" fmla="*/ 1754358 h 2375168"/>
                <a:gd name="connsiteX1982" fmla="*/ 198450 w 2299627"/>
                <a:gd name="connsiteY1982" fmla="*/ 1763872 h 2375168"/>
                <a:gd name="connsiteX1983" fmla="*/ 192741 w 2299627"/>
                <a:gd name="connsiteY1983" fmla="*/ 1763872 h 2375168"/>
                <a:gd name="connsiteX1984" fmla="*/ 154445 w 2299627"/>
                <a:gd name="connsiteY1984" fmla="*/ 1742703 h 2375168"/>
                <a:gd name="connsiteX1985" fmla="*/ 158489 w 2299627"/>
                <a:gd name="connsiteY1985" fmla="*/ 1735330 h 2375168"/>
                <a:gd name="connsiteX1986" fmla="*/ 147072 w 2299627"/>
                <a:gd name="connsiteY1986" fmla="*/ 1710594 h 2375168"/>
                <a:gd name="connsiteX1987" fmla="*/ 168004 w 2299627"/>
                <a:gd name="connsiteY1987" fmla="*/ 1741038 h 2375168"/>
                <a:gd name="connsiteX1988" fmla="*/ 160392 w 2299627"/>
                <a:gd name="connsiteY1988" fmla="*/ 1748650 h 2375168"/>
                <a:gd name="connsiteX1989" fmla="*/ 154445 w 2299627"/>
                <a:gd name="connsiteY1989" fmla="*/ 1742703 h 2375168"/>
                <a:gd name="connsiteX1990" fmla="*/ 69054 w 2299627"/>
                <a:gd name="connsiteY1990" fmla="*/ 1661122 h 2375168"/>
                <a:gd name="connsiteX1991" fmla="*/ 67151 w 2299627"/>
                <a:gd name="connsiteY1991" fmla="*/ 1647802 h 2375168"/>
                <a:gd name="connsiteX1992" fmla="*/ 78569 w 2299627"/>
                <a:gd name="connsiteY1992" fmla="*/ 1666830 h 2375168"/>
                <a:gd name="connsiteX1993" fmla="*/ 69054 w 2299627"/>
                <a:gd name="connsiteY1993" fmla="*/ 1661122 h 2375168"/>
                <a:gd name="connsiteX1994" fmla="*/ 80709 w 2299627"/>
                <a:gd name="connsiteY1994" fmla="*/ 1680625 h 2375168"/>
                <a:gd name="connsiteX1995" fmla="*/ 78568 w 2299627"/>
                <a:gd name="connsiteY1995" fmla="*/ 1674441 h 2375168"/>
                <a:gd name="connsiteX1996" fmla="*/ 86180 w 2299627"/>
                <a:gd name="connsiteY1996" fmla="*/ 1676344 h 2375168"/>
                <a:gd name="connsiteX1997" fmla="*/ 84277 w 2299627"/>
                <a:gd name="connsiteY1997" fmla="*/ 1683955 h 2375168"/>
                <a:gd name="connsiteX1998" fmla="*/ 80709 w 2299627"/>
                <a:gd name="connsiteY1998" fmla="*/ 1680625 h 2375168"/>
                <a:gd name="connsiteX1999" fmla="*/ 94981 w 2299627"/>
                <a:gd name="connsiteY1999" fmla="*/ 1703459 h 2375168"/>
                <a:gd name="connsiteX2000" fmla="*/ 99500 w 2299627"/>
                <a:gd name="connsiteY2000" fmla="*/ 1704886 h 2375168"/>
                <a:gd name="connsiteX2001" fmla="*/ 91888 w 2299627"/>
                <a:gd name="connsiteY2001" fmla="*/ 1699177 h 2375168"/>
                <a:gd name="connsiteX2002" fmla="*/ 94981 w 2299627"/>
                <a:gd name="connsiteY2002" fmla="*/ 1703459 h 2375168"/>
                <a:gd name="connsiteX2003" fmla="*/ 84277 w 2299627"/>
                <a:gd name="connsiteY2003" fmla="*/ 1693469 h 2375168"/>
                <a:gd name="connsiteX2004" fmla="*/ 91888 w 2299627"/>
                <a:gd name="connsiteY2004" fmla="*/ 1701080 h 2375168"/>
                <a:gd name="connsiteX2005" fmla="*/ 91889 w 2299627"/>
                <a:gd name="connsiteY2005" fmla="*/ 1693469 h 2375168"/>
                <a:gd name="connsiteX2006" fmla="*/ 84277 w 2299627"/>
                <a:gd name="connsiteY2006" fmla="*/ 1693469 h 2375168"/>
                <a:gd name="connsiteX2007" fmla="*/ 86180 w 2299627"/>
                <a:gd name="connsiteY2007" fmla="*/ 1708691 h 2375168"/>
                <a:gd name="connsiteX2008" fmla="*/ 88083 w 2299627"/>
                <a:gd name="connsiteY2008" fmla="*/ 1701080 h 2375168"/>
                <a:gd name="connsiteX2009" fmla="*/ 86180 w 2299627"/>
                <a:gd name="connsiteY2009" fmla="*/ 1699177 h 2375168"/>
                <a:gd name="connsiteX2010" fmla="*/ 74763 w 2299627"/>
                <a:gd name="connsiteY2010" fmla="*/ 1687761 h 2375168"/>
                <a:gd name="connsiteX2011" fmla="*/ 82374 w 2299627"/>
                <a:gd name="connsiteY2011" fmla="*/ 1683955 h 2375168"/>
                <a:gd name="connsiteX2012" fmla="*/ 82374 w 2299627"/>
                <a:gd name="connsiteY2012" fmla="*/ 1689664 h 2375168"/>
                <a:gd name="connsiteX2013" fmla="*/ 105209 w 2299627"/>
                <a:gd name="connsiteY2013" fmla="*/ 1706789 h 2375168"/>
                <a:gd name="connsiteX2014" fmla="*/ 101403 w 2299627"/>
                <a:gd name="connsiteY2014" fmla="*/ 1697275 h 2375168"/>
                <a:gd name="connsiteX2015" fmla="*/ 110917 w 2299627"/>
                <a:gd name="connsiteY2015" fmla="*/ 1712497 h 2375168"/>
                <a:gd name="connsiteX2016" fmla="*/ 89986 w 2299627"/>
                <a:gd name="connsiteY2016" fmla="*/ 1702983 h 2375168"/>
                <a:gd name="connsiteX2017" fmla="*/ 86180 w 2299627"/>
                <a:gd name="connsiteY2017" fmla="*/ 1708691 h 2375168"/>
                <a:gd name="connsiteX2018" fmla="*/ 113296 w 2299627"/>
                <a:gd name="connsiteY2018" fmla="*/ 1797646 h 2375168"/>
                <a:gd name="connsiteX2019" fmla="*/ 110917 w 2299627"/>
                <a:gd name="connsiteY2019" fmla="*/ 1790510 h 2375168"/>
                <a:gd name="connsiteX2020" fmla="*/ 118529 w 2299627"/>
                <a:gd name="connsiteY2020" fmla="*/ 1801927 h 2375168"/>
                <a:gd name="connsiteX2021" fmla="*/ 113296 w 2299627"/>
                <a:gd name="connsiteY2021" fmla="*/ 1797646 h 2375168"/>
                <a:gd name="connsiteX2022" fmla="*/ 8162 w 2299627"/>
                <a:gd name="connsiteY2022" fmla="*/ 1697275 h 2375168"/>
                <a:gd name="connsiteX2023" fmla="*/ 550 w 2299627"/>
                <a:gd name="connsiteY2023" fmla="*/ 1687761 h 2375168"/>
                <a:gd name="connsiteX2024" fmla="*/ 550 w 2299627"/>
                <a:gd name="connsiteY2024" fmla="*/ 1678247 h 2375168"/>
                <a:gd name="connsiteX2025" fmla="*/ 6259 w 2299627"/>
                <a:gd name="connsiteY2025" fmla="*/ 1682052 h 2375168"/>
                <a:gd name="connsiteX2026" fmla="*/ 8162 w 2299627"/>
                <a:gd name="connsiteY2026" fmla="*/ 1697275 h 237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</a:cxnLst>
              <a:rect l="l" t="t" r="r" b="b"/>
              <a:pathLst>
                <a:path w="2299627" h="2375168">
                  <a:moveTo>
                    <a:pt x="1941484" y="289222"/>
                  </a:moveTo>
                  <a:cubicBezTo>
                    <a:pt x="1941484" y="285416"/>
                    <a:pt x="1943387" y="277805"/>
                    <a:pt x="1933872" y="277805"/>
                  </a:cubicBezTo>
                  <a:cubicBezTo>
                    <a:pt x="1935775" y="275902"/>
                    <a:pt x="1937678" y="275902"/>
                    <a:pt x="1937678" y="272097"/>
                  </a:cubicBezTo>
                  <a:cubicBezTo>
                    <a:pt x="1941484" y="277805"/>
                    <a:pt x="1949095" y="283513"/>
                    <a:pt x="1949095" y="285416"/>
                  </a:cubicBezTo>
                  <a:cubicBezTo>
                    <a:pt x="1950998" y="285416"/>
                    <a:pt x="1956707" y="277805"/>
                    <a:pt x="1956707" y="285416"/>
                  </a:cubicBezTo>
                  <a:cubicBezTo>
                    <a:pt x="1954804" y="287319"/>
                    <a:pt x="1952901" y="285416"/>
                    <a:pt x="1952901" y="285416"/>
                  </a:cubicBezTo>
                  <a:cubicBezTo>
                    <a:pt x="1950998" y="287319"/>
                    <a:pt x="1947192" y="289222"/>
                    <a:pt x="1941484" y="289222"/>
                  </a:cubicBezTo>
                  <a:close/>
                  <a:moveTo>
                    <a:pt x="2145805" y="516603"/>
                  </a:moveTo>
                  <a:cubicBezTo>
                    <a:pt x="2144140" y="514700"/>
                    <a:pt x="2143189" y="511846"/>
                    <a:pt x="2143189" y="508041"/>
                  </a:cubicBezTo>
                  <a:cubicBezTo>
                    <a:pt x="2148897" y="509944"/>
                    <a:pt x="2152703" y="511846"/>
                    <a:pt x="2152703" y="519457"/>
                  </a:cubicBezTo>
                  <a:cubicBezTo>
                    <a:pt x="2149849" y="519457"/>
                    <a:pt x="2147470" y="518506"/>
                    <a:pt x="2145805" y="516603"/>
                  </a:cubicBezTo>
                  <a:close/>
                  <a:moveTo>
                    <a:pt x="1855141" y="210732"/>
                  </a:moveTo>
                  <a:cubicBezTo>
                    <a:pt x="1852049" y="209305"/>
                    <a:pt x="1850146" y="207402"/>
                    <a:pt x="1852049" y="203597"/>
                  </a:cubicBezTo>
                  <a:cubicBezTo>
                    <a:pt x="1855854" y="209305"/>
                    <a:pt x="1863466" y="209305"/>
                    <a:pt x="1865369" y="215013"/>
                  </a:cubicBezTo>
                  <a:cubicBezTo>
                    <a:pt x="1862514" y="213110"/>
                    <a:pt x="1858233" y="212159"/>
                    <a:pt x="1855141" y="210732"/>
                  </a:cubicBezTo>
                  <a:close/>
                  <a:moveTo>
                    <a:pt x="2068977" y="441444"/>
                  </a:moveTo>
                  <a:cubicBezTo>
                    <a:pt x="2067074" y="441444"/>
                    <a:pt x="2067074" y="435735"/>
                    <a:pt x="2065171" y="433833"/>
                  </a:cubicBezTo>
                  <a:cubicBezTo>
                    <a:pt x="2067074" y="431930"/>
                    <a:pt x="2070880" y="428124"/>
                    <a:pt x="2070879" y="422416"/>
                  </a:cubicBezTo>
                  <a:cubicBezTo>
                    <a:pt x="2076588" y="426221"/>
                    <a:pt x="2076588" y="437638"/>
                    <a:pt x="2084200" y="441444"/>
                  </a:cubicBezTo>
                  <a:cubicBezTo>
                    <a:pt x="2082297" y="445249"/>
                    <a:pt x="2070879" y="437638"/>
                    <a:pt x="2068977" y="441444"/>
                  </a:cubicBezTo>
                  <a:close/>
                  <a:moveTo>
                    <a:pt x="2154606" y="538485"/>
                  </a:moveTo>
                  <a:cubicBezTo>
                    <a:pt x="2158412" y="540388"/>
                    <a:pt x="2156509" y="538485"/>
                    <a:pt x="2160315" y="538485"/>
                  </a:cubicBezTo>
                  <a:cubicBezTo>
                    <a:pt x="2160314" y="540388"/>
                    <a:pt x="2162217" y="542290"/>
                    <a:pt x="2162217" y="544193"/>
                  </a:cubicBezTo>
                  <a:cubicBezTo>
                    <a:pt x="2158412" y="544194"/>
                    <a:pt x="2154606" y="542290"/>
                    <a:pt x="2154606" y="538485"/>
                  </a:cubicBezTo>
                  <a:close/>
                  <a:moveTo>
                    <a:pt x="2181246" y="575351"/>
                  </a:moveTo>
                  <a:cubicBezTo>
                    <a:pt x="2179819" y="573686"/>
                    <a:pt x="2179343" y="571784"/>
                    <a:pt x="2181246" y="568929"/>
                  </a:cubicBezTo>
                  <a:cubicBezTo>
                    <a:pt x="2183149" y="572735"/>
                    <a:pt x="2186955" y="572735"/>
                    <a:pt x="2186955" y="580346"/>
                  </a:cubicBezTo>
                  <a:cubicBezTo>
                    <a:pt x="2185052" y="578443"/>
                    <a:pt x="2182673" y="577016"/>
                    <a:pt x="2181246" y="575351"/>
                  </a:cubicBezTo>
                  <a:close/>
                  <a:moveTo>
                    <a:pt x="1813991" y="184569"/>
                  </a:moveTo>
                  <a:cubicBezTo>
                    <a:pt x="1813991" y="180763"/>
                    <a:pt x="1806380" y="180763"/>
                    <a:pt x="1810185" y="176958"/>
                  </a:cubicBezTo>
                  <a:cubicBezTo>
                    <a:pt x="1825408" y="180763"/>
                    <a:pt x="1831117" y="186472"/>
                    <a:pt x="1813991" y="184569"/>
                  </a:cubicBezTo>
                  <a:close/>
                  <a:moveTo>
                    <a:pt x="2109175" y="500667"/>
                  </a:moveTo>
                  <a:cubicBezTo>
                    <a:pt x="2107510" y="499002"/>
                    <a:pt x="2107034" y="496624"/>
                    <a:pt x="2108937" y="492819"/>
                  </a:cubicBezTo>
                  <a:cubicBezTo>
                    <a:pt x="2112743" y="496624"/>
                    <a:pt x="2116548" y="498527"/>
                    <a:pt x="2116549" y="504235"/>
                  </a:cubicBezTo>
                  <a:cubicBezTo>
                    <a:pt x="2113694" y="503284"/>
                    <a:pt x="2110840" y="502332"/>
                    <a:pt x="2109175" y="500667"/>
                  </a:cubicBezTo>
                  <a:close/>
                  <a:moveTo>
                    <a:pt x="1962415" y="405291"/>
                  </a:moveTo>
                  <a:cubicBezTo>
                    <a:pt x="1970027" y="405291"/>
                    <a:pt x="1977639" y="420513"/>
                    <a:pt x="1985250" y="426221"/>
                  </a:cubicBezTo>
                  <a:cubicBezTo>
                    <a:pt x="1979541" y="424319"/>
                    <a:pt x="1970027" y="410999"/>
                    <a:pt x="1962415" y="405291"/>
                  </a:cubicBezTo>
                  <a:close/>
                  <a:moveTo>
                    <a:pt x="1886300" y="344402"/>
                  </a:moveTo>
                  <a:cubicBezTo>
                    <a:pt x="1888203" y="340597"/>
                    <a:pt x="1895815" y="344402"/>
                    <a:pt x="1899621" y="342499"/>
                  </a:cubicBezTo>
                  <a:cubicBezTo>
                    <a:pt x="1899620" y="346305"/>
                    <a:pt x="1901523" y="350110"/>
                    <a:pt x="1903426" y="352013"/>
                  </a:cubicBezTo>
                  <a:cubicBezTo>
                    <a:pt x="1895815" y="357721"/>
                    <a:pt x="1892009" y="346305"/>
                    <a:pt x="1886300" y="344402"/>
                  </a:cubicBezTo>
                  <a:close/>
                  <a:moveTo>
                    <a:pt x="1989056" y="456666"/>
                  </a:moveTo>
                  <a:cubicBezTo>
                    <a:pt x="1989056" y="452860"/>
                    <a:pt x="1989056" y="450958"/>
                    <a:pt x="1990959" y="449055"/>
                  </a:cubicBezTo>
                  <a:cubicBezTo>
                    <a:pt x="1994765" y="452860"/>
                    <a:pt x="2002376" y="454763"/>
                    <a:pt x="2002376" y="460472"/>
                  </a:cubicBezTo>
                  <a:cubicBezTo>
                    <a:pt x="1996667" y="460472"/>
                    <a:pt x="1996667" y="454763"/>
                    <a:pt x="1989056" y="456666"/>
                  </a:cubicBezTo>
                  <a:close/>
                  <a:moveTo>
                    <a:pt x="1975736" y="447152"/>
                  </a:moveTo>
                  <a:cubicBezTo>
                    <a:pt x="1983347" y="441444"/>
                    <a:pt x="1973833" y="433833"/>
                    <a:pt x="1970027" y="431930"/>
                  </a:cubicBezTo>
                  <a:cubicBezTo>
                    <a:pt x="1975736" y="431930"/>
                    <a:pt x="1985250" y="441444"/>
                    <a:pt x="1989056" y="447152"/>
                  </a:cubicBezTo>
                  <a:cubicBezTo>
                    <a:pt x="1985250" y="447152"/>
                    <a:pt x="1979542" y="449055"/>
                    <a:pt x="1975736" y="447152"/>
                  </a:cubicBezTo>
                  <a:close/>
                  <a:moveTo>
                    <a:pt x="1900810" y="373658"/>
                  </a:moveTo>
                  <a:cubicBezTo>
                    <a:pt x="1898669" y="371992"/>
                    <a:pt x="1896766" y="370089"/>
                    <a:pt x="1895815" y="367236"/>
                  </a:cubicBezTo>
                  <a:cubicBezTo>
                    <a:pt x="1897718" y="369138"/>
                    <a:pt x="1899621" y="369138"/>
                    <a:pt x="1901523" y="369138"/>
                  </a:cubicBezTo>
                  <a:lnTo>
                    <a:pt x="1901524" y="365333"/>
                  </a:lnTo>
                  <a:cubicBezTo>
                    <a:pt x="1907232" y="367236"/>
                    <a:pt x="1909135" y="374846"/>
                    <a:pt x="1907232" y="378652"/>
                  </a:cubicBezTo>
                  <a:cubicBezTo>
                    <a:pt x="1905329" y="376749"/>
                    <a:pt x="1902951" y="375322"/>
                    <a:pt x="1900810" y="373658"/>
                  </a:cubicBezTo>
                  <a:close/>
                  <a:moveTo>
                    <a:pt x="1989056" y="469985"/>
                  </a:moveTo>
                  <a:cubicBezTo>
                    <a:pt x="1990959" y="460472"/>
                    <a:pt x="1981444" y="466180"/>
                    <a:pt x="1983347" y="460472"/>
                  </a:cubicBezTo>
                  <a:cubicBezTo>
                    <a:pt x="1983347" y="460472"/>
                    <a:pt x="1985250" y="462374"/>
                    <a:pt x="1985250" y="460471"/>
                  </a:cubicBezTo>
                  <a:cubicBezTo>
                    <a:pt x="1989056" y="462374"/>
                    <a:pt x="1992861" y="466180"/>
                    <a:pt x="1992861" y="471888"/>
                  </a:cubicBezTo>
                  <a:cubicBezTo>
                    <a:pt x="1992862" y="469985"/>
                    <a:pt x="1990958" y="469985"/>
                    <a:pt x="1989056" y="469985"/>
                  </a:cubicBezTo>
                  <a:close/>
                  <a:moveTo>
                    <a:pt x="2084199" y="578443"/>
                  </a:moveTo>
                  <a:cubicBezTo>
                    <a:pt x="2082296" y="565124"/>
                    <a:pt x="2078491" y="551805"/>
                    <a:pt x="2067073" y="549902"/>
                  </a:cubicBezTo>
                  <a:cubicBezTo>
                    <a:pt x="2074685" y="559416"/>
                    <a:pt x="2072782" y="570832"/>
                    <a:pt x="2084199" y="578443"/>
                  </a:cubicBezTo>
                  <a:close/>
                  <a:moveTo>
                    <a:pt x="1880592" y="361527"/>
                  </a:moveTo>
                  <a:cubicBezTo>
                    <a:pt x="1882495" y="359624"/>
                    <a:pt x="1882495" y="355819"/>
                    <a:pt x="1880592" y="355819"/>
                  </a:cubicBezTo>
                  <a:cubicBezTo>
                    <a:pt x="1886301" y="352013"/>
                    <a:pt x="1893912" y="352013"/>
                    <a:pt x="1893912" y="363430"/>
                  </a:cubicBezTo>
                  <a:cubicBezTo>
                    <a:pt x="1893912" y="363430"/>
                    <a:pt x="1892009" y="363430"/>
                    <a:pt x="1892009" y="365333"/>
                  </a:cubicBezTo>
                  <a:cubicBezTo>
                    <a:pt x="1886301" y="367235"/>
                    <a:pt x="1886300" y="361527"/>
                    <a:pt x="1880592" y="361527"/>
                  </a:cubicBezTo>
                  <a:close/>
                  <a:moveTo>
                    <a:pt x="2037817" y="538485"/>
                  </a:moveTo>
                  <a:cubicBezTo>
                    <a:pt x="2040433" y="541815"/>
                    <a:pt x="2045190" y="545145"/>
                    <a:pt x="2048045" y="546096"/>
                  </a:cubicBezTo>
                  <a:cubicBezTo>
                    <a:pt x="2051850" y="538485"/>
                    <a:pt x="2044239" y="532777"/>
                    <a:pt x="2046142" y="527069"/>
                  </a:cubicBezTo>
                  <a:cubicBezTo>
                    <a:pt x="2051851" y="530874"/>
                    <a:pt x="2051850" y="538485"/>
                    <a:pt x="2059462" y="540388"/>
                  </a:cubicBezTo>
                  <a:cubicBezTo>
                    <a:pt x="2057559" y="532777"/>
                    <a:pt x="2061365" y="525165"/>
                    <a:pt x="2053753" y="523263"/>
                  </a:cubicBezTo>
                  <a:cubicBezTo>
                    <a:pt x="2053753" y="525166"/>
                    <a:pt x="2053754" y="527068"/>
                    <a:pt x="2051851" y="527069"/>
                  </a:cubicBezTo>
                  <a:cubicBezTo>
                    <a:pt x="2046142" y="519457"/>
                    <a:pt x="2040433" y="513749"/>
                    <a:pt x="2032822" y="508041"/>
                  </a:cubicBezTo>
                  <a:cubicBezTo>
                    <a:pt x="2032822" y="515652"/>
                    <a:pt x="2029016" y="513749"/>
                    <a:pt x="2025210" y="513749"/>
                  </a:cubicBezTo>
                  <a:cubicBezTo>
                    <a:pt x="2025210" y="515652"/>
                    <a:pt x="2023308" y="515652"/>
                    <a:pt x="2023308" y="517555"/>
                  </a:cubicBezTo>
                  <a:cubicBezTo>
                    <a:pt x="2027113" y="521360"/>
                    <a:pt x="2029016" y="523263"/>
                    <a:pt x="2030919" y="528971"/>
                  </a:cubicBezTo>
                  <a:cubicBezTo>
                    <a:pt x="2032822" y="530874"/>
                    <a:pt x="2040433" y="527069"/>
                    <a:pt x="2040433" y="530874"/>
                  </a:cubicBezTo>
                  <a:cubicBezTo>
                    <a:pt x="2034725" y="531825"/>
                    <a:pt x="2035200" y="535155"/>
                    <a:pt x="2037817" y="538485"/>
                  </a:cubicBezTo>
                  <a:close/>
                  <a:moveTo>
                    <a:pt x="1850146" y="350110"/>
                  </a:moveTo>
                  <a:cubicBezTo>
                    <a:pt x="1853951" y="346305"/>
                    <a:pt x="1850146" y="348207"/>
                    <a:pt x="1850146" y="342499"/>
                  </a:cubicBezTo>
                  <a:cubicBezTo>
                    <a:pt x="1865369" y="348208"/>
                    <a:pt x="1859660" y="353916"/>
                    <a:pt x="1872980" y="361527"/>
                  </a:cubicBezTo>
                  <a:cubicBezTo>
                    <a:pt x="1861563" y="367235"/>
                    <a:pt x="1863466" y="348207"/>
                    <a:pt x="1850146" y="350110"/>
                  </a:cubicBezTo>
                  <a:close/>
                  <a:moveTo>
                    <a:pt x="1817797" y="317763"/>
                  </a:moveTo>
                  <a:cubicBezTo>
                    <a:pt x="1812088" y="315861"/>
                    <a:pt x="1817797" y="312055"/>
                    <a:pt x="1817797" y="306347"/>
                  </a:cubicBezTo>
                  <a:cubicBezTo>
                    <a:pt x="1825408" y="304444"/>
                    <a:pt x="1823506" y="312055"/>
                    <a:pt x="1829214" y="313958"/>
                  </a:cubicBezTo>
                  <a:cubicBezTo>
                    <a:pt x="1831117" y="317763"/>
                    <a:pt x="1817797" y="310152"/>
                    <a:pt x="1817797" y="317763"/>
                  </a:cubicBezTo>
                  <a:close/>
                  <a:moveTo>
                    <a:pt x="1887490" y="392923"/>
                  </a:moveTo>
                  <a:cubicBezTo>
                    <a:pt x="1885349" y="391020"/>
                    <a:pt x="1883446" y="388166"/>
                    <a:pt x="1886300" y="386263"/>
                  </a:cubicBezTo>
                  <a:cubicBezTo>
                    <a:pt x="1892009" y="388166"/>
                    <a:pt x="1886301" y="391971"/>
                    <a:pt x="1890106" y="393874"/>
                  </a:cubicBezTo>
                  <a:cubicBezTo>
                    <a:pt x="1892009" y="395777"/>
                    <a:pt x="1889630" y="394826"/>
                    <a:pt x="1887490" y="392923"/>
                  </a:cubicBezTo>
                  <a:close/>
                  <a:moveTo>
                    <a:pt x="1971217" y="489489"/>
                  </a:moveTo>
                  <a:cubicBezTo>
                    <a:pt x="1973833" y="494721"/>
                    <a:pt x="1979541" y="497575"/>
                    <a:pt x="1987153" y="494721"/>
                  </a:cubicBezTo>
                  <a:cubicBezTo>
                    <a:pt x="1987153" y="483304"/>
                    <a:pt x="1975736" y="483305"/>
                    <a:pt x="1977638" y="469985"/>
                  </a:cubicBezTo>
                  <a:cubicBezTo>
                    <a:pt x="1977638" y="469985"/>
                    <a:pt x="1977638" y="469985"/>
                    <a:pt x="1973833" y="469985"/>
                  </a:cubicBezTo>
                  <a:cubicBezTo>
                    <a:pt x="1969075" y="476645"/>
                    <a:pt x="1968600" y="484256"/>
                    <a:pt x="1971217" y="489489"/>
                  </a:cubicBezTo>
                  <a:close/>
                  <a:moveTo>
                    <a:pt x="1783545" y="289222"/>
                  </a:moveTo>
                  <a:cubicBezTo>
                    <a:pt x="1777836" y="287319"/>
                    <a:pt x="1774030" y="281611"/>
                    <a:pt x="1772128" y="275902"/>
                  </a:cubicBezTo>
                  <a:cubicBezTo>
                    <a:pt x="1775934" y="272097"/>
                    <a:pt x="1775934" y="283513"/>
                    <a:pt x="1781642" y="281610"/>
                  </a:cubicBezTo>
                  <a:cubicBezTo>
                    <a:pt x="1785448" y="279708"/>
                    <a:pt x="1779739" y="277805"/>
                    <a:pt x="1783545" y="275902"/>
                  </a:cubicBezTo>
                  <a:cubicBezTo>
                    <a:pt x="1800671" y="275902"/>
                    <a:pt x="1813991" y="293027"/>
                    <a:pt x="1825408" y="304444"/>
                  </a:cubicBezTo>
                  <a:cubicBezTo>
                    <a:pt x="1810185" y="308249"/>
                    <a:pt x="1808282" y="281610"/>
                    <a:pt x="1791156" y="283513"/>
                  </a:cubicBezTo>
                  <a:cubicBezTo>
                    <a:pt x="1789254" y="283514"/>
                    <a:pt x="1791157" y="285416"/>
                    <a:pt x="1791157" y="287319"/>
                  </a:cubicBezTo>
                  <a:cubicBezTo>
                    <a:pt x="1787351" y="289222"/>
                    <a:pt x="1781642" y="281610"/>
                    <a:pt x="1783545" y="289222"/>
                  </a:cubicBezTo>
                  <a:close/>
                  <a:moveTo>
                    <a:pt x="1699818" y="226430"/>
                  </a:moveTo>
                  <a:cubicBezTo>
                    <a:pt x="1707430" y="218819"/>
                    <a:pt x="1718847" y="239750"/>
                    <a:pt x="1732167" y="235944"/>
                  </a:cubicBezTo>
                  <a:cubicBezTo>
                    <a:pt x="1739779" y="249263"/>
                    <a:pt x="1762613" y="249263"/>
                    <a:pt x="1768322" y="264486"/>
                  </a:cubicBezTo>
                  <a:cubicBezTo>
                    <a:pt x="1755002" y="281611"/>
                    <a:pt x="1753099" y="245458"/>
                    <a:pt x="1730264" y="253069"/>
                  </a:cubicBezTo>
                  <a:cubicBezTo>
                    <a:pt x="1726459" y="243555"/>
                    <a:pt x="1720750" y="230236"/>
                    <a:pt x="1709333" y="235944"/>
                  </a:cubicBezTo>
                  <a:cubicBezTo>
                    <a:pt x="1709333" y="230236"/>
                    <a:pt x="1701722" y="230236"/>
                    <a:pt x="1699818" y="226430"/>
                  </a:cubicBezTo>
                  <a:close/>
                  <a:moveTo>
                    <a:pt x="1642732" y="173153"/>
                  </a:moveTo>
                  <a:cubicBezTo>
                    <a:pt x="1644635" y="169347"/>
                    <a:pt x="1646538" y="169347"/>
                    <a:pt x="1646538" y="165541"/>
                  </a:cubicBezTo>
                  <a:cubicBezTo>
                    <a:pt x="1656052" y="167444"/>
                    <a:pt x="1656053" y="175055"/>
                    <a:pt x="1659858" y="182666"/>
                  </a:cubicBezTo>
                  <a:cubicBezTo>
                    <a:pt x="1654150" y="178861"/>
                    <a:pt x="1650344" y="175055"/>
                    <a:pt x="1642732" y="173153"/>
                  </a:cubicBezTo>
                  <a:close/>
                  <a:moveTo>
                    <a:pt x="1740017" y="282086"/>
                  </a:moveTo>
                  <a:cubicBezTo>
                    <a:pt x="1741206" y="283514"/>
                    <a:pt x="1742633" y="284465"/>
                    <a:pt x="1743585" y="285416"/>
                  </a:cubicBezTo>
                  <a:cubicBezTo>
                    <a:pt x="1745488" y="285416"/>
                    <a:pt x="1745488" y="283513"/>
                    <a:pt x="1747391" y="285416"/>
                  </a:cubicBezTo>
                  <a:cubicBezTo>
                    <a:pt x="1745488" y="279708"/>
                    <a:pt x="1743585" y="275902"/>
                    <a:pt x="1737876" y="275902"/>
                  </a:cubicBezTo>
                  <a:cubicBezTo>
                    <a:pt x="1737876" y="278757"/>
                    <a:pt x="1738827" y="280659"/>
                    <a:pt x="1740017" y="282086"/>
                  </a:cubicBezTo>
                  <a:close/>
                  <a:moveTo>
                    <a:pt x="1838253" y="388404"/>
                  </a:moveTo>
                  <a:cubicBezTo>
                    <a:pt x="1841583" y="391020"/>
                    <a:pt x="1845388" y="391971"/>
                    <a:pt x="1848243" y="388166"/>
                  </a:cubicBezTo>
                  <a:cubicBezTo>
                    <a:pt x="1842534" y="384360"/>
                    <a:pt x="1838729" y="378652"/>
                    <a:pt x="1831117" y="378652"/>
                  </a:cubicBezTo>
                  <a:cubicBezTo>
                    <a:pt x="1832068" y="381506"/>
                    <a:pt x="1834923" y="385787"/>
                    <a:pt x="1838253" y="388404"/>
                  </a:cubicBezTo>
                  <a:close/>
                  <a:moveTo>
                    <a:pt x="2233396" y="831198"/>
                  </a:moveTo>
                  <a:lnTo>
                    <a:pt x="2223109" y="797262"/>
                  </a:lnTo>
                  <a:cubicBezTo>
                    <a:pt x="2225012" y="808679"/>
                    <a:pt x="2229769" y="819620"/>
                    <a:pt x="2233337" y="830561"/>
                  </a:cubicBezTo>
                  <a:close/>
                  <a:moveTo>
                    <a:pt x="1660334" y="226192"/>
                  </a:moveTo>
                  <a:cubicBezTo>
                    <a:pt x="1662237" y="227382"/>
                    <a:pt x="1664616" y="228333"/>
                    <a:pt x="1667470" y="230236"/>
                  </a:cubicBezTo>
                  <a:cubicBezTo>
                    <a:pt x="1667470" y="218819"/>
                    <a:pt x="1659858" y="226430"/>
                    <a:pt x="1656052" y="220722"/>
                  </a:cubicBezTo>
                  <a:cubicBezTo>
                    <a:pt x="1657004" y="223576"/>
                    <a:pt x="1658431" y="225003"/>
                    <a:pt x="1660334" y="226192"/>
                  </a:cubicBezTo>
                  <a:close/>
                  <a:moveTo>
                    <a:pt x="1683168" y="250691"/>
                  </a:moveTo>
                  <a:cubicBezTo>
                    <a:pt x="1680314" y="249263"/>
                    <a:pt x="1677936" y="247361"/>
                    <a:pt x="1676984" y="243555"/>
                  </a:cubicBezTo>
                  <a:cubicBezTo>
                    <a:pt x="1682693" y="241652"/>
                    <a:pt x="1690304" y="247360"/>
                    <a:pt x="1692207" y="254972"/>
                  </a:cubicBezTo>
                  <a:cubicBezTo>
                    <a:pt x="1689353" y="253069"/>
                    <a:pt x="1686023" y="252118"/>
                    <a:pt x="1683168" y="250691"/>
                  </a:cubicBezTo>
                  <a:close/>
                  <a:moveTo>
                    <a:pt x="1640830" y="211208"/>
                  </a:moveTo>
                  <a:cubicBezTo>
                    <a:pt x="1642732" y="213111"/>
                    <a:pt x="1650344" y="220722"/>
                    <a:pt x="1652247" y="216916"/>
                  </a:cubicBezTo>
                  <a:cubicBezTo>
                    <a:pt x="1652247" y="213111"/>
                    <a:pt x="1644635" y="201694"/>
                    <a:pt x="1640830" y="211208"/>
                  </a:cubicBezTo>
                  <a:close/>
                  <a:moveTo>
                    <a:pt x="1780691" y="366760"/>
                  </a:moveTo>
                  <a:cubicBezTo>
                    <a:pt x="1781642" y="368187"/>
                    <a:pt x="1783545" y="369138"/>
                    <a:pt x="1785448" y="369138"/>
                  </a:cubicBezTo>
                  <a:cubicBezTo>
                    <a:pt x="1787351" y="367235"/>
                    <a:pt x="1783545" y="363430"/>
                    <a:pt x="1781642" y="361527"/>
                  </a:cubicBezTo>
                  <a:cubicBezTo>
                    <a:pt x="1779740" y="363430"/>
                    <a:pt x="1779739" y="365333"/>
                    <a:pt x="1780691" y="366760"/>
                  </a:cubicBezTo>
                  <a:close/>
                  <a:moveTo>
                    <a:pt x="2223110" y="877179"/>
                  </a:moveTo>
                  <a:cubicBezTo>
                    <a:pt x="2223110" y="867665"/>
                    <a:pt x="2223109" y="860054"/>
                    <a:pt x="2217401" y="854345"/>
                  </a:cubicBezTo>
                  <a:cubicBezTo>
                    <a:pt x="2217401" y="860054"/>
                    <a:pt x="2217401" y="875276"/>
                    <a:pt x="2223110" y="877179"/>
                  </a:cubicBezTo>
                  <a:close/>
                  <a:moveTo>
                    <a:pt x="1715041" y="350111"/>
                  </a:moveTo>
                  <a:cubicBezTo>
                    <a:pt x="1718847" y="348208"/>
                    <a:pt x="1718847" y="352013"/>
                    <a:pt x="1722653" y="350110"/>
                  </a:cubicBezTo>
                  <a:cubicBezTo>
                    <a:pt x="1724556" y="342500"/>
                    <a:pt x="1716945" y="346305"/>
                    <a:pt x="1715042" y="342499"/>
                  </a:cubicBezTo>
                  <a:close/>
                  <a:moveTo>
                    <a:pt x="1826836" y="484970"/>
                  </a:moveTo>
                  <a:cubicBezTo>
                    <a:pt x="1828262" y="487110"/>
                    <a:pt x="1830165" y="488062"/>
                    <a:pt x="1831117" y="487110"/>
                  </a:cubicBezTo>
                  <a:cubicBezTo>
                    <a:pt x="1829214" y="487110"/>
                    <a:pt x="1829214" y="483305"/>
                    <a:pt x="1833020" y="485207"/>
                  </a:cubicBezTo>
                  <a:cubicBezTo>
                    <a:pt x="1831117" y="479499"/>
                    <a:pt x="1829214" y="477597"/>
                    <a:pt x="1825409" y="475694"/>
                  </a:cubicBezTo>
                  <a:cubicBezTo>
                    <a:pt x="1824457" y="479499"/>
                    <a:pt x="1825409" y="482829"/>
                    <a:pt x="1826836" y="484970"/>
                  </a:cubicBezTo>
                  <a:close/>
                  <a:moveTo>
                    <a:pt x="1775933" y="443346"/>
                  </a:moveTo>
                  <a:cubicBezTo>
                    <a:pt x="1779739" y="435736"/>
                    <a:pt x="1783545" y="447152"/>
                    <a:pt x="1787351" y="443346"/>
                  </a:cubicBezTo>
                  <a:cubicBezTo>
                    <a:pt x="1785448" y="441443"/>
                    <a:pt x="1783545" y="441444"/>
                    <a:pt x="1785448" y="437638"/>
                  </a:cubicBezTo>
                  <a:cubicBezTo>
                    <a:pt x="1787351" y="441444"/>
                    <a:pt x="1793060" y="437638"/>
                    <a:pt x="1793059" y="433832"/>
                  </a:cubicBezTo>
                  <a:cubicBezTo>
                    <a:pt x="1798768" y="437638"/>
                    <a:pt x="1802574" y="445249"/>
                    <a:pt x="1810185" y="445249"/>
                  </a:cubicBezTo>
                  <a:cubicBezTo>
                    <a:pt x="1810185" y="439541"/>
                    <a:pt x="1802574" y="433832"/>
                    <a:pt x="1804477" y="431930"/>
                  </a:cubicBezTo>
                  <a:cubicBezTo>
                    <a:pt x="1813991" y="435735"/>
                    <a:pt x="1817797" y="445249"/>
                    <a:pt x="1827311" y="447152"/>
                  </a:cubicBezTo>
                  <a:cubicBezTo>
                    <a:pt x="1827311" y="441444"/>
                    <a:pt x="1825408" y="441444"/>
                    <a:pt x="1825408" y="435735"/>
                  </a:cubicBezTo>
                  <a:cubicBezTo>
                    <a:pt x="1810185" y="430027"/>
                    <a:pt x="1806380" y="391972"/>
                    <a:pt x="1781642" y="405291"/>
                  </a:cubicBezTo>
                  <a:cubicBezTo>
                    <a:pt x="1785448" y="405291"/>
                    <a:pt x="1787351" y="407194"/>
                    <a:pt x="1787351" y="410999"/>
                  </a:cubicBezTo>
                  <a:cubicBezTo>
                    <a:pt x="1787351" y="412902"/>
                    <a:pt x="1785448" y="412902"/>
                    <a:pt x="1783545" y="412902"/>
                  </a:cubicBezTo>
                  <a:cubicBezTo>
                    <a:pt x="1781642" y="418610"/>
                    <a:pt x="1787351" y="416708"/>
                    <a:pt x="1789253" y="418610"/>
                  </a:cubicBezTo>
                  <a:cubicBezTo>
                    <a:pt x="1781642" y="418610"/>
                    <a:pt x="1777837" y="416707"/>
                    <a:pt x="1777836" y="407193"/>
                  </a:cubicBezTo>
                  <a:cubicBezTo>
                    <a:pt x="1768322" y="399583"/>
                    <a:pt x="1753099" y="397680"/>
                    <a:pt x="1741682" y="390069"/>
                  </a:cubicBezTo>
                  <a:cubicBezTo>
                    <a:pt x="1741682" y="395777"/>
                    <a:pt x="1747391" y="395777"/>
                    <a:pt x="1749293" y="401485"/>
                  </a:cubicBezTo>
                  <a:cubicBezTo>
                    <a:pt x="1749293" y="401485"/>
                    <a:pt x="1749293" y="401485"/>
                    <a:pt x="1743585" y="401485"/>
                  </a:cubicBezTo>
                  <a:cubicBezTo>
                    <a:pt x="1751196" y="418610"/>
                    <a:pt x="1770225" y="428124"/>
                    <a:pt x="1775933" y="443346"/>
                  </a:cubicBezTo>
                  <a:close/>
                  <a:moveTo>
                    <a:pt x="1761186" y="484732"/>
                  </a:moveTo>
                  <a:cubicBezTo>
                    <a:pt x="1762614" y="485683"/>
                    <a:pt x="1764516" y="486159"/>
                    <a:pt x="1766419" y="487110"/>
                  </a:cubicBezTo>
                  <a:cubicBezTo>
                    <a:pt x="1766419" y="481402"/>
                    <a:pt x="1764516" y="479499"/>
                    <a:pt x="1758808" y="479499"/>
                  </a:cubicBezTo>
                  <a:cubicBezTo>
                    <a:pt x="1758808" y="482353"/>
                    <a:pt x="1759759" y="483780"/>
                    <a:pt x="1761186" y="484732"/>
                  </a:cubicBezTo>
                  <a:close/>
                  <a:moveTo>
                    <a:pt x="1745488" y="471888"/>
                  </a:moveTo>
                  <a:cubicBezTo>
                    <a:pt x="1751196" y="471888"/>
                    <a:pt x="1751196" y="475694"/>
                    <a:pt x="1756905" y="479499"/>
                  </a:cubicBezTo>
                  <a:cubicBezTo>
                    <a:pt x="1753099" y="475694"/>
                    <a:pt x="1753099" y="468082"/>
                    <a:pt x="1745487" y="468082"/>
                  </a:cubicBezTo>
                  <a:cubicBezTo>
                    <a:pt x="1745487" y="468082"/>
                    <a:pt x="1745487" y="468082"/>
                    <a:pt x="1745488" y="471888"/>
                  </a:cubicBezTo>
                  <a:close/>
                  <a:moveTo>
                    <a:pt x="1701721" y="426221"/>
                  </a:moveTo>
                  <a:cubicBezTo>
                    <a:pt x="1720750" y="452860"/>
                    <a:pt x="1755002" y="454763"/>
                    <a:pt x="1774031" y="481402"/>
                  </a:cubicBezTo>
                  <a:cubicBezTo>
                    <a:pt x="1781642" y="477596"/>
                    <a:pt x="1785448" y="487110"/>
                    <a:pt x="1793059" y="487110"/>
                  </a:cubicBezTo>
                  <a:cubicBezTo>
                    <a:pt x="1785448" y="468082"/>
                    <a:pt x="1760710" y="469985"/>
                    <a:pt x="1753099" y="449055"/>
                  </a:cubicBezTo>
                  <a:cubicBezTo>
                    <a:pt x="1749293" y="450957"/>
                    <a:pt x="1735973" y="443347"/>
                    <a:pt x="1737876" y="437638"/>
                  </a:cubicBezTo>
                  <a:cubicBezTo>
                    <a:pt x="1722653" y="433833"/>
                    <a:pt x="1715042" y="430027"/>
                    <a:pt x="1701721" y="426221"/>
                  </a:cubicBezTo>
                  <a:close/>
                  <a:moveTo>
                    <a:pt x="1676033" y="476645"/>
                  </a:moveTo>
                  <a:cubicBezTo>
                    <a:pt x="1681266" y="479023"/>
                    <a:pt x="1688402" y="479499"/>
                    <a:pt x="1696013" y="479499"/>
                  </a:cubicBezTo>
                  <a:cubicBezTo>
                    <a:pt x="1694110" y="462374"/>
                    <a:pt x="1678887" y="469985"/>
                    <a:pt x="1667470" y="462374"/>
                  </a:cubicBezTo>
                  <a:cubicBezTo>
                    <a:pt x="1667470" y="469985"/>
                    <a:pt x="1670800" y="474267"/>
                    <a:pt x="1676033" y="476645"/>
                  </a:cubicBezTo>
                  <a:close/>
                  <a:moveTo>
                    <a:pt x="1305924" y="100847"/>
                  </a:moveTo>
                  <a:cubicBezTo>
                    <a:pt x="1309729" y="100847"/>
                    <a:pt x="1313535" y="100847"/>
                    <a:pt x="1313535" y="97041"/>
                  </a:cubicBezTo>
                  <a:cubicBezTo>
                    <a:pt x="1311632" y="95139"/>
                    <a:pt x="1305923" y="95139"/>
                    <a:pt x="1305924" y="100847"/>
                  </a:cubicBezTo>
                  <a:close/>
                  <a:moveTo>
                    <a:pt x="1656052" y="492819"/>
                  </a:moveTo>
                  <a:cubicBezTo>
                    <a:pt x="1665567" y="504235"/>
                    <a:pt x="1676984" y="496624"/>
                    <a:pt x="1686499" y="506138"/>
                  </a:cubicBezTo>
                  <a:cubicBezTo>
                    <a:pt x="1684595" y="500430"/>
                    <a:pt x="1692207" y="506138"/>
                    <a:pt x="1692207" y="500429"/>
                  </a:cubicBezTo>
                  <a:cubicBezTo>
                    <a:pt x="1684596" y="492819"/>
                    <a:pt x="1661761" y="487110"/>
                    <a:pt x="1659858" y="487110"/>
                  </a:cubicBezTo>
                  <a:cubicBezTo>
                    <a:pt x="1663664" y="490916"/>
                    <a:pt x="1657956" y="490916"/>
                    <a:pt x="1656052" y="492819"/>
                  </a:cubicBezTo>
                  <a:close/>
                  <a:moveTo>
                    <a:pt x="1715517" y="579157"/>
                  </a:moveTo>
                  <a:cubicBezTo>
                    <a:pt x="1717420" y="580346"/>
                    <a:pt x="1719799" y="580346"/>
                    <a:pt x="1720750" y="578443"/>
                  </a:cubicBezTo>
                  <a:cubicBezTo>
                    <a:pt x="1718848" y="574638"/>
                    <a:pt x="1716944" y="574638"/>
                    <a:pt x="1713139" y="572735"/>
                  </a:cubicBezTo>
                  <a:cubicBezTo>
                    <a:pt x="1712187" y="575589"/>
                    <a:pt x="1713614" y="577967"/>
                    <a:pt x="1715517" y="579157"/>
                  </a:cubicBezTo>
                  <a:close/>
                  <a:moveTo>
                    <a:pt x="1657479" y="538961"/>
                  </a:moveTo>
                  <a:cubicBezTo>
                    <a:pt x="1660810" y="542766"/>
                    <a:pt x="1664615" y="546096"/>
                    <a:pt x="1669373" y="547999"/>
                  </a:cubicBezTo>
                  <a:cubicBezTo>
                    <a:pt x="1665567" y="536582"/>
                    <a:pt x="1659858" y="528971"/>
                    <a:pt x="1648441" y="527069"/>
                  </a:cubicBezTo>
                  <a:cubicBezTo>
                    <a:pt x="1651295" y="530874"/>
                    <a:pt x="1654149" y="535155"/>
                    <a:pt x="1657479" y="538961"/>
                  </a:cubicBezTo>
                  <a:close/>
                  <a:moveTo>
                    <a:pt x="1633694" y="527544"/>
                  </a:moveTo>
                  <a:cubicBezTo>
                    <a:pt x="1636548" y="528971"/>
                    <a:pt x="1639878" y="528020"/>
                    <a:pt x="1640829" y="523263"/>
                  </a:cubicBezTo>
                  <a:cubicBezTo>
                    <a:pt x="1638927" y="519457"/>
                    <a:pt x="1635121" y="519457"/>
                    <a:pt x="1629412" y="517555"/>
                  </a:cubicBezTo>
                  <a:cubicBezTo>
                    <a:pt x="1628461" y="522312"/>
                    <a:pt x="1630840" y="526117"/>
                    <a:pt x="1633694" y="527544"/>
                  </a:cubicBezTo>
                  <a:close/>
                  <a:moveTo>
                    <a:pt x="1743495" y="657973"/>
                  </a:moveTo>
                  <a:cubicBezTo>
                    <a:pt x="1751434" y="662879"/>
                    <a:pt x="1764992" y="662165"/>
                    <a:pt x="1772128" y="667874"/>
                  </a:cubicBezTo>
                  <a:cubicBezTo>
                    <a:pt x="1772128" y="660262"/>
                    <a:pt x="1764516" y="660263"/>
                    <a:pt x="1768322" y="650749"/>
                  </a:cubicBezTo>
                  <a:cubicBezTo>
                    <a:pt x="1764516" y="646944"/>
                    <a:pt x="1758808" y="646944"/>
                    <a:pt x="1751196" y="646944"/>
                  </a:cubicBezTo>
                  <a:cubicBezTo>
                    <a:pt x="1751196" y="656457"/>
                    <a:pt x="1743585" y="646943"/>
                    <a:pt x="1737876" y="650749"/>
                  </a:cubicBezTo>
                  <a:cubicBezTo>
                    <a:pt x="1738827" y="654079"/>
                    <a:pt x="1740849" y="656338"/>
                    <a:pt x="1743495" y="657973"/>
                  </a:cubicBezTo>
                  <a:close/>
                  <a:moveTo>
                    <a:pt x="1412484" y="359624"/>
                  </a:moveTo>
                  <a:cubicBezTo>
                    <a:pt x="1416290" y="363430"/>
                    <a:pt x="1429610" y="365333"/>
                    <a:pt x="1433416" y="365333"/>
                  </a:cubicBezTo>
                  <a:cubicBezTo>
                    <a:pt x="1433416" y="357721"/>
                    <a:pt x="1418193" y="355819"/>
                    <a:pt x="1412484" y="359624"/>
                  </a:cubicBezTo>
                  <a:close/>
                  <a:moveTo>
                    <a:pt x="1490978" y="469272"/>
                  </a:moveTo>
                  <a:cubicBezTo>
                    <a:pt x="1492405" y="469985"/>
                    <a:pt x="1494308" y="469985"/>
                    <a:pt x="1496211" y="469985"/>
                  </a:cubicBezTo>
                  <a:cubicBezTo>
                    <a:pt x="1498114" y="464277"/>
                    <a:pt x="1492405" y="464277"/>
                    <a:pt x="1488599" y="464277"/>
                  </a:cubicBezTo>
                  <a:cubicBezTo>
                    <a:pt x="1488599" y="467131"/>
                    <a:pt x="1489551" y="468558"/>
                    <a:pt x="1490978" y="469272"/>
                  </a:cubicBezTo>
                  <a:close/>
                  <a:moveTo>
                    <a:pt x="1073772" y="26639"/>
                  </a:moveTo>
                  <a:cubicBezTo>
                    <a:pt x="1075675" y="22833"/>
                    <a:pt x="1083287" y="22833"/>
                    <a:pt x="1087092" y="20930"/>
                  </a:cubicBezTo>
                  <a:cubicBezTo>
                    <a:pt x="1085190" y="24736"/>
                    <a:pt x="1079481" y="26639"/>
                    <a:pt x="1073772" y="26639"/>
                  </a:cubicBezTo>
                  <a:close/>
                  <a:moveTo>
                    <a:pt x="1462435" y="482829"/>
                  </a:moveTo>
                  <a:cubicBezTo>
                    <a:pt x="1463386" y="484256"/>
                    <a:pt x="1464813" y="485207"/>
                    <a:pt x="1467668" y="485207"/>
                  </a:cubicBezTo>
                  <a:cubicBezTo>
                    <a:pt x="1467668" y="481402"/>
                    <a:pt x="1467668" y="481402"/>
                    <a:pt x="1469571" y="479499"/>
                  </a:cubicBezTo>
                  <a:cubicBezTo>
                    <a:pt x="1467668" y="477596"/>
                    <a:pt x="1463862" y="477596"/>
                    <a:pt x="1460056" y="477597"/>
                  </a:cubicBezTo>
                  <a:cubicBezTo>
                    <a:pt x="1461008" y="479499"/>
                    <a:pt x="1461484" y="481402"/>
                    <a:pt x="1462435" y="482829"/>
                  </a:cubicBezTo>
                  <a:close/>
                  <a:moveTo>
                    <a:pt x="1437222" y="494721"/>
                  </a:moveTo>
                  <a:cubicBezTo>
                    <a:pt x="1446736" y="502333"/>
                    <a:pt x="1458153" y="506138"/>
                    <a:pt x="1469571" y="513749"/>
                  </a:cubicBezTo>
                  <a:cubicBezTo>
                    <a:pt x="1467668" y="506138"/>
                    <a:pt x="1473377" y="506138"/>
                    <a:pt x="1475279" y="502332"/>
                  </a:cubicBezTo>
                  <a:cubicBezTo>
                    <a:pt x="1475279" y="483305"/>
                    <a:pt x="1435319" y="487110"/>
                    <a:pt x="1433416" y="469985"/>
                  </a:cubicBezTo>
                  <a:cubicBezTo>
                    <a:pt x="1427707" y="469985"/>
                    <a:pt x="1423901" y="471888"/>
                    <a:pt x="1420096" y="473791"/>
                  </a:cubicBezTo>
                  <a:cubicBezTo>
                    <a:pt x="1435319" y="481402"/>
                    <a:pt x="1450542" y="490916"/>
                    <a:pt x="1458153" y="500429"/>
                  </a:cubicBezTo>
                  <a:cubicBezTo>
                    <a:pt x="1450542" y="498527"/>
                    <a:pt x="1444833" y="496624"/>
                    <a:pt x="1437222" y="494721"/>
                  </a:cubicBezTo>
                  <a:close/>
                  <a:moveTo>
                    <a:pt x="1427707" y="490916"/>
                  </a:moveTo>
                  <a:cubicBezTo>
                    <a:pt x="1429610" y="490916"/>
                    <a:pt x="1439125" y="498527"/>
                    <a:pt x="1435319" y="494721"/>
                  </a:cubicBezTo>
                  <a:cubicBezTo>
                    <a:pt x="1433416" y="490916"/>
                    <a:pt x="1427707" y="485207"/>
                    <a:pt x="1427707" y="490916"/>
                  </a:cubicBezTo>
                  <a:close/>
                  <a:moveTo>
                    <a:pt x="1486221" y="559416"/>
                  </a:moveTo>
                  <a:cubicBezTo>
                    <a:pt x="1488600" y="560367"/>
                    <a:pt x="1491454" y="560367"/>
                    <a:pt x="1492405" y="559416"/>
                  </a:cubicBezTo>
                  <a:cubicBezTo>
                    <a:pt x="1488599" y="559416"/>
                    <a:pt x="1488599" y="551804"/>
                    <a:pt x="1482891" y="553707"/>
                  </a:cubicBezTo>
                  <a:cubicBezTo>
                    <a:pt x="1481939" y="556562"/>
                    <a:pt x="1483842" y="558464"/>
                    <a:pt x="1486221" y="559416"/>
                  </a:cubicBezTo>
                  <a:close/>
                  <a:moveTo>
                    <a:pt x="1922455" y="1025595"/>
                  </a:moveTo>
                  <a:cubicBezTo>
                    <a:pt x="1928164" y="1023693"/>
                    <a:pt x="1926261" y="1012276"/>
                    <a:pt x="1930067" y="1010373"/>
                  </a:cubicBezTo>
                  <a:cubicBezTo>
                    <a:pt x="1935775" y="1014179"/>
                    <a:pt x="1937678" y="1004665"/>
                    <a:pt x="1941484" y="1002762"/>
                  </a:cubicBezTo>
                  <a:cubicBezTo>
                    <a:pt x="1939581" y="998957"/>
                    <a:pt x="1949095" y="983734"/>
                    <a:pt x="1935775" y="979929"/>
                  </a:cubicBezTo>
                  <a:cubicBezTo>
                    <a:pt x="1922455" y="985637"/>
                    <a:pt x="1918649" y="1006567"/>
                    <a:pt x="1922455" y="1025595"/>
                  </a:cubicBezTo>
                  <a:close/>
                  <a:moveTo>
                    <a:pt x="1227905" y="310152"/>
                  </a:moveTo>
                  <a:cubicBezTo>
                    <a:pt x="1229808" y="310152"/>
                    <a:pt x="1229808" y="312055"/>
                    <a:pt x="1233614" y="312055"/>
                  </a:cubicBezTo>
                  <a:cubicBezTo>
                    <a:pt x="1235517" y="306346"/>
                    <a:pt x="1231711" y="304444"/>
                    <a:pt x="1237419" y="298735"/>
                  </a:cubicBezTo>
                  <a:cubicBezTo>
                    <a:pt x="1233614" y="298736"/>
                    <a:pt x="1233614" y="298736"/>
                    <a:pt x="1231711" y="298736"/>
                  </a:cubicBezTo>
                  <a:cubicBezTo>
                    <a:pt x="1229808" y="300639"/>
                    <a:pt x="1229808" y="306347"/>
                    <a:pt x="1227905" y="310152"/>
                  </a:cubicBezTo>
                  <a:close/>
                  <a:moveTo>
                    <a:pt x="1695537" y="811533"/>
                  </a:moveTo>
                  <a:cubicBezTo>
                    <a:pt x="1696964" y="813436"/>
                    <a:pt x="1698867" y="814387"/>
                    <a:pt x="1701722" y="812484"/>
                  </a:cubicBezTo>
                  <a:cubicBezTo>
                    <a:pt x="1699819" y="808679"/>
                    <a:pt x="1696013" y="806776"/>
                    <a:pt x="1692207" y="804873"/>
                  </a:cubicBezTo>
                  <a:cubicBezTo>
                    <a:pt x="1693158" y="806776"/>
                    <a:pt x="1694110" y="809630"/>
                    <a:pt x="1695537" y="811533"/>
                  </a:cubicBezTo>
                  <a:close/>
                  <a:moveTo>
                    <a:pt x="1701722" y="833415"/>
                  </a:moveTo>
                  <a:cubicBezTo>
                    <a:pt x="1705527" y="825804"/>
                    <a:pt x="1697915" y="818193"/>
                    <a:pt x="1692207" y="814387"/>
                  </a:cubicBezTo>
                  <a:cubicBezTo>
                    <a:pt x="1694110" y="821999"/>
                    <a:pt x="1694110" y="831512"/>
                    <a:pt x="1701722" y="833415"/>
                  </a:cubicBezTo>
                  <a:close/>
                  <a:moveTo>
                    <a:pt x="1715755" y="859816"/>
                  </a:moveTo>
                  <a:cubicBezTo>
                    <a:pt x="1718372" y="864811"/>
                    <a:pt x="1721702" y="868616"/>
                    <a:pt x="1726459" y="867665"/>
                  </a:cubicBezTo>
                  <a:cubicBezTo>
                    <a:pt x="1722653" y="861957"/>
                    <a:pt x="1715042" y="856248"/>
                    <a:pt x="1720750" y="850540"/>
                  </a:cubicBezTo>
                  <a:cubicBezTo>
                    <a:pt x="1715042" y="852443"/>
                    <a:pt x="1716944" y="844832"/>
                    <a:pt x="1713139" y="842929"/>
                  </a:cubicBezTo>
                  <a:cubicBezTo>
                    <a:pt x="1713139" y="844832"/>
                    <a:pt x="1711236" y="844832"/>
                    <a:pt x="1709333" y="844832"/>
                  </a:cubicBezTo>
                  <a:cubicBezTo>
                    <a:pt x="1711235" y="848637"/>
                    <a:pt x="1713139" y="854821"/>
                    <a:pt x="1715755" y="859816"/>
                  </a:cubicBezTo>
                  <a:close/>
                  <a:moveTo>
                    <a:pt x="1077578" y="203597"/>
                  </a:moveTo>
                  <a:cubicBezTo>
                    <a:pt x="1081384" y="205500"/>
                    <a:pt x="1087093" y="205499"/>
                    <a:pt x="1094704" y="205500"/>
                  </a:cubicBezTo>
                  <a:cubicBezTo>
                    <a:pt x="1096607" y="192180"/>
                    <a:pt x="1077578" y="194083"/>
                    <a:pt x="1077578" y="203597"/>
                  </a:cubicBezTo>
                  <a:close/>
                  <a:moveTo>
                    <a:pt x="1168916" y="312055"/>
                  </a:moveTo>
                  <a:cubicBezTo>
                    <a:pt x="1178431" y="312055"/>
                    <a:pt x="1186042" y="315860"/>
                    <a:pt x="1189848" y="310152"/>
                  </a:cubicBezTo>
                  <a:cubicBezTo>
                    <a:pt x="1186042" y="304444"/>
                    <a:pt x="1184139" y="296833"/>
                    <a:pt x="1178431" y="296833"/>
                  </a:cubicBezTo>
                  <a:cubicBezTo>
                    <a:pt x="1176528" y="300638"/>
                    <a:pt x="1176528" y="302541"/>
                    <a:pt x="1178431" y="308250"/>
                  </a:cubicBezTo>
                  <a:cubicBezTo>
                    <a:pt x="1176528" y="302541"/>
                    <a:pt x="1174625" y="312055"/>
                    <a:pt x="1172722" y="308250"/>
                  </a:cubicBezTo>
                  <a:cubicBezTo>
                    <a:pt x="1172722" y="306346"/>
                    <a:pt x="1174625" y="304444"/>
                    <a:pt x="1174625" y="302541"/>
                  </a:cubicBezTo>
                  <a:cubicBezTo>
                    <a:pt x="1168916" y="300638"/>
                    <a:pt x="1170819" y="302541"/>
                    <a:pt x="1167013" y="304444"/>
                  </a:cubicBezTo>
                  <a:cubicBezTo>
                    <a:pt x="1165111" y="310152"/>
                    <a:pt x="1168916" y="308250"/>
                    <a:pt x="1168916" y="312055"/>
                  </a:cubicBezTo>
                  <a:close/>
                  <a:moveTo>
                    <a:pt x="910125" y="68500"/>
                  </a:moveTo>
                  <a:cubicBezTo>
                    <a:pt x="910125" y="62792"/>
                    <a:pt x="921542" y="70403"/>
                    <a:pt x="919639" y="60889"/>
                  </a:cubicBezTo>
                  <a:cubicBezTo>
                    <a:pt x="936765" y="62791"/>
                    <a:pt x="942474" y="57083"/>
                    <a:pt x="953891" y="62792"/>
                  </a:cubicBezTo>
                  <a:cubicBezTo>
                    <a:pt x="940571" y="68500"/>
                    <a:pt x="921543" y="68500"/>
                    <a:pt x="910125" y="68500"/>
                  </a:cubicBezTo>
                  <a:close/>
                  <a:moveTo>
                    <a:pt x="1147984" y="338694"/>
                  </a:moveTo>
                  <a:cubicBezTo>
                    <a:pt x="1155596" y="344402"/>
                    <a:pt x="1168916" y="352013"/>
                    <a:pt x="1178430" y="342499"/>
                  </a:cubicBezTo>
                  <a:cubicBezTo>
                    <a:pt x="1186042" y="352013"/>
                    <a:pt x="1208876" y="342499"/>
                    <a:pt x="1220294" y="344402"/>
                  </a:cubicBezTo>
                  <a:cubicBezTo>
                    <a:pt x="1224100" y="329180"/>
                    <a:pt x="1246934" y="342499"/>
                    <a:pt x="1250740" y="325375"/>
                  </a:cubicBezTo>
                  <a:cubicBezTo>
                    <a:pt x="1231711" y="325375"/>
                    <a:pt x="1205071" y="327277"/>
                    <a:pt x="1186042" y="327277"/>
                  </a:cubicBezTo>
                  <a:cubicBezTo>
                    <a:pt x="1186042" y="327277"/>
                    <a:pt x="1186042" y="327277"/>
                    <a:pt x="1186042" y="323472"/>
                  </a:cubicBezTo>
                  <a:cubicBezTo>
                    <a:pt x="1182236" y="321569"/>
                    <a:pt x="1184139" y="329180"/>
                    <a:pt x="1178431" y="325374"/>
                  </a:cubicBezTo>
                  <a:cubicBezTo>
                    <a:pt x="1178431" y="323472"/>
                    <a:pt x="1182236" y="325374"/>
                    <a:pt x="1182236" y="321569"/>
                  </a:cubicBezTo>
                  <a:cubicBezTo>
                    <a:pt x="1161305" y="315860"/>
                    <a:pt x="1167013" y="346305"/>
                    <a:pt x="1147984" y="338694"/>
                  </a:cubicBezTo>
                  <a:close/>
                  <a:moveTo>
                    <a:pt x="1911038" y="1154984"/>
                  </a:moveTo>
                  <a:cubicBezTo>
                    <a:pt x="1912941" y="1151179"/>
                    <a:pt x="1916746" y="1145470"/>
                    <a:pt x="1912941" y="1141665"/>
                  </a:cubicBezTo>
                  <a:cubicBezTo>
                    <a:pt x="1912941" y="1145470"/>
                    <a:pt x="1909135" y="1145470"/>
                    <a:pt x="1907232" y="1147373"/>
                  </a:cubicBezTo>
                  <a:cubicBezTo>
                    <a:pt x="1907232" y="1151179"/>
                    <a:pt x="1909135" y="1153081"/>
                    <a:pt x="1911038" y="1154984"/>
                  </a:cubicBezTo>
                  <a:close/>
                  <a:moveTo>
                    <a:pt x="1825408" y="1076970"/>
                  </a:moveTo>
                  <a:cubicBezTo>
                    <a:pt x="1827311" y="1069359"/>
                    <a:pt x="1825408" y="1061748"/>
                    <a:pt x="1825408" y="1050331"/>
                  </a:cubicBezTo>
                  <a:cubicBezTo>
                    <a:pt x="1833020" y="1052234"/>
                    <a:pt x="1834923" y="1075067"/>
                    <a:pt x="1825408" y="1076970"/>
                  </a:cubicBezTo>
                  <a:close/>
                  <a:moveTo>
                    <a:pt x="853039" y="81819"/>
                  </a:moveTo>
                  <a:cubicBezTo>
                    <a:pt x="862553" y="70402"/>
                    <a:pt x="885388" y="74208"/>
                    <a:pt x="902514" y="68500"/>
                  </a:cubicBezTo>
                  <a:cubicBezTo>
                    <a:pt x="885388" y="74208"/>
                    <a:pt x="875873" y="81819"/>
                    <a:pt x="853039" y="81819"/>
                  </a:cubicBezTo>
                  <a:close/>
                  <a:moveTo>
                    <a:pt x="874298" y="125347"/>
                  </a:moveTo>
                  <a:lnTo>
                    <a:pt x="912028" y="112263"/>
                  </a:lnTo>
                  <a:cubicBezTo>
                    <a:pt x="925348" y="97041"/>
                    <a:pt x="946280" y="110361"/>
                    <a:pt x="961503" y="114166"/>
                  </a:cubicBezTo>
                  <a:cubicBezTo>
                    <a:pt x="963406" y="112264"/>
                    <a:pt x="963406" y="104653"/>
                    <a:pt x="971017" y="108458"/>
                  </a:cubicBezTo>
                  <a:cubicBezTo>
                    <a:pt x="965309" y="121778"/>
                    <a:pt x="953891" y="119875"/>
                    <a:pt x="963406" y="137000"/>
                  </a:cubicBezTo>
                  <a:cubicBezTo>
                    <a:pt x="967211" y="137000"/>
                    <a:pt x="971017" y="135097"/>
                    <a:pt x="976726" y="137000"/>
                  </a:cubicBezTo>
                  <a:cubicBezTo>
                    <a:pt x="980532" y="133194"/>
                    <a:pt x="976726" y="133194"/>
                    <a:pt x="978628" y="127486"/>
                  </a:cubicBezTo>
                  <a:cubicBezTo>
                    <a:pt x="984338" y="131291"/>
                    <a:pt x="984338" y="133194"/>
                    <a:pt x="986240" y="137000"/>
                  </a:cubicBezTo>
                  <a:cubicBezTo>
                    <a:pt x="991949" y="135097"/>
                    <a:pt x="997658" y="133194"/>
                    <a:pt x="1003366" y="135097"/>
                  </a:cubicBezTo>
                  <a:cubicBezTo>
                    <a:pt x="1009075" y="148416"/>
                    <a:pt x="1026201" y="135097"/>
                    <a:pt x="1037618" y="137000"/>
                  </a:cubicBezTo>
                  <a:cubicBezTo>
                    <a:pt x="1037618" y="156027"/>
                    <a:pt x="1022395" y="142708"/>
                    <a:pt x="1012880" y="148417"/>
                  </a:cubicBezTo>
                  <a:cubicBezTo>
                    <a:pt x="1010978" y="146514"/>
                    <a:pt x="1012880" y="144611"/>
                    <a:pt x="1012880" y="142708"/>
                  </a:cubicBezTo>
                  <a:cubicBezTo>
                    <a:pt x="1007172" y="140805"/>
                    <a:pt x="1007172" y="146514"/>
                    <a:pt x="1001463" y="146514"/>
                  </a:cubicBezTo>
                  <a:cubicBezTo>
                    <a:pt x="1001463" y="144611"/>
                    <a:pt x="1001463" y="140805"/>
                    <a:pt x="999560" y="140805"/>
                  </a:cubicBezTo>
                  <a:cubicBezTo>
                    <a:pt x="993852" y="140805"/>
                    <a:pt x="991949" y="142708"/>
                    <a:pt x="990046" y="148416"/>
                  </a:cubicBezTo>
                  <a:cubicBezTo>
                    <a:pt x="988619" y="146989"/>
                    <a:pt x="986478" y="146632"/>
                    <a:pt x="984010" y="147048"/>
                  </a:cubicBezTo>
                  <a:lnTo>
                    <a:pt x="982695" y="147586"/>
                  </a:lnTo>
                  <a:close/>
                  <a:moveTo>
                    <a:pt x="830204" y="89430"/>
                  </a:moveTo>
                  <a:cubicBezTo>
                    <a:pt x="834010" y="83722"/>
                    <a:pt x="835913" y="83722"/>
                    <a:pt x="843524" y="83722"/>
                  </a:cubicBezTo>
                  <a:cubicBezTo>
                    <a:pt x="841622" y="89430"/>
                    <a:pt x="835913" y="91333"/>
                    <a:pt x="830204" y="89430"/>
                  </a:cubicBezTo>
                  <a:close/>
                  <a:moveTo>
                    <a:pt x="786438" y="106555"/>
                  </a:moveTo>
                  <a:cubicBezTo>
                    <a:pt x="784536" y="98944"/>
                    <a:pt x="794050" y="104652"/>
                    <a:pt x="795953" y="102750"/>
                  </a:cubicBezTo>
                  <a:cubicBezTo>
                    <a:pt x="792147" y="93236"/>
                    <a:pt x="799759" y="97042"/>
                    <a:pt x="797856" y="87528"/>
                  </a:cubicBezTo>
                  <a:cubicBezTo>
                    <a:pt x="799758" y="89430"/>
                    <a:pt x="801661" y="89430"/>
                    <a:pt x="803564" y="89430"/>
                  </a:cubicBezTo>
                  <a:cubicBezTo>
                    <a:pt x="794050" y="95139"/>
                    <a:pt x="805467" y="98944"/>
                    <a:pt x="811176" y="98944"/>
                  </a:cubicBezTo>
                  <a:cubicBezTo>
                    <a:pt x="805467" y="102750"/>
                    <a:pt x="795953" y="106556"/>
                    <a:pt x="786438" y="106555"/>
                  </a:cubicBezTo>
                  <a:close/>
                  <a:moveTo>
                    <a:pt x="697003" y="13320"/>
                  </a:moveTo>
                  <a:cubicBezTo>
                    <a:pt x="700809" y="3806"/>
                    <a:pt x="716032" y="5708"/>
                    <a:pt x="723643" y="0"/>
                  </a:cubicBezTo>
                  <a:cubicBezTo>
                    <a:pt x="721740" y="5709"/>
                    <a:pt x="706517" y="9514"/>
                    <a:pt x="697003" y="13320"/>
                  </a:cubicBezTo>
                  <a:close/>
                  <a:moveTo>
                    <a:pt x="1749293" y="1139762"/>
                  </a:moveTo>
                  <a:cubicBezTo>
                    <a:pt x="1749293" y="1137859"/>
                    <a:pt x="1751196" y="1135956"/>
                    <a:pt x="1749293" y="1134053"/>
                  </a:cubicBezTo>
                  <a:cubicBezTo>
                    <a:pt x="1749293" y="1132151"/>
                    <a:pt x="1751196" y="1134053"/>
                    <a:pt x="1753099" y="1134053"/>
                  </a:cubicBezTo>
                  <a:cubicBezTo>
                    <a:pt x="1753099" y="1135956"/>
                    <a:pt x="1753099" y="1139762"/>
                    <a:pt x="1755002" y="1139762"/>
                  </a:cubicBezTo>
                  <a:cubicBezTo>
                    <a:pt x="1755002" y="1145470"/>
                    <a:pt x="1751197" y="1137859"/>
                    <a:pt x="1749293" y="1139762"/>
                  </a:cubicBezTo>
                  <a:close/>
                  <a:moveTo>
                    <a:pt x="676785" y="24974"/>
                  </a:moveTo>
                  <a:cubicBezTo>
                    <a:pt x="675120" y="23785"/>
                    <a:pt x="674169" y="21882"/>
                    <a:pt x="674168" y="19028"/>
                  </a:cubicBezTo>
                  <a:cubicBezTo>
                    <a:pt x="679877" y="19028"/>
                    <a:pt x="681780" y="15222"/>
                    <a:pt x="685586" y="15222"/>
                  </a:cubicBezTo>
                  <a:cubicBezTo>
                    <a:pt x="687489" y="15222"/>
                    <a:pt x="685586" y="22833"/>
                    <a:pt x="683683" y="26639"/>
                  </a:cubicBezTo>
                  <a:cubicBezTo>
                    <a:pt x="680829" y="26639"/>
                    <a:pt x="678450" y="26163"/>
                    <a:pt x="676785" y="24974"/>
                  </a:cubicBezTo>
                  <a:close/>
                  <a:moveTo>
                    <a:pt x="1749293" y="1177818"/>
                  </a:moveTo>
                  <a:cubicBezTo>
                    <a:pt x="1743585" y="1175915"/>
                    <a:pt x="1749293" y="1170206"/>
                    <a:pt x="1749293" y="1164498"/>
                  </a:cubicBezTo>
                  <a:cubicBezTo>
                    <a:pt x="1753099" y="1168303"/>
                    <a:pt x="1747390" y="1174011"/>
                    <a:pt x="1749293" y="1177818"/>
                  </a:cubicBezTo>
                  <a:close/>
                  <a:moveTo>
                    <a:pt x="1751196" y="1181623"/>
                  </a:moveTo>
                  <a:cubicBezTo>
                    <a:pt x="1753099" y="1175915"/>
                    <a:pt x="1756905" y="1172109"/>
                    <a:pt x="1756905" y="1166401"/>
                  </a:cubicBezTo>
                  <a:cubicBezTo>
                    <a:pt x="1762614" y="1168303"/>
                    <a:pt x="1756905" y="1181623"/>
                    <a:pt x="1751196" y="1181623"/>
                  </a:cubicBezTo>
                  <a:close/>
                  <a:moveTo>
                    <a:pt x="1806380" y="1244414"/>
                  </a:moveTo>
                  <a:cubicBezTo>
                    <a:pt x="1802574" y="1242511"/>
                    <a:pt x="1808282" y="1236803"/>
                    <a:pt x="1808283" y="1231095"/>
                  </a:cubicBezTo>
                  <a:cubicBezTo>
                    <a:pt x="1812088" y="1234900"/>
                    <a:pt x="1806379" y="1242512"/>
                    <a:pt x="1806380" y="1244414"/>
                  </a:cubicBezTo>
                  <a:close/>
                  <a:moveTo>
                    <a:pt x="1732168" y="1189234"/>
                  </a:moveTo>
                  <a:cubicBezTo>
                    <a:pt x="1732167" y="1181623"/>
                    <a:pt x="1734070" y="1177817"/>
                    <a:pt x="1735973" y="1172109"/>
                  </a:cubicBezTo>
                  <a:cubicBezTo>
                    <a:pt x="1737876" y="1175915"/>
                    <a:pt x="1737876" y="1185428"/>
                    <a:pt x="1735973" y="1193039"/>
                  </a:cubicBezTo>
                  <a:cubicBezTo>
                    <a:pt x="1732168" y="1193039"/>
                    <a:pt x="1737876" y="1185428"/>
                    <a:pt x="1732168" y="1189234"/>
                  </a:cubicBezTo>
                  <a:close/>
                  <a:moveTo>
                    <a:pt x="1701722" y="1160692"/>
                  </a:moveTo>
                  <a:cubicBezTo>
                    <a:pt x="1697916" y="1158789"/>
                    <a:pt x="1707430" y="1153081"/>
                    <a:pt x="1699819" y="1149276"/>
                  </a:cubicBezTo>
                  <a:cubicBezTo>
                    <a:pt x="1701721" y="1145470"/>
                    <a:pt x="1703624" y="1151179"/>
                    <a:pt x="1703624" y="1153081"/>
                  </a:cubicBezTo>
                  <a:cubicBezTo>
                    <a:pt x="1703624" y="1156887"/>
                    <a:pt x="1701721" y="1158790"/>
                    <a:pt x="1701722" y="1160692"/>
                  </a:cubicBezTo>
                  <a:close/>
                  <a:moveTo>
                    <a:pt x="679877" y="79916"/>
                  </a:moveTo>
                  <a:cubicBezTo>
                    <a:pt x="679877" y="76111"/>
                    <a:pt x="685586" y="76111"/>
                    <a:pt x="689392" y="74208"/>
                  </a:cubicBezTo>
                  <a:cubicBezTo>
                    <a:pt x="687489" y="79917"/>
                    <a:pt x="681780" y="81819"/>
                    <a:pt x="679877" y="79916"/>
                  </a:cubicBezTo>
                  <a:close/>
                  <a:moveTo>
                    <a:pt x="1743585" y="1223484"/>
                  </a:moveTo>
                  <a:cubicBezTo>
                    <a:pt x="1745488" y="1208262"/>
                    <a:pt x="1747391" y="1202553"/>
                    <a:pt x="1749293" y="1189234"/>
                  </a:cubicBezTo>
                  <a:cubicBezTo>
                    <a:pt x="1756905" y="1196845"/>
                    <a:pt x="1749293" y="1213970"/>
                    <a:pt x="1743585" y="1223484"/>
                  </a:cubicBezTo>
                  <a:close/>
                  <a:moveTo>
                    <a:pt x="1542355" y="1021314"/>
                  </a:moveTo>
                  <a:cubicBezTo>
                    <a:pt x="1543782" y="1022265"/>
                    <a:pt x="1545685" y="1022741"/>
                    <a:pt x="1547588" y="1023692"/>
                  </a:cubicBezTo>
                  <a:cubicBezTo>
                    <a:pt x="1549491" y="1016082"/>
                    <a:pt x="1543783" y="1012276"/>
                    <a:pt x="1539977" y="1016081"/>
                  </a:cubicBezTo>
                  <a:cubicBezTo>
                    <a:pt x="1539977" y="1018935"/>
                    <a:pt x="1540928" y="1020363"/>
                    <a:pt x="1542355" y="1021314"/>
                  </a:cubicBezTo>
                  <a:close/>
                  <a:moveTo>
                    <a:pt x="1762613" y="1314817"/>
                  </a:moveTo>
                  <a:cubicBezTo>
                    <a:pt x="1766419" y="1314817"/>
                    <a:pt x="1772128" y="1303400"/>
                    <a:pt x="1766419" y="1303400"/>
                  </a:cubicBezTo>
                  <a:cubicBezTo>
                    <a:pt x="1764516" y="1307206"/>
                    <a:pt x="1762614" y="1309109"/>
                    <a:pt x="1762613" y="1314817"/>
                  </a:cubicBezTo>
                  <a:close/>
                  <a:moveTo>
                    <a:pt x="587909" y="66590"/>
                  </a:moveTo>
                  <a:lnTo>
                    <a:pt x="618182" y="46915"/>
                  </a:lnTo>
                  <a:cubicBezTo>
                    <a:pt x="629689" y="40077"/>
                    <a:pt x="641820" y="33774"/>
                    <a:pt x="655140" y="28542"/>
                  </a:cubicBezTo>
                  <a:cubicBezTo>
                    <a:pt x="660848" y="43764"/>
                    <a:pt x="641820" y="38056"/>
                    <a:pt x="639917" y="47569"/>
                  </a:cubicBezTo>
                  <a:cubicBezTo>
                    <a:pt x="643723" y="53278"/>
                    <a:pt x="647528" y="43764"/>
                    <a:pt x="653237" y="43764"/>
                  </a:cubicBezTo>
                  <a:cubicBezTo>
                    <a:pt x="651334" y="47569"/>
                    <a:pt x="647528" y="49472"/>
                    <a:pt x="647528" y="55180"/>
                  </a:cubicBezTo>
                  <a:cubicBezTo>
                    <a:pt x="645625" y="55181"/>
                    <a:pt x="645625" y="51375"/>
                    <a:pt x="641820" y="53278"/>
                  </a:cubicBezTo>
                  <a:cubicBezTo>
                    <a:pt x="634208" y="55180"/>
                    <a:pt x="627667" y="58867"/>
                    <a:pt x="621721" y="63416"/>
                  </a:cubicBezTo>
                  <a:lnTo>
                    <a:pt x="612783" y="71694"/>
                  </a:lnTo>
                  <a:close/>
                  <a:moveTo>
                    <a:pt x="1743585" y="1307206"/>
                  </a:moveTo>
                  <a:cubicBezTo>
                    <a:pt x="1741682" y="1299595"/>
                    <a:pt x="1747391" y="1288178"/>
                    <a:pt x="1751196" y="1282470"/>
                  </a:cubicBezTo>
                  <a:cubicBezTo>
                    <a:pt x="1756905" y="1286275"/>
                    <a:pt x="1751196" y="1305303"/>
                    <a:pt x="1743585" y="1307206"/>
                  </a:cubicBezTo>
                  <a:close/>
                  <a:moveTo>
                    <a:pt x="1652247" y="1215873"/>
                  </a:moveTo>
                  <a:cubicBezTo>
                    <a:pt x="1652247" y="1206359"/>
                    <a:pt x="1657955" y="1202553"/>
                    <a:pt x="1657955" y="1191137"/>
                  </a:cubicBezTo>
                  <a:cubicBezTo>
                    <a:pt x="1663664" y="1194943"/>
                    <a:pt x="1661761" y="1215873"/>
                    <a:pt x="1652247" y="1215873"/>
                  </a:cubicBezTo>
                  <a:close/>
                  <a:moveTo>
                    <a:pt x="1718847" y="1295789"/>
                  </a:moveTo>
                  <a:cubicBezTo>
                    <a:pt x="1722653" y="1293887"/>
                    <a:pt x="1718847" y="1288178"/>
                    <a:pt x="1720750" y="1284373"/>
                  </a:cubicBezTo>
                  <a:cubicBezTo>
                    <a:pt x="1720750" y="1284373"/>
                    <a:pt x="1720750" y="1284373"/>
                    <a:pt x="1716945" y="1284373"/>
                  </a:cubicBezTo>
                  <a:cubicBezTo>
                    <a:pt x="1716944" y="1288178"/>
                    <a:pt x="1715041" y="1295789"/>
                    <a:pt x="1718847" y="1295789"/>
                  </a:cubicBezTo>
                  <a:close/>
                  <a:moveTo>
                    <a:pt x="1642733" y="1244414"/>
                  </a:moveTo>
                  <a:cubicBezTo>
                    <a:pt x="1642732" y="1242511"/>
                    <a:pt x="1642733" y="1238706"/>
                    <a:pt x="1640829" y="1238706"/>
                  </a:cubicBezTo>
                  <a:cubicBezTo>
                    <a:pt x="1642732" y="1236803"/>
                    <a:pt x="1644635" y="1236803"/>
                    <a:pt x="1646538" y="1238706"/>
                  </a:cubicBezTo>
                  <a:cubicBezTo>
                    <a:pt x="1646538" y="1240609"/>
                    <a:pt x="1646538" y="1246317"/>
                    <a:pt x="1642733" y="1244414"/>
                  </a:cubicBezTo>
                  <a:close/>
                  <a:moveTo>
                    <a:pt x="2078491" y="1716302"/>
                  </a:moveTo>
                  <a:cubicBezTo>
                    <a:pt x="2082297" y="1718205"/>
                    <a:pt x="2082297" y="1720108"/>
                    <a:pt x="2086103" y="1720108"/>
                  </a:cubicBezTo>
                  <a:cubicBezTo>
                    <a:pt x="2088005" y="1708691"/>
                    <a:pt x="2097520" y="1704886"/>
                    <a:pt x="2099423" y="1693469"/>
                  </a:cubicBezTo>
                  <a:cubicBezTo>
                    <a:pt x="2097520" y="1691566"/>
                    <a:pt x="2097520" y="1691566"/>
                    <a:pt x="2095617" y="1689663"/>
                  </a:cubicBezTo>
                  <a:cubicBezTo>
                    <a:pt x="2088005" y="1697275"/>
                    <a:pt x="2080394" y="1702983"/>
                    <a:pt x="2078491" y="1716302"/>
                  </a:cubicBezTo>
                  <a:close/>
                  <a:moveTo>
                    <a:pt x="1793059" y="1421373"/>
                  </a:moveTo>
                  <a:cubicBezTo>
                    <a:pt x="1800671" y="1417567"/>
                    <a:pt x="1798768" y="1408053"/>
                    <a:pt x="1794962" y="1400442"/>
                  </a:cubicBezTo>
                  <a:cubicBezTo>
                    <a:pt x="1789254" y="1406150"/>
                    <a:pt x="1791157" y="1417567"/>
                    <a:pt x="1793059" y="1421373"/>
                  </a:cubicBezTo>
                  <a:close/>
                  <a:moveTo>
                    <a:pt x="1684596" y="1309109"/>
                  </a:moveTo>
                  <a:cubicBezTo>
                    <a:pt x="1682693" y="1307206"/>
                    <a:pt x="1686499" y="1297692"/>
                    <a:pt x="1686498" y="1295789"/>
                  </a:cubicBezTo>
                  <a:cubicBezTo>
                    <a:pt x="1690304" y="1297692"/>
                    <a:pt x="1686499" y="1305303"/>
                    <a:pt x="1684596" y="1309109"/>
                  </a:cubicBezTo>
                  <a:close/>
                  <a:moveTo>
                    <a:pt x="1789254" y="1434692"/>
                  </a:moveTo>
                  <a:cubicBezTo>
                    <a:pt x="1787351" y="1428983"/>
                    <a:pt x="1796865" y="1427081"/>
                    <a:pt x="1793059" y="1423275"/>
                  </a:cubicBezTo>
                  <a:cubicBezTo>
                    <a:pt x="1793060" y="1427080"/>
                    <a:pt x="1783545" y="1430886"/>
                    <a:pt x="1789254" y="1434692"/>
                  </a:cubicBezTo>
                  <a:close/>
                  <a:moveTo>
                    <a:pt x="1701722" y="1343359"/>
                  </a:moveTo>
                  <a:cubicBezTo>
                    <a:pt x="1703624" y="1333845"/>
                    <a:pt x="1699819" y="1328137"/>
                    <a:pt x="1701722" y="1316720"/>
                  </a:cubicBezTo>
                  <a:cubicBezTo>
                    <a:pt x="1699819" y="1314817"/>
                    <a:pt x="1694110" y="1311011"/>
                    <a:pt x="1694110" y="1312914"/>
                  </a:cubicBezTo>
                  <a:cubicBezTo>
                    <a:pt x="1692207" y="1305303"/>
                    <a:pt x="1696013" y="1307206"/>
                    <a:pt x="1694110" y="1295789"/>
                  </a:cubicBezTo>
                  <a:cubicBezTo>
                    <a:pt x="1697916" y="1295789"/>
                    <a:pt x="1699819" y="1290081"/>
                    <a:pt x="1703624" y="1290081"/>
                  </a:cubicBezTo>
                  <a:cubicBezTo>
                    <a:pt x="1697916" y="1272956"/>
                    <a:pt x="1711236" y="1257734"/>
                    <a:pt x="1713139" y="1244414"/>
                  </a:cubicBezTo>
                  <a:cubicBezTo>
                    <a:pt x="1715041" y="1246317"/>
                    <a:pt x="1715042" y="1252025"/>
                    <a:pt x="1711236" y="1253928"/>
                  </a:cubicBezTo>
                  <a:cubicBezTo>
                    <a:pt x="1715042" y="1253928"/>
                    <a:pt x="1715042" y="1253928"/>
                    <a:pt x="1711236" y="1259636"/>
                  </a:cubicBezTo>
                  <a:cubicBezTo>
                    <a:pt x="1716944" y="1259636"/>
                    <a:pt x="1715042" y="1252025"/>
                    <a:pt x="1718847" y="1255831"/>
                  </a:cubicBezTo>
                  <a:cubicBezTo>
                    <a:pt x="1722653" y="1255831"/>
                    <a:pt x="1720751" y="1250123"/>
                    <a:pt x="1722653" y="1248220"/>
                  </a:cubicBezTo>
                  <a:cubicBezTo>
                    <a:pt x="1724556" y="1250123"/>
                    <a:pt x="1724556" y="1259636"/>
                    <a:pt x="1730265" y="1259636"/>
                  </a:cubicBezTo>
                  <a:cubicBezTo>
                    <a:pt x="1734070" y="1253928"/>
                    <a:pt x="1735973" y="1253928"/>
                    <a:pt x="1741682" y="1253928"/>
                  </a:cubicBezTo>
                  <a:cubicBezTo>
                    <a:pt x="1735973" y="1286275"/>
                    <a:pt x="1722653" y="1309108"/>
                    <a:pt x="1716945" y="1341456"/>
                  </a:cubicBezTo>
                  <a:cubicBezTo>
                    <a:pt x="1711236" y="1337650"/>
                    <a:pt x="1720750" y="1326233"/>
                    <a:pt x="1715042" y="1322428"/>
                  </a:cubicBezTo>
                  <a:cubicBezTo>
                    <a:pt x="1713139" y="1324331"/>
                    <a:pt x="1711236" y="1326234"/>
                    <a:pt x="1707430" y="1324331"/>
                  </a:cubicBezTo>
                  <a:cubicBezTo>
                    <a:pt x="1705527" y="1331942"/>
                    <a:pt x="1707430" y="1343359"/>
                    <a:pt x="1701722" y="1343359"/>
                  </a:cubicBezTo>
                  <a:close/>
                  <a:moveTo>
                    <a:pt x="1728362" y="1423275"/>
                  </a:moveTo>
                  <a:cubicBezTo>
                    <a:pt x="1728362" y="1411859"/>
                    <a:pt x="1735973" y="1409956"/>
                    <a:pt x="1739779" y="1404247"/>
                  </a:cubicBezTo>
                  <a:cubicBezTo>
                    <a:pt x="1739779" y="1387123"/>
                    <a:pt x="1747390" y="1379511"/>
                    <a:pt x="1753099" y="1366192"/>
                  </a:cubicBezTo>
                  <a:cubicBezTo>
                    <a:pt x="1755002" y="1360484"/>
                    <a:pt x="1749293" y="1349067"/>
                    <a:pt x="1755002" y="1352872"/>
                  </a:cubicBezTo>
                  <a:cubicBezTo>
                    <a:pt x="1755002" y="1347164"/>
                    <a:pt x="1751196" y="1347164"/>
                    <a:pt x="1751196" y="1341456"/>
                  </a:cubicBezTo>
                  <a:cubicBezTo>
                    <a:pt x="1753099" y="1339553"/>
                    <a:pt x="1755002" y="1335747"/>
                    <a:pt x="1758808" y="1335748"/>
                  </a:cubicBezTo>
                  <a:cubicBezTo>
                    <a:pt x="1755002" y="1312914"/>
                    <a:pt x="1764517" y="1303400"/>
                    <a:pt x="1768322" y="1286275"/>
                  </a:cubicBezTo>
                  <a:cubicBezTo>
                    <a:pt x="1777836" y="1297692"/>
                    <a:pt x="1785448" y="1267248"/>
                    <a:pt x="1800671" y="1267248"/>
                  </a:cubicBezTo>
                  <a:cubicBezTo>
                    <a:pt x="1806379" y="1280567"/>
                    <a:pt x="1798768" y="1288178"/>
                    <a:pt x="1804477" y="1301498"/>
                  </a:cubicBezTo>
                  <a:cubicBezTo>
                    <a:pt x="1800671" y="1299595"/>
                    <a:pt x="1800671" y="1303400"/>
                    <a:pt x="1798768" y="1305303"/>
                  </a:cubicBezTo>
                  <a:cubicBezTo>
                    <a:pt x="1806380" y="1314817"/>
                    <a:pt x="1793060" y="1328136"/>
                    <a:pt x="1793059" y="1343359"/>
                  </a:cubicBezTo>
                  <a:cubicBezTo>
                    <a:pt x="1785448" y="1331942"/>
                    <a:pt x="1787351" y="1358581"/>
                    <a:pt x="1781642" y="1369998"/>
                  </a:cubicBezTo>
                  <a:cubicBezTo>
                    <a:pt x="1781642" y="1371900"/>
                    <a:pt x="1777837" y="1371900"/>
                    <a:pt x="1775934" y="1373803"/>
                  </a:cubicBezTo>
                  <a:cubicBezTo>
                    <a:pt x="1774031" y="1381414"/>
                    <a:pt x="1777837" y="1396636"/>
                    <a:pt x="1768322" y="1396636"/>
                  </a:cubicBezTo>
                  <a:cubicBezTo>
                    <a:pt x="1774031" y="1383317"/>
                    <a:pt x="1764516" y="1392831"/>
                    <a:pt x="1764517" y="1379511"/>
                  </a:cubicBezTo>
                  <a:cubicBezTo>
                    <a:pt x="1756905" y="1383317"/>
                    <a:pt x="1755002" y="1392831"/>
                    <a:pt x="1751196" y="1400442"/>
                  </a:cubicBezTo>
                  <a:cubicBezTo>
                    <a:pt x="1739779" y="1398539"/>
                    <a:pt x="1743585" y="1423275"/>
                    <a:pt x="1728362" y="1423275"/>
                  </a:cubicBezTo>
                  <a:close/>
                  <a:moveTo>
                    <a:pt x="1517023" y="1204083"/>
                  </a:moveTo>
                  <a:lnTo>
                    <a:pt x="1512093" y="1154934"/>
                  </a:lnTo>
                  <a:lnTo>
                    <a:pt x="1520711" y="1162119"/>
                  </a:lnTo>
                  <a:cubicBezTo>
                    <a:pt x="1529511" y="1165449"/>
                    <a:pt x="1541880" y="1166400"/>
                    <a:pt x="1549491" y="1174011"/>
                  </a:cubicBezTo>
                  <a:cubicBezTo>
                    <a:pt x="1541880" y="1172109"/>
                    <a:pt x="1534268" y="1175915"/>
                    <a:pt x="1524754" y="1172109"/>
                  </a:cubicBezTo>
                  <a:cubicBezTo>
                    <a:pt x="1519045" y="1177817"/>
                    <a:pt x="1517142" y="1183526"/>
                    <a:pt x="1519045" y="1191137"/>
                  </a:cubicBezTo>
                  <a:cubicBezTo>
                    <a:pt x="1532366" y="1193039"/>
                    <a:pt x="1543783" y="1200650"/>
                    <a:pt x="1555200" y="1208262"/>
                  </a:cubicBezTo>
                  <a:cubicBezTo>
                    <a:pt x="1548064" y="1213970"/>
                    <a:pt x="1534506" y="1205764"/>
                    <a:pt x="1522554" y="1203713"/>
                  </a:cubicBezTo>
                  <a:close/>
                  <a:moveTo>
                    <a:pt x="1642732" y="1347164"/>
                  </a:moveTo>
                  <a:cubicBezTo>
                    <a:pt x="1657956" y="1326234"/>
                    <a:pt x="1650344" y="1288178"/>
                    <a:pt x="1659858" y="1263442"/>
                  </a:cubicBezTo>
                  <a:cubicBezTo>
                    <a:pt x="1661761" y="1261539"/>
                    <a:pt x="1663664" y="1263442"/>
                    <a:pt x="1665567" y="1263442"/>
                  </a:cubicBezTo>
                  <a:cubicBezTo>
                    <a:pt x="1665567" y="1259637"/>
                    <a:pt x="1663664" y="1259637"/>
                    <a:pt x="1663664" y="1255831"/>
                  </a:cubicBezTo>
                  <a:cubicBezTo>
                    <a:pt x="1671275" y="1257734"/>
                    <a:pt x="1665567" y="1253928"/>
                    <a:pt x="1669373" y="1252025"/>
                  </a:cubicBezTo>
                  <a:cubicBezTo>
                    <a:pt x="1673178" y="1253928"/>
                    <a:pt x="1665567" y="1255831"/>
                    <a:pt x="1667470" y="1261539"/>
                  </a:cubicBezTo>
                  <a:cubicBezTo>
                    <a:pt x="1680790" y="1253928"/>
                    <a:pt x="1671276" y="1234900"/>
                    <a:pt x="1682693" y="1234901"/>
                  </a:cubicBezTo>
                  <a:cubicBezTo>
                    <a:pt x="1680790" y="1231095"/>
                    <a:pt x="1680790" y="1225387"/>
                    <a:pt x="1686498" y="1227290"/>
                  </a:cubicBezTo>
                  <a:cubicBezTo>
                    <a:pt x="1688401" y="1223484"/>
                    <a:pt x="1684596" y="1219678"/>
                    <a:pt x="1684596" y="1223484"/>
                  </a:cubicBezTo>
                  <a:cubicBezTo>
                    <a:pt x="1680790" y="1223484"/>
                    <a:pt x="1684595" y="1217776"/>
                    <a:pt x="1688401" y="1219678"/>
                  </a:cubicBezTo>
                  <a:cubicBezTo>
                    <a:pt x="1690304" y="1232998"/>
                    <a:pt x="1686498" y="1232998"/>
                    <a:pt x="1684596" y="1248220"/>
                  </a:cubicBezTo>
                  <a:cubicBezTo>
                    <a:pt x="1682693" y="1248220"/>
                    <a:pt x="1682692" y="1246317"/>
                    <a:pt x="1682693" y="1244414"/>
                  </a:cubicBezTo>
                  <a:cubicBezTo>
                    <a:pt x="1678887" y="1250123"/>
                    <a:pt x="1682693" y="1255831"/>
                    <a:pt x="1680790" y="1267247"/>
                  </a:cubicBezTo>
                  <a:cubicBezTo>
                    <a:pt x="1684595" y="1269150"/>
                    <a:pt x="1676984" y="1267248"/>
                    <a:pt x="1678887" y="1261539"/>
                  </a:cubicBezTo>
                  <a:cubicBezTo>
                    <a:pt x="1671275" y="1267248"/>
                    <a:pt x="1680790" y="1271053"/>
                    <a:pt x="1680790" y="1274859"/>
                  </a:cubicBezTo>
                  <a:cubicBezTo>
                    <a:pt x="1680790" y="1276762"/>
                    <a:pt x="1676984" y="1276761"/>
                    <a:pt x="1676984" y="1280567"/>
                  </a:cubicBezTo>
                  <a:cubicBezTo>
                    <a:pt x="1675081" y="1280567"/>
                    <a:pt x="1678887" y="1284373"/>
                    <a:pt x="1676984" y="1286275"/>
                  </a:cubicBezTo>
                  <a:cubicBezTo>
                    <a:pt x="1673178" y="1295789"/>
                    <a:pt x="1661761" y="1303400"/>
                    <a:pt x="1657955" y="1314817"/>
                  </a:cubicBezTo>
                  <a:cubicBezTo>
                    <a:pt x="1656052" y="1318622"/>
                    <a:pt x="1657956" y="1326234"/>
                    <a:pt x="1657955" y="1330039"/>
                  </a:cubicBezTo>
                  <a:cubicBezTo>
                    <a:pt x="1656052" y="1337650"/>
                    <a:pt x="1646538" y="1339553"/>
                    <a:pt x="1648441" y="1350970"/>
                  </a:cubicBezTo>
                  <a:cubicBezTo>
                    <a:pt x="1644635" y="1352872"/>
                    <a:pt x="1648441" y="1343359"/>
                    <a:pt x="1642732" y="1347164"/>
                  </a:cubicBezTo>
                  <a:close/>
                  <a:moveTo>
                    <a:pt x="1519344" y="1227225"/>
                  </a:moveTo>
                  <a:lnTo>
                    <a:pt x="1517437" y="1208208"/>
                  </a:lnTo>
                  <a:lnTo>
                    <a:pt x="1526657" y="1213970"/>
                  </a:lnTo>
                  <a:cubicBezTo>
                    <a:pt x="1531890" y="1216824"/>
                    <a:pt x="1536171" y="1220630"/>
                    <a:pt x="1536171" y="1229192"/>
                  </a:cubicBezTo>
                  <a:cubicBezTo>
                    <a:pt x="1530463" y="1227289"/>
                    <a:pt x="1525706" y="1226814"/>
                    <a:pt x="1520711" y="1227052"/>
                  </a:cubicBezTo>
                  <a:close/>
                  <a:moveTo>
                    <a:pt x="1722653" y="1480358"/>
                  </a:moveTo>
                  <a:cubicBezTo>
                    <a:pt x="1722653" y="1478456"/>
                    <a:pt x="1730265" y="1455622"/>
                    <a:pt x="1739779" y="1457525"/>
                  </a:cubicBezTo>
                  <a:cubicBezTo>
                    <a:pt x="1735973" y="1467039"/>
                    <a:pt x="1728362" y="1472747"/>
                    <a:pt x="1722653" y="1480358"/>
                  </a:cubicBezTo>
                  <a:close/>
                  <a:moveTo>
                    <a:pt x="2049948" y="1836177"/>
                  </a:moveTo>
                  <a:cubicBezTo>
                    <a:pt x="2048045" y="1834274"/>
                    <a:pt x="2048045" y="1822858"/>
                    <a:pt x="2053754" y="1824760"/>
                  </a:cubicBezTo>
                  <a:cubicBezTo>
                    <a:pt x="2053753" y="1830469"/>
                    <a:pt x="2051851" y="1832372"/>
                    <a:pt x="2049948" y="1836177"/>
                  </a:cubicBezTo>
                  <a:close/>
                  <a:moveTo>
                    <a:pt x="1713139" y="1484164"/>
                  </a:moveTo>
                  <a:cubicBezTo>
                    <a:pt x="1711236" y="1482261"/>
                    <a:pt x="1713139" y="1478456"/>
                    <a:pt x="1709333" y="1478456"/>
                  </a:cubicBezTo>
                  <a:cubicBezTo>
                    <a:pt x="1716945" y="1476553"/>
                    <a:pt x="1715041" y="1465136"/>
                    <a:pt x="1722653" y="1463233"/>
                  </a:cubicBezTo>
                  <a:cubicBezTo>
                    <a:pt x="1720750" y="1472747"/>
                    <a:pt x="1715042" y="1474650"/>
                    <a:pt x="1713139" y="1484164"/>
                  </a:cubicBezTo>
                  <a:close/>
                  <a:moveTo>
                    <a:pt x="2038034" y="1855784"/>
                  </a:moveTo>
                  <a:lnTo>
                    <a:pt x="2038531" y="1855205"/>
                  </a:lnTo>
                  <a:cubicBezTo>
                    <a:pt x="2038531" y="1847594"/>
                    <a:pt x="2034725" y="1841886"/>
                    <a:pt x="2042336" y="1838080"/>
                  </a:cubicBezTo>
                  <a:cubicBezTo>
                    <a:pt x="2040433" y="1843788"/>
                    <a:pt x="2038530" y="1845691"/>
                    <a:pt x="2042336" y="1849497"/>
                  </a:cubicBezTo>
                  <a:cubicBezTo>
                    <a:pt x="2042336" y="1851399"/>
                    <a:pt x="2041861" y="1853302"/>
                    <a:pt x="2040671" y="1854729"/>
                  </a:cubicBezTo>
                  <a:close/>
                  <a:moveTo>
                    <a:pt x="1610383" y="1404248"/>
                  </a:moveTo>
                  <a:cubicBezTo>
                    <a:pt x="1612286" y="1396636"/>
                    <a:pt x="1619898" y="1394733"/>
                    <a:pt x="1621801" y="1389025"/>
                  </a:cubicBezTo>
                  <a:cubicBezTo>
                    <a:pt x="1627509" y="1389025"/>
                    <a:pt x="1625606" y="1396636"/>
                    <a:pt x="1627509" y="1396636"/>
                  </a:cubicBezTo>
                  <a:cubicBezTo>
                    <a:pt x="1625606" y="1398539"/>
                    <a:pt x="1617995" y="1400442"/>
                    <a:pt x="1610383" y="1404248"/>
                  </a:cubicBezTo>
                  <a:close/>
                  <a:moveTo>
                    <a:pt x="2034590" y="1859802"/>
                  </a:moveTo>
                  <a:lnTo>
                    <a:pt x="2034725" y="1857108"/>
                  </a:lnTo>
                  <a:lnTo>
                    <a:pt x="2038034" y="1855784"/>
                  </a:lnTo>
                  <a:close/>
                  <a:moveTo>
                    <a:pt x="2013793" y="1860913"/>
                  </a:moveTo>
                  <a:cubicBezTo>
                    <a:pt x="2015696" y="1860913"/>
                    <a:pt x="2015696" y="1862816"/>
                    <a:pt x="2017599" y="1862816"/>
                  </a:cubicBezTo>
                  <a:lnTo>
                    <a:pt x="2017579" y="1862540"/>
                  </a:lnTo>
                  <a:lnTo>
                    <a:pt x="2017599" y="1862548"/>
                  </a:lnTo>
                  <a:cubicBezTo>
                    <a:pt x="2021880" y="1859605"/>
                    <a:pt x="2026162" y="1845691"/>
                    <a:pt x="2017599" y="1845691"/>
                  </a:cubicBezTo>
                  <a:cubicBezTo>
                    <a:pt x="2016648" y="1848545"/>
                    <a:pt x="2016648" y="1850448"/>
                    <a:pt x="2016885" y="1852827"/>
                  </a:cubicBezTo>
                  <a:lnTo>
                    <a:pt x="2017579" y="1862540"/>
                  </a:lnTo>
                  <a:close/>
                  <a:moveTo>
                    <a:pt x="2027649" y="1883360"/>
                  </a:moveTo>
                  <a:cubicBezTo>
                    <a:pt x="2026400" y="1879346"/>
                    <a:pt x="2029968" y="1871854"/>
                    <a:pt x="2027113" y="1876135"/>
                  </a:cubicBezTo>
                  <a:cubicBezTo>
                    <a:pt x="2028065" y="1874233"/>
                    <a:pt x="2029492" y="1868524"/>
                    <a:pt x="2031395" y="1863529"/>
                  </a:cubicBezTo>
                  <a:lnTo>
                    <a:pt x="2034590" y="1859802"/>
                  </a:lnTo>
                  <a:lnTo>
                    <a:pt x="2033773" y="1876135"/>
                  </a:lnTo>
                  <a:lnTo>
                    <a:pt x="2030537" y="1885382"/>
                  </a:lnTo>
                  <a:close/>
                  <a:moveTo>
                    <a:pt x="2030250" y="1886200"/>
                  </a:moveTo>
                  <a:lnTo>
                    <a:pt x="2030537" y="1885382"/>
                  </a:lnTo>
                  <a:lnTo>
                    <a:pt x="2030919" y="1885649"/>
                  </a:lnTo>
                  <a:close/>
                  <a:moveTo>
                    <a:pt x="2027113" y="1895163"/>
                  </a:moveTo>
                  <a:cubicBezTo>
                    <a:pt x="2026162" y="1894212"/>
                    <a:pt x="2026162" y="1891358"/>
                    <a:pt x="2026875" y="1888979"/>
                  </a:cubicBezTo>
                  <a:lnTo>
                    <a:pt x="2030250" y="1886200"/>
                  </a:lnTo>
                  <a:close/>
                  <a:moveTo>
                    <a:pt x="1686498" y="1531733"/>
                  </a:moveTo>
                  <a:cubicBezTo>
                    <a:pt x="1692207" y="1535539"/>
                    <a:pt x="1697916" y="1531733"/>
                    <a:pt x="1697916" y="1526025"/>
                  </a:cubicBezTo>
                  <a:cubicBezTo>
                    <a:pt x="1690304" y="1526025"/>
                    <a:pt x="1688401" y="1524122"/>
                    <a:pt x="1686498" y="1531733"/>
                  </a:cubicBezTo>
                  <a:close/>
                  <a:moveTo>
                    <a:pt x="1728837" y="1584060"/>
                  </a:moveTo>
                  <a:cubicBezTo>
                    <a:pt x="1730740" y="1585011"/>
                    <a:pt x="1733119" y="1585011"/>
                    <a:pt x="1735973" y="1583108"/>
                  </a:cubicBezTo>
                  <a:cubicBezTo>
                    <a:pt x="1743585" y="1567886"/>
                    <a:pt x="1726459" y="1565983"/>
                    <a:pt x="1724556" y="1579302"/>
                  </a:cubicBezTo>
                  <a:cubicBezTo>
                    <a:pt x="1725507" y="1581205"/>
                    <a:pt x="1726935" y="1583108"/>
                    <a:pt x="1728837" y="1584060"/>
                  </a:cubicBezTo>
                  <a:close/>
                  <a:moveTo>
                    <a:pt x="2019502" y="1898969"/>
                  </a:moveTo>
                  <a:cubicBezTo>
                    <a:pt x="2015696" y="1897066"/>
                    <a:pt x="2021405" y="1891358"/>
                    <a:pt x="2019502" y="1887552"/>
                  </a:cubicBezTo>
                  <a:cubicBezTo>
                    <a:pt x="2023308" y="1885649"/>
                    <a:pt x="2021405" y="1889455"/>
                    <a:pt x="2025210" y="1889455"/>
                  </a:cubicBezTo>
                  <a:cubicBezTo>
                    <a:pt x="2023307" y="1893260"/>
                    <a:pt x="2019502" y="1893260"/>
                    <a:pt x="2019502" y="1898969"/>
                  </a:cubicBezTo>
                  <a:close/>
                  <a:moveTo>
                    <a:pt x="2000473" y="1885649"/>
                  </a:moveTo>
                  <a:cubicBezTo>
                    <a:pt x="1996667" y="1879941"/>
                    <a:pt x="2006182" y="1881844"/>
                    <a:pt x="2006182" y="1879941"/>
                  </a:cubicBezTo>
                  <a:cubicBezTo>
                    <a:pt x="2008085" y="1879941"/>
                    <a:pt x="2008085" y="1881844"/>
                    <a:pt x="2008085" y="1881844"/>
                  </a:cubicBezTo>
                  <a:lnTo>
                    <a:pt x="2008084" y="1883747"/>
                  </a:lnTo>
                  <a:lnTo>
                    <a:pt x="2008084" y="1885649"/>
                  </a:lnTo>
                  <a:cubicBezTo>
                    <a:pt x="2004279" y="1887552"/>
                    <a:pt x="2002376" y="1881844"/>
                    <a:pt x="2000473" y="1885649"/>
                  </a:cubicBezTo>
                  <a:close/>
                  <a:moveTo>
                    <a:pt x="1667470" y="1535539"/>
                  </a:moveTo>
                  <a:cubicBezTo>
                    <a:pt x="1673178" y="1533636"/>
                    <a:pt x="1678887" y="1526025"/>
                    <a:pt x="1675081" y="1518414"/>
                  </a:cubicBezTo>
                  <a:cubicBezTo>
                    <a:pt x="1671276" y="1522219"/>
                    <a:pt x="1667470" y="1526025"/>
                    <a:pt x="1667470" y="1535539"/>
                  </a:cubicBezTo>
                  <a:close/>
                  <a:moveTo>
                    <a:pt x="1591355" y="1474650"/>
                  </a:moveTo>
                  <a:cubicBezTo>
                    <a:pt x="1595160" y="1474650"/>
                    <a:pt x="1597064" y="1472747"/>
                    <a:pt x="1597063" y="1468942"/>
                  </a:cubicBezTo>
                  <a:cubicBezTo>
                    <a:pt x="1597063" y="1468942"/>
                    <a:pt x="1597063" y="1468942"/>
                    <a:pt x="1591355" y="1468942"/>
                  </a:cubicBezTo>
                  <a:close/>
                  <a:moveTo>
                    <a:pt x="1921028" y="1842361"/>
                  </a:moveTo>
                  <a:cubicBezTo>
                    <a:pt x="1922455" y="1843788"/>
                    <a:pt x="1924358" y="1844740"/>
                    <a:pt x="1926261" y="1845691"/>
                  </a:cubicBezTo>
                  <a:cubicBezTo>
                    <a:pt x="1926261" y="1841885"/>
                    <a:pt x="1930067" y="1841885"/>
                    <a:pt x="1928164" y="1836177"/>
                  </a:cubicBezTo>
                  <a:cubicBezTo>
                    <a:pt x="1924358" y="1836177"/>
                    <a:pt x="1922455" y="1834274"/>
                    <a:pt x="1918649" y="1836177"/>
                  </a:cubicBezTo>
                  <a:cubicBezTo>
                    <a:pt x="1918649" y="1839031"/>
                    <a:pt x="1919601" y="1840934"/>
                    <a:pt x="1921028" y="1842361"/>
                  </a:cubicBezTo>
                  <a:close/>
                  <a:moveTo>
                    <a:pt x="1987153" y="1919899"/>
                  </a:moveTo>
                  <a:cubicBezTo>
                    <a:pt x="1987153" y="1914191"/>
                    <a:pt x="1983347" y="1916094"/>
                    <a:pt x="1985250" y="1910385"/>
                  </a:cubicBezTo>
                  <a:cubicBezTo>
                    <a:pt x="1996667" y="1912288"/>
                    <a:pt x="1996667" y="1902774"/>
                    <a:pt x="2000473" y="1897066"/>
                  </a:cubicBezTo>
                  <a:cubicBezTo>
                    <a:pt x="2000473" y="1895163"/>
                    <a:pt x="1998570" y="1897066"/>
                    <a:pt x="1996667" y="1897066"/>
                  </a:cubicBezTo>
                  <a:cubicBezTo>
                    <a:pt x="1996667" y="1897066"/>
                    <a:pt x="1996667" y="1897066"/>
                    <a:pt x="1996667" y="1889455"/>
                  </a:cubicBezTo>
                  <a:cubicBezTo>
                    <a:pt x="1998570" y="1889455"/>
                    <a:pt x="1998570" y="1891358"/>
                    <a:pt x="1998570" y="1891358"/>
                  </a:cubicBezTo>
                  <a:cubicBezTo>
                    <a:pt x="2000473" y="1897066"/>
                    <a:pt x="2006181" y="1887552"/>
                    <a:pt x="2008085" y="1891357"/>
                  </a:cubicBezTo>
                  <a:cubicBezTo>
                    <a:pt x="2006182" y="1906580"/>
                    <a:pt x="2000473" y="1916093"/>
                    <a:pt x="1987153" y="1919899"/>
                  </a:cubicBezTo>
                  <a:close/>
                  <a:moveTo>
                    <a:pt x="1937678" y="1897066"/>
                  </a:moveTo>
                  <a:cubicBezTo>
                    <a:pt x="1939581" y="1898969"/>
                    <a:pt x="1945290" y="1902774"/>
                    <a:pt x="1947193" y="1897066"/>
                  </a:cubicBezTo>
                  <a:cubicBezTo>
                    <a:pt x="1945290" y="1897066"/>
                    <a:pt x="1945289" y="1895163"/>
                    <a:pt x="1941484" y="1893261"/>
                  </a:cubicBezTo>
                  <a:cubicBezTo>
                    <a:pt x="1941484" y="1897066"/>
                    <a:pt x="1937678" y="1895163"/>
                    <a:pt x="1937678" y="1897066"/>
                  </a:cubicBezTo>
                  <a:close/>
                  <a:moveTo>
                    <a:pt x="1669373" y="1617358"/>
                  </a:moveTo>
                  <a:cubicBezTo>
                    <a:pt x="1665567" y="1615455"/>
                    <a:pt x="1669373" y="1607844"/>
                    <a:pt x="1667470" y="1605941"/>
                  </a:cubicBezTo>
                  <a:cubicBezTo>
                    <a:pt x="1673179" y="1604039"/>
                    <a:pt x="1673178" y="1605941"/>
                    <a:pt x="1676984" y="1605942"/>
                  </a:cubicBezTo>
                  <a:cubicBezTo>
                    <a:pt x="1678887" y="1615455"/>
                    <a:pt x="1671275" y="1615455"/>
                    <a:pt x="1669373" y="1617358"/>
                  </a:cubicBezTo>
                  <a:close/>
                  <a:moveTo>
                    <a:pt x="1735973" y="1691566"/>
                  </a:moveTo>
                  <a:cubicBezTo>
                    <a:pt x="1743585" y="1693469"/>
                    <a:pt x="1743585" y="1685858"/>
                    <a:pt x="1751196" y="1687761"/>
                  </a:cubicBezTo>
                  <a:lnTo>
                    <a:pt x="1751196" y="1680150"/>
                  </a:lnTo>
                  <a:cubicBezTo>
                    <a:pt x="1743585" y="1680150"/>
                    <a:pt x="1739779" y="1685858"/>
                    <a:pt x="1735973" y="1691566"/>
                  </a:cubicBezTo>
                  <a:close/>
                  <a:moveTo>
                    <a:pt x="1604675" y="1567886"/>
                  </a:moveTo>
                  <a:lnTo>
                    <a:pt x="1604675" y="1558372"/>
                  </a:lnTo>
                  <a:cubicBezTo>
                    <a:pt x="1612287" y="1556469"/>
                    <a:pt x="1617995" y="1552664"/>
                    <a:pt x="1621801" y="1546955"/>
                  </a:cubicBezTo>
                  <a:cubicBezTo>
                    <a:pt x="1623704" y="1556469"/>
                    <a:pt x="1612286" y="1564080"/>
                    <a:pt x="1604675" y="1567886"/>
                  </a:cubicBezTo>
                  <a:close/>
                  <a:moveTo>
                    <a:pt x="1939581" y="1925607"/>
                  </a:moveTo>
                  <a:cubicBezTo>
                    <a:pt x="1943387" y="1923705"/>
                    <a:pt x="1941484" y="1916094"/>
                    <a:pt x="1943387" y="1912288"/>
                  </a:cubicBezTo>
                  <a:cubicBezTo>
                    <a:pt x="1943387" y="1912288"/>
                    <a:pt x="1943387" y="1912288"/>
                    <a:pt x="1950998" y="1912288"/>
                  </a:cubicBezTo>
                  <a:cubicBezTo>
                    <a:pt x="1950998" y="1919899"/>
                    <a:pt x="1945289" y="1923705"/>
                    <a:pt x="1939581" y="1925607"/>
                  </a:cubicBezTo>
                  <a:close/>
                  <a:moveTo>
                    <a:pt x="1922455" y="1912288"/>
                  </a:moveTo>
                  <a:cubicBezTo>
                    <a:pt x="1930067" y="1910385"/>
                    <a:pt x="1935775" y="1906580"/>
                    <a:pt x="1937678" y="1898969"/>
                  </a:cubicBezTo>
                  <a:cubicBezTo>
                    <a:pt x="1930067" y="1900872"/>
                    <a:pt x="1924358" y="1904677"/>
                    <a:pt x="1922455" y="1912288"/>
                  </a:cubicBezTo>
                  <a:close/>
                  <a:moveTo>
                    <a:pt x="1930490" y="1929202"/>
                  </a:moveTo>
                  <a:lnTo>
                    <a:pt x="1933872" y="1927510"/>
                  </a:lnTo>
                  <a:cubicBezTo>
                    <a:pt x="1935775" y="1929413"/>
                    <a:pt x="1933872" y="1929413"/>
                    <a:pt x="1931256" y="1929175"/>
                  </a:cubicBezTo>
                  <a:close/>
                  <a:moveTo>
                    <a:pt x="1930067" y="1929413"/>
                  </a:moveTo>
                  <a:lnTo>
                    <a:pt x="1930028" y="1929217"/>
                  </a:lnTo>
                  <a:lnTo>
                    <a:pt x="1930490" y="1929202"/>
                  </a:lnTo>
                  <a:close/>
                  <a:moveTo>
                    <a:pt x="1633218" y="1626872"/>
                  </a:moveTo>
                  <a:cubicBezTo>
                    <a:pt x="1629412" y="1613552"/>
                    <a:pt x="1642732" y="1611650"/>
                    <a:pt x="1644635" y="1617358"/>
                  </a:cubicBezTo>
                  <a:cubicBezTo>
                    <a:pt x="1642732" y="1621164"/>
                    <a:pt x="1638927" y="1626872"/>
                    <a:pt x="1633218" y="1626872"/>
                  </a:cubicBezTo>
                  <a:close/>
                  <a:moveTo>
                    <a:pt x="1692207" y="1706788"/>
                  </a:moveTo>
                  <a:cubicBezTo>
                    <a:pt x="1692207" y="1702983"/>
                    <a:pt x="1697916" y="1702983"/>
                    <a:pt x="1701722" y="1701080"/>
                  </a:cubicBezTo>
                  <a:cubicBezTo>
                    <a:pt x="1701721" y="1706789"/>
                    <a:pt x="1696013" y="1706789"/>
                    <a:pt x="1692207" y="1706788"/>
                  </a:cubicBezTo>
                  <a:close/>
                  <a:moveTo>
                    <a:pt x="1560909" y="1573594"/>
                  </a:moveTo>
                  <a:cubicBezTo>
                    <a:pt x="1560909" y="1565983"/>
                    <a:pt x="1564714" y="1565983"/>
                    <a:pt x="1568520" y="1565983"/>
                  </a:cubicBezTo>
                  <a:cubicBezTo>
                    <a:pt x="1566617" y="1567886"/>
                    <a:pt x="1564714" y="1571692"/>
                    <a:pt x="1560909" y="1573594"/>
                  </a:cubicBezTo>
                  <a:close/>
                  <a:moveTo>
                    <a:pt x="1640830" y="1674441"/>
                  </a:moveTo>
                  <a:cubicBezTo>
                    <a:pt x="1648441" y="1674441"/>
                    <a:pt x="1648441" y="1668733"/>
                    <a:pt x="1654150" y="1668733"/>
                  </a:cubicBezTo>
                  <a:cubicBezTo>
                    <a:pt x="1654149" y="1663025"/>
                    <a:pt x="1656053" y="1663024"/>
                    <a:pt x="1656052" y="1659219"/>
                  </a:cubicBezTo>
                  <a:cubicBezTo>
                    <a:pt x="1646538" y="1659219"/>
                    <a:pt x="1642733" y="1664927"/>
                    <a:pt x="1640830" y="1674441"/>
                  </a:cubicBezTo>
                  <a:close/>
                  <a:moveTo>
                    <a:pt x="1680790" y="1723914"/>
                  </a:moveTo>
                  <a:cubicBezTo>
                    <a:pt x="1684596" y="1718205"/>
                    <a:pt x="1694110" y="1716302"/>
                    <a:pt x="1699819" y="1712497"/>
                  </a:cubicBezTo>
                  <a:cubicBezTo>
                    <a:pt x="1699819" y="1716302"/>
                    <a:pt x="1688401" y="1722011"/>
                    <a:pt x="1680790" y="1723914"/>
                  </a:cubicBezTo>
                  <a:close/>
                  <a:moveTo>
                    <a:pt x="1595161" y="1632580"/>
                  </a:moveTo>
                  <a:cubicBezTo>
                    <a:pt x="1597063" y="1626872"/>
                    <a:pt x="1600869" y="1624969"/>
                    <a:pt x="1606578" y="1623066"/>
                  </a:cubicBezTo>
                  <a:cubicBezTo>
                    <a:pt x="1606578" y="1630678"/>
                    <a:pt x="1600869" y="1632580"/>
                    <a:pt x="1595161" y="1632580"/>
                  </a:cubicBezTo>
                  <a:close/>
                  <a:moveTo>
                    <a:pt x="1866320" y="1933932"/>
                  </a:moveTo>
                  <a:cubicBezTo>
                    <a:pt x="1869174" y="1933695"/>
                    <a:pt x="1872980" y="1932267"/>
                    <a:pt x="1876786" y="1933219"/>
                  </a:cubicBezTo>
                  <a:cubicBezTo>
                    <a:pt x="1876786" y="1929413"/>
                    <a:pt x="1880592" y="1929413"/>
                    <a:pt x="1880592" y="1923705"/>
                  </a:cubicBezTo>
                  <a:cubicBezTo>
                    <a:pt x="1872980" y="1919899"/>
                    <a:pt x="1871077" y="1929413"/>
                    <a:pt x="1861563" y="1927510"/>
                  </a:cubicBezTo>
                  <a:cubicBezTo>
                    <a:pt x="1861563" y="1933219"/>
                    <a:pt x="1863466" y="1934170"/>
                    <a:pt x="1866320" y="1933932"/>
                  </a:cubicBezTo>
                  <a:close/>
                  <a:moveTo>
                    <a:pt x="1667470" y="1735330"/>
                  </a:moveTo>
                  <a:cubicBezTo>
                    <a:pt x="1663664" y="1729622"/>
                    <a:pt x="1676984" y="1729622"/>
                    <a:pt x="1676984" y="1723913"/>
                  </a:cubicBezTo>
                  <a:cubicBezTo>
                    <a:pt x="1680790" y="1727719"/>
                    <a:pt x="1669373" y="1731525"/>
                    <a:pt x="1667470" y="1735330"/>
                  </a:cubicBezTo>
                  <a:close/>
                  <a:moveTo>
                    <a:pt x="1842534" y="1923705"/>
                  </a:moveTo>
                  <a:cubicBezTo>
                    <a:pt x="1852048" y="1919899"/>
                    <a:pt x="1857757" y="1912288"/>
                    <a:pt x="1863466" y="1902774"/>
                  </a:cubicBezTo>
                  <a:cubicBezTo>
                    <a:pt x="1852049" y="1904677"/>
                    <a:pt x="1840631" y="1908482"/>
                    <a:pt x="1842534" y="1923705"/>
                  </a:cubicBezTo>
                  <a:close/>
                  <a:moveTo>
                    <a:pt x="1703624" y="1788608"/>
                  </a:moveTo>
                  <a:cubicBezTo>
                    <a:pt x="1715041" y="1773386"/>
                    <a:pt x="1741682" y="1765775"/>
                    <a:pt x="1745488" y="1744844"/>
                  </a:cubicBezTo>
                  <a:cubicBezTo>
                    <a:pt x="1730265" y="1758163"/>
                    <a:pt x="1709333" y="1765774"/>
                    <a:pt x="1703624" y="1788608"/>
                  </a:cubicBezTo>
                  <a:close/>
                  <a:moveTo>
                    <a:pt x="1834923" y="1957955"/>
                  </a:moveTo>
                  <a:cubicBezTo>
                    <a:pt x="1840632" y="1957955"/>
                    <a:pt x="1846340" y="1952246"/>
                    <a:pt x="1842534" y="1950344"/>
                  </a:cubicBezTo>
                  <a:cubicBezTo>
                    <a:pt x="1840631" y="1954149"/>
                    <a:pt x="1836825" y="1952246"/>
                    <a:pt x="1834923" y="1957955"/>
                  </a:cubicBezTo>
                  <a:close/>
                  <a:moveTo>
                    <a:pt x="1648441" y="1765775"/>
                  </a:moveTo>
                  <a:cubicBezTo>
                    <a:pt x="1665567" y="1761969"/>
                    <a:pt x="1676984" y="1750552"/>
                    <a:pt x="1690304" y="1741038"/>
                  </a:cubicBezTo>
                  <a:cubicBezTo>
                    <a:pt x="1699819" y="1744844"/>
                    <a:pt x="1707430" y="1735330"/>
                    <a:pt x="1705527" y="1727719"/>
                  </a:cubicBezTo>
                  <a:cubicBezTo>
                    <a:pt x="1686499" y="1731524"/>
                    <a:pt x="1675081" y="1746747"/>
                    <a:pt x="1659858" y="1754358"/>
                  </a:cubicBezTo>
                  <a:cubicBezTo>
                    <a:pt x="1654150" y="1756260"/>
                    <a:pt x="1648441" y="1758163"/>
                    <a:pt x="1648441" y="1765775"/>
                  </a:cubicBezTo>
                  <a:close/>
                  <a:moveTo>
                    <a:pt x="1374427" y="1486067"/>
                  </a:moveTo>
                  <a:lnTo>
                    <a:pt x="1373932" y="1484085"/>
                  </a:lnTo>
                  <a:lnTo>
                    <a:pt x="1375241" y="1483828"/>
                  </a:lnTo>
                  <a:close/>
                  <a:moveTo>
                    <a:pt x="1676984" y="1809538"/>
                  </a:moveTo>
                  <a:cubicBezTo>
                    <a:pt x="1682693" y="1811441"/>
                    <a:pt x="1688402" y="1801927"/>
                    <a:pt x="1692207" y="1796219"/>
                  </a:cubicBezTo>
                  <a:cubicBezTo>
                    <a:pt x="1684596" y="1798121"/>
                    <a:pt x="1682693" y="1805733"/>
                    <a:pt x="1676984" y="1809538"/>
                  </a:cubicBezTo>
                  <a:close/>
                  <a:moveTo>
                    <a:pt x="1848243" y="1994107"/>
                  </a:moveTo>
                  <a:cubicBezTo>
                    <a:pt x="1846340" y="1988399"/>
                    <a:pt x="1853951" y="1990302"/>
                    <a:pt x="1853951" y="1986496"/>
                  </a:cubicBezTo>
                  <a:cubicBezTo>
                    <a:pt x="1857757" y="1988399"/>
                    <a:pt x="1852049" y="1996010"/>
                    <a:pt x="1848243" y="1994107"/>
                  </a:cubicBezTo>
                  <a:close/>
                  <a:moveTo>
                    <a:pt x="1397261" y="1524122"/>
                  </a:moveTo>
                  <a:cubicBezTo>
                    <a:pt x="1393456" y="1524122"/>
                    <a:pt x="1395359" y="1518414"/>
                    <a:pt x="1393456" y="1518414"/>
                  </a:cubicBezTo>
                  <a:cubicBezTo>
                    <a:pt x="1395358" y="1514608"/>
                    <a:pt x="1399164" y="1512705"/>
                    <a:pt x="1402970" y="1512706"/>
                  </a:cubicBezTo>
                  <a:cubicBezTo>
                    <a:pt x="1401067" y="1508900"/>
                    <a:pt x="1402970" y="1505094"/>
                    <a:pt x="1401067" y="1505094"/>
                  </a:cubicBezTo>
                  <a:cubicBezTo>
                    <a:pt x="1404873" y="1501289"/>
                    <a:pt x="1404873" y="1506997"/>
                    <a:pt x="1402970" y="1499386"/>
                  </a:cubicBezTo>
                  <a:cubicBezTo>
                    <a:pt x="1406776" y="1503192"/>
                    <a:pt x="1410582" y="1503191"/>
                    <a:pt x="1412485" y="1497483"/>
                  </a:cubicBezTo>
                  <a:cubicBezTo>
                    <a:pt x="1412484" y="1493678"/>
                    <a:pt x="1408679" y="1495581"/>
                    <a:pt x="1408679" y="1497483"/>
                  </a:cubicBezTo>
                  <a:cubicBezTo>
                    <a:pt x="1408679" y="1493677"/>
                    <a:pt x="1414387" y="1484164"/>
                    <a:pt x="1420096" y="1480358"/>
                  </a:cubicBezTo>
                  <a:cubicBezTo>
                    <a:pt x="1416290" y="1476553"/>
                    <a:pt x="1412484" y="1484164"/>
                    <a:pt x="1410582" y="1484164"/>
                  </a:cubicBezTo>
                  <a:lnTo>
                    <a:pt x="1409318" y="1477125"/>
                  </a:lnTo>
                  <a:lnTo>
                    <a:pt x="1529182" y="1453547"/>
                  </a:lnTo>
                  <a:lnTo>
                    <a:pt x="1524516" y="1460142"/>
                  </a:lnTo>
                  <a:cubicBezTo>
                    <a:pt x="1513812" y="1472272"/>
                    <a:pt x="1502871" y="1484164"/>
                    <a:pt x="1494308" y="1499386"/>
                  </a:cubicBezTo>
                  <a:cubicBezTo>
                    <a:pt x="1490502" y="1499386"/>
                    <a:pt x="1492405" y="1505094"/>
                    <a:pt x="1484794" y="1503192"/>
                  </a:cubicBezTo>
                  <a:cubicBezTo>
                    <a:pt x="1480988" y="1505094"/>
                    <a:pt x="1480988" y="1514608"/>
                    <a:pt x="1473376" y="1512706"/>
                  </a:cubicBezTo>
                  <a:cubicBezTo>
                    <a:pt x="1467668" y="1503192"/>
                    <a:pt x="1480988" y="1499386"/>
                    <a:pt x="1482891" y="1491775"/>
                  </a:cubicBezTo>
                  <a:cubicBezTo>
                    <a:pt x="1479085" y="1489872"/>
                    <a:pt x="1475279" y="1503192"/>
                    <a:pt x="1465765" y="1501289"/>
                  </a:cubicBezTo>
                  <a:cubicBezTo>
                    <a:pt x="1461959" y="1516511"/>
                    <a:pt x="1446736" y="1518414"/>
                    <a:pt x="1439125" y="1529830"/>
                  </a:cubicBezTo>
                  <a:cubicBezTo>
                    <a:pt x="1433416" y="1514608"/>
                    <a:pt x="1441028" y="1510803"/>
                    <a:pt x="1437222" y="1493678"/>
                  </a:cubicBezTo>
                  <a:cubicBezTo>
                    <a:pt x="1431513" y="1493678"/>
                    <a:pt x="1425804" y="1493678"/>
                    <a:pt x="1425805" y="1499386"/>
                  </a:cubicBezTo>
                  <a:cubicBezTo>
                    <a:pt x="1414387" y="1491775"/>
                    <a:pt x="1402970" y="1510803"/>
                    <a:pt x="1397261" y="1524122"/>
                  </a:cubicBezTo>
                  <a:close/>
                  <a:moveTo>
                    <a:pt x="1587549" y="1731525"/>
                  </a:moveTo>
                  <a:cubicBezTo>
                    <a:pt x="1598966" y="1735330"/>
                    <a:pt x="1608481" y="1723914"/>
                    <a:pt x="1617995" y="1720108"/>
                  </a:cubicBezTo>
                  <a:cubicBezTo>
                    <a:pt x="1619898" y="1708691"/>
                    <a:pt x="1623703" y="1710594"/>
                    <a:pt x="1627509" y="1704886"/>
                  </a:cubicBezTo>
                  <a:cubicBezTo>
                    <a:pt x="1606578" y="1699177"/>
                    <a:pt x="1597064" y="1718205"/>
                    <a:pt x="1587549" y="1731525"/>
                  </a:cubicBezTo>
                  <a:close/>
                  <a:moveTo>
                    <a:pt x="1709333" y="1862816"/>
                  </a:moveTo>
                  <a:cubicBezTo>
                    <a:pt x="1713139" y="1862816"/>
                    <a:pt x="1711236" y="1866622"/>
                    <a:pt x="1716944" y="1866622"/>
                  </a:cubicBezTo>
                  <a:cubicBezTo>
                    <a:pt x="1718847" y="1862816"/>
                    <a:pt x="1715042" y="1859011"/>
                    <a:pt x="1716945" y="1851399"/>
                  </a:cubicBezTo>
                  <a:cubicBezTo>
                    <a:pt x="1716945" y="1851399"/>
                    <a:pt x="1716945" y="1851399"/>
                    <a:pt x="1711236" y="1851399"/>
                  </a:cubicBezTo>
                  <a:cubicBezTo>
                    <a:pt x="1711236" y="1857108"/>
                    <a:pt x="1707430" y="1857108"/>
                    <a:pt x="1709333" y="1862816"/>
                  </a:cubicBezTo>
                  <a:close/>
                  <a:moveTo>
                    <a:pt x="1821602" y="1982691"/>
                  </a:moveTo>
                  <a:cubicBezTo>
                    <a:pt x="1825408" y="1984594"/>
                    <a:pt x="1833020" y="1978885"/>
                    <a:pt x="1834923" y="1971274"/>
                  </a:cubicBezTo>
                  <a:cubicBezTo>
                    <a:pt x="1827311" y="1969371"/>
                    <a:pt x="1829214" y="1978885"/>
                    <a:pt x="1821603" y="1976982"/>
                  </a:cubicBezTo>
                  <a:cubicBezTo>
                    <a:pt x="1821603" y="1976982"/>
                    <a:pt x="1821603" y="1976982"/>
                    <a:pt x="1821602" y="1982691"/>
                  </a:cubicBezTo>
                  <a:close/>
                  <a:moveTo>
                    <a:pt x="1557103" y="1704886"/>
                  </a:moveTo>
                  <a:cubicBezTo>
                    <a:pt x="1553297" y="1702983"/>
                    <a:pt x="1557103" y="1695372"/>
                    <a:pt x="1560909" y="1697275"/>
                  </a:cubicBezTo>
                  <a:cubicBezTo>
                    <a:pt x="1560909" y="1701080"/>
                    <a:pt x="1559006" y="1702983"/>
                    <a:pt x="1557103" y="1704886"/>
                  </a:cubicBezTo>
                  <a:close/>
                  <a:moveTo>
                    <a:pt x="1836826" y="2004335"/>
                  </a:moveTo>
                  <a:cubicBezTo>
                    <a:pt x="1833971" y="2004572"/>
                    <a:pt x="1831117" y="2002670"/>
                    <a:pt x="1831117" y="1997913"/>
                  </a:cubicBezTo>
                  <a:cubicBezTo>
                    <a:pt x="1834923" y="1999816"/>
                    <a:pt x="1834923" y="1996010"/>
                    <a:pt x="1842534" y="1997913"/>
                  </a:cubicBezTo>
                  <a:cubicBezTo>
                    <a:pt x="1842535" y="2001718"/>
                    <a:pt x="1839680" y="2004097"/>
                    <a:pt x="1836826" y="2004335"/>
                  </a:cubicBezTo>
                  <a:close/>
                  <a:moveTo>
                    <a:pt x="1536171" y="1687761"/>
                  </a:moveTo>
                  <a:cubicBezTo>
                    <a:pt x="1532366" y="1683955"/>
                    <a:pt x="1541880" y="1682052"/>
                    <a:pt x="1543783" y="1676344"/>
                  </a:cubicBezTo>
                  <a:cubicBezTo>
                    <a:pt x="1547589" y="1678247"/>
                    <a:pt x="1539977" y="1682052"/>
                    <a:pt x="1541880" y="1685858"/>
                  </a:cubicBezTo>
                  <a:cubicBezTo>
                    <a:pt x="1538074" y="1685858"/>
                    <a:pt x="1536171" y="1683955"/>
                    <a:pt x="1536171" y="1687761"/>
                  </a:cubicBezTo>
                  <a:close/>
                  <a:moveTo>
                    <a:pt x="1349690" y="1489872"/>
                  </a:moveTo>
                  <a:lnTo>
                    <a:pt x="1351544" y="1488489"/>
                  </a:lnTo>
                  <a:lnTo>
                    <a:pt x="1355403" y="1487730"/>
                  </a:lnTo>
                  <a:close/>
                  <a:moveTo>
                    <a:pt x="1543783" y="1697275"/>
                  </a:moveTo>
                  <a:cubicBezTo>
                    <a:pt x="1549491" y="1670636"/>
                    <a:pt x="1576131" y="1653511"/>
                    <a:pt x="1593258" y="1634483"/>
                  </a:cubicBezTo>
                  <a:cubicBezTo>
                    <a:pt x="1595160" y="1634483"/>
                    <a:pt x="1597063" y="1636386"/>
                    <a:pt x="1597063" y="1636386"/>
                  </a:cubicBezTo>
                  <a:cubicBezTo>
                    <a:pt x="1591355" y="1651608"/>
                    <a:pt x="1585646" y="1666830"/>
                    <a:pt x="1568520" y="1670636"/>
                  </a:cubicBezTo>
                  <a:cubicBezTo>
                    <a:pt x="1560909" y="1680150"/>
                    <a:pt x="1553297" y="1687761"/>
                    <a:pt x="1543783" y="1697275"/>
                  </a:cubicBezTo>
                  <a:close/>
                  <a:moveTo>
                    <a:pt x="1402970" y="1554567"/>
                  </a:moveTo>
                  <a:cubicBezTo>
                    <a:pt x="1408679" y="1550761"/>
                    <a:pt x="1410581" y="1543150"/>
                    <a:pt x="1414387" y="1539344"/>
                  </a:cubicBezTo>
                  <a:cubicBezTo>
                    <a:pt x="1416290" y="1541247"/>
                    <a:pt x="1418193" y="1541247"/>
                    <a:pt x="1420096" y="1539344"/>
                  </a:cubicBezTo>
                  <a:cubicBezTo>
                    <a:pt x="1420096" y="1537442"/>
                    <a:pt x="1416290" y="1537442"/>
                    <a:pt x="1418193" y="1533636"/>
                  </a:cubicBezTo>
                  <a:cubicBezTo>
                    <a:pt x="1429610" y="1539344"/>
                    <a:pt x="1410581" y="1552664"/>
                    <a:pt x="1402970" y="1554567"/>
                  </a:cubicBezTo>
                  <a:close/>
                  <a:moveTo>
                    <a:pt x="1444833" y="1604039"/>
                  </a:moveTo>
                  <a:cubicBezTo>
                    <a:pt x="1442930" y="1590719"/>
                    <a:pt x="1458153" y="1586914"/>
                    <a:pt x="1463862" y="1581205"/>
                  </a:cubicBezTo>
                  <a:cubicBezTo>
                    <a:pt x="1479085" y="1567886"/>
                    <a:pt x="1492405" y="1552664"/>
                    <a:pt x="1501919" y="1535539"/>
                  </a:cubicBezTo>
                  <a:cubicBezTo>
                    <a:pt x="1505725" y="1533636"/>
                    <a:pt x="1507628" y="1531733"/>
                    <a:pt x="1511434" y="1531733"/>
                  </a:cubicBezTo>
                  <a:cubicBezTo>
                    <a:pt x="1507628" y="1518414"/>
                    <a:pt x="1522851" y="1514608"/>
                    <a:pt x="1524754" y="1501289"/>
                  </a:cubicBezTo>
                  <a:cubicBezTo>
                    <a:pt x="1522851" y="1497483"/>
                    <a:pt x="1519046" y="1503191"/>
                    <a:pt x="1519045" y="1505094"/>
                  </a:cubicBezTo>
                  <a:cubicBezTo>
                    <a:pt x="1515240" y="1491775"/>
                    <a:pt x="1538074" y="1491775"/>
                    <a:pt x="1536171" y="1472747"/>
                  </a:cubicBezTo>
                  <a:cubicBezTo>
                    <a:pt x="1553297" y="1453720"/>
                    <a:pt x="1579937" y="1432789"/>
                    <a:pt x="1591355" y="1409956"/>
                  </a:cubicBezTo>
                  <a:cubicBezTo>
                    <a:pt x="1597063" y="1402345"/>
                    <a:pt x="1606578" y="1411859"/>
                    <a:pt x="1616092" y="1413761"/>
                  </a:cubicBezTo>
                  <a:cubicBezTo>
                    <a:pt x="1610383" y="1419470"/>
                    <a:pt x="1600869" y="1425178"/>
                    <a:pt x="1604675" y="1434692"/>
                  </a:cubicBezTo>
                  <a:cubicBezTo>
                    <a:pt x="1614189" y="1436595"/>
                    <a:pt x="1612286" y="1427081"/>
                    <a:pt x="1619898" y="1427080"/>
                  </a:cubicBezTo>
                  <a:cubicBezTo>
                    <a:pt x="1616092" y="1432789"/>
                    <a:pt x="1612286" y="1440400"/>
                    <a:pt x="1600869" y="1440400"/>
                  </a:cubicBezTo>
                  <a:cubicBezTo>
                    <a:pt x="1606578" y="1446108"/>
                    <a:pt x="1600869" y="1459428"/>
                    <a:pt x="1602772" y="1463233"/>
                  </a:cubicBezTo>
                  <a:cubicBezTo>
                    <a:pt x="1600869" y="1467039"/>
                    <a:pt x="1598966" y="1457525"/>
                    <a:pt x="1595161" y="1463233"/>
                  </a:cubicBezTo>
                  <a:cubicBezTo>
                    <a:pt x="1595161" y="1467039"/>
                    <a:pt x="1597063" y="1468942"/>
                    <a:pt x="1600869" y="1468942"/>
                  </a:cubicBezTo>
                  <a:cubicBezTo>
                    <a:pt x="1598966" y="1478456"/>
                    <a:pt x="1589452" y="1482261"/>
                    <a:pt x="1593257" y="1491775"/>
                  </a:cubicBezTo>
                  <a:cubicBezTo>
                    <a:pt x="1589452" y="1491775"/>
                    <a:pt x="1587549" y="1491775"/>
                    <a:pt x="1587549" y="1493678"/>
                  </a:cubicBezTo>
                  <a:cubicBezTo>
                    <a:pt x="1589452" y="1486067"/>
                    <a:pt x="1581840" y="1487969"/>
                    <a:pt x="1585646" y="1482261"/>
                  </a:cubicBezTo>
                  <a:cubicBezTo>
                    <a:pt x="1585646" y="1472747"/>
                    <a:pt x="1574229" y="1478456"/>
                    <a:pt x="1568520" y="1482261"/>
                  </a:cubicBezTo>
                  <a:cubicBezTo>
                    <a:pt x="1555200" y="1489872"/>
                    <a:pt x="1539977" y="1512705"/>
                    <a:pt x="1530463" y="1518414"/>
                  </a:cubicBezTo>
                  <a:cubicBezTo>
                    <a:pt x="1528560" y="1529830"/>
                    <a:pt x="1522851" y="1535539"/>
                    <a:pt x="1511434" y="1539344"/>
                  </a:cubicBezTo>
                  <a:cubicBezTo>
                    <a:pt x="1490502" y="1560275"/>
                    <a:pt x="1467668" y="1581205"/>
                    <a:pt x="1444833" y="1604039"/>
                  </a:cubicBezTo>
                  <a:close/>
                  <a:moveTo>
                    <a:pt x="1374427" y="1546956"/>
                  </a:moveTo>
                  <a:cubicBezTo>
                    <a:pt x="1372524" y="1546955"/>
                    <a:pt x="1374427" y="1541247"/>
                    <a:pt x="1370621" y="1541247"/>
                  </a:cubicBezTo>
                  <a:cubicBezTo>
                    <a:pt x="1374427" y="1531733"/>
                    <a:pt x="1383941" y="1527928"/>
                    <a:pt x="1391553" y="1522219"/>
                  </a:cubicBezTo>
                  <a:cubicBezTo>
                    <a:pt x="1393456" y="1529830"/>
                    <a:pt x="1382038" y="1541247"/>
                    <a:pt x="1374427" y="1546956"/>
                  </a:cubicBezTo>
                  <a:close/>
                  <a:moveTo>
                    <a:pt x="1427707" y="1617358"/>
                  </a:moveTo>
                  <a:cubicBezTo>
                    <a:pt x="1423902" y="1617358"/>
                    <a:pt x="1431513" y="1613553"/>
                    <a:pt x="1427707" y="1609747"/>
                  </a:cubicBezTo>
                  <a:cubicBezTo>
                    <a:pt x="1431513" y="1607844"/>
                    <a:pt x="1437222" y="1605941"/>
                    <a:pt x="1442931" y="1604038"/>
                  </a:cubicBezTo>
                  <a:cubicBezTo>
                    <a:pt x="1439125" y="1609747"/>
                    <a:pt x="1431513" y="1609747"/>
                    <a:pt x="1427707" y="1617358"/>
                  </a:cubicBezTo>
                  <a:close/>
                  <a:moveTo>
                    <a:pt x="1471474" y="1668733"/>
                  </a:moveTo>
                  <a:cubicBezTo>
                    <a:pt x="1475279" y="1661122"/>
                    <a:pt x="1480988" y="1643997"/>
                    <a:pt x="1494308" y="1642094"/>
                  </a:cubicBezTo>
                  <a:cubicBezTo>
                    <a:pt x="1486696" y="1651608"/>
                    <a:pt x="1482891" y="1664927"/>
                    <a:pt x="1471474" y="1668733"/>
                  </a:cubicBezTo>
                  <a:close/>
                  <a:moveTo>
                    <a:pt x="1477182" y="1683955"/>
                  </a:moveTo>
                  <a:cubicBezTo>
                    <a:pt x="1473376" y="1682052"/>
                    <a:pt x="1482891" y="1672538"/>
                    <a:pt x="1479085" y="1672538"/>
                  </a:cubicBezTo>
                  <a:cubicBezTo>
                    <a:pt x="1480988" y="1668733"/>
                    <a:pt x="1480988" y="1672538"/>
                    <a:pt x="1484794" y="1672538"/>
                  </a:cubicBezTo>
                  <a:cubicBezTo>
                    <a:pt x="1501920" y="1655414"/>
                    <a:pt x="1507628" y="1624969"/>
                    <a:pt x="1532365" y="1615455"/>
                  </a:cubicBezTo>
                  <a:cubicBezTo>
                    <a:pt x="1541880" y="1617358"/>
                    <a:pt x="1553297" y="1613552"/>
                    <a:pt x="1555200" y="1605942"/>
                  </a:cubicBezTo>
                  <a:cubicBezTo>
                    <a:pt x="1559006" y="1604039"/>
                    <a:pt x="1559006" y="1607844"/>
                    <a:pt x="1560909" y="1605941"/>
                  </a:cubicBezTo>
                  <a:cubicBezTo>
                    <a:pt x="1555200" y="1600233"/>
                    <a:pt x="1566617" y="1588816"/>
                    <a:pt x="1564714" y="1581205"/>
                  </a:cubicBezTo>
                  <a:cubicBezTo>
                    <a:pt x="1576132" y="1583108"/>
                    <a:pt x="1576132" y="1573594"/>
                    <a:pt x="1585646" y="1571691"/>
                  </a:cubicBezTo>
                  <a:cubicBezTo>
                    <a:pt x="1585646" y="1577400"/>
                    <a:pt x="1583743" y="1581205"/>
                    <a:pt x="1581840" y="1583108"/>
                  </a:cubicBezTo>
                  <a:cubicBezTo>
                    <a:pt x="1578034" y="1585011"/>
                    <a:pt x="1578035" y="1581205"/>
                    <a:pt x="1574229" y="1581205"/>
                  </a:cubicBezTo>
                  <a:cubicBezTo>
                    <a:pt x="1574229" y="1588816"/>
                    <a:pt x="1570423" y="1592622"/>
                    <a:pt x="1566617" y="1598331"/>
                  </a:cubicBezTo>
                  <a:cubicBezTo>
                    <a:pt x="1568520" y="1604039"/>
                    <a:pt x="1574229" y="1598330"/>
                    <a:pt x="1578034" y="1598330"/>
                  </a:cubicBezTo>
                  <a:cubicBezTo>
                    <a:pt x="1572326" y="1605941"/>
                    <a:pt x="1551394" y="1607844"/>
                    <a:pt x="1551394" y="1619261"/>
                  </a:cubicBezTo>
                  <a:cubicBezTo>
                    <a:pt x="1541880" y="1613552"/>
                    <a:pt x="1536171" y="1624969"/>
                    <a:pt x="1526657" y="1632580"/>
                  </a:cubicBezTo>
                  <a:cubicBezTo>
                    <a:pt x="1528560" y="1638289"/>
                    <a:pt x="1528560" y="1636386"/>
                    <a:pt x="1526657" y="1643997"/>
                  </a:cubicBezTo>
                  <a:cubicBezTo>
                    <a:pt x="1511434" y="1657317"/>
                    <a:pt x="1496211" y="1674441"/>
                    <a:pt x="1477182" y="1683955"/>
                  </a:cubicBezTo>
                  <a:close/>
                  <a:moveTo>
                    <a:pt x="1637024" y="1908482"/>
                  </a:moveTo>
                  <a:cubicBezTo>
                    <a:pt x="1640830" y="1902774"/>
                    <a:pt x="1648441" y="1900871"/>
                    <a:pt x="1652247" y="1893260"/>
                  </a:cubicBezTo>
                  <a:cubicBezTo>
                    <a:pt x="1642732" y="1893260"/>
                    <a:pt x="1635121" y="1902774"/>
                    <a:pt x="1637024" y="1908482"/>
                  </a:cubicBezTo>
                  <a:close/>
                  <a:moveTo>
                    <a:pt x="1385844" y="1645900"/>
                  </a:moveTo>
                  <a:cubicBezTo>
                    <a:pt x="1387747" y="1636386"/>
                    <a:pt x="1406776" y="1630678"/>
                    <a:pt x="1414387" y="1621164"/>
                  </a:cubicBezTo>
                  <a:cubicBezTo>
                    <a:pt x="1416290" y="1628775"/>
                    <a:pt x="1391553" y="1642094"/>
                    <a:pt x="1385844" y="1645900"/>
                  </a:cubicBezTo>
                  <a:close/>
                  <a:moveTo>
                    <a:pt x="1718847" y="2003621"/>
                  </a:moveTo>
                  <a:cubicBezTo>
                    <a:pt x="1724556" y="2003621"/>
                    <a:pt x="1730265" y="2003621"/>
                    <a:pt x="1730265" y="1997913"/>
                  </a:cubicBezTo>
                  <a:cubicBezTo>
                    <a:pt x="1724556" y="1997913"/>
                    <a:pt x="1720750" y="1997913"/>
                    <a:pt x="1718847" y="2003621"/>
                  </a:cubicBezTo>
                  <a:close/>
                  <a:moveTo>
                    <a:pt x="1368718" y="1653511"/>
                  </a:moveTo>
                  <a:cubicBezTo>
                    <a:pt x="1372524" y="1649705"/>
                    <a:pt x="1376330" y="1645900"/>
                    <a:pt x="1383941" y="1645900"/>
                  </a:cubicBezTo>
                  <a:cubicBezTo>
                    <a:pt x="1380135" y="1649705"/>
                    <a:pt x="1372524" y="1649705"/>
                    <a:pt x="1368718" y="1653511"/>
                  </a:cubicBezTo>
                  <a:close/>
                  <a:moveTo>
                    <a:pt x="1397261" y="1701080"/>
                  </a:moveTo>
                  <a:cubicBezTo>
                    <a:pt x="1399164" y="1695372"/>
                    <a:pt x="1399164" y="1693469"/>
                    <a:pt x="1397261" y="1687761"/>
                  </a:cubicBezTo>
                  <a:cubicBezTo>
                    <a:pt x="1406776" y="1683955"/>
                    <a:pt x="1420096" y="1683955"/>
                    <a:pt x="1425805" y="1676344"/>
                  </a:cubicBezTo>
                  <a:cubicBezTo>
                    <a:pt x="1431513" y="1678247"/>
                    <a:pt x="1433416" y="1683955"/>
                    <a:pt x="1435319" y="1689664"/>
                  </a:cubicBezTo>
                  <a:cubicBezTo>
                    <a:pt x="1427707" y="1697275"/>
                    <a:pt x="1416290" y="1699177"/>
                    <a:pt x="1410581" y="1708691"/>
                  </a:cubicBezTo>
                  <a:cubicBezTo>
                    <a:pt x="1404873" y="1704886"/>
                    <a:pt x="1406776" y="1702983"/>
                    <a:pt x="1404873" y="1699177"/>
                  </a:cubicBezTo>
                  <a:cubicBezTo>
                    <a:pt x="1402970" y="1699178"/>
                    <a:pt x="1401067" y="1701080"/>
                    <a:pt x="1397261" y="1701080"/>
                  </a:cubicBezTo>
                  <a:close/>
                  <a:moveTo>
                    <a:pt x="1414387" y="1737233"/>
                  </a:moveTo>
                  <a:cubicBezTo>
                    <a:pt x="1414387" y="1729622"/>
                    <a:pt x="1418193" y="1729622"/>
                    <a:pt x="1410581" y="1731524"/>
                  </a:cubicBezTo>
                  <a:cubicBezTo>
                    <a:pt x="1414387" y="1725816"/>
                    <a:pt x="1416290" y="1727719"/>
                    <a:pt x="1421999" y="1727719"/>
                  </a:cubicBezTo>
                  <a:cubicBezTo>
                    <a:pt x="1416290" y="1729622"/>
                    <a:pt x="1421999" y="1735330"/>
                    <a:pt x="1414387" y="1737233"/>
                  </a:cubicBezTo>
                  <a:close/>
                  <a:moveTo>
                    <a:pt x="1441028" y="1767677"/>
                  </a:moveTo>
                  <a:cubicBezTo>
                    <a:pt x="1435319" y="1765774"/>
                    <a:pt x="1441027" y="1761969"/>
                    <a:pt x="1442930" y="1760066"/>
                  </a:cubicBezTo>
                  <a:cubicBezTo>
                    <a:pt x="1444833" y="1760066"/>
                    <a:pt x="1444833" y="1763872"/>
                    <a:pt x="1446736" y="1763872"/>
                  </a:cubicBezTo>
                  <a:cubicBezTo>
                    <a:pt x="1448639" y="1767677"/>
                    <a:pt x="1441028" y="1765774"/>
                    <a:pt x="1441028" y="1767677"/>
                  </a:cubicBezTo>
                  <a:close/>
                  <a:moveTo>
                    <a:pt x="1353495" y="1706788"/>
                  </a:moveTo>
                  <a:cubicBezTo>
                    <a:pt x="1355398" y="1701080"/>
                    <a:pt x="1357301" y="1699177"/>
                    <a:pt x="1357301" y="1695372"/>
                  </a:cubicBezTo>
                  <a:cubicBezTo>
                    <a:pt x="1363010" y="1693469"/>
                    <a:pt x="1368718" y="1693469"/>
                    <a:pt x="1376330" y="1693469"/>
                  </a:cubicBezTo>
                  <a:cubicBezTo>
                    <a:pt x="1372524" y="1697275"/>
                    <a:pt x="1378233" y="1697275"/>
                    <a:pt x="1378233" y="1701080"/>
                  </a:cubicBezTo>
                  <a:cubicBezTo>
                    <a:pt x="1378233" y="1710594"/>
                    <a:pt x="1366815" y="1706788"/>
                    <a:pt x="1361107" y="1712497"/>
                  </a:cubicBezTo>
                  <a:cubicBezTo>
                    <a:pt x="1357301" y="1712497"/>
                    <a:pt x="1357301" y="1706788"/>
                    <a:pt x="1353495" y="1706788"/>
                  </a:cubicBezTo>
                  <a:close/>
                  <a:moveTo>
                    <a:pt x="1627510" y="2003621"/>
                  </a:moveTo>
                  <a:cubicBezTo>
                    <a:pt x="1638927" y="2003621"/>
                    <a:pt x="1654150" y="1997913"/>
                    <a:pt x="1657955" y="1988399"/>
                  </a:cubicBezTo>
                  <a:cubicBezTo>
                    <a:pt x="1646538" y="1992205"/>
                    <a:pt x="1635121" y="1994107"/>
                    <a:pt x="1627510" y="2003621"/>
                  </a:cubicBezTo>
                  <a:close/>
                  <a:moveTo>
                    <a:pt x="1402970" y="1771483"/>
                  </a:moveTo>
                  <a:cubicBezTo>
                    <a:pt x="1402970" y="1763872"/>
                    <a:pt x="1414387" y="1767677"/>
                    <a:pt x="1420096" y="1765774"/>
                  </a:cubicBezTo>
                  <a:cubicBezTo>
                    <a:pt x="1416290" y="1771483"/>
                    <a:pt x="1408679" y="1775288"/>
                    <a:pt x="1402970" y="1771483"/>
                  </a:cubicBezTo>
                  <a:close/>
                  <a:moveTo>
                    <a:pt x="1526657" y="1910385"/>
                  </a:moveTo>
                  <a:cubicBezTo>
                    <a:pt x="1524754" y="1904677"/>
                    <a:pt x="1530463" y="1902774"/>
                    <a:pt x="1530463" y="1898969"/>
                  </a:cubicBezTo>
                  <a:cubicBezTo>
                    <a:pt x="1534268" y="1900871"/>
                    <a:pt x="1539977" y="1898969"/>
                    <a:pt x="1543783" y="1902774"/>
                  </a:cubicBezTo>
                  <a:cubicBezTo>
                    <a:pt x="1538074" y="1906580"/>
                    <a:pt x="1532366" y="1908482"/>
                    <a:pt x="1526657" y="1910385"/>
                  </a:cubicBezTo>
                  <a:close/>
                  <a:moveTo>
                    <a:pt x="1161305" y="1527928"/>
                  </a:moveTo>
                  <a:lnTo>
                    <a:pt x="1161305" y="1525909"/>
                  </a:lnTo>
                  <a:lnTo>
                    <a:pt x="1245732" y="1509302"/>
                  </a:lnTo>
                  <a:lnTo>
                    <a:pt x="1243663" y="1516541"/>
                  </a:lnTo>
                  <a:cubicBezTo>
                    <a:pt x="1236349" y="1521982"/>
                    <a:pt x="1218867" y="1512705"/>
                    <a:pt x="1208877" y="1518414"/>
                  </a:cubicBezTo>
                  <a:cubicBezTo>
                    <a:pt x="1206974" y="1524122"/>
                    <a:pt x="1214585" y="1522220"/>
                    <a:pt x="1212682" y="1527928"/>
                  </a:cubicBezTo>
                  <a:cubicBezTo>
                    <a:pt x="1205071" y="1526025"/>
                    <a:pt x="1195556" y="1516511"/>
                    <a:pt x="1195556" y="1527928"/>
                  </a:cubicBezTo>
                  <a:cubicBezTo>
                    <a:pt x="1180334" y="1535539"/>
                    <a:pt x="1170819" y="1526025"/>
                    <a:pt x="1161305" y="1527928"/>
                  </a:cubicBezTo>
                  <a:close/>
                  <a:moveTo>
                    <a:pt x="1532365" y="1931316"/>
                  </a:moveTo>
                  <a:cubicBezTo>
                    <a:pt x="1536171" y="1933219"/>
                    <a:pt x="1538074" y="1929413"/>
                    <a:pt x="1541880" y="1929413"/>
                  </a:cubicBezTo>
                  <a:cubicBezTo>
                    <a:pt x="1541880" y="1923705"/>
                    <a:pt x="1530463" y="1923705"/>
                    <a:pt x="1532365" y="1931316"/>
                  </a:cubicBezTo>
                  <a:close/>
                  <a:moveTo>
                    <a:pt x="1248837" y="1634483"/>
                  </a:moveTo>
                  <a:cubicBezTo>
                    <a:pt x="1248837" y="1634483"/>
                    <a:pt x="1248837" y="1634483"/>
                    <a:pt x="1248837" y="1623066"/>
                  </a:cubicBezTo>
                  <a:cubicBezTo>
                    <a:pt x="1264060" y="1621164"/>
                    <a:pt x="1281186" y="1619261"/>
                    <a:pt x="1290700" y="1615455"/>
                  </a:cubicBezTo>
                  <a:cubicBezTo>
                    <a:pt x="1292603" y="1615455"/>
                    <a:pt x="1292603" y="1617358"/>
                    <a:pt x="1294506" y="1619261"/>
                  </a:cubicBezTo>
                  <a:cubicBezTo>
                    <a:pt x="1284992" y="1632580"/>
                    <a:pt x="1262157" y="1636386"/>
                    <a:pt x="1248837" y="1634483"/>
                  </a:cubicBezTo>
                  <a:close/>
                  <a:moveTo>
                    <a:pt x="1376330" y="1780997"/>
                  </a:moveTo>
                  <a:cubicBezTo>
                    <a:pt x="1378233" y="1777191"/>
                    <a:pt x="1380136" y="1773386"/>
                    <a:pt x="1385844" y="1773386"/>
                  </a:cubicBezTo>
                  <a:cubicBezTo>
                    <a:pt x="1385844" y="1777191"/>
                    <a:pt x="1382038" y="1779094"/>
                    <a:pt x="1383941" y="1782900"/>
                  </a:cubicBezTo>
                  <a:cubicBezTo>
                    <a:pt x="1378233" y="1786705"/>
                    <a:pt x="1380135" y="1779094"/>
                    <a:pt x="1376330" y="1780997"/>
                  </a:cubicBezTo>
                  <a:close/>
                  <a:moveTo>
                    <a:pt x="1267866" y="1666830"/>
                  </a:moveTo>
                  <a:cubicBezTo>
                    <a:pt x="1267866" y="1666830"/>
                    <a:pt x="1267866" y="1666830"/>
                    <a:pt x="1267866" y="1659219"/>
                  </a:cubicBezTo>
                  <a:cubicBezTo>
                    <a:pt x="1275477" y="1657316"/>
                    <a:pt x="1273574" y="1657316"/>
                    <a:pt x="1283089" y="1659219"/>
                  </a:cubicBezTo>
                  <a:cubicBezTo>
                    <a:pt x="1281186" y="1661122"/>
                    <a:pt x="1283089" y="1661122"/>
                    <a:pt x="1283089" y="1664928"/>
                  </a:cubicBezTo>
                  <a:cubicBezTo>
                    <a:pt x="1273574" y="1661122"/>
                    <a:pt x="1273574" y="1663024"/>
                    <a:pt x="1267866" y="1666830"/>
                  </a:cubicBezTo>
                  <a:close/>
                  <a:moveTo>
                    <a:pt x="1235517" y="1636386"/>
                  </a:moveTo>
                  <a:cubicBezTo>
                    <a:pt x="1233614" y="1628775"/>
                    <a:pt x="1239323" y="1624969"/>
                    <a:pt x="1245031" y="1624969"/>
                  </a:cubicBezTo>
                  <a:cubicBezTo>
                    <a:pt x="1246934" y="1628775"/>
                    <a:pt x="1243128" y="1628775"/>
                    <a:pt x="1245031" y="1632580"/>
                  </a:cubicBezTo>
                  <a:cubicBezTo>
                    <a:pt x="1241225" y="1634483"/>
                    <a:pt x="1239323" y="1636386"/>
                    <a:pt x="1235517" y="1636386"/>
                  </a:cubicBezTo>
                  <a:close/>
                  <a:moveTo>
                    <a:pt x="1663664" y="2098760"/>
                  </a:moveTo>
                  <a:cubicBezTo>
                    <a:pt x="1665567" y="2094954"/>
                    <a:pt x="1669373" y="2093051"/>
                    <a:pt x="1673178" y="2091149"/>
                  </a:cubicBezTo>
                  <a:cubicBezTo>
                    <a:pt x="1671275" y="2098760"/>
                    <a:pt x="1669373" y="2094954"/>
                    <a:pt x="1663664" y="2098760"/>
                  </a:cubicBezTo>
                  <a:close/>
                  <a:moveTo>
                    <a:pt x="1186042" y="1592622"/>
                  </a:moveTo>
                  <a:cubicBezTo>
                    <a:pt x="1186042" y="1590719"/>
                    <a:pt x="1187945" y="1590719"/>
                    <a:pt x="1186042" y="1586914"/>
                  </a:cubicBezTo>
                  <a:cubicBezTo>
                    <a:pt x="1199362" y="1588816"/>
                    <a:pt x="1203168" y="1586914"/>
                    <a:pt x="1212682" y="1581205"/>
                  </a:cubicBezTo>
                  <a:cubicBezTo>
                    <a:pt x="1212682" y="1594525"/>
                    <a:pt x="1191751" y="1598330"/>
                    <a:pt x="1186042" y="1592622"/>
                  </a:cubicBezTo>
                  <a:close/>
                  <a:moveTo>
                    <a:pt x="1161305" y="1569789"/>
                  </a:moveTo>
                  <a:lnTo>
                    <a:pt x="1161305" y="1569713"/>
                  </a:lnTo>
                  <a:lnTo>
                    <a:pt x="1165111" y="1569789"/>
                  </a:lnTo>
                  <a:cubicBezTo>
                    <a:pt x="1161305" y="1569789"/>
                    <a:pt x="1161305" y="1569789"/>
                    <a:pt x="1161305" y="1569789"/>
                  </a:cubicBezTo>
                  <a:close/>
                  <a:moveTo>
                    <a:pt x="1286895" y="1714400"/>
                  </a:moveTo>
                  <a:cubicBezTo>
                    <a:pt x="1292603" y="1714400"/>
                    <a:pt x="1300215" y="1702983"/>
                    <a:pt x="1302118" y="1714400"/>
                  </a:cubicBezTo>
                  <a:cubicBezTo>
                    <a:pt x="1294506" y="1710594"/>
                    <a:pt x="1286895" y="1720108"/>
                    <a:pt x="1286895" y="1714400"/>
                  </a:cubicBezTo>
                  <a:close/>
                  <a:moveTo>
                    <a:pt x="1488599" y="1938927"/>
                  </a:moveTo>
                  <a:cubicBezTo>
                    <a:pt x="1486696" y="1938927"/>
                    <a:pt x="1484794" y="1935121"/>
                    <a:pt x="1484794" y="1931316"/>
                  </a:cubicBezTo>
                  <a:cubicBezTo>
                    <a:pt x="1484794" y="1931316"/>
                    <a:pt x="1484794" y="1931316"/>
                    <a:pt x="1490502" y="1931316"/>
                  </a:cubicBezTo>
                  <a:cubicBezTo>
                    <a:pt x="1490502" y="1935121"/>
                    <a:pt x="1488599" y="1937024"/>
                    <a:pt x="1488599" y="1938927"/>
                  </a:cubicBezTo>
                  <a:close/>
                  <a:moveTo>
                    <a:pt x="1279283" y="1731525"/>
                  </a:moveTo>
                  <a:cubicBezTo>
                    <a:pt x="1277380" y="1727719"/>
                    <a:pt x="1279283" y="1722011"/>
                    <a:pt x="1273574" y="1722011"/>
                  </a:cubicBezTo>
                  <a:cubicBezTo>
                    <a:pt x="1281186" y="1720108"/>
                    <a:pt x="1292603" y="1714400"/>
                    <a:pt x="1302118" y="1718205"/>
                  </a:cubicBezTo>
                  <a:cubicBezTo>
                    <a:pt x="1298312" y="1725816"/>
                    <a:pt x="1288797" y="1729622"/>
                    <a:pt x="1279283" y="1731525"/>
                  </a:cubicBezTo>
                  <a:close/>
                  <a:moveTo>
                    <a:pt x="1614665" y="2121355"/>
                  </a:moveTo>
                  <a:cubicBezTo>
                    <a:pt x="1613714" y="2120166"/>
                    <a:pt x="1613238" y="2117788"/>
                    <a:pt x="1614189" y="2115885"/>
                  </a:cubicBezTo>
                  <a:cubicBezTo>
                    <a:pt x="1617995" y="2115885"/>
                    <a:pt x="1619898" y="2112079"/>
                    <a:pt x="1623704" y="2112079"/>
                  </a:cubicBezTo>
                  <a:cubicBezTo>
                    <a:pt x="1623704" y="2121593"/>
                    <a:pt x="1614189" y="2117788"/>
                    <a:pt x="1617995" y="2119690"/>
                  </a:cubicBezTo>
                  <a:cubicBezTo>
                    <a:pt x="1617043" y="2122544"/>
                    <a:pt x="1615616" y="2122544"/>
                    <a:pt x="1614665" y="2121355"/>
                  </a:cubicBezTo>
                  <a:close/>
                  <a:moveTo>
                    <a:pt x="1298312" y="1800025"/>
                  </a:moveTo>
                  <a:cubicBezTo>
                    <a:pt x="1300215" y="1794316"/>
                    <a:pt x="1315438" y="1792413"/>
                    <a:pt x="1321146" y="1794316"/>
                  </a:cubicBezTo>
                  <a:cubicBezTo>
                    <a:pt x="1317341" y="1798122"/>
                    <a:pt x="1305923" y="1803830"/>
                    <a:pt x="1298312" y="1800025"/>
                  </a:cubicBezTo>
                  <a:close/>
                  <a:moveTo>
                    <a:pt x="1170819" y="1676344"/>
                  </a:moveTo>
                  <a:cubicBezTo>
                    <a:pt x="1174625" y="1672539"/>
                    <a:pt x="1195557" y="1661122"/>
                    <a:pt x="1199362" y="1676344"/>
                  </a:cubicBezTo>
                  <a:cubicBezTo>
                    <a:pt x="1195556" y="1680150"/>
                    <a:pt x="1187945" y="1678247"/>
                    <a:pt x="1187945" y="1674441"/>
                  </a:cubicBezTo>
                  <a:cubicBezTo>
                    <a:pt x="1184139" y="1676344"/>
                    <a:pt x="1176528" y="1676344"/>
                    <a:pt x="1170819" y="1676344"/>
                  </a:cubicBezTo>
                  <a:close/>
                  <a:moveTo>
                    <a:pt x="1441028" y="1971274"/>
                  </a:moveTo>
                  <a:cubicBezTo>
                    <a:pt x="1452445" y="1952246"/>
                    <a:pt x="1482891" y="1950344"/>
                    <a:pt x="1500017" y="1937024"/>
                  </a:cubicBezTo>
                  <a:cubicBezTo>
                    <a:pt x="1500017" y="1933219"/>
                    <a:pt x="1496211" y="1938927"/>
                    <a:pt x="1494308" y="1935121"/>
                  </a:cubicBezTo>
                  <a:cubicBezTo>
                    <a:pt x="1496211" y="1931316"/>
                    <a:pt x="1500017" y="1935121"/>
                    <a:pt x="1501919" y="1931316"/>
                  </a:cubicBezTo>
                  <a:cubicBezTo>
                    <a:pt x="1501919" y="1929413"/>
                    <a:pt x="1500017" y="1931316"/>
                    <a:pt x="1500017" y="1929413"/>
                  </a:cubicBezTo>
                  <a:cubicBezTo>
                    <a:pt x="1517142" y="1917996"/>
                    <a:pt x="1538074" y="1910385"/>
                    <a:pt x="1560909" y="1902774"/>
                  </a:cubicBezTo>
                  <a:cubicBezTo>
                    <a:pt x="1557103" y="1908483"/>
                    <a:pt x="1551394" y="1906580"/>
                    <a:pt x="1547589" y="1912288"/>
                  </a:cubicBezTo>
                  <a:cubicBezTo>
                    <a:pt x="1549491" y="1917997"/>
                    <a:pt x="1557103" y="1919899"/>
                    <a:pt x="1553297" y="1927510"/>
                  </a:cubicBezTo>
                  <a:cubicBezTo>
                    <a:pt x="1572326" y="1923705"/>
                    <a:pt x="1574229" y="1908483"/>
                    <a:pt x="1585646" y="1898969"/>
                  </a:cubicBezTo>
                  <a:cubicBezTo>
                    <a:pt x="1593258" y="1906580"/>
                    <a:pt x="1604675" y="1898969"/>
                    <a:pt x="1610383" y="1891358"/>
                  </a:cubicBezTo>
                  <a:cubicBezTo>
                    <a:pt x="1610383" y="1889455"/>
                    <a:pt x="1608481" y="1889455"/>
                    <a:pt x="1606578" y="1889455"/>
                  </a:cubicBezTo>
                  <a:cubicBezTo>
                    <a:pt x="1612286" y="1876135"/>
                    <a:pt x="1627509" y="1872330"/>
                    <a:pt x="1637024" y="1862816"/>
                  </a:cubicBezTo>
                  <a:cubicBezTo>
                    <a:pt x="1638927" y="1868524"/>
                    <a:pt x="1629412" y="1874233"/>
                    <a:pt x="1623703" y="1876135"/>
                  </a:cubicBezTo>
                  <a:cubicBezTo>
                    <a:pt x="1621801" y="1879941"/>
                    <a:pt x="1623704" y="1881844"/>
                    <a:pt x="1621801" y="1887552"/>
                  </a:cubicBezTo>
                  <a:cubicBezTo>
                    <a:pt x="1629412" y="1889455"/>
                    <a:pt x="1637024" y="1874233"/>
                    <a:pt x="1646538" y="1874233"/>
                  </a:cubicBezTo>
                  <a:cubicBezTo>
                    <a:pt x="1648441" y="1876135"/>
                    <a:pt x="1648441" y="1879941"/>
                    <a:pt x="1652247" y="1881844"/>
                  </a:cubicBezTo>
                  <a:cubicBezTo>
                    <a:pt x="1673178" y="1876135"/>
                    <a:pt x="1690304" y="1853302"/>
                    <a:pt x="1699819" y="1839983"/>
                  </a:cubicBezTo>
                  <a:cubicBezTo>
                    <a:pt x="1699819" y="1838080"/>
                    <a:pt x="1699819" y="1838080"/>
                    <a:pt x="1699819" y="1836177"/>
                  </a:cubicBezTo>
                  <a:cubicBezTo>
                    <a:pt x="1735973" y="1809538"/>
                    <a:pt x="1770225" y="1792413"/>
                    <a:pt x="1800671" y="1765775"/>
                  </a:cubicBezTo>
                  <a:cubicBezTo>
                    <a:pt x="1800671" y="1760066"/>
                    <a:pt x="1796865" y="1758163"/>
                    <a:pt x="1800671" y="1754358"/>
                  </a:cubicBezTo>
                  <a:cubicBezTo>
                    <a:pt x="1791157" y="1748649"/>
                    <a:pt x="1775934" y="1761969"/>
                    <a:pt x="1768322" y="1754358"/>
                  </a:cubicBezTo>
                  <a:cubicBezTo>
                    <a:pt x="1762613" y="1754358"/>
                    <a:pt x="1766419" y="1763872"/>
                    <a:pt x="1762613" y="1765775"/>
                  </a:cubicBezTo>
                  <a:cubicBezTo>
                    <a:pt x="1758808" y="1761969"/>
                    <a:pt x="1755002" y="1761969"/>
                    <a:pt x="1751196" y="1767677"/>
                  </a:cubicBezTo>
                  <a:cubicBezTo>
                    <a:pt x="1745488" y="1769580"/>
                    <a:pt x="1735973" y="1765775"/>
                    <a:pt x="1730265" y="1769580"/>
                  </a:cubicBezTo>
                  <a:cubicBezTo>
                    <a:pt x="1735973" y="1773386"/>
                    <a:pt x="1728362" y="1777191"/>
                    <a:pt x="1734070" y="1782900"/>
                  </a:cubicBezTo>
                  <a:cubicBezTo>
                    <a:pt x="1728362" y="1792413"/>
                    <a:pt x="1718847" y="1798122"/>
                    <a:pt x="1709333" y="1800024"/>
                  </a:cubicBezTo>
                  <a:cubicBezTo>
                    <a:pt x="1707430" y="1805733"/>
                    <a:pt x="1711236" y="1805733"/>
                    <a:pt x="1709333" y="1809538"/>
                  </a:cubicBezTo>
                  <a:cubicBezTo>
                    <a:pt x="1688401" y="1805733"/>
                    <a:pt x="1673178" y="1828566"/>
                    <a:pt x="1654150" y="1841886"/>
                  </a:cubicBezTo>
                  <a:cubicBezTo>
                    <a:pt x="1646538" y="1838080"/>
                    <a:pt x="1638927" y="1841885"/>
                    <a:pt x="1638927" y="1851399"/>
                  </a:cubicBezTo>
                  <a:cubicBezTo>
                    <a:pt x="1621801" y="1853302"/>
                    <a:pt x="1610383" y="1868524"/>
                    <a:pt x="1595161" y="1864719"/>
                  </a:cubicBezTo>
                  <a:cubicBezTo>
                    <a:pt x="1585646" y="1879941"/>
                    <a:pt x="1564714" y="1883746"/>
                    <a:pt x="1551394" y="1893260"/>
                  </a:cubicBezTo>
                  <a:cubicBezTo>
                    <a:pt x="1543783" y="1893260"/>
                    <a:pt x="1553297" y="1889455"/>
                    <a:pt x="1551394" y="1887552"/>
                  </a:cubicBezTo>
                  <a:cubicBezTo>
                    <a:pt x="1536171" y="1889455"/>
                    <a:pt x="1524754" y="1906580"/>
                    <a:pt x="1507628" y="1902774"/>
                  </a:cubicBezTo>
                  <a:cubicBezTo>
                    <a:pt x="1501920" y="1908483"/>
                    <a:pt x="1492405" y="1914191"/>
                    <a:pt x="1482891" y="1908483"/>
                  </a:cubicBezTo>
                  <a:cubicBezTo>
                    <a:pt x="1480988" y="1902774"/>
                    <a:pt x="1486697" y="1904677"/>
                    <a:pt x="1488599" y="1902774"/>
                  </a:cubicBezTo>
                  <a:cubicBezTo>
                    <a:pt x="1475279" y="1897066"/>
                    <a:pt x="1461959" y="1908482"/>
                    <a:pt x="1444833" y="1906580"/>
                  </a:cubicBezTo>
                  <a:cubicBezTo>
                    <a:pt x="1454348" y="1900871"/>
                    <a:pt x="1467668" y="1898969"/>
                    <a:pt x="1475279" y="1889455"/>
                  </a:cubicBezTo>
                  <a:cubicBezTo>
                    <a:pt x="1450542" y="1885649"/>
                    <a:pt x="1431513" y="1900871"/>
                    <a:pt x="1420096" y="1910385"/>
                  </a:cubicBezTo>
                  <a:cubicBezTo>
                    <a:pt x="1425805" y="1912288"/>
                    <a:pt x="1439125" y="1904677"/>
                    <a:pt x="1444833" y="1906580"/>
                  </a:cubicBezTo>
                  <a:cubicBezTo>
                    <a:pt x="1429610" y="1914191"/>
                    <a:pt x="1418193" y="1917996"/>
                    <a:pt x="1401067" y="1916094"/>
                  </a:cubicBezTo>
                  <a:cubicBezTo>
                    <a:pt x="1401067" y="1912288"/>
                    <a:pt x="1406776" y="1914191"/>
                    <a:pt x="1408679" y="1908483"/>
                  </a:cubicBezTo>
                  <a:cubicBezTo>
                    <a:pt x="1402970" y="1897066"/>
                    <a:pt x="1387747" y="1910385"/>
                    <a:pt x="1385844" y="1895163"/>
                  </a:cubicBezTo>
                  <a:cubicBezTo>
                    <a:pt x="1410582" y="1889455"/>
                    <a:pt x="1444833" y="1881844"/>
                    <a:pt x="1467668" y="1868524"/>
                  </a:cubicBezTo>
                  <a:cubicBezTo>
                    <a:pt x="1450542" y="1862816"/>
                    <a:pt x="1433416" y="1879941"/>
                    <a:pt x="1410582" y="1876136"/>
                  </a:cubicBezTo>
                  <a:cubicBezTo>
                    <a:pt x="1414387" y="1866622"/>
                    <a:pt x="1423902" y="1862816"/>
                    <a:pt x="1435319" y="1860913"/>
                  </a:cubicBezTo>
                  <a:cubicBezTo>
                    <a:pt x="1437222" y="1862816"/>
                    <a:pt x="1435319" y="1862816"/>
                    <a:pt x="1435319" y="1864719"/>
                  </a:cubicBezTo>
                  <a:cubicBezTo>
                    <a:pt x="1458153" y="1866621"/>
                    <a:pt x="1461959" y="1851399"/>
                    <a:pt x="1477182" y="1845691"/>
                  </a:cubicBezTo>
                  <a:cubicBezTo>
                    <a:pt x="1477182" y="1828566"/>
                    <a:pt x="1484794" y="1828566"/>
                    <a:pt x="1488599" y="1819052"/>
                  </a:cubicBezTo>
                  <a:cubicBezTo>
                    <a:pt x="1522851" y="1805733"/>
                    <a:pt x="1547589" y="1782899"/>
                    <a:pt x="1581840" y="1769580"/>
                  </a:cubicBezTo>
                  <a:cubicBezTo>
                    <a:pt x="1579937" y="1771483"/>
                    <a:pt x="1579937" y="1773386"/>
                    <a:pt x="1579937" y="1777191"/>
                  </a:cubicBezTo>
                  <a:cubicBezTo>
                    <a:pt x="1583743" y="1773386"/>
                    <a:pt x="1589452" y="1773386"/>
                    <a:pt x="1593257" y="1771483"/>
                  </a:cubicBezTo>
                  <a:cubicBezTo>
                    <a:pt x="1595161" y="1773386"/>
                    <a:pt x="1591355" y="1779094"/>
                    <a:pt x="1595160" y="1784802"/>
                  </a:cubicBezTo>
                  <a:cubicBezTo>
                    <a:pt x="1610384" y="1769580"/>
                    <a:pt x="1633218" y="1771483"/>
                    <a:pt x="1642732" y="1750552"/>
                  </a:cubicBezTo>
                  <a:cubicBezTo>
                    <a:pt x="1676984" y="1750552"/>
                    <a:pt x="1686499" y="1716302"/>
                    <a:pt x="1715042" y="1716302"/>
                  </a:cubicBezTo>
                  <a:cubicBezTo>
                    <a:pt x="1718847" y="1712497"/>
                    <a:pt x="1724556" y="1710594"/>
                    <a:pt x="1724556" y="1701080"/>
                  </a:cubicBezTo>
                  <a:cubicBezTo>
                    <a:pt x="1732168" y="1702983"/>
                    <a:pt x="1732167" y="1697275"/>
                    <a:pt x="1734070" y="1695372"/>
                  </a:cubicBezTo>
                  <a:cubicBezTo>
                    <a:pt x="1728362" y="1689664"/>
                    <a:pt x="1720750" y="1706789"/>
                    <a:pt x="1715042" y="1702983"/>
                  </a:cubicBezTo>
                  <a:cubicBezTo>
                    <a:pt x="1707430" y="1701080"/>
                    <a:pt x="1724556" y="1697275"/>
                    <a:pt x="1718847" y="1687761"/>
                  </a:cubicBezTo>
                  <a:cubicBezTo>
                    <a:pt x="1726459" y="1682052"/>
                    <a:pt x="1737876" y="1678247"/>
                    <a:pt x="1747391" y="1674441"/>
                  </a:cubicBezTo>
                  <a:cubicBezTo>
                    <a:pt x="1747390" y="1668733"/>
                    <a:pt x="1743585" y="1670636"/>
                    <a:pt x="1745488" y="1664927"/>
                  </a:cubicBezTo>
                  <a:cubicBezTo>
                    <a:pt x="1739779" y="1668733"/>
                    <a:pt x="1718847" y="1674442"/>
                    <a:pt x="1718848" y="1664927"/>
                  </a:cubicBezTo>
                  <a:cubicBezTo>
                    <a:pt x="1705527" y="1664928"/>
                    <a:pt x="1703624" y="1670636"/>
                    <a:pt x="1701722" y="1680150"/>
                  </a:cubicBezTo>
                  <a:cubicBezTo>
                    <a:pt x="1697916" y="1678247"/>
                    <a:pt x="1697916" y="1682052"/>
                    <a:pt x="1694110" y="1682052"/>
                  </a:cubicBezTo>
                  <a:cubicBezTo>
                    <a:pt x="1696013" y="1687761"/>
                    <a:pt x="1694110" y="1685858"/>
                    <a:pt x="1694110" y="1693469"/>
                  </a:cubicBezTo>
                  <a:cubicBezTo>
                    <a:pt x="1690304" y="1695372"/>
                    <a:pt x="1684596" y="1695372"/>
                    <a:pt x="1680790" y="1691566"/>
                  </a:cubicBezTo>
                  <a:cubicBezTo>
                    <a:pt x="1680790" y="1687761"/>
                    <a:pt x="1684596" y="1689664"/>
                    <a:pt x="1684596" y="1687761"/>
                  </a:cubicBezTo>
                  <a:cubicBezTo>
                    <a:pt x="1667470" y="1697275"/>
                    <a:pt x="1646538" y="1708691"/>
                    <a:pt x="1635121" y="1720108"/>
                  </a:cubicBezTo>
                  <a:cubicBezTo>
                    <a:pt x="1631315" y="1723914"/>
                    <a:pt x="1637024" y="1722011"/>
                    <a:pt x="1629412" y="1722011"/>
                  </a:cubicBezTo>
                  <a:cubicBezTo>
                    <a:pt x="1614189" y="1722011"/>
                    <a:pt x="1600869" y="1744844"/>
                    <a:pt x="1585646" y="1746747"/>
                  </a:cubicBezTo>
                  <a:cubicBezTo>
                    <a:pt x="1576131" y="1767677"/>
                    <a:pt x="1564715" y="1767677"/>
                    <a:pt x="1547588" y="1777191"/>
                  </a:cubicBezTo>
                  <a:cubicBezTo>
                    <a:pt x="1545686" y="1775288"/>
                    <a:pt x="1545686" y="1773386"/>
                    <a:pt x="1545686" y="1767677"/>
                  </a:cubicBezTo>
                  <a:cubicBezTo>
                    <a:pt x="1536171" y="1765775"/>
                    <a:pt x="1539977" y="1777191"/>
                    <a:pt x="1534268" y="1777191"/>
                  </a:cubicBezTo>
                  <a:cubicBezTo>
                    <a:pt x="1541880" y="1788608"/>
                    <a:pt x="1520948" y="1805733"/>
                    <a:pt x="1511434" y="1796219"/>
                  </a:cubicBezTo>
                  <a:cubicBezTo>
                    <a:pt x="1511434" y="1794316"/>
                    <a:pt x="1511434" y="1790510"/>
                    <a:pt x="1511434" y="1786705"/>
                  </a:cubicBezTo>
                  <a:cubicBezTo>
                    <a:pt x="1494308" y="1792414"/>
                    <a:pt x="1484794" y="1805733"/>
                    <a:pt x="1469571" y="1813344"/>
                  </a:cubicBezTo>
                  <a:cubicBezTo>
                    <a:pt x="1469570" y="1809538"/>
                    <a:pt x="1465765" y="1811441"/>
                    <a:pt x="1465765" y="1809538"/>
                  </a:cubicBezTo>
                  <a:cubicBezTo>
                    <a:pt x="1460056" y="1817149"/>
                    <a:pt x="1442930" y="1822858"/>
                    <a:pt x="1431513" y="1820955"/>
                  </a:cubicBezTo>
                  <a:cubicBezTo>
                    <a:pt x="1431513" y="1819052"/>
                    <a:pt x="1439125" y="1817149"/>
                    <a:pt x="1433416" y="1815247"/>
                  </a:cubicBezTo>
                  <a:cubicBezTo>
                    <a:pt x="1435319" y="1811441"/>
                    <a:pt x="1441028" y="1811441"/>
                    <a:pt x="1442930" y="1815247"/>
                  </a:cubicBezTo>
                  <a:cubicBezTo>
                    <a:pt x="1442930" y="1813344"/>
                    <a:pt x="1444833" y="1811441"/>
                    <a:pt x="1444833" y="1809538"/>
                  </a:cubicBezTo>
                  <a:cubicBezTo>
                    <a:pt x="1450542" y="1809538"/>
                    <a:pt x="1441028" y="1815247"/>
                    <a:pt x="1448639" y="1813344"/>
                  </a:cubicBezTo>
                  <a:cubicBezTo>
                    <a:pt x="1446736" y="1809538"/>
                    <a:pt x="1454348" y="1805733"/>
                    <a:pt x="1460056" y="1805733"/>
                  </a:cubicBezTo>
                  <a:cubicBezTo>
                    <a:pt x="1456250" y="1801927"/>
                    <a:pt x="1458153" y="1798122"/>
                    <a:pt x="1456251" y="1794316"/>
                  </a:cubicBezTo>
                  <a:cubicBezTo>
                    <a:pt x="1444833" y="1794316"/>
                    <a:pt x="1439125" y="1801927"/>
                    <a:pt x="1429610" y="1805733"/>
                  </a:cubicBezTo>
                  <a:cubicBezTo>
                    <a:pt x="1433416" y="1801927"/>
                    <a:pt x="1437222" y="1800024"/>
                    <a:pt x="1441028" y="1796219"/>
                  </a:cubicBezTo>
                  <a:cubicBezTo>
                    <a:pt x="1439125" y="1790511"/>
                    <a:pt x="1437222" y="1796219"/>
                    <a:pt x="1435319" y="1794316"/>
                  </a:cubicBezTo>
                  <a:cubicBezTo>
                    <a:pt x="1433416" y="1796219"/>
                    <a:pt x="1429610" y="1801927"/>
                    <a:pt x="1421999" y="1801927"/>
                  </a:cubicBezTo>
                  <a:cubicBezTo>
                    <a:pt x="1423902" y="1796219"/>
                    <a:pt x="1423902" y="1796219"/>
                    <a:pt x="1421999" y="1792413"/>
                  </a:cubicBezTo>
                  <a:cubicBezTo>
                    <a:pt x="1431513" y="1792413"/>
                    <a:pt x="1433416" y="1784802"/>
                    <a:pt x="1442930" y="1784802"/>
                  </a:cubicBezTo>
                  <a:cubicBezTo>
                    <a:pt x="1442930" y="1788608"/>
                    <a:pt x="1437222" y="1786705"/>
                    <a:pt x="1437222" y="1790511"/>
                  </a:cubicBezTo>
                  <a:cubicBezTo>
                    <a:pt x="1439125" y="1796219"/>
                    <a:pt x="1448639" y="1790510"/>
                    <a:pt x="1450542" y="1786705"/>
                  </a:cubicBezTo>
                  <a:cubicBezTo>
                    <a:pt x="1450542" y="1784802"/>
                    <a:pt x="1446736" y="1784802"/>
                    <a:pt x="1444833" y="1784802"/>
                  </a:cubicBezTo>
                  <a:cubicBezTo>
                    <a:pt x="1454348" y="1777191"/>
                    <a:pt x="1467668" y="1775288"/>
                    <a:pt x="1471474" y="1763872"/>
                  </a:cubicBezTo>
                  <a:cubicBezTo>
                    <a:pt x="1467668" y="1758163"/>
                    <a:pt x="1463862" y="1763872"/>
                    <a:pt x="1460056" y="1758163"/>
                  </a:cubicBezTo>
                  <a:cubicBezTo>
                    <a:pt x="1458153" y="1742941"/>
                    <a:pt x="1471474" y="1744844"/>
                    <a:pt x="1473376" y="1733427"/>
                  </a:cubicBezTo>
                  <a:cubicBezTo>
                    <a:pt x="1498114" y="1733427"/>
                    <a:pt x="1500017" y="1718205"/>
                    <a:pt x="1519045" y="1712497"/>
                  </a:cubicBezTo>
                  <a:cubicBezTo>
                    <a:pt x="1519045" y="1712497"/>
                    <a:pt x="1519045" y="1712497"/>
                    <a:pt x="1519045" y="1720108"/>
                  </a:cubicBezTo>
                  <a:cubicBezTo>
                    <a:pt x="1509531" y="1725816"/>
                    <a:pt x="1498114" y="1733427"/>
                    <a:pt x="1488599" y="1741038"/>
                  </a:cubicBezTo>
                  <a:cubicBezTo>
                    <a:pt x="1501920" y="1741038"/>
                    <a:pt x="1507628" y="1729622"/>
                    <a:pt x="1519045" y="1727719"/>
                  </a:cubicBezTo>
                  <a:cubicBezTo>
                    <a:pt x="1524754" y="1725816"/>
                    <a:pt x="1530463" y="1729622"/>
                    <a:pt x="1536171" y="1727719"/>
                  </a:cubicBezTo>
                  <a:cubicBezTo>
                    <a:pt x="1543783" y="1725816"/>
                    <a:pt x="1553297" y="1716303"/>
                    <a:pt x="1564714" y="1710594"/>
                  </a:cubicBezTo>
                  <a:cubicBezTo>
                    <a:pt x="1574229" y="1704886"/>
                    <a:pt x="1581840" y="1699177"/>
                    <a:pt x="1593258" y="1691566"/>
                  </a:cubicBezTo>
                  <a:cubicBezTo>
                    <a:pt x="1593257" y="1695372"/>
                    <a:pt x="1589452" y="1695372"/>
                    <a:pt x="1591355" y="1701080"/>
                  </a:cubicBezTo>
                  <a:cubicBezTo>
                    <a:pt x="1593258" y="1702983"/>
                    <a:pt x="1604675" y="1702983"/>
                    <a:pt x="1606578" y="1701080"/>
                  </a:cubicBezTo>
                  <a:cubicBezTo>
                    <a:pt x="1604675" y="1695372"/>
                    <a:pt x="1604675" y="1689663"/>
                    <a:pt x="1604675" y="1683955"/>
                  </a:cubicBezTo>
                  <a:cubicBezTo>
                    <a:pt x="1610384" y="1680150"/>
                    <a:pt x="1616092" y="1666830"/>
                    <a:pt x="1627509" y="1674441"/>
                  </a:cubicBezTo>
                  <a:cubicBezTo>
                    <a:pt x="1629412" y="1668733"/>
                    <a:pt x="1635121" y="1666830"/>
                    <a:pt x="1635121" y="1659219"/>
                  </a:cubicBezTo>
                  <a:cubicBezTo>
                    <a:pt x="1654150" y="1657316"/>
                    <a:pt x="1646538" y="1638289"/>
                    <a:pt x="1667470" y="1638289"/>
                  </a:cubicBezTo>
                  <a:cubicBezTo>
                    <a:pt x="1671276" y="1643997"/>
                    <a:pt x="1673178" y="1649705"/>
                    <a:pt x="1678887" y="1649705"/>
                  </a:cubicBezTo>
                  <a:cubicBezTo>
                    <a:pt x="1684596" y="1651608"/>
                    <a:pt x="1682693" y="1643997"/>
                    <a:pt x="1686499" y="1642094"/>
                  </a:cubicBezTo>
                  <a:cubicBezTo>
                    <a:pt x="1688402" y="1636386"/>
                    <a:pt x="1682693" y="1638289"/>
                    <a:pt x="1684596" y="1632580"/>
                  </a:cubicBezTo>
                  <a:cubicBezTo>
                    <a:pt x="1696013" y="1615455"/>
                    <a:pt x="1715042" y="1605942"/>
                    <a:pt x="1726459" y="1592622"/>
                  </a:cubicBezTo>
                  <a:cubicBezTo>
                    <a:pt x="1724556" y="1592622"/>
                    <a:pt x="1722653" y="1592622"/>
                    <a:pt x="1722653" y="1590719"/>
                  </a:cubicBezTo>
                  <a:cubicBezTo>
                    <a:pt x="1716945" y="1594525"/>
                    <a:pt x="1711236" y="1605941"/>
                    <a:pt x="1701721" y="1602136"/>
                  </a:cubicBezTo>
                  <a:cubicBezTo>
                    <a:pt x="1703624" y="1598330"/>
                    <a:pt x="1707430" y="1598330"/>
                    <a:pt x="1709333" y="1596427"/>
                  </a:cubicBezTo>
                  <a:cubicBezTo>
                    <a:pt x="1703624" y="1594525"/>
                    <a:pt x="1705527" y="1585011"/>
                    <a:pt x="1701722" y="1583108"/>
                  </a:cubicBezTo>
                  <a:cubicBezTo>
                    <a:pt x="1703625" y="1579303"/>
                    <a:pt x="1703624" y="1573594"/>
                    <a:pt x="1709333" y="1573594"/>
                  </a:cubicBezTo>
                  <a:cubicBezTo>
                    <a:pt x="1707430" y="1560275"/>
                    <a:pt x="1716944" y="1560275"/>
                    <a:pt x="1718847" y="1552664"/>
                  </a:cubicBezTo>
                  <a:cubicBezTo>
                    <a:pt x="1705527" y="1546956"/>
                    <a:pt x="1692207" y="1571691"/>
                    <a:pt x="1682693" y="1562178"/>
                  </a:cubicBezTo>
                  <a:cubicBezTo>
                    <a:pt x="1676984" y="1560275"/>
                    <a:pt x="1678887" y="1567886"/>
                    <a:pt x="1673178" y="1565983"/>
                  </a:cubicBezTo>
                  <a:cubicBezTo>
                    <a:pt x="1673178" y="1560275"/>
                    <a:pt x="1678887" y="1562178"/>
                    <a:pt x="1678887" y="1554566"/>
                  </a:cubicBezTo>
                  <a:cubicBezTo>
                    <a:pt x="1665567" y="1552664"/>
                    <a:pt x="1671276" y="1571692"/>
                    <a:pt x="1663664" y="1579303"/>
                  </a:cubicBezTo>
                  <a:cubicBezTo>
                    <a:pt x="1667470" y="1583108"/>
                    <a:pt x="1669373" y="1573594"/>
                    <a:pt x="1676984" y="1575497"/>
                  </a:cubicBezTo>
                  <a:cubicBezTo>
                    <a:pt x="1667470" y="1585011"/>
                    <a:pt x="1667470" y="1600233"/>
                    <a:pt x="1654150" y="1605941"/>
                  </a:cubicBezTo>
                  <a:cubicBezTo>
                    <a:pt x="1657955" y="1598330"/>
                    <a:pt x="1661761" y="1588816"/>
                    <a:pt x="1656052" y="1581205"/>
                  </a:cubicBezTo>
                  <a:cubicBezTo>
                    <a:pt x="1637024" y="1588816"/>
                    <a:pt x="1625606" y="1604039"/>
                    <a:pt x="1614189" y="1621164"/>
                  </a:cubicBezTo>
                  <a:cubicBezTo>
                    <a:pt x="1612286" y="1609747"/>
                    <a:pt x="1612287" y="1594525"/>
                    <a:pt x="1604675" y="1585011"/>
                  </a:cubicBezTo>
                  <a:cubicBezTo>
                    <a:pt x="1595160" y="1588817"/>
                    <a:pt x="1593258" y="1600233"/>
                    <a:pt x="1583743" y="1604039"/>
                  </a:cubicBezTo>
                  <a:cubicBezTo>
                    <a:pt x="1585646" y="1598330"/>
                    <a:pt x="1579937" y="1596428"/>
                    <a:pt x="1583743" y="1586914"/>
                  </a:cubicBezTo>
                  <a:cubicBezTo>
                    <a:pt x="1602772" y="1586914"/>
                    <a:pt x="1617995" y="1567886"/>
                    <a:pt x="1635121" y="1554566"/>
                  </a:cubicBezTo>
                  <a:cubicBezTo>
                    <a:pt x="1637024" y="1560275"/>
                    <a:pt x="1633218" y="1565983"/>
                    <a:pt x="1635121" y="1575497"/>
                  </a:cubicBezTo>
                  <a:cubicBezTo>
                    <a:pt x="1642732" y="1569789"/>
                    <a:pt x="1654150" y="1567886"/>
                    <a:pt x="1652247" y="1552664"/>
                  </a:cubicBezTo>
                  <a:cubicBezTo>
                    <a:pt x="1648441" y="1550761"/>
                    <a:pt x="1644635" y="1548858"/>
                    <a:pt x="1637024" y="1548858"/>
                  </a:cubicBezTo>
                  <a:cubicBezTo>
                    <a:pt x="1635121" y="1539344"/>
                    <a:pt x="1644635" y="1527928"/>
                    <a:pt x="1652247" y="1529830"/>
                  </a:cubicBezTo>
                  <a:cubicBezTo>
                    <a:pt x="1663664" y="1518414"/>
                    <a:pt x="1673178" y="1510803"/>
                    <a:pt x="1682693" y="1493678"/>
                  </a:cubicBezTo>
                  <a:cubicBezTo>
                    <a:pt x="1688401" y="1495580"/>
                    <a:pt x="1692207" y="1499386"/>
                    <a:pt x="1694110" y="1506997"/>
                  </a:cubicBezTo>
                  <a:cubicBezTo>
                    <a:pt x="1699819" y="1501289"/>
                    <a:pt x="1701721" y="1491775"/>
                    <a:pt x="1711236" y="1491775"/>
                  </a:cubicBezTo>
                  <a:cubicBezTo>
                    <a:pt x="1711236" y="1497483"/>
                    <a:pt x="1711236" y="1501289"/>
                    <a:pt x="1709333" y="1503191"/>
                  </a:cubicBezTo>
                  <a:cubicBezTo>
                    <a:pt x="1715042" y="1506997"/>
                    <a:pt x="1713139" y="1508900"/>
                    <a:pt x="1711236" y="1514608"/>
                  </a:cubicBezTo>
                  <a:cubicBezTo>
                    <a:pt x="1724556" y="1514608"/>
                    <a:pt x="1722653" y="1484164"/>
                    <a:pt x="1739779" y="1482261"/>
                  </a:cubicBezTo>
                  <a:cubicBezTo>
                    <a:pt x="1739779" y="1467039"/>
                    <a:pt x="1745488" y="1463233"/>
                    <a:pt x="1749293" y="1451817"/>
                  </a:cubicBezTo>
                  <a:cubicBezTo>
                    <a:pt x="1747390" y="1448011"/>
                    <a:pt x="1743585" y="1448011"/>
                    <a:pt x="1741682" y="1446108"/>
                  </a:cubicBezTo>
                  <a:cubicBezTo>
                    <a:pt x="1747391" y="1432789"/>
                    <a:pt x="1755002" y="1419470"/>
                    <a:pt x="1758808" y="1404247"/>
                  </a:cubicBezTo>
                  <a:cubicBezTo>
                    <a:pt x="1762613" y="1404247"/>
                    <a:pt x="1764516" y="1404248"/>
                    <a:pt x="1768322" y="1406150"/>
                  </a:cubicBezTo>
                  <a:cubicBezTo>
                    <a:pt x="1764516" y="1423275"/>
                    <a:pt x="1755002" y="1427081"/>
                    <a:pt x="1753099" y="1444206"/>
                  </a:cubicBezTo>
                  <a:cubicBezTo>
                    <a:pt x="1753099" y="1446108"/>
                    <a:pt x="1756905" y="1440400"/>
                    <a:pt x="1758808" y="1444205"/>
                  </a:cubicBezTo>
                  <a:cubicBezTo>
                    <a:pt x="1766419" y="1440400"/>
                    <a:pt x="1768322" y="1432789"/>
                    <a:pt x="1775934" y="1428984"/>
                  </a:cubicBezTo>
                  <a:cubicBezTo>
                    <a:pt x="1774031" y="1390928"/>
                    <a:pt x="1783545" y="1356678"/>
                    <a:pt x="1806380" y="1337650"/>
                  </a:cubicBezTo>
                  <a:cubicBezTo>
                    <a:pt x="1808282" y="1324331"/>
                    <a:pt x="1808283" y="1307206"/>
                    <a:pt x="1819700" y="1303401"/>
                  </a:cubicBezTo>
                  <a:cubicBezTo>
                    <a:pt x="1825409" y="1272956"/>
                    <a:pt x="1836826" y="1234900"/>
                    <a:pt x="1840631" y="1198748"/>
                  </a:cubicBezTo>
                  <a:cubicBezTo>
                    <a:pt x="1838729" y="1193039"/>
                    <a:pt x="1846340" y="1196845"/>
                    <a:pt x="1844437" y="1189234"/>
                  </a:cubicBezTo>
                  <a:cubicBezTo>
                    <a:pt x="1840631" y="1183526"/>
                    <a:pt x="1836826" y="1175914"/>
                    <a:pt x="1834923" y="1164498"/>
                  </a:cubicBezTo>
                  <a:cubicBezTo>
                    <a:pt x="1850146" y="1166401"/>
                    <a:pt x="1838729" y="1141664"/>
                    <a:pt x="1833020" y="1137859"/>
                  </a:cubicBezTo>
                  <a:cubicBezTo>
                    <a:pt x="1833020" y="1156887"/>
                    <a:pt x="1829214" y="1185429"/>
                    <a:pt x="1821603" y="1206359"/>
                  </a:cubicBezTo>
                  <a:cubicBezTo>
                    <a:pt x="1815894" y="1204456"/>
                    <a:pt x="1817797" y="1206359"/>
                    <a:pt x="1815894" y="1210165"/>
                  </a:cubicBezTo>
                  <a:cubicBezTo>
                    <a:pt x="1815894" y="1183526"/>
                    <a:pt x="1817797" y="1168304"/>
                    <a:pt x="1812088" y="1141665"/>
                  </a:cubicBezTo>
                  <a:cubicBezTo>
                    <a:pt x="1834923" y="1141664"/>
                    <a:pt x="1821603" y="1107415"/>
                    <a:pt x="1825409" y="1082679"/>
                  </a:cubicBezTo>
                  <a:cubicBezTo>
                    <a:pt x="1831117" y="1086484"/>
                    <a:pt x="1829214" y="1094095"/>
                    <a:pt x="1834923" y="1095998"/>
                  </a:cubicBezTo>
                  <a:cubicBezTo>
                    <a:pt x="1831117" y="1107415"/>
                    <a:pt x="1825409" y="1120734"/>
                    <a:pt x="1831117" y="1128345"/>
                  </a:cubicBezTo>
                  <a:cubicBezTo>
                    <a:pt x="1846340" y="1115026"/>
                    <a:pt x="1834923" y="1084581"/>
                    <a:pt x="1853951" y="1078873"/>
                  </a:cubicBezTo>
                  <a:cubicBezTo>
                    <a:pt x="1859660" y="1080776"/>
                    <a:pt x="1853951" y="1095998"/>
                    <a:pt x="1861563" y="1095998"/>
                  </a:cubicBezTo>
                  <a:cubicBezTo>
                    <a:pt x="1867272" y="1126442"/>
                    <a:pt x="1855854" y="1158789"/>
                    <a:pt x="1859660" y="1194942"/>
                  </a:cubicBezTo>
                  <a:cubicBezTo>
                    <a:pt x="1868223" y="1196369"/>
                    <a:pt x="1863942" y="1182812"/>
                    <a:pt x="1865280" y="1175944"/>
                  </a:cubicBezTo>
                  <a:lnTo>
                    <a:pt x="1868913" y="1172366"/>
                  </a:lnTo>
                  <a:lnTo>
                    <a:pt x="1867272" y="1177817"/>
                  </a:lnTo>
                  <a:cubicBezTo>
                    <a:pt x="1869175" y="1175915"/>
                    <a:pt x="1871077" y="1175915"/>
                    <a:pt x="1869175" y="1172109"/>
                  </a:cubicBezTo>
                  <a:lnTo>
                    <a:pt x="1868913" y="1172366"/>
                  </a:lnTo>
                  <a:lnTo>
                    <a:pt x="1877470" y="1143954"/>
                  </a:lnTo>
                  <a:cubicBezTo>
                    <a:pt x="1882733" y="1108009"/>
                    <a:pt x="1874883" y="1066981"/>
                    <a:pt x="1869174" y="1031303"/>
                  </a:cubicBezTo>
                  <a:cubicBezTo>
                    <a:pt x="1867271" y="1031304"/>
                    <a:pt x="1865369" y="1033207"/>
                    <a:pt x="1865369" y="1035109"/>
                  </a:cubicBezTo>
                  <a:cubicBezTo>
                    <a:pt x="1863466" y="1029401"/>
                    <a:pt x="1861563" y="1023693"/>
                    <a:pt x="1855854" y="1021790"/>
                  </a:cubicBezTo>
                  <a:cubicBezTo>
                    <a:pt x="1852049" y="1021790"/>
                    <a:pt x="1852049" y="1025595"/>
                    <a:pt x="1848243" y="1025595"/>
                  </a:cubicBezTo>
                  <a:cubicBezTo>
                    <a:pt x="1850146" y="1031303"/>
                    <a:pt x="1848243" y="1035109"/>
                    <a:pt x="1850146" y="1042720"/>
                  </a:cubicBezTo>
                  <a:cubicBezTo>
                    <a:pt x="1844437" y="1040817"/>
                    <a:pt x="1848243" y="1033206"/>
                    <a:pt x="1844437" y="1025595"/>
                  </a:cubicBezTo>
                  <a:cubicBezTo>
                    <a:pt x="1840631" y="1031304"/>
                    <a:pt x="1842534" y="1050331"/>
                    <a:pt x="1840631" y="1050331"/>
                  </a:cubicBezTo>
                  <a:cubicBezTo>
                    <a:pt x="1834923" y="1050331"/>
                    <a:pt x="1838728" y="1037012"/>
                    <a:pt x="1836825" y="1025595"/>
                  </a:cubicBezTo>
                  <a:cubicBezTo>
                    <a:pt x="1836826" y="1016081"/>
                    <a:pt x="1831117" y="1006568"/>
                    <a:pt x="1833020" y="995151"/>
                  </a:cubicBezTo>
                  <a:cubicBezTo>
                    <a:pt x="1840631" y="995151"/>
                    <a:pt x="1844437" y="1002762"/>
                    <a:pt x="1850146" y="1006568"/>
                  </a:cubicBezTo>
                  <a:cubicBezTo>
                    <a:pt x="1850146" y="1012276"/>
                    <a:pt x="1838729" y="1014178"/>
                    <a:pt x="1842534" y="1019887"/>
                  </a:cubicBezTo>
                  <a:cubicBezTo>
                    <a:pt x="1842534" y="1016081"/>
                    <a:pt x="1848243" y="1017984"/>
                    <a:pt x="1852049" y="1014179"/>
                  </a:cubicBezTo>
                  <a:cubicBezTo>
                    <a:pt x="1857757" y="985637"/>
                    <a:pt x="1853952" y="968512"/>
                    <a:pt x="1842534" y="945679"/>
                  </a:cubicBezTo>
                  <a:cubicBezTo>
                    <a:pt x="1836826" y="953290"/>
                    <a:pt x="1844437" y="976123"/>
                    <a:pt x="1840631" y="989443"/>
                  </a:cubicBezTo>
                  <a:cubicBezTo>
                    <a:pt x="1834923" y="979929"/>
                    <a:pt x="1838728" y="964706"/>
                    <a:pt x="1831117" y="955193"/>
                  </a:cubicBezTo>
                  <a:cubicBezTo>
                    <a:pt x="1825408" y="957096"/>
                    <a:pt x="1834923" y="962804"/>
                    <a:pt x="1829214" y="966609"/>
                  </a:cubicBezTo>
                  <a:cubicBezTo>
                    <a:pt x="1821603" y="958998"/>
                    <a:pt x="1823506" y="943776"/>
                    <a:pt x="1819700" y="932360"/>
                  </a:cubicBezTo>
                  <a:cubicBezTo>
                    <a:pt x="1815894" y="932359"/>
                    <a:pt x="1815894" y="936165"/>
                    <a:pt x="1813991" y="938068"/>
                  </a:cubicBezTo>
                  <a:cubicBezTo>
                    <a:pt x="1821603" y="966610"/>
                    <a:pt x="1833020" y="1008471"/>
                    <a:pt x="1823505" y="1038915"/>
                  </a:cubicBezTo>
                  <a:cubicBezTo>
                    <a:pt x="1813991" y="1029401"/>
                    <a:pt x="1813991" y="1010373"/>
                    <a:pt x="1810185" y="997054"/>
                  </a:cubicBezTo>
                  <a:cubicBezTo>
                    <a:pt x="1806380" y="1029401"/>
                    <a:pt x="1812089" y="1067456"/>
                    <a:pt x="1812089" y="1105512"/>
                  </a:cubicBezTo>
                  <a:cubicBezTo>
                    <a:pt x="1812088" y="1134053"/>
                    <a:pt x="1808282" y="1158790"/>
                    <a:pt x="1802574" y="1179720"/>
                  </a:cubicBezTo>
                  <a:cubicBezTo>
                    <a:pt x="1796865" y="1172109"/>
                    <a:pt x="1796865" y="1156887"/>
                    <a:pt x="1804477" y="1154984"/>
                  </a:cubicBezTo>
                  <a:cubicBezTo>
                    <a:pt x="1804477" y="1132151"/>
                    <a:pt x="1808283" y="1116929"/>
                    <a:pt x="1810185" y="1094095"/>
                  </a:cubicBezTo>
                  <a:cubicBezTo>
                    <a:pt x="1808283" y="1088387"/>
                    <a:pt x="1804477" y="1095998"/>
                    <a:pt x="1800671" y="1094095"/>
                  </a:cubicBezTo>
                  <a:cubicBezTo>
                    <a:pt x="1806380" y="1073165"/>
                    <a:pt x="1800671" y="1054137"/>
                    <a:pt x="1796865" y="1031304"/>
                  </a:cubicBezTo>
                  <a:cubicBezTo>
                    <a:pt x="1796865" y="1031304"/>
                    <a:pt x="1796865" y="1031304"/>
                    <a:pt x="1800671" y="1031304"/>
                  </a:cubicBezTo>
                  <a:cubicBezTo>
                    <a:pt x="1793060" y="1017984"/>
                    <a:pt x="1798768" y="1000859"/>
                    <a:pt x="1793059" y="985637"/>
                  </a:cubicBezTo>
                  <a:cubicBezTo>
                    <a:pt x="1785448" y="985637"/>
                    <a:pt x="1789254" y="995151"/>
                    <a:pt x="1785448" y="998956"/>
                  </a:cubicBezTo>
                  <a:cubicBezTo>
                    <a:pt x="1775934" y="987540"/>
                    <a:pt x="1779739" y="962804"/>
                    <a:pt x="1768322" y="953290"/>
                  </a:cubicBezTo>
                  <a:cubicBezTo>
                    <a:pt x="1768322" y="955193"/>
                    <a:pt x="1766419" y="957095"/>
                    <a:pt x="1766419" y="958998"/>
                  </a:cubicBezTo>
                  <a:cubicBezTo>
                    <a:pt x="1764516" y="947581"/>
                    <a:pt x="1753099" y="934262"/>
                    <a:pt x="1758808" y="926651"/>
                  </a:cubicBezTo>
                  <a:cubicBezTo>
                    <a:pt x="1755002" y="920943"/>
                    <a:pt x="1753099" y="920943"/>
                    <a:pt x="1751196" y="911429"/>
                  </a:cubicBezTo>
                  <a:cubicBezTo>
                    <a:pt x="1747390" y="913332"/>
                    <a:pt x="1743585" y="911429"/>
                    <a:pt x="1739779" y="909526"/>
                  </a:cubicBezTo>
                  <a:cubicBezTo>
                    <a:pt x="1737876" y="951387"/>
                    <a:pt x="1770225" y="987540"/>
                    <a:pt x="1756905" y="1029401"/>
                  </a:cubicBezTo>
                  <a:cubicBezTo>
                    <a:pt x="1758808" y="1035109"/>
                    <a:pt x="1760711" y="1038915"/>
                    <a:pt x="1760711" y="1044623"/>
                  </a:cubicBezTo>
                  <a:cubicBezTo>
                    <a:pt x="1749293" y="1057942"/>
                    <a:pt x="1766419" y="1073165"/>
                    <a:pt x="1758808" y="1086484"/>
                  </a:cubicBezTo>
                  <a:cubicBezTo>
                    <a:pt x="1755002" y="1080776"/>
                    <a:pt x="1755002" y="1071262"/>
                    <a:pt x="1755002" y="1063651"/>
                  </a:cubicBezTo>
                  <a:cubicBezTo>
                    <a:pt x="1745488" y="1067456"/>
                    <a:pt x="1755002" y="1080776"/>
                    <a:pt x="1751196" y="1092192"/>
                  </a:cubicBezTo>
                  <a:cubicBezTo>
                    <a:pt x="1741682" y="1056040"/>
                    <a:pt x="1735973" y="1010373"/>
                    <a:pt x="1720750" y="985637"/>
                  </a:cubicBezTo>
                  <a:cubicBezTo>
                    <a:pt x="1720750" y="981831"/>
                    <a:pt x="1724556" y="981831"/>
                    <a:pt x="1724556" y="979929"/>
                  </a:cubicBezTo>
                  <a:cubicBezTo>
                    <a:pt x="1722653" y="974221"/>
                    <a:pt x="1718848" y="972318"/>
                    <a:pt x="1715042" y="968512"/>
                  </a:cubicBezTo>
                  <a:cubicBezTo>
                    <a:pt x="1711236" y="989443"/>
                    <a:pt x="1724556" y="1019887"/>
                    <a:pt x="1735973" y="1037012"/>
                  </a:cubicBezTo>
                  <a:cubicBezTo>
                    <a:pt x="1734071" y="1042720"/>
                    <a:pt x="1724556" y="1033206"/>
                    <a:pt x="1726459" y="1025595"/>
                  </a:cubicBezTo>
                  <a:cubicBezTo>
                    <a:pt x="1724556" y="1023693"/>
                    <a:pt x="1720750" y="1025595"/>
                    <a:pt x="1718848" y="1025595"/>
                  </a:cubicBezTo>
                  <a:cubicBezTo>
                    <a:pt x="1718847" y="1031304"/>
                    <a:pt x="1726459" y="1031304"/>
                    <a:pt x="1722653" y="1035109"/>
                  </a:cubicBezTo>
                  <a:cubicBezTo>
                    <a:pt x="1718848" y="1035109"/>
                    <a:pt x="1718847" y="1029401"/>
                    <a:pt x="1716945" y="1027498"/>
                  </a:cubicBezTo>
                  <a:cubicBezTo>
                    <a:pt x="1713139" y="1029401"/>
                    <a:pt x="1711236" y="1040817"/>
                    <a:pt x="1716945" y="1040817"/>
                  </a:cubicBezTo>
                  <a:cubicBezTo>
                    <a:pt x="1699818" y="1042720"/>
                    <a:pt x="1713139" y="1075067"/>
                    <a:pt x="1697916" y="1078873"/>
                  </a:cubicBezTo>
                  <a:cubicBezTo>
                    <a:pt x="1697916" y="1078873"/>
                    <a:pt x="1697916" y="1078873"/>
                    <a:pt x="1697916" y="1094095"/>
                  </a:cubicBezTo>
                  <a:cubicBezTo>
                    <a:pt x="1690304" y="1097901"/>
                    <a:pt x="1688401" y="1107415"/>
                    <a:pt x="1688401" y="1120734"/>
                  </a:cubicBezTo>
                  <a:cubicBezTo>
                    <a:pt x="1694110" y="1124540"/>
                    <a:pt x="1699819" y="1128345"/>
                    <a:pt x="1703624" y="1134053"/>
                  </a:cubicBezTo>
                  <a:cubicBezTo>
                    <a:pt x="1703624" y="1139762"/>
                    <a:pt x="1697916" y="1137859"/>
                    <a:pt x="1694110" y="1135957"/>
                  </a:cubicBezTo>
                  <a:cubicBezTo>
                    <a:pt x="1699819" y="1151178"/>
                    <a:pt x="1692207" y="1156887"/>
                    <a:pt x="1686498" y="1164498"/>
                  </a:cubicBezTo>
                  <a:cubicBezTo>
                    <a:pt x="1682693" y="1164498"/>
                    <a:pt x="1680790" y="1164498"/>
                    <a:pt x="1680790" y="1160693"/>
                  </a:cubicBezTo>
                  <a:cubicBezTo>
                    <a:pt x="1671275" y="1166401"/>
                    <a:pt x="1673178" y="1179720"/>
                    <a:pt x="1667470" y="1189234"/>
                  </a:cubicBezTo>
                  <a:cubicBezTo>
                    <a:pt x="1661761" y="1185429"/>
                    <a:pt x="1669373" y="1175914"/>
                    <a:pt x="1665567" y="1174012"/>
                  </a:cubicBezTo>
                  <a:cubicBezTo>
                    <a:pt x="1659858" y="1174012"/>
                    <a:pt x="1665567" y="1181622"/>
                    <a:pt x="1659858" y="1185428"/>
                  </a:cubicBezTo>
                  <a:cubicBezTo>
                    <a:pt x="1657955" y="1181623"/>
                    <a:pt x="1656053" y="1177817"/>
                    <a:pt x="1652247" y="1175914"/>
                  </a:cubicBezTo>
                  <a:cubicBezTo>
                    <a:pt x="1635121" y="1183526"/>
                    <a:pt x="1637024" y="1221581"/>
                    <a:pt x="1635121" y="1236803"/>
                  </a:cubicBezTo>
                  <a:cubicBezTo>
                    <a:pt x="1633218" y="1238706"/>
                    <a:pt x="1631315" y="1238706"/>
                    <a:pt x="1629412" y="1238706"/>
                  </a:cubicBezTo>
                  <a:cubicBezTo>
                    <a:pt x="1627509" y="1250123"/>
                    <a:pt x="1623704" y="1257734"/>
                    <a:pt x="1617995" y="1265345"/>
                  </a:cubicBezTo>
                  <a:cubicBezTo>
                    <a:pt x="1617995" y="1271053"/>
                    <a:pt x="1614189" y="1272956"/>
                    <a:pt x="1616092" y="1280567"/>
                  </a:cubicBezTo>
                  <a:cubicBezTo>
                    <a:pt x="1597064" y="1293886"/>
                    <a:pt x="1598966" y="1333845"/>
                    <a:pt x="1581840" y="1350970"/>
                  </a:cubicBezTo>
                  <a:cubicBezTo>
                    <a:pt x="1583743" y="1358581"/>
                    <a:pt x="1579937" y="1360484"/>
                    <a:pt x="1579937" y="1368094"/>
                  </a:cubicBezTo>
                  <a:cubicBezTo>
                    <a:pt x="1568520" y="1381414"/>
                    <a:pt x="1564714" y="1402344"/>
                    <a:pt x="1551394" y="1415664"/>
                  </a:cubicBezTo>
                  <a:cubicBezTo>
                    <a:pt x="1551394" y="1417567"/>
                    <a:pt x="1551394" y="1419470"/>
                    <a:pt x="1553297" y="1419470"/>
                  </a:cubicBezTo>
                  <a:lnTo>
                    <a:pt x="1540449" y="1437626"/>
                  </a:lnTo>
                  <a:lnTo>
                    <a:pt x="1535089" y="1384190"/>
                  </a:lnTo>
                  <a:lnTo>
                    <a:pt x="1559481" y="1353586"/>
                  </a:lnTo>
                  <a:cubicBezTo>
                    <a:pt x="1568044" y="1342883"/>
                    <a:pt x="1576132" y="1330991"/>
                    <a:pt x="1581840" y="1314817"/>
                  </a:cubicBezTo>
                  <a:cubicBezTo>
                    <a:pt x="1583743" y="1314817"/>
                    <a:pt x="1583743" y="1312914"/>
                    <a:pt x="1587549" y="1312914"/>
                  </a:cubicBezTo>
                  <a:cubicBezTo>
                    <a:pt x="1593257" y="1286275"/>
                    <a:pt x="1612286" y="1252025"/>
                    <a:pt x="1610384" y="1215873"/>
                  </a:cubicBezTo>
                  <a:cubicBezTo>
                    <a:pt x="1617995" y="1200650"/>
                    <a:pt x="1627509" y="1166401"/>
                    <a:pt x="1621801" y="1151178"/>
                  </a:cubicBezTo>
                  <a:cubicBezTo>
                    <a:pt x="1616092" y="1151178"/>
                    <a:pt x="1623704" y="1156887"/>
                    <a:pt x="1616092" y="1154984"/>
                  </a:cubicBezTo>
                  <a:cubicBezTo>
                    <a:pt x="1617995" y="1151178"/>
                    <a:pt x="1619898" y="1147373"/>
                    <a:pt x="1617995" y="1141664"/>
                  </a:cubicBezTo>
                  <a:cubicBezTo>
                    <a:pt x="1623704" y="1145470"/>
                    <a:pt x="1619898" y="1139762"/>
                    <a:pt x="1625606" y="1139762"/>
                  </a:cubicBezTo>
                  <a:cubicBezTo>
                    <a:pt x="1619898" y="1135956"/>
                    <a:pt x="1619898" y="1135956"/>
                    <a:pt x="1619898" y="1130248"/>
                  </a:cubicBezTo>
                  <a:cubicBezTo>
                    <a:pt x="1619898" y="1132151"/>
                    <a:pt x="1617995" y="1134053"/>
                    <a:pt x="1617995" y="1134053"/>
                  </a:cubicBezTo>
                  <a:cubicBezTo>
                    <a:pt x="1614189" y="1132151"/>
                    <a:pt x="1610384" y="1130248"/>
                    <a:pt x="1608481" y="1128345"/>
                  </a:cubicBezTo>
                  <a:cubicBezTo>
                    <a:pt x="1616092" y="1126442"/>
                    <a:pt x="1602772" y="1105512"/>
                    <a:pt x="1600869" y="1113123"/>
                  </a:cubicBezTo>
                  <a:cubicBezTo>
                    <a:pt x="1606578" y="1122637"/>
                    <a:pt x="1602772" y="1132151"/>
                    <a:pt x="1608480" y="1137859"/>
                  </a:cubicBezTo>
                  <a:cubicBezTo>
                    <a:pt x="1612286" y="1145470"/>
                    <a:pt x="1610383" y="1149276"/>
                    <a:pt x="1610384" y="1154984"/>
                  </a:cubicBezTo>
                  <a:cubicBezTo>
                    <a:pt x="1612286" y="1158790"/>
                    <a:pt x="1619898" y="1162595"/>
                    <a:pt x="1616092" y="1166401"/>
                  </a:cubicBezTo>
                  <a:cubicBezTo>
                    <a:pt x="1612286" y="1164498"/>
                    <a:pt x="1608480" y="1162595"/>
                    <a:pt x="1604675" y="1160692"/>
                  </a:cubicBezTo>
                  <a:cubicBezTo>
                    <a:pt x="1604675" y="1168303"/>
                    <a:pt x="1608480" y="1177817"/>
                    <a:pt x="1602772" y="1183526"/>
                  </a:cubicBezTo>
                  <a:cubicBezTo>
                    <a:pt x="1602772" y="1179720"/>
                    <a:pt x="1600869" y="1175914"/>
                    <a:pt x="1598966" y="1174011"/>
                  </a:cubicBezTo>
                  <a:cubicBezTo>
                    <a:pt x="1597063" y="1181623"/>
                    <a:pt x="1598966" y="1185428"/>
                    <a:pt x="1602772" y="1189234"/>
                  </a:cubicBezTo>
                  <a:cubicBezTo>
                    <a:pt x="1602772" y="1189234"/>
                    <a:pt x="1602772" y="1189234"/>
                    <a:pt x="1595160" y="1189234"/>
                  </a:cubicBezTo>
                  <a:cubicBezTo>
                    <a:pt x="1606578" y="1236803"/>
                    <a:pt x="1576132" y="1269151"/>
                    <a:pt x="1570423" y="1303401"/>
                  </a:cubicBezTo>
                  <a:cubicBezTo>
                    <a:pt x="1562812" y="1303400"/>
                    <a:pt x="1560909" y="1309109"/>
                    <a:pt x="1559006" y="1314817"/>
                  </a:cubicBezTo>
                  <a:cubicBezTo>
                    <a:pt x="1551394" y="1312914"/>
                    <a:pt x="1549491" y="1318623"/>
                    <a:pt x="1545686" y="1322428"/>
                  </a:cubicBezTo>
                  <a:cubicBezTo>
                    <a:pt x="1548540" y="1339553"/>
                    <a:pt x="1537479" y="1352397"/>
                    <a:pt x="1534179" y="1368184"/>
                  </a:cubicBezTo>
                  <a:lnTo>
                    <a:pt x="1534217" y="1375501"/>
                  </a:lnTo>
                  <a:lnTo>
                    <a:pt x="1528743" y="1320927"/>
                  </a:lnTo>
                  <a:lnTo>
                    <a:pt x="1531890" y="1316006"/>
                  </a:lnTo>
                  <a:cubicBezTo>
                    <a:pt x="1539501" y="1304352"/>
                    <a:pt x="1546637" y="1292935"/>
                    <a:pt x="1551394" y="1282470"/>
                  </a:cubicBezTo>
                  <a:cubicBezTo>
                    <a:pt x="1549491" y="1274859"/>
                    <a:pt x="1553297" y="1250123"/>
                    <a:pt x="1560909" y="1244414"/>
                  </a:cubicBezTo>
                  <a:cubicBezTo>
                    <a:pt x="1560909" y="1240608"/>
                    <a:pt x="1562811" y="1234901"/>
                    <a:pt x="1560909" y="1231095"/>
                  </a:cubicBezTo>
                  <a:cubicBezTo>
                    <a:pt x="1574229" y="1217776"/>
                    <a:pt x="1578035" y="1181623"/>
                    <a:pt x="1562812" y="1164498"/>
                  </a:cubicBezTo>
                  <a:cubicBezTo>
                    <a:pt x="1559006" y="1164498"/>
                    <a:pt x="1564714" y="1172109"/>
                    <a:pt x="1560908" y="1172109"/>
                  </a:cubicBezTo>
                  <a:cubicBezTo>
                    <a:pt x="1560909" y="1166401"/>
                    <a:pt x="1559006" y="1166401"/>
                    <a:pt x="1559006" y="1160692"/>
                  </a:cubicBezTo>
                  <a:cubicBezTo>
                    <a:pt x="1562812" y="1160692"/>
                    <a:pt x="1562812" y="1166401"/>
                    <a:pt x="1562812" y="1160692"/>
                  </a:cubicBezTo>
                  <a:cubicBezTo>
                    <a:pt x="1562811" y="1154984"/>
                    <a:pt x="1559006" y="1164498"/>
                    <a:pt x="1559006" y="1158789"/>
                  </a:cubicBezTo>
                  <a:cubicBezTo>
                    <a:pt x="1559006" y="1158789"/>
                    <a:pt x="1559006" y="1158789"/>
                    <a:pt x="1559005" y="1151178"/>
                  </a:cubicBezTo>
                  <a:cubicBezTo>
                    <a:pt x="1560909" y="1151178"/>
                    <a:pt x="1560909" y="1153081"/>
                    <a:pt x="1560909" y="1153081"/>
                  </a:cubicBezTo>
                  <a:cubicBezTo>
                    <a:pt x="1559006" y="1149276"/>
                    <a:pt x="1559006" y="1143567"/>
                    <a:pt x="1560909" y="1137859"/>
                  </a:cubicBezTo>
                  <a:cubicBezTo>
                    <a:pt x="1560909" y="1141665"/>
                    <a:pt x="1562811" y="1143567"/>
                    <a:pt x="1564714" y="1145470"/>
                  </a:cubicBezTo>
                  <a:cubicBezTo>
                    <a:pt x="1568520" y="1137859"/>
                    <a:pt x="1568520" y="1124539"/>
                    <a:pt x="1568520" y="1118831"/>
                  </a:cubicBezTo>
                  <a:cubicBezTo>
                    <a:pt x="1570423" y="1118831"/>
                    <a:pt x="1570423" y="1120734"/>
                    <a:pt x="1572326" y="1120734"/>
                  </a:cubicBezTo>
                  <a:cubicBezTo>
                    <a:pt x="1572326" y="1115026"/>
                    <a:pt x="1578035" y="1103609"/>
                    <a:pt x="1570423" y="1101706"/>
                  </a:cubicBezTo>
                  <a:cubicBezTo>
                    <a:pt x="1564714" y="1107415"/>
                    <a:pt x="1568520" y="1122637"/>
                    <a:pt x="1560909" y="1126442"/>
                  </a:cubicBezTo>
                  <a:cubicBezTo>
                    <a:pt x="1564714" y="1120734"/>
                    <a:pt x="1564714" y="1113123"/>
                    <a:pt x="1560909" y="1107415"/>
                  </a:cubicBezTo>
                  <a:cubicBezTo>
                    <a:pt x="1555200" y="1115026"/>
                    <a:pt x="1553297" y="1126443"/>
                    <a:pt x="1549491" y="1134053"/>
                  </a:cubicBezTo>
                  <a:cubicBezTo>
                    <a:pt x="1549491" y="1124539"/>
                    <a:pt x="1539977" y="1122637"/>
                    <a:pt x="1536172" y="1124540"/>
                  </a:cubicBezTo>
                  <a:cubicBezTo>
                    <a:pt x="1534269" y="1128345"/>
                    <a:pt x="1539977" y="1132151"/>
                    <a:pt x="1536171" y="1134053"/>
                  </a:cubicBezTo>
                  <a:cubicBezTo>
                    <a:pt x="1534268" y="1134053"/>
                    <a:pt x="1532365" y="1134053"/>
                    <a:pt x="1530462" y="1132151"/>
                  </a:cubicBezTo>
                  <a:cubicBezTo>
                    <a:pt x="1532365" y="1122637"/>
                    <a:pt x="1528560" y="1120734"/>
                    <a:pt x="1526657" y="1115026"/>
                  </a:cubicBezTo>
                  <a:cubicBezTo>
                    <a:pt x="1526657" y="1115026"/>
                    <a:pt x="1526657" y="1115026"/>
                    <a:pt x="1532365" y="1115026"/>
                  </a:cubicBezTo>
                  <a:cubicBezTo>
                    <a:pt x="1526657" y="1109317"/>
                    <a:pt x="1532366" y="1103609"/>
                    <a:pt x="1528560" y="1095998"/>
                  </a:cubicBezTo>
                  <a:cubicBezTo>
                    <a:pt x="1517143" y="1099804"/>
                    <a:pt x="1524754" y="1120734"/>
                    <a:pt x="1520948" y="1130248"/>
                  </a:cubicBezTo>
                  <a:cubicBezTo>
                    <a:pt x="1520948" y="1134053"/>
                    <a:pt x="1515239" y="1134053"/>
                    <a:pt x="1513337" y="1135956"/>
                  </a:cubicBezTo>
                  <a:lnTo>
                    <a:pt x="1511651" y="1150531"/>
                  </a:lnTo>
                  <a:lnTo>
                    <a:pt x="1477409" y="809155"/>
                  </a:lnTo>
                  <a:lnTo>
                    <a:pt x="1127069" y="312636"/>
                  </a:lnTo>
                  <a:lnTo>
                    <a:pt x="1128956" y="312055"/>
                  </a:lnTo>
                  <a:cubicBezTo>
                    <a:pt x="1127053" y="310152"/>
                    <a:pt x="1128956" y="308250"/>
                    <a:pt x="1128956" y="306347"/>
                  </a:cubicBezTo>
                  <a:lnTo>
                    <a:pt x="1123159" y="307095"/>
                  </a:lnTo>
                  <a:lnTo>
                    <a:pt x="1111211" y="290161"/>
                  </a:lnTo>
                  <a:lnTo>
                    <a:pt x="1118966" y="287081"/>
                  </a:lnTo>
                  <a:cubicBezTo>
                    <a:pt x="1127053" y="284940"/>
                    <a:pt x="1136568" y="283513"/>
                    <a:pt x="1142276" y="279708"/>
                  </a:cubicBezTo>
                  <a:cubicBezTo>
                    <a:pt x="1130859" y="277805"/>
                    <a:pt x="1117539" y="279708"/>
                    <a:pt x="1106121" y="275902"/>
                  </a:cubicBezTo>
                  <a:cubicBezTo>
                    <a:pt x="1115636" y="274000"/>
                    <a:pt x="1134665" y="277805"/>
                    <a:pt x="1142276" y="268291"/>
                  </a:cubicBezTo>
                  <a:cubicBezTo>
                    <a:pt x="1130859" y="251166"/>
                    <a:pt x="1115636" y="270194"/>
                    <a:pt x="1098510" y="268291"/>
                  </a:cubicBezTo>
                  <a:cubicBezTo>
                    <a:pt x="1098510" y="264486"/>
                    <a:pt x="1108024" y="268291"/>
                    <a:pt x="1106121" y="262583"/>
                  </a:cubicBezTo>
                  <a:cubicBezTo>
                    <a:pt x="1104218" y="256875"/>
                    <a:pt x="1092801" y="260680"/>
                    <a:pt x="1088996" y="254972"/>
                  </a:cubicBezTo>
                  <a:cubicBezTo>
                    <a:pt x="1100413" y="256874"/>
                    <a:pt x="1111830" y="245458"/>
                    <a:pt x="1125150" y="253069"/>
                  </a:cubicBezTo>
                  <a:cubicBezTo>
                    <a:pt x="1128956" y="249264"/>
                    <a:pt x="1130859" y="243555"/>
                    <a:pt x="1140373" y="243555"/>
                  </a:cubicBezTo>
                  <a:cubicBezTo>
                    <a:pt x="1136567" y="232139"/>
                    <a:pt x="1117538" y="220722"/>
                    <a:pt x="1108024" y="230236"/>
                  </a:cubicBezTo>
                  <a:cubicBezTo>
                    <a:pt x="1108024" y="232138"/>
                    <a:pt x="1109927" y="232139"/>
                    <a:pt x="1111830" y="234041"/>
                  </a:cubicBezTo>
                  <a:cubicBezTo>
                    <a:pt x="1103743" y="233565"/>
                    <a:pt x="1097083" y="235825"/>
                    <a:pt x="1091136" y="239304"/>
                  </a:cubicBezTo>
                  <a:lnTo>
                    <a:pt x="1080874" y="247167"/>
                  </a:lnTo>
                  <a:lnTo>
                    <a:pt x="1067194" y="227778"/>
                  </a:lnTo>
                  <a:lnTo>
                    <a:pt x="1069967" y="228333"/>
                  </a:lnTo>
                  <a:cubicBezTo>
                    <a:pt x="1085190" y="218819"/>
                    <a:pt x="1104219" y="224527"/>
                    <a:pt x="1117538" y="215013"/>
                  </a:cubicBezTo>
                  <a:cubicBezTo>
                    <a:pt x="1106121" y="211208"/>
                    <a:pt x="1091374" y="208829"/>
                    <a:pt x="1077103" y="209543"/>
                  </a:cubicBezTo>
                  <a:lnTo>
                    <a:pt x="1056828" y="213088"/>
                  </a:lnTo>
                  <a:lnTo>
                    <a:pt x="1054024" y="209113"/>
                  </a:lnTo>
                  <a:lnTo>
                    <a:pt x="1066161" y="203597"/>
                  </a:lnTo>
                  <a:cubicBezTo>
                    <a:pt x="1069967" y="197888"/>
                    <a:pt x="1062355" y="197888"/>
                    <a:pt x="1062355" y="192180"/>
                  </a:cubicBezTo>
                  <a:cubicBezTo>
                    <a:pt x="1077578" y="184569"/>
                    <a:pt x="1102316" y="194083"/>
                    <a:pt x="1113733" y="182666"/>
                  </a:cubicBezTo>
                  <a:cubicBezTo>
                    <a:pt x="1098510" y="169347"/>
                    <a:pt x="1071870" y="175055"/>
                    <a:pt x="1047132" y="178861"/>
                  </a:cubicBezTo>
                  <a:cubicBezTo>
                    <a:pt x="1047608" y="182666"/>
                    <a:pt x="1046775" y="185163"/>
                    <a:pt x="1045170" y="186888"/>
                  </a:cubicBezTo>
                  <a:lnTo>
                    <a:pt x="1040158" y="189462"/>
                  </a:lnTo>
                  <a:lnTo>
                    <a:pt x="1021180" y="162565"/>
                  </a:lnTo>
                  <a:lnTo>
                    <a:pt x="1033099" y="161022"/>
                  </a:lnTo>
                  <a:cubicBezTo>
                    <a:pt x="1040472" y="161260"/>
                    <a:pt x="1048083" y="162687"/>
                    <a:pt x="1054744" y="165542"/>
                  </a:cubicBezTo>
                  <a:cubicBezTo>
                    <a:pt x="1069967" y="156027"/>
                    <a:pt x="1096607" y="156028"/>
                    <a:pt x="1113733" y="146514"/>
                  </a:cubicBezTo>
                  <a:cubicBezTo>
                    <a:pt x="1100413" y="138903"/>
                    <a:pt x="1081384" y="144611"/>
                    <a:pt x="1069966" y="148416"/>
                  </a:cubicBezTo>
                  <a:cubicBezTo>
                    <a:pt x="1069967" y="142708"/>
                    <a:pt x="1069967" y="144611"/>
                    <a:pt x="1069967" y="138902"/>
                  </a:cubicBezTo>
                  <a:cubicBezTo>
                    <a:pt x="1092801" y="133194"/>
                    <a:pt x="1117538" y="138902"/>
                    <a:pt x="1142276" y="133194"/>
                  </a:cubicBezTo>
                  <a:cubicBezTo>
                    <a:pt x="1140373" y="125583"/>
                    <a:pt x="1128956" y="133194"/>
                    <a:pt x="1128956" y="129389"/>
                  </a:cubicBezTo>
                  <a:cubicBezTo>
                    <a:pt x="1140373" y="119875"/>
                    <a:pt x="1155596" y="129389"/>
                    <a:pt x="1168916" y="123680"/>
                  </a:cubicBezTo>
                  <a:cubicBezTo>
                    <a:pt x="1168917" y="117972"/>
                    <a:pt x="1163208" y="119875"/>
                    <a:pt x="1165110" y="112264"/>
                  </a:cubicBezTo>
                  <a:cubicBezTo>
                    <a:pt x="1159402" y="112263"/>
                    <a:pt x="1155596" y="108458"/>
                    <a:pt x="1149888" y="108458"/>
                  </a:cubicBezTo>
                  <a:cubicBezTo>
                    <a:pt x="1159402" y="102750"/>
                    <a:pt x="1174625" y="114166"/>
                    <a:pt x="1184139" y="108458"/>
                  </a:cubicBezTo>
                  <a:cubicBezTo>
                    <a:pt x="1170819" y="102750"/>
                    <a:pt x="1159402" y="102750"/>
                    <a:pt x="1146082" y="100847"/>
                  </a:cubicBezTo>
                  <a:cubicBezTo>
                    <a:pt x="1153693" y="91333"/>
                    <a:pt x="1170819" y="100847"/>
                    <a:pt x="1182237" y="95139"/>
                  </a:cubicBezTo>
                  <a:cubicBezTo>
                    <a:pt x="1184139" y="89430"/>
                    <a:pt x="1180333" y="89430"/>
                    <a:pt x="1180334" y="85625"/>
                  </a:cubicBezTo>
                  <a:cubicBezTo>
                    <a:pt x="1210779" y="81819"/>
                    <a:pt x="1239323" y="64694"/>
                    <a:pt x="1269769" y="79917"/>
                  </a:cubicBezTo>
                  <a:cubicBezTo>
                    <a:pt x="1267866" y="91333"/>
                    <a:pt x="1273574" y="93236"/>
                    <a:pt x="1283089" y="93236"/>
                  </a:cubicBezTo>
                  <a:cubicBezTo>
                    <a:pt x="1283089" y="100847"/>
                    <a:pt x="1277380" y="104653"/>
                    <a:pt x="1271672" y="106555"/>
                  </a:cubicBezTo>
                  <a:cubicBezTo>
                    <a:pt x="1273575" y="114166"/>
                    <a:pt x="1277380" y="116069"/>
                    <a:pt x="1281186" y="117972"/>
                  </a:cubicBezTo>
                  <a:cubicBezTo>
                    <a:pt x="1307826" y="123680"/>
                    <a:pt x="1307826" y="81819"/>
                    <a:pt x="1279283" y="87528"/>
                  </a:cubicBezTo>
                  <a:cubicBezTo>
                    <a:pt x="1313535" y="79917"/>
                    <a:pt x="1363010" y="83722"/>
                    <a:pt x="1404873" y="89430"/>
                  </a:cubicBezTo>
                  <a:cubicBezTo>
                    <a:pt x="1444833" y="95139"/>
                    <a:pt x="1482891" y="106555"/>
                    <a:pt x="1505725" y="131292"/>
                  </a:cubicBezTo>
                  <a:cubicBezTo>
                    <a:pt x="1519045" y="129389"/>
                    <a:pt x="1522851" y="138902"/>
                    <a:pt x="1536171" y="140805"/>
                  </a:cubicBezTo>
                  <a:cubicBezTo>
                    <a:pt x="1545686" y="156028"/>
                    <a:pt x="1547588" y="173153"/>
                    <a:pt x="1568520" y="176958"/>
                  </a:cubicBezTo>
                  <a:cubicBezTo>
                    <a:pt x="1572326" y="175055"/>
                    <a:pt x="1562812" y="173152"/>
                    <a:pt x="1564714" y="167444"/>
                  </a:cubicBezTo>
                  <a:cubicBezTo>
                    <a:pt x="1581840" y="171250"/>
                    <a:pt x="1595161" y="169347"/>
                    <a:pt x="1604675" y="180763"/>
                  </a:cubicBezTo>
                  <a:cubicBezTo>
                    <a:pt x="1600869" y="190277"/>
                    <a:pt x="1608481" y="195986"/>
                    <a:pt x="1610384" y="203597"/>
                  </a:cubicBezTo>
                  <a:cubicBezTo>
                    <a:pt x="1617995" y="201694"/>
                    <a:pt x="1623704" y="205499"/>
                    <a:pt x="1627509" y="207402"/>
                  </a:cubicBezTo>
                  <a:cubicBezTo>
                    <a:pt x="1633218" y="207402"/>
                    <a:pt x="1629412" y="203597"/>
                    <a:pt x="1629412" y="199791"/>
                  </a:cubicBezTo>
                  <a:cubicBezTo>
                    <a:pt x="1633218" y="197889"/>
                    <a:pt x="1633218" y="201694"/>
                    <a:pt x="1637024" y="201694"/>
                  </a:cubicBezTo>
                  <a:cubicBezTo>
                    <a:pt x="1635121" y="195986"/>
                    <a:pt x="1633218" y="188375"/>
                    <a:pt x="1627509" y="188375"/>
                  </a:cubicBezTo>
                  <a:cubicBezTo>
                    <a:pt x="1635121" y="180763"/>
                    <a:pt x="1648441" y="192180"/>
                    <a:pt x="1654150" y="201694"/>
                  </a:cubicBezTo>
                  <a:cubicBezTo>
                    <a:pt x="1644635" y="195986"/>
                    <a:pt x="1650344" y="207402"/>
                    <a:pt x="1646538" y="203597"/>
                  </a:cubicBezTo>
                  <a:cubicBezTo>
                    <a:pt x="1650344" y="211208"/>
                    <a:pt x="1656053" y="215013"/>
                    <a:pt x="1667470" y="215013"/>
                  </a:cubicBezTo>
                  <a:cubicBezTo>
                    <a:pt x="1675081" y="222625"/>
                    <a:pt x="1669372" y="234041"/>
                    <a:pt x="1676984" y="237847"/>
                  </a:cubicBezTo>
                  <a:cubicBezTo>
                    <a:pt x="1675081" y="239750"/>
                    <a:pt x="1673178" y="241653"/>
                    <a:pt x="1669373" y="241652"/>
                  </a:cubicBezTo>
                  <a:cubicBezTo>
                    <a:pt x="1671276" y="247360"/>
                    <a:pt x="1676984" y="251166"/>
                    <a:pt x="1680790" y="256874"/>
                  </a:cubicBezTo>
                  <a:cubicBezTo>
                    <a:pt x="1682692" y="260680"/>
                    <a:pt x="1678887" y="260680"/>
                    <a:pt x="1676984" y="264486"/>
                  </a:cubicBezTo>
                  <a:cubicBezTo>
                    <a:pt x="1680790" y="270194"/>
                    <a:pt x="1694110" y="275902"/>
                    <a:pt x="1690304" y="264486"/>
                  </a:cubicBezTo>
                  <a:cubicBezTo>
                    <a:pt x="1692207" y="266389"/>
                    <a:pt x="1694110" y="266388"/>
                    <a:pt x="1696013" y="266389"/>
                  </a:cubicBezTo>
                  <a:cubicBezTo>
                    <a:pt x="1696013" y="262583"/>
                    <a:pt x="1694110" y="260680"/>
                    <a:pt x="1692207" y="260680"/>
                  </a:cubicBezTo>
                  <a:cubicBezTo>
                    <a:pt x="1694110" y="256875"/>
                    <a:pt x="1697916" y="264486"/>
                    <a:pt x="1701722" y="264486"/>
                  </a:cubicBezTo>
                  <a:cubicBezTo>
                    <a:pt x="1705527" y="260680"/>
                    <a:pt x="1711236" y="258777"/>
                    <a:pt x="1711236" y="251166"/>
                  </a:cubicBezTo>
                  <a:cubicBezTo>
                    <a:pt x="1713139" y="253069"/>
                    <a:pt x="1716945" y="253069"/>
                    <a:pt x="1720750" y="253069"/>
                  </a:cubicBezTo>
                  <a:cubicBezTo>
                    <a:pt x="1720750" y="254972"/>
                    <a:pt x="1718848" y="254972"/>
                    <a:pt x="1720750" y="256875"/>
                  </a:cubicBezTo>
                  <a:cubicBezTo>
                    <a:pt x="1722653" y="262583"/>
                    <a:pt x="1713139" y="254972"/>
                    <a:pt x="1711236" y="260680"/>
                  </a:cubicBezTo>
                  <a:cubicBezTo>
                    <a:pt x="1713139" y="264485"/>
                    <a:pt x="1718847" y="262583"/>
                    <a:pt x="1720750" y="264485"/>
                  </a:cubicBezTo>
                  <a:cubicBezTo>
                    <a:pt x="1722653" y="260680"/>
                    <a:pt x="1726459" y="260680"/>
                    <a:pt x="1726459" y="256875"/>
                  </a:cubicBezTo>
                  <a:cubicBezTo>
                    <a:pt x="1734070" y="258777"/>
                    <a:pt x="1734070" y="264485"/>
                    <a:pt x="1737876" y="266388"/>
                  </a:cubicBezTo>
                  <a:cubicBezTo>
                    <a:pt x="1739779" y="264485"/>
                    <a:pt x="1741682" y="264486"/>
                    <a:pt x="1741682" y="260680"/>
                  </a:cubicBezTo>
                  <a:cubicBezTo>
                    <a:pt x="1747390" y="266388"/>
                    <a:pt x="1766419" y="273999"/>
                    <a:pt x="1745488" y="270194"/>
                  </a:cubicBezTo>
                  <a:cubicBezTo>
                    <a:pt x="1741682" y="270194"/>
                    <a:pt x="1747391" y="273999"/>
                    <a:pt x="1743585" y="275902"/>
                  </a:cubicBezTo>
                  <a:cubicBezTo>
                    <a:pt x="1753099" y="279708"/>
                    <a:pt x="1756905" y="287319"/>
                    <a:pt x="1766419" y="289222"/>
                  </a:cubicBezTo>
                  <a:cubicBezTo>
                    <a:pt x="1755002" y="293027"/>
                    <a:pt x="1768322" y="296833"/>
                    <a:pt x="1764516" y="302541"/>
                  </a:cubicBezTo>
                  <a:cubicBezTo>
                    <a:pt x="1758808" y="302541"/>
                    <a:pt x="1755002" y="298735"/>
                    <a:pt x="1751196" y="300638"/>
                  </a:cubicBezTo>
                  <a:cubicBezTo>
                    <a:pt x="1747391" y="300638"/>
                    <a:pt x="1749293" y="306347"/>
                    <a:pt x="1747390" y="308250"/>
                  </a:cubicBezTo>
                  <a:cubicBezTo>
                    <a:pt x="1755002" y="315860"/>
                    <a:pt x="1764516" y="321569"/>
                    <a:pt x="1775934" y="325374"/>
                  </a:cubicBezTo>
                  <a:cubicBezTo>
                    <a:pt x="1779740" y="323472"/>
                    <a:pt x="1777836" y="319666"/>
                    <a:pt x="1779739" y="319666"/>
                  </a:cubicBezTo>
                  <a:cubicBezTo>
                    <a:pt x="1775934" y="312055"/>
                    <a:pt x="1766419" y="312055"/>
                    <a:pt x="1764516" y="302541"/>
                  </a:cubicBezTo>
                  <a:cubicBezTo>
                    <a:pt x="1768322" y="308249"/>
                    <a:pt x="1770225" y="304444"/>
                    <a:pt x="1775933" y="302541"/>
                  </a:cubicBezTo>
                  <a:cubicBezTo>
                    <a:pt x="1781642" y="306346"/>
                    <a:pt x="1791157" y="321569"/>
                    <a:pt x="1793060" y="310152"/>
                  </a:cubicBezTo>
                  <a:cubicBezTo>
                    <a:pt x="1808283" y="312055"/>
                    <a:pt x="1802574" y="336791"/>
                    <a:pt x="1817797" y="332985"/>
                  </a:cubicBezTo>
                  <a:cubicBezTo>
                    <a:pt x="1819700" y="338694"/>
                    <a:pt x="1825409" y="338694"/>
                    <a:pt x="1825408" y="344402"/>
                  </a:cubicBezTo>
                  <a:cubicBezTo>
                    <a:pt x="1812088" y="342499"/>
                    <a:pt x="1802574" y="325375"/>
                    <a:pt x="1785448" y="325374"/>
                  </a:cubicBezTo>
                  <a:cubicBezTo>
                    <a:pt x="1785448" y="332985"/>
                    <a:pt x="1791157" y="336791"/>
                    <a:pt x="1785448" y="338694"/>
                  </a:cubicBezTo>
                  <a:cubicBezTo>
                    <a:pt x="1802574" y="348208"/>
                    <a:pt x="1812088" y="369138"/>
                    <a:pt x="1834923" y="365333"/>
                  </a:cubicBezTo>
                  <a:cubicBezTo>
                    <a:pt x="1836826" y="380555"/>
                    <a:pt x="1840631" y="384360"/>
                    <a:pt x="1852049" y="384360"/>
                  </a:cubicBezTo>
                  <a:cubicBezTo>
                    <a:pt x="1853951" y="374846"/>
                    <a:pt x="1846340" y="372944"/>
                    <a:pt x="1842534" y="371041"/>
                  </a:cubicBezTo>
                  <a:cubicBezTo>
                    <a:pt x="1846340" y="359624"/>
                    <a:pt x="1825408" y="353916"/>
                    <a:pt x="1827311" y="344402"/>
                  </a:cubicBezTo>
                  <a:cubicBezTo>
                    <a:pt x="1844437" y="348207"/>
                    <a:pt x="1857757" y="371041"/>
                    <a:pt x="1876786" y="378652"/>
                  </a:cubicBezTo>
                  <a:cubicBezTo>
                    <a:pt x="1874883" y="378652"/>
                    <a:pt x="1874883" y="384360"/>
                    <a:pt x="1871077" y="380555"/>
                  </a:cubicBezTo>
                  <a:cubicBezTo>
                    <a:pt x="1871077" y="388166"/>
                    <a:pt x="1872980" y="388166"/>
                    <a:pt x="1869175" y="391972"/>
                  </a:cubicBezTo>
                  <a:cubicBezTo>
                    <a:pt x="1871077" y="397680"/>
                    <a:pt x="1876786" y="397680"/>
                    <a:pt x="1880592" y="401485"/>
                  </a:cubicBezTo>
                  <a:cubicBezTo>
                    <a:pt x="1878689" y="407194"/>
                    <a:pt x="1880592" y="409096"/>
                    <a:pt x="1882495" y="412902"/>
                  </a:cubicBezTo>
                  <a:cubicBezTo>
                    <a:pt x="1888204" y="401485"/>
                    <a:pt x="1899621" y="426221"/>
                    <a:pt x="1909135" y="431930"/>
                  </a:cubicBezTo>
                  <a:cubicBezTo>
                    <a:pt x="1901523" y="439541"/>
                    <a:pt x="1914844" y="437638"/>
                    <a:pt x="1924358" y="447152"/>
                  </a:cubicBezTo>
                  <a:cubicBezTo>
                    <a:pt x="1928164" y="450957"/>
                    <a:pt x="1933872" y="464277"/>
                    <a:pt x="1941484" y="458569"/>
                  </a:cubicBezTo>
                  <a:cubicBezTo>
                    <a:pt x="1937678" y="445249"/>
                    <a:pt x="1926261" y="443347"/>
                    <a:pt x="1922455" y="431930"/>
                  </a:cubicBezTo>
                  <a:cubicBezTo>
                    <a:pt x="1928164" y="433832"/>
                    <a:pt x="1931970" y="439541"/>
                    <a:pt x="1935776" y="443346"/>
                  </a:cubicBezTo>
                  <a:cubicBezTo>
                    <a:pt x="1939581" y="435735"/>
                    <a:pt x="1945290" y="445249"/>
                    <a:pt x="1950998" y="447152"/>
                  </a:cubicBezTo>
                  <a:cubicBezTo>
                    <a:pt x="1952901" y="445249"/>
                    <a:pt x="1950998" y="443346"/>
                    <a:pt x="1950998" y="441443"/>
                  </a:cubicBezTo>
                  <a:cubicBezTo>
                    <a:pt x="1954804" y="445249"/>
                    <a:pt x="1960512" y="441444"/>
                    <a:pt x="1964318" y="441443"/>
                  </a:cubicBezTo>
                  <a:cubicBezTo>
                    <a:pt x="1964318" y="447152"/>
                    <a:pt x="1973833" y="445249"/>
                    <a:pt x="1970027" y="452860"/>
                  </a:cubicBezTo>
                  <a:cubicBezTo>
                    <a:pt x="1973833" y="452860"/>
                    <a:pt x="1973833" y="450958"/>
                    <a:pt x="1973833" y="449055"/>
                  </a:cubicBezTo>
                  <a:cubicBezTo>
                    <a:pt x="1975736" y="452860"/>
                    <a:pt x="1981444" y="452860"/>
                    <a:pt x="1981444" y="460471"/>
                  </a:cubicBezTo>
                  <a:cubicBezTo>
                    <a:pt x="1977639" y="464277"/>
                    <a:pt x="1977638" y="456666"/>
                    <a:pt x="1973833" y="458569"/>
                  </a:cubicBezTo>
                  <a:cubicBezTo>
                    <a:pt x="1985250" y="481402"/>
                    <a:pt x="2011890" y="489013"/>
                    <a:pt x="2021405" y="513749"/>
                  </a:cubicBezTo>
                  <a:cubicBezTo>
                    <a:pt x="2019502" y="502333"/>
                    <a:pt x="2025210" y="494721"/>
                    <a:pt x="2021405" y="479499"/>
                  </a:cubicBezTo>
                  <a:cubicBezTo>
                    <a:pt x="2015696" y="487111"/>
                    <a:pt x="2008084" y="469985"/>
                    <a:pt x="2004279" y="462374"/>
                  </a:cubicBezTo>
                  <a:cubicBezTo>
                    <a:pt x="2034725" y="479499"/>
                    <a:pt x="2049948" y="511846"/>
                    <a:pt x="2074685" y="534680"/>
                  </a:cubicBezTo>
                  <a:cubicBezTo>
                    <a:pt x="2074685" y="534680"/>
                    <a:pt x="2074685" y="534680"/>
                    <a:pt x="2074685" y="544194"/>
                  </a:cubicBezTo>
                  <a:cubicBezTo>
                    <a:pt x="2078491" y="547999"/>
                    <a:pt x="2078491" y="544193"/>
                    <a:pt x="2084200" y="544193"/>
                  </a:cubicBezTo>
                  <a:cubicBezTo>
                    <a:pt x="2089908" y="553707"/>
                    <a:pt x="2091811" y="567026"/>
                    <a:pt x="2099422" y="574638"/>
                  </a:cubicBezTo>
                  <a:cubicBezTo>
                    <a:pt x="2101325" y="574638"/>
                    <a:pt x="2103228" y="572735"/>
                    <a:pt x="2105131" y="572735"/>
                  </a:cubicBezTo>
                  <a:cubicBezTo>
                    <a:pt x="2091811" y="542290"/>
                    <a:pt x="2070879" y="521360"/>
                    <a:pt x="2048045" y="500429"/>
                  </a:cubicBezTo>
                  <a:cubicBezTo>
                    <a:pt x="2032822" y="471888"/>
                    <a:pt x="2008084" y="458568"/>
                    <a:pt x="1992862" y="433833"/>
                  </a:cubicBezTo>
                  <a:cubicBezTo>
                    <a:pt x="2000473" y="435735"/>
                    <a:pt x="2000473" y="445249"/>
                    <a:pt x="2009987" y="445249"/>
                  </a:cubicBezTo>
                  <a:cubicBezTo>
                    <a:pt x="2038531" y="481402"/>
                    <a:pt x="2072782" y="509944"/>
                    <a:pt x="2099422" y="549902"/>
                  </a:cubicBezTo>
                  <a:cubicBezTo>
                    <a:pt x="2108937" y="553708"/>
                    <a:pt x="2108937" y="570832"/>
                    <a:pt x="2122257" y="570832"/>
                  </a:cubicBezTo>
                  <a:cubicBezTo>
                    <a:pt x="2124160" y="574638"/>
                    <a:pt x="2126063" y="578443"/>
                    <a:pt x="2126063" y="582249"/>
                  </a:cubicBezTo>
                  <a:cubicBezTo>
                    <a:pt x="2164120" y="622207"/>
                    <a:pt x="2185052" y="683096"/>
                    <a:pt x="2202178" y="738276"/>
                  </a:cubicBezTo>
                  <a:cubicBezTo>
                    <a:pt x="2200275" y="742082"/>
                    <a:pt x="2200275" y="734471"/>
                    <a:pt x="2194566" y="736373"/>
                  </a:cubicBezTo>
                  <a:cubicBezTo>
                    <a:pt x="2196469" y="743985"/>
                    <a:pt x="2200275" y="745887"/>
                    <a:pt x="2198372" y="753499"/>
                  </a:cubicBezTo>
                  <a:cubicBezTo>
                    <a:pt x="2192664" y="749693"/>
                    <a:pt x="2190761" y="742082"/>
                    <a:pt x="2188858" y="736374"/>
                  </a:cubicBezTo>
                  <a:cubicBezTo>
                    <a:pt x="2183149" y="745887"/>
                    <a:pt x="2192664" y="751596"/>
                    <a:pt x="2190760" y="763012"/>
                  </a:cubicBezTo>
                  <a:cubicBezTo>
                    <a:pt x="2186955" y="764915"/>
                    <a:pt x="2188858" y="759207"/>
                    <a:pt x="2185052" y="759207"/>
                  </a:cubicBezTo>
                  <a:cubicBezTo>
                    <a:pt x="2186955" y="789651"/>
                    <a:pt x="2202178" y="812484"/>
                    <a:pt x="2207887" y="837221"/>
                  </a:cubicBezTo>
                  <a:cubicBezTo>
                    <a:pt x="2209789" y="835318"/>
                    <a:pt x="2211692" y="835318"/>
                    <a:pt x="2211692" y="837221"/>
                  </a:cubicBezTo>
                  <a:cubicBezTo>
                    <a:pt x="2223109" y="810582"/>
                    <a:pt x="2207886" y="791554"/>
                    <a:pt x="2204081" y="768721"/>
                  </a:cubicBezTo>
                  <a:cubicBezTo>
                    <a:pt x="2217401" y="797262"/>
                    <a:pt x="2226915" y="823901"/>
                    <a:pt x="2232624" y="860054"/>
                  </a:cubicBezTo>
                  <a:cubicBezTo>
                    <a:pt x="2232624" y="861957"/>
                    <a:pt x="2236429" y="860054"/>
                    <a:pt x="2236429" y="863860"/>
                  </a:cubicBezTo>
                  <a:lnTo>
                    <a:pt x="2233396" y="831198"/>
                  </a:lnTo>
                  <a:lnTo>
                    <a:pt x="2246182" y="873373"/>
                  </a:lnTo>
                  <a:cubicBezTo>
                    <a:pt x="2253080" y="900012"/>
                    <a:pt x="2259264" y="927602"/>
                    <a:pt x="2264973" y="955193"/>
                  </a:cubicBezTo>
                  <a:cubicBezTo>
                    <a:pt x="2268778" y="947582"/>
                    <a:pt x="2261167" y="938068"/>
                    <a:pt x="2263070" y="928554"/>
                  </a:cubicBezTo>
                  <a:cubicBezTo>
                    <a:pt x="2268778" y="938068"/>
                    <a:pt x="2272584" y="951387"/>
                    <a:pt x="2278293" y="958998"/>
                  </a:cubicBezTo>
                  <a:cubicBezTo>
                    <a:pt x="2282098" y="960901"/>
                    <a:pt x="2278293" y="953290"/>
                    <a:pt x="2280196" y="951387"/>
                  </a:cubicBezTo>
                  <a:cubicBezTo>
                    <a:pt x="2291613" y="978026"/>
                    <a:pt x="2282098" y="1012276"/>
                    <a:pt x="2297321" y="1035109"/>
                  </a:cubicBezTo>
                  <a:cubicBezTo>
                    <a:pt x="2297322" y="1038915"/>
                    <a:pt x="2295419" y="1038915"/>
                    <a:pt x="2295419" y="1040817"/>
                  </a:cubicBezTo>
                  <a:cubicBezTo>
                    <a:pt x="2306836" y="1067456"/>
                    <a:pt x="2291613" y="1122637"/>
                    <a:pt x="2289710" y="1162595"/>
                  </a:cubicBezTo>
                  <a:cubicBezTo>
                    <a:pt x="2287807" y="1191137"/>
                    <a:pt x="2285904" y="1219678"/>
                    <a:pt x="2274487" y="1236803"/>
                  </a:cubicBezTo>
                  <a:cubicBezTo>
                    <a:pt x="2274487" y="1257734"/>
                    <a:pt x="2266876" y="1280567"/>
                    <a:pt x="2272584" y="1301498"/>
                  </a:cubicBezTo>
                  <a:cubicBezTo>
                    <a:pt x="2257361" y="1371900"/>
                    <a:pt x="2223110" y="1442303"/>
                    <a:pt x="2204081" y="1508900"/>
                  </a:cubicBezTo>
                  <a:cubicBezTo>
                    <a:pt x="2207887" y="1527928"/>
                    <a:pt x="2200275" y="1562178"/>
                    <a:pt x="2183149" y="1569789"/>
                  </a:cubicBezTo>
                  <a:cubicBezTo>
                    <a:pt x="2181246" y="1583108"/>
                    <a:pt x="2179343" y="1592622"/>
                    <a:pt x="2171732" y="1598330"/>
                  </a:cubicBezTo>
                  <a:cubicBezTo>
                    <a:pt x="2166023" y="1596428"/>
                    <a:pt x="2164120" y="1594525"/>
                    <a:pt x="2158412" y="1592622"/>
                  </a:cubicBezTo>
                  <a:cubicBezTo>
                    <a:pt x="2146994" y="1598330"/>
                    <a:pt x="2148897" y="1619261"/>
                    <a:pt x="2141286" y="1630678"/>
                  </a:cubicBezTo>
                  <a:cubicBezTo>
                    <a:pt x="2141286" y="1638289"/>
                    <a:pt x="2143189" y="1636386"/>
                    <a:pt x="2143189" y="1642094"/>
                  </a:cubicBezTo>
                  <a:cubicBezTo>
                    <a:pt x="2137480" y="1653511"/>
                    <a:pt x="2135577" y="1664928"/>
                    <a:pt x="2129868" y="1674441"/>
                  </a:cubicBezTo>
                  <a:cubicBezTo>
                    <a:pt x="2124160" y="1682052"/>
                    <a:pt x="2114645" y="1685858"/>
                    <a:pt x="2108937" y="1693469"/>
                  </a:cubicBezTo>
                  <a:cubicBezTo>
                    <a:pt x="2095617" y="1708691"/>
                    <a:pt x="2091811" y="1727719"/>
                    <a:pt x="2082297" y="1742941"/>
                  </a:cubicBezTo>
                  <a:cubicBezTo>
                    <a:pt x="2078491" y="1741038"/>
                    <a:pt x="2078491" y="1739136"/>
                    <a:pt x="2074685" y="1741038"/>
                  </a:cubicBezTo>
                  <a:cubicBezTo>
                    <a:pt x="2072782" y="1746747"/>
                    <a:pt x="2078491" y="1744844"/>
                    <a:pt x="2078491" y="1748649"/>
                  </a:cubicBezTo>
                  <a:cubicBezTo>
                    <a:pt x="2072782" y="1769580"/>
                    <a:pt x="2053753" y="1788608"/>
                    <a:pt x="2044239" y="1805733"/>
                  </a:cubicBezTo>
                  <a:cubicBezTo>
                    <a:pt x="2055656" y="1801927"/>
                    <a:pt x="2044239" y="1822858"/>
                    <a:pt x="2040433" y="1828566"/>
                  </a:cubicBezTo>
                  <a:cubicBezTo>
                    <a:pt x="2034725" y="1824760"/>
                    <a:pt x="2044239" y="1822858"/>
                    <a:pt x="2040433" y="1817149"/>
                  </a:cubicBezTo>
                  <a:cubicBezTo>
                    <a:pt x="2036628" y="1819052"/>
                    <a:pt x="2034725" y="1822858"/>
                    <a:pt x="2029016" y="1822858"/>
                  </a:cubicBezTo>
                  <a:cubicBezTo>
                    <a:pt x="2042336" y="1836177"/>
                    <a:pt x="2019502" y="1855205"/>
                    <a:pt x="2025210" y="1868524"/>
                  </a:cubicBezTo>
                  <a:cubicBezTo>
                    <a:pt x="2021405" y="1872330"/>
                    <a:pt x="2013793" y="1883747"/>
                    <a:pt x="2017599" y="1883746"/>
                  </a:cubicBezTo>
                  <a:cubicBezTo>
                    <a:pt x="2015696" y="1891358"/>
                    <a:pt x="2015696" y="1881844"/>
                    <a:pt x="2008084" y="1883747"/>
                  </a:cubicBezTo>
                  <a:cubicBezTo>
                    <a:pt x="2008084" y="1874233"/>
                    <a:pt x="2015696" y="1876135"/>
                    <a:pt x="2015696" y="1866622"/>
                  </a:cubicBezTo>
                  <a:cubicBezTo>
                    <a:pt x="2015696" y="1864719"/>
                    <a:pt x="2011890" y="1866622"/>
                    <a:pt x="2011890" y="1862816"/>
                  </a:cubicBezTo>
                  <a:cubicBezTo>
                    <a:pt x="2009987" y="1864719"/>
                    <a:pt x="2008085" y="1866621"/>
                    <a:pt x="2008084" y="1868524"/>
                  </a:cubicBezTo>
                  <a:cubicBezTo>
                    <a:pt x="2008084" y="1862816"/>
                    <a:pt x="2011890" y="1859010"/>
                    <a:pt x="2009987" y="1849496"/>
                  </a:cubicBezTo>
                  <a:cubicBezTo>
                    <a:pt x="2013793" y="1851400"/>
                    <a:pt x="2011890" y="1855205"/>
                    <a:pt x="2015696" y="1855205"/>
                  </a:cubicBezTo>
                  <a:cubicBezTo>
                    <a:pt x="2015696" y="1851399"/>
                    <a:pt x="2011890" y="1849497"/>
                    <a:pt x="2009987" y="1849496"/>
                  </a:cubicBezTo>
                  <a:cubicBezTo>
                    <a:pt x="2008084" y="1855205"/>
                    <a:pt x="2000473" y="1864719"/>
                    <a:pt x="2002376" y="1870427"/>
                  </a:cubicBezTo>
                  <a:cubicBezTo>
                    <a:pt x="2000473" y="1870427"/>
                    <a:pt x="2000473" y="1872330"/>
                    <a:pt x="1994764" y="1874233"/>
                  </a:cubicBezTo>
                  <a:cubicBezTo>
                    <a:pt x="1996667" y="1876135"/>
                    <a:pt x="1996667" y="1879941"/>
                    <a:pt x="1994764" y="1881844"/>
                  </a:cubicBezTo>
                  <a:cubicBezTo>
                    <a:pt x="1994764" y="1874233"/>
                    <a:pt x="1992862" y="1879941"/>
                    <a:pt x="1985250" y="1881844"/>
                  </a:cubicBezTo>
                  <a:cubicBezTo>
                    <a:pt x="1987153" y="1868524"/>
                    <a:pt x="1992862" y="1862816"/>
                    <a:pt x="1994764" y="1849497"/>
                  </a:cubicBezTo>
                  <a:cubicBezTo>
                    <a:pt x="1979541" y="1862816"/>
                    <a:pt x="1968124" y="1883746"/>
                    <a:pt x="1958610" y="1902774"/>
                  </a:cubicBezTo>
                  <a:cubicBezTo>
                    <a:pt x="1945290" y="1898969"/>
                    <a:pt x="1939581" y="1916094"/>
                    <a:pt x="1928164" y="1919899"/>
                  </a:cubicBezTo>
                  <a:lnTo>
                    <a:pt x="1930028" y="1929217"/>
                  </a:lnTo>
                  <a:lnTo>
                    <a:pt x="1924358" y="1929413"/>
                  </a:lnTo>
                  <a:cubicBezTo>
                    <a:pt x="1924358" y="1935121"/>
                    <a:pt x="1926261" y="1935122"/>
                    <a:pt x="1926261" y="1940830"/>
                  </a:cubicBezTo>
                  <a:cubicBezTo>
                    <a:pt x="1914844" y="1940830"/>
                    <a:pt x="1909135" y="1948441"/>
                    <a:pt x="1901523" y="1954149"/>
                  </a:cubicBezTo>
                  <a:cubicBezTo>
                    <a:pt x="1899621" y="1954149"/>
                    <a:pt x="1901524" y="1950344"/>
                    <a:pt x="1901524" y="1948441"/>
                  </a:cubicBezTo>
                  <a:cubicBezTo>
                    <a:pt x="1893912" y="1952246"/>
                    <a:pt x="1888203" y="1952246"/>
                    <a:pt x="1882495" y="1948441"/>
                  </a:cubicBezTo>
                  <a:cubicBezTo>
                    <a:pt x="1882495" y="1942733"/>
                    <a:pt x="1884398" y="1942733"/>
                    <a:pt x="1884398" y="1933218"/>
                  </a:cubicBezTo>
                  <a:cubicBezTo>
                    <a:pt x="1869174" y="1942732"/>
                    <a:pt x="1857757" y="1965566"/>
                    <a:pt x="1838728" y="1973177"/>
                  </a:cubicBezTo>
                  <a:cubicBezTo>
                    <a:pt x="1838729" y="1976982"/>
                    <a:pt x="1838729" y="1980788"/>
                    <a:pt x="1842534" y="1980788"/>
                  </a:cubicBezTo>
                  <a:cubicBezTo>
                    <a:pt x="1850146" y="1975080"/>
                    <a:pt x="1859660" y="1969372"/>
                    <a:pt x="1867272" y="1961760"/>
                  </a:cubicBezTo>
                  <a:cubicBezTo>
                    <a:pt x="1869174" y="1961760"/>
                    <a:pt x="1863466" y="1967468"/>
                    <a:pt x="1869175" y="1967468"/>
                  </a:cubicBezTo>
                  <a:cubicBezTo>
                    <a:pt x="1863466" y="1971274"/>
                    <a:pt x="1853952" y="1973177"/>
                    <a:pt x="1846340" y="1978885"/>
                  </a:cubicBezTo>
                  <a:cubicBezTo>
                    <a:pt x="1846340" y="1980788"/>
                    <a:pt x="1848243" y="1982691"/>
                    <a:pt x="1848243" y="1984593"/>
                  </a:cubicBezTo>
                  <a:cubicBezTo>
                    <a:pt x="1836825" y="2001719"/>
                    <a:pt x="1806379" y="1996010"/>
                    <a:pt x="1804477" y="2020746"/>
                  </a:cubicBezTo>
                  <a:cubicBezTo>
                    <a:pt x="1798768" y="2020746"/>
                    <a:pt x="1794963" y="2020746"/>
                    <a:pt x="1793060" y="2015038"/>
                  </a:cubicBezTo>
                  <a:cubicBezTo>
                    <a:pt x="1791157" y="2016941"/>
                    <a:pt x="1789254" y="2020746"/>
                    <a:pt x="1785448" y="2020746"/>
                  </a:cubicBezTo>
                  <a:cubicBezTo>
                    <a:pt x="1787351" y="2013135"/>
                    <a:pt x="1777837" y="2016941"/>
                    <a:pt x="1777836" y="2007427"/>
                  </a:cubicBezTo>
                  <a:cubicBezTo>
                    <a:pt x="1751196" y="2013135"/>
                    <a:pt x="1735973" y="2034066"/>
                    <a:pt x="1726459" y="2056899"/>
                  </a:cubicBezTo>
                  <a:cubicBezTo>
                    <a:pt x="1728362" y="2062607"/>
                    <a:pt x="1734070" y="2054996"/>
                    <a:pt x="1741682" y="2056899"/>
                  </a:cubicBezTo>
                  <a:cubicBezTo>
                    <a:pt x="1726459" y="2070218"/>
                    <a:pt x="1697916" y="2089246"/>
                    <a:pt x="1678887" y="2074024"/>
                  </a:cubicBezTo>
                  <a:cubicBezTo>
                    <a:pt x="1682693" y="2064510"/>
                    <a:pt x="1694110" y="2060705"/>
                    <a:pt x="1701722" y="2054996"/>
                  </a:cubicBezTo>
                  <a:cubicBezTo>
                    <a:pt x="1699819" y="2053093"/>
                    <a:pt x="1697916" y="2053093"/>
                    <a:pt x="1696013" y="2053093"/>
                  </a:cubicBezTo>
                  <a:cubicBezTo>
                    <a:pt x="1697916" y="2049288"/>
                    <a:pt x="1699819" y="2045482"/>
                    <a:pt x="1701722" y="2041677"/>
                  </a:cubicBezTo>
                  <a:cubicBezTo>
                    <a:pt x="1705527" y="2039774"/>
                    <a:pt x="1711236" y="2043579"/>
                    <a:pt x="1715042" y="2045482"/>
                  </a:cubicBezTo>
                  <a:cubicBezTo>
                    <a:pt x="1718847" y="2045482"/>
                    <a:pt x="1720750" y="2043580"/>
                    <a:pt x="1720750" y="2037871"/>
                  </a:cubicBezTo>
                  <a:cubicBezTo>
                    <a:pt x="1720750" y="2035968"/>
                    <a:pt x="1718847" y="2037871"/>
                    <a:pt x="1718847" y="2037871"/>
                  </a:cubicBezTo>
                  <a:cubicBezTo>
                    <a:pt x="1718847" y="2030260"/>
                    <a:pt x="1737876" y="2015038"/>
                    <a:pt x="1749293" y="2016941"/>
                  </a:cubicBezTo>
                  <a:cubicBezTo>
                    <a:pt x="1768322" y="1996010"/>
                    <a:pt x="1796865" y="1984593"/>
                    <a:pt x="1813991" y="1961760"/>
                  </a:cubicBezTo>
                  <a:cubicBezTo>
                    <a:pt x="1779739" y="1973177"/>
                    <a:pt x="1758808" y="2015038"/>
                    <a:pt x="1718847" y="2016941"/>
                  </a:cubicBezTo>
                  <a:cubicBezTo>
                    <a:pt x="1675081" y="2034066"/>
                    <a:pt x="1631315" y="2060704"/>
                    <a:pt x="1579937" y="2053093"/>
                  </a:cubicBezTo>
                  <a:cubicBezTo>
                    <a:pt x="1576132" y="2068316"/>
                    <a:pt x="1559006" y="2075927"/>
                    <a:pt x="1543783" y="2072121"/>
                  </a:cubicBezTo>
                  <a:cubicBezTo>
                    <a:pt x="1541880" y="2064510"/>
                    <a:pt x="1541880" y="2064510"/>
                    <a:pt x="1543783" y="2056899"/>
                  </a:cubicBezTo>
                  <a:cubicBezTo>
                    <a:pt x="1547589" y="2056899"/>
                    <a:pt x="1551394" y="2053093"/>
                    <a:pt x="1551394" y="2047385"/>
                  </a:cubicBezTo>
                  <a:cubicBezTo>
                    <a:pt x="1557103" y="2049288"/>
                    <a:pt x="1560909" y="2043579"/>
                    <a:pt x="1568520" y="2043579"/>
                  </a:cubicBezTo>
                  <a:cubicBezTo>
                    <a:pt x="1572326" y="2043579"/>
                    <a:pt x="1574229" y="2049288"/>
                    <a:pt x="1574229" y="2049288"/>
                  </a:cubicBezTo>
                  <a:cubicBezTo>
                    <a:pt x="1587549" y="2047385"/>
                    <a:pt x="1595161" y="2032163"/>
                    <a:pt x="1614189" y="2032163"/>
                  </a:cubicBezTo>
                  <a:cubicBezTo>
                    <a:pt x="1638927" y="2032163"/>
                    <a:pt x="1661761" y="2011233"/>
                    <a:pt x="1684596" y="2007427"/>
                  </a:cubicBezTo>
                  <a:cubicBezTo>
                    <a:pt x="1686499" y="1996010"/>
                    <a:pt x="1682693" y="1997913"/>
                    <a:pt x="1686499" y="1990302"/>
                  </a:cubicBezTo>
                  <a:cubicBezTo>
                    <a:pt x="1675081" y="1982691"/>
                    <a:pt x="1669373" y="1996010"/>
                    <a:pt x="1659858" y="1997913"/>
                  </a:cubicBezTo>
                  <a:cubicBezTo>
                    <a:pt x="1661761" y="2001718"/>
                    <a:pt x="1663664" y="2001719"/>
                    <a:pt x="1667470" y="1999816"/>
                  </a:cubicBezTo>
                  <a:cubicBezTo>
                    <a:pt x="1657955" y="2007427"/>
                    <a:pt x="1642732" y="2016941"/>
                    <a:pt x="1633218" y="2011232"/>
                  </a:cubicBezTo>
                  <a:cubicBezTo>
                    <a:pt x="1627509" y="2016941"/>
                    <a:pt x="1621801" y="2020746"/>
                    <a:pt x="1612286" y="2022649"/>
                  </a:cubicBezTo>
                  <a:cubicBezTo>
                    <a:pt x="1614189" y="2018843"/>
                    <a:pt x="1621801" y="2018843"/>
                    <a:pt x="1621801" y="2013135"/>
                  </a:cubicBezTo>
                  <a:cubicBezTo>
                    <a:pt x="1587549" y="2016941"/>
                    <a:pt x="1551394" y="2022649"/>
                    <a:pt x="1511434" y="2037871"/>
                  </a:cubicBezTo>
                  <a:cubicBezTo>
                    <a:pt x="1507628" y="2030260"/>
                    <a:pt x="1520948" y="2028358"/>
                    <a:pt x="1528560" y="2024552"/>
                  </a:cubicBezTo>
                  <a:cubicBezTo>
                    <a:pt x="1526657" y="2013135"/>
                    <a:pt x="1519045" y="2026454"/>
                    <a:pt x="1511434" y="2024552"/>
                  </a:cubicBezTo>
                  <a:cubicBezTo>
                    <a:pt x="1513337" y="2016941"/>
                    <a:pt x="1524754" y="2020746"/>
                    <a:pt x="1528560" y="2016941"/>
                  </a:cubicBezTo>
                  <a:cubicBezTo>
                    <a:pt x="1528560" y="2020746"/>
                    <a:pt x="1532365" y="2022649"/>
                    <a:pt x="1534268" y="2024552"/>
                  </a:cubicBezTo>
                  <a:cubicBezTo>
                    <a:pt x="1541880" y="2022649"/>
                    <a:pt x="1549491" y="2018844"/>
                    <a:pt x="1555200" y="2015038"/>
                  </a:cubicBezTo>
                  <a:cubicBezTo>
                    <a:pt x="1557103" y="2016941"/>
                    <a:pt x="1557103" y="2018844"/>
                    <a:pt x="1559006" y="2020746"/>
                  </a:cubicBezTo>
                  <a:cubicBezTo>
                    <a:pt x="1566617" y="2015038"/>
                    <a:pt x="1572326" y="2005524"/>
                    <a:pt x="1583743" y="2001719"/>
                  </a:cubicBezTo>
                  <a:cubicBezTo>
                    <a:pt x="1579937" y="1997913"/>
                    <a:pt x="1583743" y="1997913"/>
                    <a:pt x="1583743" y="1994107"/>
                  </a:cubicBezTo>
                  <a:cubicBezTo>
                    <a:pt x="1597063" y="1994108"/>
                    <a:pt x="1600869" y="1992205"/>
                    <a:pt x="1610384" y="1996010"/>
                  </a:cubicBezTo>
                  <a:cubicBezTo>
                    <a:pt x="1619898" y="1980788"/>
                    <a:pt x="1644635" y="1980788"/>
                    <a:pt x="1650344" y="1959858"/>
                  </a:cubicBezTo>
                  <a:cubicBezTo>
                    <a:pt x="1646538" y="1956052"/>
                    <a:pt x="1640830" y="1957955"/>
                    <a:pt x="1635121" y="1957955"/>
                  </a:cubicBezTo>
                  <a:cubicBezTo>
                    <a:pt x="1633218" y="1952246"/>
                    <a:pt x="1629412" y="1935121"/>
                    <a:pt x="1635121" y="1929413"/>
                  </a:cubicBezTo>
                  <a:cubicBezTo>
                    <a:pt x="1606578" y="1942733"/>
                    <a:pt x="1560909" y="1950344"/>
                    <a:pt x="1526657" y="1963663"/>
                  </a:cubicBezTo>
                  <a:cubicBezTo>
                    <a:pt x="1522851" y="1965566"/>
                    <a:pt x="1519045" y="1967468"/>
                    <a:pt x="1519045" y="1973177"/>
                  </a:cubicBezTo>
                  <a:cubicBezTo>
                    <a:pt x="1513337" y="1973177"/>
                    <a:pt x="1511434" y="1969371"/>
                    <a:pt x="1503822" y="1969371"/>
                  </a:cubicBezTo>
                  <a:cubicBezTo>
                    <a:pt x="1492405" y="1978885"/>
                    <a:pt x="1475279" y="1980788"/>
                    <a:pt x="1454348" y="1982691"/>
                  </a:cubicBezTo>
                  <a:cubicBezTo>
                    <a:pt x="1456250" y="1973177"/>
                    <a:pt x="1444833" y="1975080"/>
                    <a:pt x="1441028" y="1971274"/>
                  </a:cubicBezTo>
                  <a:close/>
                  <a:moveTo>
                    <a:pt x="1549491" y="2098760"/>
                  </a:moveTo>
                  <a:cubicBezTo>
                    <a:pt x="1549491" y="2094954"/>
                    <a:pt x="1559006" y="2100663"/>
                    <a:pt x="1559006" y="2094954"/>
                  </a:cubicBezTo>
                  <a:cubicBezTo>
                    <a:pt x="1562812" y="2098760"/>
                    <a:pt x="1551394" y="2102565"/>
                    <a:pt x="1549491" y="2098760"/>
                  </a:cubicBezTo>
                  <a:close/>
                  <a:moveTo>
                    <a:pt x="1378233" y="1917996"/>
                  </a:moveTo>
                  <a:cubicBezTo>
                    <a:pt x="1376330" y="1912288"/>
                    <a:pt x="1383941" y="1916094"/>
                    <a:pt x="1385844" y="1912288"/>
                  </a:cubicBezTo>
                  <a:cubicBezTo>
                    <a:pt x="1387747" y="1912288"/>
                    <a:pt x="1385844" y="1916094"/>
                    <a:pt x="1387747" y="1916094"/>
                  </a:cubicBezTo>
                  <a:cubicBezTo>
                    <a:pt x="1387747" y="1919899"/>
                    <a:pt x="1382038" y="1917996"/>
                    <a:pt x="1378233" y="1917996"/>
                  </a:cubicBezTo>
                  <a:close/>
                  <a:moveTo>
                    <a:pt x="1578035" y="2133010"/>
                  </a:moveTo>
                  <a:cubicBezTo>
                    <a:pt x="1578035" y="2133010"/>
                    <a:pt x="1578035" y="2133010"/>
                    <a:pt x="1578034" y="2123496"/>
                  </a:cubicBezTo>
                  <a:cubicBezTo>
                    <a:pt x="1585646" y="2123496"/>
                    <a:pt x="1578034" y="2127301"/>
                    <a:pt x="1581840" y="2131107"/>
                  </a:cubicBezTo>
                  <a:cubicBezTo>
                    <a:pt x="1583743" y="2121593"/>
                    <a:pt x="1593258" y="2115885"/>
                    <a:pt x="1604675" y="2110177"/>
                  </a:cubicBezTo>
                  <a:cubicBezTo>
                    <a:pt x="1604675" y="2115885"/>
                    <a:pt x="1608481" y="2117788"/>
                    <a:pt x="1610383" y="2119690"/>
                  </a:cubicBezTo>
                  <a:cubicBezTo>
                    <a:pt x="1604675" y="2129204"/>
                    <a:pt x="1591355" y="2134913"/>
                    <a:pt x="1578035" y="2133010"/>
                  </a:cubicBezTo>
                  <a:close/>
                  <a:moveTo>
                    <a:pt x="1486697" y="2041677"/>
                  </a:moveTo>
                  <a:cubicBezTo>
                    <a:pt x="1488599" y="2037871"/>
                    <a:pt x="1492405" y="2035968"/>
                    <a:pt x="1498114" y="2037871"/>
                  </a:cubicBezTo>
                  <a:cubicBezTo>
                    <a:pt x="1498114" y="2039774"/>
                    <a:pt x="1498114" y="2039774"/>
                    <a:pt x="1500017" y="2039774"/>
                  </a:cubicBezTo>
                  <a:cubicBezTo>
                    <a:pt x="1496211" y="2045482"/>
                    <a:pt x="1492405" y="2041677"/>
                    <a:pt x="1486697" y="2041677"/>
                  </a:cubicBezTo>
                  <a:close/>
                  <a:moveTo>
                    <a:pt x="1562812" y="2138718"/>
                  </a:moveTo>
                  <a:cubicBezTo>
                    <a:pt x="1566617" y="2136815"/>
                    <a:pt x="1574229" y="2133010"/>
                    <a:pt x="1576132" y="2134913"/>
                  </a:cubicBezTo>
                  <a:cubicBezTo>
                    <a:pt x="1576132" y="2142524"/>
                    <a:pt x="1566617" y="2136815"/>
                    <a:pt x="1562812" y="2138718"/>
                  </a:cubicBezTo>
                  <a:close/>
                  <a:moveTo>
                    <a:pt x="1570423" y="2148232"/>
                  </a:moveTo>
                  <a:cubicBezTo>
                    <a:pt x="1574229" y="2142524"/>
                    <a:pt x="1583743" y="2142524"/>
                    <a:pt x="1591355" y="2140621"/>
                  </a:cubicBezTo>
                  <a:cubicBezTo>
                    <a:pt x="1589452" y="2148232"/>
                    <a:pt x="1578034" y="2146329"/>
                    <a:pt x="1570423" y="2148232"/>
                  </a:cubicBezTo>
                  <a:close/>
                  <a:moveTo>
                    <a:pt x="1121344" y="1693469"/>
                  </a:moveTo>
                  <a:cubicBezTo>
                    <a:pt x="1119441" y="1689663"/>
                    <a:pt x="1117538" y="1689663"/>
                    <a:pt x="1117538" y="1685858"/>
                  </a:cubicBezTo>
                  <a:cubicBezTo>
                    <a:pt x="1123247" y="1683955"/>
                    <a:pt x="1123247" y="1683955"/>
                    <a:pt x="1121344" y="1676344"/>
                  </a:cubicBezTo>
                  <a:cubicBezTo>
                    <a:pt x="1127053" y="1674441"/>
                    <a:pt x="1128956" y="1676344"/>
                    <a:pt x="1128956" y="1672539"/>
                  </a:cubicBezTo>
                  <a:cubicBezTo>
                    <a:pt x="1134665" y="1670636"/>
                    <a:pt x="1130859" y="1678247"/>
                    <a:pt x="1136567" y="1674441"/>
                  </a:cubicBezTo>
                  <a:cubicBezTo>
                    <a:pt x="1134664" y="1663025"/>
                    <a:pt x="1144179" y="1678247"/>
                    <a:pt x="1153693" y="1674441"/>
                  </a:cubicBezTo>
                  <a:cubicBezTo>
                    <a:pt x="1149888" y="1682053"/>
                    <a:pt x="1140373" y="1683955"/>
                    <a:pt x="1136567" y="1691566"/>
                  </a:cubicBezTo>
                  <a:cubicBezTo>
                    <a:pt x="1130859" y="1691566"/>
                    <a:pt x="1127053" y="1695372"/>
                    <a:pt x="1121344" y="1693469"/>
                  </a:cubicBezTo>
                  <a:close/>
                  <a:moveTo>
                    <a:pt x="1037618" y="1605941"/>
                  </a:moveTo>
                  <a:cubicBezTo>
                    <a:pt x="1037618" y="1605941"/>
                    <a:pt x="1039521" y="1605941"/>
                    <a:pt x="1039521" y="1605941"/>
                  </a:cubicBezTo>
                  <a:cubicBezTo>
                    <a:pt x="1030958" y="1585962"/>
                    <a:pt x="1014902" y="1576686"/>
                    <a:pt x="1002593" y="1561256"/>
                  </a:cubicBezTo>
                  <a:lnTo>
                    <a:pt x="1000418" y="1557556"/>
                  </a:lnTo>
                  <a:lnTo>
                    <a:pt x="1153396" y="1527465"/>
                  </a:lnTo>
                  <a:lnTo>
                    <a:pt x="1146082" y="1533636"/>
                  </a:lnTo>
                  <a:cubicBezTo>
                    <a:pt x="1147985" y="1537441"/>
                    <a:pt x="1151790" y="1537442"/>
                    <a:pt x="1151791" y="1543150"/>
                  </a:cubicBezTo>
                  <a:cubicBezTo>
                    <a:pt x="1146082" y="1546955"/>
                    <a:pt x="1144179" y="1543150"/>
                    <a:pt x="1138470" y="1543150"/>
                  </a:cubicBezTo>
                  <a:cubicBezTo>
                    <a:pt x="1142276" y="1552664"/>
                    <a:pt x="1149888" y="1556469"/>
                    <a:pt x="1161305" y="1562178"/>
                  </a:cubicBezTo>
                  <a:cubicBezTo>
                    <a:pt x="1161305" y="1562178"/>
                    <a:pt x="1161305" y="1562178"/>
                    <a:pt x="1161305" y="1563129"/>
                  </a:cubicBezTo>
                  <a:lnTo>
                    <a:pt x="1161305" y="1569713"/>
                  </a:lnTo>
                  <a:lnTo>
                    <a:pt x="1153218" y="1569551"/>
                  </a:lnTo>
                  <a:cubicBezTo>
                    <a:pt x="1148936" y="1568362"/>
                    <a:pt x="1144179" y="1566934"/>
                    <a:pt x="1138470" y="1567886"/>
                  </a:cubicBezTo>
                  <a:cubicBezTo>
                    <a:pt x="1144179" y="1585011"/>
                    <a:pt x="1170819" y="1581206"/>
                    <a:pt x="1182236" y="1592622"/>
                  </a:cubicBezTo>
                  <a:cubicBezTo>
                    <a:pt x="1182236" y="1598330"/>
                    <a:pt x="1165110" y="1600233"/>
                    <a:pt x="1168916" y="1604039"/>
                  </a:cubicBezTo>
                  <a:cubicBezTo>
                    <a:pt x="1163208" y="1607844"/>
                    <a:pt x="1155596" y="1600233"/>
                    <a:pt x="1149887" y="1600233"/>
                  </a:cubicBezTo>
                  <a:cubicBezTo>
                    <a:pt x="1151790" y="1604038"/>
                    <a:pt x="1157499" y="1604039"/>
                    <a:pt x="1161305" y="1605942"/>
                  </a:cubicBezTo>
                  <a:cubicBezTo>
                    <a:pt x="1157499" y="1607844"/>
                    <a:pt x="1144179" y="1605942"/>
                    <a:pt x="1136567" y="1605942"/>
                  </a:cubicBezTo>
                  <a:cubicBezTo>
                    <a:pt x="1136567" y="1609747"/>
                    <a:pt x="1144179" y="1607844"/>
                    <a:pt x="1142276" y="1613552"/>
                  </a:cubicBezTo>
                  <a:cubicBezTo>
                    <a:pt x="1163208" y="1613552"/>
                    <a:pt x="1159402" y="1630678"/>
                    <a:pt x="1178431" y="1626872"/>
                  </a:cubicBezTo>
                  <a:cubicBezTo>
                    <a:pt x="1178431" y="1632580"/>
                    <a:pt x="1182237" y="1632580"/>
                    <a:pt x="1184139" y="1634483"/>
                  </a:cubicBezTo>
                  <a:cubicBezTo>
                    <a:pt x="1186042" y="1628775"/>
                    <a:pt x="1199362" y="1628775"/>
                    <a:pt x="1203168" y="1632580"/>
                  </a:cubicBezTo>
                  <a:cubicBezTo>
                    <a:pt x="1203168" y="1632580"/>
                    <a:pt x="1203168" y="1632580"/>
                    <a:pt x="1203168" y="1634483"/>
                  </a:cubicBezTo>
                  <a:cubicBezTo>
                    <a:pt x="1184139" y="1647803"/>
                    <a:pt x="1153693" y="1657317"/>
                    <a:pt x="1136567" y="1645900"/>
                  </a:cubicBezTo>
                  <a:cubicBezTo>
                    <a:pt x="1132762" y="1643997"/>
                    <a:pt x="1130859" y="1645900"/>
                    <a:pt x="1128956" y="1647802"/>
                  </a:cubicBezTo>
                  <a:cubicBezTo>
                    <a:pt x="1109927" y="1636386"/>
                    <a:pt x="1081384" y="1643997"/>
                    <a:pt x="1069967" y="1623066"/>
                  </a:cubicBezTo>
                  <a:cubicBezTo>
                    <a:pt x="1054744" y="1623066"/>
                    <a:pt x="1045230" y="1613553"/>
                    <a:pt x="1037618" y="1605941"/>
                  </a:cubicBezTo>
                  <a:close/>
                  <a:moveTo>
                    <a:pt x="1077578" y="1657316"/>
                  </a:moveTo>
                  <a:cubicBezTo>
                    <a:pt x="1087093" y="1653511"/>
                    <a:pt x="1098510" y="1663025"/>
                    <a:pt x="1104219" y="1668733"/>
                  </a:cubicBezTo>
                  <a:cubicBezTo>
                    <a:pt x="1094704" y="1666830"/>
                    <a:pt x="1088995" y="1659219"/>
                    <a:pt x="1077578" y="1657316"/>
                  </a:cubicBezTo>
                  <a:close/>
                  <a:moveTo>
                    <a:pt x="1392623" y="1995356"/>
                  </a:moveTo>
                  <a:cubicBezTo>
                    <a:pt x="1389174" y="1992799"/>
                    <a:pt x="1387271" y="1989351"/>
                    <a:pt x="1387747" y="1984594"/>
                  </a:cubicBezTo>
                  <a:cubicBezTo>
                    <a:pt x="1389650" y="1967468"/>
                    <a:pt x="1418193" y="1965566"/>
                    <a:pt x="1435319" y="1971274"/>
                  </a:cubicBezTo>
                  <a:cubicBezTo>
                    <a:pt x="1433416" y="1980788"/>
                    <a:pt x="1427707" y="1982691"/>
                    <a:pt x="1421999" y="1984594"/>
                  </a:cubicBezTo>
                  <a:cubicBezTo>
                    <a:pt x="1425805" y="1997913"/>
                    <a:pt x="1439125" y="1990302"/>
                    <a:pt x="1446736" y="1994107"/>
                  </a:cubicBezTo>
                  <a:cubicBezTo>
                    <a:pt x="1446736" y="1996010"/>
                    <a:pt x="1441027" y="1994107"/>
                    <a:pt x="1442930" y="1997913"/>
                  </a:cubicBezTo>
                  <a:cubicBezTo>
                    <a:pt x="1444833" y="1999816"/>
                    <a:pt x="1444833" y="1997913"/>
                    <a:pt x="1444833" y="1997913"/>
                  </a:cubicBezTo>
                  <a:cubicBezTo>
                    <a:pt x="1450542" y="1999816"/>
                    <a:pt x="1441028" y="1999816"/>
                    <a:pt x="1442930" y="2005524"/>
                  </a:cubicBezTo>
                  <a:cubicBezTo>
                    <a:pt x="1427232" y="2002670"/>
                    <a:pt x="1402970" y="2003027"/>
                    <a:pt x="1392623" y="1995356"/>
                  </a:cubicBezTo>
                  <a:close/>
                  <a:moveTo>
                    <a:pt x="1210779" y="1824760"/>
                  </a:moveTo>
                  <a:cubicBezTo>
                    <a:pt x="1214585" y="1819052"/>
                    <a:pt x="1222197" y="1817149"/>
                    <a:pt x="1229808" y="1815247"/>
                  </a:cubicBezTo>
                  <a:cubicBezTo>
                    <a:pt x="1227905" y="1822858"/>
                    <a:pt x="1218391" y="1824760"/>
                    <a:pt x="1210779" y="1824760"/>
                  </a:cubicBezTo>
                  <a:close/>
                  <a:moveTo>
                    <a:pt x="1239323" y="1859010"/>
                  </a:moveTo>
                  <a:cubicBezTo>
                    <a:pt x="1239323" y="1855205"/>
                    <a:pt x="1239323" y="1855205"/>
                    <a:pt x="1237420" y="1855205"/>
                  </a:cubicBezTo>
                  <a:cubicBezTo>
                    <a:pt x="1237420" y="1849496"/>
                    <a:pt x="1248837" y="1857108"/>
                    <a:pt x="1250740" y="1851399"/>
                  </a:cubicBezTo>
                  <a:cubicBezTo>
                    <a:pt x="1252643" y="1855205"/>
                    <a:pt x="1245031" y="1859010"/>
                    <a:pt x="1239323" y="1859010"/>
                  </a:cubicBezTo>
                  <a:close/>
                  <a:moveTo>
                    <a:pt x="1035715" y="1642094"/>
                  </a:moveTo>
                  <a:cubicBezTo>
                    <a:pt x="1041424" y="1643997"/>
                    <a:pt x="1043327" y="1649705"/>
                    <a:pt x="1052841" y="1647803"/>
                  </a:cubicBezTo>
                  <a:cubicBezTo>
                    <a:pt x="1050938" y="1636386"/>
                    <a:pt x="1033812" y="1640191"/>
                    <a:pt x="1037618" y="1626872"/>
                  </a:cubicBezTo>
                  <a:cubicBezTo>
                    <a:pt x="1047132" y="1636386"/>
                    <a:pt x="1060452" y="1643997"/>
                    <a:pt x="1068064" y="1655414"/>
                  </a:cubicBezTo>
                  <a:cubicBezTo>
                    <a:pt x="1068064" y="1661122"/>
                    <a:pt x="1056647" y="1655413"/>
                    <a:pt x="1060452" y="1664928"/>
                  </a:cubicBezTo>
                  <a:cubicBezTo>
                    <a:pt x="1052841" y="1657316"/>
                    <a:pt x="1041424" y="1651608"/>
                    <a:pt x="1035715" y="1642094"/>
                  </a:cubicBezTo>
                  <a:close/>
                  <a:moveTo>
                    <a:pt x="1125388" y="1739136"/>
                  </a:moveTo>
                  <a:cubicBezTo>
                    <a:pt x="1123247" y="1737708"/>
                    <a:pt x="1121344" y="1735330"/>
                    <a:pt x="1121344" y="1733427"/>
                  </a:cubicBezTo>
                  <a:cubicBezTo>
                    <a:pt x="1125150" y="1733427"/>
                    <a:pt x="1128956" y="1735330"/>
                    <a:pt x="1130859" y="1739136"/>
                  </a:cubicBezTo>
                  <a:cubicBezTo>
                    <a:pt x="1129907" y="1741038"/>
                    <a:pt x="1127529" y="1740563"/>
                    <a:pt x="1125388" y="1739136"/>
                  </a:cubicBezTo>
                  <a:close/>
                  <a:moveTo>
                    <a:pt x="1018589" y="1630677"/>
                  </a:moveTo>
                  <a:cubicBezTo>
                    <a:pt x="1022395" y="1626872"/>
                    <a:pt x="1026201" y="1638289"/>
                    <a:pt x="1031909" y="1638289"/>
                  </a:cubicBezTo>
                  <a:cubicBezTo>
                    <a:pt x="1028104" y="1642094"/>
                    <a:pt x="1022395" y="1632580"/>
                    <a:pt x="1018589" y="1630677"/>
                  </a:cubicBezTo>
                  <a:close/>
                  <a:moveTo>
                    <a:pt x="1195556" y="1838080"/>
                  </a:moveTo>
                  <a:cubicBezTo>
                    <a:pt x="1205071" y="1828566"/>
                    <a:pt x="1218391" y="1838080"/>
                    <a:pt x="1227905" y="1832372"/>
                  </a:cubicBezTo>
                  <a:cubicBezTo>
                    <a:pt x="1222197" y="1839983"/>
                    <a:pt x="1205071" y="1836177"/>
                    <a:pt x="1195556" y="1838080"/>
                  </a:cubicBezTo>
                  <a:close/>
                  <a:moveTo>
                    <a:pt x="1281186" y="1942732"/>
                  </a:moveTo>
                  <a:cubicBezTo>
                    <a:pt x="1279283" y="1937024"/>
                    <a:pt x="1284992" y="1938927"/>
                    <a:pt x="1286894" y="1938927"/>
                  </a:cubicBezTo>
                  <a:cubicBezTo>
                    <a:pt x="1286894" y="1935121"/>
                    <a:pt x="1281186" y="1937024"/>
                    <a:pt x="1277380" y="1937024"/>
                  </a:cubicBezTo>
                  <a:cubicBezTo>
                    <a:pt x="1281186" y="1927510"/>
                    <a:pt x="1290700" y="1927510"/>
                    <a:pt x="1302118" y="1929413"/>
                  </a:cubicBezTo>
                  <a:cubicBezTo>
                    <a:pt x="1296409" y="1933219"/>
                    <a:pt x="1296409" y="1935121"/>
                    <a:pt x="1294506" y="1944635"/>
                  </a:cubicBezTo>
                  <a:cubicBezTo>
                    <a:pt x="1290700" y="1940830"/>
                    <a:pt x="1281186" y="1948441"/>
                    <a:pt x="1281186" y="1942732"/>
                  </a:cubicBezTo>
                  <a:close/>
                  <a:moveTo>
                    <a:pt x="1226002" y="1900871"/>
                  </a:moveTo>
                  <a:cubicBezTo>
                    <a:pt x="1231711" y="1893260"/>
                    <a:pt x="1245031" y="1893260"/>
                    <a:pt x="1252643" y="1895163"/>
                  </a:cubicBezTo>
                  <a:cubicBezTo>
                    <a:pt x="1245031" y="1900871"/>
                    <a:pt x="1235517" y="1900871"/>
                    <a:pt x="1226002" y="1900871"/>
                  </a:cubicBezTo>
                  <a:close/>
                  <a:moveTo>
                    <a:pt x="1279283" y="1959857"/>
                  </a:moveTo>
                  <a:cubicBezTo>
                    <a:pt x="1290700" y="1954149"/>
                    <a:pt x="1305923" y="1954149"/>
                    <a:pt x="1317341" y="1954149"/>
                  </a:cubicBezTo>
                  <a:cubicBezTo>
                    <a:pt x="1315438" y="1959858"/>
                    <a:pt x="1321146" y="1957955"/>
                    <a:pt x="1319244" y="1965566"/>
                  </a:cubicBezTo>
                  <a:cubicBezTo>
                    <a:pt x="1302118" y="1967468"/>
                    <a:pt x="1292603" y="1967469"/>
                    <a:pt x="1279283" y="1959857"/>
                  </a:cubicBezTo>
                  <a:close/>
                  <a:moveTo>
                    <a:pt x="948182" y="1615455"/>
                  </a:moveTo>
                  <a:cubicBezTo>
                    <a:pt x="950085" y="1611650"/>
                    <a:pt x="953891" y="1607844"/>
                    <a:pt x="948183" y="1605942"/>
                  </a:cubicBezTo>
                  <a:cubicBezTo>
                    <a:pt x="967212" y="1607844"/>
                    <a:pt x="984337" y="1617358"/>
                    <a:pt x="1003366" y="1626872"/>
                  </a:cubicBezTo>
                  <a:cubicBezTo>
                    <a:pt x="997657" y="1628775"/>
                    <a:pt x="993851" y="1632580"/>
                    <a:pt x="999560" y="1632580"/>
                  </a:cubicBezTo>
                  <a:cubicBezTo>
                    <a:pt x="980532" y="1645900"/>
                    <a:pt x="961503" y="1624969"/>
                    <a:pt x="948182" y="1615455"/>
                  </a:cubicBezTo>
                  <a:close/>
                  <a:moveTo>
                    <a:pt x="893552" y="1578576"/>
                  </a:moveTo>
                  <a:lnTo>
                    <a:pt x="913235" y="1574704"/>
                  </a:lnTo>
                  <a:lnTo>
                    <a:pt x="914168" y="1575497"/>
                  </a:lnTo>
                  <a:cubicBezTo>
                    <a:pt x="923921" y="1585011"/>
                    <a:pt x="932959" y="1595476"/>
                    <a:pt x="944377" y="1604039"/>
                  </a:cubicBezTo>
                  <a:cubicBezTo>
                    <a:pt x="942474" y="1602136"/>
                    <a:pt x="931057" y="1596428"/>
                    <a:pt x="932960" y="1605942"/>
                  </a:cubicBezTo>
                  <a:cubicBezTo>
                    <a:pt x="924397" y="1602136"/>
                    <a:pt x="916785" y="1596903"/>
                    <a:pt x="909412" y="1591195"/>
                  </a:cubicBezTo>
                  <a:close/>
                  <a:moveTo>
                    <a:pt x="1136567" y="1838080"/>
                  </a:moveTo>
                  <a:cubicBezTo>
                    <a:pt x="1144179" y="1843788"/>
                    <a:pt x="1155596" y="1843788"/>
                    <a:pt x="1167013" y="1838080"/>
                  </a:cubicBezTo>
                  <a:cubicBezTo>
                    <a:pt x="1163208" y="1828566"/>
                    <a:pt x="1142276" y="1832372"/>
                    <a:pt x="1136567" y="1838080"/>
                  </a:cubicBezTo>
                  <a:close/>
                  <a:moveTo>
                    <a:pt x="1175279" y="1884698"/>
                  </a:moveTo>
                  <a:cubicBezTo>
                    <a:pt x="1172960" y="1883390"/>
                    <a:pt x="1171295" y="1881368"/>
                    <a:pt x="1170819" y="1878038"/>
                  </a:cubicBezTo>
                  <a:cubicBezTo>
                    <a:pt x="1187945" y="1879941"/>
                    <a:pt x="1193654" y="1868524"/>
                    <a:pt x="1206974" y="1876135"/>
                  </a:cubicBezTo>
                  <a:cubicBezTo>
                    <a:pt x="1205071" y="1879941"/>
                    <a:pt x="1208877" y="1879941"/>
                    <a:pt x="1206974" y="1885649"/>
                  </a:cubicBezTo>
                  <a:cubicBezTo>
                    <a:pt x="1201265" y="1885649"/>
                    <a:pt x="1197459" y="1887552"/>
                    <a:pt x="1199362" y="1893260"/>
                  </a:cubicBezTo>
                  <a:cubicBezTo>
                    <a:pt x="1195081" y="1886125"/>
                    <a:pt x="1182236" y="1888622"/>
                    <a:pt x="1175279" y="1884698"/>
                  </a:cubicBezTo>
                  <a:close/>
                  <a:moveTo>
                    <a:pt x="1446736" y="2174871"/>
                  </a:moveTo>
                  <a:cubicBezTo>
                    <a:pt x="1452445" y="2171065"/>
                    <a:pt x="1460056" y="2157746"/>
                    <a:pt x="1467668" y="2167260"/>
                  </a:cubicBezTo>
                  <a:cubicBezTo>
                    <a:pt x="1484794" y="2155843"/>
                    <a:pt x="1507628" y="2157746"/>
                    <a:pt x="1534268" y="2152038"/>
                  </a:cubicBezTo>
                  <a:cubicBezTo>
                    <a:pt x="1526657" y="2142524"/>
                    <a:pt x="1541880" y="2144427"/>
                    <a:pt x="1549491" y="2142524"/>
                  </a:cubicBezTo>
                  <a:cubicBezTo>
                    <a:pt x="1541880" y="2144427"/>
                    <a:pt x="1543783" y="2148232"/>
                    <a:pt x="1547589" y="2148232"/>
                  </a:cubicBezTo>
                  <a:cubicBezTo>
                    <a:pt x="1517143" y="2163454"/>
                    <a:pt x="1479085" y="2171066"/>
                    <a:pt x="1446736" y="2174871"/>
                  </a:cubicBezTo>
                  <a:close/>
                  <a:moveTo>
                    <a:pt x="879671" y="1581307"/>
                  </a:moveTo>
                  <a:lnTo>
                    <a:pt x="891813" y="1578918"/>
                  </a:lnTo>
                  <a:lnTo>
                    <a:pt x="902038" y="1590957"/>
                  </a:lnTo>
                  <a:cubicBezTo>
                    <a:pt x="908222" y="1597379"/>
                    <a:pt x="914882" y="1604038"/>
                    <a:pt x="919639" y="1609747"/>
                  </a:cubicBezTo>
                  <a:cubicBezTo>
                    <a:pt x="914882" y="1606893"/>
                    <a:pt x="906319" y="1601184"/>
                    <a:pt x="897281" y="1594763"/>
                  </a:cubicBezTo>
                  <a:close/>
                  <a:moveTo>
                    <a:pt x="927251" y="1649705"/>
                  </a:moveTo>
                  <a:cubicBezTo>
                    <a:pt x="925348" y="1645900"/>
                    <a:pt x="925348" y="1638289"/>
                    <a:pt x="919639" y="1638288"/>
                  </a:cubicBezTo>
                  <a:cubicBezTo>
                    <a:pt x="917737" y="1634483"/>
                    <a:pt x="929154" y="1640191"/>
                    <a:pt x="923445" y="1636386"/>
                  </a:cubicBezTo>
                  <a:cubicBezTo>
                    <a:pt x="938668" y="1640191"/>
                    <a:pt x="961503" y="1668733"/>
                    <a:pt x="980531" y="1653511"/>
                  </a:cubicBezTo>
                  <a:cubicBezTo>
                    <a:pt x="1009075" y="1664927"/>
                    <a:pt x="1039521" y="1674441"/>
                    <a:pt x="1068064" y="1685858"/>
                  </a:cubicBezTo>
                  <a:cubicBezTo>
                    <a:pt x="1058550" y="1689664"/>
                    <a:pt x="1050938" y="1687761"/>
                    <a:pt x="1045229" y="1683955"/>
                  </a:cubicBezTo>
                  <a:cubicBezTo>
                    <a:pt x="1054744" y="1697274"/>
                    <a:pt x="1079481" y="1706788"/>
                    <a:pt x="1092801" y="1704886"/>
                  </a:cubicBezTo>
                  <a:cubicBezTo>
                    <a:pt x="1132762" y="1722011"/>
                    <a:pt x="1191751" y="1739136"/>
                    <a:pt x="1229808" y="1725816"/>
                  </a:cubicBezTo>
                  <a:cubicBezTo>
                    <a:pt x="1233614" y="1725816"/>
                    <a:pt x="1231711" y="1725816"/>
                    <a:pt x="1231711" y="1727719"/>
                  </a:cubicBezTo>
                  <a:cubicBezTo>
                    <a:pt x="1243128" y="1722010"/>
                    <a:pt x="1254546" y="1723914"/>
                    <a:pt x="1269769" y="1722011"/>
                  </a:cubicBezTo>
                  <a:cubicBezTo>
                    <a:pt x="1262157" y="1723913"/>
                    <a:pt x="1252643" y="1733427"/>
                    <a:pt x="1245031" y="1729622"/>
                  </a:cubicBezTo>
                  <a:cubicBezTo>
                    <a:pt x="1229808" y="1750552"/>
                    <a:pt x="1205071" y="1727719"/>
                    <a:pt x="1186042" y="1742941"/>
                  </a:cubicBezTo>
                  <a:cubicBezTo>
                    <a:pt x="1184139" y="1741038"/>
                    <a:pt x="1180334" y="1737233"/>
                    <a:pt x="1180333" y="1731524"/>
                  </a:cubicBezTo>
                  <a:cubicBezTo>
                    <a:pt x="1161305" y="1729622"/>
                    <a:pt x="1134665" y="1731525"/>
                    <a:pt x="1115636" y="1718205"/>
                  </a:cubicBezTo>
                  <a:cubicBezTo>
                    <a:pt x="1090898" y="1716302"/>
                    <a:pt x="1064258" y="1702983"/>
                    <a:pt x="1039521" y="1695372"/>
                  </a:cubicBezTo>
                  <a:cubicBezTo>
                    <a:pt x="999561" y="1695372"/>
                    <a:pt x="990046" y="1672539"/>
                    <a:pt x="951989" y="1666830"/>
                  </a:cubicBezTo>
                  <a:cubicBezTo>
                    <a:pt x="946280" y="1657316"/>
                    <a:pt x="936765" y="1653511"/>
                    <a:pt x="927251" y="1649705"/>
                  </a:cubicBezTo>
                  <a:close/>
                  <a:moveTo>
                    <a:pt x="1164218" y="1921178"/>
                  </a:moveTo>
                  <a:cubicBezTo>
                    <a:pt x="1169392" y="1924299"/>
                    <a:pt x="1179382" y="1921802"/>
                    <a:pt x="1176528" y="1916094"/>
                  </a:cubicBezTo>
                  <a:cubicBezTo>
                    <a:pt x="1170819" y="1914191"/>
                    <a:pt x="1168916" y="1917996"/>
                    <a:pt x="1161305" y="1916094"/>
                  </a:cubicBezTo>
                  <a:cubicBezTo>
                    <a:pt x="1161305" y="1918472"/>
                    <a:pt x="1162494" y="1920137"/>
                    <a:pt x="1164218" y="1921178"/>
                  </a:cubicBezTo>
                  <a:close/>
                  <a:moveTo>
                    <a:pt x="912028" y="1655414"/>
                  </a:moveTo>
                  <a:cubicBezTo>
                    <a:pt x="912028" y="1659219"/>
                    <a:pt x="915834" y="1661122"/>
                    <a:pt x="919639" y="1661122"/>
                  </a:cubicBezTo>
                  <a:cubicBezTo>
                    <a:pt x="919640" y="1655414"/>
                    <a:pt x="915834" y="1651608"/>
                    <a:pt x="912028" y="1655414"/>
                  </a:cubicBezTo>
                  <a:close/>
                  <a:moveTo>
                    <a:pt x="919640" y="1670636"/>
                  </a:moveTo>
                  <a:cubicBezTo>
                    <a:pt x="923445" y="1670636"/>
                    <a:pt x="923445" y="1676344"/>
                    <a:pt x="927251" y="1676344"/>
                  </a:cubicBezTo>
                  <a:cubicBezTo>
                    <a:pt x="927251" y="1672538"/>
                    <a:pt x="923445" y="1664927"/>
                    <a:pt x="919640" y="1670636"/>
                  </a:cubicBezTo>
                  <a:close/>
                  <a:moveTo>
                    <a:pt x="892999" y="1657316"/>
                  </a:moveTo>
                  <a:cubicBezTo>
                    <a:pt x="894902" y="1663024"/>
                    <a:pt x="900611" y="1666830"/>
                    <a:pt x="906319" y="1668733"/>
                  </a:cubicBezTo>
                  <a:cubicBezTo>
                    <a:pt x="912028" y="1659219"/>
                    <a:pt x="898708" y="1659219"/>
                    <a:pt x="892999" y="1657316"/>
                  </a:cubicBezTo>
                  <a:close/>
                  <a:moveTo>
                    <a:pt x="1201265" y="1990302"/>
                  </a:moveTo>
                  <a:cubicBezTo>
                    <a:pt x="1203168" y="1984594"/>
                    <a:pt x="1206974" y="1980788"/>
                    <a:pt x="1203168" y="1975080"/>
                  </a:cubicBezTo>
                  <a:cubicBezTo>
                    <a:pt x="1220294" y="1980788"/>
                    <a:pt x="1239323" y="1982691"/>
                    <a:pt x="1262157" y="1978885"/>
                  </a:cubicBezTo>
                  <a:cubicBezTo>
                    <a:pt x="1258351" y="1992205"/>
                    <a:pt x="1239323" y="1976982"/>
                    <a:pt x="1235517" y="1992205"/>
                  </a:cubicBezTo>
                  <a:cubicBezTo>
                    <a:pt x="1222197" y="1992205"/>
                    <a:pt x="1214585" y="1988399"/>
                    <a:pt x="1201265" y="1990302"/>
                  </a:cubicBezTo>
                  <a:close/>
                  <a:moveTo>
                    <a:pt x="1336369" y="2165357"/>
                  </a:moveTo>
                  <a:cubicBezTo>
                    <a:pt x="1336369" y="2157746"/>
                    <a:pt x="1345884" y="2161551"/>
                    <a:pt x="1347787" y="2157746"/>
                  </a:cubicBezTo>
                  <a:cubicBezTo>
                    <a:pt x="1351592" y="2161551"/>
                    <a:pt x="1343981" y="2167260"/>
                    <a:pt x="1336369" y="2165357"/>
                  </a:cubicBezTo>
                  <a:close/>
                  <a:moveTo>
                    <a:pt x="1187945" y="2011232"/>
                  </a:moveTo>
                  <a:cubicBezTo>
                    <a:pt x="1187945" y="2005524"/>
                    <a:pt x="1187945" y="2001719"/>
                    <a:pt x="1186042" y="1997913"/>
                  </a:cubicBezTo>
                  <a:cubicBezTo>
                    <a:pt x="1212682" y="1992205"/>
                    <a:pt x="1243128" y="2011233"/>
                    <a:pt x="1271672" y="1997913"/>
                  </a:cubicBezTo>
                  <a:cubicBezTo>
                    <a:pt x="1271671" y="1992205"/>
                    <a:pt x="1273574" y="1986496"/>
                    <a:pt x="1267866" y="1986496"/>
                  </a:cubicBezTo>
                  <a:cubicBezTo>
                    <a:pt x="1269769" y="1984593"/>
                    <a:pt x="1275477" y="1980788"/>
                    <a:pt x="1267866" y="1980788"/>
                  </a:cubicBezTo>
                  <a:cubicBezTo>
                    <a:pt x="1271671" y="1975080"/>
                    <a:pt x="1273574" y="1984594"/>
                    <a:pt x="1279283" y="1982691"/>
                  </a:cubicBezTo>
                  <a:cubicBezTo>
                    <a:pt x="1279283" y="1967469"/>
                    <a:pt x="1317341" y="1980788"/>
                    <a:pt x="1321146" y="1965566"/>
                  </a:cubicBezTo>
                  <a:cubicBezTo>
                    <a:pt x="1330661" y="1963663"/>
                    <a:pt x="1330661" y="1971274"/>
                    <a:pt x="1338272" y="1971274"/>
                  </a:cubicBezTo>
                  <a:cubicBezTo>
                    <a:pt x="1328758" y="1978885"/>
                    <a:pt x="1313535" y="1975080"/>
                    <a:pt x="1302118" y="1984594"/>
                  </a:cubicBezTo>
                  <a:cubicBezTo>
                    <a:pt x="1305923" y="2001719"/>
                    <a:pt x="1332564" y="1978885"/>
                    <a:pt x="1351592" y="1986496"/>
                  </a:cubicBezTo>
                  <a:cubicBezTo>
                    <a:pt x="1345884" y="1994107"/>
                    <a:pt x="1340175" y="1990302"/>
                    <a:pt x="1330661" y="1994107"/>
                  </a:cubicBezTo>
                  <a:cubicBezTo>
                    <a:pt x="1330661" y="1999816"/>
                    <a:pt x="1319244" y="2001719"/>
                    <a:pt x="1323049" y="2007427"/>
                  </a:cubicBezTo>
                  <a:cubicBezTo>
                    <a:pt x="1319243" y="2007427"/>
                    <a:pt x="1298312" y="2003621"/>
                    <a:pt x="1296409" y="2015038"/>
                  </a:cubicBezTo>
                  <a:cubicBezTo>
                    <a:pt x="1296409" y="2013135"/>
                    <a:pt x="1292603" y="2015038"/>
                    <a:pt x="1292603" y="2011232"/>
                  </a:cubicBezTo>
                  <a:cubicBezTo>
                    <a:pt x="1288797" y="2013135"/>
                    <a:pt x="1294506" y="2015038"/>
                    <a:pt x="1292603" y="2018843"/>
                  </a:cubicBezTo>
                  <a:cubicBezTo>
                    <a:pt x="1281186" y="2015038"/>
                    <a:pt x="1269769" y="2011232"/>
                    <a:pt x="1256448" y="2011232"/>
                  </a:cubicBezTo>
                  <a:cubicBezTo>
                    <a:pt x="1260254" y="2007427"/>
                    <a:pt x="1256449" y="2003621"/>
                    <a:pt x="1252643" y="2003621"/>
                  </a:cubicBezTo>
                  <a:cubicBezTo>
                    <a:pt x="1245031" y="2015038"/>
                    <a:pt x="1220294" y="2005524"/>
                    <a:pt x="1203168" y="2005524"/>
                  </a:cubicBezTo>
                  <a:cubicBezTo>
                    <a:pt x="1201265" y="2005524"/>
                    <a:pt x="1203168" y="2009330"/>
                    <a:pt x="1203168" y="2011232"/>
                  </a:cubicBezTo>
                  <a:cubicBezTo>
                    <a:pt x="1197459" y="2007427"/>
                    <a:pt x="1193654" y="2009330"/>
                    <a:pt x="1187945" y="2011232"/>
                  </a:cubicBezTo>
                  <a:close/>
                  <a:moveTo>
                    <a:pt x="1197459" y="2054996"/>
                  </a:moveTo>
                  <a:cubicBezTo>
                    <a:pt x="1197459" y="2051191"/>
                    <a:pt x="1191751" y="2049288"/>
                    <a:pt x="1191751" y="2041677"/>
                  </a:cubicBezTo>
                  <a:cubicBezTo>
                    <a:pt x="1201265" y="2041677"/>
                    <a:pt x="1208877" y="2043579"/>
                    <a:pt x="1214585" y="2047385"/>
                  </a:cubicBezTo>
                  <a:cubicBezTo>
                    <a:pt x="1212682" y="2054996"/>
                    <a:pt x="1201265" y="2054996"/>
                    <a:pt x="1197459" y="2054996"/>
                  </a:cubicBezTo>
                  <a:close/>
                  <a:moveTo>
                    <a:pt x="1460056" y="2349926"/>
                  </a:moveTo>
                  <a:cubicBezTo>
                    <a:pt x="1465765" y="2351829"/>
                    <a:pt x="1463862" y="2351829"/>
                    <a:pt x="1469570" y="2349926"/>
                  </a:cubicBezTo>
                  <a:cubicBezTo>
                    <a:pt x="1471473" y="2355635"/>
                    <a:pt x="1458153" y="2355634"/>
                    <a:pt x="1460056" y="2349926"/>
                  </a:cubicBezTo>
                  <a:close/>
                  <a:moveTo>
                    <a:pt x="1140373" y="2022649"/>
                  </a:moveTo>
                  <a:cubicBezTo>
                    <a:pt x="1140373" y="2015038"/>
                    <a:pt x="1149887" y="2016941"/>
                    <a:pt x="1153693" y="2018843"/>
                  </a:cubicBezTo>
                  <a:cubicBezTo>
                    <a:pt x="1147985" y="2020746"/>
                    <a:pt x="1146082" y="2018844"/>
                    <a:pt x="1140373" y="2022649"/>
                  </a:cubicBezTo>
                  <a:close/>
                  <a:moveTo>
                    <a:pt x="1128956" y="2028357"/>
                  </a:moveTo>
                  <a:cubicBezTo>
                    <a:pt x="1136567" y="2018844"/>
                    <a:pt x="1149887" y="2028357"/>
                    <a:pt x="1163208" y="2024552"/>
                  </a:cubicBezTo>
                  <a:cubicBezTo>
                    <a:pt x="1157499" y="2037871"/>
                    <a:pt x="1138470" y="2024552"/>
                    <a:pt x="1128956" y="2028357"/>
                  </a:cubicBezTo>
                  <a:close/>
                  <a:moveTo>
                    <a:pt x="1155596" y="2060704"/>
                  </a:moveTo>
                  <a:cubicBezTo>
                    <a:pt x="1157499" y="2056899"/>
                    <a:pt x="1167013" y="2060705"/>
                    <a:pt x="1170819" y="2058802"/>
                  </a:cubicBezTo>
                  <a:cubicBezTo>
                    <a:pt x="1168916" y="2066413"/>
                    <a:pt x="1161305" y="2062607"/>
                    <a:pt x="1155596" y="2060704"/>
                  </a:cubicBezTo>
                  <a:close/>
                  <a:moveTo>
                    <a:pt x="1191751" y="2146329"/>
                  </a:moveTo>
                  <a:cubicBezTo>
                    <a:pt x="1189848" y="2144426"/>
                    <a:pt x="1189848" y="2140621"/>
                    <a:pt x="1191751" y="2138718"/>
                  </a:cubicBezTo>
                  <a:cubicBezTo>
                    <a:pt x="1197459" y="2138718"/>
                    <a:pt x="1199362" y="2144426"/>
                    <a:pt x="1206974" y="2142524"/>
                  </a:cubicBezTo>
                  <a:cubicBezTo>
                    <a:pt x="1203168" y="2144427"/>
                    <a:pt x="1197459" y="2146329"/>
                    <a:pt x="1191751" y="2146329"/>
                  </a:cubicBezTo>
                  <a:close/>
                  <a:moveTo>
                    <a:pt x="1357063" y="2340174"/>
                  </a:moveTo>
                  <a:cubicBezTo>
                    <a:pt x="1354923" y="2339461"/>
                    <a:pt x="1353495" y="2337558"/>
                    <a:pt x="1353495" y="2334704"/>
                  </a:cubicBezTo>
                  <a:cubicBezTo>
                    <a:pt x="1355398" y="2330899"/>
                    <a:pt x="1359204" y="2332801"/>
                    <a:pt x="1363010" y="2332801"/>
                  </a:cubicBezTo>
                  <a:cubicBezTo>
                    <a:pt x="1363010" y="2334704"/>
                    <a:pt x="1364913" y="2336607"/>
                    <a:pt x="1364912" y="2338509"/>
                  </a:cubicBezTo>
                  <a:cubicBezTo>
                    <a:pt x="1362058" y="2340412"/>
                    <a:pt x="1359204" y="2340888"/>
                    <a:pt x="1357063" y="2340174"/>
                  </a:cubicBezTo>
                  <a:close/>
                  <a:moveTo>
                    <a:pt x="1351592" y="2355634"/>
                  </a:moveTo>
                  <a:cubicBezTo>
                    <a:pt x="1363010" y="2349926"/>
                    <a:pt x="1378233" y="2355634"/>
                    <a:pt x="1391553" y="2348023"/>
                  </a:cubicBezTo>
                  <a:cubicBezTo>
                    <a:pt x="1387747" y="2346120"/>
                    <a:pt x="1380135" y="2346121"/>
                    <a:pt x="1374427" y="2346120"/>
                  </a:cubicBezTo>
                  <a:cubicBezTo>
                    <a:pt x="1374427" y="2340412"/>
                    <a:pt x="1372524" y="2336607"/>
                    <a:pt x="1368718" y="2332801"/>
                  </a:cubicBezTo>
                  <a:cubicBezTo>
                    <a:pt x="1380135" y="2332801"/>
                    <a:pt x="1383941" y="2340412"/>
                    <a:pt x="1393456" y="2334704"/>
                  </a:cubicBezTo>
                  <a:cubicBezTo>
                    <a:pt x="1401067" y="2338510"/>
                    <a:pt x="1397261" y="2349926"/>
                    <a:pt x="1402970" y="2349926"/>
                  </a:cubicBezTo>
                  <a:cubicBezTo>
                    <a:pt x="1404873" y="2353732"/>
                    <a:pt x="1397261" y="2351829"/>
                    <a:pt x="1395359" y="2351829"/>
                  </a:cubicBezTo>
                  <a:cubicBezTo>
                    <a:pt x="1393456" y="2357537"/>
                    <a:pt x="1401067" y="2359440"/>
                    <a:pt x="1397261" y="2361343"/>
                  </a:cubicBezTo>
                  <a:cubicBezTo>
                    <a:pt x="1383941" y="2355634"/>
                    <a:pt x="1366815" y="2361343"/>
                    <a:pt x="1351592" y="2355634"/>
                  </a:cubicBezTo>
                  <a:close/>
                  <a:moveTo>
                    <a:pt x="1121344" y="2127301"/>
                  </a:moveTo>
                  <a:cubicBezTo>
                    <a:pt x="1119442" y="2125399"/>
                    <a:pt x="1140373" y="2127301"/>
                    <a:pt x="1146082" y="2131107"/>
                  </a:cubicBezTo>
                  <a:cubicBezTo>
                    <a:pt x="1140373" y="2138718"/>
                    <a:pt x="1128956" y="2127302"/>
                    <a:pt x="1121344" y="2127301"/>
                  </a:cubicBezTo>
                  <a:close/>
                  <a:moveTo>
                    <a:pt x="1304021" y="2336607"/>
                  </a:moveTo>
                  <a:cubicBezTo>
                    <a:pt x="1315438" y="2330899"/>
                    <a:pt x="1324952" y="2330899"/>
                    <a:pt x="1332564" y="2336607"/>
                  </a:cubicBezTo>
                  <a:cubicBezTo>
                    <a:pt x="1323049" y="2340412"/>
                    <a:pt x="1311632" y="2344218"/>
                    <a:pt x="1304021" y="2336607"/>
                  </a:cubicBezTo>
                  <a:close/>
                  <a:moveTo>
                    <a:pt x="1113733" y="2193899"/>
                  </a:moveTo>
                  <a:cubicBezTo>
                    <a:pt x="1117539" y="2188190"/>
                    <a:pt x="1128956" y="2191996"/>
                    <a:pt x="1128956" y="2199607"/>
                  </a:cubicBezTo>
                  <a:cubicBezTo>
                    <a:pt x="1123247" y="2203412"/>
                    <a:pt x="1119441" y="2195802"/>
                    <a:pt x="1113733" y="2193899"/>
                  </a:cubicBezTo>
                  <a:close/>
                  <a:moveTo>
                    <a:pt x="936765" y="2072121"/>
                  </a:moveTo>
                  <a:cubicBezTo>
                    <a:pt x="948183" y="2068316"/>
                    <a:pt x="963406" y="2077829"/>
                    <a:pt x="976726" y="2077830"/>
                  </a:cubicBezTo>
                  <a:cubicBezTo>
                    <a:pt x="961503" y="2081635"/>
                    <a:pt x="951988" y="2074024"/>
                    <a:pt x="936765" y="2072121"/>
                  </a:cubicBezTo>
                  <a:close/>
                  <a:moveTo>
                    <a:pt x="929392" y="2064272"/>
                  </a:moveTo>
                  <a:cubicBezTo>
                    <a:pt x="926775" y="2063083"/>
                    <a:pt x="924397" y="2060704"/>
                    <a:pt x="923445" y="2056899"/>
                  </a:cubicBezTo>
                  <a:cubicBezTo>
                    <a:pt x="932960" y="2054996"/>
                    <a:pt x="929154" y="2064510"/>
                    <a:pt x="936765" y="2064510"/>
                  </a:cubicBezTo>
                  <a:cubicBezTo>
                    <a:pt x="934863" y="2065461"/>
                    <a:pt x="932008" y="2065461"/>
                    <a:pt x="929392" y="2064272"/>
                  </a:cubicBezTo>
                  <a:close/>
                  <a:moveTo>
                    <a:pt x="1020492" y="2172968"/>
                  </a:moveTo>
                  <a:cubicBezTo>
                    <a:pt x="1024298" y="2165357"/>
                    <a:pt x="1028103" y="2172968"/>
                    <a:pt x="1031909" y="2174871"/>
                  </a:cubicBezTo>
                  <a:cubicBezTo>
                    <a:pt x="1028103" y="2180579"/>
                    <a:pt x="1020492" y="2176774"/>
                    <a:pt x="1020492" y="2172968"/>
                  </a:cubicBezTo>
                  <a:close/>
                  <a:moveTo>
                    <a:pt x="1161305" y="2323287"/>
                  </a:moveTo>
                  <a:cubicBezTo>
                    <a:pt x="1163208" y="2319482"/>
                    <a:pt x="1172722" y="2319482"/>
                    <a:pt x="1174625" y="2321384"/>
                  </a:cubicBezTo>
                  <a:cubicBezTo>
                    <a:pt x="1170819" y="2327093"/>
                    <a:pt x="1168916" y="2323287"/>
                    <a:pt x="1161305" y="2323287"/>
                  </a:cubicBezTo>
                  <a:close/>
                  <a:moveTo>
                    <a:pt x="856607" y="2044055"/>
                  </a:moveTo>
                  <a:cubicBezTo>
                    <a:pt x="858272" y="2044531"/>
                    <a:pt x="860650" y="2044531"/>
                    <a:pt x="862553" y="2045482"/>
                  </a:cubicBezTo>
                  <a:cubicBezTo>
                    <a:pt x="862553" y="2039774"/>
                    <a:pt x="858748" y="2039774"/>
                    <a:pt x="854942" y="2039774"/>
                  </a:cubicBezTo>
                  <a:cubicBezTo>
                    <a:pt x="853990" y="2042628"/>
                    <a:pt x="854942" y="2043580"/>
                    <a:pt x="856607" y="2044055"/>
                  </a:cubicBezTo>
                  <a:close/>
                  <a:moveTo>
                    <a:pt x="832107" y="2028357"/>
                  </a:moveTo>
                  <a:cubicBezTo>
                    <a:pt x="835913" y="2034066"/>
                    <a:pt x="845428" y="2039774"/>
                    <a:pt x="851136" y="2035968"/>
                  </a:cubicBezTo>
                  <a:cubicBezTo>
                    <a:pt x="843524" y="2035968"/>
                    <a:pt x="837816" y="2026454"/>
                    <a:pt x="832107" y="2028357"/>
                  </a:cubicBezTo>
                  <a:close/>
                  <a:moveTo>
                    <a:pt x="965309" y="2176774"/>
                  </a:moveTo>
                  <a:cubicBezTo>
                    <a:pt x="967211" y="2161552"/>
                    <a:pt x="993852" y="2169163"/>
                    <a:pt x="997657" y="2176774"/>
                  </a:cubicBezTo>
                  <a:cubicBezTo>
                    <a:pt x="990046" y="2176774"/>
                    <a:pt x="976726" y="2169162"/>
                    <a:pt x="965309" y="2176774"/>
                  </a:cubicBezTo>
                  <a:close/>
                  <a:moveTo>
                    <a:pt x="782157" y="1992204"/>
                  </a:moveTo>
                  <a:cubicBezTo>
                    <a:pt x="783584" y="1993156"/>
                    <a:pt x="785487" y="1993156"/>
                    <a:pt x="786438" y="1992205"/>
                  </a:cubicBezTo>
                  <a:cubicBezTo>
                    <a:pt x="786438" y="1988399"/>
                    <a:pt x="784536" y="1986496"/>
                    <a:pt x="780730" y="1986496"/>
                  </a:cubicBezTo>
                  <a:cubicBezTo>
                    <a:pt x="779778" y="1989350"/>
                    <a:pt x="780729" y="1991253"/>
                    <a:pt x="782157" y="1992204"/>
                  </a:cubicBezTo>
                  <a:close/>
                  <a:moveTo>
                    <a:pt x="674882" y="1905480"/>
                  </a:moveTo>
                  <a:cubicBezTo>
                    <a:pt x="680947" y="1914666"/>
                    <a:pt x="695576" y="1920375"/>
                    <a:pt x="702712" y="1921802"/>
                  </a:cubicBezTo>
                  <a:cubicBezTo>
                    <a:pt x="693197" y="1916093"/>
                    <a:pt x="683683" y="1904677"/>
                    <a:pt x="672266" y="1895163"/>
                  </a:cubicBezTo>
                  <a:cubicBezTo>
                    <a:pt x="671790" y="1898969"/>
                    <a:pt x="672860" y="1902417"/>
                    <a:pt x="674882" y="1905480"/>
                  </a:cubicBezTo>
                  <a:close/>
                  <a:moveTo>
                    <a:pt x="799759" y="2064510"/>
                  </a:moveTo>
                  <a:cubicBezTo>
                    <a:pt x="803564" y="2058802"/>
                    <a:pt x="807370" y="2066413"/>
                    <a:pt x="813079" y="2064510"/>
                  </a:cubicBezTo>
                  <a:cubicBezTo>
                    <a:pt x="814981" y="2068316"/>
                    <a:pt x="809273" y="2070218"/>
                    <a:pt x="813079" y="2070218"/>
                  </a:cubicBezTo>
                  <a:cubicBezTo>
                    <a:pt x="805467" y="2074024"/>
                    <a:pt x="805467" y="2066413"/>
                    <a:pt x="799759" y="2064510"/>
                  </a:cubicBezTo>
                  <a:close/>
                  <a:moveTo>
                    <a:pt x="845427" y="2113982"/>
                  </a:moveTo>
                  <a:cubicBezTo>
                    <a:pt x="849233" y="2110176"/>
                    <a:pt x="856845" y="2115885"/>
                    <a:pt x="860650" y="2117788"/>
                  </a:cubicBezTo>
                  <a:cubicBezTo>
                    <a:pt x="858747" y="2125399"/>
                    <a:pt x="849233" y="2113982"/>
                    <a:pt x="845427" y="2113982"/>
                  </a:cubicBezTo>
                  <a:close/>
                  <a:moveTo>
                    <a:pt x="867548" y="2143237"/>
                  </a:moveTo>
                  <a:cubicBezTo>
                    <a:pt x="866835" y="2140145"/>
                    <a:pt x="867310" y="2135864"/>
                    <a:pt x="868262" y="2133010"/>
                  </a:cubicBezTo>
                  <a:cubicBezTo>
                    <a:pt x="870165" y="2133010"/>
                    <a:pt x="872068" y="2133010"/>
                    <a:pt x="873970" y="2133010"/>
                  </a:cubicBezTo>
                  <a:cubicBezTo>
                    <a:pt x="875873" y="2136815"/>
                    <a:pt x="866359" y="2142524"/>
                    <a:pt x="873970" y="2146329"/>
                  </a:cubicBezTo>
                  <a:cubicBezTo>
                    <a:pt x="870165" y="2148232"/>
                    <a:pt x="868262" y="2146329"/>
                    <a:pt x="867548" y="2143237"/>
                  </a:cubicBezTo>
                  <a:close/>
                  <a:moveTo>
                    <a:pt x="1010978" y="2315676"/>
                  </a:moveTo>
                  <a:cubicBezTo>
                    <a:pt x="1012880" y="2308065"/>
                    <a:pt x="1005269" y="2311871"/>
                    <a:pt x="1005269" y="2306162"/>
                  </a:cubicBezTo>
                  <a:cubicBezTo>
                    <a:pt x="1010978" y="2311871"/>
                    <a:pt x="1026200" y="2308065"/>
                    <a:pt x="1031909" y="2313774"/>
                  </a:cubicBezTo>
                  <a:cubicBezTo>
                    <a:pt x="1026201" y="2323287"/>
                    <a:pt x="1018589" y="2311871"/>
                    <a:pt x="1010978" y="2315676"/>
                  </a:cubicBezTo>
                  <a:close/>
                  <a:moveTo>
                    <a:pt x="795239" y="2095668"/>
                  </a:moveTo>
                  <a:cubicBezTo>
                    <a:pt x="792147" y="2092576"/>
                    <a:pt x="790244" y="2088295"/>
                    <a:pt x="788341" y="2083538"/>
                  </a:cubicBezTo>
                  <a:cubicBezTo>
                    <a:pt x="792147" y="2083538"/>
                    <a:pt x="794050" y="2083538"/>
                    <a:pt x="794050" y="2081635"/>
                  </a:cubicBezTo>
                  <a:cubicBezTo>
                    <a:pt x="795953" y="2091149"/>
                    <a:pt x="809273" y="2089246"/>
                    <a:pt x="809273" y="2100663"/>
                  </a:cubicBezTo>
                  <a:cubicBezTo>
                    <a:pt x="802613" y="2100663"/>
                    <a:pt x="798331" y="2098760"/>
                    <a:pt x="795239" y="2095668"/>
                  </a:cubicBezTo>
                  <a:close/>
                  <a:moveTo>
                    <a:pt x="752186" y="2053093"/>
                  </a:moveTo>
                  <a:cubicBezTo>
                    <a:pt x="752186" y="2043579"/>
                    <a:pt x="738866" y="2045482"/>
                    <a:pt x="738866" y="2035968"/>
                  </a:cubicBezTo>
                  <a:cubicBezTo>
                    <a:pt x="746478" y="2030260"/>
                    <a:pt x="755992" y="2032163"/>
                    <a:pt x="763604" y="2035968"/>
                  </a:cubicBezTo>
                  <a:cubicBezTo>
                    <a:pt x="763604" y="2049288"/>
                    <a:pt x="775021" y="2051191"/>
                    <a:pt x="780729" y="2056899"/>
                  </a:cubicBezTo>
                  <a:cubicBezTo>
                    <a:pt x="776924" y="2062607"/>
                    <a:pt x="771215" y="2051191"/>
                    <a:pt x="771215" y="2062607"/>
                  </a:cubicBezTo>
                  <a:cubicBezTo>
                    <a:pt x="761701" y="2064510"/>
                    <a:pt x="761701" y="2054996"/>
                    <a:pt x="757895" y="2051191"/>
                  </a:cubicBezTo>
                  <a:cubicBezTo>
                    <a:pt x="755992" y="2051191"/>
                    <a:pt x="755992" y="2054996"/>
                    <a:pt x="752186" y="2053093"/>
                  </a:cubicBezTo>
                  <a:close/>
                  <a:moveTo>
                    <a:pt x="617082" y="1929413"/>
                  </a:moveTo>
                  <a:cubicBezTo>
                    <a:pt x="620888" y="1927510"/>
                    <a:pt x="628499" y="1933219"/>
                    <a:pt x="628500" y="1938927"/>
                  </a:cubicBezTo>
                  <a:cubicBezTo>
                    <a:pt x="622791" y="1937024"/>
                    <a:pt x="620888" y="1933219"/>
                    <a:pt x="617082" y="1929413"/>
                  </a:cubicBezTo>
                  <a:close/>
                  <a:moveTo>
                    <a:pt x="539778" y="1856394"/>
                  </a:moveTo>
                  <a:cubicBezTo>
                    <a:pt x="540967" y="1858059"/>
                    <a:pt x="542870" y="1859010"/>
                    <a:pt x="544773" y="1859011"/>
                  </a:cubicBezTo>
                  <a:cubicBezTo>
                    <a:pt x="546676" y="1855205"/>
                    <a:pt x="542870" y="1851399"/>
                    <a:pt x="539064" y="1849497"/>
                  </a:cubicBezTo>
                  <a:cubicBezTo>
                    <a:pt x="538113" y="1852350"/>
                    <a:pt x="538588" y="1854729"/>
                    <a:pt x="539778" y="1856394"/>
                  </a:cubicBezTo>
                  <a:close/>
                  <a:moveTo>
                    <a:pt x="487687" y="1840458"/>
                  </a:moveTo>
                  <a:cubicBezTo>
                    <a:pt x="495893" y="1849021"/>
                    <a:pt x="514803" y="1844740"/>
                    <a:pt x="521938" y="1853302"/>
                  </a:cubicBezTo>
                  <a:cubicBezTo>
                    <a:pt x="527647" y="1851399"/>
                    <a:pt x="527647" y="1843788"/>
                    <a:pt x="533356" y="1841886"/>
                  </a:cubicBezTo>
                  <a:cubicBezTo>
                    <a:pt x="527647" y="1830469"/>
                    <a:pt x="512424" y="1838080"/>
                    <a:pt x="510521" y="1822858"/>
                  </a:cubicBezTo>
                  <a:cubicBezTo>
                    <a:pt x="506716" y="1820955"/>
                    <a:pt x="504813" y="1819052"/>
                    <a:pt x="499104" y="1820955"/>
                  </a:cubicBezTo>
                  <a:cubicBezTo>
                    <a:pt x="499104" y="1832372"/>
                    <a:pt x="491492" y="1822858"/>
                    <a:pt x="483881" y="1826663"/>
                  </a:cubicBezTo>
                  <a:cubicBezTo>
                    <a:pt x="483405" y="1833323"/>
                    <a:pt x="484951" y="1837604"/>
                    <a:pt x="487687" y="1840458"/>
                  </a:cubicBezTo>
                  <a:close/>
                  <a:moveTo>
                    <a:pt x="469372" y="1820955"/>
                  </a:moveTo>
                  <a:cubicBezTo>
                    <a:pt x="471037" y="1822858"/>
                    <a:pt x="473415" y="1823809"/>
                    <a:pt x="474367" y="1820955"/>
                  </a:cubicBezTo>
                  <a:cubicBezTo>
                    <a:pt x="472464" y="1819052"/>
                    <a:pt x="472464" y="1815247"/>
                    <a:pt x="468658" y="1815247"/>
                  </a:cubicBezTo>
                  <a:cubicBezTo>
                    <a:pt x="466755" y="1816198"/>
                    <a:pt x="467707" y="1819052"/>
                    <a:pt x="469372" y="1820955"/>
                  </a:cubicBezTo>
                  <a:close/>
                  <a:moveTo>
                    <a:pt x="594485" y="1959619"/>
                  </a:moveTo>
                  <a:cubicBezTo>
                    <a:pt x="592821" y="1957955"/>
                    <a:pt x="591393" y="1955100"/>
                    <a:pt x="590442" y="1954149"/>
                  </a:cubicBezTo>
                  <a:cubicBezTo>
                    <a:pt x="588539" y="1948441"/>
                    <a:pt x="598054" y="1957954"/>
                    <a:pt x="599956" y="1957955"/>
                  </a:cubicBezTo>
                  <a:cubicBezTo>
                    <a:pt x="598053" y="1961760"/>
                    <a:pt x="596150" y="1961284"/>
                    <a:pt x="594485" y="1959619"/>
                  </a:cubicBezTo>
                  <a:close/>
                  <a:moveTo>
                    <a:pt x="573316" y="1937024"/>
                  </a:moveTo>
                  <a:cubicBezTo>
                    <a:pt x="569510" y="1933218"/>
                    <a:pt x="565705" y="1929413"/>
                    <a:pt x="563802" y="1923705"/>
                  </a:cubicBezTo>
                  <a:cubicBezTo>
                    <a:pt x="567608" y="1923705"/>
                    <a:pt x="573316" y="1923705"/>
                    <a:pt x="573316" y="1917996"/>
                  </a:cubicBezTo>
                  <a:cubicBezTo>
                    <a:pt x="584734" y="1921802"/>
                    <a:pt x="588539" y="1935122"/>
                    <a:pt x="598053" y="1942732"/>
                  </a:cubicBezTo>
                  <a:cubicBezTo>
                    <a:pt x="603762" y="1942732"/>
                    <a:pt x="605665" y="1938927"/>
                    <a:pt x="611374" y="1940830"/>
                  </a:cubicBezTo>
                  <a:cubicBezTo>
                    <a:pt x="613277" y="1954149"/>
                    <a:pt x="626597" y="1956052"/>
                    <a:pt x="636111" y="1963663"/>
                  </a:cubicBezTo>
                  <a:cubicBezTo>
                    <a:pt x="624694" y="1978885"/>
                    <a:pt x="607568" y="1946538"/>
                    <a:pt x="598054" y="1950344"/>
                  </a:cubicBezTo>
                  <a:cubicBezTo>
                    <a:pt x="596150" y="1946538"/>
                    <a:pt x="596151" y="1940830"/>
                    <a:pt x="592345" y="1938927"/>
                  </a:cubicBezTo>
                  <a:cubicBezTo>
                    <a:pt x="590442" y="1938927"/>
                    <a:pt x="590442" y="1942732"/>
                    <a:pt x="588539" y="1944635"/>
                  </a:cubicBezTo>
                  <a:cubicBezTo>
                    <a:pt x="580928" y="1944635"/>
                    <a:pt x="580928" y="1931316"/>
                    <a:pt x="573316" y="1937024"/>
                  </a:cubicBezTo>
                  <a:close/>
                  <a:moveTo>
                    <a:pt x="584258" y="1963187"/>
                  </a:moveTo>
                  <a:cubicBezTo>
                    <a:pt x="582355" y="1962236"/>
                    <a:pt x="580928" y="1960809"/>
                    <a:pt x="580927" y="1957955"/>
                  </a:cubicBezTo>
                  <a:cubicBezTo>
                    <a:pt x="586636" y="1957955"/>
                    <a:pt x="590442" y="1959858"/>
                    <a:pt x="590442" y="1965566"/>
                  </a:cubicBezTo>
                  <a:cubicBezTo>
                    <a:pt x="588539" y="1964614"/>
                    <a:pt x="586161" y="1964139"/>
                    <a:pt x="584258" y="1963187"/>
                  </a:cubicBezTo>
                  <a:close/>
                  <a:moveTo>
                    <a:pt x="360432" y="1728433"/>
                  </a:moveTo>
                  <a:cubicBezTo>
                    <a:pt x="360670" y="1725816"/>
                    <a:pt x="362097" y="1722010"/>
                    <a:pt x="362097" y="1718205"/>
                  </a:cubicBezTo>
                  <a:cubicBezTo>
                    <a:pt x="362097" y="1718205"/>
                    <a:pt x="362097" y="1718205"/>
                    <a:pt x="365902" y="1718205"/>
                  </a:cubicBezTo>
                  <a:cubicBezTo>
                    <a:pt x="369708" y="1723914"/>
                    <a:pt x="365903" y="1725816"/>
                    <a:pt x="365902" y="1731524"/>
                  </a:cubicBezTo>
                  <a:cubicBezTo>
                    <a:pt x="361145" y="1732476"/>
                    <a:pt x="360194" y="1731049"/>
                    <a:pt x="360432" y="1728433"/>
                  </a:cubicBezTo>
                  <a:close/>
                  <a:moveTo>
                    <a:pt x="475080" y="1865195"/>
                  </a:moveTo>
                  <a:cubicBezTo>
                    <a:pt x="476745" y="1867097"/>
                    <a:pt x="479124" y="1868524"/>
                    <a:pt x="481978" y="1870427"/>
                  </a:cubicBezTo>
                  <a:cubicBezTo>
                    <a:pt x="481978" y="1860913"/>
                    <a:pt x="476269" y="1860913"/>
                    <a:pt x="472464" y="1857108"/>
                  </a:cubicBezTo>
                  <a:cubicBezTo>
                    <a:pt x="472464" y="1860913"/>
                    <a:pt x="473415" y="1863292"/>
                    <a:pt x="475080" y="1865195"/>
                  </a:cubicBezTo>
                  <a:close/>
                  <a:moveTo>
                    <a:pt x="473891" y="1869000"/>
                  </a:moveTo>
                  <a:cubicBezTo>
                    <a:pt x="468658" y="1862816"/>
                    <a:pt x="463901" y="1856156"/>
                    <a:pt x="459143" y="1849496"/>
                  </a:cubicBezTo>
                  <a:cubicBezTo>
                    <a:pt x="466755" y="1838080"/>
                    <a:pt x="476269" y="1849496"/>
                    <a:pt x="481978" y="1855205"/>
                  </a:cubicBezTo>
                  <a:cubicBezTo>
                    <a:pt x="489590" y="1845691"/>
                    <a:pt x="474366" y="1838080"/>
                    <a:pt x="472464" y="1834274"/>
                  </a:cubicBezTo>
                  <a:cubicBezTo>
                    <a:pt x="470561" y="1832372"/>
                    <a:pt x="474367" y="1830469"/>
                    <a:pt x="472464" y="1828566"/>
                  </a:cubicBezTo>
                  <a:cubicBezTo>
                    <a:pt x="468658" y="1822858"/>
                    <a:pt x="462949" y="1822858"/>
                    <a:pt x="457241" y="1819052"/>
                  </a:cubicBezTo>
                  <a:cubicBezTo>
                    <a:pt x="459144" y="1813344"/>
                    <a:pt x="455338" y="1811441"/>
                    <a:pt x="455338" y="1805733"/>
                  </a:cubicBezTo>
                  <a:cubicBezTo>
                    <a:pt x="440115" y="1792413"/>
                    <a:pt x="417280" y="1775288"/>
                    <a:pt x="407766" y="1752455"/>
                  </a:cubicBezTo>
                  <a:cubicBezTo>
                    <a:pt x="409669" y="1748650"/>
                    <a:pt x="413475" y="1750552"/>
                    <a:pt x="413474" y="1744844"/>
                  </a:cubicBezTo>
                  <a:cubicBezTo>
                    <a:pt x="411572" y="1737233"/>
                    <a:pt x="402057" y="1731524"/>
                    <a:pt x="405863" y="1722011"/>
                  </a:cubicBezTo>
                  <a:cubicBezTo>
                    <a:pt x="403960" y="1718205"/>
                    <a:pt x="398251" y="1720108"/>
                    <a:pt x="396349" y="1718205"/>
                  </a:cubicBezTo>
                  <a:cubicBezTo>
                    <a:pt x="388737" y="1727719"/>
                    <a:pt x="400155" y="1733428"/>
                    <a:pt x="400155" y="1741038"/>
                  </a:cubicBezTo>
                  <a:cubicBezTo>
                    <a:pt x="390640" y="1737233"/>
                    <a:pt x="384931" y="1725816"/>
                    <a:pt x="379223" y="1716302"/>
                  </a:cubicBezTo>
                  <a:cubicBezTo>
                    <a:pt x="375417" y="1716302"/>
                    <a:pt x="375417" y="1720108"/>
                    <a:pt x="373514" y="1722011"/>
                  </a:cubicBezTo>
                  <a:cubicBezTo>
                    <a:pt x="364000" y="1718205"/>
                    <a:pt x="365903" y="1701080"/>
                    <a:pt x="360194" y="1693469"/>
                  </a:cubicBezTo>
                  <a:cubicBezTo>
                    <a:pt x="354485" y="1693469"/>
                    <a:pt x="364000" y="1699177"/>
                    <a:pt x="358291" y="1699177"/>
                  </a:cubicBezTo>
                  <a:lnTo>
                    <a:pt x="353449" y="1684814"/>
                  </a:lnTo>
                  <a:lnTo>
                    <a:pt x="840393" y="1589032"/>
                  </a:lnTo>
                  <a:lnTo>
                    <a:pt x="839719" y="1590719"/>
                  </a:lnTo>
                  <a:cubicBezTo>
                    <a:pt x="845427" y="1590719"/>
                    <a:pt x="847330" y="1592622"/>
                    <a:pt x="853039" y="1594525"/>
                  </a:cubicBezTo>
                  <a:lnTo>
                    <a:pt x="849999" y="1587143"/>
                  </a:lnTo>
                  <a:lnTo>
                    <a:pt x="875345" y="1582157"/>
                  </a:lnTo>
                  <a:lnTo>
                    <a:pt x="879441" y="1590481"/>
                  </a:lnTo>
                  <a:cubicBezTo>
                    <a:pt x="884436" y="1594525"/>
                    <a:pt x="891096" y="1597379"/>
                    <a:pt x="896805" y="1598330"/>
                  </a:cubicBezTo>
                  <a:cubicBezTo>
                    <a:pt x="892999" y="1607844"/>
                    <a:pt x="898708" y="1619261"/>
                    <a:pt x="904417" y="1628775"/>
                  </a:cubicBezTo>
                  <a:cubicBezTo>
                    <a:pt x="883485" y="1621164"/>
                    <a:pt x="873971" y="1604039"/>
                    <a:pt x="858748" y="1592622"/>
                  </a:cubicBezTo>
                  <a:cubicBezTo>
                    <a:pt x="853039" y="1592622"/>
                    <a:pt x="862553" y="1598330"/>
                    <a:pt x="856845" y="1598331"/>
                  </a:cubicBezTo>
                  <a:cubicBezTo>
                    <a:pt x="872068" y="1613553"/>
                    <a:pt x="889193" y="1624969"/>
                    <a:pt x="896805" y="1647802"/>
                  </a:cubicBezTo>
                  <a:cubicBezTo>
                    <a:pt x="900611" y="1645900"/>
                    <a:pt x="894902" y="1643997"/>
                    <a:pt x="896805" y="1640192"/>
                  </a:cubicBezTo>
                  <a:cubicBezTo>
                    <a:pt x="919639" y="1649705"/>
                    <a:pt x="934863" y="1668733"/>
                    <a:pt x="959600" y="1676344"/>
                  </a:cubicBezTo>
                  <a:cubicBezTo>
                    <a:pt x="965309" y="1685858"/>
                    <a:pt x="999560" y="1702983"/>
                    <a:pt x="1022395" y="1712497"/>
                  </a:cubicBezTo>
                  <a:cubicBezTo>
                    <a:pt x="1037618" y="1718205"/>
                    <a:pt x="1062355" y="1737233"/>
                    <a:pt x="1081384" y="1735330"/>
                  </a:cubicBezTo>
                  <a:cubicBezTo>
                    <a:pt x="1088996" y="1742941"/>
                    <a:pt x="1108024" y="1737233"/>
                    <a:pt x="1111830" y="1748649"/>
                  </a:cubicBezTo>
                  <a:cubicBezTo>
                    <a:pt x="1113733" y="1739135"/>
                    <a:pt x="1113733" y="1756261"/>
                    <a:pt x="1121344" y="1754358"/>
                  </a:cubicBezTo>
                  <a:cubicBezTo>
                    <a:pt x="1127053" y="1752455"/>
                    <a:pt x="1121344" y="1750552"/>
                    <a:pt x="1121344" y="1746747"/>
                  </a:cubicBezTo>
                  <a:cubicBezTo>
                    <a:pt x="1130859" y="1750552"/>
                    <a:pt x="1140373" y="1752455"/>
                    <a:pt x="1147985" y="1756261"/>
                  </a:cubicBezTo>
                  <a:cubicBezTo>
                    <a:pt x="1132762" y="1761969"/>
                    <a:pt x="1111830" y="1754358"/>
                    <a:pt x="1100413" y="1748649"/>
                  </a:cubicBezTo>
                  <a:cubicBezTo>
                    <a:pt x="1083287" y="1756261"/>
                    <a:pt x="1069967" y="1748649"/>
                    <a:pt x="1052841" y="1746747"/>
                  </a:cubicBezTo>
                  <a:cubicBezTo>
                    <a:pt x="1054744" y="1750552"/>
                    <a:pt x="1060453" y="1750552"/>
                    <a:pt x="1058549" y="1756261"/>
                  </a:cubicBezTo>
                  <a:cubicBezTo>
                    <a:pt x="1088996" y="1765775"/>
                    <a:pt x="1115636" y="1771483"/>
                    <a:pt x="1147985" y="1775288"/>
                  </a:cubicBezTo>
                  <a:cubicBezTo>
                    <a:pt x="1142276" y="1798122"/>
                    <a:pt x="1205071" y="1792413"/>
                    <a:pt x="1224100" y="1790511"/>
                  </a:cubicBezTo>
                  <a:cubicBezTo>
                    <a:pt x="1262157" y="1784802"/>
                    <a:pt x="1298312" y="1771483"/>
                    <a:pt x="1328758" y="1767677"/>
                  </a:cubicBezTo>
                  <a:cubicBezTo>
                    <a:pt x="1315438" y="1775288"/>
                    <a:pt x="1311632" y="1790511"/>
                    <a:pt x="1290700" y="1788608"/>
                  </a:cubicBezTo>
                  <a:cubicBezTo>
                    <a:pt x="1283089" y="1773386"/>
                    <a:pt x="1264060" y="1796219"/>
                    <a:pt x="1254546" y="1784802"/>
                  </a:cubicBezTo>
                  <a:cubicBezTo>
                    <a:pt x="1243128" y="1798122"/>
                    <a:pt x="1220294" y="1788608"/>
                    <a:pt x="1205071" y="1798122"/>
                  </a:cubicBezTo>
                  <a:cubicBezTo>
                    <a:pt x="1208877" y="1805733"/>
                    <a:pt x="1222197" y="1794316"/>
                    <a:pt x="1222197" y="1805733"/>
                  </a:cubicBezTo>
                  <a:cubicBezTo>
                    <a:pt x="1210779" y="1805733"/>
                    <a:pt x="1193654" y="1805733"/>
                    <a:pt x="1195556" y="1796219"/>
                  </a:cubicBezTo>
                  <a:cubicBezTo>
                    <a:pt x="1153693" y="1801927"/>
                    <a:pt x="1117539" y="1801927"/>
                    <a:pt x="1079481" y="1786705"/>
                  </a:cubicBezTo>
                  <a:cubicBezTo>
                    <a:pt x="1073773" y="1788608"/>
                    <a:pt x="1079481" y="1798122"/>
                    <a:pt x="1083287" y="1798122"/>
                  </a:cubicBezTo>
                  <a:cubicBezTo>
                    <a:pt x="1088995" y="1801927"/>
                    <a:pt x="1083287" y="1792413"/>
                    <a:pt x="1087093" y="1794316"/>
                  </a:cubicBezTo>
                  <a:cubicBezTo>
                    <a:pt x="1119441" y="1800024"/>
                    <a:pt x="1146082" y="1834275"/>
                    <a:pt x="1180334" y="1819052"/>
                  </a:cubicBezTo>
                  <a:cubicBezTo>
                    <a:pt x="1186042" y="1819052"/>
                    <a:pt x="1186042" y="1822858"/>
                    <a:pt x="1191751" y="1822858"/>
                  </a:cubicBezTo>
                  <a:cubicBezTo>
                    <a:pt x="1191751" y="1828566"/>
                    <a:pt x="1184139" y="1828566"/>
                    <a:pt x="1182236" y="1832372"/>
                  </a:cubicBezTo>
                  <a:cubicBezTo>
                    <a:pt x="1184139" y="1834274"/>
                    <a:pt x="1186042" y="1834274"/>
                    <a:pt x="1186042" y="1836177"/>
                  </a:cubicBezTo>
                  <a:cubicBezTo>
                    <a:pt x="1186042" y="1841885"/>
                    <a:pt x="1178431" y="1832372"/>
                    <a:pt x="1178431" y="1836177"/>
                  </a:cubicBezTo>
                  <a:cubicBezTo>
                    <a:pt x="1182236" y="1843788"/>
                    <a:pt x="1201265" y="1843788"/>
                    <a:pt x="1214585" y="1845691"/>
                  </a:cubicBezTo>
                  <a:cubicBezTo>
                    <a:pt x="1208877" y="1849496"/>
                    <a:pt x="1212682" y="1857108"/>
                    <a:pt x="1220294" y="1859010"/>
                  </a:cubicBezTo>
                  <a:cubicBezTo>
                    <a:pt x="1214585" y="1860913"/>
                    <a:pt x="1206974" y="1860913"/>
                    <a:pt x="1199362" y="1862816"/>
                  </a:cubicBezTo>
                  <a:cubicBezTo>
                    <a:pt x="1199362" y="1860913"/>
                    <a:pt x="1201265" y="1859010"/>
                    <a:pt x="1201265" y="1857108"/>
                  </a:cubicBezTo>
                  <a:cubicBezTo>
                    <a:pt x="1195557" y="1857108"/>
                    <a:pt x="1189848" y="1859010"/>
                    <a:pt x="1186042" y="1855205"/>
                  </a:cubicBezTo>
                  <a:cubicBezTo>
                    <a:pt x="1191751" y="1855205"/>
                    <a:pt x="1193654" y="1853302"/>
                    <a:pt x="1199362" y="1851399"/>
                  </a:cubicBezTo>
                  <a:cubicBezTo>
                    <a:pt x="1195556" y="1847594"/>
                    <a:pt x="1189848" y="1849496"/>
                    <a:pt x="1186042" y="1847594"/>
                  </a:cubicBezTo>
                  <a:cubicBezTo>
                    <a:pt x="1172722" y="1859010"/>
                    <a:pt x="1157499" y="1843788"/>
                    <a:pt x="1146082" y="1853302"/>
                  </a:cubicBezTo>
                  <a:cubicBezTo>
                    <a:pt x="1140373" y="1853302"/>
                    <a:pt x="1140373" y="1845691"/>
                    <a:pt x="1136567" y="1843788"/>
                  </a:cubicBezTo>
                  <a:cubicBezTo>
                    <a:pt x="1132762" y="1843788"/>
                    <a:pt x="1132762" y="1845691"/>
                    <a:pt x="1128956" y="1845691"/>
                  </a:cubicBezTo>
                  <a:cubicBezTo>
                    <a:pt x="1130859" y="1847594"/>
                    <a:pt x="1130859" y="1849497"/>
                    <a:pt x="1134664" y="1849497"/>
                  </a:cubicBezTo>
                  <a:cubicBezTo>
                    <a:pt x="1130859" y="1853302"/>
                    <a:pt x="1125150" y="1847594"/>
                    <a:pt x="1121344" y="1849497"/>
                  </a:cubicBezTo>
                  <a:cubicBezTo>
                    <a:pt x="1119442" y="1845691"/>
                    <a:pt x="1123247" y="1843788"/>
                    <a:pt x="1121344" y="1839983"/>
                  </a:cubicBezTo>
                  <a:cubicBezTo>
                    <a:pt x="1098510" y="1841886"/>
                    <a:pt x="1073773" y="1826663"/>
                    <a:pt x="1052841" y="1828566"/>
                  </a:cubicBezTo>
                  <a:cubicBezTo>
                    <a:pt x="1052841" y="1832372"/>
                    <a:pt x="1054744" y="1832371"/>
                    <a:pt x="1052841" y="1834274"/>
                  </a:cubicBezTo>
                  <a:cubicBezTo>
                    <a:pt x="1073773" y="1853302"/>
                    <a:pt x="1109927" y="1859010"/>
                    <a:pt x="1140373" y="1864719"/>
                  </a:cubicBezTo>
                  <a:cubicBezTo>
                    <a:pt x="1140373" y="1876135"/>
                    <a:pt x="1149887" y="1876135"/>
                    <a:pt x="1159402" y="1876135"/>
                  </a:cubicBezTo>
                  <a:cubicBezTo>
                    <a:pt x="1147985" y="1879941"/>
                    <a:pt x="1128956" y="1881844"/>
                    <a:pt x="1121344" y="1868524"/>
                  </a:cubicBezTo>
                  <a:cubicBezTo>
                    <a:pt x="1113733" y="1866621"/>
                    <a:pt x="1117539" y="1876135"/>
                    <a:pt x="1111830" y="1876136"/>
                  </a:cubicBezTo>
                  <a:cubicBezTo>
                    <a:pt x="1111830" y="1879941"/>
                    <a:pt x="1117539" y="1879941"/>
                    <a:pt x="1119441" y="1885649"/>
                  </a:cubicBezTo>
                  <a:cubicBezTo>
                    <a:pt x="1098510" y="1889455"/>
                    <a:pt x="1090898" y="1866622"/>
                    <a:pt x="1062355" y="1870427"/>
                  </a:cubicBezTo>
                  <a:cubicBezTo>
                    <a:pt x="1069967" y="1878038"/>
                    <a:pt x="1085190" y="1885649"/>
                    <a:pt x="1096607" y="1881844"/>
                  </a:cubicBezTo>
                  <a:cubicBezTo>
                    <a:pt x="1104218" y="1891358"/>
                    <a:pt x="1119441" y="1893260"/>
                    <a:pt x="1134664" y="1895163"/>
                  </a:cubicBezTo>
                  <a:cubicBezTo>
                    <a:pt x="1138470" y="1891358"/>
                    <a:pt x="1127053" y="1893260"/>
                    <a:pt x="1128956" y="1887552"/>
                  </a:cubicBezTo>
                  <a:cubicBezTo>
                    <a:pt x="1136567" y="1887552"/>
                    <a:pt x="1136567" y="1883747"/>
                    <a:pt x="1144179" y="1885649"/>
                  </a:cubicBezTo>
                  <a:cubicBezTo>
                    <a:pt x="1140373" y="1889455"/>
                    <a:pt x="1142276" y="1895163"/>
                    <a:pt x="1147985" y="1893260"/>
                  </a:cubicBezTo>
                  <a:cubicBezTo>
                    <a:pt x="1147985" y="1897066"/>
                    <a:pt x="1146082" y="1897066"/>
                    <a:pt x="1146082" y="1898969"/>
                  </a:cubicBezTo>
                  <a:cubicBezTo>
                    <a:pt x="1147985" y="1902774"/>
                    <a:pt x="1157499" y="1902774"/>
                    <a:pt x="1161305" y="1902774"/>
                  </a:cubicBezTo>
                  <a:cubicBezTo>
                    <a:pt x="1159402" y="1898969"/>
                    <a:pt x="1155596" y="1898969"/>
                    <a:pt x="1153693" y="1898969"/>
                  </a:cubicBezTo>
                  <a:cubicBezTo>
                    <a:pt x="1157499" y="1893260"/>
                    <a:pt x="1170819" y="1897066"/>
                    <a:pt x="1178431" y="1893260"/>
                  </a:cubicBezTo>
                  <a:cubicBezTo>
                    <a:pt x="1189848" y="1916094"/>
                    <a:pt x="1227905" y="1914191"/>
                    <a:pt x="1252643" y="1912288"/>
                  </a:cubicBezTo>
                  <a:cubicBezTo>
                    <a:pt x="1246934" y="1919899"/>
                    <a:pt x="1229808" y="1919899"/>
                    <a:pt x="1222197" y="1935121"/>
                  </a:cubicBezTo>
                  <a:cubicBezTo>
                    <a:pt x="1229808" y="1944635"/>
                    <a:pt x="1241226" y="1933219"/>
                    <a:pt x="1252643" y="1935121"/>
                  </a:cubicBezTo>
                  <a:cubicBezTo>
                    <a:pt x="1250740" y="1938927"/>
                    <a:pt x="1243128" y="1937024"/>
                    <a:pt x="1245031" y="1944635"/>
                  </a:cubicBezTo>
                  <a:cubicBezTo>
                    <a:pt x="1233614" y="1942733"/>
                    <a:pt x="1226002" y="1938927"/>
                    <a:pt x="1214585" y="1944635"/>
                  </a:cubicBezTo>
                  <a:cubicBezTo>
                    <a:pt x="1222197" y="1956052"/>
                    <a:pt x="1235517" y="1944635"/>
                    <a:pt x="1245031" y="1946538"/>
                  </a:cubicBezTo>
                  <a:cubicBezTo>
                    <a:pt x="1250740" y="1948441"/>
                    <a:pt x="1248837" y="1956052"/>
                    <a:pt x="1256449" y="1956052"/>
                  </a:cubicBezTo>
                  <a:cubicBezTo>
                    <a:pt x="1241226" y="1959858"/>
                    <a:pt x="1227905" y="1957955"/>
                    <a:pt x="1214585" y="1965566"/>
                  </a:cubicBezTo>
                  <a:cubicBezTo>
                    <a:pt x="1205071" y="1959858"/>
                    <a:pt x="1201265" y="1963663"/>
                    <a:pt x="1189848" y="1957955"/>
                  </a:cubicBezTo>
                  <a:cubicBezTo>
                    <a:pt x="1189848" y="1959857"/>
                    <a:pt x="1191751" y="1961760"/>
                    <a:pt x="1195556" y="1961760"/>
                  </a:cubicBezTo>
                  <a:cubicBezTo>
                    <a:pt x="1189848" y="1969371"/>
                    <a:pt x="1186042" y="1961760"/>
                    <a:pt x="1178431" y="1961760"/>
                  </a:cubicBezTo>
                  <a:cubicBezTo>
                    <a:pt x="1186042" y="1963663"/>
                    <a:pt x="1178431" y="1969371"/>
                    <a:pt x="1186042" y="1969371"/>
                  </a:cubicBezTo>
                  <a:cubicBezTo>
                    <a:pt x="1187945" y="1980788"/>
                    <a:pt x="1182236" y="1980788"/>
                    <a:pt x="1186042" y="1990302"/>
                  </a:cubicBezTo>
                  <a:cubicBezTo>
                    <a:pt x="1186042" y="1992205"/>
                    <a:pt x="1184139" y="1992205"/>
                    <a:pt x="1180333" y="1992205"/>
                  </a:cubicBezTo>
                  <a:cubicBezTo>
                    <a:pt x="1184139" y="1997913"/>
                    <a:pt x="1176528" y="2003621"/>
                    <a:pt x="1186042" y="2005524"/>
                  </a:cubicBezTo>
                  <a:cubicBezTo>
                    <a:pt x="1172722" y="2015038"/>
                    <a:pt x="1151790" y="2009329"/>
                    <a:pt x="1142276" y="1997913"/>
                  </a:cubicBezTo>
                  <a:cubicBezTo>
                    <a:pt x="1121344" y="1999816"/>
                    <a:pt x="1102316" y="1988399"/>
                    <a:pt x="1092801" y="2003621"/>
                  </a:cubicBezTo>
                  <a:cubicBezTo>
                    <a:pt x="1094704" y="2013135"/>
                    <a:pt x="1104219" y="2015038"/>
                    <a:pt x="1104218" y="2024552"/>
                  </a:cubicBezTo>
                  <a:cubicBezTo>
                    <a:pt x="1079481" y="2026455"/>
                    <a:pt x="1052841" y="2026455"/>
                    <a:pt x="1035715" y="2011232"/>
                  </a:cubicBezTo>
                  <a:cubicBezTo>
                    <a:pt x="1030006" y="2016940"/>
                    <a:pt x="1018589" y="2016941"/>
                    <a:pt x="1014783" y="2024552"/>
                  </a:cubicBezTo>
                  <a:cubicBezTo>
                    <a:pt x="1018589" y="2032163"/>
                    <a:pt x="1022395" y="2043580"/>
                    <a:pt x="1030006" y="2039774"/>
                  </a:cubicBezTo>
                  <a:cubicBezTo>
                    <a:pt x="1028104" y="2035968"/>
                    <a:pt x="1024298" y="2034066"/>
                    <a:pt x="1022395" y="2028357"/>
                  </a:cubicBezTo>
                  <a:cubicBezTo>
                    <a:pt x="1039521" y="2013135"/>
                    <a:pt x="1062355" y="2045482"/>
                    <a:pt x="1079481" y="2035968"/>
                  </a:cubicBezTo>
                  <a:cubicBezTo>
                    <a:pt x="1098510" y="2045482"/>
                    <a:pt x="1138470" y="2034066"/>
                    <a:pt x="1161305" y="2049288"/>
                  </a:cubicBezTo>
                  <a:cubicBezTo>
                    <a:pt x="1157499" y="2053093"/>
                    <a:pt x="1146082" y="2049288"/>
                    <a:pt x="1140373" y="2051191"/>
                  </a:cubicBezTo>
                  <a:cubicBezTo>
                    <a:pt x="1140373" y="2053093"/>
                    <a:pt x="1140373" y="2053093"/>
                    <a:pt x="1140373" y="2053093"/>
                  </a:cubicBezTo>
                  <a:cubicBezTo>
                    <a:pt x="1128956" y="2047385"/>
                    <a:pt x="1113733" y="2053093"/>
                    <a:pt x="1098510" y="2051191"/>
                  </a:cubicBezTo>
                  <a:cubicBezTo>
                    <a:pt x="1092801" y="2054996"/>
                    <a:pt x="1102316" y="2056899"/>
                    <a:pt x="1100413" y="2062607"/>
                  </a:cubicBezTo>
                  <a:cubicBezTo>
                    <a:pt x="1073772" y="2054996"/>
                    <a:pt x="1045229" y="2049288"/>
                    <a:pt x="1020492" y="2051191"/>
                  </a:cubicBezTo>
                  <a:cubicBezTo>
                    <a:pt x="1020492" y="2054996"/>
                    <a:pt x="1024298" y="2056899"/>
                    <a:pt x="1028103" y="2056899"/>
                  </a:cubicBezTo>
                  <a:cubicBezTo>
                    <a:pt x="1043326" y="2045482"/>
                    <a:pt x="1054744" y="2074024"/>
                    <a:pt x="1064258" y="2064510"/>
                  </a:cubicBezTo>
                  <a:cubicBezTo>
                    <a:pt x="1073773" y="2058802"/>
                    <a:pt x="1085190" y="2068316"/>
                    <a:pt x="1092801" y="2070218"/>
                  </a:cubicBezTo>
                  <a:cubicBezTo>
                    <a:pt x="1085190" y="2072121"/>
                    <a:pt x="1075675" y="2066413"/>
                    <a:pt x="1066161" y="2072121"/>
                  </a:cubicBezTo>
                  <a:cubicBezTo>
                    <a:pt x="1041424" y="2066413"/>
                    <a:pt x="1012881" y="2058802"/>
                    <a:pt x="991949" y="2043579"/>
                  </a:cubicBezTo>
                  <a:cubicBezTo>
                    <a:pt x="978629" y="2047385"/>
                    <a:pt x="963406" y="2037871"/>
                    <a:pt x="946280" y="2037871"/>
                  </a:cubicBezTo>
                  <a:cubicBezTo>
                    <a:pt x="953891" y="2043580"/>
                    <a:pt x="961503" y="2045482"/>
                    <a:pt x="971017" y="2049288"/>
                  </a:cubicBezTo>
                  <a:cubicBezTo>
                    <a:pt x="961503" y="2051191"/>
                    <a:pt x="950086" y="2045482"/>
                    <a:pt x="938668" y="2045482"/>
                  </a:cubicBezTo>
                  <a:cubicBezTo>
                    <a:pt x="936765" y="2049288"/>
                    <a:pt x="938668" y="2049288"/>
                    <a:pt x="936765" y="2054996"/>
                  </a:cubicBezTo>
                  <a:cubicBezTo>
                    <a:pt x="925348" y="2054996"/>
                    <a:pt x="917737" y="2035968"/>
                    <a:pt x="910125" y="2049288"/>
                  </a:cubicBezTo>
                  <a:cubicBezTo>
                    <a:pt x="913931" y="2051191"/>
                    <a:pt x="917737" y="2054996"/>
                    <a:pt x="921542" y="2054996"/>
                  </a:cubicBezTo>
                  <a:cubicBezTo>
                    <a:pt x="904417" y="2054996"/>
                    <a:pt x="872068" y="2034066"/>
                    <a:pt x="887291" y="2016940"/>
                  </a:cubicBezTo>
                  <a:cubicBezTo>
                    <a:pt x="881582" y="2009330"/>
                    <a:pt x="877776" y="2011232"/>
                    <a:pt x="868262" y="2009330"/>
                  </a:cubicBezTo>
                  <a:cubicBezTo>
                    <a:pt x="864456" y="2009330"/>
                    <a:pt x="872068" y="2015038"/>
                    <a:pt x="862553" y="2013135"/>
                  </a:cubicBezTo>
                  <a:cubicBezTo>
                    <a:pt x="866359" y="2026454"/>
                    <a:pt x="873971" y="2032163"/>
                    <a:pt x="870165" y="2043580"/>
                  </a:cubicBezTo>
                  <a:cubicBezTo>
                    <a:pt x="866359" y="2043580"/>
                    <a:pt x="866359" y="2041677"/>
                    <a:pt x="864456" y="2041677"/>
                  </a:cubicBezTo>
                  <a:cubicBezTo>
                    <a:pt x="864456" y="2049288"/>
                    <a:pt x="870165" y="2047385"/>
                    <a:pt x="870165" y="2054996"/>
                  </a:cubicBezTo>
                  <a:cubicBezTo>
                    <a:pt x="858748" y="2047385"/>
                    <a:pt x="858747" y="2060705"/>
                    <a:pt x="851136" y="2062607"/>
                  </a:cubicBezTo>
                  <a:cubicBezTo>
                    <a:pt x="849233" y="2062607"/>
                    <a:pt x="847330" y="2058802"/>
                    <a:pt x="845427" y="2056899"/>
                  </a:cubicBezTo>
                  <a:cubicBezTo>
                    <a:pt x="839719" y="2054996"/>
                    <a:pt x="835913" y="2058802"/>
                    <a:pt x="834010" y="2058802"/>
                  </a:cubicBezTo>
                  <a:cubicBezTo>
                    <a:pt x="820690" y="2054996"/>
                    <a:pt x="807370" y="2045482"/>
                    <a:pt x="792147" y="2041677"/>
                  </a:cubicBezTo>
                  <a:cubicBezTo>
                    <a:pt x="792147" y="2030260"/>
                    <a:pt x="780729" y="2009329"/>
                    <a:pt x="771215" y="2018843"/>
                  </a:cubicBezTo>
                  <a:cubicBezTo>
                    <a:pt x="754089" y="2009330"/>
                    <a:pt x="738866" y="1997913"/>
                    <a:pt x="717935" y="1992204"/>
                  </a:cubicBezTo>
                  <a:cubicBezTo>
                    <a:pt x="712226" y="1996010"/>
                    <a:pt x="723643" y="1996010"/>
                    <a:pt x="721740" y="2003621"/>
                  </a:cubicBezTo>
                  <a:cubicBezTo>
                    <a:pt x="717935" y="1999816"/>
                    <a:pt x="716032" y="2003621"/>
                    <a:pt x="714129" y="2003621"/>
                  </a:cubicBezTo>
                  <a:cubicBezTo>
                    <a:pt x="702712" y="2001718"/>
                    <a:pt x="695100" y="1990302"/>
                    <a:pt x="683683" y="1986496"/>
                  </a:cubicBezTo>
                  <a:cubicBezTo>
                    <a:pt x="681780" y="1976982"/>
                    <a:pt x="676071" y="1971274"/>
                    <a:pt x="666557" y="1975079"/>
                  </a:cubicBezTo>
                  <a:cubicBezTo>
                    <a:pt x="666557" y="1978885"/>
                    <a:pt x="670363" y="1984594"/>
                    <a:pt x="668460" y="1996010"/>
                  </a:cubicBezTo>
                  <a:cubicBezTo>
                    <a:pt x="666557" y="1994107"/>
                    <a:pt x="666557" y="1994107"/>
                    <a:pt x="664654" y="1994107"/>
                  </a:cubicBezTo>
                  <a:cubicBezTo>
                    <a:pt x="668460" y="1999816"/>
                    <a:pt x="668460" y="2001718"/>
                    <a:pt x="668460" y="2009330"/>
                  </a:cubicBezTo>
                  <a:cubicBezTo>
                    <a:pt x="664654" y="2007427"/>
                    <a:pt x="662751" y="2005524"/>
                    <a:pt x="657043" y="2003621"/>
                  </a:cubicBezTo>
                  <a:cubicBezTo>
                    <a:pt x="658946" y="1997913"/>
                    <a:pt x="657043" y="1992205"/>
                    <a:pt x="651334" y="1992205"/>
                  </a:cubicBezTo>
                  <a:cubicBezTo>
                    <a:pt x="658945" y="1986496"/>
                    <a:pt x="639917" y="1980788"/>
                    <a:pt x="645626" y="1965566"/>
                  </a:cubicBezTo>
                  <a:cubicBezTo>
                    <a:pt x="645626" y="1965566"/>
                    <a:pt x="649431" y="1965566"/>
                    <a:pt x="649431" y="1965566"/>
                  </a:cubicBezTo>
                  <a:cubicBezTo>
                    <a:pt x="651334" y="1963663"/>
                    <a:pt x="651334" y="1950344"/>
                    <a:pt x="658946" y="1957955"/>
                  </a:cubicBezTo>
                  <a:cubicBezTo>
                    <a:pt x="662751" y="1956052"/>
                    <a:pt x="660849" y="1952247"/>
                    <a:pt x="662751" y="1950343"/>
                  </a:cubicBezTo>
                  <a:cubicBezTo>
                    <a:pt x="664654" y="1952246"/>
                    <a:pt x="666557" y="1950343"/>
                    <a:pt x="672266" y="1952247"/>
                  </a:cubicBezTo>
                  <a:cubicBezTo>
                    <a:pt x="674169" y="1952246"/>
                    <a:pt x="672266" y="1944635"/>
                    <a:pt x="677974" y="1946538"/>
                  </a:cubicBezTo>
                  <a:cubicBezTo>
                    <a:pt x="674169" y="1942733"/>
                    <a:pt x="668460" y="1940830"/>
                    <a:pt x="672266" y="1933219"/>
                  </a:cubicBezTo>
                  <a:cubicBezTo>
                    <a:pt x="677974" y="1933219"/>
                    <a:pt x="683683" y="1942733"/>
                    <a:pt x="679877" y="1931316"/>
                  </a:cubicBezTo>
                  <a:cubicBezTo>
                    <a:pt x="685586" y="1933219"/>
                    <a:pt x="687489" y="1935121"/>
                    <a:pt x="689391" y="1938927"/>
                  </a:cubicBezTo>
                  <a:cubicBezTo>
                    <a:pt x="691295" y="1944635"/>
                    <a:pt x="685586" y="1942733"/>
                    <a:pt x="685586" y="1948441"/>
                  </a:cubicBezTo>
                  <a:cubicBezTo>
                    <a:pt x="691295" y="1956052"/>
                    <a:pt x="695100" y="1961760"/>
                    <a:pt x="706517" y="1961760"/>
                  </a:cubicBezTo>
                  <a:cubicBezTo>
                    <a:pt x="708420" y="1959858"/>
                    <a:pt x="708420" y="1957955"/>
                    <a:pt x="712226" y="1954149"/>
                  </a:cubicBezTo>
                  <a:cubicBezTo>
                    <a:pt x="721740" y="1954149"/>
                    <a:pt x="727449" y="1956052"/>
                    <a:pt x="727449" y="1965566"/>
                  </a:cubicBezTo>
                  <a:cubicBezTo>
                    <a:pt x="744575" y="1965566"/>
                    <a:pt x="750283" y="1976982"/>
                    <a:pt x="763604" y="1978885"/>
                  </a:cubicBezTo>
                  <a:cubicBezTo>
                    <a:pt x="769312" y="1976982"/>
                    <a:pt x="759798" y="1975080"/>
                    <a:pt x="763604" y="1971274"/>
                  </a:cubicBezTo>
                  <a:cubicBezTo>
                    <a:pt x="771215" y="1976982"/>
                    <a:pt x="782632" y="1980788"/>
                    <a:pt x="792147" y="1982691"/>
                  </a:cubicBezTo>
                  <a:cubicBezTo>
                    <a:pt x="794050" y="1982691"/>
                    <a:pt x="792147" y="1984593"/>
                    <a:pt x="794050" y="1988399"/>
                  </a:cubicBezTo>
                  <a:cubicBezTo>
                    <a:pt x="795953" y="1988399"/>
                    <a:pt x="797856" y="1986496"/>
                    <a:pt x="799759" y="1986496"/>
                  </a:cubicBezTo>
                  <a:cubicBezTo>
                    <a:pt x="801661" y="1997913"/>
                    <a:pt x="814982" y="2001719"/>
                    <a:pt x="822593" y="1999816"/>
                  </a:cubicBezTo>
                  <a:cubicBezTo>
                    <a:pt x="811176" y="1992205"/>
                    <a:pt x="809273" y="1973177"/>
                    <a:pt x="797855" y="1971274"/>
                  </a:cubicBezTo>
                  <a:cubicBezTo>
                    <a:pt x="795952" y="1969371"/>
                    <a:pt x="794050" y="1973177"/>
                    <a:pt x="794050" y="1973177"/>
                  </a:cubicBezTo>
                  <a:cubicBezTo>
                    <a:pt x="780729" y="1967469"/>
                    <a:pt x="775021" y="1956052"/>
                    <a:pt x="759798" y="1952246"/>
                  </a:cubicBezTo>
                  <a:cubicBezTo>
                    <a:pt x="759798" y="1944635"/>
                    <a:pt x="761701" y="1952246"/>
                    <a:pt x="765507" y="1950344"/>
                  </a:cubicBezTo>
                  <a:cubicBezTo>
                    <a:pt x="754089" y="1931316"/>
                    <a:pt x="721741" y="1935121"/>
                    <a:pt x="704615" y="1919899"/>
                  </a:cubicBezTo>
                  <a:cubicBezTo>
                    <a:pt x="700809" y="1921802"/>
                    <a:pt x="706517" y="1925607"/>
                    <a:pt x="704614" y="1929413"/>
                  </a:cubicBezTo>
                  <a:cubicBezTo>
                    <a:pt x="700809" y="1933219"/>
                    <a:pt x="693197" y="1927510"/>
                    <a:pt x="693197" y="1935121"/>
                  </a:cubicBezTo>
                  <a:cubicBezTo>
                    <a:pt x="689392" y="1923705"/>
                    <a:pt x="677974" y="1916094"/>
                    <a:pt x="660849" y="1919899"/>
                  </a:cubicBezTo>
                  <a:cubicBezTo>
                    <a:pt x="655140" y="1914191"/>
                    <a:pt x="651334" y="1906580"/>
                    <a:pt x="641820" y="1902774"/>
                  </a:cubicBezTo>
                  <a:cubicBezTo>
                    <a:pt x="641820" y="1900872"/>
                    <a:pt x="645626" y="1900872"/>
                    <a:pt x="645625" y="1897066"/>
                  </a:cubicBezTo>
                  <a:cubicBezTo>
                    <a:pt x="638014" y="1889455"/>
                    <a:pt x="630402" y="1881844"/>
                    <a:pt x="620888" y="1885649"/>
                  </a:cubicBezTo>
                  <a:cubicBezTo>
                    <a:pt x="624694" y="1893260"/>
                    <a:pt x="622791" y="1898969"/>
                    <a:pt x="630402" y="1906580"/>
                  </a:cubicBezTo>
                  <a:cubicBezTo>
                    <a:pt x="649431" y="1906580"/>
                    <a:pt x="641819" y="1921802"/>
                    <a:pt x="651334" y="1925607"/>
                  </a:cubicBezTo>
                  <a:cubicBezTo>
                    <a:pt x="655140" y="1923705"/>
                    <a:pt x="649431" y="1921802"/>
                    <a:pt x="649431" y="1916094"/>
                  </a:cubicBezTo>
                  <a:cubicBezTo>
                    <a:pt x="657043" y="1921802"/>
                    <a:pt x="666557" y="1925607"/>
                    <a:pt x="670363" y="1933219"/>
                  </a:cubicBezTo>
                  <a:cubicBezTo>
                    <a:pt x="664654" y="1933219"/>
                    <a:pt x="660849" y="1929413"/>
                    <a:pt x="653237" y="1927510"/>
                  </a:cubicBezTo>
                  <a:cubicBezTo>
                    <a:pt x="647528" y="1929413"/>
                    <a:pt x="658946" y="1933219"/>
                    <a:pt x="655140" y="1935121"/>
                  </a:cubicBezTo>
                  <a:cubicBezTo>
                    <a:pt x="641820" y="1929413"/>
                    <a:pt x="636111" y="1921802"/>
                    <a:pt x="620888" y="1916094"/>
                  </a:cubicBezTo>
                  <a:cubicBezTo>
                    <a:pt x="622791" y="1910385"/>
                    <a:pt x="618985" y="1906580"/>
                    <a:pt x="624694" y="1902774"/>
                  </a:cubicBezTo>
                  <a:cubicBezTo>
                    <a:pt x="620888" y="1898968"/>
                    <a:pt x="617082" y="1895163"/>
                    <a:pt x="613277" y="1891358"/>
                  </a:cubicBezTo>
                  <a:cubicBezTo>
                    <a:pt x="615179" y="1885649"/>
                    <a:pt x="613277" y="1876135"/>
                    <a:pt x="609471" y="1872330"/>
                  </a:cubicBezTo>
                  <a:cubicBezTo>
                    <a:pt x="607568" y="1872330"/>
                    <a:pt x="607568" y="1874233"/>
                    <a:pt x="605665" y="1876135"/>
                  </a:cubicBezTo>
                  <a:cubicBezTo>
                    <a:pt x="609471" y="1883746"/>
                    <a:pt x="605665" y="1891358"/>
                    <a:pt x="613276" y="1893260"/>
                  </a:cubicBezTo>
                  <a:cubicBezTo>
                    <a:pt x="615179" y="1902774"/>
                    <a:pt x="613277" y="1902774"/>
                    <a:pt x="617082" y="1912288"/>
                  </a:cubicBezTo>
                  <a:cubicBezTo>
                    <a:pt x="603762" y="1904677"/>
                    <a:pt x="584733" y="1898969"/>
                    <a:pt x="573316" y="1881844"/>
                  </a:cubicBezTo>
                  <a:cubicBezTo>
                    <a:pt x="569511" y="1883747"/>
                    <a:pt x="567608" y="1883747"/>
                    <a:pt x="563802" y="1881844"/>
                  </a:cubicBezTo>
                  <a:cubicBezTo>
                    <a:pt x="563802" y="1887552"/>
                    <a:pt x="569510" y="1889455"/>
                    <a:pt x="569510" y="1895163"/>
                  </a:cubicBezTo>
                  <a:cubicBezTo>
                    <a:pt x="559996" y="1889455"/>
                    <a:pt x="550482" y="1874233"/>
                    <a:pt x="539064" y="1885649"/>
                  </a:cubicBezTo>
                  <a:cubicBezTo>
                    <a:pt x="535259" y="1879941"/>
                    <a:pt x="527647" y="1876135"/>
                    <a:pt x="523841" y="1868524"/>
                  </a:cubicBezTo>
                  <a:cubicBezTo>
                    <a:pt x="520036" y="1870427"/>
                    <a:pt x="512424" y="1870427"/>
                    <a:pt x="510521" y="1876135"/>
                  </a:cubicBezTo>
                  <a:cubicBezTo>
                    <a:pt x="514327" y="1876135"/>
                    <a:pt x="518133" y="1876135"/>
                    <a:pt x="521938" y="1878038"/>
                  </a:cubicBezTo>
                  <a:cubicBezTo>
                    <a:pt x="521938" y="1885649"/>
                    <a:pt x="531453" y="1889455"/>
                    <a:pt x="531453" y="1900871"/>
                  </a:cubicBezTo>
                  <a:cubicBezTo>
                    <a:pt x="523841" y="1891357"/>
                    <a:pt x="514327" y="1881844"/>
                    <a:pt x="502910" y="1876135"/>
                  </a:cubicBezTo>
                  <a:cubicBezTo>
                    <a:pt x="497201" y="1876135"/>
                    <a:pt x="497201" y="1881844"/>
                    <a:pt x="489589" y="1878038"/>
                  </a:cubicBezTo>
                  <a:cubicBezTo>
                    <a:pt x="487687" y="1883747"/>
                    <a:pt x="497201" y="1883747"/>
                    <a:pt x="491492" y="1885649"/>
                  </a:cubicBezTo>
                  <a:cubicBezTo>
                    <a:pt x="484832" y="1880892"/>
                    <a:pt x="479123" y="1875184"/>
                    <a:pt x="473891" y="1869000"/>
                  </a:cubicBezTo>
                  <a:close/>
                  <a:moveTo>
                    <a:pt x="936765" y="2368954"/>
                  </a:moveTo>
                  <a:cubicBezTo>
                    <a:pt x="942474" y="2367051"/>
                    <a:pt x="944377" y="2370857"/>
                    <a:pt x="946280" y="2374662"/>
                  </a:cubicBezTo>
                  <a:cubicBezTo>
                    <a:pt x="946280" y="2376565"/>
                    <a:pt x="936765" y="2372759"/>
                    <a:pt x="936765" y="2368954"/>
                  </a:cubicBezTo>
                  <a:close/>
                  <a:moveTo>
                    <a:pt x="442017" y="1878038"/>
                  </a:moveTo>
                  <a:cubicBezTo>
                    <a:pt x="437260" y="1873757"/>
                    <a:pt x="433455" y="1868524"/>
                    <a:pt x="430601" y="1862816"/>
                  </a:cubicBezTo>
                  <a:cubicBezTo>
                    <a:pt x="436309" y="1874232"/>
                    <a:pt x="459144" y="1870427"/>
                    <a:pt x="459143" y="1887552"/>
                  </a:cubicBezTo>
                  <a:cubicBezTo>
                    <a:pt x="452484" y="1885649"/>
                    <a:pt x="446775" y="1882319"/>
                    <a:pt x="442017" y="1878038"/>
                  </a:cubicBezTo>
                  <a:close/>
                  <a:moveTo>
                    <a:pt x="462950" y="1929413"/>
                  </a:moveTo>
                  <a:cubicBezTo>
                    <a:pt x="462949" y="1927510"/>
                    <a:pt x="464852" y="1927510"/>
                    <a:pt x="464852" y="1927510"/>
                  </a:cubicBezTo>
                  <a:cubicBezTo>
                    <a:pt x="464852" y="1925607"/>
                    <a:pt x="464852" y="1925607"/>
                    <a:pt x="464852" y="1923705"/>
                  </a:cubicBezTo>
                  <a:cubicBezTo>
                    <a:pt x="459144" y="1919899"/>
                    <a:pt x="470561" y="1925607"/>
                    <a:pt x="470561" y="1929413"/>
                  </a:cubicBezTo>
                  <a:cubicBezTo>
                    <a:pt x="466755" y="1935121"/>
                    <a:pt x="466755" y="1927510"/>
                    <a:pt x="462950" y="1929413"/>
                  </a:cubicBezTo>
                  <a:close/>
                  <a:moveTo>
                    <a:pt x="239599" y="1727006"/>
                  </a:moveTo>
                  <a:cubicBezTo>
                    <a:pt x="237459" y="1726292"/>
                    <a:pt x="235556" y="1723914"/>
                    <a:pt x="236507" y="1720108"/>
                  </a:cubicBezTo>
                  <a:cubicBezTo>
                    <a:pt x="236507" y="1720108"/>
                    <a:pt x="236507" y="1720108"/>
                    <a:pt x="242216" y="1720108"/>
                  </a:cubicBezTo>
                  <a:cubicBezTo>
                    <a:pt x="242216" y="1722011"/>
                    <a:pt x="242216" y="1723914"/>
                    <a:pt x="244119" y="1723914"/>
                  </a:cubicBezTo>
                  <a:cubicBezTo>
                    <a:pt x="244119" y="1726768"/>
                    <a:pt x="241740" y="1727719"/>
                    <a:pt x="239599" y="1727006"/>
                  </a:cubicBezTo>
                  <a:close/>
                  <a:moveTo>
                    <a:pt x="244356" y="1732952"/>
                  </a:moveTo>
                  <a:cubicBezTo>
                    <a:pt x="243167" y="1732000"/>
                    <a:pt x="242216" y="1730573"/>
                    <a:pt x="242216" y="1727719"/>
                  </a:cubicBezTo>
                  <a:cubicBezTo>
                    <a:pt x="247924" y="1727719"/>
                    <a:pt x="249827" y="1729622"/>
                    <a:pt x="247924" y="1735330"/>
                  </a:cubicBezTo>
                  <a:cubicBezTo>
                    <a:pt x="246973" y="1734379"/>
                    <a:pt x="245546" y="1733903"/>
                    <a:pt x="244356" y="1732952"/>
                  </a:cubicBezTo>
                  <a:close/>
                  <a:moveTo>
                    <a:pt x="200352" y="1691566"/>
                  </a:moveTo>
                  <a:lnTo>
                    <a:pt x="197203" y="1686985"/>
                  </a:lnTo>
                  <a:lnTo>
                    <a:pt x="199208" y="1687941"/>
                  </a:lnTo>
                  <a:close/>
                  <a:moveTo>
                    <a:pt x="561899" y="2079732"/>
                  </a:moveTo>
                  <a:lnTo>
                    <a:pt x="561899" y="2072121"/>
                  </a:lnTo>
                  <a:cubicBezTo>
                    <a:pt x="577122" y="2074024"/>
                    <a:pt x="579025" y="2093052"/>
                    <a:pt x="592345" y="2091149"/>
                  </a:cubicBezTo>
                  <a:cubicBezTo>
                    <a:pt x="596151" y="2093052"/>
                    <a:pt x="588539" y="2098760"/>
                    <a:pt x="594248" y="2100663"/>
                  </a:cubicBezTo>
                  <a:cubicBezTo>
                    <a:pt x="579025" y="2104468"/>
                    <a:pt x="575219" y="2083538"/>
                    <a:pt x="561899" y="2079732"/>
                  </a:cubicBezTo>
                  <a:close/>
                  <a:moveTo>
                    <a:pt x="638014" y="2188190"/>
                  </a:moveTo>
                  <a:cubicBezTo>
                    <a:pt x="638014" y="2184385"/>
                    <a:pt x="643722" y="2188190"/>
                    <a:pt x="645625" y="2186288"/>
                  </a:cubicBezTo>
                  <a:cubicBezTo>
                    <a:pt x="645625" y="2193899"/>
                    <a:pt x="655140" y="2190093"/>
                    <a:pt x="655140" y="2197704"/>
                  </a:cubicBezTo>
                  <a:cubicBezTo>
                    <a:pt x="645625" y="2197704"/>
                    <a:pt x="643722" y="2193899"/>
                    <a:pt x="638014" y="2188190"/>
                  </a:cubicBezTo>
                  <a:close/>
                  <a:moveTo>
                    <a:pt x="244118" y="1773385"/>
                  </a:moveTo>
                  <a:cubicBezTo>
                    <a:pt x="244119" y="1767677"/>
                    <a:pt x="240313" y="1765775"/>
                    <a:pt x="238410" y="1761969"/>
                  </a:cubicBezTo>
                  <a:cubicBezTo>
                    <a:pt x="242216" y="1756261"/>
                    <a:pt x="247924" y="1761969"/>
                    <a:pt x="255536" y="1760066"/>
                  </a:cubicBezTo>
                  <a:cubicBezTo>
                    <a:pt x="255536" y="1756261"/>
                    <a:pt x="253633" y="1754358"/>
                    <a:pt x="251730" y="1754358"/>
                  </a:cubicBezTo>
                  <a:cubicBezTo>
                    <a:pt x="253633" y="1748649"/>
                    <a:pt x="255536" y="1756261"/>
                    <a:pt x="257439" y="1756261"/>
                  </a:cubicBezTo>
                  <a:cubicBezTo>
                    <a:pt x="261245" y="1752455"/>
                    <a:pt x="255536" y="1750552"/>
                    <a:pt x="257439" y="1742941"/>
                  </a:cubicBezTo>
                  <a:cubicBezTo>
                    <a:pt x="263147" y="1750552"/>
                    <a:pt x="278370" y="1748649"/>
                    <a:pt x="282176" y="1758163"/>
                  </a:cubicBezTo>
                  <a:cubicBezTo>
                    <a:pt x="274565" y="1758163"/>
                    <a:pt x="280273" y="1765775"/>
                    <a:pt x="274565" y="1767677"/>
                  </a:cubicBezTo>
                  <a:cubicBezTo>
                    <a:pt x="278370" y="1775288"/>
                    <a:pt x="280273" y="1780997"/>
                    <a:pt x="282176" y="1790511"/>
                  </a:cubicBezTo>
                  <a:cubicBezTo>
                    <a:pt x="266953" y="1788608"/>
                    <a:pt x="263147" y="1773386"/>
                    <a:pt x="244118" y="1773385"/>
                  </a:cubicBezTo>
                  <a:close/>
                  <a:moveTo>
                    <a:pt x="340214" y="1883984"/>
                  </a:moveTo>
                  <a:cubicBezTo>
                    <a:pt x="338787" y="1880416"/>
                    <a:pt x="338311" y="1876135"/>
                    <a:pt x="337360" y="1872330"/>
                  </a:cubicBezTo>
                  <a:cubicBezTo>
                    <a:pt x="343068" y="1876135"/>
                    <a:pt x="350680" y="1883747"/>
                    <a:pt x="348777" y="1891357"/>
                  </a:cubicBezTo>
                  <a:cubicBezTo>
                    <a:pt x="344020" y="1890406"/>
                    <a:pt x="341641" y="1887552"/>
                    <a:pt x="340214" y="1883984"/>
                  </a:cubicBezTo>
                  <a:close/>
                  <a:moveTo>
                    <a:pt x="377320" y="1931316"/>
                  </a:moveTo>
                  <a:cubicBezTo>
                    <a:pt x="371611" y="1919899"/>
                    <a:pt x="356388" y="1910385"/>
                    <a:pt x="356388" y="1898969"/>
                  </a:cubicBezTo>
                  <a:cubicBezTo>
                    <a:pt x="364000" y="1904677"/>
                    <a:pt x="371611" y="1912288"/>
                    <a:pt x="381126" y="1919899"/>
                  </a:cubicBezTo>
                  <a:cubicBezTo>
                    <a:pt x="379223" y="1923705"/>
                    <a:pt x="379223" y="1929413"/>
                    <a:pt x="377320" y="1931316"/>
                  </a:cubicBezTo>
                  <a:close/>
                  <a:moveTo>
                    <a:pt x="120194" y="1662549"/>
                  </a:moveTo>
                  <a:cubicBezTo>
                    <a:pt x="118053" y="1659694"/>
                    <a:pt x="116626" y="1656365"/>
                    <a:pt x="116626" y="1651608"/>
                  </a:cubicBezTo>
                  <a:cubicBezTo>
                    <a:pt x="122335" y="1655414"/>
                    <a:pt x="124237" y="1663024"/>
                    <a:pt x="128043" y="1670636"/>
                  </a:cubicBezTo>
                  <a:cubicBezTo>
                    <a:pt x="125189" y="1667781"/>
                    <a:pt x="122334" y="1665403"/>
                    <a:pt x="120194" y="1662549"/>
                  </a:cubicBezTo>
                  <a:close/>
                  <a:moveTo>
                    <a:pt x="582831" y="2167260"/>
                  </a:moveTo>
                  <a:cubicBezTo>
                    <a:pt x="588539" y="2163454"/>
                    <a:pt x="594248" y="2171065"/>
                    <a:pt x="598053" y="2172968"/>
                  </a:cubicBezTo>
                  <a:cubicBezTo>
                    <a:pt x="594248" y="2176774"/>
                    <a:pt x="586636" y="2169163"/>
                    <a:pt x="582831" y="2167260"/>
                  </a:cubicBezTo>
                  <a:close/>
                  <a:moveTo>
                    <a:pt x="192741" y="1763872"/>
                  </a:moveTo>
                  <a:cubicBezTo>
                    <a:pt x="200352" y="1758163"/>
                    <a:pt x="188935" y="1763872"/>
                    <a:pt x="190838" y="1754358"/>
                  </a:cubicBezTo>
                  <a:cubicBezTo>
                    <a:pt x="194644" y="1758163"/>
                    <a:pt x="200352" y="1758163"/>
                    <a:pt x="198450" y="1763872"/>
                  </a:cubicBezTo>
                  <a:cubicBezTo>
                    <a:pt x="198450" y="1763872"/>
                    <a:pt x="198450" y="1763872"/>
                    <a:pt x="192741" y="1763872"/>
                  </a:cubicBezTo>
                  <a:close/>
                  <a:moveTo>
                    <a:pt x="154445" y="1742703"/>
                  </a:moveTo>
                  <a:cubicBezTo>
                    <a:pt x="153732" y="1739612"/>
                    <a:pt x="154684" y="1736282"/>
                    <a:pt x="158489" y="1735330"/>
                  </a:cubicBezTo>
                  <a:cubicBezTo>
                    <a:pt x="156586" y="1723914"/>
                    <a:pt x="141363" y="1722011"/>
                    <a:pt x="147072" y="1710594"/>
                  </a:cubicBezTo>
                  <a:cubicBezTo>
                    <a:pt x="150877" y="1718205"/>
                    <a:pt x="158489" y="1733427"/>
                    <a:pt x="168004" y="1741038"/>
                  </a:cubicBezTo>
                  <a:cubicBezTo>
                    <a:pt x="166101" y="1744844"/>
                    <a:pt x="162295" y="1744844"/>
                    <a:pt x="160392" y="1748650"/>
                  </a:cubicBezTo>
                  <a:cubicBezTo>
                    <a:pt x="157538" y="1748650"/>
                    <a:pt x="155159" y="1745796"/>
                    <a:pt x="154445" y="1742703"/>
                  </a:cubicBezTo>
                  <a:close/>
                  <a:moveTo>
                    <a:pt x="69054" y="1661122"/>
                  </a:moveTo>
                  <a:cubicBezTo>
                    <a:pt x="69054" y="1655414"/>
                    <a:pt x="69054" y="1649705"/>
                    <a:pt x="67151" y="1647802"/>
                  </a:cubicBezTo>
                  <a:cubicBezTo>
                    <a:pt x="70957" y="1647802"/>
                    <a:pt x="80471" y="1663024"/>
                    <a:pt x="78569" y="1666830"/>
                  </a:cubicBezTo>
                  <a:cubicBezTo>
                    <a:pt x="72860" y="1663025"/>
                    <a:pt x="74762" y="1663024"/>
                    <a:pt x="69054" y="1661122"/>
                  </a:cubicBezTo>
                  <a:close/>
                  <a:moveTo>
                    <a:pt x="80709" y="1680625"/>
                  </a:moveTo>
                  <a:cubicBezTo>
                    <a:pt x="79044" y="1679674"/>
                    <a:pt x="77617" y="1678247"/>
                    <a:pt x="78568" y="1674441"/>
                  </a:cubicBezTo>
                  <a:cubicBezTo>
                    <a:pt x="82374" y="1674441"/>
                    <a:pt x="82374" y="1678247"/>
                    <a:pt x="86180" y="1676344"/>
                  </a:cubicBezTo>
                  <a:cubicBezTo>
                    <a:pt x="86180" y="1680150"/>
                    <a:pt x="84277" y="1680150"/>
                    <a:pt x="84277" y="1683955"/>
                  </a:cubicBezTo>
                  <a:cubicBezTo>
                    <a:pt x="84277" y="1682052"/>
                    <a:pt x="82374" y="1681577"/>
                    <a:pt x="80709" y="1680625"/>
                  </a:cubicBezTo>
                  <a:close/>
                  <a:moveTo>
                    <a:pt x="94981" y="1703459"/>
                  </a:moveTo>
                  <a:cubicBezTo>
                    <a:pt x="96646" y="1703934"/>
                    <a:pt x="98549" y="1703934"/>
                    <a:pt x="99500" y="1704886"/>
                  </a:cubicBezTo>
                  <a:cubicBezTo>
                    <a:pt x="99500" y="1701080"/>
                    <a:pt x="97597" y="1697275"/>
                    <a:pt x="91888" y="1699177"/>
                  </a:cubicBezTo>
                  <a:cubicBezTo>
                    <a:pt x="91889" y="1702031"/>
                    <a:pt x="93316" y="1702983"/>
                    <a:pt x="94981" y="1703459"/>
                  </a:cubicBezTo>
                  <a:close/>
                  <a:moveTo>
                    <a:pt x="84277" y="1693469"/>
                  </a:moveTo>
                  <a:cubicBezTo>
                    <a:pt x="88083" y="1695372"/>
                    <a:pt x="88083" y="1699177"/>
                    <a:pt x="91888" y="1701080"/>
                  </a:cubicBezTo>
                  <a:cubicBezTo>
                    <a:pt x="89986" y="1697275"/>
                    <a:pt x="89985" y="1699177"/>
                    <a:pt x="91889" y="1693469"/>
                  </a:cubicBezTo>
                  <a:cubicBezTo>
                    <a:pt x="88083" y="1691566"/>
                    <a:pt x="86180" y="1691566"/>
                    <a:pt x="84277" y="1693469"/>
                  </a:cubicBezTo>
                  <a:close/>
                  <a:moveTo>
                    <a:pt x="86180" y="1708691"/>
                  </a:moveTo>
                  <a:cubicBezTo>
                    <a:pt x="86180" y="1704886"/>
                    <a:pt x="88083" y="1704886"/>
                    <a:pt x="88083" y="1701080"/>
                  </a:cubicBezTo>
                  <a:cubicBezTo>
                    <a:pt x="88083" y="1701080"/>
                    <a:pt x="86180" y="1701080"/>
                    <a:pt x="86180" y="1699177"/>
                  </a:cubicBezTo>
                  <a:cubicBezTo>
                    <a:pt x="80471" y="1704886"/>
                    <a:pt x="82374" y="1680150"/>
                    <a:pt x="74763" y="1687761"/>
                  </a:cubicBezTo>
                  <a:cubicBezTo>
                    <a:pt x="70957" y="1685858"/>
                    <a:pt x="78568" y="1680150"/>
                    <a:pt x="82374" y="1683955"/>
                  </a:cubicBezTo>
                  <a:cubicBezTo>
                    <a:pt x="82374" y="1683955"/>
                    <a:pt x="82374" y="1683955"/>
                    <a:pt x="82374" y="1689664"/>
                  </a:cubicBezTo>
                  <a:cubicBezTo>
                    <a:pt x="91889" y="1676344"/>
                    <a:pt x="97597" y="1702983"/>
                    <a:pt x="105209" y="1706789"/>
                  </a:cubicBezTo>
                  <a:cubicBezTo>
                    <a:pt x="105209" y="1701080"/>
                    <a:pt x="99500" y="1702983"/>
                    <a:pt x="101403" y="1697275"/>
                  </a:cubicBezTo>
                  <a:cubicBezTo>
                    <a:pt x="105209" y="1701080"/>
                    <a:pt x="109014" y="1704886"/>
                    <a:pt x="110917" y="1712497"/>
                  </a:cubicBezTo>
                  <a:cubicBezTo>
                    <a:pt x="103306" y="1714400"/>
                    <a:pt x="95694" y="1710594"/>
                    <a:pt x="89986" y="1702983"/>
                  </a:cubicBezTo>
                  <a:cubicBezTo>
                    <a:pt x="84277" y="1704886"/>
                    <a:pt x="93791" y="1710594"/>
                    <a:pt x="86180" y="1708691"/>
                  </a:cubicBezTo>
                  <a:close/>
                  <a:moveTo>
                    <a:pt x="113296" y="1797646"/>
                  </a:moveTo>
                  <a:cubicBezTo>
                    <a:pt x="112345" y="1795268"/>
                    <a:pt x="111869" y="1792413"/>
                    <a:pt x="110917" y="1790510"/>
                  </a:cubicBezTo>
                  <a:cubicBezTo>
                    <a:pt x="114723" y="1794316"/>
                    <a:pt x="120432" y="1794316"/>
                    <a:pt x="118529" y="1801927"/>
                  </a:cubicBezTo>
                  <a:cubicBezTo>
                    <a:pt x="115674" y="1801927"/>
                    <a:pt x="114248" y="1800024"/>
                    <a:pt x="113296" y="1797646"/>
                  </a:cubicBezTo>
                  <a:close/>
                  <a:moveTo>
                    <a:pt x="8162" y="1697275"/>
                  </a:moveTo>
                  <a:cubicBezTo>
                    <a:pt x="2454" y="1697275"/>
                    <a:pt x="6259" y="1685858"/>
                    <a:pt x="550" y="1687761"/>
                  </a:cubicBezTo>
                  <a:cubicBezTo>
                    <a:pt x="-1353" y="1682052"/>
                    <a:pt x="2453" y="1683955"/>
                    <a:pt x="550" y="1678247"/>
                  </a:cubicBezTo>
                  <a:cubicBezTo>
                    <a:pt x="2453" y="1680150"/>
                    <a:pt x="2453" y="1682052"/>
                    <a:pt x="6259" y="1682052"/>
                  </a:cubicBezTo>
                  <a:cubicBezTo>
                    <a:pt x="2453" y="1687761"/>
                    <a:pt x="6259" y="1691566"/>
                    <a:pt x="8162" y="169727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墨迹8"/>
            <p:cNvSpPr/>
            <p:nvPr/>
          </p:nvSpPr>
          <p:spPr>
            <a:xfrm>
              <a:off x="4893199" y="2651268"/>
              <a:ext cx="4578492" cy="3261643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" name="墨迹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809701">
              <a:off x="5885948" y="1373886"/>
              <a:ext cx="1202145" cy="4187105"/>
            </a:xfrm>
            <a:prstGeom prst="rect">
              <a:avLst/>
            </a:prstGeom>
          </p:spPr>
        </p:pic>
        <p:sp>
          <p:nvSpPr>
            <p:cNvPr id="886" name="墨迹10"/>
            <p:cNvSpPr>
              <a:spLocks noEditPoints="1"/>
            </p:cNvSpPr>
            <p:nvPr/>
          </p:nvSpPr>
          <p:spPr bwMode="auto">
            <a:xfrm rot="9144926">
              <a:off x="4686520" y="4383719"/>
              <a:ext cx="4214329" cy="801084"/>
            </a:xfrm>
            <a:custGeom>
              <a:avLst/>
              <a:gdLst>
                <a:gd name="T0" fmla="*/ 2708 w 3126"/>
                <a:gd name="T1" fmla="*/ 681 h 709"/>
                <a:gd name="T2" fmla="*/ 2518 w 3126"/>
                <a:gd name="T3" fmla="*/ 615 h 709"/>
                <a:gd name="T4" fmla="*/ 2299 w 3126"/>
                <a:gd name="T5" fmla="*/ 623 h 709"/>
                <a:gd name="T6" fmla="*/ 2822 w 3126"/>
                <a:gd name="T7" fmla="*/ 569 h 709"/>
                <a:gd name="T8" fmla="*/ 2696 w 3126"/>
                <a:gd name="T9" fmla="*/ 543 h 709"/>
                <a:gd name="T10" fmla="*/ 2666 w 3126"/>
                <a:gd name="T11" fmla="*/ 470 h 709"/>
                <a:gd name="T12" fmla="*/ 2356 w 3126"/>
                <a:gd name="T13" fmla="*/ 472 h 709"/>
                <a:gd name="T14" fmla="*/ 1845 w 3126"/>
                <a:gd name="T15" fmla="*/ 445 h 709"/>
                <a:gd name="T16" fmla="*/ 1282 w 3126"/>
                <a:gd name="T17" fmla="*/ 426 h 709"/>
                <a:gd name="T18" fmla="*/ 347 w 3126"/>
                <a:gd name="T19" fmla="*/ 413 h 709"/>
                <a:gd name="T20" fmla="*/ 552 w 3126"/>
                <a:gd name="T21" fmla="*/ 378 h 709"/>
                <a:gd name="T22" fmla="*/ 989 w 3126"/>
                <a:gd name="T23" fmla="*/ 289 h 709"/>
                <a:gd name="T24" fmla="*/ 989 w 3126"/>
                <a:gd name="T25" fmla="*/ 272 h 709"/>
                <a:gd name="T26" fmla="*/ 1409 w 3126"/>
                <a:gd name="T27" fmla="*/ 237 h 709"/>
                <a:gd name="T28" fmla="*/ 886 w 3126"/>
                <a:gd name="T29" fmla="*/ 217 h 709"/>
                <a:gd name="T30" fmla="*/ 660 w 3126"/>
                <a:gd name="T31" fmla="*/ 217 h 709"/>
                <a:gd name="T32" fmla="*/ 1344 w 3126"/>
                <a:gd name="T33" fmla="*/ 146 h 709"/>
                <a:gd name="T34" fmla="*/ 1276 w 3126"/>
                <a:gd name="T35" fmla="*/ 122 h 709"/>
                <a:gd name="T36" fmla="*/ 785 w 3126"/>
                <a:gd name="T37" fmla="*/ 22 h 709"/>
                <a:gd name="T38" fmla="*/ 1780 w 3126"/>
                <a:gd name="T39" fmla="*/ 668 h 709"/>
                <a:gd name="T40" fmla="*/ 2300 w 3126"/>
                <a:gd name="T41" fmla="*/ 603 h 709"/>
                <a:gd name="T42" fmla="*/ 2577 w 3126"/>
                <a:gd name="T43" fmla="*/ 539 h 709"/>
                <a:gd name="T44" fmla="*/ 2219 w 3126"/>
                <a:gd name="T45" fmla="*/ 479 h 709"/>
                <a:gd name="T46" fmla="*/ 1565 w 3126"/>
                <a:gd name="T47" fmla="*/ 452 h 709"/>
                <a:gd name="T48" fmla="*/ 1398 w 3126"/>
                <a:gd name="T49" fmla="*/ 523 h 709"/>
                <a:gd name="T50" fmla="*/ 1213 w 3126"/>
                <a:gd name="T51" fmla="*/ 385 h 709"/>
                <a:gd name="T52" fmla="*/ 1362 w 3126"/>
                <a:gd name="T53" fmla="*/ 350 h 709"/>
                <a:gd name="T54" fmla="*/ 1121 w 3126"/>
                <a:gd name="T55" fmla="*/ 355 h 709"/>
                <a:gd name="T56" fmla="*/ 267 w 3126"/>
                <a:gd name="T57" fmla="*/ 487 h 709"/>
                <a:gd name="T58" fmla="*/ 337 w 3126"/>
                <a:gd name="T59" fmla="*/ 402 h 709"/>
                <a:gd name="T60" fmla="*/ 530 w 3126"/>
                <a:gd name="T61" fmla="*/ 326 h 709"/>
                <a:gd name="T62" fmla="*/ 603 w 3126"/>
                <a:gd name="T63" fmla="*/ 247 h 709"/>
                <a:gd name="T64" fmla="*/ 923 w 3126"/>
                <a:gd name="T65" fmla="*/ 134 h 709"/>
                <a:gd name="T66" fmla="*/ 961 w 3126"/>
                <a:gd name="T67" fmla="*/ 70 h 709"/>
                <a:gd name="T68" fmla="*/ 792 w 3126"/>
                <a:gd name="T69" fmla="*/ 53 h 709"/>
                <a:gd name="T70" fmla="*/ 2345 w 3126"/>
                <a:gd name="T71" fmla="*/ 675 h 709"/>
                <a:gd name="T72" fmla="*/ 1998 w 3126"/>
                <a:gd name="T73" fmla="*/ 642 h 709"/>
                <a:gd name="T74" fmla="*/ 2101 w 3126"/>
                <a:gd name="T75" fmla="*/ 643 h 709"/>
                <a:gd name="T76" fmla="*/ 920 w 3126"/>
                <a:gd name="T77" fmla="*/ 104 h 709"/>
                <a:gd name="T78" fmla="*/ 448 w 3126"/>
                <a:gd name="T79" fmla="*/ 346 h 709"/>
                <a:gd name="T80" fmla="*/ 106 w 3126"/>
                <a:gd name="T81" fmla="*/ 486 h 709"/>
                <a:gd name="T82" fmla="*/ 39 w 3126"/>
                <a:gd name="T83" fmla="*/ 486 h 709"/>
                <a:gd name="T84" fmla="*/ 159 w 3126"/>
                <a:gd name="T85" fmla="*/ 459 h 709"/>
                <a:gd name="T86" fmla="*/ 983 w 3126"/>
                <a:gd name="T87" fmla="*/ 440 h 709"/>
                <a:gd name="T88" fmla="*/ 1108 w 3126"/>
                <a:gd name="T89" fmla="*/ 575 h 709"/>
                <a:gd name="T90" fmla="*/ 1469 w 3126"/>
                <a:gd name="T91" fmla="*/ 555 h 709"/>
                <a:gd name="T92" fmla="*/ 1657 w 3126"/>
                <a:gd name="T93" fmla="*/ 565 h 709"/>
                <a:gd name="T94" fmla="*/ 1792 w 3126"/>
                <a:gd name="T95" fmla="*/ 462 h 709"/>
                <a:gd name="T96" fmla="*/ 2049 w 3126"/>
                <a:gd name="T97" fmla="*/ 589 h 709"/>
                <a:gd name="T98" fmla="*/ 2784 w 3126"/>
                <a:gd name="T99" fmla="*/ 454 h 709"/>
                <a:gd name="T100" fmla="*/ 2570 w 3126"/>
                <a:gd name="T101" fmla="*/ 642 h 709"/>
                <a:gd name="T102" fmla="*/ 2737 w 3126"/>
                <a:gd name="T103" fmla="*/ 535 h 709"/>
                <a:gd name="T104" fmla="*/ 2562 w 3126"/>
                <a:gd name="T105" fmla="*/ 479 h 709"/>
                <a:gd name="T106" fmla="*/ 1481 w 3126"/>
                <a:gd name="T107" fmla="*/ 392 h 709"/>
                <a:gd name="T108" fmla="*/ 765 w 3126"/>
                <a:gd name="T109" fmla="*/ 320 h 709"/>
                <a:gd name="T110" fmla="*/ 1771 w 3126"/>
                <a:gd name="T111" fmla="*/ 185 h 709"/>
                <a:gd name="T112" fmla="*/ 1068 w 3126"/>
                <a:gd name="T113" fmla="*/ 144 h 709"/>
                <a:gd name="T114" fmla="*/ 3039 w 3126"/>
                <a:gd name="T115" fmla="*/ 611 h 709"/>
                <a:gd name="T116" fmla="*/ 2835 w 3126"/>
                <a:gd name="T117" fmla="*/ 608 h 709"/>
                <a:gd name="T118" fmla="*/ 2973 w 3126"/>
                <a:gd name="T119" fmla="*/ 559 h 709"/>
                <a:gd name="T120" fmla="*/ 2668 w 3126"/>
                <a:gd name="T121" fmla="*/ 546 h 709"/>
                <a:gd name="T122" fmla="*/ 855 w 3126"/>
                <a:gd name="T123" fmla="*/ 333 h 709"/>
                <a:gd name="T124" fmla="*/ 1215 w 3126"/>
                <a:gd name="T125" fmla="*/ 124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26" h="709">
                  <a:moveTo>
                    <a:pt x="2926" y="709"/>
                  </a:moveTo>
                  <a:cubicBezTo>
                    <a:pt x="2925" y="704"/>
                    <a:pt x="2934" y="709"/>
                    <a:pt x="2932" y="703"/>
                  </a:cubicBezTo>
                  <a:cubicBezTo>
                    <a:pt x="2922" y="702"/>
                    <a:pt x="2917" y="701"/>
                    <a:pt x="2910" y="698"/>
                  </a:cubicBezTo>
                  <a:cubicBezTo>
                    <a:pt x="2904" y="698"/>
                    <a:pt x="2903" y="703"/>
                    <a:pt x="2898" y="705"/>
                  </a:cubicBezTo>
                  <a:cubicBezTo>
                    <a:pt x="2899" y="706"/>
                    <a:pt x="2899" y="708"/>
                    <a:pt x="2899" y="709"/>
                  </a:cubicBezTo>
                  <a:lnTo>
                    <a:pt x="2926" y="709"/>
                  </a:lnTo>
                  <a:close/>
                  <a:moveTo>
                    <a:pt x="2821" y="709"/>
                  </a:moveTo>
                  <a:cubicBezTo>
                    <a:pt x="2818" y="705"/>
                    <a:pt x="2814" y="701"/>
                    <a:pt x="2808" y="705"/>
                  </a:cubicBezTo>
                  <a:cubicBezTo>
                    <a:pt x="2808" y="707"/>
                    <a:pt x="2807" y="708"/>
                    <a:pt x="2807" y="709"/>
                  </a:cubicBezTo>
                  <a:lnTo>
                    <a:pt x="2821" y="709"/>
                  </a:lnTo>
                  <a:close/>
                  <a:moveTo>
                    <a:pt x="3042" y="709"/>
                  </a:moveTo>
                  <a:cubicBezTo>
                    <a:pt x="3043" y="708"/>
                    <a:pt x="3043" y="707"/>
                    <a:pt x="3043" y="707"/>
                  </a:cubicBezTo>
                  <a:cubicBezTo>
                    <a:pt x="3038" y="708"/>
                    <a:pt x="3035" y="705"/>
                    <a:pt x="3033" y="707"/>
                  </a:cubicBezTo>
                  <a:cubicBezTo>
                    <a:pt x="3032" y="708"/>
                    <a:pt x="3033" y="708"/>
                    <a:pt x="3033" y="709"/>
                  </a:cubicBezTo>
                  <a:lnTo>
                    <a:pt x="3042" y="709"/>
                  </a:lnTo>
                  <a:close/>
                  <a:moveTo>
                    <a:pt x="2983" y="709"/>
                  </a:moveTo>
                  <a:cubicBezTo>
                    <a:pt x="2982" y="706"/>
                    <a:pt x="2979" y="705"/>
                    <a:pt x="2976" y="706"/>
                  </a:cubicBezTo>
                  <a:cubicBezTo>
                    <a:pt x="2976" y="707"/>
                    <a:pt x="2977" y="708"/>
                    <a:pt x="2979" y="709"/>
                  </a:cubicBezTo>
                  <a:lnTo>
                    <a:pt x="2983" y="709"/>
                  </a:lnTo>
                  <a:close/>
                  <a:moveTo>
                    <a:pt x="2782" y="701"/>
                  </a:moveTo>
                  <a:cubicBezTo>
                    <a:pt x="2784" y="704"/>
                    <a:pt x="2788" y="706"/>
                    <a:pt x="2790" y="708"/>
                  </a:cubicBezTo>
                  <a:cubicBezTo>
                    <a:pt x="2791" y="708"/>
                    <a:pt x="2792" y="707"/>
                    <a:pt x="2793" y="707"/>
                  </a:cubicBezTo>
                  <a:cubicBezTo>
                    <a:pt x="2793" y="704"/>
                    <a:pt x="2793" y="704"/>
                    <a:pt x="2793" y="704"/>
                  </a:cubicBezTo>
                  <a:cubicBezTo>
                    <a:pt x="2790" y="704"/>
                    <a:pt x="2787" y="703"/>
                    <a:pt x="2785" y="702"/>
                  </a:cubicBezTo>
                  <a:cubicBezTo>
                    <a:pt x="2790" y="699"/>
                    <a:pt x="2784" y="699"/>
                    <a:pt x="2784" y="694"/>
                  </a:cubicBezTo>
                  <a:cubicBezTo>
                    <a:pt x="2775" y="697"/>
                    <a:pt x="2778" y="687"/>
                    <a:pt x="2776" y="686"/>
                  </a:cubicBezTo>
                  <a:cubicBezTo>
                    <a:pt x="2777" y="686"/>
                    <a:pt x="2768" y="695"/>
                    <a:pt x="2772" y="686"/>
                  </a:cubicBezTo>
                  <a:cubicBezTo>
                    <a:pt x="2765" y="686"/>
                    <a:pt x="2754" y="684"/>
                    <a:pt x="2747" y="687"/>
                  </a:cubicBezTo>
                  <a:cubicBezTo>
                    <a:pt x="2752" y="700"/>
                    <a:pt x="2770" y="704"/>
                    <a:pt x="2782" y="701"/>
                  </a:cubicBezTo>
                  <a:close/>
                  <a:moveTo>
                    <a:pt x="3117" y="691"/>
                  </a:moveTo>
                  <a:cubicBezTo>
                    <a:pt x="3117" y="695"/>
                    <a:pt x="3122" y="694"/>
                    <a:pt x="3125" y="693"/>
                  </a:cubicBezTo>
                  <a:cubicBezTo>
                    <a:pt x="3126" y="688"/>
                    <a:pt x="3119" y="689"/>
                    <a:pt x="3117" y="691"/>
                  </a:cubicBezTo>
                  <a:close/>
                  <a:moveTo>
                    <a:pt x="2868" y="681"/>
                  </a:moveTo>
                  <a:cubicBezTo>
                    <a:pt x="2853" y="679"/>
                    <a:pt x="2851" y="682"/>
                    <a:pt x="2839" y="682"/>
                  </a:cubicBezTo>
                  <a:cubicBezTo>
                    <a:pt x="2837" y="687"/>
                    <a:pt x="2844" y="682"/>
                    <a:pt x="2843" y="686"/>
                  </a:cubicBezTo>
                  <a:cubicBezTo>
                    <a:pt x="2843" y="690"/>
                    <a:pt x="2841" y="685"/>
                    <a:pt x="2838" y="686"/>
                  </a:cubicBezTo>
                  <a:cubicBezTo>
                    <a:pt x="2838" y="688"/>
                    <a:pt x="2840" y="693"/>
                    <a:pt x="2836" y="691"/>
                  </a:cubicBezTo>
                  <a:cubicBezTo>
                    <a:pt x="2839" y="695"/>
                    <a:pt x="2837" y="697"/>
                    <a:pt x="2840" y="701"/>
                  </a:cubicBezTo>
                  <a:cubicBezTo>
                    <a:pt x="2848" y="694"/>
                    <a:pt x="2858" y="696"/>
                    <a:pt x="2869" y="691"/>
                  </a:cubicBezTo>
                  <a:cubicBezTo>
                    <a:pt x="2869" y="689"/>
                    <a:pt x="2865" y="691"/>
                    <a:pt x="2865" y="687"/>
                  </a:cubicBezTo>
                  <a:cubicBezTo>
                    <a:pt x="2865" y="685"/>
                    <a:pt x="2870" y="687"/>
                    <a:pt x="2872" y="686"/>
                  </a:cubicBezTo>
                  <a:cubicBezTo>
                    <a:pt x="2872" y="684"/>
                    <a:pt x="2870" y="685"/>
                    <a:pt x="2869" y="685"/>
                  </a:cubicBezTo>
                  <a:cubicBezTo>
                    <a:pt x="2866" y="684"/>
                    <a:pt x="2871" y="682"/>
                    <a:pt x="2868" y="681"/>
                  </a:cubicBezTo>
                  <a:close/>
                  <a:moveTo>
                    <a:pt x="2914" y="687"/>
                  </a:moveTo>
                  <a:cubicBezTo>
                    <a:pt x="2911" y="686"/>
                    <a:pt x="2907" y="685"/>
                    <a:pt x="2907" y="690"/>
                  </a:cubicBezTo>
                  <a:cubicBezTo>
                    <a:pt x="2910" y="690"/>
                    <a:pt x="2914" y="691"/>
                    <a:pt x="2914" y="687"/>
                  </a:cubicBezTo>
                  <a:close/>
                  <a:moveTo>
                    <a:pt x="2614" y="695"/>
                  </a:moveTo>
                  <a:cubicBezTo>
                    <a:pt x="2605" y="692"/>
                    <a:pt x="2610" y="684"/>
                    <a:pt x="2598" y="684"/>
                  </a:cubicBezTo>
                  <a:cubicBezTo>
                    <a:pt x="2594" y="692"/>
                    <a:pt x="2603" y="700"/>
                    <a:pt x="2614" y="695"/>
                  </a:cubicBezTo>
                  <a:close/>
                  <a:moveTo>
                    <a:pt x="2050" y="709"/>
                  </a:moveTo>
                  <a:cubicBezTo>
                    <a:pt x="2048" y="707"/>
                    <a:pt x="2047" y="708"/>
                    <a:pt x="2047" y="709"/>
                  </a:cubicBezTo>
                  <a:lnTo>
                    <a:pt x="2050" y="709"/>
                  </a:lnTo>
                  <a:close/>
                  <a:moveTo>
                    <a:pt x="2538" y="691"/>
                  </a:moveTo>
                  <a:cubicBezTo>
                    <a:pt x="2534" y="689"/>
                    <a:pt x="2526" y="685"/>
                    <a:pt x="2523" y="686"/>
                  </a:cubicBezTo>
                  <a:cubicBezTo>
                    <a:pt x="2523" y="694"/>
                    <a:pt x="2533" y="692"/>
                    <a:pt x="2538" y="691"/>
                  </a:cubicBezTo>
                  <a:close/>
                  <a:moveTo>
                    <a:pt x="2542" y="682"/>
                  </a:moveTo>
                  <a:cubicBezTo>
                    <a:pt x="2543" y="683"/>
                    <a:pt x="2546" y="684"/>
                    <a:pt x="2550" y="684"/>
                  </a:cubicBezTo>
                  <a:cubicBezTo>
                    <a:pt x="2550" y="687"/>
                    <a:pt x="2545" y="689"/>
                    <a:pt x="2549" y="692"/>
                  </a:cubicBezTo>
                  <a:cubicBezTo>
                    <a:pt x="2550" y="691"/>
                    <a:pt x="2550" y="689"/>
                    <a:pt x="2553" y="689"/>
                  </a:cubicBezTo>
                  <a:cubicBezTo>
                    <a:pt x="2554" y="683"/>
                    <a:pt x="2550" y="682"/>
                    <a:pt x="2549" y="677"/>
                  </a:cubicBezTo>
                  <a:cubicBezTo>
                    <a:pt x="2547" y="683"/>
                    <a:pt x="2548" y="679"/>
                    <a:pt x="2543" y="677"/>
                  </a:cubicBezTo>
                  <a:cubicBezTo>
                    <a:pt x="2543" y="679"/>
                    <a:pt x="2543" y="681"/>
                    <a:pt x="2542" y="682"/>
                  </a:cubicBezTo>
                  <a:close/>
                  <a:moveTo>
                    <a:pt x="2728" y="681"/>
                  </a:moveTo>
                  <a:cubicBezTo>
                    <a:pt x="2728" y="679"/>
                    <a:pt x="2727" y="678"/>
                    <a:pt x="2725" y="677"/>
                  </a:cubicBezTo>
                  <a:cubicBezTo>
                    <a:pt x="2720" y="677"/>
                    <a:pt x="2726" y="679"/>
                    <a:pt x="2723" y="682"/>
                  </a:cubicBezTo>
                  <a:cubicBezTo>
                    <a:pt x="2717" y="681"/>
                    <a:pt x="2716" y="681"/>
                    <a:pt x="2708" y="681"/>
                  </a:cubicBezTo>
                  <a:cubicBezTo>
                    <a:pt x="2710" y="688"/>
                    <a:pt x="2722" y="682"/>
                    <a:pt x="2728" y="681"/>
                  </a:cubicBezTo>
                  <a:close/>
                  <a:moveTo>
                    <a:pt x="2504" y="686"/>
                  </a:moveTo>
                  <a:cubicBezTo>
                    <a:pt x="2504" y="688"/>
                    <a:pt x="2506" y="687"/>
                    <a:pt x="2508" y="687"/>
                  </a:cubicBezTo>
                  <a:cubicBezTo>
                    <a:pt x="2508" y="680"/>
                    <a:pt x="2508" y="680"/>
                    <a:pt x="2508" y="680"/>
                  </a:cubicBezTo>
                  <a:cubicBezTo>
                    <a:pt x="2502" y="678"/>
                    <a:pt x="2507" y="686"/>
                    <a:pt x="2504" y="686"/>
                  </a:cubicBezTo>
                  <a:close/>
                  <a:moveTo>
                    <a:pt x="2501" y="685"/>
                  </a:moveTo>
                  <a:cubicBezTo>
                    <a:pt x="2498" y="681"/>
                    <a:pt x="2495" y="679"/>
                    <a:pt x="2489" y="679"/>
                  </a:cubicBezTo>
                  <a:cubicBezTo>
                    <a:pt x="2490" y="683"/>
                    <a:pt x="2496" y="684"/>
                    <a:pt x="2501" y="685"/>
                  </a:cubicBezTo>
                  <a:close/>
                  <a:moveTo>
                    <a:pt x="2714" y="663"/>
                  </a:moveTo>
                  <a:cubicBezTo>
                    <a:pt x="2715" y="668"/>
                    <a:pt x="2720" y="669"/>
                    <a:pt x="2722" y="672"/>
                  </a:cubicBezTo>
                  <a:cubicBezTo>
                    <a:pt x="2724" y="671"/>
                    <a:pt x="2727" y="671"/>
                    <a:pt x="2729" y="669"/>
                  </a:cubicBezTo>
                  <a:cubicBezTo>
                    <a:pt x="2728" y="662"/>
                    <a:pt x="2726" y="656"/>
                    <a:pt x="2721" y="651"/>
                  </a:cubicBezTo>
                  <a:cubicBezTo>
                    <a:pt x="2716" y="654"/>
                    <a:pt x="2720" y="663"/>
                    <a:pt x="2714" y="663"/>
                  </a:cubicBezTo>
                  <a:close/>
                  <a:moveTo>
                    <a:pt x="2703" y="668"/>
                  </a:moveTo>
                  <a:cubicBezTo>
                    <a:pt x="2707" y="669"/>
                    <a:pt x="2710" y="669"/>
                    <a:pt x="2713" y="666"/>
                  </a:cubicBezTo>
                  <a:cubicBezTo>
                    <a:pt x="2713" y="661"/>
                    <a:pt x="2701" y="663"/>
                    <a:pt x="2703" y="668"/>
                  </a:cubicBezTo>
                  <a:close/>
                  <a:moveTo>
                    <a:pt x="2647" y="670"/>
                  </a:moveTo>
                  <a:cubicBezTo>
                    <a:pt x="2651" y="669"/>
                    <a:pt x="2648" y="665"/>
                    <a:pt x="2646" y="663"/>
                  </a:cubicBezTo>
                  <a:cubicBezTo>
                    <a:pt x="2643" y="664"/>
                    <a:pt x="2646" y="669"/>
                    <a:pt x="2647" y="670"/>
                  </a:cubicBezTo>
                  <a:close/>
                  <a:moveTo>
                    <a:pt x="2545" y="662"/>
                  </a:moveTo>
                  <a:cubicBezTo>
                    <a:pt x="2556" y="666"/>
                    <a:pt x="2567" y="675"/>
                    <a:pt x="2569" y="657"/>
                  </a:cubicBezTo>
                  <a:cubicBezTo>
                    <a:pt x="2559" y="654"/>
                    <a:pt x="2554" y="656"/>
                    <a:pt x="2544" y="656"/>
                  </a:cubicBezTo>
                  <a:lnTo>
                    <a:pt x="2545" y="662"/>
                  </a:lnTo>
                  <a:close/>
                  <a:moveTo>
                    <a:pt x="2466" y="663"/>
                  </a:moveTo>
                  <a:cubicBezTo>
                    <a:pt x="2466" y="660"/>
                    <a:pt x="2460" y="663"/>
                    <a:pt x="2457" y="662"/>
                  </a:cubicBezTo>
                  <a:cubicBezTo>
                    <a:pt x="2457" y="670"/>
                    <a:pt x="2457" y="670"/>
                    <a:pt x="2457" y="670"/>
                  </a:cubicBezTo>
                  <a:cubicBezTo>
                    <a:pt x="2463" y="667"/>
                    <a:pt x="2473" y="673"/>
                    <a:pt x="2473" y="666"/>
                  </a:cubicBezTo>
                  <a:cubicBezTo>
                    <a:pt x="2470" y="668"/>
                    <a:pt x="2462" y="667"/>
                    <a:pt x="2466" y="663"/>
                  </a:cubicBezTo>
                  <a:close/>
                  <a:moveTo>
                    <a:pt x="2578" y="657"/>
                  </a:moveTo>
                  <a:cubicBezTo>
                    <a:pt x="2575" y="658"/>
                    <a:pt x="2578" y="664"/>
                    <a:pt x="2579" y="665"/>
                  </a:cubicBezTo>
                  <a:cubicBezTo>
                    <a:pt x="2583" y="664"/>
                    <a:pt x="2580" y="659"/>
                    <a:pt x="2578" y="657"/>
                  </a:cubicBezTo>
                  <a:close/>
                  <a:moveTo>
                    <a:pt x="2432" y="654"/>
                  </a:moveTo>
                  <a:cubicBezTo>
                    <a:pt x="2432" y="657"/>
                    <a:pt x="2427" y="657"/>
                    <a:pt x="2428" y="661"/>
                  </a:cubicBezTo>
                  <a:cubicBezTo>
                    <a:pt x="2434" y="660"/>
                    <a:pt x="2435" y="664"/>
                    <a:pt x="2437" y="667"/>
                  </a:cubicBezTo>
                  <a:cubicBezTo>
                    <a:pt x="2440" y="667"/>
                    <a:pt x="2436" y="653"/>
                    <a:pt x="2446" y="659"/>
                  </a:cubicBezTo>
                  <a:cubicBezTo>
                    <a:pt x="2447" y="654"/>
                    <a:pt x="2448" y="656"/>
                    <a:pt x="2451" y="654"/>
                  </a:cubicBezTo>
                  <a:cubicBezTo>
                    <a:pt x="2445" y="652"/>
                    <a:pt x="2440" y="655"/>
                    <a:pt x="2432" y="654"/>
                  </a:cubicBezTo>
                  <a:close/>
                  <a:moveTo>
                    <a:pt x="2459" y="658"/>
                  </a:moveTo>
                  <a:cubicBezTo>
                    <a:pt x="2462" y="659"/>
                    <a:pt x="2463" y="657"/>
                    <a:pt x="2465" y="657"/>
                  </a:cubicBezTo>
                  <a:cubicBezTo>
                    <a:pt x="2464" y="652"/>
                    <a:pt x="2462" y="651"/>
                    <a:pt x="2460" y="649"/>
                  </a:cubicBezTo>
                  <a:cubicBezTo>
                    <a:pt x="2458" y="651"/>
                    <a:pt x="2461" y="654"/>
                    <a:pt x="2459" y="658"/>
                  </a:cubicBezTo>
                  <a:close/>
                  <a:moveTo>
                    <a:pt x="2028" y="665"/>
                  </a:moveTo>
                  <a:cubicBezTo>
                    <a:pt x="2025" y="667"/>
                    <a:pt x="2020" y="667"/>
                    <a:pt x="2017" y="668"/>
                  </a:cubicBezTo>
                  <a:cubicBezTo>
                    <a:pt x="2022" y="673"/>
                    <a:pt x="2035" y="678"/>
                    <a:pt x="2039" y="669"/>
                  </a:cubicBezTo>
                  <a:cubicBezTo>
                    <a:pt x="2034" y="669"/>
                    <a:pt x="2027" y="674"/>
                    <a:pt x="2028" y="665"/>
                  </a:cubicBezTo>
                  <a:close/>
                  <a:moveTo>
                    <a:pt x="2714" y="644"/>
                  </a:moveTo>
                  <a:cubicBezTo>
                    <a:pt x="2720" y="640"/>
                    <a:pt x="2704" y="637"/>
                    <a:pt x="2706" y="644"/>
                  </a:cubicBezTo>
                  <a:cubicBezTo>
                    <a:pt x="2707" y="643"/>
                    <a:pt x="2714" y="641"/>
                    <a:pt x="2714" y="644"/>
                  </a:cubicBezTo>
                  <a:close/>
                  <a:moveTo>
                    <a:pt x="2740" y="633"/>
                  </a:moveTo>
                  <a:cubicBezTo>
                    <a:pt x="2732" y="629"/>
                    <a:pt x="2718" y="633"/>
                    <a:pt x="2709" y="634"/>
                  </a:cubicBezTo>
                  <a:cubicBezTo>
                    <a:pt x="2711" y="640"/>
                    <a:pt x="2721" y="630"/>
                    <a:pt x="2722" y="638"/>
                  </a:cubicBezTo>
                  <a:cubicBezTo>
                    <a:pt x="2723" y="633"/>
                    <a:pt x="2733" y="634"/>
                    <a:pt x="2740" y="633"/>
                  </a:cubicBezTo>
                  <a:close/>
                  <a:moveTo>
                    <a:pt x="2599" y="640"/>
                  </a:moveTo>
                  <a:cubicBezTo>
                    <a:pt x="2602" y="640"/>
                    <a:pt x="2604" y="642"/>
                    <a:pt x="2609" y="641"/>
                  </a:cubicBezTo>
                  <a:cubicBezTo>
                    <a:pt x="2608" y="639"/>
                    <a:pt x="2598" y="635"/>
                    <a:pt x="2599" y="640"/>
                  </a:cubicBezTo>
                  <a:close/>
                  <a:moveTo>
                    <a:pt x="1767" y="673"/>
                  </a:moveTo>
                  <a:cubicBezTo>
                    <a:pt x="1768" y="672"/>
                    <a:pt x="1769" y="671"/>
                    <a:pt x="1771" y="671"/>
                  </a:cubicBezTo>
                  <a:cubicBezTo>
                    <a:pt x="1771" y="669"/>
                    <a:pt x="1769" y="668"/>
                    <a:pt x="1769" y="666"/>
                  </a:cubicBezTo>
                  <a:cubicBezTo>
                    <a:pt x="1765" y="666"/>
                    <a:pt x="1765" y="666"/>
                    <a:pt x="1765" y="666"/>
                  </a:cubicBezTo>
                  <a:cubicBezTo>
                    <a:pt x="1765" y="669"/>
                    <a:pt x="1766" y="671"/>
                    <a:pt x="1767" y="673"/>
                  </a:cubicBezTo>
                  <a:close/>
                  <a:moveTo>
                    <a:pt x="2535" y="602"/>
                  </a:moveTo>
                  <a:cubicBezTo>
                    <a:pt x="2536" y="599"/>
                    <a:pt x="2542" y="601"/>
                    <a:pt x="2545" y="600"/>
                  </a:cubicBezTo>
                  <a:cubicBezTo>
                    <a:pt x="2543" y="594"/>
                    <a:pt x="2532" y="599"/>
                    <a:pt x="2528" y="596"/>
                  </a:cubicBezTo>
                  <a:cubicBezTo>
                    <a:pt x="2522" y="597"/>
                    <a:pt x="2531" y="603"/>
                    <a:pt x="2523" y="603"/>
                  </a:cubicBezTo>
                  <a:cubicBezTo>
                    <a:pt x="2525" y="607"/>
                    <a:pt x="2526" y="614"/>
                    <a:pt x="2518" y="612"/>
                  </a:cubicBezTo>
                  <a:cubicBezTo>
                    <a:pt x="2519" y="613"/>
                    <a:pt x="2520" y="615"/>
                    <a:pt x="2518" y="615"/>
                  </a:cubicBezTo>
                  <a:cubicBezTo>
                    <a:pt x="2521" y="619"/>
                    <a:pt x="2525" y="614"/>
                    <a:pt x="2527" y="620"/>
                  </a:cubicBezTo>
                  <a:cubicBezTo>
                    <a:pt x="2527" y="623"/>
                    <a:pt x="2520" y="620"/>
                    <a:pt x="2523" y="624"/>
                  </a:cubicBezTo>
                  <a:cubicBezTo>
                    <a:pt x="2530" y="626"/>
                    <a:pt x="2535" y="630"/>
                    <a:pt x="2539" y="634"/>
                  </a:cubicBezTo>
                  <a:cubicBezTo>
                    <a:pt x="2543" y="631"/>
                    <a:pt x="2547" y="627"/>
                    <a:pt x="2551" y="623"/>
                  </a:cubicBezTo>
                  <a:cubicBezTo>
                    <a:pt x="2543" y="618"/>
                    <a:pt x="2540" y="608"/>
                    <a:pt x="2535" y="602"/>
                  </a:cubicBezTo>
                  <a:close/>
                  <a:moveTo>
                    <a:pt x="2658" y="620"/>
                  </a:moveTo>
                  <a:cubicBezTo>
                    <a:pt x="2653" y="615"/>
                    <a:pt x="2639" y="619"/>
                    <a:pt x="2635" y="623"/>
                  </a:cubicBezTo>
                  <a:cubicBezTo>
                    <a:pt x="2639" y="632"/>
                    <a:pt x="2645" y="624"/>
                    <a:pt x="2649" y="628"/>
                  </a:cubicBezTo>
                  <a:cubicBezTo>
                    <a:pt x="2653" y="626"/>
                    <a:pt x="2654" y="621"/>
                    <a:pt x="2658" y="620"/>
                  </a:cubicBezTo>
                  <a:close/>
                  <a:moveTo>
                    <a:pt x="2585" y="627"/>
                  </a:moveTo>
                  <a:cubicBezTo>
                    <a:pt x="2575" y="622"/>
                    <a:pt x="2575" y="633"/>
                    <a:pt x="2585" y="627"/>
                  </a:cubicBezTo>
                  <a:close/>
                  <a:moveTo>
                    <a:pt x="2424" y="622"/>
                  </a:moveTo>
                  <a:cubicBezTo>
                    <a:pt x="2420" y="618"/>
                    <a:pt x="2422" y="625"/>
                    <a:pt x="2417" y="625"/>
                  </a:cubicBezTo>
                  <a:cubicBezTo>
                    <a:pt x="2417" y="629"/>
                    <a:pt x="2420" y="630"/>
                    <a:pt x="2422" y="633"/>
                  </a:cubicBezTo>
                  <a:cubicBezTo>
                    <a:pt x="2424" y="629"/>
                    <a:pt x="2420" y="625"/>
                    <a:pt x="2424" y="622"/>
                  </a:cubicBezTo>
                  <a:close/>
                  <a:moveTo>
                    <a:pt x="1893" y="635"/>
                  </a:moveTo>
                  <a:cubicBezTo>
                    <a:pt x="1890" y="647"/>
                    <a:pt x="1868" y="644"/>
                    <a:pt x="1862" y="643"/>
                  </a:cubicBezTo>
                  <a:cubicBezTo>
                    <a:pt x="1862" y="650"/>
                    <a:pt x="1862" y="650"/>
                    <a:pt x="1862" y="650"/>
                  </a:cubicBezTo>
                  <a:cubicBezTo>
                    <a:pt x="1881" y="650"/>
                    <a:pt x="1907" y="652"/>
                    <a:pt x="1926" y="652"/>
                  </a:cubicBezTo>
                  <a:cubicBezTo>
                    <a:pt x="1925" y="648"/>
                    <a:pt x="1923" y="645"/>
                    <a:pt x="1927" y="643"/>
                  </a:cubicBezTo>
                  <a:cubicBezTo>
                    <a:pt x="1919" y="634"/>
                    <a:pt x="1906" y="641"/>
                    <a:pt x="1893" y="635"/>
                  </a:cubicBezTo>
                  <a:close/>
                  <a:moveTo>
                    <a:pt x="2660" y="614"/>
                  </a:moveTo>
                  <a:cubicBezTo>
                    <a:pt x="2662" y="618"/>
                    <a:pt x="2659" y="618"/>
                    <a:pt x="2659" y="621"/>
                  </a:cubicBezTo>
                  <a:cubicBezTo>
                    <a:pt x="2666" y="618"/>
                    <a:pt x="2672" y="620"/>
                    <a:pt x="2680" y="620"/>
                  </a:cubicBezTo>
                  <a:cubicBezTo>
                    <a:pt x="2679" y="615"/>
                    <a:pt x="2679" y="611"/>
                    <a:pt x="2683" y="610"/>
                  </a:cubicBezTo>
                  <a:cubicBezTo>
                    <a:pt x="2683" y="606"/>
                    <a:pt x="2669" y="608"/>
                    <a:pt x="2673" y="603"/>
                  </a:cubicBezTo>
                  <a:cubicBezTo>
                    <a:pt x="2668" y="602"/>
                    <a:pt x="2662" y="604"/>
                    <a:pt x="2650" y="602"/>
                  </a:cubicBezTo>
                  <a:cubicBezTo>
                    <a:pt x="2650" y="608"/>
                    <a:pt x="2650" y="606"/>
                    <a:pt x="2651" y="612"/>
                  </a:cubicBezTo>
                  <a:cubicBezTo>
                    <a:pt x="2655" y="612"/>
                    <a:pt x="2656" y="614"/>
                    <a:pt x="2660" y="614"/>
                  </a:cubicBezTo>
                  <a:close/>
                  <a:moveTo>
                    <a:pt x="1798" y="647"/>
                  </a:moveTo>
                  <a:cubicBezTo>
                    <a:pt x="1794" y="648"/>
                    <a:pt x="1800" y="650"/>
                    <a:pt x="1799" y="654"/>
                  </a:cubicBezTo>
                  <a:cubicBezTo>
                    <a:pt x="1802" y="655"/>
                    <a:pt x="1822" y="657"/>
                    <a:pt x="1824" y="650"/>
                  </a:cubicBezTo>
                  <a:cubicBezTo>
                    <a:pt x="1818" y="649"/>
                    <a:pt x="1804" y="654"/>
                    <a:pt x="1798" y="647"/>
                  </a:cubicBezTo>
                  <a:close/>
                  <a:moveTo>
                    <a:pt x="1933" y="641"/>
                  </a:moveTo>
                  <a:cubicBezTo>
                    <a:pt x="1929" y="641"/>
                    <a:pt x="1926" y="645"/>
                    <a:pt x="1930" y="648"/>
                  </a:cubicBezTo>
                  <a:cubicBezTo>
                    <a:pt x="1934" y="648"/>
                    <a:pt x="1934" y="645"/>
                    <a:pt x="1933" y="641"/>
                  </a:cubicBezTo>
                  <a:close/>
                  <a:moveTo>
                    <a:pt x="2219" y="634"/>
                  </a:moveTo>
                  <a:cubicBezTo>
                    <a:pt x="2217" y="629"/>
                    <a:pt x="2211" y="630"/>
                    <a:pt x="2205" y="630"/>
                  </a:cubicBezTo>
                  <a:cubicBezTo>
                    <a:pt x="2206" y="633"/>
                    <a:pt x="2212" y="633"/>
                    <a:pt x="2219" y="634"/>
                  </a:cubicBezTo>
                  <a:close/>
                  <a:moveTo>
                    <a:pt x="2438" y="604"/>
                  </a:moveTo>
                  <a:cubicBezTo>
                    <a:pt x="2431" y="606"/>
                    <a:pt x="2414" y="609"/>
                    <a:pt x="2412" y="599"/>
                  </a:cubicBezTo>
                  <a:cubicBezTo>
                    <a:pt x="2410" y="601"/>
                    <a:pt x="2410" y="604"/>
                    <a:pt x="2410" y="608"/>
                  </a:cubicBezTo>
                  <a:cubicBezTo>
                    <a:pt x="2406" y="608"/>
                    <a:pt x="2406" y="605"/>
                    <a:pt x="2401" y="607"/>
                  </a:cubicBezTo>
                  <a:cubicBezTo>
                    <a:pt x="2399" y="605"/>
                    <a:pt x="2397" y="604"/>
                    <a:pt x="2397" y="600"/>
                  </a:cubicBezTo>
                  <a:cubicBezTo>
                    <a:pt x="2389" y="604"/>
                    <a:pt x="2383" y="610"/>
                    <a:pt x="2375" y="615"/>
                  </a:cubicBezTo>
                  <a:cubicBezTo>
                    <a:pt x="2371" y="614"/>
                    <a:pt x="2370" y="610"/>
                    <a:pt x="2365" y="611"/>
                  </a:cubicBezTo>
                  <a:cubicBezTo>
                    <a:pt x="2371" y="615"/>
                    <a:pt x="2368" y="619"/>
                    <a:pt x="2367" y="626"/>
                  </a:cubicBezTo>
                  <a:cubicBezTo>
                    <a:pt x="2370" y="624"/>
                    <a:pt x="2375" y="623"/>
                    <a:pt x="2379" y="627"/>
                  </a:cubicBezTo>
                  <a:cubicBezTo>
                    <a:pt x="2382" y="626"/>
                    <a:pt x="2382" y="624"/>
                    <a:pt x="2381" y="622"/>
                  </a:cubicBezTo>
                  <a:cubicBezTo>
                    <a:pt x="2390" y="623"/>
                    <a:pt x="2388" y="618"/>
                    <a:pt x="2398" y="618"/>
                  </a:cubicBezTo>
                  <a:cubicBezTo>
                    <a:pt x="2397" y="614"/>
                    <a:pt x="2395" y="612"/>
                    <a:pt x="2400" y="612"/>
                  </a:cubicBezTo>
                  <a:cubicBezTo>
                    <a:pt x="2403" y="612"/>
                    <a:pt x="2401" y="618"/>
                    <a:pt x="2403" y="619"/>
                  </a:cubicBezTo>
                  <a:cubicBezTo>
                    <a:pt x="2407" y="617"/>
                    <a:pt x="2407" y="620"/>
                    <a:pt x="2410" y="620"/>
                  </a:cubicBezTo>
                  <a:cubicBezTo>
                    <a:pt x="2409" y="616"/>
                    <a:pt x="2411" y="615"/>
                    <a:pt x="2411" y="612"/>
                  </a:cubicBezTo>
                  <a:cubicBezTo>
                    <a:pt x="2424" y="613"/>
                    <a:pt x="2433" y="617"/>
                    <a:pt x="2441" y="610"/>
                  </a:cubicBezTo>
                  <a:cubicBezTo>
                    <a:pt x="2439" y="609"/>
                    <a:pt x="2439" y="605"/>
                    <a:pt x="2438" y="604"/>
                  </a:cubicBezTo>
                  <a:close/>
                  <a:moveTo>
                    <a:pt x="2693" y="611"/>
                  </a:moveTo>
                  <a:cubicBezTo>
                    <a:pt x="2708" y="611"/>
                    <a:pt x="2708" y="611"/>
                    <a:pt x="2708" y="611"/>
                  </a:cubicBezTo>
                  <a:cubicBezTo>
                    <a:pt x="2707" y="603"/>
                    <a:pt x="2697" y="613"/>
                    <a:pt x="2695" y="606"/>
                  </a:cubicBezTo>
                  <a:cubicBezTo>
                    <a:pt x="2693" y="607"/>
                    <a:pt x="2693" y="609"/>
                    <a:pt x="2693" y="611"/>
                  </a:cubicBezTo>
                  <a:close/>
                  <a:moveTo>
                    <a:pt x="2295" y="614"/>
                  </a:moveTo>
                  <a:cubicBezTo>
                    <a:pt x="2295" y="612"/>
                    <a:pt x="2296" y="610"/>
                    <a:pt x="2297" y="609"/>
                  </a:cubicBezTo>
                  <a:cubicBezTo>
                    <a:pt x="2296" y="603"/>
                    <a:pt x="2293" y="615"/>
                    <a:pt x="2291" y="609"/>
                  </a:cubicBezTo>
                  <a:cubicBezTo>
                    <a:pt x="2287" y="608"/>
                    <a:pt x="2292" y="615"/>
                    <a:pt x="2288" y="614"/>
                  </a:cubicBezTo>
                  <a:cubicBezTo>
                    <a:pt x="2291" y="616"/>
                    <a:pt x="2295" y="617"/>
                    <a:pt x="2299" y="618"/>
                  </a:cubicBezTo>
                  <a:cubicBezTo>
                    <a:pt x="2299" y="622"/>
                    <a:pt x="2297" y="621"/>
                    <a:pt x="2299" y="623"/>
                  </a:cubicBezTo>
                  <a:cubicBezTo>
                    <a:pt x="2305" y="622"/>
                    <a:pt x="2306" y="625"/>
                    <a:pt x="2312" y="624"/>
                  </a:cubicBezTo>
                  <a:cubicBezTo>
                    <a:pt x="2311" y="620"/>
                    <a:pt x="2312" y="618"/>
                    <a:pt x="2313" y="615"/>
                  </a:cubicBezTo>
                  <a:cubicBezTo>
                    <a:pt x="2309" y="613"/>
                    <a:pt x="2300" y="610"/>
                    <a:pt x="2299" y="617"/>
                  </a:cubicBezTo>
                  <a:cubicBezTo>
                    <a:pt x="2298" y="616"/>
                    <a:pt x="2298" y="614"/>
                    <a:pt x="2295" y="614"/>
                  </a:cubicBezTo>
                  <a:close/>
                  <a:moveTo>
                    <a:pt x="2349" y="621"/>
                  </a:moveTo>
                  <a:cubicBezTo>
                    <a:pt x="2357" y="621"/>
                    <a:pt x="2357" y="621"/>
                    <a:pt x="2357" y="621"/>
                  </a:cubicBezTo>
                  <a:cubicBezTo>
                    <a:pt x="2357" y="616"/>
                    <a:pt x="2351" y="618"/>
                    <a:pt x="2350" y="614"/>
                  </a:cubicBezTo>
                  <a:cubicBezTo>
                    <a:pt x="2347" y="614"/>
                    <a:pt x="2350" y="619"/>
                    <a:pt x="2349" y="621"/>
                  </a:cubicBezTo>
                  <a:close/>
                  <a:moveTo>
                    <a:pt x="2618" y="609"/>
                  </a:moveTo>
                  <a:cubicBezTo>
                    <a:pt x="2620" y="606"/>
                    <a:pt x="2628" y="609"/>
                    <a:pt x="2630" y="606"/>
                  </a:cubicBezTo>
                  <a:cubicBezTo>
                    <a:pt x="2623" y="604"/>
                    <a:pt x="2617" y="606"/>
                    <a:pt x="2607" y="602"/>
                  </a:cubicBezTo>
                  <a:cubicBezTo>
                    <a:pt x="2607" y="608"/>
                    <a:pt x="2617" y="604"/>
                    <a:pt x="2618" y="609"/>
                  </a:cubicBezTo>
                  <a:close/>
                  <a:moveTo>
                    <a:pt x="1732" y="624"/>
                  </a:moveTo>
                  <a:cubicBezTo>
                    <a:pt x="1729" y="627"/>
                    <a:pt x="1730" y="628"/>
                    <a:pt x="1726" y="629"/>
                  </a:cubicBezTo>
                  <a:cubicBezTo>
                    <a:pt x="1729" y="632"/>
                    <a:pt x="1735" y="633"/>
                    <a:pt x="1741" y="633"/>
                  </a:cubicBezTo>
                  <a:cubicBezTo>
                    <a:pt x="1738" y="637"/>
                    <a:pt x="1743" y="639"/>
                    <a:pt x="1747" y="640"/>
                  </a:cubicBezTo>
                  <a:cubicBezTo>
                    <a:pt x="1745" y="641"/>
                    <a:pt x="1744" y="643"/>
                    <a:pt x="1743" y="644"/>
                  </a:cubicBezTo>
                  <a:cubicBezTo>
                    <a:pt x="1743" y="646"/>
                    <a:pt x="1746" y="645"/>
                    <a:pt x="1746" y="647"/>
                  </a:cubicBezTo>
                  <a:cubicBezTo>
                    <a:pt x="1751" y="648"/>
                    <a:pt x="1748" y="641"/>
                    <a:pt x="1754" y="642"/>
                  </a:cubicBezTo>
                  <a:cubicBezTo>
                    <a:pt x="1751" y="638"/>
                    <a:pt x="1749" y="636"/>
                    <a:pt x="1745" y="636"/>
                  </a:cubicBezTo>
                  <a:cubicBezTo>
                    <a:pt x="1747" y="633"/>
                    <a:pt x="1756" y="635"/>
                    <a:pt x="1759" y="633"/>
                  </a:cubicBezTo>
                  <a:cubicBezTo>
                    <a:pt x="1753" y="630"/>
                    <a:pt x="1745" y="628"/>
                    <a:pt x="1742" y="632"/>
                  </a:cubicBezTo>
                  <a:cubicBezTo>
                    <a:pt x="1739" y="629"/>
                    <a:pt x="1736" y="626"/>
                    <a:pt x="1732" y="624"/>
                  </a:cubicBezTo>
                  <a:close/>
                  <a:moveTo>
                    <a:pt x="2450" y="613"/>
                  </a:moveTo>
                  <a:cubicBezTo>
                    <a:pt x="2452" y="607"/>
                    <a:pt x="2446" y="610"/>
                    <a:pt x="2445" y="607"/>
                  </a:cubicBezTo>
                  <a:cubicBezTo>
                    <a:pt x="2441" y="609"/>
                    <a:pt x="2448" y="612"/>
                    <a:pt x="2450" y="613"/>
                  </a:cubicBezTo>
                  <a:close/>
                  <a:moveTo>
                    <a:pt x="2566" y="595"/>
                  </a:moveTo>
                  <a:cubicBezTo>
                    <a:pt x="2564" y="598"/>
                    <a:pt x="2563" y="601"/>
                    <a:pt x="2562" y="605"/>
                  </a:cubicBezTo>
                  <a:cubicBezTo>
                    <a:pt x="2565" y="605"/>
                    <a:pt x="2566" y="606"/>
                    <a:pt x="2567" y="607"/>
                  </a:cubicBezTo>
                  <a:cubicBezTo>
                    <a:pt x="2571" y="605"/>
                    <a:pt x="2567" y="600"/>
                    <a:pt x="2566" y="595"/>
                  </a:cubicBezTo>
                  <a:close/>
                  <a:moveTo>
                    <a:pt x="1805" y="635"/>
                  </a:moveTo>
                  <a:cubicBezTo>
                    <a:pt x="1802" y="633"/>
                    <a:pt x="1799" y="630"/>
                    <a:pt x="1795" y="630"/>
                  </a:cubicBezTo>
                  <a:cubicBezTo>
                    <a:pt x="1796" y="634"/>
                    <a:pt x="1799" y="636"/>
                    <a:pt x="1805" y="635"/>
                  </a:cubicBezTo>
                  <a:close/>
                  <a:moveTo>
                    <a:pt x="1783" y="631"/>
                  </a:moveTo>
                  <a:cubicBezTo>
                    <a:pt x="1780" y="627"/>
                    <a:pt x="1775" y="629"/>
                    <a:pt x="1769" y="629"/>
                  </a:cubicBezTo>
                  <a:cubicBezTo>
                    <a:pt x="1771" y="634"/>
                    <a:pt x="1778" y="633"/>
                    <a:pt x="1783" y="631"/>
                  </a:cubicBezTo>
                  <a:close/>
                  <a:moveTo>
                    <a:pt x="2502" y="594"/>
                  </a:moveTo>
                  <a:cubicBezTo>
                    <a:pt x="2501" y="590"/>
                    <a:pt x="2497" y="595"/>
                    <a:pt x="2494" y="594"/>
                  </a:cubicBezTo>
                  <a:cubicBezTo>
                    <a:pt x="2495" y="599"/>
                    <a:pt x="2501" y="596"/>
                    <a:pt x="2502" y="594"/>
                  </a:cubicBezTo>
                  <a:close/>
                  <a:moveTo>
                    <a:pt x="2692" y="587"/>
                  </a:moveTo>
                  <a:cubicBezTo>
                    <a:pt x="2696" y="583"/>
                    <a:pt x="2703" y="577"/>
                    <a:pt x="2709" y="578"/>
                  </a:cubicBezTo>
                  <a:cubicBezTo>
                    <a:pt x="2708" y="571"/>
                    <a:pt x="2696" y="576"/>
                    <a:pt x="2690" y="575"/>
                  </a:cubicBezTo>
                  <a:cubicBezTo>
                    <a:pt x="2697" y="578"/>
                    <a:pt x="2690" y="577"/>
                    <a:pt x="2690" y="583"/>
                  </a:cubicBezTo>
                  <a:cubicBezTo>
                    <a:pt x="2684" y="583"/>
                    <a:pt x="2681" y="585"/>
                    <a:pt x="2678" y="586"/>
                  </a:cubicBezTo>
                  <a:cubicBezTo>
                    <a:pt x="2684" y="589"/>
                    <a:pt x="2685" y="585"/>
                    <a:pt x="2692" y="587"/>
                  </a:cubicBezTo>
                  <a:close/>
                  <a:moveTo>
                    <a:pt x="2059" y="610"/>
                  </a:moveTo>
                  <a:cubicBezTo>
                    <a:pt x="2061" y="609"/>
                    <a:pt x="2060" y="607"/>
                    <a:pt x="2062" y="607"/>
                  </a:cubicBezTo>
                  <a:cubicBezTo>
                    <a:pt x="2065" y="607"/>
                    <a:pt x="2062" y="613"/>
                    <a:pt x="2065" y="613"/>
                  </a:cubicBezTo>
                  <a:cubicBezTo>
                    <a:pt x="2068" y="613"/>
                    <a:pt x="2068" y="610"/>
                    <a:pt x="2067" y="607"/>
                  </a:cubicBezTo>
                  <a:cubicBezTo>
                    <a:pt x="2065" y="606"/>
                    <a:pt x="2057" y="603"/>
                    <a:pt x="2059" y="610"/>
                  </a:cubicBezTo>
                  <a:close/>
                  <a:moveTo>
                    <a:pt x="2410" y="589"/>
                  </a:moveTo>
                  <a:cubicBezTo>
                    <a:pt x="2399" y="589"/>
                    <a:pt x="2399" y="589"/>
                    <a:pt x="2399" y="589"/>
                  </a:cubicBezTo>
                  <a:cubicBezTo>
                    <a:pt x="2405" y="587"/>
                    <a:pt x="2399" y="583"/>
                    <a:pt x="2400" y="582"/>
                  </a:cubicBezTo>
                  <a:cubicBezTo>
                    <a:pt x="2386" y="580"/>
                    <a:pt x="2376" y="586"/>
                    <a:pt x="2363" y="583"/>
                  </a:cubicBezTo>
                  <a:cubicBezTo>
                    <a:pt x="2361" y="587"/>
                    <a:pt x="2371" y="591"/>
                    <a:pt x="2364" y="592"/>
                  </a:cubicBezTo>
                  <a:cubicBezTo>
                    <a:pt x="2365" y="595"/>
                    <a:pt x="2372" y="592"/>
                    <a:pt x="2375" y="593"/>
                  </a:cubicBezTo>
                  <a:cubicBezTo>
                    <a:pt x="2376" y="589"/>
                    <a:pt x="2373" y="589"/>
                    <a:pt x="2374" y="586"/>
                  </a:cubicBezTo>
                  <a:cubicBezTo>
                    <a:pt x="2380" y="588"/>
                    <a:pt x="2392" y="583"/>
                    <a:pt x="2393" y="593"/>
                  </a:cubicBezTo>
                  <a:cubicBezTo>
                    <a:pt x="2401" y="592"/>
                    <a:pt x="2406" y="598"/>
                    <a:pt x="2409" y="598"/>
                  </a:cubicBezTo>
                  <a:cubicBezTo>
                    <a:pt x="2409" y="592"/>
                    <a:pt x="2409" y="597"/>
                    <a:pt x="2410" y="589"/>
                  </a:cubicBezTo>
                  <a:close/>
                  <a:moveTo>
                    <a:pt x="2811" y="571"/>
                  </a:moveTo>
                  <a:cubicBezTo>
                    <a:pt x="2812" y="577"/>
                    <a:pt x="2805" y="575"/>
                    <a:pt x="2805" y="581"/>
                  </a:cubicBezTo>
                  <a:cubicBezTo>
                    <a:pt x="2813" y="575"/>
                    <a:pt x="2825" y="579"/>
                    <a:pt x="2831" y="577"/>
                  </a:cubicBezTo>
                  <a:cubicBezTo>
                    <a:pt x="2829" y="569"/>
                    <a:pt x="2833" y="571"/>
                    <a:pt x="2836" y="570"/>
                  </a:cubicBezTo>
                  <a:cubicBezTo>
                    <a:pt x="2837" y="564"/>
                    <a:pt x="2830" y="566"/>
                    <a:pt x="2830" y="562"/>
                  </a:cubicBezTo>
                  <a:cubicBezTo>
                    <a:pt x="2826" y="563"/>
                    <a:pt x="2823" y="565"/>
                    <a:pt x="2822" y="569"/>
                  </a:cubicBezTo>
                  <a:cubicBezTo>
                    <a:pt x="2819" y="567"/>
                    <a:pt x="2816" y="565"/>
                    <a:pt x="2814" y="563"/>
                  </a:cubicBezTo>
                  <a:cubicBezTo>
                    <a:pt x="2814" y="561"/>
                    <a:pt x="2816" y="561"/>
                    <a:pt x="2818" y="561"/>
                  </a:cubicBezTo>
                  <a:cubicBezTo>
                    <a:pt x="2815" y="540"/>
                    <a:pt x="2842" y="554"/>
                    <a:pt x="2853" y="546"/>
                  </a:cubicBezTo>
                  <a:cubicBezTo>
                    <a:pt x="2851" y="539"/>
                    <a:pt x="2843" y="541"/>
                    <a:pt x="2849" y="537"/>
                  </a:cubicBezTo>
                  <a:cubicBezTo>
                    <a:pt x="2839" y="540"/>
                    <a:pt x="2840" y="530"/>
                    <a:pt x="2842" y="525"/>
                  </a:cubicBezTo>
                  <a:cubicBezTo>
                    <a:pt x="2845" y="524"/>
                    <a:pt x="2845" y="527"/>
                    <a:pt x="2849" y="526"/>
                  </a:cubicBezTo>
                  <a:cubicBezTo>
                    <a:pt x="2844" y="521"/>
                    <a:pt x="2841" y="517"/>
                    <a:pt x="2833" y="521"/>
                  </a:cubicBezTo>
                  <a:cubicBezTo>
                    <a:pt x="2833" y="525"/>
                    <a:pt x="2836" y="524"/>
                    <a:pt x="2838" y="525"/>
                  </a:cubicBezTo>
                  <a:cubicBezTo>
                    <a:pt x="2830" y="538"/>
                    <a:pt x="2821" y="520"/>
                    <a:pt x="2809" y="526"/>
                  </a:cubicBezTo>
                  <a:cubicBezTo>
                    <a:pt x="2812" y="534"/>
                    <a:pt x="2823" y="533"/>
                    <a:pt x="2827" y="538"/>
                  </a:cubicBezTo>
                  <a:cubicBezTo>
                    <a:pt x="2823" y="543"/>
                    <a:pt x="2823" y="548"/>
                    <a:pt x="2817" y="546"/>
                  </a:cubicBezTo>
                  <a:cubicBezTo>
                    <a:pt x="2815" y="549"/>
                    <a:pt x="2815" y="555"/>
                    <a:pt x="2811" y="556"/>
                  </a:cubicBezTo>
                  <a:cubicBezTo>
                    <a:pt x="2813" y="559"/>
                    <a:pt x="2808" y="564"/>
                    <a:pt x="2814" y="565"/>
                  </a:cubicBezTo>
                  <a:cubicBezTo>
                    <a:pt x="2811" y="571"/>
                    <a:pt x="2805" y="567"/>
                    <a:pt x="2800" y="566"/>
                  </a:cubicBezTo>
                  <a:cubicBezTo>
                    <a:pt x="2802" y="569"/>
                    <a:pt x="2805" y="572"/>
                    <a:pt x="2811" y="571"/>
                  </a:cubicBezTo>
                  <a:close/>
                  <a:moveTo>
                    <a:pt x="2834" y="574"/>
                  </a:moveTo>
                  <a:cubicBezTo>
                    <a:pt x="2835" y="579"/>
                    <a:pt x="2848" y="581"/>
                    <a:pt x="2848" y="575"/>
                  </a:cubicBezTo>
                  <a:cubicBezTo>
                    <a:pt x="2845" y="572"/>
                    <a:pt x="2839" y="574"/>
                    <a:pt x="2834" y="574"/>
                  </a:cubicBezTo>
                  <a:close/>
                  <a:moveTo>
                    <a:pt x="3031" y="570"/>
                  </a:moveTo>
                  <a:cubicBezTo>
                    <a:pt x="3030" y="567"/>
                    <a:pt x="3025" y="565"/>
                    <a:pt x="3022" y="568"/>
                  </a:cubicBezTo>
                  <a:cubicBezTo>
                    <a:pt x="3023" y="572"/>
                    <a:pt x="3027" y="571"/>
                    <a:pt x="3031" y="570"/>
                  </a:cubicBezTo>
                  <a:close/>
                  <a:moveTo>
                    <a:pt x="2851" y="577"/>
                  </a:moveTo>
                  <a:cubicBezTo>
                    <a:pt x="2853" y="576"/>
                    <a:pt x="2858" y="578"/>
                    <a:pt x="2858" y="575"/>
                  </a:cubicBezTo>
                  <a:cubicBezTo>
                    <a:pt x="2859" y="571"/>
                    <a:pt x="2847" y="572"/>
                    <a:pt x="2851" y="577"/>
                  </a:cubicBezTo>
                  <a:close/>
                  <a:moveTo>
                    <a:pt x="1858" y="619"/>
                  </a:moveTo>
                  <a:cubicBezTo>
                    <a:pt x="1862" y="617"/>
                    <a:pt x="1860" y="611"/>
                    <a:pt x="1859" y="608"/>
                  </a:cubicBezTo>
                  <a:cubicBezTo>
                    <a:pt x="1856" y="609"/>
                    <a:pt x="1859" y="615"/>
                    <a:pt x="1858" y="619"/>
                  </a:cubicBezTo>
                  <a:close/>
                  <a:moveTo>
                    <a:pt x="2527" y="589"/>
                  </a:moveTo>
                  <a:cubicBezTo>
                    <a:pt x="2531" y="588"/>
                    <a:pt x="2532" y="585"/>
                    <a:pt x="2533" y="582"/>
                  </a:cubicBezTo>
                  <a:cubicBezTo>
                    <a:pt x="2530" y="583"/>
                    <a:pt x="2526" y="584"/>
                    <a:pt x="2527" y="589"/>
                  </a:cubicBezTo>
                  <a:close/>
                  <a:moveTo>
                    <a:pt x="2544" y="588"/>
                  </a:moveTo>
                  <a:cubicBezTo>
                    <a:pt x="2549" y="583"/>
                    <a:pt x="2537" y="582"/>
                    <a:pt x="2537" y="582"/>
                  </a:cubicBezTo>
                  <a:cubicBezTo>
                    <a:pt x="2533" y="586"/>
                    <a:pt x="2543" y="586"/>
                    <a:pt x="2544" y="588"/>
                  </a:cubicBezTo>
                  <a:close/>
                  <a:moveTo>
                    <a:pt x="2406" y="586"/>
                  </a:moveTo>
                  <a:cubicBezTo>
                    <a:pt x="2410" y="586"/>
                    <a:pt x="2412" y="584"/>
                    <a:pt x="2413" y="580"/>
                  </a:cubicBezTo>
                  <a:cubicBezTo>
                    <a:pt x="2411" y="582"/>
                    <a:pt x="2409" y="582"/>
                    <a:pt x="2408" y="579"/>
                  </a:cubicBezTo>
                  <a:cubicBezTo>
                    <a:pt x="2405" y="580"/>
                    <a:pt x="2406" y="583"/>
                    <a:pt x="2406" y="586"/>
                  </a:cubicBezTo>
                  <a:close/>
                  <a:moveTo>
                    <a:pt x="2429" y="577"/>
                  </a:moveTo>
                  <a:cubicBezTo>
                    <a:pt x="2426" y="577"/>
                    <a:pt x="2423" y="578"/>
                    <a:pt x="2423" y="576"/>
                  </a:cubicBezTo>
                  <a:cubicBezTo>
                    <a:pt x="2420" y="577"/>
                    <a:pt x="2419" y="582"/>
                    <a:pt x="2421" y="584"/>
                  </a:cubicBezTo>
                  <a:cubicBezTo>
                    <a:pt x="2425" y="584"/>
                    <a:pt x="2428" y="581"/>
                    <a:pt x="2429" y="577"/>
                  </a:cubicBezTo>
                  <a:close/>
                  <a:moveTo>
                    <a:pt x="3033" y="555"/>
                  </a:moveTo>
                  <a:cubicBezTo>
                    <a:pt x="3032" y="552"/>
                    <a:pt x="3028" y="553"/>
                    <a:pt x="3024" y="553"/>
                  </a:cubicBezTo>
                  <a:cubicBezTo>
                    <a:pt x="3023" y="558"/>
                    <a:pt x="3030" y="555"/>
                    <a:pt x="3033" y="555"/>
                  </a:cubicBezTo>
                  <a:close/>
                  <a:moveTo>
                    <a:pt x="1986" y="597"/>
                  </a:moveTo>
                  <a:cubicBezTo>
                    <a:pt x="1982" y="592"/>
                    <a:pt x="1974" y="595"/>
                    <a:pt x="1973" y="595"/>
                  </a:cubicBezTo>
                  <a:cubicBezTo>
                    <a:pt x="1969" y="599"/>
                    <a:pt x="1982" y="596"/>
                    <a:pt x="1986" y="597"/>
                  </a:cubicBezTo>
                  <a:close/>
                  <a:moveTo>
                    <a:pt x="2622" y="567"/>
                  </a:moveTo>
                  <a:cubicBezTo>
                    <a:pt x="2624" y="565"/>
                    <a:pt x="2629" y="566"/>
                    <a:pt x="2632" y="565"/>
                  </a:cubicBezTo>
                  <a:cubicBezTo>
                    <a:pt x="2632" y="556"/>
                    <a:pt x="2620" y="568"/>
                    <a:pt x="2619" y="559"/>
                  </a:cubicBezTo>
                  <a:cubicBezTo>
                    <a:pt x="2614" y="562"/>
                    <a:pt x="2621" y="565"/>
                    <a:pt x="2622" y="567"/>
                  </a:cubicBezTo>
                  <a:close/>
                  <a:moveTo>
                    <a:pt x="1954" y="586"/>
                  </a:moveTo>
                  <a:cubicBezTo>
                    <a:pt x="1952" y="583"/>
                    <a:pt x="1949" y="582"/>
                    <a:pt x="1946" y="581"/>
                  </a:cubicBezTo>
                  <a:cubicBezTo>
                    <a:pt x="1945" y="582"/>
                    <a:pt x="1945" y="583"/>
                    <a:pt x="1943" y="584"/>
                  </a:cubicBezTo>
                  <a:cubicBezTo>
                    <a:pt x="1944" y="588"/>
                    <a:pt x="1950" y="586"/>
                    <a:pt x="1954" y="586"/>
                  </a:cubicBezTo>
                  <a:close/>
                  <a:moveTo>
                    <a:pt x="2348" y="563"/>
                  </a:moveTo>
                  <a:cubicBezTo>
                    <a:pt x="2348" y="566"/>
                    <a:pt x="2350" y="568"/>
                    <a:pt x="2354" y="568"/>
                  </a:cubicBezTo>
                  <a:cubicBezTo>
                    <a:pt x="2352" y="564"/>
                    <a:pt x="2353" y="564"/>
                    <a:pt x="2356" y="563"/>
                  </a:cubicBezTo>
                  <a:cubicBezTo>
                    <a:pt x="2353" y="562"/>
                    <a:pt x="2355" y="557"/>
                    <a:pt x="2351" y="557"/>
                  </a:cubicBezTo>
                  <a:cubicBezTo>
                    <a:pt x="2350" y="560"/>
                    <a:pt x="2352" y="564"/>
                    <a:pt x="2348" y="563"/>
                  </a:cubicBezTo>
                  <a:close/>
                  <a:moveTo>
                    <a:pt x="2687" y="540"/>
                  </a:moveTo>
                  <a:cubicBezTo>
                    <a:pt x="2687" y="534"/>
                    <a:pt x="2696" y="542"/>
                    <a:pt x="2695" y="534"/>
                  </a:cubicBezTo>
                  <a:cubicBezTo>
                    <a:pt x="2689" y="534"/>
                    <a:pt x="2685" y="535"/>
                    <a:pt x="2681" y="537"/>
                  </a:cubicBezTo>
                  <a:cubicBezTo>
                    <a:pt x="2684" y="547"/>
                    <a:pt x="2702" y="547"/>
                    <a:pt x="2710" y="547"/>
                  </a:cubicBezTo>
                  <a:cubicBezTo>
                    <a:pt x="2705" y="542"/>
                    <a:pt x="2704" y="541"/>
                    <a:pt x="2701" y="534"/>
                  </a:cubicBezTo>
                  <a:cubicBezTo>
                    <a:pt x="2698" y="535"/>
                    <a:pt x="2698" y="540"/>
                    <a:pt x="2696" y="543"/>
                  </a:cubicBezTo>
                  <a:cubicBezTo>
                    <a:pt x="2693" y="540"/>
                    <a:pt x="2692" y="542"/>
                    <a:pt x="2687" y="540"/>
                  </a:cubicBezTo>
                  <a:close/>
                  <a:moveTo>
                    <a:pt x="2611" y="547"/>
                  </a:moveTo>
                  <a:cubicBezTo>
                    <a:pt x="2613" y="548"/>
                    <a:pt x="2614" y="549"/>
                    <a:pt x="2617" y="548"/>
                  </a:cubicBezTo>
                  <a:cubicBezTo>
                    <a:pt x="2612" y="544"/>
                    <a:pt x="2615" y="537"/>
                    <a:pt x="2611" y="535"/>
                  </a:cubicBezTo>
                  <a:cubicBezTo>
                    <a:pt x="2609" y="535"/>
                    <a:pt x="2610" y="538"/>
                    <a:pt x="2610" y="539"/>
                  </a:cubicBezTo>
                  <a:cubicBezTo>
                    <a:pt x="2606" y="539"/>
                    <a:pt x="2606" y="539"/>
                    <a:pt x="2606" y="539"/>
                  </a:cubicBezTo>
                  <a:cubicBezTo>
                    <a:pt x="2608" y="541"/>
                    <a:pt x="2613" y="540"/>
                    <a:pt x="2611" y="547"/>
                  </a:cubicBezTo>
                  <a:close/>
                  <a:moveTo>
                    <a:pt x="2426" y="555"/>
                  </a:moveTo>
                  <a:cubicBezTo>
                    <a:pt x="2432" y="555"/>
                    <a:pt x="2432" y="555"/>
                    <a:pt x="2432" y="555"/>
                  </a:cubicBezTo>
                  <a:cubicBezTo>
                    <a:pt x="2431" y="552"/>
                    <a:pt x="2429" y="551"/>
                    <a:pt x="2433" y="550"/>
                  </a:cubicBezTo>
                  <a:cubicBezTo>
                    <a:pt x="2428" y="546"/>
                    <a:pt x="2426" y="555"/>
                    <a:pt x="2426" y="547"/>
                  </a:cubicBezTo>
                  <a:cubicBezTo>
                    <a:pt x="2421" y="548"/>
                    <a:pt x="2425" y="553"/>
                    <a:pt x="2426" y="555"/>
                  </a:cubicBezTo>
                  <a:close/>
                  <a:moveTo>
                    <a:pt x="2803" y="533"/>
                  </a:moveTo>
                  <a:cubicBezTo>
                    <a:pt x="2800" y="534"/>
                    <a:pt x="2796" y="535"/>
                    <a:pt x="2796" y="539"/>
                  </a:cubicBezTo>
                  <a:cubicBezTo>
                    <a:pt x="2799" y="537"/>
                    <a:pt x="2802" y="537"/>
                    <a:pt x="2803" y="533"/>
                  </a:cubicBezTo>
                  <a:close/>
                  <a:moveTo>
                    <a:pt x="2797" y="528"/>
                  </a:moveTo>
                  <a:cubicBezTo>
                    <a:pt x="2800" y="528"/>
                    <a:pt x="2805" y="531"/>
                    <a:pt x="2805" y="525"/>
                  </a:cubicBezTo>
                  <a:cubicBezTo>
                    <a:pt x="2802" y="526"/>
                    <a:pt x="2796" y="523"/>
                    <a:pt x="2797" y="528"/>
                  </a:cubicBezTo>
                  <a:close/>
                  <a:moveTo>
                    <a:pt x="2700" y="527"/>
                  </a:moveTo>
                  <a:cubicBezTo>
                    <a:pt x="2699" y="531"/>
                    <a:pt x="2704" y="529"/>
                    <a:pt x="2704" y="532"/>
                  </a:cubicBezTo>
                  <a:cubicBezTo>
                    <a:pt x="2707" y="529"/>
                    <a:pt x="2707" y="528"/>
                    <a:pt x="2713" y="529"/>
                  </a:cubicBezTo>
                  <a:cubicBezTo>
                    <a:pt x="2717" y="526"/>
                    <a:pt x="2716" y="523"/>
                    <a:pt x="2710" y="522"/>
                  </a:cubicBezTo>
                  <a:cubicBezTo>
                    <a:pt x="2710" y="528"/>
                    <a:pt x="2701" y="520"/>
                    <a:pt x="2700" y="527"/>
                  </a:cubicBezTo>
                  <a:close/>
                  <a:moveTo>
                    <a:pt x="2577" y="537"/>
                  </a:moveTo>
                  <a:cubicBezTo>
                    <a:pt x="2575" y="534"/>
                    <a:pt x="2577" y="535"/>
                    <a:pt x="2577" y="531"/>
                  </a:cubicBezTo>
                  <a:cubicBezTo>
                    <a:pt x="2575" y="531"/>
                    <a:pt x="2574" y="531"/>
                    <a:pt x="2574" y="530"/>
                  </a:cubicBezTo>
                  <a:cubicBezTo>
                    <a:pt x="2571" y="530"/>
                    <a:pt x="2574" y="535"/>
                    <a:pt x="2573" y="537"/>
                  </a:cubicBezTo>
                  <a:lnTo>
                    <a:pt x="2577" y="537"/>
                  </a:lnTo>
                  <a:close/>
                  <a:moveTo>
                    <a:pt x="2599" y="517"/>
                  </a:moveTo>
                  <a:cubicBezTo>
                    <a:pt x="2598" y="522"/>
                    <a:pt x="2593" y="524"/>
                    <a:pt x="2592" y="529"/>
                  </a:cubicBezTo>
                  <a:cubicBezTo>
                    <a:pt x="2590" y="534"/>
                    <a:pt x="2596" y="530"/>
                    <a:pt x="2594" y="534"/>
                  </a:cubicBezTo>
                  <a:cubicBezTo>
                    <a:pt x="2597" y="532"/>
                    <a:pt x="2595" y="526"/>
                    <a:pt x="2598" y="525"/>
                  </a:cubicBezTo>
                  <a:cubicBezTo>
                    <a:pt x="2601" y="525"/>
                    <a:pt x="2604" y="527"/>
                    <a:pt x="2606" y="524"/>
                  </a:cubicBezTo>
                  <a:cubicBezTo>
                    <a:pt x="2606" y="522"/>
                    <a:pt x="2602" y="524"/>
                    <a:pt x="2602" y="522"/>
                  </a:cubicBezTo>
                  <a:cubicBezTo>
                    <a:pt x="2603" y="519"/>
                    <a:pt x="2609" y="522"/>
                    <a:pt x="2608" y="526"/>
                  </a:cubicBezTo>
                  <a:cubicBezTo>
                    <a:pt x="2611" y="524"/>
                    <a:pt x="2617" y="525"/>
                    <a:pt x="2615" y="519"/>
                  </a:cubicBezTo>
                  <a:cubicBezTo>
                    <a:pt x="2611" y="518"/>
                    <a:pt x="2606" y="518"/>
                    <a:pt x="2599" y="517"/>
                  </a:cubicBezTo>
                  <a:close/>
                  <a:moveTo>
                    <a:pt x="2789" y="524"/>
                  </a:moveTo>
                  <a:cubicBezTo>
                    <a:pt x="2790" y="519"/>
                    <a:pt x="2785" y="520"/>
                    <a:pt x="2782" y="519"/>
                  </a:cubicBezTo>
                  <a:cubicBezTo>
                    <a:pt x="2782" y="523"/>
                    <a:pt x="2785" y="525"/>
                    <a:pt x="2789" y="524"/>
                  </a:cubicBezTo>
                  <a:close/>
                  <a:moveTo>
                    <a:pt x="1320" y="580"/>
                  </a:moveTo>
                  <a:cubicBezTo>
                    <a:pt x="1319" y="577"/>
                    <a:pt x="1316" y="576"/>
                    <a:pt x="1311" y="577"/>
                  </a:cubicBezTo>
                  <a:cubicBezTo>
                    <a:pt x="1313" y="579"/>
                    <a:pt x="1317" y="584"/>
                    <a:pt x="1320" y="580"/>
                  </a:cubicBezTo>
                  <a:close/>
                  <a:moveTo>
                    <a:pt x="2594" y="520"/>
                  </a:moveTo>
                  <a:cubicBezTo>
                    <a:pt x="2593" y="518"/>
                    <a:pt x="2592" y="517"/>
                    <a:pt x="2592" y="516"/>
                  </a:cubicBezTo>
                  <a:cubicBezTo>
                    <a:pt x="2586" y="516"/>
                    <a:pt x="2586" y="516"/>
                    <a:pt x="2586" y="516"/>
                  </a:cubicBezTo>
                  <a:cubicBezTo>
                    <a:pt x="2587" y="517"/>
                    <a:pt x="2587" y="519"/>
                    <a:pt x="2587" y="521"/>
                  </a:cubicBezTo>
                  <a:cubicBezTo>
                    <a:pt x="2591" y="522"/>
                    <a:pt x="2591" y="519"/>
                    <a:pt x="2594" y="520"/>
                  </a:cubicBezTo>
                  <a:close/>
                  <a:moveTo>
                    <a:pt x="1507" y="544"/>
                  </a:moveTo>
                  <a:cubicBezTo>
                    <a:pt x="1510" y="542"/>
                    <a:pt x="1509" y="541"/>
                    <a:pt x="1514" y="542"/>
                  </a:cubicBezTo>
                  <a:cubicBezTo>
                    <a:pt x="1512" y="535"/>
                    <a:pt x="1509" y="539"/>
                    <a:pt x="1503" y="537"/>
                  </a:cubicBezTo>
                  <a:cubicBezTo>
                    <a:pt x="1502" y="541"/>
                    <a:pt x="1506" y="540"/>
                    <a:pt x="1507" y="544"/>
                  </a:cubicBezTo>
                  <a:close/>
                  <a:moveTo>
                    <a:pt x="956" y="563"/>
                  </a:moveTo>
                  <a:cubicBezTo>
                    <a:pt x="953" y="564"/>
                    <a:pt x="950" y="563"/>
                    <a:pt x="945" y="565"/>
                  </a:cubicBezTo>
                  <a:cubicBezTo>
                    <a:pt x="946" y="569"/>
                    <a:pt x="956" y="567"/>
                    <a:pt x="956" y="563"/>
                  </a:cubicBezTo>
                  <a:close/>
                  <a:moveTo>
                    <a:pt x="2700" y="481"/>
                  </a:moveTo>
                  <a:cubicBezTo>
                    <a:pt x="2691" y="481"/>
                    <a:pt x="2691" y="481"/>
                    <a:pt x="2691" y="481"/>
                  </a:cubicBezTo>
                  <a:cubicBezTo>
                    <a:pt x="2692" y="487"/>
                    <a:pt x="2701" y="488"/>
                    <a:pt x="2700" y="481"/>
                  </a:cubicBezTo>
                  <a:close/>
                  <a:moveTo>
                    <a:pt x="2810" y="475"/>
                  </a:moveTo>
                  <a:cubicBezTo>
                    <a:pt x="2806" y="471"/>
                    <a:pt x="2801" y="473"/>
                    <a:pt x="2798" y="475"/>
                  </a:cubicBezTo>
                  <a:cubicBezTo>
                    <a:pt x="2800" y="480"/>
                    <a:pt x="2803" y="476"/>
                    <a:pt x="2808" y="478"/>
                  </a:cubicBezTo>
                  <a:cubicBezTo>
                    <a:pt x="2808" y="476"/>
                    <a:pt x="2809" y="475"/>
                    <a:pt x="2810" y="475"/>
                  </a:cubicBezTo>
                  <a:close/>
                  <a:moveTo>
                    <a:pt x="1061" y="553"/>
                  </a:moveTo>
                  <a:cubicBezTo>
                    <a:pt x="1068" y="552"/>
                    <a:pt x="1068" y="546"/>
                    <a:pt x="1067" y="540"/>
                  </a:cubicBezTo>
                  <a:cubicBezTo>
                    <a:pt x="1059" y="539"/>
                    <a:pt x="1058" y="548"/>
                    <a:pt x="1061" y="553"/>
                  </a:cubicBezTo>
                  <a:close/>
                  <a:moveTo>
                    <a:pt x="2666" y="470"/>
                  </a:moveTo>
                  <a:cubicBezTo>
                    <a:pt x="2665" y="468"/>
                    <a:pt x="2663" y="468"/>
                    <a:pt x="2659" y="468"/>
                  </a:cubicBezTo>
                  <a:cubicBezTo>
                    <a:pt x="2658" y="472"/>
                    <a:pt x="2659" y="472"/>
                    <a:pt x="2661" y="475"/>
                  </a:cubicBezTo>
                  <a:cubicBezTo>
                    <a:pt x="2664" y="474"/>
                    <a:pt x="2663" y="471"/>
                    <a:pt x="2666" y="470"/>
                  </a:cubicBezTo>
                  <a:close/>
                  <a:moveTo>
                    <a:pt x="1635" y="508"/>
                  </a:moveTo>
                  <a:cubicBezTo>
                    <a:pt x="1639" y="515"/>
                    <a:pt x="1631" y="515"/>
                    <a:pt x="1634" y="519"/>
                  </a:cubicBezTo>
                  <a:cubicBezTo>
                    <a:pt x="1639" y="520"/>
                    <a:pt x="1640" y="508"/>
                    <a:pt x="1635" y="508"/>
                  </a:cubicBezTo>
                  <a:close/>
                  <a:moveTo>
                    <a:pt x="2601" y="476"/>
                  </a:moveTo>
                  <a:cubicBezTo>
                    <a:pt x="2597" y="473"/>
                    <a:pt x="2600" y="469"/>
                    <a:pt x="2594" y="468"/>
                  </a:cubicBezTo>
                  <a:cubicBezTo>
                    <a:pt x="2594" y="471"/>
                    <a:pt x="2594" y="475"/>
                    <a:pt x="2596" y="476"/>
                  </a:cubicBezTo>
                  <a:lnTo>
                    <a:pt x="2601" y="476"/>
                  </a:lnTo>
                  <a:close/>
                  <a:moveTo>
                    <a:pt x="2604" y="468"/>
                  </a:moveTo>
                  <a:cubicBezTo>
                    <a:pt x="2602" y="468"/>
                    <a:pt x="2602" y="470"/>
                    <a:pt x="2600" y="471"/>
                  </a:cubicBezTo>
                  <a:cubicBezTo>
                    <a:pt x="2600" y="472"/>
                    <a:pt x="2602" y="472"/>
                    <a:pt x="2604" y="472"/>
                  </a:cubicBezTo>
                  <a:cubicBezTo>
                    <a:pt x="2604" y="473"/>
                    <a:pt x="2603" y="473"/>
                    <a:pt x="2603" y="473"/>
                  </a:cubicBezTo>
                  <a:cubicBezTo>
                    <a:pt x="2606" y="478"/>
                    <a:pt x="2606" y="468"/>
                    <a:pt x="2604" y="468"/>
                  </a:cubicBezTo>
                  <a:close/>
                  <a:moveTo>
                    <a:pt x="2690" y="468"/>
                  </a:moveTo>
                  <a:cubicBezTo>
                    <a:pt x="2688" y="464"/>
                    <a:pt x="2671" y="469"/>
                    <a:pt x="2667" y="469"/>
                  </a:cubicBezTo>
                  <a:cubicBezTo>
                    <a:pt x="2672" y="471"/>
                    <a:pt x="2685" y="472"/>
                    <a:pt x="2690" y="468"/>
                  </a:cubicBezTo>
                  <a:close/>
                  <a:moveTo>
                    <a:pt x="2560" y="463"/>
                  </a:moveTo>
                  <a:cubicBezTo>
                    <a:pt x="2557" y="455"/>
                    <a:pt x="2546" y="452"/>
                    <a:pt x="2541" y="457"/>
                  </a:cubicBezTo>
                  <a:cubicBezTo>
                    <a:pt x="2542" y="460"/>
                    <a:pt x="2544" y="461"/>
                    <a:pt x="2545" y="464"/>
                  </a:cubicBezTo>
                  <a:cubicBezTo>
                    <a:pt x="2545" y="465"/>
                    <a:pt x="2543" y="466"/>
                    <a:pt x="2543" y="468"/>
                  </a:cubicBezTo>
                  <a:cubicBezTo>
                    <a:pt x="2537" y="469"/>
                    <a:pt x="2532" y="464"/>
                    <a:pt x="2529" y="467"/>
                  </a:cubicBezTo>
                  <a:cubicBezTo>
                    <a:pt x="2530" y="478"/>
                    <a:pt x="2537" y="467"/>
                    <a:pt x="2544" y="469"/>
                  </a:cubicBezTo>
                  <a:cubicBezTo>
                    <a:pt x="2547" y="469"/>
                    <a:pt x="2547" y="472"/>
                    <a:pt x="2547" y="476"/>
                  </a:cubicBezTo>
                  <a:cubicBezTo>
                    <a:pt x="2554" y="474"/>
                    <a:pt x="2553" y="465"/>
                    <a:pt x="2560" y="463"/>
                  </a:cubicBezTo>
                  <a:close/>
                  <a:moveTo>
                    <a:pt x="2725" y="468"/>
                  </a:moveTo>
                  <a:cubicBezTo>
                    <a:pt x="2726" y="463"/>
                    <a:pt x="2718" y="467"/>
                    <a:pt x="2720" y="461"/>
                  </a:cubicBezTo>
                  <a:cubicBezTo>
                    <a:pt x="2712" y="461"/>
                    <a:pt x="2706" y="462"/>
                    <a:pt x="2705" y="467"/>
                  </a:cubicBezTo>
                  <a:cubicBezTo>
                    <a:pt x="2709" y="470"/>
                    <a:pt x="2719" y="467"/>
                    <a:pt x="2725" y="468"/>
                  </a:cubicBezTo>
                  <a:close/>
                  <a:moveTo>
                    <a:pt x="1468" y="514"/>
                  </a:moveTo>
                  <a:cubicBezTo>
                    <a:pt x="1464" y="515"/>
                    <a:pt x="1463" y="516"/>
                    <a:pt x="1463" y="520"/>
                  </a:cubicBezTo>
                  <a:cubicBezTo>
                    <a:pt x="1466" y="519"/>
                    <a:pt x="1466" y="522"/>
                    <a:pt x="1469" y="521"/>
                  </a:cubicBezTo>
                  <a:cubicBezTo>
                    <a:pt x="1470" y="518"/>
                    <a:pt x="1467" y="518"/>
                    <a:pt x="1468" y="514"/>
                  </a:cubicBezTo>
                  <a:close/>
                  <a:moveTo>
                    <a:pt x="1435" y="514"/>
                  </a:moveTo>
                  <a:cubicBezTo>
                    <a:pt x="1435" y="511"/>
                    <a:pt x="1442" y="513"/>
                    <a:pt x="1440" y="509"/>
                  </a:cubicBezTo>
                  <a:cubicBezTo>
                    <a:pt x="1435" y="507"/>
                    <a:pt x="1429" y="510"/>
                    <a:pt x="1421" y="510"/>
                  </a:cubicBezTo>
                  <a:cubicBezTo>
                    <a:pt x="1423" y="511"/>
                    <a:pt x="1431" y="515"/>
                    <a:pt x="1424" y="516"/>
                  </a:cubicBezTo>
                  <a:cubicBezTo>
                    <a:pt x="1430" y="518"/>
                    <a:pt x="1439" y="515"/>
                    <a:pt x="1445" y="517"/>
                  </a:cubicBezTo>
                  <a:cubicBezTo>
                    <a:pt x="1443" y="513"/>
                    <a:pt x="1439" y="513"/>
                    <a:pt x="1435" y="514"/>
                  </a:cubicBezTo>
                  <a:close/>
                  <a:moveTo>
                    <a:pt x="2451" y="464"/>
                  </a:moveTo>
                  <a:cubicBezTo>
                    <a:pt x="2450" y="461"/>
                    <a:pt x="2447" y="461"/>
                    <a:pt x="2446" y="458"/>
                  </a:cubicBezTo>
                  <a:cubicBezTo>
                    <a:pt x="2444" y="460"/>
                    <a:pt x="2443" y="463"/>
                    <a:pt x="2443" y="467"/>
                  </a:cubicBezTo>
                  <a:cubicBezTo>
                    <a:pt x="2445" y="468"/>
                    <a:pt x="2447" y="470"/>
                    <a:pt x="2448" y="472"/>
                  </a:cubicBezTo>
                  <a:cubicBezTo>
                    <a:pt x="2456" y="470"/>
                    <a:pt x="2440" y="464"/>
                    <a:pt x="2451" y="464"/>
                  </a:cubicBezTo>
                  <a:close/>
                  <a:moveTo>
                    <a:pt x="2485" y="470"/>
                  </a:moveTo>
                  <a:cubicBezTo>
                    <a:pt x="2484" y="467"/>
                    <a:pt x="2480" y="468"/>
                    <a:pt x="2477" y="468"/>
                  </a:cubicBezTo>
                  <a:cubicBezTo>
                    <a:pt x="2477" y="471"/>
                    <a:pt x="2481" y="470"/>
                    <a:pt x="2485" y="470"/>
                  </a:cubicBezTo>
                  <a:close/>
                  <a:moveTo>
                    <a:pt x="2523" y="455"/>
                  </a:moveTo>
                  <a:cubicBezTo>
                    <a:pt x="2519" y="456"/>
                    <a:pt x="2520" y="451"/>
                    <a:pt x="2516" y="454"/>
                  </a:cubicBezTo>
                  <a:cubicBezTo>
                    <a:pt x="2517" y="459"/>
                    <a:pt x="2520" y="463"/>
                    <a:pt x="2521" y="467"/>
                  </a:cubicBezTo>
                  <a:cubicBezTo>
                    <a:pt x="2526" y="467"/>
                    <a:pt x="2523" y="459"/>
                    <a:pt x="2523" y="455"/>
                  </a:cubicBezTo>
                  <a:close/>
                  <a:moveTo>
                    <a:pt x="2592" y="457"/>
                  </a:moveTo>
                  <a:cubicBezTo>
                    <a:pt x="2591" y="458"/>
                    <a:pt x="2589" y="458"/>
                    <a:pt x="2588" y="456"/>
                  </a:cubicBezTo>
                  <a:cubicBezTo>
                    <a:pt x="2585" y="459"/>
                    <a:pt x="2586" y="464"/>
                    <a:pt x="2591" y="464"/>
                  </a:cubicBezTo>
                  <a:cubicBezTo>
                    <a:pt x="2590" y="460"/>
                    <a:pt x="2593" y="461"/>
                    <a:pt x="2592" y="457"/>
                  </a:cubicBezTo>
                  <a:close/>
                  <a:moveTo>
                    <a:pt x="2628" y="463"/>
                  </a:moveTo>
                  <a:cubicBezTo>
                    <a:pt x="2632" y="459"/>
                    <a:pt x="2622" y="458"/>
                    <a:pt x="2619" y="458"/>
                  </a:cubicBezTo>
                  <a:cubicBezTo>
                    <a:pt x="2619" y="463"/>
                    <a:pt x="2626" y="460"/>
                    <a:pt x="2628" y="463"/>
                  </a:cubicBezTo>
                  <a:close/>
                  <a:moveTo>
                    <a:pt x="2809" y="448"/>
                  </a:moveTo>
                  <a:cubicBezTo>
                    <a:pt x="2805" y="448"/>
                    <a:pt x="2803" y="448"/>
                    <a:pt x="2803" y="452"/>
                  </a:cubicBezTo>
                  <a:cubicBezTo>
                    <a:pt x="2805" y="450"/>
                    <a:pt x="2806" y="451"/>
                    <a:pt x="2806" y="453"/>
                  </a:cubicBezTo>
                  <a:cubicBezTo>
                    <a:pt x="2810" y="454"/>
                    <a:pt x="2808" y="450"/>
                    <a:pt x="2809" y="448"/>
                  </a:cubicBezTo>
                  <a:close/>
                  <a:moveTo>
                    <a:pt x="2370" y="470"/>
                  </a:moveTo>
                  <a:cubicBezTo>
                    <a:pt x="2369" y="462"/>
                    <a:pt x="2361" y="470"/>
                    <a:pt x="2357" y="466"/>
                  </a:cubicBezTo>
                  <a:cubicBezTo>
                    <a:pt x="2356" y="468"/>
                    <a:pt x="2356" y="470"/>
                    <a:pt x="2356" y="472"/>
                  </a:cubicBezTo>
                  <a:cubicBezTo>
                    <a:pt x="2359" y="468"/>
                    <a:pt x="2365" y="469"/>
                    <a:pt x="2370" y="470"/>
                  </a:cubicBezTo>
                  <a:close/>
                  <a:moveTo>
                    <a:pt x="3016" y="438"/>
                  </a:moveTo>
                  <a:cubicBezTo>
                    <a:pt x="3012" y="436"/>
                    <a:pt x="2999" y="438"/>
                    <a:pt x="2999" y="441"/>
                  </a:cubicBezTo>
                  <a:cubicBezTo>
                    <a:pt x="3005" y="442"/>
                    <a:pt x="3011" y="441"/>
                    <a:pt x="3016" y="438"/>
                  </a:cubicBezTo>
                  <a:close/>
                  <a:moveTo>
                    <a:pt x="1884" y="479"/>
                  </a:moveTo>
                  <a:cubicBezTo>
                    <a:pt x="1884" y="475"/>
                    <a:pt x="1880" y="476"/>
                    <a:pt x="1876" y="476"/>
                  </a:cubicBezTo>
                  <a:cubicBezTo>
                    <a:pt x="1876" y="470"/>
                    <a:pt x="1876" y="470"/>
                    <a:pt x="1876" y="470"/>
                  </a:cubicBezTo>
                  <a:cubicBezTo>
                    <a:pt x="1876" y="468"/>
                    <a:pt x="1878" y="471"/>
                    <a:pt x="1880" y="470"/>
                  </a:cubicBezTo>
                  <a:cubicBezTo>
                    <a:pt x="1884" y="468"/>
                    <a:pt x="1874" y="464"/>
                    <a:pt x="1881" y="463"/>
                  </a:cubicBezTo>
                  <a:cubicBezTo>
                    <a:pt x="1880" y="460"/>
                    <a:pt x="1874" y="461"/>
                    <a:pt x="1871" y="460"/>
                  </a:cubicBezTo>
                  <a:cubicBezTo>
                    <a:pt x="1871" y="463"/>
                    <a:pt x="1868" y="463"/>
                    <a:pt x="1867" y="465"/>
                  </a:cubicBezTo>
                  <a:cubicBezTo>
                    <a:pt x="1867" y="469"/>
                    <a:pt x="1870" y="468"/>
                    <a:pt x="1870" y="471"/>
                  </a:cubicBezTo>
                  <a:cubicBezTo>
                    <a:pt x="1871" y="473"/>
                    <a:pt x="1869" y="474"/>
                    <a:pt x="1869" y="476"/>
                  </a:cubicBezTo>
                  <a:cubicBezTo>
                    <a:pt x="1864" y="477"/>
                    <a:pt x="1862" y="473"/>
                    <a:pt x="1857" y="474"/>
                  </a:cubicBezTo>
                  <a:cubicBezTo>
                    <a:pt x="1859" y="479"/>
                    <a:pt x="1863" y="475"/>
                    <a:pt x="1864" y="483"/>
                  </a:cubicBezTo>
                  <a:cubicBezTo>
                    <a:pt x="1873" y="483"/>
                    <a:pt x="1878" y="484"/>
                    <a:pt x="1884" y="479"/>
                  </a:cubicBezTo>
                  <a:close/>
                  <a:moveTo>
                    <a:pt x="2787" y="443"/>
                  </a:moveTo>
                  <a:cubicBezTo>
                    <a:pt x="2785" y="441"/>
                    <a:pt x="2782" y="439"/>
                    <a:pt x="2778" y="438"/>
                  </a:cubicBezTo>
                  <a:cubicBezTo>
                    <a:pt x="2777" y="444"/>
                    <a:pt x="2782" y="444"/>
                    <a:pt x="2787" y="443"/>
                  </a:cubicBezTo>
                  <a:close/>
                  <a:moveTo>
                    <a:pt x="1429" y="500"/>
                  </a:moveTo>
                  <a:cubicBezTo>
                    <a:pt x="1431" y="502"/>
                    <a:pt x="1435" y="502"/>
                    <a:pt x="1439" y="502"/>
                  </a:cubicBezTo>
                  <a:cubicBezTo>
                    <a:pt x="1439" y="497"/>
                    <a:pt x="1431" y="497"/>
                    <a:pt x="1429" y="500"/>
                  </a:cubicBezTo>
                  <a:close/>
                  <a:moveTo>
                    <a:pt x="1845" y="483"/>
                  </a:moveTo>
                  <a:cubicBezTo>
                    <a:pt x="1842" y="481"/>
                    <a:pt x="1839" y="478"/>
                    <a:pt x="1835" y="476"/>
                  </a:cubicBezTo>
                  <a:cubicBezTo>
                    <a:pt x="1837" y="480"/>
                    <a:pt x="1834" y="480"/>
                    <a:pt x="1834" y="483"/>
                  </a:cubicBezTo>
                  <a:cubicBezTo>
                    <a:pt x="1838" y="484"/>
                    <a:pt x="1842" y="484"/>
                    <a:pt x="1845" y="483"/>
                  </a:cubicBezTo>
                  <a:close/>
                  <a:moveTo>
                    <a:pt x="1897" y="467"/>
                  </a:moveTo>
                  <a:cubicBezTo>
                    <a:pt x="1904" y="466"/>
                    <a:pt x="1911" y="465"/>
                    <a:pt x="1916" y="463"/>
                  </a:cubicBezTo>
                  <a:cubicBezTo>
                    <a:pt x="1910" y="460"/>
                    <a:pt x="1906" y="453"/>
                    <a:pt x="1895" y="455"/>
                  </a:cubicBezTo>
                  <a:cubicBezTo>
                    <a:pt x="1896" y="459"/>
                    <a:pt x="1890" y="465"/>
                    <a:pt x="1896" y="467"/>
                  </a:cubicBezTo>
                  <a:cubicBezTo>
                    <a:pt x="1894" y="469"/>
                    <a:pt x="1892" y="472"/>
                    <a:pt x="1891" y="475"/>
                  </a:cubicBezTo>
                  <a:cubicBezTo>
                    <a:pt x="1894" y="477"/>
                    <a:pt x="1892" y="477"/>
                    <a:pt x="1893" y="482"/>
                  </a:cubicBezTo>
                  <a:cubicBezTo>
                    <a:pt x="1898" y="479"/>
                    <a:pt x="1894" y="475"/>
                    <a:pt x="1902" y="473"/>
                  </a:cubicBezTo>
                  <a:cubicBezTo>
                    <a:pt x="1902" y="469"/>
                    <a:pt x="1898" y="470"/>
                    <a:pt x="1897" y="467"/>
                  </a:cubicBezTo>
                  <a:close/>
                  <a:moveTo>
                    <a:pt x="1914" y="477"/>
                  </a:moveTo>
                  <a:cubicBezTo>
                    <a:pt x="1917" y="475"/>
                    <a:pt x="1920" y="474"/>
                    <a:pt x="1922" y="472"/>
                  </a:cubicBezTo>
                  <a:cubicBezTo>
                    <a:pt x="1922" y="468"/>
                    <a:pt x="1913" y="470"/>
                    <a:pt x="1911" y="471"/>
                  </a:cubicBezTo>
                  <a:cubicBezTo>
                    <a:pt x="1912" y="473"/>
                    <a:pt x="1913" y="475"/>
                    <a:pt x="1914" y="477"/>
                  </a:cubicBezTo>
                  <a:close/>
                  <a:moveTo>
                    <a:pt x="1989" y="467"/>
                  </a:moveTo>
                  <a:cubicBezTo>
                    <a:pt x="1980" y="460"/>
                    <a:pt x="1961" y="451"/>
                    <a:pt x="1948" y="462"/>
                  </a:cubicBezTo>
                  <a:cubicBezTo>
                    <a:pt x="1948" y="464"/>
                    <a:pt x="1950" y="464"/>
                    <a:pt x="1950" y="467"/>
                  </a:cubicBezTo>
                  <a:cubicBezTo>
                    <a:pt x="1946" y="468"/>
                    <a:pt x="1943" y="464"/>
                    <a:pt x="1942" y="469"/>
                  </a:cubicBezTo>
                  <a:cubicBezTo>
                    <a:pt x="1949" y="476"/>
                    <a:pt x="1969" y="464"/>
                    <a:pt x="1979" y="471"/>
                  </a:cubicBezTo>
                  <a:cubicBezTo>
                    <a:pt x="1982" y="467"/>
                    <a:pt x="1982" y="465"/>
                    <a:pt x="1989" y="467"/>
                  </a:cubicBezTo>
                  <a:close/>
                  <a:moveTo>
                    <a:pt x="1729" y="478"/>
                  </a:moveTo>
                  <a:cubicBezTo>
                    <a:pt x="1729" y="475"/>
                    <a:pt x="1720" y="475"/>
                    <a:pt x="1719" y="477"/>
                  </a:cubicBezTo>
                  <a:cubicBezTo>
                    <a:pt x="1718" y="482"/>
                    <a:pt x="1728" y="479"/>
                    <a:pt x="1729" y="478"/>
                  </a:cubicBezTo>
                  <a:close/>
                  <a:moveTo>
                    <a:pt x="2558" y="443"/>
                  </a:moveTo>
                  <a:cubicBezTo>
                    <a:pt x="2556" y="438"/>
                    <a:pt x="2555" y="439"/>
                    <a:pt x="2556" y="433"/>
                  </a:cubicBezTo>
                  <a:cubicBezTo>
                    <a:pt x="2553" y="433"/>
                    <a:pt x="2552" y="436"/>
                    <a:pt x="2548" y="435"/>
                  </a:cubicBezTo>
                  <a:cubicBezTo>
                    <a:pt x="2549" y="437"/>
                    <a:pt x="2552" y="438"/>
                    <a:pt x="2551" y="443"/>
                  </a:cubicBezTo>
                  <a:lnTo>
                    <a:pt x="2558" y="443"/>
                  </a:lnTo>
                  <a:close/>
                  <a:moveTo>
                    <a:pt x="2004" y="465"/>
                  </a:moveTo>
                  <a:cubicBezTo>
                    <a:pt x="2003" y="462"/>
                    <a:pt x="2000" y="461"/>
                    <a:pt x="1996" y="461"/>
                  </a:cubicBezTo>
                  <a:cubicBezTo>
                    <a:pt x="1995" y="462"/>
                    <a:pt x="1994" y="463"/>
                    <a:pt x="1995" y="465"/>
                  </a:cubicBezTo>
                  <a:cubicBezTo>
                    <a:pt x="1998" y="466"/>
                    <a:pt x="2000" y="466"/>
                    <a:pt x="2004" y="465"/>
                  </a:cubicBezTo>
                  <a:close/>
                  <a:moveTo>
                    <a:pt x="1567" y="476"/>
                  </a:moveTo>
                  <a:cubicBezTo>
                    <a:pt x="1571" y="480"/>
                    <a:pt x="1577" y="479"/>
                    <a:pt x="1584" y="478"/>
                  </a:cubicBezTo>
                  <a:cubicBezTo>
                    <a:pt x="1581" y="472"/>
                    <a:pt x="1573" y="475"/>
                    <a:pt x="1567" y="476"/>
                  </a:cubicBezTo>
                  <a:close/>
                  <a:moveTo>
                    <a:pt x="2133" y="449"/>
                  </a:moveTo>
                  <a:cubicBezTo>
                    <a:pt x="2129" y="447"/>
                    <a:pt x="2124" y="451"/>
                    <a:pt x="2121" y="451"/>
                  </a:cubicBezTo>
                  <a:cubicBezTo>
                    <a:pt x="2122" y="455"/>
                    <a:pt x="2135" y="455"/>
                    <a:pt x="2133" y="449"/>
                  </a:cubicBezTo>
                  <a:close/>
                  <a:moveTo>
                    <a:pt x="1848" y="453"/>
                  </a:moveTo>
                  <a:cubicBezTo>
                    <a:pt x="1851" y="454"/>
                    <a:pt x="1855" y="454"/>
                    <a:pt x="1860" y="453"/>
                  </a:cubicBezTo>
                  <a:cubicBezTo>
                    <a:pt x="1856" y="449"/>
                    <a:pt x="1862" y="444"/>
                    <a:pt x="1860" y="441"/>
                  </a:cubicBezTo>
                  <a:cubicBezTo>
                    <a:pt x="1853" y="441"/>
                    <a:pt x="1848" y="442"/>
                    <a:pt x="1845" y="445"/>
                  </a:cubicBezTo>
                  <a:cubicBezTo>
                    <a:pt x="1844" y="449"/>
                    <a:pt x="1849" y="448"/>
                    <a:pt x="1848" y="453"/>
                  </a:cubicBezTo>
                  <a:close/>
                  <a:moveTo>
                    <a:pt x="1835" y="446"/>
                  </a:moveTo>
                  <a:cubicBezTo>
                    <a:pt x="1831" y="445"/>
                    <a:pt x="1823" y="445"/>
                    <a:pt x="1819" y="447"/>
                  </a:cubicBezTo>
                  <a:cubicBezTo>
                    <a:pt x="1824" y="448"/>
                    <a:pt x="1834" y="455"/>
                    <a:pt x="1835" y="446"/>
                  </a:cubicBezTo>
                  <a:close/>
                  <a:moveTo>
                    <a:pt x="1868" y="449"/>
                  </a:moveTo>
                  <a:cubicBezTo>
                    <a:pt x="1871" y="449"/>
                    <a:pt x="1869" y="445"/>
                    <a:pt x="1872" y="445"/>
                  </a:cubicBezTo>
                  <a:cubicBezTo>
                    <a:pt x="1872" y="442"/>
                    <a:pt x="1868" y="442"/>
                    <a:pt x="1865" y="442"/>
                  </a:cubicBezTo>
                  <a:cubicBezTo>
                    <a:pt x="1864" y="445"/>
                    <a:pt x="1868" y="448"/>
                    <a:pt x="1868" y="445"/>
                  </a:cubicBezTo>
                  <a:cubicBezTo>
                    <a:pt x="1870" y="446"/>
                    <a:pt x="1867" y="447"/>
                    <a:pt x="1868" y="449"/>
                  </a:cubicBezTo>
                  <a:close/>
                  <a:moveTo>
                    <a:pt x="1873" y="441"/>
                  </a:moveTo>
                  <a:cubicBezTo>
                    <a:pt x="1873" y="435"/>
                    <a:pt x="1877" y="435"/>
                    <a:pt x="1877" y="430"/>
                  </a:cubicBezTo>
                  <a:cubicBezTo>
                    <a:pt x="1875" y="430"/>
                    <a:pt x="1874" y="430"/>
                    <a:pt x="1874" y="428"/>
                  </a:cubicBezTo>
                  <a:cubicBezTo>
                    <a:pt x="1870" y="428"/>
                    <a:pt x="1875" y="436"/>
                    <a:pt x="1872" y="435"/>
                  </a:cubicBezTo>
                  <a:cubicBezTo>
                    <a:pt x="1869" y="433"/>
                    <a:pt x="1873" y="431"/>
                    <a:pt x="1869" y="430"/>
                  </a:cubicBezTo>
                  <a:cubicBezTo>
                    <a:pt x="1867" y="430"/>
                    <a:pt x="1867" y="433"/>
                    <a:pt x="1869" y="433"/>
                  </a:cubicBezTo>
                  <a:cubicBezTo>
                    <a:pt x="1867" y="434"/>
                    <a:pt x="1865" y="435"/>
                    <a:pt x="1866" y="440"/>
                  </a:cubicBezTo>
                  <a:cubicBezTo>
                    <a:pt x="1870" y="439"/>
                    <a:pt x="1869" y="442"/>
                    <a:pt x="1873" y="441"/>
                  </a:cubicBezTo>
                  <a:close/>
                  <a:moveTo>
                    <a:pt x="1854" y="436"/>
                  </a:moveTo>
                  <a:cubicBezTo>
                    <a:pt x="1855" y="439"/>
                    <a:pt x="1861" y="436"/>
                    <a:pt x="1863" y="437"/>
                  </a:cubicBezTo>
                  <a:cubicBezTo>
                    <a:pt x="1863" y="431"/>
                    <a:pt x="1856" y="433"/>
                    <a:pt x="1854" y="436"/>
                  </a:cubicBezTo>
                  <a:close/>
                  <a:moveTo>
                    <a:pt x="1468" y="453"/>
                  </a:moveTo>
                  <a:cubicBezTo>
                    <a:pt x="1476" y="453"/>
                    <a:pt x="1476" y="453"/>
                    <a:pt x="1476" y="453"/>
                  </a:cubicBezTo>
                  <a:cubicBezTo>
                    <a:pt x="1476" y="448"/>
                    <a:pt x="1466" y="447"/>
                    <a:pt x="1468" y="453"/>
                  </a:cubicBezTo>
                  <a:close/>
                  <a:moveTo>
                    <a:pt x="1519" y="446"/>
                  </a:moveTo>
                  <a:cubicBezTo>
                    <a:pt x="1519" y="451"/>
                    <a:pt x="1524" y="451"/>
                    <a:pt x="1530" y="451"/>
                  </a:cubicBezTo>
                  <a:cubicBezTo>
                    <a:pt x="1527" y="446"/>
                    <a:pt x="1535" y="444"/>
                    <a:pt x="1539" y="442"/>
                  </a:cubicBezTo>
                  <a:cubicBezTo>
                    <a:pt x="1540" y="436"/>
                    <a:pt x="1533" y="440"/>
                    <a:pt x="1532" y="437"/>
                  </a:cubicBezTo>
                  <a:cubicBezTo>
                    <a:pt x="1528" y="440"/>
                    <a:pt x="1527" y="446"/>
                    <a:pt x="1519" y="446"/>
                  </a:cubicBezTo>
                  <a:close/>
                  <a:moveTo>
                    <a:pt x="1722" y="423"/>
                  </a:moveTo>
                  <a:cubicBezTo>
                    <a:pt x="1718" y="423"/>
                    <a:pt x="1714" y="418"/>
                    <a:pt x="1710" y="422"/>
                  </a:cubicBezTo>
                  <a:cubicBezTo>
                    <a:pt x="1711" y="427"/>
                    <a:pt x="1720" y="424"/>
                    <a:pt x="1720" y="430"/>
                  </a:cubicBezTo>
                  <a:cubicBezTo>
                    <a:pt x="1724" y="431"/>
                    <a:pt x="1722" y="426"/>
                    <a:pt x="1722" y="423"/>
                  </a:cubicBezTo>
                  <a:close/>
                  <a:moveTo>
                    <a:pt x="1280" y="439"/>
                  </a:moveTo>
                  <a:cubicBezTo>
                    <a:pt x="1276" y="436"/>
                    <a:pt x="1272" y="433"/>
                    <a:pt x="1265" y="433"/>
                  </a:cubicBezTo>
                  <a:cubicBezTo>
                    <a:pt x="1265" y="436"/>
                    <a:pt x="1264" y="439"/>
                    <a:pt x="1261" y="440"/>
                  </a:cubicBezTo>
                  <a:cubicBezTo>
                    <a:pt x="1268" y="443"/>
                    <a:pt x="1271" y="441"/>
                    <a:pt x="1280" y="439"/>
                  </a:cubicBezTo>
                  <a:close/>
                  <a:moveTo>
                    <a:pt x="1843" y="411"/>
                  </a:moveTo>
                  <a:cubicBezTo>
                    <a:pt x="1844" y="419"/>
                    <a:pt x="1848" y="414"/>
                    <a:pt x="1854" y="414"/>
                  </a:cubicBezTo>
                  <a:cubicBezTo>
                    <a:pt x="1852" y="409"/>
                    <a:pt x="1848" y="410"/>
                    <a:pt x="1843" y="411"/>
                  </a:cubicBezTo>
                  <a:close/>
                  <a:moveTo>
                    <a:pt x="225" y="471"/>
                  </a:moveTo>
                  <a:cubicBezTo>
                    <a:pt x="218" y="471"/>
                    <a:pt x="212" y="471"/>
                    <a:pt x="209" y="474"/>
                  </a:cubicBezTo>
                  <a:cubicBezTo>
                    <a:pt x="211" y="484"/>
                    <a:pt x="220" y="486"/>
                    <a:pt x="230" y="487"/>
                  </a:cubicBezTo>
                  <a:cubicBezTo>
                    <a:pt x="231" y="484"/>
                    <a:pt x="225" y="477"/>
                    <a:pt x="225" y="471"/>
                  </a:cubicBezTo>
                  <a:close/>
                  <a:moveTo>
                    <a:pt x="1533" y="426"/>
                  </a:moveTo>
                  <a:cubicBezTo>
                    <a:pt x="1545" y="426"/>
                    <a:pt x="1545" y="426"/>
                    <a:pt x="1545" y="426"/>
                  </a:cubicBezTo>
                  <a:cubicBezTo>
                    <a:pt x="1543" y="423"/>
                    <a:pt x="1533" y="418"/>
                    <a:pt x="1533" y="426"/>
                  </a:cubicBezTo>
                  <a:close/>
                  <a:moveTo>
                    <a:pt x="1616" y="417"/>
                  </a:moveTo>
                  <a:cubicBezTo>
                    <a:pt x="1617" y="421"/>
                    <a:pt x="1622" y="419"/>
                    <a:pt x="1626" y="419"/>
                  </a:cubicBezTo>
                  <a:cubicBezTo>
                    <a:pt x="1625" y="416"/>
                    <a:pt x="1619" y="414"/>
                    <a:pt x="1616" y="417"/>
                  </a:cubicBezTo>
                  <a:close/>
                  <a:moveTo>
                    <a:pt x="1509" y="418"/>
                  </a:moveTo>
                  <a:cubicBezTo>
                    <a:pt x="1516" y="419"/>
                    <a:pt x="1507" y="413"/>
                    <a:pt x="1512" y="412"/>
                  </a:cubicBezTo>
                  <a:cubicBezTo>
                    <a:pt x="1517" y="412"/>
                    <a:pt x="1515" y="420"/>
                    <a:pt x="1519" y="421"/>
                  </a:cubicBezTo>
                  <a:cubicBezTo>
                    <a:pt x="1526" y="420"/>
                    <a:pt x="1521" y="409"/>
                    <a:pt x="1525" y="405"/>
                  </a:cubicBezTo>
                  <a:cubicBezTo>
                    <a:pt x="1519" y="397"/>
                    <a:pt x="1510" y="401"/>
                    <a:pt x="1500" y="398"/>
                  </a:cubicBezTo>
                  <a:cubicBezTo>
                    <a:pt x="1499" y="400"/>
                    <a:pt x="1497" y="402"/>
                    <a:pt x="1498" y="407"/>
                  </a:cubicBezTo>
                  <a:cubicBezTo>
                    <a:pt x="1502" y="411"/>
                    <a:pt x="1510" y="409"/>
                    <a:pt x="1509" y="418"/>
                  </a:cubicBezTo>
                  <a:close/>
                  <a:moveTo>
                    <a:pt x="287" y="468"/>
                  </a:moveTo>
                  <a:cubicBezTo>
                    <a:pt x="284" y="470"/>
                    <a:pt x="288" y="474"/>
                    <a:pt x="291" y="473"/>
                  </a:cubicBezTo>
                  <a:cubicBezTo>
                    <a:pt x="291" y="468"/>
                    <a:pt x="288" y="469"/>
                    <a:pt x="287" y="468"/>
                  </a:cubicBezTo>
                  <a:close/>
                  <a:moveTo>
                    <a:pt x="187" y="469"/>
                  </a:moveTo>
                  <a:cubicBezTo>
                    <a:pt x="184" y="466"/>
                    <a:pt x="179" y="470"/>
                    <a:pt x="178" y="473"/>
                  </a:cubicBezTo>
                  <a:cubicBezTo>
                    <a:pt x="178" y="476"/>
                    <a:pt x="181" y="476"/>
                    <a:pt x="183" y="474"/>
                  </a:cubicBezTo>
                  <a:cubicBezTo>
                    <a:pt x="184" y="474"/>
                    <a:pt x="184" y="476"/>
                    <a:pt x="184" y="477"/>
                  </a:cubicBezTo>
                  <a:cubicBezTo>
                    <a:pt x="190" y="476"/>
                    <a:pt x="184" y="472"/>
                    <a:pt x="187" y="469"/>
                  </a:cubicBezTo>
                  <a:close/>
                  <a:moveTo>
                    <a:pt x="1267" y="424"/>
                  </a:moveTo>
                  <a:cubicBezTo>
                    <a:pt x="1271" y="429"/>
                    <a:pt x="1278" y="427"/>
                    <a:pt x="1282" y="426"/>
                  </a:cubicBezTo>
                  <a:cubicBezTo>
                    <a:pt x="1278" y="424"/>
                    <a:pt x="1272" y="422"/>
                    <a:pt x="1267" y="424"/>
                  </a:cubicBezTo>
                  <a:close/>
                  <a:moveTo>
                    <a:pt x="1631" y="404"/>
                  </a:moveTo>
                  <a:cubicBezTo>
                    <a:pt x="1631" y="401"/>
                    <a:pt x="1629" y="400"/>
                    <a:pt x="1625" y="400"/>
                  </a:cubicBezTo>
                  <a:cubicBezTo>
                    <a:pt x="1625" y="396"/>
                    <a:pt x="1630" y="396"/>
                    <a:pt x="1629" y="391"/>
                  </a:cubicBezTo>
                  <a:cubicBezTo>
                    <a:pt x="1624" y="388"/>
                    <a:pt x="1621" y="394"/>
                    <a:pt x="1621" y="399"/>
                  </a:cubicBezTo>
                  <a:cubicBezTo>
                    <a:pt x="1625" y="400"/>
                    <a:pt x="1625" y="405"/>
                    <a:pt x="1631" y="404"/>
                  </a:cubicBezTo>
                  <a:close/>
                  <a:moveTo>
                    <a:pt x="1558" y="406"/>
                  </a:moveTo>
                  <a:cubicBezTo>
                    <a:pt x="1563" y="407"/>
                    <a:pt x="1560" y="400"/>
                    <a:pt x="1559" y="399"/>
                  </a:cubicBezTo>
                  <a:cubicBezTo>
                    <a:pt x="1554" y="401"/>
                    <a:pt x="1558" y="402"/>
                    <a:pt x="1558" y="406"/>
                  </a:cubicBezTo>
                  <a:close/>
                  <a:moveTo>
                    <a:pt x="352" y="446"/>
                  </a:moveTo>
                  <a:cubicBezTo>
                    <a:pt x="345" y="445"/>
                    <a:pt x="348" y="455"/>
                    <a:pt x="340" y="451"/>
                  </a:cubicBezTo>
                  <a:cubicBezTo>
                    <a:pt x="342" y="462"/>
                    <a:pt x="353" y="452"/>
                    <a:pt x="358" y="453"/>
                  </a:cubicBezTo>
                  <a:cubicBezTo>
                    <a:pt x="358" y="448"/>
                    <a:pt x="350" y="453"/>
                    <a:pt x="352" y="446"/>
                  </a:cubicBezTo>
                  <a:close/>
                  <a:moveTo>
                    <a:pt x="281" y="445"/>
                  </a:moveTo>
                  <a:cubicBezTo>
                    <a:pt x="277" y="444"/>
                    <a:pt x="277" y="447"/>
                    <a:pt x="274" y="447"/>
                  </a:cubicBezTo>
                  <a:cubicBezTo>
                    <a:pt x="277" y="456"/>
                    <a:pt x="282" y="454"/>
                    <a:pt x="293" y="454"/>
                  </a:cubicBezTo>
                  <a:cubicBezTo>
                    <a:pt x="289" y="445"/>
                    <a:pt x="283" y="454"/>
                    <a:pt x="281" y="445"/>
                  </a:cubicBezTo>
                  <a:close/>
                  <a:moveTo>
                    <a:pt x="1295" y="407"/>
                  </a:moveTo>
                  <a:cubicBezTo>
                    <a:pt x="1295" y="403"/>
                    <a:pt x="1283" y="403"/>
                    <a:pt x="1284" y="409"/>
                  </a:cubicBezTo>
                  <a:cubicBezTo>
                    <a:pt x="1288" y="412"/>
                    <a:pt x="1291" y="407"/>
                    <a:pt x="1295" y="407"/>
                  </a:cubicBezTo>
                  <a:close/>
                  <a:moveTo>
                    <a:pt x="1553" y="393"/>
                  </a:moveTo>
                  <a:cubicBezTo>
                    <a:pt x="1551" y="389"/>
                    <a:pt x="1548" y="388"/>
                    <a:pt x="1547" y="384"/>
                  </a:cubicBezTo>
                  <a:cubicBezTo>
                    <a:pt x="1543" y="387"/>
                    <a:pt x="1546" y="390"/>
                    <a:pt x="1546" y="396"/>
                  </a:cubicBezTo>
                  <a:cubicBezTo>
                    <a:pt x="1551" y="397"/>
                    <a:pt x="1550" y="393"/>
                    <a:pt x="1553" y="393"/>
                  </a:cubicBezTo>
                  <a:close/>
                  <a:moveTo>
                    <a:pt x="223" y="451"/>
                  </a:moveTo>
                  <a:cubicBezTo>
                    <a:pt x="220" y="445"/>
                    <a:pt x="221" y="446"/>
                    <a:pt x="222" y="440"/>
                  </a:cubicBezTo>
                  <a:cubicBezTo>
                    <a:pt x="218" y="441"/>
                    <a:pt x="215" y="437"/>
                    <a:pt x="213" y="440"/>
                  </a:cubicBezTo>
                  <a:cubicBezTo>
                    <a:pt x="215" y="444"/>
                    <a:pt x="216" y="451"/>
                    <a:pt x="223" y="451"/>
                  </a:cubicBezTo>
                  <a:close/>
                  <a:moveTo>
                    <a:pt x="1497" y="390"/>
                  </a:moveTo>
                  <a:cubicBezTo>
                    <a:pt x="1493" y="388"/>
                    <a:pt x="1484" y="386"/>
                    <a:pt x="1483" y="392"/>
                  </a:cubicBezTo>
                  <a:cubicBezTo>
                    <a:pt x="1486" y="393"/>
                    <a:pt x="1495" y="390"/>
                    <a:pt x="1497" y="390"/>
                  </a:cubicBezTo>
                  <a:close/>
                  <a:moveTo>
                    <a:pt x="1542" y="388"/>
                  </a:moveTo>
                  <a:cubicBezTo>
                    <a:pt x="1538" y="386"/>
                    <a:pt x="1533" y="389"/>
                    <a:pt x="1531" y="383"/>
                  </a:cubicBezTo>
                  <a:cubicBezTo>
                    <a:pt x="1527" y="387"/>
                    <a:pt x="1538" y="395"/>
                    <a:pt x="1542" y="388"/>
                  </a:cubicBezTo>
                  <a:close/>
                  <a:moveTo>
                    <a:pt x="280" y="439"/>
                  </a:moveTo>
                  <a:cubicBezTo>
                    <a:pt x="279" y="436"/>
                    <a:pt x="277" y="434"/>
                    <a:pt x="272" y="435"/>
                  </a:cubicBezTo>
                  <a:cubicBezTo>
                    <a:pt x="272" y="437"/>
                    <a:pt x="270" y="438"/>
                    <a:pt x="271" y="440"/>
                  </a:cubicBezTo>
                  <a:cubicBezTo>
                    <a:pt x="275" y="441"/>
                    <a:pt x="277" y="439"/>
                    <a:pt x="280" y="439"/>
                  </a:cubicBezTo>
                  <a:close/>
                  <a:moveTo>
                    <a:pt x="1479" y="373"/>
                  </a:moveTo>
                  <a:cubicBezTo>
                    <a:pt x="1478" y="376"/>
                    <a:pt x="1478" y="379"/>
                    <a:pt x="1477" y="383"/>
                  </a:cubicBezTo>
                  <a:cubicBezTo>
                    <a:pt x="1479" y="382"/>
                    <a:pt x="1479" y="379"/>
                    <a:pt x="1483" y="380"/>
                  </a:cubicBezTo>
                  <a:cubicBezTo>
                    <a:pt x="1483" y="373"/>
                    <a:pt x="1479" y="374"/>
                    <a:pt x="1481" y="367"/>
                  </a:cubicBezTo>
                  <a:cubicBezTo>
                    <a:pt x="1487" y="368"/>
                    <a:pt x="1489" y="373"/>
                    <a:pt x="1491" y="377"/>
                  </a:cubicBezTo>
                  <a:cubicBezTo>
                    <a:pt x="1494" y="376"/>
                    <a:pt x="1493" y="373"/>
                    <a:pt x="1497" y="374"/>
                  </a:cubicBezTo>
                  <a:cubicBezTo>
                    <a:pt x="1494" y="370"/>
                    <a:pt x="1492" y="368"/>
                    <a:pt x="1491" y="363"/>
                  </a:cubicBezTo>
                  <a:cubicBezTo>
                    <a:pt x="1479" y="362"/>
                    <a:pt x="1470" y="364"/>
                    <a:pt x="1460" y="367"/>
                  </a:cubicBezTo>
                  <a:cubicBezTo>
                    <a:pt x="1463" y="376"/>
                    <a:pt x="1470" y="371"/>
                    <a:pt x="1479" y="373"/>
                  </a:cubicBezTo>
                  <a:close/>
                  <a:moveTo>
                    <a:pt x="1550" y="364"/>
                  </a:moveTo>
                  <a:cubicBezTo>
                    <a:pt x="1550" y="370"/>
                    <a:pt x="1555" y="370"/>
                    <a:pt x="1554" y="376"/>
                  </a:cubicBezTo>
                  <a:cubicBezTo>
                    <a:pt x="1557" y="377"/>
                    <a:pt x="1556" y="374"/>
                    <a:pt x="1559" y="374"/>
                  </a:cubicBezTo>
                  <a:cubicBezTo>
                    <a:pt x="1558" y="372"/>
                    <a:pt x="1556" y="373"/>
                    <a:pt x="1556" y="371"/>
                  </a:cubicBezTo>
                  <a:cubicBezTo>
                    <a:pt x="1556" y="370"/>
                    <a:pt x="1557" y="370"/>
                    <a:pt x="1557" y="368"/>
                  </a:cubicBezTo>
                  <a:cubicBezTo>
                    <a:pt x="1564" y="370"/>
                    <a:pt x="1576" y="369"/>
                    <a:pt x="1581" y="363"/>
                  </a:cubicBezTo>
                  <a:cubicBezTo>
                    <a:pt x="1586" y="365"/>
                    <a:pt x="1592" y="364"/>
                    <a:pt x="1598" y="364"/>
                  </a:cubicBezTo>
                  <a:cubicBezTo>
                    <a:pt x="1586" y="355"/>
                    <a:pt x="1572" y="365"/>
                    <a:pt x="1559" y="356"/>
                  </a:cubicBezTo>
                  <a:cubicBezTo>
                    <a:pt x="1555" y="357"/>
                    <a:pt x="1556" y="364"/>
                    <a:pt x="1550" y="364"/>
                  </a:cubicBezTo>
                  <a:close/>
                  <a:moveTo>
                    <a:pt x="1606" y="367"/>
                  </a:moveTo>
                  <a:cubicBezTo>
                    <a:pt x="1603" y="368"/>
                    <a:pt x="1603" y="365"/>
                    <a:pt x="1599" y="366"/>
                  </a:cubicBezTo>
                  <a:cubicBezTo>
                    <a:pt x="1599" y="368"/>
                    <a:pt x="1599" y="369"/>
                    <a:pt x="1598" y="369"/>
                  </a:cubicBezTo>
                  <a:cubicBezTo>
                    <a:pt x="1598" y="372"/>
                    <a:pt x="1602" y="370"/>
                    <a:pt x="1602" y="373"/>
                  </a:cubicBezTo>
                  <a:cubicBezTo>
                    <a:pt x="1604" y="372"/>
                    <a:pt x="1606" y="371"/>
                    <a:pt x="1606" y="367"/>
                  </a:cubicBezTo>
                  <a:close/>
                  <a:moveTo>
                    <a:pt x="347" y="413"/>
                  </a:moveTo>
                  <a:cubicBezTo>
                    <a:pt x="347" y="411"/>
                    <a:pt x="348" y="413"/>
                    <a:pt x="351" y="412"/>
                  </a:cubicBezTo>
                  <a:cubicBezTo>
                    <a:pt x="348" y="406"/>
                    <a:pt x="346" y="414"/>
                    <a:pt x="340" y="413"/>
                  </a:cubicBezTo>
                  <a:cubicBezTo>
                    <a:pt x="344" y="416"/>
                    <a:pt x="346" y="421"/>
                    <a:pt x="353" y="422"/>
                  </a:cubicBezTo>
                  <a:cubicBezTo>
                    <a:pt x="353" y="416"/>
                    <a:pt x="348" y="417"/>
                    <a:pt x="347" y="413"/>
                  </a:cubicBezTo>
                  <a:close/>
                  <a:moveTo>
                    <a:pt x="1608" y="363"/>
                  </a:moveTo>
                  <a:cubicBezTo>
                    <a:pt x="1609" y="357"/>
                    <a:pt x="1602" y="360"/>
                    <a:pt x="1600" y="362"/>
                  </a:cubicBezTo>
                  <a:cubicBezTo>
                    <a:pt x="1601" y="365"/>
                    <a:pt x="1606" y="363"/>
                    <a:pt x="1608" y="363"/>
                  </a:cubicBezTo>
                  <a:close/>
                  <a:moveTo>
                    <a:pt x="434" y="405"/>
                  </a:moveTo>
                  <a:cubicBezTo>
                    <a:pt x="434" y="403"/>
                    <a:pt x="431" y="404"/>
                    <a:pt x="429" y="404"/>
                  </a:cubicBezTo>
                  <a:cubicBezTo>
                    <a:pt x="429" y="405"/>
                    <a:pt x="431" y="405"/>
                    <a:pt x="432" y="405"/>
                  </a:cubicBezTo>
                  <a:cubicBezTo>
                    <a:pt x="431" y="407"/>
                    <a:pt x="428" y="406"/>
                    <a:pt x="426" y="406"/>
                  </a:cubicBezTo>
                  <a:cubicBezTo>
                    <a:pt x="426" y="409"/>
                    <a:pt x="429" y="410"/>
                    <a:pt x="426" y="410"/>
                  </a:cubicBezTo>
                  <a:cubicBezTo>
                    <a:pt x="429" y="413"/>
                    <a:pt x="435" y="413"/>
                    <a:pt x="437" y="410"/>
                  </a:cubicBezTo>
                  <a:cubicBezTo>
                    <a:pt x="438" y="408"/>
                    <a:pt x="431" y="406"/>
                    <a:pt x="434" y="405"/>
                  </a:cubicBezTo>
                  <a:close/>
                  <a:moveTo>
                    <a:pt x="379" y="404"/>
                  </a:moveTo>
                  <a:cubicBezTo>
                    <a:pt x="371" y="405"/>
                    <a:pt x="371" y="405"/>
                    <a:pt x="371" y="405"/>
                  </a:cubicBezTo>
                  <a:cubicBezTo>
                    <a:pt x="370" y="410"/>
                    <a:pt x="373" y="411"/>
                    <a:pt x="375" y="413"/>
                  </a:cubicBezTo>
                  <a:cubicBezTo>
                    <a:pt x="378" y="411"/>
                    <a:pt x="380" y="409"/>
                    <a:pt x="379" y="404"/>
                  </a:cubicBezTo>
                  <a:close/>
                  <a:moveTo>
                    <a:pt x="274" y="413"/>
                  </a:moveTo>
                  <a:cubicBezTo>
                    <a:pt x="276" y="413"/>
                    <a:pt x="277" y="411"/>
                    <a:pt x="276" y="408"/>
                  </a:cubicBezTo>
                  <a:cubicBezTo>
                    <a:pt x="272" y="408"/>
                    <a:pt x="272" y="408"/>
                    <a:pt x="272" y="408"/>
                  </a:cubicBezTo>
                  <a:cubicBezTo>
                    <a:pt x="272" y="411"/>
                    <a:pt x="273" y="411"/>
                    <a:pt x="274" y="413"/>
                  </a:cubicBezTo>
                  <a:close/>
                  <a:moveTo>
                    <a:pt x="1588" y="349"/>
                  </a:moveTo>
                  <a:cubicBezTo>
                    <a:pt x="1587" y="350"/>
                    <a:pt x="1586" y="352"/>
                    <a:pt x="1586" y="355"/>
                  </a:cubicBezTo>
                  <a:cubicBezTo>
                    <a:pt x="1591" y="355"/>
                    <a:pt x="1590" y="352"/>
                    <a:pt x="1594" y="353"/>
                  </a:cubicBezTo>
                  <a:cubicBezTo>
                    <a:pt x="1595" y="349"/>
                    <a:pt x="1590" y="350"/>
                    <a:pt x="1588" y="349"/>
                  </a:cubicBezTo>
                  <a:close/>
                  <a:moveTo>
                    <a:pt x="1434" y="356"/>
                  </a:moveTo>
                  <a:cubicBezTo>
                    <a:pt x="1434" y="353"/>
                    <a:pt x="1439" y="351"/>
                    <a:pt x="1436" y="348"/>
                  </a:cubicBezTo>
                  <a:cubicBezTo>
                    <a:pt x="1435" y="351"/>
                    <a:pt x="1429" y="354"/>
                    <a:pt x="1434" y="356"/>
                  </a:cubicBezTo>
                  <a:close/>
                  <a:moveTo>
                    <a:pt x="1440" y="349"/>
                  </a:moveTo>
                  <a:cubicBezTo>
                    <a:pt x="1439" y="355"/>
                    <a:pt x="1444" y="353"/>
                    <a:pt x="1446" y="356"/>
                  </a:cubicBezTo>
                  <a:cubicBezTo>
                    <a:pt x="1448" y="354"/>
                    <a:pt x="1444" y="348"/>
                    <a:pt x="1440" y="349"/>
                  </a:cubicBezTo>
                  <a:close/>
                  <a:moveTo>
                    <a:pt x="372" y="397"/>
                  </a:moveTo>
                  <a:cubicBezTo>
                    <a:pt x="375" y="397"/>
                    <a:pt x="378" y="398"/>
                    <a:pt x="379" y="400"/>
                  </a:cubicBezTo>
                  <a:cubicBezTo>
                    <a:pt x="385" y="398"/>
                    <a:pt x="380" y="391"/>
                    <a:pt x="377" y="388"/>
                  </a:cubicBezTo>
                  <a:cubicBezTo>
                    <a:pt x="373" y="389"/>
                    <a:pt x="372" y="392"/>
                    <a:pt x="372" y="397"/>
                  </a:cubicBezTo>
                  <a:close/>
                  <a:moveTo>
                    <a:pt x="443" y="381"/>
                  </a:moveTo>
                  <a:cubicBezTo>
                    <a:pt x="437" y="382"/>
                    <a:pt x="436" y="376"/>
                    <a:pt x="429" y="378"/>
                  </a:cubicBezTo>
                  <a:cubicBezTo>
                    <a:pt x="429" y="385"/>
                    <a:pt x="429" y="385"/>
                    <a:pt x="429" y="385"/>
                  </a:cubicBezTo>
                  <a:cubicBezTo>
                    <a:pt x="435" y="384"/>
                    <a:pt x="436" y="388"/>
                    <a:pt x="439" y="390"/>
                  </a:cubicBezTo>
                  <a:cubicBezTo>
                    <a:pt x="443" y="387"/>
                    <a:pt x="440" y="385"/>
                    <a:pt x="443" y="381"/>
                  </a:cubicBezTo>
                  <a:close/>
                  <a:moveTo>
                    <a:pt x="972" y="360"/>
                  </a:moveTo>
                  <a:cubicBezTo>
                    <a:pt x="971" y="362"/>
                    <a:pt x="967" y="361"/>
                    <a:pt x="968" y="365"/>
                  </a:cubicBezTo>
                  <a:cubicBezTo>
                    <a:pt x="971" y="364"/>
                    <a:pt x="971" y="366"/>
                    <a:pt x="974" y="366"/>
                  </a:cubicBezTo>
                  <a:cubicBezTo>
                    <a:pt x="974" y="363"/>
                    <a:pt x="973" y="362"/>
                    <a:pt x="972" y="360"/>
                  </a:cubicBezTo>
                  <a:close/>
                  <a:moveTo>
                    <a:pt x="659" y="374"/>
                  </a:moveTo>
                  <a:cubicBezTo>
                    <a:pt x="664" y="373"/>
                    <a:pt x="666" y="369"/>
                    <a:pt x="666" y="378"/>
                  </a:cubicBezTo>
                  <a:cubicBezTo>
                    <a:pt x="673" y="378"/>
                    <a:pt x="673" y="378"/>
                    <a:pt x="673" y="378"/>
                  </a:cubicBezTo>
                  <a:cubicBezTo>
                    <a:pt x="674" y="374"/>
                    <a:pt x="670" y="376"/>
                    <a:pt x="667" y="375"/>
                  </a:cubicBezTo>
                  <a:cubicBezTo>
                    <a:pt x="665" y="369"/>
                    <a:pt x="672" y="370"/>
                    <a:pt x="672" y="366"/>
                  </a:cubicBezTo>
                  <a:cubicBezTo>
                    <a:pt x="670" y="365"/>
                    <a:pt x="660" y="366"/>
                    <a:pt x="657" y="366"/>
                  </a:cubicBezTo>
                  <a:cubicBezTo>
                    <a:pt x="656" y="371"/>
                    <a:pt x="660" y="370"/>
                    <a:pt x="659" y="374"/>
                  </a:cubicBezTo>
                  <a:close/>
                  <a:moveTo>
                    <a:pt x="1438" y="338"/>
                  </a:moveTo>
                  <a:cubicBezTo>
                    <a:pt x="1440" y="341"/>
                    <a:pt x="1444" y="341"/>
                    <a:pt x="1449" y="341"/>
                  </a:cubicBezTo>
                  <a:cubicBezTo>
                    <a:pt x="1446" y="338"/>
                    <a:pt x="1442" y="336"/>
                    <a:pt x="1438" y="338"/>
                  </a:cubicBezTo>
                  <a:close/>
                  <a:moveTo>
                    <a:pt x="834" y="361"/>
                  </a:moveTo>
                  <a:cubicBezTo>
                    <a:pt x="835" y="372"/>
                    <a:pt x="844" y="361"/>
                    <a:pt x="847" y="363"/>
                  </a:cubicBezTo>
                  <a:cubicBezTo>
                    <a:pt x="851" y="358"/>
                    <a:pt x="836" y="356"/>
                    <a:pt x="834" y="361"/>
                  </a:cubicBezTo>
                  <a:close/>
                  <a:moveTo>
                    <a:pt x="918" y="355"/>
                  </a:moveTo>
                  <a:cubicBezTo>
                    <a:pt x="921" y="350"/>
                    <a:pt x="927" y="360"/>
                    <a:pt x="927" y="352"/>
                  </a:cubicBezTo>
                  <a:cubicBezTo>
                    <a:pt x="915" y="352"/>
                    <a:pt x="915" y="352"/>
                    <a:pt x="915" y="352"/>
                  </a:cubicBezTo>
                  <a:cubicBezTo>
                    <a:pt x="916" y="356"/>
                    <a:pt x="913" y="356"/>
                    <a:pt x="914" y="359"/>
                  </a:cubicBezTo>
                  <a:cubicBezTo>
                    <a:pt x="919" y="360"/>
                    <a:pt x="921" y="364"/>
                    <a:pt x="928" y="362"/>
                  </a:cubicBezTo>
                  <a:cubicBezTo>
                    <a:pt x="926" y="358"/>
                    <a:pt x="922" y="357"/>
                    <a:pt x="918" y="355"/>
                  </a:cubicBezTo>
                  <a:close/>
                  <a:moveTo>
                    <a:pt x="1074" y="355"/>
                  </a:moveTo>
                  <a:cubicBezTo>
                    <a:pt x="1079" y="353"/>
                    <a:pt x="1082" y="357"/>
                    <a:pt x="1084" y="354"/>
                  </a:cubicBezTo>
                  <a:cubicBezTo>
                    <a:pt x="1082" y="352"/>
                    <a:pt x="1073" y="348"/>
                    <a:pt x="1074" y="355"/>
                  </a:cubicBezTo>
                  <a:close/>
                  <a:moveTo>
                    <a:pt x="555" y="375"/>
                  </a:moveTo>
                  <a:cubicBezTo>
                    <a:pt x="553" y="370"/>
                    <a:pt x="543" y="374"/>
                    <a:pt x="540" y="372"/>
                  </a:cubicBezTo>
                  <a:cubicBezTo>
                    <a:pt x="540" y="378"/>
                    <a:pt x="549" y="375"/>
                    <a:pt x="552" y="378"/>
                  </a:cubicBezTo>
                  <a:cubicBezTo>
                    <a:pt x="554" y="377"/>
                    <a:pt x="553" y="375"/>
                    <a:pt x="555" y="375"/>
                  </a:cubicBezTo>
                  <a:close/>
                  <a:moveTo>
                    <a:pt x="614" y="368"/>
                  </a:moveTo>
                  <a:cubicBezTo>
                    <a:pt x="619" y="371"/>
                    <a:pt x="618" y="367"/>
                    <a:pt x="622" y="365"/>
                  </a:cubicBezTo>
                  <a:cubicBezTo>
                    <a:pt x="621" y="362"/>
                    <a:pt x="612" y="364"/>
                    <a:pt x="614" y="368"/>
                  </a:cubicBezTo>
                  <a:close/>
                  <a:moveTo>
                    <a:pt x="730" y="359"/>
                  </a:moveTo>
                  <a:cubicBezTo>
                    <a:pt x="730" y="363"/>
                    <a:pt x="731" y="365"/>
                    <a:pt x="734" y="364"/>
                  </a:cubicBezTo>
                  <a:cubicBezTo>
                    <a:pt x="735" y="361"/>
                    <a:pt x="734" y="358"/>
                    <a:pt x="730" y="359"/>
                  </a:cubicBezTo>
                  <a:close/>
                  <a:moveTo>
                    <a:pt x="777" y="357"/>
                  </a:moveTo>
                  <a:cubicBezTo>
                    <a:pt x="777" y="359"/>
                    <a:pt x="779" y="360"/>
                    <a:pt x="779" y="362"/>
                  </a:cubicBezTo>
                  <a:cubicBezTo>
                    <a:pt x="784" y="362"/>
                    <a:pt x="787" y="361"/>
                    <a:pt x="791" y="359"/>
                  </a:cubicBezTo>
                  <a:cubicBezTo>
                    <a:pt x="787" y="354"/>
                    <a:pt x="784" y="356"/>
                    <a:pt x="777" y="357"/>
                  </a:cubicBezTo>
                  <a:close/>
                  <a:moveTo>
                    <a:pt x="898" y="353"/>
                  </a:moveTo>
                  <a:cubicBezTo>
                    <a:pt x="893" y="353"/>
                    <a:pt x="885" y="349"/>
                    <a:pt x="886" y="356"/>
                  </a:cubicBezTo>
                  <a:cubicBezTo>
                    <a:pt x="892" y="354"/>
                    <a:pt x="897" y="360"/>
                    <a:pt x="898" y="353"/>
                  </a:cubicBezTo>
                  <a:close/>
                  <a:moveTo>
                    <a:pt x="1073" y="344"/>
                  </a:moveTo>
                  <a:cubicBezTo>
                    <a:pt x="1080" y="342"/>
                    <a:pt x="1088" y="350"/>
                    <a:pt x="1095" y="344"/>
                  </a:cubicBezTo>
                  <a:cubicBezTo>
                    <a:pt x="1095" y="338"/>
                    <a:pt x="1082" y="348"/>
                    <a:pt x="1082" y="339"/>
                  </a:cubicBezTo>
                  <a:cubicBezTo>
                    <a:pt x="1081" y="343"/>
                    <a:pt x="1072" y="338"/>
                    <a:pt x="1073" y="344"/>
                  </a:cubicBezTo>
                  <a:close/>
                  <a:moveTo>
                    <a:pt x="1563" y="315"/>
                  </a:moveTo>
                  <a:cubicBezTo>
                    <a:pt x="1562" y="311"/>
                    <a:pt x="1555" y="312"/>
                    <a:pt x="1555" y="315"/>
                  </a:cubicBezTo>
                  <a:cubicBezTo>
                    <a:pt x="1554" y="321"/>
                    <a:pt x="1558" y="321"/>
                    <a:pt x="1558" y="325"/>
                  </a:cubicBezTo>
                  <a:cubicBezTo>
                    <a:pt x="1562" y="321"/>
                    <a:pt x="1559" y="317"/>
                    <a:pt x="1563" y="315"/>
                  </a:cubicBezTo>
                  <a:close/>
                  <a:moveTo>
                    <a:pt x="1077" y="335"/>
                  </a:moveTo>
                  <a:cubicBezTo>
                    <a:pt x="1073" y="337"/>
                    <a:pt x="1070" y="338"/>
                    <a:pt x="1071" y="332"/>
                  </a:cubicBezTo>
                  <a:cubicBezTo>
                    <a:pt x="1068" y="335"/>
                    <a:pt x="1067" y="340"/>
                    <a:pt x="1066" y="345"/>
                  </a:cubicBezTo>
                  <a:cubicBezTo>
                    <a:pt x="1072" y="345"/>
                    <a:pt x="1072" y="345"/>
                    <a:pt x="1072" y="345"/>
                  </a:cubicBezTo>
                  <a:cubicBezTo>
                    <a:pt x="1067" y="342"/>
                    <a:pt x="1072" y="341"/>
                    <a:pt x="1070" y="340"/>
                  </a:cubicBezTo>
                  <a:cubicBezTo>
                    <a:pt x="1070" y="337"/>
                    <a:pt x="1074" y="341"/>
                    <a:pt x="1077" y="340"/>
                  </a:cubicBezTo>
                  <a:lnTo>
                    <a:pt x="1077" y="335"/>
                  </a:lnTo>
                  <a:close/>
                  <a:moveTo>
                    <a:pt x="507" y="360"/>
                  </a:moveTo>
                  <a:cubicBezTo>
                    <a:pt x="507" y="363"/>
                    <a:pt x="511" y="362"/>
                    <a:pt x="512" y="365"/>
                  </a:cubicBezTo>
                  <a:cubicBezTo>
                    <a:pt x="513" y="360"/>
                    <a:pt x="510" y="358"/>
                    <a:pt x="515" y="352"/>
                  </a:cubicBezTo>
                  <a:cubicBezTo>
                    <a:pt x="510" y="354"/>
                    <a:pt x="512" y="349"/>
                    <a:pt x="508" y="350"/>
                  </a:cubicBezTo>
                  <a:cubicBezTo>
                    <a:pt x="507" y="353"/>
                    <a:pt x="510" y="359"/>
                    <a:pt x="507" y="360"/>
                  </a:cubicBezTo>
                  <a:close/>
                  <a:moveTo>
                    <a:pt x="1456" y="319"/>
                  </a:moveTo>
                  <a:cubicBezTo>
                    <a:pt x="1452" y="316"/>
                    <a:pt x="1451" y="310"/>
                    <a:pt x="1442" y="311"/>
                  </a:cubicBezTo>
                  <a:cubicBezTo>
                    <a:pt x="1443" y="314"/>
                    <a:pt x="1450" y="312"/>
                    <a:pt x="1448" y="318"/>
                  </a:cubicBezTo>
                  <a:cubicBezTo>
                    <a:pt x="1452" y="316"/>
                    <a:pt x="1452" y="320"/>
                    <a:pt x="1456" y="319"/>
                  </a:cubicBezTo>
                  <a:close/>
                  <a:moveTo>
                    <a:pt x="1122" y="316"/>
                  </a:moveTo>
                  <a:cubicBezTo>
                    <a:pt x="1117" y="316"/>
                    <a:pt x="1114" y="317"/>
                    <a:pt x="1114" y="322"/>
                  </a:cubicBezTo>
                  <a:cubicBezTo>
                    <a:pt x="1119" y="323"/>
                    <a:pt x="1119" y="321"/>
                    <a:pt x="1124" y="323"/>
                  </a:cubicBezTo>
                  <a:cubicBezTo>
                    <a:pt x="1124" y="319"/>
                    <a:pt x="1121" y="320"/>
                    <a:pt x="1122" y="316"/>
                  </a:cubicBezTo>
                  <a:close/>
                  <a:moveTo>
                    <a:pt x="1073" y="318"/>
                  </a:moveTo>
                  <a:cubicBezTo>
                    <a:pt x="1071" y="315"/>
                    <a:pt x="1066" y="315"/>
                    <a:pt x="1061" y="316"/>
                  </a:cubicBezTo>
                  <a:cubicBezTo>
                    <a:pt x="1061" y="318"/>
                    <a:pt x="1061" y="320"/>
                    <a:pt x="1060" y="320"/>
                  </a:cubicBezTo>
                  <a:cubicBezTo>
                    <a:pt x="1064" y="323"/>
                    <a:pt x="1066" y="318"/>
                    <a:pt x="1073" y="318"/>
                  </a:cubicBezTo>
                  <a:close/>
                  <a:moveTo>
                    <a:pt x="1442" y="298"/>
                  </a:moveTo>
                  <a:cubicBezTo>
                    <a:pt x="1440" y="303"/>
                    <a:pt x="1450" y="305"/>
                    <a:pt x="1449" y="299"/>
                  </a:cubicBezTo>
                  <a:cubicBezTo>
                    <a:pt x="1445" y="299"/>
                    <a:pt x="1446" y="296"/>
                    <a:pt x="1442" y="298"/>
                  </a:cubicBezTo>
                  <a:close/>
                  <a:moveTo>
                    <a:pt x="1515" y="298"/>
                  </a:moveTo>
                  <a:cubicBezTo>
                    <a:pt x="1513" y="295"/>
                    <a:pt x="1506" y="297"/>
                    <a:pt x="1505" y="292"/>
                  </a:cubicBezTo>
                  <a:cubicBezTo>
                    <a:pt x="1501" y="296"/>
                    <a:pt x="1511" y="303"/>
                    <a:pt x="1515" y="298"/>
                  </a:cubicBezTo>
                  <a:close/>
                  <a:moveTo>
                    <a:pt x="940" y="313"/>
                  </a:moveTo>
                  <a:cubicBezTo>
                    <a:pt x="941" y="312"/>
                    <a:pt x="942" y="309"/>
                    <a:pt x="941" y="306"/>
                  </a:cubicBezTo>
                  <a:cubicBezTo>
                    <a:pt x="940" y="308"/>
                    <a:pt x="939" y="308"/>
                    <a:pt x="939" y="305"/>
                  </a:cubicBezTo>
                  <a:cubicBezTo>
                    <a:pt x="935" y="303"/>
                    <a:pt x="932" y="309"/>
                    <a:pt x="931" y="305"/>
                  </a:cubicBezTo>
                  <a:cubicBezTo>
                    <a:pt x="928" y="315"/>
                    <a:pt x="938" y="322"/>
                    <a:pt x="947" y="316"/>
                  </a:cubicBezTo>
                  <a:cubicBezTo>
                    <a:pt x="946" y="314"/>
                    <a:pt x="944" y="313"/>
                    <a:pt x="940" y="313"/>
                  </a:cubicBezTo>
                  <a:close/>
                  <a:moveTo>
                    <a:pt x="1012" y="315"/>
                  </a:moveTo>
                  <a:cubicBezTo>
                    <a:pt x="1016" y="313"/>
                    <a:pt x="1016" y="312"/>
                    <a:pt x="1015" y="308"/>
                  </a:cubicBezTo>
                  <a:cubicBezTo>
                    <a:pt x="1014" y="309"/>
                    <a:pt x="1013" y="310"/>
                    <a:pt x="1011" y="310"/>
                  </a:cubicBezTo>
                  <a:cubicBezTo>
                    <a:pt x="1012" y="311"/>
                    <a:pt x="1012" y="313"/>
                    <a:pt x="1012" y="315"/>
                  </a:cubicBezTo>
                  <a:close/>
                  <a:moveTo>
                    <a:pt x="987" y="287"/>
                  </a:moveTo>
                  <a:cubicBezTo>
                    <a:pt x="988" y="287"/>
                    <a:pt x="988" y="288"/>
                    <a:pt x="989" y="289"/>
                  </a:cubicBezTo>
                  <a:cubicBezTo>
                    <a:pt x="989" y="288"/>
                    <a:pt x="988" y="287"/>
                    <a:pt x="987" y="287"/>
                  </a:cubicBezTo>
                  <a:close/>
                  <a:moveTo>
                    <a:pt x="989" y="289"/>
                  </a:moveTo>
                  <a:cubicBezTo>
                    <a:pt x="991" y="293"/>
                    <a:pt x="985" y="299"/>
                    <a:pt x="982" y="295"/>
                  </a:cubicBezTo>
                  <a:cubicBezTo>
                    <a:pt x="981" y="299"/>
                    <a:pt x="983" y="302"/>
                    <a:pt x="981" y="306"/>
                  </a:cubicBezTo>
                  <a:cubicBezTo>
                    <a:pt x="989" y="308"/>
                    <a:pt x="994" y="314"/>
                    <a:pt x="1004" y="314"/>
                  </a:cubicBezTo>
                  <a:cubicBezTo>
                    <a:pt x="1004" y="312"/>
                    <a:pt x="1006" y="311"/>
                    <a:pt x="1005" y="309"/>
                  </a:cubicBezTo>
                  <a:cubicBezTo>
                    <a:pt x="996" y="306"/>
                    <a:pt x="996" y="296"/>
                    <a:pt x="989" y="289"/>
                  </a:cubicBezTo>
                  <a:close/>
                  <a:moveTo>
                    <a:pt x="1066" y="312"/>
                  </a:moveTo>
                  <a:cubicBezTo>
                    <a:pt x="1066" y="303"/>
                    <a:pt x="1066" y="303"/>
                    <a:pt x="1066" y="303"/>
                  </a:cubicBezTo>
                  <a:cubicBezTo>
                    <a:pt x="1061" y="299"/>
                    <a:pt x="1059" y="304"/>
                    <a:pt x="1052" y="304"/>
                  </a:cubicBezTo>
                  <a:cubicBezTo>
                    <a:pt x="1056" y="307"/>
                    <a:pt x="1059" y="312"/>
                    <a:pt x="1066" y="312"/>
                  </a:cubicBezTo>
                  <a:close/>
                  <a:moveTo>
                    <a:pt x="1493" y="284"/>
                  </a:moveTo>
                  <a:cubicBezTo>
                    <a:pt x="1494" y="287"/>
                    <a:pt x="1496" y="289"/>
                    <a:pt x="1497" y="291"/>
                  </a:cubicBezTo>
                  <a:cubicBezTo>
                    <a:pt x="1500" y="289"/>
                    <a:pt x="1497" y="282"/>
                    <a:pt x="1493" y="284"/>
                  </a:cubicBezTo>
                  <a:close/>
                  <a:moveTo>
                    <a:pt x="1178" y="300"/>
                  </a:moveTo>
                  <a:cubicBezTo>
                    <a:pt x="1178" y="304"/>
                    <a:pt x="1184" y="301"/>
                    <a:pt x="1185" y="304"/>
                  </a:cubicBezTo>
                  <a:cubicBezTo>
                    <a:pt x="1188" y="299"/>
                    <a:pt x="1183" y="300"/>
                    <a:pt x="1178" y="300"/>
                  </a:cubicBezTo>
                  <a:close/>
                  <a:moveTo>
                    <a:pt x="1609" y="285"/>
                  </a:moveTo>
                  <a:cubicBezTo>
                    <a:pt x="1608" y="281"/>
                    <a:pt x="1604" y="277"/>
                    <a:pt x="1601" y="281"/>
                  </a:cubicBezTo>
                  <a:cubicBezTo>
                    <a:pt x="1602" y="284"/>
                    <a:pt x="1604" y="286"/>
                    <a:pt x="1609" y="285"/>
                  </a:cubicBezTo>
                  <a:close/>
                  <a:moveTo>
                    <a:pt x="1526" y="278"/>
                  </a:moveTo>
                  <a:cubicBezTo>
                    <a:pt x="1522" y="278"/>
                    <a:pt x="1520" y="281"/>
                    <a:pt x="1520" y="285"/>
                  </a:cubicBezTo>
                  <a:cubicBezTo>
                    <a:pt x="1522" y="284"/>
                    <a:pt x="1522" y="286"/>
                    <a:pt x="1523" y="287"/>
                  </a:cubicBezTo>
                  <a:cubicBezTo>
                    <a:pt x="1528" y="288"/>
                    <a:pt x="1526" y="282"/>
                    <a:pt x="1526" y="278"/>
                  </a:cubicBezTo>
                  <a:close/>
                  <a:moveTo>
                    <a:pt x="1101" y="301"/>
                  </a:moveTo>
                  <a:cubicBezTo>
                    <a:pt x="1100" y="306"/>
                    <a:pt x="1106" y="304"/>
                    <a:pt x="1111" y="304"/>
                  </a:cubicBezTo>
                  <a:cubicBezTo>
                    <a:pt x="1110" y="297"/>
                    <a:pt x="1105" y="304"/>
                    <a:pt x="1101" y="301"/>
                  </a:cubicBezTo>
                  <a:close/>
                  <a:moveTo>
                    <a:pt x="1439" y="290"/>
                  </a:moveTo>
                  <a:cubicBezTo>
                    <a:pt x="1446" y="289"/>
                    <a:pt x="1450" y="289"/>
                    <a:pt x="1454" y="288"/>
                  </a:cubicBezTo>
                  <a:cubicBezTo>
                    <a:pt x="1451" y="282"/>
                    <a:pt x="1447" y="279"/>
                    <a:pt x="1440" y="279"/>
                  </a:cubicBezTo>
                  <a:cubicBezTo>
                    <a:pt x="1437" y="283"/>
                    <a:pt x="1440" y="284"/>
                    <a:pt x="1439" y="290"/>
                  </a:cubicBezTo>
                  <a:close/>
                  <a:moveTo>
                    <a:pt x="1486" y="283"/>
                  </a:moveTo>
                  <a:cubicBezTo>
                    <a:pt x="1485" y="282"/>
                    <a:pt x="1482" y="282"/>
                    <a:pt x="1482" y="284"/>
                  </a:cubicBezTo>
                  <a:cubicBezTo>
                    <a:pt x="1480" y="284"/>
                    <a:pt x="1481" y="282"/>
                    <a:pt x="1480" y="281"/>
                  </a:cubicBezTo>
                  <a:cubicBezTo>
                    <a:pt x="1479" y="281"/>
                    <a:pt x="1478" y="283"/>
                    <a:pt x="1476" y="284"/>
                  </a:cubicBezTo>
                  <a:cubicBezTo>
                    <a:pt x="1477" y="289"/>
                    <a:pt x="1484" y="286"/>
                    <a:pt x="1486" y="283"/>
                  </a:cubicBezTo>
                  <a:close/>
                  <a:moveTo>
                    <a:pt x="1209" y="294"/>
                  </a:moveTo>
                  <a:cubicBezTo>
                    <a:pt x="1210" y="299"/>
                    <a:pt x="1214" y="296"/>
                    <a:pt x="1217" y="295"/>
                  </a:cubicBezTo>
                  <a:cubicBezTo>
                    <a:pt x="1214" y="293"/>
                    <a:pt x="1212" y="293"/>
                    <a:pt x="1209" y="294"/>
                  </a:cubicBezTo>
                  <a:close/>
                  <a:moveTo>
                    <a:pt x="636" y="310"/>
                  </a:moveTo>
                  <a:cubicBezTo>
                    <a:pt x="636" y="317"/>
                    <a:pt x="642" y="317"/>
                    <a:pt x="644" y="321"/>
                  </a:cubicBezTo>
                  <a:cubicBezTo>
                    <a:pt x="650" y="316"/>
                    <a:pt x="644" y="305"/>
                    <a:pt x="636" y="310"/>
                  </a:cubicBezTo>
                  <a:close/>
                  <a:moveTo>
                    <a:pt x="1306" y="281"/>
                  </a:moveTo>
                  <a:cubicBezTo>
                    <a:pt x="1304" y="276"/>
                    <a:pt x="1301" y="275"/>
                    <a:pt x="1307" y="272"/>
                  </a:cubicBezTo>
                  <a:cubicBezTo>
                    <a:pt x="1311" y="273"/>
                    <a:pt x="1304" y="275"/>
                    <a:pt x="1306" y="278"/>
                  </a:cubicBezTo>
                  <a:cubicBezTo>
                    <a:pt x="1310" y="279"/>
                    <a:pt x="1311" y="283"/>
                    <a:pt x="1318" y="281"/>
                  </a:cubicBezTo>
                  <a:cubicBezTo>
                    <a:pt x="1317" y="276"/>
                    <a:pt x="1312" y="276"/>
                    <a:pt x="1311" y="271"/>
                  </a:cubicBezTo>
                  <a:cubicBezTo>
                    <a:pt x="1318" y="266"/>
                    <a:pt x="1320" y="273"/>
                    <a:pt x="1322" y="279"/>
                  </a:cubicBezTo>
                  <a:cubicBezTo>
                    <a:pt x="1328" y="278"/>
                    <a:pt x="1326" y="274"/>
                    <a:pt x="1327" y="272"/>
                  </a:cubicBezTo>
                  <a:cubicBezTo>
                    <a:pt x="1330" y="271"/>
                    <a:pt x="1330" y="273"/>
                    <a:pt x="1330" y="275"/>
                  </a:cubicBezTo>
                  <a:cubicBezTo>
                    <a:pt x="1333" y="273"/>
                    <a:pt x="1333" y="267"/>
                    <a:pt x="1340" y="268"/>
                  </a:cubicBezTo>
                  <a:cubicBezTo>
                    <a:pt x="1336" y="260"/>
                    <a:pt x="1316" y="267"/>
                    <a:pt x="1313" y="255"/>
                  </a:cubicBezTo>
                  <a:cubicBezTo>
                    <a:pt x="1310" y="257"/>
                    <a:pt x="1310" y="254"/>
                    <a:pt x="1306" y="255"/>
                  </a:cubicBezTo>
                  <a:cubicBezTo>
                    <a:pt x="1307" y="256"/>
                    <a:pt x="1307" y="259"/>
                    <a:pt x="1309" y="259"/>
                  </a:cubicBezTo>
                  <a:cubicBezTo>
                    <a:pt x="1308" y="260"/>
                    <a:pt x="1306" y="260"/>
                    <a:pt x="1306" y="263"/>
                  </a:cubicBezTo>
                  <a:cubicBezTo>
                    <a:pt x="1301" y="265"/>
                    <a:pt x="1302" y="260"/>
                    <a:pt x="1298" y="261"/>
                  </a:cubicBezTo>
                  <a:cubicBezTo>
                    <a:pt x="1299" y="266"/>
                    <a:pt x="1295" y="261"/>
                    <a:pt x="1293" y="262"/>
                  </a:cubicBezTo>
                  <a:cubicBezTo>
                    <a:pt x="1291" y="268"/>
                    <a:pt x="1288" y="272"/>
                    <a:pt x="1288" y="279"/>
                  </a:cubicBezTo>
                  <a:cubicBezTo>
                    <a:pt x="1293" y="280"/>
                    <a:pt x="1301" y="283"/>
                    <a:pt x="1306" y="281"/>
                  </a:cubicBezTo>
                  <a:close/>
                  <a:moveTo>
                    <a:pt x="983" y="265"/>
                  </a:moveTo>
                  <a:cubicBezTo>
                    <a:pt x="978" y="266"/>
                    <a:pt x="979" y="269"/>
                    <a:pt x="982" y="272"/>
                  </a:cubicBezTo>
                  <a:cubicBezTo>
                    <a:pt x="978" y="273"/>
                    <a:pt x="978" y="270"/>
                    <a:pt x="975" y="271"/>
                  </a:cubicBezTo>
                  <a:cubicBezTo>
                    <a:pt x="976" y="274"/>
                    <a:pt x="977" y="276"/>
                    <a:pt x="978" y="279"/>
                  </a:cubicBezTo>
                  <a:cubicBezTo>
                    <a:pt x="976" y="283"/>
                    <a:pt x="969" y="282"/>
                    <a:pt x="970" y="289"/>
                  </a:cubicBezTo>
                  <a:cubicBezTo>
                    <a:pt x="976" y="288"/>
                    <a:pt x="978" y="294"/>
                    <a:pt x="983" y="290"/>
                  </a:cubicBezTo>
                  <a:cubicBezTo>
                    <a:pt x="982" y="279"/>
                    <a:pt x="982" y="279"/>
                    <a:pt x="982" y="279"/>
                  </a:cubicBezTo>
                  <a:cubicBezTo>
                    <a:pt x="985" y="278"/>
                    <a:pt x="985" y="281"/>
                    <a:pt x="989" y="280"/>
                  </a:cubicBezTo>
                  <a:cubicBezTo>
                    <a:pt x="989" y="272"/>
                    <a:pt x="989" y="272"/>
                    <a:pt x="989" y="272"/>
                  </a:cubicBezTo>
                  <a:cubicBezTo>
                    <a:pt x="983" y="273"/>
                    <a:pt x="984" y="268"/>
                    <a:pt x="983" y="265"/>
                  </a:cubicBezTo>
                  <a:close/>
                  <a:moveTo>
                    <a:pt x="990" y="280"/>
                  </a:moveTo>
                  <a:cubicBezTo>
                    <a:pt x="992" y="287"/>
                    <a:pt x="1000" y="288"/>
                    <a:pt x="1007" y="290"/>
                  </a:cubicBezTo>
                  <a:cubicBezTo>
                    <a:pt x="1009" y="288"/>
                    <a:pt x="1008" y="283"/>
                    <a:pt x="1008" y="279"/>
                  </a:cubicBezTo>
                  <a:cubicBezTo>
                    <a:pt x="1004" y="278"/>
                    <a:pt x="1002" y="276"/>
                    <a:pt x="1001" y="273"/>
                  </a:cubicBezTo>
                  <a:cubicBezTo>
                    <a:pt x="998" y="278"/>
                    <a:pt x="994" y="275"/>
                    <a:pt x="990" y="280"/>
                  </a:cubicBezTo>
                  <a:close/>
                  <a:moveTo>
                    <a:pt x="770" y="292"/>
                  </a:moveTo>
                  <a:cubicBezTo>
                    <a:pt x="772" y="298"/>
                    <a:pt x="781" y="299"/>
                    <a:pt x="780" y="289"/>
                  </a:cubicBezTo>
                  <a:cubicBezTo>
                    <a:pt x="774" y="288"/>
                    <a:pt x="775" y="292"/>
                    <a:pt x="770" y="292"/>
                  </a:cubicBezTo>
                  <a:close/>
                  <a:moveTo>
                    <a:pt x="808" y="296"/>
                  </a:moveTo>
                  <a:cubicBezTo>
                    <a:pt x="804" y="292"/>
                    <a:pt x="811" y="292"/>
                    <a:pt x="811" y="288"/>
                  </a:cubicBezTo>
                  <a:cubicBezTo>
                    <a:pt x="805" y="286"/>
                    <a:pt x="803" y="288"/>
                    <a:pt x="797" y="288"/>
                  </a:cubicBezTo>
                  <a:cubicBezTo>
                    <a:pt x="799" y="293"/>
                    <a:pt x="801" y="298"/>
                    <a:pt x="808" y="296"/>
                  </a:cubicBezTo>
                  <a:close/>
                  <a:moveTo>
                    <a:pt x="1758" y="250"/>
                  </a:moveTo>
                  <a:cubicBezTo>
                    <a:pt x="1756" y="248"/>
                    <a:pt x="1753" y="247"/>
                    <a:pt x="1749" y="247"/>
                  </a:cubicBezTo>
                  <a:cubicBezTo>
                    <a:pt x="1749" y="251"/>
                    <a:pt x="1757" y="251"/>
                    <a:pt x="1758" y="250"/>
                  </a:cubicBezTo>
                  <a:close/>
                  <a:moveTo>
                    <a:pt x="694" y="274"/>
                  </a:moveTo>
                  <a:cubicBezTo>
                    <a:pt x="689" y="274"/>
                    <a:pt x="688" y="270"/>
                    <a:pt x="683" y="270"/>
                  </a:cubicBezTo>
                  <a:cubicBezTo>
                    <a:pt x="677" y="275"/>
                    <a:pt x="673" y="283"/>
                    <a:pt x="680" y="290"/>
                  </a:cubicBezTo>
                  <a:cubicBezTo>
                    <a:pt x="682" y="289"/>
                    <a:pt x="689" y="291"/>
                    <a:pt x="689" y="288"/>
                  </a:cubicBezTo>
                  <a:cubicBezTo>
                    <a:pt x="692" y="294"/>
                    <a:pt x="700" y="295"/>
                    <a:pt x="707" y="296"/>
                  </a:cubicBezTo>
                  <a:cubicBezTo>
                    <a:pt x="708" y="288"/>
                    <a:pt x="710" y="288"/>
                    <a:pt x="709" y="277"/>
                  </a:cubicBezTo>
                  <a:cubicBezTo>
                    <a:pt x="701" y="276"/>
                    <a:pt x="698" y="280"/>
                    <a:pt x="694" y="284"/>
                  </a:cubicBezTo>
                  <a:cubicBezTo>
                    <a:pt x="688" y="282"/>
                    <a:pt x="695" y="279"/>
                    <a:pt x="694" y="274"/>
                  </a:cubicBezTo>
                  <a:close/>
                  <a:moveTo>
                    <a:pt x="1133" y="269"/>
                  </a:moveTo>
                  <a:cubicBezTo>
                    <a:pt x="1131" y="269"/>
                    <a:pt x="1131" y="271"/>
                    <a:pt x="1129" y="271"/>
                  </a:cubicBezTo>
                  <a:cubicBezTo>
                    <a:pt x="1129" y="274"/>
                    <a:pt x="1129" y="274"/>
                    <a:pt x="1129" y="274"/>
                  </a:cubicBezTo>
                  <a:cubicBezTo>
                    <a:pt x="1133" y="274"/>
                    <a:pt x="1135" y="276"/>
                    <a:pt x="1138" y="273"/>
                  </a:cubicBezTo>
                  <a:cubicBezTo>
                    <a:pt x="1138" y="270"/>
                    <a:pt x="1131" y="274"/>
                    <a:pt x="1133" y="269"/>
                  </a:cubicBezTo>
                  <a:close/>
                  <a:moveTo>
                    <a:pt x="1042" y="276"/>
                  </a:moveTo>
                  <a:cubicBezTo>
                    <a:pt x="1041" y="274"/>
                    <a:pt x="1043" y="273"/>
                    <a:pt x="1043" y="271"/>
                  </a:cubicBezTo>
                  <a:cubicBezTo>
                    <a:pt x="1033" y="275"/>
                    <a:pt x="1030" y="265"/>
                    <a:pt x="1023" y="258"/>
                  </a:cubicBezTo>
                  <a:cubicBezTo>
                    <a:pt x="1023" y="263"/>
                    <a:pt x="1021" y="266"/>
                    <a:pt x="1022" y="272"/>
                  </a:cubicBezTo>
                  <a:cubicBezTo>
                    <a:pt x="1028" y="274"/>
                    <a:pt x="1034" y="276"/>
                    <a:pt x="1042" y="276"/>
                  </a:cubicBezTo>
                  <a:close/>
                  <a:moveTo>
                    <a:pt x="902" y="273"/>
                  </a:moveTo>
                  <a:cubicBezTo>
                    <a:pt x="901" y="278"/>
                    <a:pt x="905" y="277"/>
                    <a:pt x="906" y="279"/>
                  </a:cubicBezTo>
                  <a:cubicBezTo>
                    <a:pt x="909" y="278"/>
                    <a:pt x="909" y="275"/>
                    <a:pt x="909" y="271"/>
                  </a:cubicBezTo>
                  <a:cubicBezTo>
                    <a:pt x="906" y="271"/>
                    <a:pt x="906" y="274"/>
                    <a:pt x="902" y="273"/>
                  </a:cubicBezTo>
                  <a:close/>
                  <a:moveTo>
                    <a:pt x="1787" y="233"/>
                  </a:moveTo>
                  <a:cubicBezTo>
                    <a:pt x="1785" y="235"/>
                    <a:pt x="1785" y="238"/>
                    <a:pt x="1784" y="240"/>
                  </a:cubicBezTo>
                  <a:cubicBezTo>
                    <a:pt x="1787" y="240"/>
                    <a:pt x="1787" y="236"/>
                    <a:pt x="1791" y="237"/>
                  </a:cubicBezTo>
                  <a:cubicBezTo>
                    <a:pt x="1791" y="234"/>
                    <a:pt x="1787" y="236"/>
                    <a:pt x="1787" y="233"/>
                  </a:cubicBezTo>
                  <a:close/>
                  <a:moveTo>
                    <a:pt x="1296" y="253"/>
                  </a:moveTo>
                  <a:cubicBezTo>
                    <a:pt x="1298" y="247"/>
                    <a:pt x="1292" y="246"/>
                    <a:pt x="1289" y="249"/>
                  </a:cubicBezTo>
                  <a:cubicBezTo>
                    <a:pt x="1291" y="251"/>
                    <a:pt x="1292" y="253"/>
                    <a:pt x="1296" y="253"/>
                  </a:cubicBezTo>
                  <a:close/>
                  <a:moveTo>
                    <a:pt x="770" y="265"/>
                  </a:moveTo>
                  <a:cubicBezTo>
                    <a:pt x="769" y="266"/>
                    <a:pt x="766" y="267"/>
                    <a:pt x="767" y="271"/>
                  </a:cubicBezTo>
                  <a:cubicBezTo>
                    <a:pt x="772" y="271"/>
                    <a:pt x="772" y="271"/>
                    <a:pt x="772" y="271"/>
                  </a:cubicBezTo>
                  <a:cubicBezTo>
                    <a:pt x="771" y="269"/>
                    <a:pt x="770" y="268"/>
                    <a:pt x="770" y="265"/>
                  </a:cubicBezTo>
                  <a:close/>
                  <a:moveTo>
                    <a:pt x="678" y="257"/>
                  </a:moveTo>
                  <a:cubicBezTo>
                    <a:pt x="671" y="256"/>
                    <a:pt x="666" y="258"/>
                    <a:pt x="660" y="254"/>
                  </a:cubicBezTo>
                  <a:cubicBezTo>
                    <a:pt x="646" y="265"/>
                    <a:pt x="667" y="280"/>
                    <a:pt x="677" y="272"/>
                  </a:cubicBezTo>
                  <a:cubicBezTo>
                    <a:pt x="677" y="272"/>
                    <a:pt x="676" y="265"/>
                    <a:pt x="683" y="269"/>
                  </a:cubicBezTo>
                  <a:cubicBezTo>
                    <a:pt x="681" y="265"/>
                    <a:pt x="677" y="264"/>
                    <a:pt x="678" y="257"/>
                  </a:cubicBezTo>
                  <a:close/>
                  <a:moveTo>
                    <a:pt x="705" y="264"/>
                  </a:moveTo>
                  <a:cubicBezTo>
                    <a:pt x="706" y="266"/>
                    <a:pt x="705" y="266"/>
                    <a:pt x="704" y="267"/>
                  </a:cubicBezTo>
                  <a:cubicBezTo>
                    <a:pt x="705" y="270"/>
                    <a:pt x="714" y="272"/>
                    <a:pt x="717" y="269"/>
                  </a:cubicBezTo>
                  <a:cubicBezTo>
                    <a:pt x="715" y="266"/>
                    <a:pt x="711" y="265"/>
                    <a:pt x="705" y="264"/>
                  </a:cubicBezTo>
                  <a:close/>
                  <a:moveTo>
                    <a:pt x="1432" y="238"/>
                  </a:moveTo>
                  <a:cubicBezTo>
                    <a:pt x="1432" y="235"/>
                    <a:pt x="1435" y="235"/>
                    <a:pt x="1433" y="232"/>
                  </a:cubicBezTo>
                  <a:cubicBezTo>
                    <a:pt x="1427" y="231"/>
                    <a:pt x="1427" y="231"/>
                    <a:pt x="1421" y="231"/>
                  </a:cubicBezTo>
                  <a:cubicBezTo>
                    <a:pt x="1424" y="234"/>
                    <a:pt x="1425" y="240"/>
                    <a:pt x="1432" y="238"/>
                  </a:cubicBezTo>
                  <a:close/>
                  <a:moveTo>
                    <a:pt x="1424" y="221"/>
                  </a:moveTo>
                  <a:cubicBezTo>
                    <a:pt x="1421" y="213"/>
                    <a:pt x="1415" y="221"/>
                    <a:pt x="1410" y="222"/>
                  </a:cubicBezTo>
                  <a:cubicBezTo>
                    <a:pt x="1412" y="232"/>
                    <a:pt x="1406" y="227"/>
                    <a:pt x="1404" y="233"/>
                  </a:cubicBezTo>
                  <a:cubicBezTo>
                    <a:pt x="1403" y="237"/>
                    <a:pt x="1409" y="234"/>
                    <a:pt x="1409" y="237"/>
                  </a:cubicBezTo>
                  <a:cubicBezTo>
                    <a:pt x="1420" y="235"/>
                    <a:pt x="1413" y="217"/>
                    <a:pt x="1424" y="221"/>
                  </a:cubicBezTo>
                  <a:close/>
                  <a:moveTo>
                    <a:pt x="1458" y="228"/>
                  </a:moveTo>
                  <a:cubicBezTo>
                    <a:pt x="1454" y="228"/>
                    <a:pt x="1454" y="230"/>
                    <a:pt x="1451" y="231"/>
                  </a:cubicBezTo>
                  <a:cubicBezTo>
                    <a:pt x="1454" y="234"/>
                    <a:pt x="1457" y="235"/>
                    <a:pt x="1463" y="234"/>
                  </a:cubicBezTo>
                  <a:cubicBezTo>
                    <a:pt x="1462" y="229"/>
                    <a:pt x="1458" y="231"/>
                    <a:pt x="1458" y="228"/>
                  </a:cubicBezTo>
                  <a:close/>
                  <a:moveTo>
                    <a:pt x="1347" y="235"/>
                  </a:moveTo>
                  <a:cubicBezTo>
                    <a:pt x="1347" y="230"/>
                    <a:pt x="1340" y="232"/>
                    <a:pt x="1335" y="232"/>
                  </a:cubicBezTo>
                  <a:cubicBezTo>
                    <a:pt x="1339" y="236"/>
                    <a:pt x="1340" y="234"/>
                    <a:pt x="1347" y="235"/>
                  </a:cubicBezTo>
                  <a:close/>
                  <a:moveTo>
                    <a:pt x="1447" y="226"/>
                  </a:moveTo>
                  <a:cubicBezTo>
                    <a:pt x="1440" y="220"/>
                    <a:pt x="1443" y="237"/>
                    <a:pt x="1448" y="230"/>
                  </a:cubicBezTo>
                  <a:cubicBezTo>
                    <a:pt x="1449" y="228"/>
                    <a:pt x="1443" y="227"/>
                    <a:pt x="1447" y="226"/>
                  </a:cubicBezTo>
                  <a:close/>
                  <a:moveTo>
                    <a:pt x="1834" y="211"/>
                  </a:moveTo>
                  <a:cubicBezTo>
                    <a:pt x="1837" y="214"/>
                    <a:pt x="1842" y="214"/>
                    <a:pt x="1847" y="213"/>
                  </a:cubicBezTo>
                  <a:cubicBezTo>
                    <a:pt x="1843" y="209"/>
                    <a:pt x="1841" y="212"/>
                    <a:pt x="1834" y="211"/>
                  </a:cubicBezTo>
                  <a:close/>
                  <a:moveTo>
                    <a:pt x="1860" y="203"/>
                  </a:moveTo>
                  <a:cubicBezTo>
                    <a:pt x="1857" y="197"/>
                    <a:pt x="1843" y="201"/>
                    <a:pt x="1845" y="194"/>
                  </a:cubicBezTo>
                  <a:cubicBezTo>
                    <a:pt x="1840" y="196"/>
                    <a:pt x="1839" y="193"/>
                    <a:pt x="1835" y="193"/>
                  </a:cubicBezTo>
                  <a:cubicBezTo>
                    <a:pt x="1840" y="200"/>
                    <a:pt x="1848" y="203"/>
                    <a:pt x="1860" y="203"/>
                  </a:cubicBezTo>
                  <a:close/>
                  <a:moveTo>
                    <a:pt x="1642" y="201"/>
                  </a:moveTo>
                  <a:cubicBezTo>
                    <a:pt x="1648" y="198"/>
                    <a:pt x="1654" y="203"/>
                    <a:pt x="1653" y="208"/>
                  </a:cubicBezTo>
                  <a:cubicBezTo>
                    <a:pt x="1656" y="208"/>
                    <a:pt x="1656" y="208"/>
                    <a:pt x="1656" y="208"/>
                  </a:cubicBezTo>
                  <a:cubicBezTo>
                    <a:pt x="1655" y="207"/>
                    <a:pt x="1656" y="207"/>
                    <a:pt x="1657" y="207"/>
                  </a:cubicBezTo>
                  <a:cubicBezTo>
                    <a:pt x="1650" y="203"/>
                    <a:pt x="1661" y="205"/>
                    <a:pt x="1661" y="200"/>
                  </a:cubicBezTo>
                  <a:cubicBezTo>
                    <a:pt x="1651" y="204"/>
                    <a:pt x="1644" y="192"/>
                    <a:pt x="1642" y="201"/>
                  </a:cubicBezTo>
                  <a:close/>
                  <a:moveTo>
                    <a:pt x="1491" y="213"/>
                  </a:moveTo>
                  <a:cubicBezTo>
                    <a:pt x="1489" y="206"/>
                    <a:pt x="1478" y="208"/>
                    <a:pt x="1473" y="204"/>
                  </a:cubicBezTo>
                  <a:cubicBezTo>
                    <a:pt x="1473" y="206"/>
                    <a:pt x="1477" y="205"/>
                    <a:pt x="1476" y="209"/>
                  </a:cubicBezTo>
                  <a:cubicBezTo>
                    <a:pt x="1483" y="208"/>
                    <a:pt x="1482" y="215"/>
                    <a:pt x="1491" y="213"/>
                  </a:cubicBezTo>
                  <a:close/>
                  <a:moveTo>
                    <a:pt x="1459" y="202"/>
                  </a:moveTo>
                  <a:cubicBezTo>
                    <a:pt x="1461" y="200"/>
                    <a:pt x="1463" y="199"/>
                    <a:pt x="1463" y="195"/>
                  </a:cubicBezTo>
                  <a:cubicBezTo>
                    <a:pt x="1453" y="196"/>
                    <a:pt x="1453" y="196"/>
                    <a:pt x="1453" y="196"/>
                  </a:cubicBezTo>
                  <a:cubicBezTo>
                    <a:pt x="1454" y="197"/>
                    <a:pt x="1455" y="196"/>
                    <a:pt x="1456" y="197"/>
                  </a:cubicBezTo>
                  <a:cubicBezTo>
                    <a:pt x="1457" y="201"/>
                    <a:pt x="1452" y="201"/>
                    <a:pt x="1454" y="206"/>
                  </a:cubicBezTo>
                  <a:cubicBezTo>
                    <a:pt x="1454" y="208"/>
                    <a:pt x="1451" y="207"/>
                    <a:pt x="1451" y="209"/>
                  </a:cubicBezTo>
                  <a:cubicBezTo>
                    <a:pt x="1444" y="210"/>
                    <a:pt x="1447" y="199"/>
                    <a:pt x="1439" y="200"/>
                  </a:cubicBezTo>
                  <a:cubicBezTo>
                    <a:pt x="1441" y="213"/>
                    <a:pt x="1454" y="211"/>
                    <a:pt x="1462" y="210"/>
                  </a:cubicBezTo>
                  <a:cubicBezTo>
                    <a:pt x="1463" y="208"/>
                    <a:pt x="1466" y="206"/>
                    <a:pt x="1466" y="203"/>
                  </a:cubicBezTo>
                  <a:cubicBezTo>
                    <a:pt x="1463" y="204"/>
                    <a:pt x="1461" y="203"/>
                    <a:pt x="1459" y="202"/>
                  </a:cubicBezTo>
                  <a:close/>
                  <a:moveTo>
                    <a:pt x="1397" y="205"/>
                  </a:moveTo>
                  <a:cubicBezTo>
                    <a:pt x="1404" y="209"/>
                    <a:pt x="1416" y="211"/>
                    <a:pt x="1428" y="212"/>
                  </a:cubicBezTo>
                  <a:cubicBezTo>
                    <a:pt x="1428" y="210"/>
                    <a:pt x="1425" y="207"/>
                    <a:pt x="1430" y="207"/>
                  </a:cubicBezTo>
                  <a:cubicBezTo>
                    <a:pt x="1429" y="204"/>
                    <a:pt x="1428" y="201"/>
                    <a:pt x="1424" y="201"/>
                  </a:cubicBezTo>
                  <a:cubicBezTo>
                    <a:pt x="1422" y="203"/>
                    <a:pt x="1423" y="206"/>
                    <a:pt x="1423" y="209"/>
                  </a:cubicBezTo>
                  <a:cubicBezTo>
                    <a:pt x="1415" y="210"/>
                    <a:pt x="1412" y="205"/>
                    <a:pt x="1408" y="200"/>
                  </a:cubicBezTo>
                  <a:cubicBezTo>
                    <a:pt x="1404" y="202"/>
                    <a:pt x="1402" y="205"/>
                    <a:pt x="1397" y="205"/>
                  </a:cubicBezTo>
                  <a:close/>
                  <a:moveTo>
                    <a:pt x="854" y="229"/>
                  </a:moveTo>
                  <a:cubicBezTo>
                    <a:pt x="849" y="228"/>
                    <a:pt x="849" y="233"/>
                    <a:pt x="846" y="233"/>
                  </a:cubicBezTo>
                  <a:cubicBezTo>
                    <a:pt x="848" y="236"/>
                    <a:pt x="852" y="236"/>
                    <a:pt x="856" y="236"/>
                  </a:cubicBezTo>
                  <a:cubicBezTo>
                    <a:pt x="856" y="232"/>
                    <a:pt x="853" y="233"/>
                    <a:pt x="854" y="229"/>
                  </a:cubicBezTo>
                  <a:close/>
                  <a:moveTo>
                    <a:pt x="1351" y="206"/>
                  </a:moveTo>
                  <a:cubicBezTo>
                    <a:pt x="1349" y="208"/>
                    <a:pt x="1352" y="209"/>
                    <a:pt x="1353" y="212"/>
                  </a:cubicBezTo>
                  <a:cubicBezTo>
                    <a:pt x="1355" y="212"/>
                    <a:pt x="1355" y="208"/>
                    <a:pt x="1358" y="208"/>
                  </a:cubicBezTo>
                  <a:cubicBezTo>
                    <a:pt x="1358" y="206"/>
                    <a:pt x="1355" y="207"/>
                    <a:pt x="1355" y="208"/>
                  </a:cubicBezTo>
                  <a:cubicBezTo>
                    <a:pt x="1354" y="207"/>
                    <a:pt x="1354" y="205"/>
                    <a:pt x="1351" y="206"/>
                  </a:cubicBezTo>
                  <a:close/>
                  <a:moveTo>
                    <a:pt x="1380" y="207"/>
                  </a:moveTo>
                  <a:cubicBezTo>
                    <a:pt x="1382" y="209"/>
                    <a:pt x="1387" y="209"/>
                    <a:pt x="1386" y="204"/>
                  </a:cubicBezTo>
                  <a:cubicBezTo>
                    <a:pt x="1384" y="202"/>
                    <a:pt x="1379" y="203"/>
                    <a:pt x="1380" y="207"/>
                  </a:cubicBezTo>
                  <a:close/>
                  <a:moveTo>
                    <a:pt x="1811" y="177"/>
                  </a:moveTo>
                  <a:cubicBezTo>
                    <a:pt x="1810" y="177"/>
                    <a:pt x="1810" y="180"/>
                    <a:pt x="1809" y="180"/>
                  </a:cubicBezTo>
                  <a:cubicBezTo>
                    <a:pt x="1810" y="184"/>
                    <a:pt x="1813" y="186"/>
                    <a:pt x="1816" y="189"/>
                  </a:cubicBezTo>
                  <a:cubicBezTo>
                    <a:pt x="1822" y="185"/>
                    <a:pt x="1810" y="183"/>
                    <a:pt x="1811" y="177"/>
                  </a:cubicBezTo>
                  <a:close/>
                  <a:moveTo>
                    <a:pt x="1363" y="206"/>
                  </a:moveTo>
                  <a:cubicBezTo>
                    <a:pt x="1365" y="207"/>
                    <a:pt x="1366" y="208"/>
                    <a:pt x="1369" y="207"/>
                  </a:cubicBezTo>
                  <a:cubicBezTo>
                    <a:pt x="1369" y="203"/>
                    <a:pt x="1369" y="203"/>
                    <a:pt x="1369" y="203"/>
                  </a:cubicBezTo>
                  <a:cubicBezTo>
                    <a:pt x="1366" y="204"/>
                    <a:pt x="1362" y="202"/>
                    <a:pt x="1363" y="206"/>
                  </a:cubicBezTo>
                  <a:close/>
                  <a:moveTo>
                    <a:pt x="886" y="217"/>
                  </a:moveTo>
                  <a:cubicBezTo>
                    <a:pt x="884" y="212"/>
                    <a:pt x="883" y="220"/>
                    <a:pt x="879" y="218"/>
                  </a:cubicBezTo>
                  <a:cubicBezTo>
                    <a:pt x="880" y="224"/>
                    <a:pt x="880" y="224"/>
                    <a:pt x="880" y="224"/>
                  </a:cubicBezTo>
                  <a:cubicBezTo>
                    <a:pt x="883" y="225"/>
                    <a:pt x="882" y="224"/>
                    <a:pt x="886" y="225"/>
                  </a:cubicBezTo>
                  <a:cubicBezTo>
                    <a:pt x="888" y="221"/>
                    <a:pt x="882" y="219"/>
                    <a:pt x="886" y="217"/>
                  </a:cubicBezTo>
                  <a:close/>
                  <a:moveTo>
                    <a:pt x="690" y="219"/>
                  </a:moveTo>
                  <a:cubicBezTo>
                    <a:pt x="688" y="221"/>
                    <a:pt x="687" y="225"/>
                    <a:pt x="688" y="230"/>
                  </a:cubicBezTo>
                  <a:cubicBezTo>
                    <a:pt x="694" y="234"/>
                    <a:pt x="699" y="230"/>
                    <a:pt x="704" y="228"/>
                  </a:cubicBezTo>
                  <a:cubicBezTo>
                    <a:pt x="701" y="222"/>
                    <a:pt x="696" y="220"/>
                    <a:pt x="690" y="219"/>
                  </a:cubicBezTo>
                  <a:close/>
                  <a:moveTo>
                    <a:pt x="877" y="224"/>
                  </a:moveTo>
                  <a:cubicBezTo>
                    <a:pt x="876" y="220"/>
                    <a:pt x="878" y="219"/>
                    <a:pt x="878" y="216"/>
                  </a:cubicBezTo>
                  <a:cubicBezTo>
                    <a:pt x="873" y="214"/>
                    <a:pt x="869" y="213"/>
                    <a:pt x="863" y="212"/>
                  </a:cubicBezTo>
                  <a:cubicBezTo>
                    <a:pt x="858" y="221"/>
                    <a:pt x="867" y="227"/>
                    <a:pt x="877" y="224"/>
                  </a:cubicBezTo>
                  <a:close/>
                  <a:moveTo>
                    <a:pt x="1508" y="194"/>
                  </a:moveTo>
                  <a:cubicBezTo>
                    <a:pt x="1505" y="191"/>
                    <a:pt x="1503" y="187"/>
                    <a:pt x="1496" y="188"/>
                  </a:cubicBezTo>
                  <a:cubicBezTo>
                    <a:pt x="1498" y="192"/>
                    <a:pt x="1503" y="193"/>
                    <a:pt x="1508" y="194"/>
                  </a:cubicBezTo>
                  <a:close/>
                  <a:moveTo>
                    <a:pt x="1403" y="176"/>
                  </a:moveTo>
                  <a:cubicBezTo>
                    <a:pt x="1399" y="176"/>
                    <a:pt x="1402" y="181"/>
                    <a:pt x="1399" y="182"/>
                  </a:cubicBezTo>
                  <a:cubicBezTo>
                    <a:pt x="1396" y="178"/>
                    <a:pt x="1395" y="172"/>
                    <a:pt x="1389" y="173"/>
                  </a:cubicBezTo>
                  <a:cubicBezTo>
                    <a:pt x="1391" y="170"/>
                    <a:pt x="1396" y="169"/>
                    <a:pt x="1393" y="164"/>
                  </a:cubicBezTo>
                  <a:cubicBezTo>
                    <a:pt x="1380" y="163"/>
                    <a:pt x="1373" y="155"/>
                    <a:pt x="1365" y="149"/>
                  </a:cubicBezTo>
                  <a:cubicBezTo>
                    <a:pt x="1363" y="152"/>
                    <a:pt x="1361" y="155"/>
                    <a:pt x="1361" y="160"/>
                  </a:cubicBezTo>
                  <a:cubicBezTo>
                    <a:pt x="1371" y="163"/>
                    <a:pt x="1373" y="172"/>
                    <a:pt x="1385" y="172"/>
                  </a:cubicBezTo>
                  <a:cubicBezTo>
                    <a:pt x="1384" y="174"/>
                    <a:pt x="1378" y="172"/>
                    <a:pt x="1380" y="177"/>
                  </a:cubicBezTo>
                  <a:cubicBezTo>
                    <a:pt x="1380" y="179"/>
                    <a:pt x="1383" y="182"/>
                    <a:pt x="1387" y="184"/>
                  </a:cubicBezTo>
                  <a:cubicBezTo>
                    <a:pt x="1383" y="187"/>
                    <a:pt x="1372" y="185"/>
                    <a:pt x="1374" y="177"/>
                  </a:cubicBezTo>
                  <a:cubicBezTo>
                    <a:pt x="1368" y="187"/>
                    <a:pt x="1363" y="182"/>
                    <a:pt x="1350" y="185"/>
                  </a:cubicBezTo>
                  <a:cubicBezTo>
                    <a:pt x="1370" y="192"/>
                    <a:pt x="1396" y="198"/>
                    <a:pt x="1417" y="196"/>
                  </a:cubicBezTo>
                  <a:cubicBezTo>
                    <a:pt x="1417" y="193"/>
                    <a:pt x="1415" y="193"/>
                    <a:pt x="1415" y="190"/>
                  </a:cubicBezTo>
                  <a:cubicBezTo>
                    <a:pt x="1409" y="192"/>
                    <a:pt x="1408" y="188"/>
                    <a:pt x="1402" y="188"/>
                  </a:cubicBezTo>
                  <a:cubicBezTo>
                    <a:pt x="1400" y="184"/>
                    <a:pt x="1405" y="186"/>
                    <a:pt x="1407" y="185"/>
                  </a:cubicBezTo>
                  <a:cubicBezTo>
                    <a:pt x="1407" y="180"/>
                    <a:pt x="1401" y="183"/>
                    <a:pt x="1403" y="176"/>
                  </a:cubicBezTo>
                  <a:close/>
                  <a:moveTo>
                    <a:pt x="1399" y="187"/>
                  </a:moveTo>
                  <a:cubicBezTo>
                    <a:pt x="1395" y="187"/>
                    <a:pt x="1389" y="189"/>
                    <a:pt x="1388" y="185"/>
                  </a:cubicBezTo>
                  <a:cubicBezTo>
                    <a:pt x="1390" y="183"/>
                    <a:pt x="1398" y="184"/>
                    <a:pt x="1399" y="187"/>
                  </a:cubicBezTo>
                  <a:close/>
                  <a:moveTo>
                    <a:pt x="556" y="229"/>
                  </a:moveTo>
                  <a:cubicBezTo>
                    <a:pt x="557" y="223"/>
                    <a:pt x="550" y="225"/>
                    <a:pt x="545" y="225"/>
                  </a:cubicBezTo>
                  <a:cubicBezTo>
                    <a:pt x="545" y="231"/>
                    <a:pt x="552" y="229"/>
                    <a:pt x="556" y="229"/>
                  </a:cubicBezTo>
                  <a:close/>
                  <a:moveTo>
                    <a:pt x="1321" y="178"/>
                  </a:moveTo>
                  <a:cubicBezTo>
                    <a:pt x="1322" y="181"/>
                    <a:pt x="1325" y="189"/>
                    <a:pt x="1322" y="192"/>
                  </a:cubicBezTo>
                  <a:cubicBezTo>
                    <a:pt x="1330" y="196"/>
                    <a:pt x="1334" y="185"/>
                    <a:pt x="1345" y="187"/>
                  </a:cubicBezTo>
                  <a:cubicBezTo>
                    <a:pt x="1338" y="183"/>
                    <a:pt x="1329" y="177"/>
                    <a:pt x="1321" y="178"/>
                  </a:cubicBezTo>
                  <a:close/>
                  <a:moveTo>
                    <a:pt x="588" y="218"/>
                  </a:moveTo>
                  <a:cubicBezTo>
                    <a:pt x="587" y="219"/>
                    <a:pt x="587" y="221"/>
                    <a:pt x="587" y="223"/>
                  </a:cubicBezTo>
                  <a:cubicBezTo>
                    <a:pt x="590" y="226"/>
                    <a:pt x="592" y="224"/>
                    <a:pt x="595" y="223"/>
                  </a:cubicBezTo>
                  <a:cubicBezTo>
                    <a:pt x="594" y="220"/>
                    <a:pt x="593" y="217"/>
                    <a:pt x="588" y="218"/>
                  </a:cubicBezTo>
                  <a:close/>
                  <a:moveTo>
                    <a:pt x="1831" y="165"/>
                  </a:moveTo>
                  <a:cubicBezTo>
                    <a:pt x="1829" y="159"/>
                    <a:pt x="1819" y="168"/>
                    <a:pt x="1815" y="165"/>
                  </a:cubicBezTo>
                  <a:cubicBezTo>
                    <a:pt x="1818" y="174"/>
                    <a:pt x="1824" y="166"/>
                    <a:pt x="1831" y="165"/>
                  </a:cubicBezTo>
                  <a:close/>
                  <a:moveTo>
                    <a:pt x="582" y="224"/>
                  </a:moveTo>
                  <a:cubicBezTo>
                    <a:pt x="583" y="217"/>
                    <a:pt x="575" y="215"/>
                    <a:pt x="571" y="219"/>
                  </a:cubicBezTo>
                  <a:cubicBezTo>
                    <a:pt x="573" y="222"/>
                    <a:pt x="576" y="224"/>
                    <a:pt x="582" y="224"/>
                  </a:cubicBezTo>
                  <a:close/>
                  <a:moveTo>
                    <a:pt x="1739" y="169"/>
                  </a:moveTo>
                  <a:cubicBezTo>
                    <a:pt x="1737" y="150"/>
                    <a:pt x="1720" y="156"/>
                    <a:pt x="1706" y="149"/>
                  </a:cubicBezTo>
                  <a:cubicBezTo>
                    <a:pt x="1704" y="153"/>
                    <a:pt x="1711" y="155"/>
                    <a:pt x="1701" y="155"/>
                  </a:cubicBezTo>
                  <a:cubicBezTo>
                    <a:pt x="1702" y="158"/>
                    <a:pt x="1707" y="157"/>
                    <a:pt x="1709" y="158"/>
                  </a:cubicBezTo>
                  <a:cubicBezTo>
                    <a:pt x="1709" y="161"/>
                    <a:pt x="1705" y="160"/>
                    <a:pt x="1706" y="164"/>
                  </a:cubicBezTo>
                  <a:cubicBezTo>
                    <a:pt x="1700" y="164"/>
                    <a:pt x="1696" y="162"/>
                    <a:pt x="1693" y="159"/>
                  </a:cubicBezTo>
                  <a:cubicBezTo>
                    <a:pt x="1689" y="166"/>
                    <a:pt x="1707" y="162"/>
                    <a:pt x="1704" y="172"/>
                  </a:cubicBezTo>
                  <a:cubicBezTo>
                    <a:pt x="1706" y="172"/>
                    <a:pt x="1709" y="171"/>
                    <a:pt x="1710" y="173"/>
                  </a:cubicBezTo>
                  <a:cubicBezTo>
                    <a:pt x="1712" y="172"/>
                    <a:pt x="1712" y="168"/>
                    <a:pt x="1713" y="166"/>
                  </a:cubicBezTo>
                  <a:cubicBezTo>
                    <a:pt x="1724" y="165"/>
                    <a:pt x="1732" y="167"/>
                    <a:pt x="1739" y="169"/>
                  </a:cubicBezTo>
                  <a:close/>
                  <a:moveTo>
                    <a:pt x="1250" y="187"/>
                  </a:moveTo>
                  <a:cubicBezTo>
                    <a:pt x="1252" y="190"/>
                    <a:pt x="1257" y="194"/>
                    <a:pt x="1261" y="191"/>
                  </a:cubicBezTo>
                  <a:cubicBezTo>
                    <a:pt x="1260" y="187"/>
                    <a:pt x="1254" y="184"/>
                    <a:pt x="1250" y="187"/>
                  </a:cubicBezTo>
                  <a:close/>
                  <a:moveTo>
                    <a:pt x="638" y="214"/>
                  </a:moveTo>
                  <a:cubicBezTo>
                    <a:pt x="644" y="217"/>
                    <a:pt x="651" y="218"/>
                    <a:pt x="660" y="217"/>
                  </a:cubicBezTo>
                  <a:cubicBezTo>
                    <a:pt x="656" y="213"/>
                    <a:pt x="646" y="214"/>
                    <a:pt x="638" y="214"/>
                  </a:cubicBezTo>
                  <a:close/>
                  <a:moveTo>
                    <a:pt x="1298" y="188"/>
                  </a:moveTo>
                  <a:cubicBezTo>
                    <a:pt x="1292" y="185"/>
                    <a:pt x="1287" y="179"/>
                    <a:pt x="1281" y="182"/>
                  </a:cubicBezTo>
                  <a:cubicBezTo>
                    <a:pt x="1284" y="188"/>
                    <a:pt x="1292" y="187"/>
                    <a:pt x="1298" y="188"/>
                  </a:cubicBezTo>
                  <a:close/>
                  <a:moveTo>
                    <a:pt x="1581" y="170"/>
                  </a:moveTo>
                  <a:cubicBezTo>
                    <a:pt x="1591" y="171"/>
                    <a:pt x="1603" y="171"/>
                    <a:pt x="1616" y="172"/>
                  </a:cubicBezTo>
                  <a:cubicBezTo>
                    <a:pt x="1605" y="168"/>
                    <a:pt x="1592" y="168"/>
                    <a:pt x="1581" y="161"/>
                  </a:cubicBezTo>
                  <a:cubicBezTo>
                    <a:pt x="1579" y="165"/>
                    <a:pt x="1579" y="166"/>
                    <a:pt x="1581" y="170"/>
                  </a:cubicBezTo>
                  <a:close/>
                  <a:moveTo>
                    <a:pt x="574" y="204"/>
                  </a:moveTo>
                  <a:cubicBezTo>
                    <a:pt x="574" y="206"/>
                    <a:pt x="575" y="207"/>
                    <a:pt x="573" y="208"/>
                  </a:cubicBezTo>
                  <a:cubicBezTo>
                    <a:pt x="575" y="213"/>
                    <a:pt x="582" y="213"/>
                    <a:pt x="590" y="212"/>
                  </a:cubicBezTo>
                  <a:cubicBezTo>
                    <a:pt x="587" y="207"/>
                    <a:pt x="580" y="205"/>
                    <a:pt x="574" y="204"/>
                  </a:cubicBezTo>
                  <a:close/>
                  <a:moveTo>
                    <a:pt x="851" y="193"/>
                  </a:moveTo>
                  <a:cubicBezTo>
                    <a:pt x="849" y="194"/>
                    <a:pt x="844" y="197"/>
                    <a:pt x="847" y="200"/>
                  </a:cubicBezTo>
                  <a:cubicBezTo>
                    <a:pt x="852" y="200"/>
                    <a:pt x="852" y="196"/>
                    <a:pt x="851" y="193"/>
                  </a:cubicBezTo>
                  <a:close/>
                  <a:moveTo>
                    <a:pt x="1216" y="175"/>
                  </a:moveTo>
                  <a:cubicBezTo>
                    <a:pt x="1217" y="180"/>
                    <a:pt x="1225" y="177"/>
                    <a:pt x="1228" y="180"/>
                  </a:cubicBezTo>
                  <a:cubicBezTo>
                    <a:pt x="1232" y="175"/>
                    <a:pt x="1222" y="174"/>
                    <a:pt x="1216" y="175"/>
                  </a:cubicBezTo>
                  <a:close/>
                  <a:moveTo>
                    <a:pt x="1301" y="177"/>
                  </a:moveTo>
                  <a:cubicBezTo>
                    <a:pt x="1294" y="169"/>
                    <a:pt x="1281" y="174"/>
                    <a:pt x="1272" y="171"/>
                  </a:cubicBezTo>
                  <a:cubicBezTo>
                    <a:pt x="1279" y="182"/>
                    <a:pt x="1292" y="172"/>
                    <a:pt x="1301" y="177"/>
                  </a:cubicBezTo>
                  <a:close/>
                  <a:moveTo>
                    <a:pt x="763" y="197"/>
                  </a:moveTo>
                  <a:cubicBezTo>
                    <a:pt x="767" y="195"/>
                    <a:pt x="768" y="198"/>
                    <a:pt x="772" y="198"/>
                  </a:cubicBezTo>
                  <a:cubicBezTo>
                    <a:pt x="769" y="194"/>
                    <a:pt x="765" y="192"/>
                    <a:pt x="760" y="190"/>
                  </a:cubicBezTo>
                  <a:cubicBezTo>
                    <a:pt x="760" y="193"/>
                    <a:pt x="763" y="194"/>
                    <a:pt x="763" y="197"/>
                  </a:cubicBezTo>
                  <a:close/>
                  <a:moveTo>
                    <a:pt x="1173" y="178"/>
                  </a:moveTo>
                  <a:cubicBezTo>
                    <a:pt x="1177" y="175"/>
                    <a:pt x="1181" y="179"/>
                    <a:pt x="1182" y="172"/>
                  </a:cubicBezTo>
                  <a:cubicBezTo>
                    <a:pt x="1171" y="175"/>
                    <a:pt x="1171" y="164"/>
                    <a:pt x="1157" y="165"/>
                  </a:cubicBezTo>
                  <a:cubicBezTo>
                    <a:pt x="1159" y="167"/>
                    <a:pt x="1162" y="169"/>
                    <a:pt x="1164" y="171"/>
                  </a:cubicBezTo>
                  <a:cubicBezTo>
                    <a:pt x="1159" y="171"/>
                    <a:pt x="1149" y="173"/>
                    <a:pt x="1142" y="170"/>
                  </a:cubicBezTo>
                  <a:cubicBezTo>
                    <a:pt x="1145" y="176"/>
                    <a:pt x="1164" y="173"/>
                    <a:pt x="1173" y="178"/>
                  </a:cubicBezTo>
                  <a:close/>
                  <a:moveTo>
                    <a:pt x="1271" y="159"/>
                  </a:moveTo>
                  <a:cubicBezTo>
                    <a:pt x="1266" y="159"/>
                    <a:pt x="1263" y="157"/>
                    <a:pt x="1258" y="157"/>
                  </a:cubicBezTo>
                  <a:cubicBezTo>
                    <a:pt x="1256" y="154"/>
                    <a:pt x="1253" y="153"/>
                    <a:pt x="1249" y="153"/>
                  </a:cubicBezTo>
                  <a:cubicBezTo>
                    <a:pt x="1251" y="160"/>
                    <a:pt x="1247" y="161"/>
                    <a:pt x="1241" y="160"/>
                  </a:cubicBezTo>
                  <a:cubicBezTo>
                    <a:pt x="1243" y="162"/>
                    <a:pt x="1246" y="169"/>
                    <a:pt x="1241" y="170"/>
                  </a:cubicBezTo>
                  <a:cubicBezTo>
                    <a:pt x="1249" y="174"/>
                    <a:pt x="1256" y="174"/>
                    <a:pt x="1266" y="174"/>
                  </a:cubicBezTo>
                  <a:cubicBezTo>
                    <a:pt x="1263" y="168"/>
                    <a:pt x="1255" y="169"/>
                    <a:pt x="1248" y="168"/>
                  </a:cubicBezTo>
                  <a:cubicBezTo>
                    <a:pt x="1250" y="164"/>
                    <a:pt x="1262" y="165"/>
                    <a:pt x="1254" y="160"/>
                  </a:cubicBezTo>
                  <a:cubicBezTo>
                    <a:pt x="1258" y="160"/>
                    <a:pt x="1279" y="161"/>
                    <a:pt x="1271" y="159"/>
                  </a:cubicBezTo>
                  <a:close/>
                  <a:moveTo>
                    <a:pt x="1359" y="169"/>
                  </a:moveTo>
                  <a:cubicBezTo>
                    <a:pt x="1361" y="167"/>
                    <a:pt x="1366" y="168"/>
                    <a:pt x="1365" y="164"/>
                  </a:cubicBezTo>
                  <a:cubicBezTo>
                    <a:pt x="1361" y="164"/>
                    <a:pt x="1358" y="162"/>
                    <a:pt x="1359" y="169"/>
                  </a:cubicBezTo>
                  <a:close/>
                  <a:moveTo>
                    <a:pt x="1476" y="150"/>
                  </a:moveTo>
                  <a:cubicBezTo>
                    <a:pt x="1477" y="148"/>
                    <a:pt x="1478" y="149"/>
                    <a:pt x="1483" y="148"/>
                  </a:cubicBezTo>
                  <a:cubicBezTo>
                    <a:pt x="1481" y="146"/>
                    <a:pt x="1472" y="143"/>
                    <a:pt x="1468" y="146"/>
                  </a:cubicBezTo>
                  <a:cubicBezTo>
                    <a:pt x="1469" y="149"/>
                    <a:pt x="1472" y="148"/>
                    <a:pt x="1474" y="150"/>
                  </a:cubicBezTo>
                  <a:cubicBezTo>
                    <a:pt x="1470" y="152"/>
                    <a:pt x="1474" y="154"/>
                    <a:pt x="1474" y="159"/>
                  </a:cubicBezTo>
                  <a:cubicBezTo>
                    <a:pt x="1478" y="159"/>
                    <a:pt x="1479" y="162"/>
                    <a:pt x="1482" y="159"/>
                  </a:cubicBezTo>
                  <a:cubicBezTo>
                    <a:pt x="1478" y="157"/>
                    <a:pt x="1478" y="153"/>
                    <a:pt x="1476" y="150"/>
                  </a:cubicBezTo>
                  <a:close/>
                  <a:moveTo>
                    <a:pt x="1439" y="150"/>
                  </a:moveTo>
                  <a:cubicBezTo>
                    <a:pt x="1435" y="149"/>
                    <a:pt x="1434" y="152"/>
                    <a:pt x="1430" y="152"/>
                  </a:cubicBezTo>
                  <a:cubicBezTo>
                    <a:pt x="1430" y="157"/>
                    <a:pt x="1437" y="154"/>
                    <a:pt x="1440" y="157"/>
                  </a:cubicBezTo>
                  <a:cubicBezTo>
                    <a:pt x="1444" y="156"/>
                    <a:pt x="1441" y="152"/>
                    <a:pt x="1439" y="150"/>
                  </a:cubicBezTo>
                  <a:close/>
                  <a:moveTo>
                    <a:pt x="1358" y="150"/>
                  </a:moveTo>
                  <a:cubicBezTo>
                    <a:pt x="1356" y="150"/>
                    <a:pt x="1353" y="151"/>
                    <a:pt x="1353" y="149"/>
                  </a:cubicBezTo>
                  <a:cubicBezTo>
                    <a:pt x="1349" y="151"/>
                    <a:pt x="1356" y="152"/>
                    <a:pt x="1356" y="155"/>
                  </a:cubicBezTo>
                  <a:cubicBezTo>
                    <a:pt x="1360" y="156"/>
                    <a:pt x="1358" y="152"/>
                    <a:pt x="1358" y="150"/>
                  </a:cubicBezTo>
                  <a:close/>
                  <a:moveTo>
                    <a:pt x="1397" y="153"/>
                  </a:moveTo>
                  <a:cubicBezTo>
                    <a:pt x="1400" y="151"/>
                    <a:pt x="1397" y="148"/>
                    <a:pt x="1393" y="148"/>
                  </a:cubicBezTo>
                  <a:cubicBezTo>
                    <a:pt x="1393" y="152"/>
                    <a:pt x="1394" y="154"/>
                    <a:pt x="1397" y="153"/>
                  </a:cubicBezTo>
                  <a:close/>
                  <a:moveTo>
                    <a:pt x="1241" y="154"/>
                  </a:moveTo>
                  <a:cubicBezTo>
                    <a:pt x="1241" y="155"/>
                    <a:pt x="1239" y="155"/>
                    <a:pt x="1238" y="155"/>
                  </a:cubicBezTo>
                  <a:cubicBezTo>
                    <a:pt x="1240" y="157"/>
                    <a:pt x="1242" y="159"/>
                    <a:pt x="1246" y="159"/>
                  </a:cubicBezTo>
                  <a:cubicBezTo>
                    <a:pt x="1246" y="155"/>
                    <a:pt x="1244" y="154"/>
                    <a:pt x="1241" y="154"/>
                  </a:cubicBezTo>
                  <a:close/>
                  <a:moveTo>
                    <a:pt x="1344" y="146"/>
                  </a:moveTo>
                  <a:cubicBezTo>
                    <a:pt x="1339" y="147"/>
                    <a:pt x="1329" y="143"/>
                    <a:pt x="1323" y="145"/>
                  </a:cubicBezTo>
                  <a:cubicBezTo>
                    <a:pt x="1327" y="151"/>
                    <a:pt x="1338" y="151"/>
                    <a:pt x="1346" y="154"/>
                  </a:cubicBezTo>
                  <a:cubicBezTo>
                    <a:pt x="1347" y="150"/>
                    <a:pt x="1344" y="150"/>
                    <a:pt x="1344" y="146"/>
                  </a:cubicBezTo>
                  <a:close/>
                  <a:moveTo>
                    <a:pt x="1388" y="147"/>
                  </a:moveTo>
                  <a:cubicBezTo>
                    <a:pt x="1384" y="146"/>
                    <a:pt x="1381" y="145"/>
                    <a:pt x="1377" y="145"/>
                  </a:cubicBezTo>
                  <a:cubicBezTo>
                    <a:pt x="1377" y="150"/>
                    <a:pt x="1384" y="149"/>
                    <a:pt x="1385" y="153"/>
                  </a:cubicBezTo>
                  <a:cubicBezTo>
                    <a:pt x="1388" y="152"/>
                    <a:pt x="1388" y="150"/>
                    <a:pt x="1388" y="147"/>
                  </a:cubicBezTo>
                  <a:close/>
                  <a:moveTo>
                    <a:pt x="1757" y="136"/>
                  </a:moveTo>
                  <a:cubicBezTo>
                    <a:pt x="1756" y="133"/>
                    <a:pt x="1752" y="133"/>
                    <a:pt x="1751" y="129"/>
                  </a:cubicBezTo>
                  <a:cubicBezTo>
                    <a:pt x="1748" y="131"/>
                    <a:pt x="1752" y="138"/>
                    <a:pt x="1757" y="136"/>
                  </a:cubicBezTo>
                  <a:close/>
                  <a:moveTo>
                    <a:pt x="1420" y="144"/>
                  </a:moveTo>
                  <a:cubicBezTo>
                    <a:pt x="1419" y="141"/>
                    <a:pt x="1413" y="141"/>
                    <a:pt x="1411" y="143"/>
                  </a:cubicBezTo>
                  <a:cubicBezTo>
                    <a:pt x="1411" y="145"/>
                    <a:pt x="1413" y="145"/>
                    <a:pt x="1413" y="147"/>
                  </a:cubicBezTo>
                  <a:cubicBezTo>
                    <a:pt x="1418" y="148"/>
                    <a:pt x="1416" y="143"/>
                    <a:pt x="1420" y="144"/>
                  </a:cubicBezTo>
                  <a:close/>
                  <a:moveTo>
                    <a:pt x="1431" y="146"/>
                  </a:moveTo>
                  <a:cubicBezTo>
                    <a:pt x="1430" y="145"/>
                    <a:pt x="1429" y="144"/>
                    <a:pt x="1429" y="142"/>
                  </a:cubicBezTo>
                  <a:cubicBezTo>
                    <a:pt x="1425" y="144"/>
                    <a:pt x="1424" y="140"/>
                    <a:pt x="1421" y="143"/>
                  </a:cubicBezTo>
                  <a:cubicBezTo>
                    <a:pt x="1422" y="147"/>
                    <a:pt x="1428" y="145"/>
                    <a:pt x="1431" y="146"/>
                  </a:cubicBezTo>
                  <a:close/>
                  <a:moveTo>
                    <a:pt x="899" y="167"/>
                  </a:moveTo>
                  <a:cubicBezTo>
                    <a:pt x="895" y="164"/>
                    <a:pt x="893" y="166"/>
                    <a:pt x="888" y="164"/>
                  </a:cubicBezTo>
                  <a:cubicBezTo>
                    <a:pt x="888" y="163"/>
                    <a:pt x="889" y="162"/>
                    <a:pt x="889" y="160"/>
                  </a:cubicBezTo>
                  <a:cubicBezTo>
                    <a:pt x="884" y="161"/>
                    <a:pt x="885" y="154"/>
                    <a:pt x="881" y="155"/>
                  </a:cubicBezTo>
                  <a:cubicBezTo>
                    <a:pt x="882" y="156"/>
                    <a:pt x="881" y="157"/>
                    <a:pt x="881" y="159"/>
                  </a:cubicBezTo>
                  <a:cubicBezTo>
                    <a:pt x="879" y="158"/>
                    <a:pt x="877" y="157"/>
                    <a:pt x="875" y="155"/>
                  </a:cubicBezTo>
                  <a:cubicBezTo>
                    <a:pt x="874" y="155"/>
                    <a:pt x="874" y="156"/>
                    <a:pt x="874" y="156"/>
                  </a:cubicBezTo>
                  <a:cubicBezTo>
                    <a:pt x="874" y="158"/>
                    <a:pt x="873" y="158"/>
                    <a:pt x="873" y="158"/>
                  </a:cubicBezTo>
                  <a:cubicBezTo>
                    <a:pt x="874" y="161"/>
                    <a:pt x="880" y="159"/>
                    <a:pt x="878" y="166"/>
                  </a:cubicBezTo>
                  <a:cubicBezTo>
                    <a:pt x="884" y="167"/>
                    <a:pt x="890" y="169"/>
                    <a:pt x="899" y="167"/>
                  </a:cubicBezTo>
                  <a:close/>
                  <a:moveTo>
                    <a:pt x="1586" y="131"/>
                  </a:moveTo>
                  <a:cubicBezTo>
                    <a:pt x="1582" y="133"/>
                    <a:pt x="1583" y="132"/>
                    <a:pt x="1579" y="132"/>
                  </a:cubicBezTo>
                  <a:cubicBezTo>
                    <a:pt x="1580" y="134"/>
                    <a:pt x="1581" y="135"/>
                    <a:pt x="1582" y="137"/>
                  </a:cubicBezTo>
                  <a:cubicBezTo>
                    <a:pt x="1586" y="137"/>
                    <a:pt x="1586" y="135"/>
                    <a:pt x="1586" y="131"/>
                  </a:cubicBezTo>
                  <a:close/>
                  <a:moveTo>
                    <a:pt x="743" y="173"/>
                  </a:moveTo>
                  <a:cubicBezTo>
                    <a:pt x="745" y="172"/>
                    <a:pt x="748" y="171"/>
                    <a:pt x="747" y="167"/>
                  </a:cubicBezTo>
                  <a:cubicBezTo>
                    <a:pt x="742" y="168"/>
                    <a:pt x="739" y="163"/>
                    <a:pt x="735" y="167"/>
                  </a:cubicBezTo>
                  <a:cubicBezTo>
                    <a:pt x="737" y="170"/>
                    <a:pt x="742" y="169"/>
                    <a:pt x="743" y="173"/>
                  </a:cubicBezTo>
                  <a:close/>
                  <a:moveTo>
                    <a:pt x="914" y="144"/>
                  </a:moveTo>
                  <a:cubicBezTo>
                    <a:pt x="917" y="147"/>
                    <a:pt x="921" y="148"/>
                    <a:pt x="925" y="146"/>
                  </a:cubicBezTo>
                  <a:cubicBezTo>
                    <a:pt x="927" y="148"/>
                    <a:pt x="924" y="149"/>
                    <a:pt x="925" y="154"/>
                  </a:cubicBezTo>
                  <a:cubicBezTo>
                    <a:pt x="931" y="158"/>
                    <a:pt x="939" y="159"/>
                    <a:pt x="946" y="161"/>
                  </a:cubicBezTo>
                  <a:cubicBezTo>
                    <a:pt x="947" y="161"/>
                    <a:pt x="947" y="159"/>
                    <a:pt x="947" y="157"/>
                  </a:cubicBezTo>
                  <a:cubicBezTo>
                    <a:pt x="937" y="159"/>
                    <a:pt x="928" y="148"/>
                    <a:pt x="922" y="141"/>
                  </a:cubicBezTo>
                  <a:cubicBezTo>
                    <a:pt x="917" y="140"/>
                    <a:pt x="918" y="144"/>
                    <a:pt x="914" y="144"/>
                  </a:cubicBezTo>
                  <a:close/>
                  <a:moveTo>
                    <a:pt x="1313" y="144"/>
                  </a:moveTo>
                  <a:cubicBezTo>
                    <a:pt x="1309" y="135"/>
                    <a:pt x="1299" y="133"/>
                    <a:pt x="1288" y="131"/>
                  </a:cubicBezTo>
                  <a:cubicBezTo>
                    <a:pt x="1291" y="139"/>
                    <a:pt x="1298" y="134"/>
                    <a:pt x="1306" y="137"/>
                  </a:cubicBezTo>
                  <a:cubicBezTo>
                    <a:pt x="1307" y="141"/>
                    <a:pt x="1302" y="141"/>
                    <a:pt x="1305" y="144"/>
                  </a:cubicBezTo>
                  <a:cubicBezTo>
                    <a:pt x="1310" y="143"/>
                    <a:pt x="1311" y="146"/>
                    <a:pt x="1316" y="145"/>
                  </a:cubicBezTo>
                  <a:cubicBezTo>
                    <a:pt x="1318" y="144"/>
                    <a:pt x="1315" y="143"/>
                    <a:pt x="1313" y="144"/>
                  </a:cubicBezTo>
                  <a:close/>
                  <a:moveTo>
                    <a:pt x="918" y="149"/>
                  </a:moveTo>
                  <a:cubicBezTo>
                    <a:pt x="917" y="147"/>
                    <a:pt x="912" y="149"/>
                    <a:pt x="911" y="147"/>
                  </a:cubicBezTo>
                  <a:cubicBezTo>
                    <a:pt x="910" y="152"/>
                    <a:pt x="909" y="156"/>
                    <a:pt x="908" y="162"/>
                  </a:cubicBezTo>
                  <a:cubicBezTo>
                    <a:pt x="915" y="161"/>
                    <a:pt x="915" y="161"/>
                    <a:pt x="915" y="161"/>
                  </a:cubicBezTo>
                  <a:cubicBezTo>
                    <a:pt x="914" y="157"/>
                    <a:pt x="918" y="156"/>
                    <a:pt x="918" y="149"/>
                  </a:cubicBezTo>
                  <a:close/>
                  <a:moveTo>
                    <a:pt x="1148" y="140"/>
                  </a:moveTo>
                  <a:cubicBezTo>
                    <a:pt x="1148" y="136"/>
                    <a:pt x="1142" y="138"/>
                    <a:pt x="1138" y="138"/>
                  </a:cubicBezTo>
                  <a:cubicBezTo>
                    <a:pt x="1139" y="142"/>
                    <a:pt x="1144" y="140"/>
                    <a:pt x="1148" y="140"/>
                  </a:cubicBezTo>
                  <a:close/>
                  <a:moveTo>
                    <a:pt x="1161" y="140"/>
                  </a:moveTo>
                  <a:cubicBezTo>
                    <a:pt x="1162" y="139"/>
                    <a:pt x="1164" y="138"/>
                    <a:pt x="1165" y="138"/>
                  </a:cubicBezTo>
                  <a:cubicBezTo>
                    <a:pt x="1163" y="134"/>
                    <a:pt x="1158" y="132"/>
                    <a:pt x="1150" y="133"/>
                  </a:cubicBezTo>
                  <a:cubicBezTo>
                    <a:pt x="1153" y="137"/>
                    <a:pt x="1162" y="133"/>
                    <a:pt x="1161" y="140"/>
                  </a:cubicBezTo>
                  <a:close/>
                  <a:moveTo>
                    <a:pt x="1296" y="123"/>
                  </a:moveTo>
                  <a:cubicBezTo>
                    <a:pt x="1292" y="118"/>
                    <a:pt x="1293" y="121"/>
                    <a:pt x="1294" y="115"/>
                  </a:cubicBezTo>
                  <a:cubicBezTo>
                    <a:pt x="1284" y="115"/>
                    <a:pt x="1281" y="108"/>
                    <a:pt x="1274" y="112"/>
                  </a:cubicBezTo>
                  <a:cubicBezTo>
                    <a:pt x="1277" y="116"/>
                    <a:pt x="1282" y="118"/>
                    <a:pt x="1288" y="120"/>
                  </a:cubicBezTo>
                  <a:cubicBezTo>
                    <a:pt x="1286" y="124"/>
                    <a:pt x="1279" y="124"/>
                    <a:pt x="1276" y="122"/>
                  </a:cubicBezTo>
                  <a:cubicBezTo>
                    <a:pt x="1275" y="129"/>
                    <a:pt x="1285" y="125"/>
                    <a:pt x="1287" y="129"/>
                  </a:cubicBezTo>
                  <a:cubicBezTo>
                    <a:pt x="1289" y="126"/>
                    <a:pt x="1289" y="121"/>
                    <a:pt x="1296" y="123"/>
                  </a:cubicBezTo>
                  <a:close/>
                  <a:moveTo>
                    <a:pt x="1211" y="125"/>
                  </a:moveTo>
                  <a:cubicBezTo>
                    <a:pt x="1208" y="117"/>
                    <a:pt x="1196" y="123"/>
                    <a:pt x="1199" y="131"/>
                  </a:cubicBezTo>
                  <a:cubicBezTo>
                    <a:pt x="1206" y="131"/>
                    <a:pt x="1206" y="131"/>
                    <a:pt x="1206" y="131"/>
                  </a:cubicBezTo>
                  <a:cubicBezTo>
                    <a:pt x="1207" y="128"/>
                    <a:pt x="1203" y="122"/>
                    <a:pt x="1211" y="125"/>
                  </a:cubicBezTo>
                  <a:close/>
                  <a:moveTo>
                    <a:pt x="1171" y="117"/>
                  </a:moveTo>
                  <a:cubicBezTo>
                    <a:pt x="1169" y="118"/>
                    <a:pt x="1168" y="120"/>
                    <a:pt x="1169" y="123"/>
                  </a:cubicBezTo>
                  <a:cubicBezTo>
                    <a:pt x="1170" y="124"/>
                    <a:pt x="1172" y="125"/>
                    <a:pt x="1176" y="124"/>
                  </a:cubicBezTo>
                  <a:cubicBezTo>
                    <a:pt x="1178" y="118"/>
                    <a:pt x="1170" y="122"/>
                    <a:pt x="1171" y="117"/>
                  </a:cubicBezTo>
                  <a:close/>
                  <a:moveTo>
                    <a:pt x="1148" y="123"/>
                  </a:moveTo>
                  <a:cubicBezTo>
                    <a:pt x="1149" y="114"/>
                    <a:pt x="1138" y="116"/>
                    <a:pt x="1133" y="118"/>
                  </a:cubicBezTo>
                  <a:cubicBezTo>
                    <a:pt x="1139" y="120"/>
                    <a:pt x="1143" y="125"/>
                    <a:pt x="1148" y="123"/>
                  </a:cubicBezTo>
                  <a:close/>
                  <a:moveTo>
                    <a:pt x="1272" y="110"/>
                  </a:moveTo>
                  <a:cubicBezTo>
                    <a:pt x="1269" y="110"/>
                    <a:pt x="1265" y="108"/>
                    <a:pt x="1259" y="108"/>
                  </a:cubicBezTo>
                  <a:cubicBezTo>
                    <a:pt x="1259" y="112"/>
                    <a:pt x="1259" y="112"/>
                    <a:pt x="1259" y="112"/>
                  </a:cubicBezTo>
                  <a:cubicBezTo>
                    <a:pt x="1264" y="115"/>
                    <a:pt x="1269" y="108"/>
                    <a:pt x="1269" y="116"/>
                  </a:cubicBezTo>
                  <a:cubicBezTo>
                    <a:pt x="1274" y="117"/>
                    <a:pt x="1267" y="111"/>
                    <a:pt x="1272" y="110"/>
                  </a:cubicBezTo>
                  <a:close/>
                  <a:moveTo>
                    <a:pt x="1128" y="118"/>
                  </a:moveTo>
                  <a:cubicBezTo>
                    <a:pt x="1127" y="117"/>
                    <a:pt x="1126" y="116"/>
                    <a:pt x="1125" y="114"/>
                  </a:cubicBezTo>
                  <a:cubicBezTo>
                    <a:pt x="1121" y="116"/>
                    <a:pt x="1126" y="119"/>
                    <a:pt x="1127" y="121"/>
                  </a:cubicBezTo>
                  <a:cubicBezTo>
                    <a:pt x="1128" y="120"/>
                    <a:pt x="1128" y="119"/>
                    <a:pt x="1129" y="119"/>
                  </a:cubicBezTo>
                  <a:cubicBezTo>
                    <a:pt x="1129" y="117"/>
                    <a:pt x="1129" y="117"/>
                    <a:pt x="1129" y="117"/>
                  </a:cubicBezTo>
                  <a:cubicBezTo>
                    <a:pt x="1128" y="116"/>
                    <a:pt x="1128" y="117"/>
                    <a:pt x="1128" y="118"/>
                  </a:cubicBezTo>
                  <a:close/>
                  <a:moveTo>
                    <a:pt x="1362" y="106"/>
                  </a:moveTo>
                  <a:cubicBezTo>
                    <a:pt x="1356" y="99"/>
                    <a:pt x="1345" y="98"/>
                    <a:pt x="1333" y="98"/>
                  </a:cubicBezTo>
                  <a:cubicBezTo>
                    <a:pt x="1342" y="101"/>
                    <a:pt x="1351" y="109"/>
                    <a:pt x="1362" y="106"/>
                  </a:cubicBezTo>
                  <a:close/>
                  <a:moveTo>
                    <a:pt x="1134" y="111"/>
                  </a:moveTo>
                  <a:cubicBezTo>
                    <a:pt x="1130" y="112"/>
                    <a:pt x="1129" y="110"/>
                    <a:pt x="1126" y="110"/>
                  </a:cubicBezTo>
                  <a:cubicBezTo>
                    <a:pt x="1126" y="113"/>
                    <a:pt x="1135" y="117"/>
                    <a:pt x="1134" y="111"/>
                  </a:cubicBezTo>
                  <a:close/>
                  <a:moveTo>
                    <a:pt x="1112" y="113"/>
                  </a:moveTo>
                  <a:cubicBezTo>
                    <a:pt x="1111" y="107"/>
                    <a:pt x="1101" y="110"/>
                    <a:pt x="1098" y="107"/>
                  </a:cubicBezTo>
                  <a:cubicBezTo>
                    <a:pt x="1099" y="114"/>
                    <a:pt x="1106" y="113"/>
                    <a:pt x="1112" y="113"/>
                  </a:cubicBezTo>
                  <a:close/>
                  <a:moveTo>
                    <a:pt x="1241" y="102"/>
                  </a:moveTo>
                  <a:cubicBezTo>
                    <a:pt x="1242" y="95"/>
                    <a:pt x="1222" y="97"/>
                    <a:pt x="1221" y="87"/>
                  </a:cubicBezTo>
                  <a:cubicBezTo>
                    <a:pt x="1218" y="92"/>
                    <a:pt x="1215" y="91"/>
                    <a:pt x="1217" y="102"/>
                  </a:cubicBezTo>
                  <a:cubicBezTo>
                    <a:pt x="1221" y="102"/>
                    <a:pt x="1223" y="100"/>
                    <a:pt x="1224" y="97"/>
                  </a:cubicBezTo>
                  <a:cubicBezTo>
                    <a:pt x="1227" y="105"/>
                    <a:pt x="1236" y="97"/>
                    <a:pt x="1241" y="102"/>
                  </a:cubicBezTo>
                  <a:close/>
                  <a:moveTo>
                    <a:pt x="1045" y="99"/>
                  </a:moveTo>
                  <a:cubicBezTo>
                    <a:pt x="1040" y="103"/>
                    <a:pt x="1049" y="104"/>
                    <a:pt x="1053" y="104"/>
                  </a:cubicBezTo>
                  <a:cubicBezTo>
                    <a:pt x="1053" y="101"/>
                    <a:pt x="1052" y="99"/>
                    <a:pt x="1051" y="97"/>
                  </a:cubicBezTo>
                  <a:cubicBezTo>
                    <a:pt x="1046" y="96"/>
                    <a:pt x="1047" y="105"/>
                    <a:pt x="1045" y="99"/>
                  </a:cubicBezTo>
                  <a:close/>
                  <a:moveTo>
                    <a:pt x="1086" y="85"/>
                  </a:moveTo>
                  <a:cubicBezTo>
                    <a:pt x="1086" y="79"/>
                    <a:pt x="1086" y="79"/>
                    <a:pt x="1086" y="79"/>
                  </a:cubicBezTo>
                  <a:cubicBezTo>
                    <a:pt x="1074" y="79"/>
                    <a:pt x="1072" y="77"/>
                    <a:pt x="1064" y="75"/>
                  </a:cubicBezTo>
                  <a:cubicBezTo>
                    <a:pt x="1063" y="84"/>
                    <a:pt x="1078" y="82"/>
                    <a:pt x="1086" y="85"/>
                  </a:cubicBezTo>
                  <a:close/>
                  <a:moveTo>
                    <a:pt x="1046" y="81"/>
                  </a:moveTo>
                  <a:cubicBezTo>
                    <a:pt x="1048" y="80"/>
                    <a:pt x="1048" y="78"/>
                    <a:pt x="1050" y="78"/>
                  </a:cubicBezTo>
                  <a:cubicBezTo>
                    <a:pt x="1048" y="73"/>
                    <a:pt x="1046" y="78"/>
                    <a:pt x="1042" y="76"/>
                  </a:cubicBezTo>
                  <a:cubicBezTo>
                    <a:pt x="1041" y="80"/>
                    <a:pt x="1047" y="77"/>
                    <a:pt x="1046" y="81"/>
                  </a:cubicBezTo>
                  <a:close/>
                  <a:moveTo>
                    <a:pt x="1023" y="70"/>
                  </a:moveTo>
                  <a:cubicBezTo>
                    <a:pt x="1021" y="70"/>
                    <a:pt x="1020" y="77"/>
                    <a:pt x="1018" y="73"/>
                  </a:cubicBezTo>
                  <a:cubicBezTo>
                    <a:pt x="1014" y="78"/>
                    <a:pt x="1033" y="78"/>
                    <a:pt x="1035" y="76"/>
                  </a:cubicBezTo>
                  <a:cubicBezTo>
                    <a:pt x="1034" y="71"/>
                    <a:pt x="1024" y="79"/>
                    <a:pt x="1023" y="70"/>
                  </a:cubicBezTo>
                  <a:close/>
                  <a:moveTo>
                    <a:pt x="1078" y="70"/>
                  </a:moveTo>
                  <a:cubicBezTo>
                    <a:pt x="1072" y="69"/>
                    <a:pt x="1065" y="65"/>
                    <a:pt x="1057" y="66"/>
                  </a:cubicBezTo>
                  <a:cubicBezTo>
                    <a:pt x="1055" y="72"/>
                    <a:pt x="1060" y="70"/>
                    <a:pt x="1061" y="74"/>
                  </a:cubicBezTo>
                  <a:cubicBezTo>
                    <a:pt x="1066" y="68"/>
                    <a:pt x="1072" y="72"/>
                    <a:pt x="1078" y="70"/>
                  </a:cubicBezTo>
                  <a:close/>
                  <a:moveTo>
                    <a:pt x="902" y="21"/>
                  </a:moveTo>
                  <a:cubicBezTo>
                    <a:pt x="901" y="8"/>
                    <a:pt x="886" y="3"/>
                    <a:pt x="877" y="7"/>
                  </a:cubicBezTo>
                  <a:cubicBezTo>
                    <a:pt x="878" y="10"/>
                    <a:pt x="882" y="9"/>
                    <a:pt x="882" y="13"/>
                  </a:cubicBezTo>
                  <a:cubicBezTo>
                    <a:pt x="881" y="17"/>
                    <a:pt x="876" y="17"/>
                    <a:pt x="875" y="21"/>
                  </a:cubicBezTo>
                  <a:cubicBezTo>
                    <a:pt x="879" y="37"/>
                    <a:pt x="889" y="22"/>
                    <a:pt x="902" y="21"/>
                  </a:cubicBezTo>
                  <a:close/>
                  <a:moveTo>
                    <a:pt x="814" y="22"/>
                  </a:moveTo>
                  <a:cubicBezTo>
                    <a:pt x="807" y="18"/>
                    <a:pt x="802" y="11"/>
                    <a:pt x="793" y="8"/>
                  </a:cubicBezTo>
                  <a:cubicBezTo>
                    <a:pt x="789" y="12"/>
                    <a:pt x="786" y="16"/>
                    <a:pt x="785" y="22"/>
                  </a:cubicBezTo>
                  <a:cubicBezTo>
                    <a:pt x="795" y="24"/>
                    <a:pt x="804" y="20"/>
                    <a:pt x="814" y="22"/>
                  </a:cubicBezTo>
                  <a:close/>
                  <a:moveTo>
                    <a:pt x="866" y="5"/>
                  </a:moveTo>
                  <a:cubicBezTo>
                    <a:pt x="862" y="5"/>
                    <a:pt x="861" y="8"/>
                    <a:pt x="856" y="7"/>
                  </a:cubicBezTo>
                  <a:cubicBezTo>
                    <a:pt x="856" y="11"/>
                    <a:pt x="860" y="9"/>
                    <a:pt x="859" y="14"/>
                  </a:cubicBezTo>
                  <a:cubicBezTo>
                    <a:pt x="865" y="13"/>
                    <a:pt x="868" y="10"/>
                    <a:pt x="866" y="5"/>
                  </a:cubicBezTo>
                  <a:close/>
                  <a:moveTo>
                    <a:pt x="0" y="370"/>
                  </a:moveTo>
                  <a:cubicBezTo>
                    <a:pt x="29" y="377"/>
                    <a:pt x="61" y="380"/>
                    <a:pt x="92" y="381"/>
                  </a:cubicBezTo>
                  <a:cubicBezTo>
                    <a:pt x="81" y="390"/>
                    <a:pt x="58" y="395"/>
                    <a:pt x="39" y="397"/>
                  </a:cubicBezTo>
                  <a:cubicBezTo>
                    <a:pt x="36" y="399"/>
                    <a:pt x="40" y="399"/>
                    <a:pt x="40" y="402"/>
                  </a:cubicBezTo>
                  <a:cubicBezTo>
                    <a:pt x="27" y="407"/>
                    <a:pt x="13" y="412"/>
                    <a:pt x="0" y="417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440" y="709"/>
                    <a:pt x="1799" y="709"/>
                    <a:pt x="1799" y="709"/>
                  </a:cubicBezTo>
                  <a:cubicBezTo>
                    <a:pt x="1799" y="708"/>
                    <a:pt x="1798" y="707"/>
                    <a:pt x="1798" y="707"/>
                  </a:cubicBezTo>
                  <a:cubicBezTo>
                    <a:pt x="1805" y="709"/>
                    <a:pt x="1802" y="702"/>
                    <a:pt x="1806" y="702"/>
                  </a:cubicBezTo>
                  <a:cubicBezTo>
                    <a:pt x="1808" y="704"/>
                    <a:pt x="1808" y="706"/>
                    <a:pt x="1809" y="709"/>
                  </a:cubicBezTo>
                  <a:cubicBezTo>
                    <a:pt x="1879" y="709"/>
                    <a:pt x="1879" y="709"/>
                    <a:pt x="1879" y="709"/>
                  </a:cubicBezTo>
                  <a:cubicBezTo>
                    <a:pt x="1877" y="708"/>
                    <a:pt x="1876" y="706"/>
                    <a:pt x="1875" y="703"/>
                  </a:cubicBezTo>
                  <a:cubicBezTo>
                    <a:pt x="1877" y="703"/>
                    <a:pt x="1877" y="702"/>
                    <a:pt x="1878" y="700"/>
                  </a:cubicBezTo>
                  <a:cubicBezTo>
                    <a:pt x="1882" y="699"/>
                    <a:pt x="1881" y="704"/>
                    <a:pt x="1886" y="703"/>
                  </a:cubicBezTo>
                  <a:cubicBezTo>
                    <a:pt x="1886" y="697"/>
                    <a:pt x="1886" y="697"/>
                    <a:pt x="1886" y="697"/>
                  </a:cubicBezTo>
                  <a:cubicBezTo>
                    <a:pt x="1890" y="699"/>
                    <a:pt x="1889" y="697"/>
                    <a:pt x="1894" y="697"/>
                  </a:cubicBezTo>
                  <a:cubicBezTo>
                    <a:pt x="1893" y="701"/>
                    <a:pt x="1896" y="702"/>
                    <a:pt x="1896" y="705"/>
                  </a:cubicBezTo>
                  <a:cubicBezTo>
                    <a:pt x="1891" y="705"/>
                    <a:pt x="1892" y="707"/>
                    <a:pt x="1893" y="709"/>
                  </a:cubicBezTo>
                  <a:cubicBezTo>
                    <a:pt x="1974" y="709"/>
                    <a:pt x="1974" y="709"/>
                    <a:pt x="1974" y="709"/>
                  </a:cubicBezTo>
                  <a:cubicBezTo>
                    <a:pt x="1973" y="707"/>
                    <a:pt x="1973" y="704"/>
                    <a:pt x="1973" y="702"/>
                  </a:cubicBezTo>
                  <a:cubicBezTo>
                    <a:pt x="1952" y="696"/>
                    <a:pt x="1990" y="674"/>
                    <a:pt x="1995" y="688"/>
                  </a:cubicBezTo>
                  <a:cubicBezTo>
                    <a:pt x="1997" y="688"/>
                    <a:pt x="2005" y="686"/>
                    <a:pt x="2007" y="684"/>
                  </a:cubicBezTo>
                  <a:cubicBezTo>
                    <a:pt x="2007" y="679"/>
                    <a:pt x="2002" y="681"/>
                    <a:pt x="2000" y="679"/>
                  </a:cubicBezTo>
                  <a:cubicBezTo>
                    <a:pt x="1990" y="685"/>
                    <a:pt x="1965" y="680"/>
                    <a:pt x="1950" y="685"/>
                  </a:cubicBezTo>
                  <a:cubicBezTo>
                    <a:pt x="1951" y="688"/>
                    <a:pt x="1954" y="687"/>
                    <a:pt x="1956" y="689"/>
                  </a:cubicBezTo>
                  <a:cubicBezTo>
                    <a:pt x="1954" y="693"/>
                    <a:pt x="1946" y="692"/>
                    <a:pt x="1942" y="691"/>
                  </a:cubicBezTo>
                  <a:cubicBezTo>
                    <a:pt x="1940" y="686"/>
                    <a:pt x="1948" y="690"/>
                    <a:pt x="1946" y="685"/>
                  </a:cubicBezTo>
                  <a:cubicBezTo>
                    <a:pt x="1938" y="685"/>
                    <a:pt x="1934" y="683"/>
                    <a:pt x="1923" y="683"/>
                  </a:cubicBezTo>
                  <a:cubicBezTo>
                    <a:pt x="1924" y="681"/>
                    <a:pt x="1924" y="678"/>
                    <a:pt x="1926" y="677"/>
                  </a:cubicBezTo>
                  <a:cubicBezTo>
                    <a:pt x="1924" y="676"/>
                    <a:pt x="1917" y="677"/>
                    <a:pt x="1915" y="673"/>
                  </a:cubicBezTo>
                  <a:cubicBezTo>
                    <a:pt x="1906" y="676"/>
                    <a:pt x="1901" y="682"/>
                    <a:pt x="1895" y="687"/>
                  </a:cubicBezTo>
                  <a:cubicBezTo>
                    <a:pt x="1893" y="687"/>
                    <a:pt x="1895" y="686"/>
                    <a:pt x="1895" y="683"/>
                  </a:cubicBezTo>
                  <a:cubicBezTo>
                    <a:pt x="1892" y="685"/>
                    <a:pt x="1891" y="688"/>
                    <a:pt x="1885" y="688"/>
                  </a:cubicBezTo>
                  <a:cubicBezTo>
                    <a:pt x="1881" y="688"/>
                    <a:pt x="1882" y="683"/>
                    <a:pt x="1877" y="684"/>
                  </a:cubicBezTo>
                  <a:cubicBezTo>
                    <a:pt x="1878" y="679"/>
                    <a:pt x="1886" y="685"/>
                    <a:pt x="1885" y="677"/>
                  </a:cubicBezTo>
                  <a:cubicBezTo>
                    <a:pt x="1878" y="677"/>
                    <a:pt x="1878" y="677"/>
                    <a:pt x="1878" y="677"/>
                  </a:cubicBezTo>
                  <a:cubicBezTo>
                    <a:pt x="1880" y="667"/>
                    <a:pt x="1872" y="666"/>
                    <a:pt x="1865" y="664"/>
                  </a:cubicBezTo>
                  <a:cubicBezTo>
                    <a:pt x="1861" y="673"/>
                    <a:pt x="1824" y="675"/>
                    <a:pt x="1828" y="665"/>
                  </a:cubicBezTo>
                  <a:cubicBezTo>
                    <a:pt x="1822" y="664"/>
                    <a:pt x="1826" y="671"/>
                    <a:pt x="1825" y="674"/>
                  </a:cubicBezTo>
                  <a:cubicBezTo>
                    <a:pt x="1827" y="673"/>
                    <a:pt x="1827" y="671"/>
                    <a:pt x="1829" y="671"/>
                  </a:cubicBezTo>
                  <a:cubicBezTo>
                    <a:pt x="1830" y="673"/>
                    <a:pt x="1825" y="681"/>
                    <a:pt x="1822" y="684"/>
                  </a:cubicBezTo>
                  <a:cubicBezTo>
                    <a:pt x="1811" y="683"/>
                    <a:pt x="1823" y="672"/>
                    <a:pt x="1814" y="671"/>
                  </a:cubicBezTo>
                  <a:cubicBezTo>
                    <a:pt x="1815" y="666"/>
                    <a:pt x="1818" y="671"/>
                    <a:pt x="1821" y="668"/>
                  </a:cubicBezTo>
                  <a:cubicBezTo>
                    <a:pt x="1816" y="665"/>
                    <a:pt x="1806" y="667"/>
                    <a:pt x="1801" y="665"/>
                  </a:cubicBezTo>
                  <a:cubicBezTo>
                    <a:pt x="1799" y="666"/>
                    <a:pt x="1798" y="668"/>
                    <a:pt x="1798" y="671"/>
                  </a:cubicBezTo>
                  <a:cubicBezTo>
                    <a:pt x="1802" y="666"/>
                    <a:pt x="1811" y="676"/>
                    <a:pt x="1808" y="670"/>
                  </a:cubicBezTo>
                  <a:cubicBezTo>
                    <a:pt x="1812" y="669"/>
                    <a:pt x="1809" y="679"/>
                    <a:pt x="1814" y="673"/>
                  </a:cubicBezTo>
                  <a:cubicBezTo>
                    <a:pt x="1813" y="675"/>
                    <a:pt x="1809" y="684"/>
                    <a:pt x="1816" y="683"/>
                  </a:cubicBezTo>
                  <a:cubicBezTo>
                    <a:pt x="1808" y="687"/>
                    <a:pt x="1797" y="680"/>
                    <a:pt x="1793" y="688"/>
                  </a:cubicBezTo>
                  <a:cubicBezTo>
                    <a:pt x="1796" y="689"/>
                    <a:pt x="1798" y="695"/>
                    <a:pt x="1797" y="697"/>
                  </a:cubicBezTo>
                  <a:cubicBezTo>
                    <a:pt x="1791" y="698"/>
                    <a:pt x="1791" y="693"/>
                    <a:pt x="1787" y="692"/>
                  </a:cubicBezTo>
                  <a:cubicBezTo>
                    <a:pt x="1785" y="697"/>
                    <a:pt x="1769" y="698"/>
                    <a:pt x="1760" y="696"/>
                  </a:cubicBezTo>
                  <a:cubicBezTo>
                    <a:pt x="1761" y="695"/>
                    <a:pt x="1762" y="694"/>
                    <a:pt x="1760" y="693"/>
                  </a:cubicBezTo>
                  <a:cubicBezTo>
                    <a:pt x="1765" y="690"/>
                    <a:pt x="1770" y="687"/>
                    <a:pt x="1774" y="683"/>
                  </a:cubicBezTo>
                  <a:cubicBezTo>
                    <a:pt x="1781" y="682"/>
                    <a:pt x="1783" y="687"/>
                    <a:pt x="1789" y="687"/>
                  </a:cubicBezTo>
                  <a:cubicBezTo>
                    <a:pt x="1791" y="682"/>
                    <a:pt x="1785" y="686"/>
                    <a:pt x="1786" y="681"/>
                  </a:cubicBezTo>
                  <a:cubicBezTo>
                    <a:pt x="1787" y="679"/>
                    <a:pt x="1797" y="675"/>
                    <a:pt x="1797" y="681"/>
                  </a:cubicBezTo>
                  <a:cubicBezTo>
                    <a:pt x="1802" y="681"/>
                    <a:pt x="1797" y="676"/>
                    <a:pt x="1800" y="675"/>
                  </a:cubicBezTo>
                  <a:cubicBezTo>
                    <a:pt x="1798" y="672"/>
                    <a:pt x="1793" y="675"/>
                    <a:pt x="1787" y="673"/>
                  </a:cubicBezTo>
                  <a:cubicBezTo>
                    <a:pt x="1788" y="671"/>
                    <a:pt x="1790" y="671"/>
                    <a:pt x="1793" y="670"/>
                  </a:cubicBezTo>
                  <a:cubicBezTo>
                    <a:pt x="1790" y="668"/>
                    <a:pt x="1785" y="668"/>
                    <a:pt x="1780" y="668"/>
                  </a:cubicBezTo>
                  <a:cubicBezTo>
                    <a:pt x="1779" y="669"/>
                    <a:pt x="1779" y="671"/>
                    <a:pt x="1779" y="674"/>
                  </a:cubicBezTo>
                  <a:cubicBezTo>
                    <a:pt x="1774" y="675"/>
                    <a:pt x="1777" y="669"/>
                    <a:pt x="1772" y="670"/>
                  </a:cubicBezTo>
                  <a:cubicBezTo>
                    <a:pt x="1773" y="671"/>
                    <a:pt x="1774" y="673"/>
                    <a:pt x="1774" y="675"/>
                  </a:cubicBezTo>
                  <a:cubicBezTo>
                    <a:pt x="1763" y="673"/>
                    <a:pt x="1760" y="676"/>
                    <a:pt x="1751" y="674"/>
                  </a:cubicBezTo>
                  <a:cubicBezTo>
                    <a:pt x="1751" y="669"/>
                    <a:pt x="1751" y="665"/>
                    <a:pt x="1753" y="663"/>
                  </a:cubicBezTo>
                  <a:cubicBezTo>
                    <a:pt x="1753" y="666"/>
                    <a:pt x="1758" y="668"/>
                    <a:pt x="1762" y="672"/>
                  </a:cubicBezTo>
                  <a:cubicBezTo>
                    <a:pt x="1765" y="671"/>
                    <a:pt x="1762" y="666"/>
                    <a:pt x="1761" y="665"/>
                  </a:cubicBezTo>
                  <a:cubicBezTo>
                    <a:pt x="1765" y="665"/>
                    <a:pt x="1771" y="663"/>
                    <a:pt x="1771" y="667"/>
                  </a:cubicBezTo>
                  <a:cubicBezTo>
                    <a:pt x="1775" y="663"/>
                    <a:pt x="1775" y="658"/>
                    <a:pt x="1774" y="654"/>
                  </a:cubicBezTo>
                  <a:cubicBezTo>
                    <a:pt x="1761" y="652"/>
                    <a:pt x="1740" y="655"/>
                    <a:pt x="1729" y="643"/>
                  </a:cubicBezTo>
                  <a:cubicBezTo>
                    <a:pt x="1725" y="646"/>
                    <a:pt x="1723" y="642"/>
                    <a:pt x="1720" y="645"/>
                  </a:cubicBezTo>
                  <a:cubicBezTo>
                    <a:pt x="1719" y="641"/>
                    <a:pt x="1721" y="640"/>
                    <a:pt x="1721" y="637"/>
                  </a:cubicBezTo>
                  <a:cubicBezTo>
                    <a:pt x="1717" y="641"/>
                    <a:pt x="1711" y="644"/>
                    <a:pt x="1705" y="646"/>
                  </a:cubicBezTo>
                  <a:cubicBezTo>
                    <a:pt x="1700" y="641"/>
                    <a:pt x="1692" y="643"/>
                    <a:pt x="1684" y="641"/>
                  </a:cubicBezTo>
                  <a:cubicBezTo>
                    <a:pt x="1684" y="637"/>
                    <a:pt x="1684" y="637"/>
                    <a:pt x="1684" y="637"/>
                  </a:cubicBezTo>
                  <a:cubicBezTo>
                    <a:pt x="1686" y="638"/>
                    <a:pt x="1698" y="630"/>
                    <a:pt x="1702" y="635"/>
                  </a:cubicBezTo>
                  <a:cubicBezTo>
                    <a:pt x="1705" y="635"/>
                    <a:pt x="1701" y="631"/>
                    <a:pt x="1700" y="631"/>
                  </a:cubicBezTo>
                  <a:cubicBezTo>
                    <a:pt x="1701" y="630"/>
                    <a:pt x="1703" y="630"/>
                    <a:pt x="1703" y="628"/>
                  </a:cubicBezTo>
                  <a:cubicBezTo>
                    <a:pt x="1712" y="629"/>
                    <a:pt x="1716" y="631"/>
                    <a:pt x="1726" y="629"/>
                  </a:cubicBezTo>
                  <a:cubicBezTo>
                    <a:pt x="1725" y="623"/>
                    <a:pt x="1721" y="627"/>
                    <a:pt x="1719" y="625"/>
                  </a:cubicBezTo>
                  <a:cubicBezTo>
                    <a:pt x="1744" y="617"/>
                    <a:pt x="1775" y="616"/>
                    <a:pt x="1805" y="616"/>
                  </a:cubicBezTo>
                  <a:cubicBezTo>
                    <a:pt x="1808" y="608"/>
                    <a:pt x="1815" y="612"/>
                    <a:pt x="1821" y="609"/>
                  </a:cubicBezTo>
                  <a:cubicBezTo>
                    <a:pt x="1820" y="608"/>
                    <a:pt x="1819" y="607"/>
                    <a:pt x="1821" y="607"/>
                  </a:cubicBezTo>
                  <a:cubicBezTo>
                    <a:pt x="1820" y="603"/>
                    <a:pt x="1813" y="606"/>
                    <a:pt x="1813" y="602"/>
                  </a:cubicBezTo>
                  <a:cubicBezTo>
                    <a:pt x="1820" y="593"/>
                    <a:pt x="1836" y="593"/>
                    <a:pt x="1844" y="602"/>
                  </a:cubicBezTo>
                  <a:cubicBezTo>
                    <a:pt x="1844" y="603"/>
                    <a:pt x="1840" y="604"/>
                    <a:pt x="1840" y="602"/>
                  </a:cubicBezTo>
                  <a:cubicBezTo>
                    <a:pt x="1835" y="607"/>
                    <a:pt x="1846" y="607"/>
                    <a:pt x="1848" y="610"/>
                  </a:cubicBezTo>
                  <a:cubicBezTo>
                    <a:pt x="1851" y="609"/>
                    <a:pt x="1851" y="605"/>
                    <a:pt x="1853" y="604"/>
                  </a:cubicBezTo>
                  <a:cubicBezTo>
                    <a:pt x="1858" y="604"/>
                    <a:pt x="1860" y="608"/>
                    <a:pt x="1864" y="609"/>
                  </a:cubicBezTo>
                  <a:cubicBezTo>
                    <a:pt x="1862" y="606"/>
                    <a:pt x="1865" y="607"/>
                    <a:pt x="1866" y="605"/>
                  </a:cubicBezTo>
                  <a:cubicBezTo>
                    <a:pt x="1899" y="605"/>
                    <a:pt x="1937" y="601"/>
                    <a:pt x="1971" y="597"/>
                  </a:cubicBezTo>
                  <a:cubicBezTo>
                    <a:pt x="1962" y="592"/>
                    <a:pt x="1954" y="598"/>
                    <a:pt x="1947" y="592"/>
                  </a:cubicBezTo>
                  <a:cubicBezTo>
                    <a:pt x="1946" y="599"/>
                    <a:pt x="1939" y="590"/>
                    <a:pt x="1935" y="591"/>
                  </a:cubicBezTo>
                  <a:cubicBezTo>
                    <a:pt x="1936" y="586"/>
                    <a:pt x="1945" y="585"/>
                    <a:pt x="1939" y="580"/>
                  </a:cubicBezTo>
                  <a:cubicBezTo>
                    <a:pt x="1951" y="574"/>
                    <a:pt x="1962" y="580"/>
                    <a:pt x="1973" y="586"/>
                  </a:cubicBezTo>
                  <a:cubicBezTo>
                    <a:pt x="1980" y="583"/>
                    <a:pt x="1988" y="585"/>
                    <a:pt x="1993" y="588"/>
                  </a:cubicBezTo>
                  <a:cubicBezTo>
                    <a:pt x="2001" y="584"/>
                    <a:pt x="2017" y="576"/>
                    <a:pt x="2022" y="587"/>
                  </a:cubicBezTo>
                  <a:cubicBezTo>
                    <a:pt x="2021" y="591"/>
                    <a:pt x="2013" y="588"/>
                    <a:pt x="2014" y="594"/>
                  </a:cubicBezTo>
                  <a:cubicBezTo>
                    <a:pt x="2037" y="594"/>
                    <a:pt x="2050" y="594"/>
                    <a:pt x="2069" y="596"/>
                  </a:cubicBezTo>
                  <a:cubicBezTo>
                    <a:pt x="2070" y="600"/>
                    <a:pt x="2071" y="601"/>
                    <a:pt x="2074" y="605"/>
                  </a:cubicBezTo>
                  <a:cubicBezTo>
                    <a:pt x="2077" y="603"/>
                    <a:pt x="2076" y="599"/>
                    <a:pt x="2080" y="599"/>
                  </a:cubicBezTo>
                  <a:cubicBezTo>
                    <a:pt x="2075" y="597"/>
                    <a:pt x="2082" y="595"/>
                    <a:pt x="2081" y="590"/>
                  </a:cubicBezTo>
                  <a:cubicBezTo>
                    <a:pt x="2086" y="593"/>
                    <a:pt x="2092" y="596"/>
                    <a:pt x="2099" y="596"/>
                  </a:cubicBezTo>
                  <a:cubicBezTo>
                    <a:pt x="2097" y="600"/>
                    <a:pt x="2100" y="601"/>
                    <a:pt x="2098" y="607"/>
                  </a:cubicBezTo>
                  <a:cubicBezTo>
                    <a:pt x="2104" y="605"/>
                    <a:pt x="2111" y="604"/>
                    <a:pt x="2110" y="597"/>
                  </a:cubicBezTo>
                  <a:cubicBezTo>
                    <a:pt x="2112" y="599"/>
                    <a:pt x="2118" y="596"/>
                    <a:pt x="2118" y="600"/>
                  </a:cubicBezTo>
                  <a:cubicBezTo>
                    <a:pt x="2118" y="604"/>
                    <a:pt x="2115" y="599"/>
                    <a:pt x="2113" y="601"/>
                  </a:cubicBezTo>
                  <a:cubicBezTo>
                    <a:pt x="2115" y="606"/>
                    <a:pt x="2113" y="604"/>
                    <a:pt x="2112" y="609"/>
                  </a:cubicBezTo>
                  <a:cubicBezTo>
                    <a:pt x="2117" y="609"/>
                    <a:pt x="2119" y="609"/>
                    <a:pt x="2123" y="607"/>
                  </a:cubicBezTo>
                  <a:cubicBezTo>
                    <a:pt x="2124" y="603"/>
                    <a:pt x="2116" y="608"/>
                    <a:pt x="2117" y="604"/>
                  </a:cubicBezTo>
                  <a:cubicBezTo>
                    <a:pt x="2118" y="602"/>
                    <a:pt x="2121" y="606"/>
                    <a:pt x="2120" y="600"/>
                  </a:cubicBezTo>
                  <a:cubicBezTo>
                    <a:pt x="2124" y="607"/>
                    <a:pt x="2135" y="597"/>
                    <a:pt x="2140" y="593"/>
                  </a:cubicBezTo>
                  <a:cubicBezTo>
                    <a:pt x="2147" y="594"/>
                    <a:pt x="2152" y="593"/>
                    <a:pt x="2159" y="592"/>
                  </a:cubicBezTo>
                  <a:cubicBezTo>
                    <a:pt x="2163" y="593"/>
                    <a:pt x="2159" y="594"/>
                    <a:pt x="2160" y="598"/>
                  </a:cubicBezTo>
                  <a:cubicBezTo>
                    <a:pt x="2169" y="594"/>
                    <a:pt x="2174" y="598"/>
                    <a:pt x="2182" y="599"/>
                  </a:cubicBezTo>
                  <a:cubicBezTo>
                    <a:pt x="2181" y="604"/>
                    <a:pt x="2179" y="607"/>
                    <a:pt x="2181" y="611"/>
                  </a:cubicBezTo>
                  <a:cubicBezTo>
                    <a:pt x="2189" y="610"/>
                    <a:pt x="2190" y="609"/>
                    <a:pt x="2196" y="608"/>
                  </a:cubicBezTo>
                  <a:cubicBezTo>
                    <a:pt x="2193" y="606"/>
                    <a:pt x="2188" y="606"/>
                    <a:pt x="2184" y="605"/>
                  </a:cubicBezTo>
                  <a:cubicBezTo>
                    <a:pt x="2183" y="600"/>
                    <a:pt x="2183" y="600"/>
                    <a:pt x="2183" y="600"/>
                  </a:cubicBezTo>
                  <a:cubicBezTo>
                    <a:pt x="2197" y="601"/>
                    <a:pt x="2214" y="600"/>
                    <a:pt x="2226" y="606"/>
                  </a:cubicBezTo>
                  <a:cubicBezTo>
                    <a:pt x="2229" y="611"/>
                    <a:pt x="2225" y="613"/>
                    <a:pt x="2231" y="614"/>
                  </a:cubicBezTo>
                  <a:cubicBezTo>
                    <a:pt x="2230" y="612"/>
                    <a:pt x="2230" y="611"/>
                    <a:pt x="2231" y="609"/>
                  </a:cubicBezTo>
                  <a:cubicBezTo>
                    <a:pt x="2249" y="609"/>
                    <a:pt x="2264" y="607"/>
                    <a:pt x="2274" y="606"/>
                  </a:cubicBezTo>
                  <a:cubicBezTo>
                    <a:pt x="2276" y="605"/>
                    <a:pt x="2275" y="602"/>
                    <a:pt x="2275" y="600"/>
                  </a:cubicBezTo>
                  <a:cubicBezTo>
                    <a:pt x="2277" y="600"/>
                    <a:pt x="2277" y="602"/>
                    <a:pt x="2277" y="604"/>
                  </a:cubicBezTo>
                  <a:cubicBezTo>
                    <a:pt x="2282" y="601"/>
                    <a:pt x="2290" y="604"/>
                    <a:pt x="2300" y="603"/>
                  </a:cubicBezTo>
                  <a:cubicBezTo>
                    <a:pt x="2305" y="603"/>
                    <a:pt x="2316" y="600"/>
                    <a:pt x="2319" y="597"/>
                  </a:cubicBezTo>
                  <a:cubicBezTo>
                    <a:pt x="2319" y="597"/>
                    <a:pt x="2318" y="590"/>
                    <a:pt x="2324" y="592"/>
                  </a:cubicBezTo>
                  <a:cubicBezTo>
                    <a:pt x="2320" y="588"/>
                    <a:pt x="2314" y="586"/>
                    <a:pt x="2306" y="587"/>
                  </a:cubicBezTo>
                  <a:cubicBezTo>
                    <a:pt x="2305" y="582"/>
                    <a:pt x="2308" y="582"/>
                    <a:pt x="2307" y="578"/>
                  </a:cubicBezTo>
                  <a:cubicBezTo>
                    <a:pt x="2303" y="580"/>
                    <a:pt x="2299" y="580"/>
                    <a:pt x="2296" y="576"/>
                  </a:cubicBezTo>
                  <a:cubicBezTo>
                    <a:pt x="2289" y="577"/>
                    <a:pt x="2292" y="582"/>
                    <a:pt x="2285" y="578"/>
                  </a:cubicBezTo>
                  <a:cubicBezTo>
                    <a:pt x="2284" y="581"/>
                    <a:pt x="2285" y="586"/>
                    <a:pt x="2280" y="586"/>
                  </a:cubicBezTo>
                  <a:cubicBezTo>
                    <a:pt x="2281" y="589"/>
                    <a:pt x="2282" y="585"/>
                    <a:pt x="2284" y="587"/>
                  </a:cubicBezTo>
                  <a:cubicBezTo>
                    <a:pt x="2276" y="593"/>
                    <a:pt x="2275" y="577"/>
                    <a:pt x="2266" y="575"/>
                  </a:cubicBezTo>
                  <a:cubicBezTo>
                    <a:pt x="2279" y="569"/>
                    <a:pt x="2299" y="572"/>
                    <a:pt x="2314" y="566"/>
                  </a:cubicBezTo>
                  <a:cubicBezTo>
                    <a:pt x="2310" y="562"/>
                    <a:pt x="2304" y="561"/>
                    <a:pt x="2302" y="564"/>
                  </a:cubicBezTo>
                  <a:cubicBezTo>
                    <a:pt x="2301" y="563"/>
                    <a:pt x="2300" y="563"/>
                    <a:pt x="2299" y="561"/>
                  </a:cubicBezTo>
                  <a:cubicBezTo>
                    <a:pt x="2304" y="557"/>
                    <a:pt x="2317" y="554"/>
                    <a:pt x="2323" y="552"/>
                  </a:cubicBezTo>
                  <a:cubicBezTo>
                    <a:pt x="2320" y="550"/>
                    <a:pt x="2319" y="547"/>
                    <a:pt x="2315" y="547"/>
                  </a:cubicBezTo>
                  <a:cubicBezTo>
                    <a:pt x="2315" y="552"/>
                    <a:pt x="2315" y="552"/>
                    <a:pt x="2315" y="552"/>
                  </a:cubicBezTo>
                  <a:cubicBezTo>
                    <a:pt x="2312" y="551"/>
                    <a:pt x="2315" y="543"/>
                    <a:pt x="2308" y="546"/>
                  </a:cubicBezTo>
                  <a:cubicBezTo>
                    <a:pt x="2310" y="541"/>
                    <a:pt x="2308" y="541"/>
                    <a:pt x="2308" y="536"/>
                  </a:cubicBezTo>
                  <a:cubicBezTo>
                    <a:pt x="2311" y="532"/>
                    <a:pt x="2315" y="536"/>
                    <a:pt x="2318" y="533"/>
                  </a:cubicBezTo>
                  <a:cubicBezTo>
                    <a:pt x="2321" y="539"/>
                    <a:pt x="2316" y="543"/>
                    <a:pt x="2320" y="548"/>
                  </a:cubicBezTo>
                  <a:cubicBezTo>
                    <a:pt x="2325" y="549"/>
                    <a:pt x="2323" y="544"/>
                    <a:pt x="2327" y="545"/>
                  </a:cubicBezTo>
                  <a:cubicBezTo>
                    <a:pt x="2335" y="551"/>
                    <a:pt x="2340" y="556"/>
                    <a:pt x="2353" y="555"/>
                  </a:cubicBezTo>
                  <a:cubicBezTo>
                    <a:pt x="2353" y="546"/>
                    <a:pt x="2364" y="548"/>
                    <a:pt x="2370" y="546"/>
                  </a:cubicBezTo>
                  <a:cubicBezTo>
                    <a:pt x="2368" y="543"/>
                    <a:pt x="2363" y="544"/>
                    <a:pt x="2363" y="538"/>
                  </a:cubicBezTo>
                  <a:cubicBezTo>
                    <a:pt x="2361" y="541"/>
                    <a:pt x="2359" y="542"/>
                    <a:pt x="2354" y="542"/>
                  </a:cubicBezTo>
                  <a:cubicBezTo>
                    <a:pt x="2352" y="537"/>
                    <a:pt x="2355" y="532"/>
                    <a:pt x="2363" y="530"/>
                  </a:cubicBezTo>
                  <a:cubicBezTo>
                    <a:pt x="2368" y="530"/>
                    <a:pt x="2365" y="536"/>
                    <a:pt x="2365" y="539"/>
                  </a:cubicBezTo>
                  <a:cubicBezTo>
                    <a:pt x="2375" y="537"/>
                    <a:pt x="2378" y="542"/>
                    <a:pt x="2384" y="544"/>
                  </a:cubicBezTo>
                  <a:cubicBezTo>
                    <a:pt x="2375" y="559"/>
                    <a:pt x="2400" y="553"/>
                    <a:pt x="2410" y="553"/>
                  </a:cubicBezTo>
                  <a:cubicBezTo>
                    <a:pt x="2404" y="549"/>
                    <a:pt x="2389" y="550"/>
                    <a:pt x="2387" y="549"/>
                  </a:cubicBezTo>
                  <a:cubicBezTo>
                    <a:pt x="2389" y="540"/>
                    <a:pt x="2388" y="538"/>
                    <a:pt x="2385" y="530"/>
                  </a:cubicBezTo>
                  <a:cubicBezTo>
                    <a:pt x="2393" y="523"/>
                    <a:pt x="2399" y="525"/>
                    <a:pt x="2406" y="532"/>
                  </a:cubicBezTo>
                  <a:cubicBezTo>
                    <a:pt x="2406" y="529"/>
                    <a:pt x="2400" y="523"/>
                    <a:pt x="2399" y="519"/>
                  </a:cubicBezTo>
                  <a:cubicBezTo>
                    <a:pt x="2402" y="515"/>
                    <a:pt x="2405" y="520"/>
                    <a:pt x="2410" y="518"/>
                  </a:cubicBezTo>
                  <a:cubicBezTo>
                    <a:pt x="2405" y="524"/>
                    <a:pt x="2410" y="524"/>
                    <a:pt x="2414" y="530"/>
                  </a:cubicBezTo>
                  <a:cubicBezTo>
                    <a:pt x="2415" y="533"/>
                    <a:pt x="2413" y="533"/>
                    <a:pt x="2410" y="533"/>
                  </a:cubicBezTo>
                  <a:cubicBezTo>
                    <a:pt x="2413" y="537"/>
                    <a:pt x="2410" y="538"/>
                    <a:pt x="2412" y="541"/>
                  </a:cubicBezTo>
                  <a:cubicBezTo>
                    <a:pt x="2427" y="540"/>
                    <a:pt x="2444" y="546"/>
                    <a:pt x="2451" y="558"/>
                  </a:cubicBezTo>
                  <a:cubicBezTo>
                    <a:pt x="2458" y="555"/>
                    <a:pt x="2470" y="558"/>
                    <a:pt x="2476" y="556"/>
                  </a:cubicBezTo>
                  <a:cubicBezTo>
                    <a:pt x="2478" y="550"/>
                    <a:pt x="2474" y="549"/>
                    <a:pt x="2472" y="547"/>
                  </a:cubicBezTo>
                  <a:cubicBezTo>
                    <a:pt x="2478" y="542"/>
                    <a:pt x="2486" y="547"/>
                    <a:pt x="2492" y="542"/>
                  </a:cubicBezTo>
                  <a:cubicBezTo>
                    <a:pt x="2495" y="542"/>
                    <a:pt x="2494" y="545"/>
                    <a:pt x="2497" y="544"/>
                  </a:cubicBezTo>
                  <a:cubicBezTo>
                    <a:pt x="2496" y="548"/>
                    <a:pt x="2498" y="552"/>
                    <a:pt x="2499" y="556"/>
                  </a:cubicBezTo>
                  <a:cubicBezTo>
                    <a:pt x="2503" y="556"/>
                    <a:pt x="2508" y="555"/>
                    <a:pt x="2510" y="557"/>
                  </a:cubicBezTo>
                  <a:cubicBezTo>
                    <a:pt x="2510" y="562"/>
                    <a:pt x="2509" y="564"/>
                    <a:pt x="2505" y="565"/>
                  </a:cubicBezTo>
                  <a:cubicBezTo>
                    <a:pt x="2512" y="569"/>
                    <a:pt x="2521" y="562"/>
                    <a:pt x="2526" y="569"/>
                  </a:cubicBezTo>
                  <a:cubicBezTo>
                    <a:pt x="2521" y="570"/>
                    <a:pt x="2510" y="574"/>
                    <a:pt x="2508" y="569"/>
                  </a:cubicBezTo>
                  <a:cubicBezTo>
                    <a:pt x="2511" y="577"/>
                    <a:pt x="2494" y="577"/>
                    <a:pt x="2492" y="576"/>
                  </a:cubicBezTo>
                  <a:cubicBezTo>
                    <a:pt x="2489" y="576"/>
                    <a:pt x="2494" y="578"/>
                    <a:pt x="2492" y="581"/>
                  </a:cubicBezTo>
                  <a:cubicBezTo>
                    <a:pt x="2500" y="579"/>
                    <a:pt x="2503" y="582"/>
                    <a:pt x="2504" y="589"/>
                  </a:cubicBezTo>
                  <a:cubicBezTo>
                    <a:pt x="2513" y="591"/>
                    <a:pt x="2511" y="588"/>
                    <a:pt x="2522" y="588"/>
                  </a:cubicBezTo>
                  <a:cubicBezTo>
                    <a:pt x="2520" y="585"/>
                    <a:pt x="2522" y="586"/>
                    <a:pt x="2522" y="582"/>
                  </a:cubicBezTo>
                  <a:cubicBezTo>
                    <a:pt x="2519" y="586"/>
                    <a:pt x="2516" y="581"/>
                    <a:pt x="2513" y="580"/>
                  </a:cubicBezTo>
                  <a:cubicBezTo>
                    <a:pt x="2522" y="575"/>
                    <a:pt x="2527" y="580"/>
                    <a:pt x="2538" y="576"/>
                  </a:cubicBezTo>
                  <a:cubicBezTo>
                    <a:pt x="2540" y="571"/>
                    <a:pt x="2539" y="563"/>
                    <a:pt x="2541" y="558"/>
                  </a:cubicBezTo>
                  <a:cubicBezTo>
                    <a:pt x="2551" y="562"/>
                    <a:pt x="2560" y="551"/>
                    <a:pt x="2568" y="557"/>
                  </a:cubicBezTo>
                  <a:cubicBezTo>
                    <a:pt x="2568" y="561"/>
                    <a:pt x="2570" y="568"/>
                    <a:pt x="2566" y="568"/>
                  </a:cubicBezTo>
                  <a:cubicBezTo>
                    <a:pt x="2567" y="571"/>
                    <a:pt x="2573" y="569"/>
                    <a:pt x="2572" y="565"/>
                  </a:cubicBezTo>
                  <a:cubicBezTo>
                    <a:pt x="2573" y="568"/>
                    <a:pt x="2576" y="569"/>
                    <a:pt x="2579" y="570"/>
                  </a:cubicBezTo>
                  <a:cubicBezTo>
                    <a:pt x="2583" y="568"/>
                    <a:pt x="2584" y="567"/>
                    <a:pt x="2586" y="567"/>
                  </a:cubicBezTo>
                  <a:cubicBezTo>
                    <a:pt x="2588" y="566"/>
                    <a:pt x="2592" y="557"/>
                    <a:pt x="2585" y="559"/>
                  </a:cubicBezTo>
                  <a:cubicBezTo>
                    <a:pt x="2593" y="553"/>
                    <a:pt x="2602" y="555"/>
                    <a:pt x="2612" y="553"/>
                  </a:cubicBezTo>
                  <a:cubicBezTo>
                    <a:pt x="2610" y="548"/>
                    <a:pt x="2607" y="549"/>
                    <a:pt x="2602" y="550"/>
                  </a:cubicBezTo>
                  <a:cubicBezTo>
                    <a:pt x="2601" y="543"/>
                    <a:pt x="2606" y="543"/>
                    <a:pt x="2601" y="538"/>
                  </a:cubicBezTo>
                  <a:cubicBezTo>
                    <a:pt x="2598" y="539"/>
                    <a:pt x="2596" y="541"/>
                    <a:pt x="2596" y="545"/>
                  </a:cubicBezTo>
                  <a:cubicBezTo>
                    <a:pt x="2591" y="544"/>
                    <a:pt x="2587" y="541"/>
                    <a:pt x="2584" y="546"/>
                  </a:cubicBezTo>
                  <a:cubicBezTo>
                    <a:pt x="2581" y="544"/>
                    <a:pt x="2578" y="543"/>
                    <a:pt x="2577" y="539"/>
                  </a:cubicBezTo>
                  <a:cubicBezTo>
                    <a:pt x="2566" y="541"/>
                    <a:pt x="2559" y="542"/>
                    <a:pt x="2551" y="538"/>
                  </a:cubicBezTo>
                  <a:cubicBezTo>
                    <a:pt x="2551" y="535"/>
                    <a:pt x="2555" y="536"/>
                    <a:pt x="2554" y="532"/>
                  </a:cubicBezTo>
                  <a:cubicBezTo>
                    <a:pt x="2551" y="532"/>
                    <a:pt x="2551" y="535"/>
                    <a:pt x="2547" y="534"/>
                  </a:cubicBezTo>
                  <a:cubicBezTo>
                    <a:pt x="2543" y="528"/>
                    <a:pt x="2540" y="523"/>
                    <a:pt x="2544" y="515"/>
                  </a:cubicBezTo>
                  <a:cubicBezTo>
                    <a:pt x="2554" y="518"/>
                    <a:pt x="2560" y="511"/>
                    <a:pt x="2567" y="515"/>
                  </a:cubicBezTo>
                  <a:cubicBezTo>
                    <a:pt x="2571" y="513"/>
                    <a:pt x="2562" y="512"/>
                    <a:pt x="2561" y="510"/>
                  </a:cubicBezTo>
                  <a:cubicBezTo>
                    <a:pt x="2561" y="509"/>
                    <a:pt x="2563" y="507"/>
                    <a:pt x="2565" y="507"/>
                  </a:cubicBezTo>
                  <a:cubicBezTo>
                    <a:pt x="2561" y="506"/>
                    <a:pt x="2556" y="499"/>
                    <a:pt x="2550" y="504"/>
                  </a:cubicBezTo>
                  <a:cubicBezTo>
                    <a:pt x="2548" y="495"/>
                    <a:pt x="2534" y="498"/>
                    <a:pt x="2537" y="488"/>
                  </a:cubicBezTo>
                  <a:cubicBezTo>
                    <a:pt x="2533" y="488"/>
                    <a:pt x="2525" y="491"/>
                    <a:pt x="2525" y="486"/>
                  </a:cubicBezTo>
                  <a:cubicBezTo>
                    <a:pt x="2526" y="484"/>
                    <a:pt x="2529" y="483"/>
                    <a:pt x="2533" y="483"/>
                  </a:cubicBezTo>
                  <a:cubicBezTo>
                    <a:pt x="2527" y="482"/>
                    <a:pt x="2526" y="477"/>
                    <a:pt x="2524" y="473"/>
                  </a:cubicBezTo>
                  <a:cubicBezTo>
                    <a:pt x="2521" y="475"/>
                    <a:pt x="2521" y="472"/>
                    <a:pt x="2519" y="474"/>
                  </a:cubicBezTo>
                  <a:cubicBezTo>
                    <a:pt x="2519" y="478"/>
                    <a:pt x="2522" y="479"/>
                    <a:pt x="2524" y="481"/>
                  </a:cubicBezTo>
                  <a:cubicBezTo>
                    <a:pt x="2519" y="486"/>
                    <a:pt x="2529" y="495"/>
                    <a:pt x="2527" y="505"/>
                  </a:cubicBezTo>
                  <a:cubicBezTo>
                    <a:pt x="2524" y="505"/>
                    <a:pt x="2519" y="503"/>
                    <a:pt x="2513" y="503"/>
                  </a:cubicBezTo>
                  <a:cubicBezTo>
                    <a:pt x="2513" y="497"/>
                    <a:pt x="2515" y="494"/>
                    <a:pt x="2520" y="493"/>
                  </a:cubicBezTo>
                  <a:cubicBezTo>
                    <a:pt x="2519" y="485"/>
                    <a:pt x="2519" y="485"/>
                    <a:pt x="2519" y="485"/>
                  </a:cubicBezTo>
                  <a:cubicBezTo>
                    <a:pt x="2513" y="486"/>
                    <a:pt x="2518" y="490"/>
                    <a:pt x="2513" y="492"/>
                  </a:cubicBezTo>
                  <a:cubicBezTo>
                    <a:pt x="2509" y="490"/>
                    <a:pt x="2510" y="482"/>
                    <a:pt x="2505" y="480"/>
                  </a:cubicBezTo>
                  <a:cubicBezTo>
                    <a:pt x="2504" y="482"/>
                    <a:pt x="2501" y="482"/>
                    <a:pt x="2497" y="482"/>
                  </a:cubicBezTo>
                  <a:cubicBezTo>
                    <a:pt x="2498" y="477"/>
                    <a:pt x="2505" y="479"/>
                    <a:pt x="2509" y="479"/>
                  </a:cubicBezTo>
                  <a:cubicBezTo>
                    <a:pt x="2512" y="473"/>
                    <a:pt x="2496" y="479"/>
                    <a:pt x="2502" y="474"/>
                  </a:cubicBezTo>
                  <a:cubicBezTo>
                    <a:pt x="2497" y="473"/>
                    <a:pt x="2487" y="469"/>
                    <a:pt x="2486" y="473"/>
                  </a:cubicBezTo>
                  <a:cubicBezTo>
                    <a:pt x="2490" y="473"/>
                    <a:pt x="2493" y="475"/>
                    <a:pt x="2496" y="479"/>
                  </a:cubicBezTo>
                  <a:cubicBezTo>
                    <a:pt x="2493" y="492"/>
                    <a:pt x="2477" y="483"/>
                    <a:pt x="2473" y="482"/>
                  </a:cubicBezTo>
                  <a:cubicBezTo>
                    <a:pt x="2471" y="476"/>
                    <a:pt x="2476" y="475"/>
                    <a:pt x="2478" y="473"/>
                  </a:cubicBezTo>
                  <a:cubicBezTo>
                    <a:pt x="2473" y="473"/>
                    <a:pt x="2470" y="468"/>
                    <a:pt x="2464" y="468"/>
                  </a:cubicBezTo>
                  <a:cubicBezTo>
                    <a:pt x="2465" y="472"/>
                    <a:pt x="2467" y="478"/>
                    <a:pt x="2464" y="483"/>
                  </a:cubicBezTo>
                  <a:cubicBezTo>
                    <a:pt x="2451" y="485"/>
                    <a:pt x="2443" y="480"/>
                    <a:pt x="2432" y="479"/>
                  </a:cubicBezTo>
                  <a:cubicBezTo>
                    <a:pt x="2432" y="477"/>
                    <a:pt x="2434" y="476"/>
                    <a:pt x="2433" y="474"/>
                  </a:cubicBezTo>
                  <a:cubicBezTo>
                    <a:pt x="2430" y="472"/>
                    <a:pt x="2426" y="471"/>
                    <a:pt x="2425" y="466"/>
                  </a:cubicBezTo>
                  <a:cubicBezTo>
                    <a:pt x="2418" y="470"/>
                    <a:pt x="2403" y="472"/>
                    <a:pt x="2404" y="479"/>
                  </a:cubicBezTo>
                  <a:cubicBezTo>
                    <a:pt x="2399" y="479"/>
                    <a:pt x="2400" y="472"/>
                    <a:pt x="2393" y="474"/>
                  </a:cubicBezTo>
                  <a:cubicBezTo>
                    <a:pt x="2392" y="479"/>
                    <a:pt x="2397" y="477"/>
                    <a:pt x="2396" y="481"/>
                  </a:cubicBezTo>
                  <a:cubicBezTo>
                    <a:pt x="2396" y="483"/>
                    <a:pt x="2394" y="483"/>
                    <a:pt x="2393" y="485"/>
                  </a:cubicBezTo>
                  <a:cubicBezTo>
                    <a:pt x="2390" y="484"/>
                    <a:pt x="2387" y="483"/>
                    <a:pt x="2385" y="480"/>
                  </a:cubicBezTo>
                  <a:cubicBezTo>
                    <a:pt x="2381" y="483"/>
                    <a:pt x="2378" y="481"/>
                    <a:pt x="2377" y="489"/>
                  </a:cubicBezTo>
                  <a:cubicBezTo>
                    <a:pt x="2362" y="489"/>
                    <a:pt x="2362" y="489"/>
                    <a:pt x="2362" y="489"/>
                  </a:cubicBezTo>
                  <a:cubicBezTo>
                    <a:pt x="2358" y="495"/>
                    <a:pt x="2363" y="498"/>
                    <a:pt x="2363" y="505"/>
                  </a:cubicBezTo>
                  <a:cubicBezTo>
                    <a:pt x="2354" y="508"/>
                    <a:pt x="2325" y="506"/>
                    <a:pt x="2329" y="525"/>
                  </a:cubicBezTo>
                  <a:cubicBezTo>
                    <a:pt x="2326" y="529"/>
                    <a:pt x="2322" y="525"/>
                    <a:pt x="2321" y="530"/>
                  </a:cubicBezTo>
                  <a:cubicBezTo>
                    <a:pt x="2316" y="531"/>
                    <a:pt x="2315" y="526"/>
                    <a:pt x="2311" y="525"/>
                  </a:cubicBezTo>
                  <a:cubicBezTo>
                    <a:pt x="2311" y="522"/>
                    <a:pt x="2320" y="526"/>
                    <a:pt x="2319" y="522"/>
                  </a:cubicBezTo>
                  <a:cubicBezTo>
                    <a:pt x="2317" y="518"/>
                    <a:pt x="2310" y="517"/>
                    <a:pt x="2307" y="519"/>
                  </a:cubicBezTo>
                  <a:cubicBezTo>
                    <a:pt x="2307" y="522"/>
                    <a:pt x="2310" y="524"/>
                    <a:pt x="2307" y="527"/>
                  </a:cubicBezTo>
                  <a:cubicBezTo>
                    <a:pt x="2305" y="527"/>
                    <a:pt x="2304" y="525"/>
                    <a:pt x="2302" y="526"/>
                  </a:cubicBezTo>
                  <a:cubicBezTo>
                    <a:pt x="2302" y="524"/>
                    <a:pt x="2305" y="525"/>
                    <a:pt x="2307" y="524"/>
                  </a:cubicBezTo>
                  <a:cubicBezTo>
                    <a:pt x="2300" y="524"/>
                    <a:pt x="2303" y="520"/>
                    <a:pt x="2299" y="518"/>
                  </a:cubicBezTo>
                  <a:cubicBezTo>
                    <a:pt x="2299" y="515"/>
                    <a:pt x="2304" y="517"/>
                    <a:pt x="2307" y="516"/>
                  </a:cubicBezTo>
                  <a:cubicBezTo>
                    <a:pt x="2306" y="508"/>
                    <a:pt x="2306" y="508"/>
                    <a:pt x="2306" y="508"/>
                  </a:cubicBezTo>
                  <a:cubicBezTo>
                    <a:pt x="2311" y="513"/>
                    <a:pt x="2317" y="517"/>
                    <a:pt x="2327" y="515"/>
                  </a:cubicBezTo>
                  <a:cubicBezTo>
                    <a:pt x="2325" y="512"/>
                    <a:pt x="2322" y="514"/>
                    <a:pt x="2320" y="509"/>
                  </a:cubicBezTo>
                  <a:cubicBezTo>
                    <a:pt x="2321" y="507"/>
                    <a:pt x="2324" y="507"/>
                    <a:pt x="2327" y="506"/>
                  </a:cubicBezTo>
                  <a:cubicBezTo>
                    <a:pt x="2320" y="496"/>
                    <a:pt x="2312" y="506"/>
                    <a:pt x="2302" y="503"/>
                  </a:cubicBezTo>
                  <a:cubicBezTo>
                    <a:pt x="2307" y="511"/>
                    <a:pt x="2290" y="518"/>
                    <a:pt x="2289" y="510"/>
                  </a:cubicBezTo>
                  <a:cubicBezTo>
                    <a:pt x="2284" y="507"/>
                    <a:pt x="2280" y="515"/>
                    <a:pt x="2277" y="517"/>
                  </a:cubicBezTo>
                  <a:cubicBezTo>
                    <a:pt x="2272" y="518"/>
                    <a:pt x="2272" y="513"/>
                    <a:pt x="2267" y="512"/>
                  </a:cubicBezTo>
                  <a:cubicBezTo>
                    <a:pt x="2268" y="510"/>
                    <a:pt x="2274" y="512"/>
                    <a:pt x="2271" y="507"/>
                  </a:cubicBezTo>
                  <a:cubicBezTo>
                    <a:pt x="2262" y="513"/>
                    <a:pt x="2256" y="503"/>
                    <a:pt x="2248" y="502"/>
                  </a:cubicBezTo>
                  <a:cubicBezTo>
                    <a:pt x="2248" y="499"/>
                    <a:pt x="2255" y="502"/>
                    <a:pt x="2257" y="501"/>
                  </a:cubicBezTo>
                  <a:cubicBezTo>
                    <a:pt x="2254" y="497"/>
                    <a:pt x="2249" y="493"/>
                    <a:pt x="2253" y="490"/>
                  </a:cubicBezTo>
                  <a:cubicBezTo>
                    <a:pt x="2252" y="487"/>
                    <a:pt x="2247" y="490"/>
                    <a:pt x="2248" y="492"/>
                  </a:cubicBezTo>
                  <a:cubicBezTo>
                    <a:pt x="2246" y="489"/>
                    <a:pt x="2242" y="488"/>
                    <a:pt x="2242" y="484"/>
                  </a:cubicBezTo>
                  <a:cubicBezTo>
                    <a:pt x="2237" y="483"/>
                    <a:pt x="2238" y="487"/>
                    <a:pt x="2237" y="489"/>
                  </a:cubicBezTo>
                  <a:cubicBezTo>
                    <a:pt x="2230" y="487"/>
                    <a:pt x="2226" y="481"/>
                    <a:pt x="2219" y="479"/>
                  </a:cubicBezTo>
                  <a:cubicBezTo>
                    <a:pt x="2219" y="486"/>
                    <a:pt x="2200" y="486"/>
                    <a:pt x="2202" y="479"/>
                  </a:cubicBezTo>
                  <a:cubicBezTo>
                    <a:pt x="2202" y="483"/>
                    <a:pt x="2195" y="481"/>
                    <a:pt x="2196" y="487"/>
                  </a:cubicBezTo>
                  <a:cubicBezTo>
                    <a:pt x="2192" y="487"/>
                    <a:pt x="2187" y="484"/>
                    <a:pt x="2184" y="488"/>
                  </a:cubicBezTo>
                  <a:cubicBezTo>
                    <a:pt x="2183" y="477"/>
                    <a:pt x="2160" y="487"/>
                    <a:pt x="2157" y="474"/>
                  </a:cubicBezTo>
                  <a:cubicBezTo>
                    <a:pt x="2154" y="477"/>
                    <a:pt x="2148" y="475"/>
                    <a:pt x="2145" y="473"/>
                  </a:cubicBezTo>
                  <a:cubicBezTo>
                    <a:pt x="2145" y="479"/>
                    <a:pt x="2123" y="474"/>
                    <a:pt x="2114" y="475"/>
                  </a:cubicBezTo>
                  <a:cubicBezTo>
                    <a:pt x="2094" y="476"/>
                    <a:pt x="2073" y="484"/>
                    <a:pt x="2060" y="480"/>
                  </a:cubicBezTo>
                  <a:cubicBezTo>
                    <a:pt x="2054" y="478"/>
                    <a:pt x="2050" y="473"/>
                    <a:pt x="2046" y="472"/>
                  </a:cubicBezTo>
                  <a:cubicBezTo>
                    <a:pt x="2046" y="472"/>
                    <a:pt x="2039" y="477"/>
                    <a:pt x="2041" y="470"/>
                  </a:cubicBezTo>
                  <a:cubicBezTo>
                    <a:pt x="2039" y="471"/>
                    <a:pt x="2038" y="473"/>
                    <a:pt x="2038" y="475"/>
                  </a:cubicBezTo>
                  <a:cubicBezTo>
                    <a:pt x="2041" y="477"/>
                    <a:pt x="2042" y="474"/>
                    <a:pt x="2047" y="476"/>
                  </a:cubicBezTo>
                  <a:cubicBezTo>
                    <a:pt x="2046" y="480"/>
                    <a:pt x="2040" y="479"/>
                    <a:pt x="2037" y="482"/>
                  </a:cubicBezTo>
                  <a:cubicBezTo>
                    <a:pt x="2033" y="477"/>
                    <a:pt x="2027" y="476"/>
                    <a:pt x="2020" y="480"/>
                  </a:cubicBezTo>
                  <a:cubicBezTo>
                    <a:pt x="2015" y="478"/>
                    <a:pt x="2024" y="476"/>
                    <a:pt x="2019" y="473"/>
                  </a:cubicBezTo>
                  <a:cubicBezTo>
                    <a:pt x="1995" y="479"/>
                    <a:pt x="1957" y="481"/>
                    <a:pt x="1935" y="489"/>
                  </a:cubicBezTo>
                  <a:cubicBezTo>
                    <a:pt x="1934" y="487"/>
                    <a:pt x="1928" y="490"/>
                    <a:pt x="1928" y="487"/>
                  </a:cubicBezTo>
                  <a:cubicBezTo>
                    <a:pt x="1930" y="494"/>
                    <a:pt x="1912" y="495"/>
                    <a:pt x="1904" y="496"/>
                  </a:cubicBezTo>
                  <a:cubicBezTo>
                    <a:pt x="1901" y="496"/>
                    <a:pt x="1903" y="490"/>
                    <a:pt x="1901" y="490"/>
                  </a:cubicBezTo>
                  <a:cubicBezTo>
                    <a:pt x="1883" y="488"/>
                    <a:pt x="1874" y="498"/>
                    <a:pt x="1858" y="493"/>
                  </a:cubicBezTo>
                  <a:cubicBezTo>
                    <a:pt x="1848" y="500"/>
                    <a:pt x="1840" y="499"/>
                    <a:pt x="1828" y="501"/>
                  </a:cubicBezTo>
                  <a:cubicBezTo>
                    <a:pt x="1827" y="500"/>
                    <a:pt x="1826" y="498"/>
                    <a:pt x="1825" y="496"/>
                  </a:cubicBezTo>
                  <a:cubicBezTo>
                    <a:pt x="1830" y="493"/>
                    <a:pt x="1833" y="490"/>
                    <a:pt x="1836" y="490"/>
                  </a:cubicBezTo>
                  <a:cubicBezTo>
                    <a:pt x="1833" y="486"/>
                    <a:pt x="1830" y="493"/>
                    <a:pt x="1827" y="493"/>
                  </a:cubicBezTo>
                  <a:cubicBezTo>
                    <a:pt x="1827" y="488"/>
                    <a:pt x="1828" y="488"/>
                    <a:pt x="1825" y="485"/>
                  </a:cubicBezTo>
                  <a:cubicBezTo>
                    <a:pt x="1825" y="481"/>
                    <a:pt x="1830" y="482"/>
                    <a:pt x="1832" y="480"/>
                  </a:cubicBezTo>
                  <a:cubicBezTo>
                    <a:pt x="1830" y="477"/>
                    <a:pt x="1824" y="480"/>
                    <a:pt x="1823" y="475"/>
                  </a:cubicBezTo>
                  <a:cubicBezTo>
                    <a:pt x="1825" y="470"/>
                    <a:pt x="1831" y="467"/>
                    <a:pt x="1833" y="459"/>
                  </a:cubicBezTo>
                  <a:cubicBezTo>
                    <a:pt x="1829" y="458"/>
                    <a:pt x="1830" y="461"/>
                    <a:pt x="1827" y="460"/>
                  </a:cubicBezTo>
                  <a:cubicBezTo>
                    <a:pt x="1826" y="457"/>
                    <a:pt x="1827" y="455"/>
                    <a:pt x="1830" y="455"/>
                  </a:cubicBezTo>
                  <a:cubicBezTo>
                    <a:pt x="1828" y="450"/>
                    <a:pt x="1821" y="451"/>
                    <a:pt x="1815" y="453"/>
                  </a:cubicBezTo>
                  <a:cubicBezTo>
                    <a:pt x="1814" y="451"/>
                    <a:pt x="1814" y="445"/>
                    <a:pt x="1816" y="441"/>
                  </a:cubicBezTo>
                  <a:cubicBezTo>
                    <a:pt x="1827" y="443"/>
                    <a:pt x="1834" y="441"/>
                    <a:pt x="1847" y="438"/>
                  </a:cubicBezTo>
                  <a:cubicBezTo>
                    <a:pt x="1850" y="436"/>
                    <a:pt x="1840" y="436"/>
                    <a:pt x="1838" y="436"/>
                  </a:cubicBezTo>
                  <a:cubicBezTo>
                    <a:pt x="1844" y="432"/>
                    <a:pt x="1853" y="432"/>
                    <a:pt x="1856" y="425"/>
                  </a:cubicBezTo>
                  <a:cubicBezTo>
                    <a:pt x="1858" y="427"/>
                    <a:pt x="1862" y="429"/>
                    <a:pt x="1864" y="426"/>
                  </a:cubicBezTo>
                  <a:cubicBezTo>
                    <a:pt x="1860" y="423"/>
                    <a:pt x="1860" y="424"/>
                    <a:pt x="1863" y="420"/>
                  </a:cubicBezTo>
                  <a:cubicBezTo>
                    <a:pt x="1857" y="417"/>
                    <a:pt x="1845" y="419"/>
                    <a:pt x="1840" y="421"/>
                  </a:cubicBezTo>
                  <a:cubicBezTo>
                    <a:pt x="1840" y="424"/>
                    <a:pt x="1840" y="426"/>
                    <a:pt x="1839" y="427"/>
                  </a:cubicBezTo>
                  <a:cubicBezTo>
                    <a:pt x="1834" y="429"/>
                    <a:pt x="1833" y="425"/>
                    <a:pt x="1828" y="426"/>
                  </a:cubicBezTo>
                  <a:cubicBezTo>
                    <a:pt x="1828" y="429"/>
                    <a:pt x="1832" y="429"/>
                    <a:pt x="1832" y="432"/>
                  </a:cubicBezTo>
                  <a:cubicBezTo>
                    <a:pt x="1824" y="440"/>
                    <a:pt x="1818" y="439"/>
                    <a:pt x="1816" y="426"/>
                  </a:cubicBezTo>
                  <a:cubicBezTo>
                    <a:pt x="1819" y="421"/>
                    <a:pt x="1828" y="421"/>
                    <a:pt x="1834" y="418"/>
                  </a:cubicBezTo>
                  <a:cubicBezTo>
                    <a:pt x="1828" y="407"/>
                    <a:pt x="1809" y="413"/>
                    <a:pt x="1806" y="422"/>
                  </a:cubicBezTo>
                  <a:cubicBezTo>
                    <a:pt x="1789" y="420"/>
                    <a:pt x="1776" y="408"/>
                    <a:pt x="1754" y="414"/>
                  </a:cubicBezTo>
                  <a:cubicBezTo>
                    <a:pt x="1752" y="425"/>
                    <a:pt x="1732" y="421"/>
                    <a:pt x="1735" y="437"/>
                  </a:cubicBezTo>
                  <a:cubicBezTo>
                    <a:pt x="1736" y="439"/>
                    <a:pt x="1739" y="438"/>
                    <a:pt x="1739" y="440"/>
                  </a:cubicBezTo>
                  <a:cubicBezTo>
                    <a:pt x="1738" y="444"/>
                    <a:pt x="1736" y="447"/>
                    <a:pt x="1731" y="447"/>
                  </a:cubicBezTo>
                  <a:cubicBezTo>
                    <a:pt x="1730" y="451"/>
                    <a:pt x="1734" y="450"/>
                    <a:pt x="1734" y="452"/>
                  </a:cubicBezTo>
                  <a:cubicBezTo>
                    <a:pt x="1725" y="454"/>
                    <a:pt x="1712" y="458"/>
                    <a:pt x="1699" y="453"/>
                  </a:cubicBezTo>
                  <a:cubicBezTo>
                    <a:pt x="1700" y="449"/>
                    <a:pt x="1703" y="448"/>
                    <a:pt x="1708" y="448"/>
                  </a:cubicBezTo>
                  <a:cubicBezTo>
                    <a:pt x="1708" y="444"/>
                    <a:pt x="1701" y="447"/>
                    <a:pt x="1700" y="443"/>
                  </a:cubicBezTo>
                  <a:cubicBezTo>
                    <a:pt x="1701" y="438"/>
                    <a:pt x="1709" y="437"/>
                    <a:pt x="1705" y="431"/>
                  </a:cubicBezTo>
                  <a:cubicBezTo>
                    <a:pt x="1701" y="431"/>
                    <a:pt x="1700" y="433"/>
                    <a:pt x="1702" y="435"/>
                  </a:cubicBezTo>
                  <a:cubicBezTo>
                    <a:pt x="1699" y="435"/>
                    <a:pt x="1698" y="433"/>
                    <a:pt x="1698" y="430"/>
                  </a:cubicBezTo>
                  <a:cubicBezTo>
                    <a:pt x="1688" y="432"/>
                    <a:pt x="1685" y="422"/>
                    <a:pt x="1676" y="421"/>
                  </a:cubicBezTo>
                  <a:cubicBezTo>
                    <a:pt x="1664" y="420"/>
                    <a:pt x="1651" y="431"/>
                    <a:pt x="1639" y="435"/>
                  </a:cubicBezTo>
                  <a:cubicBezTo>
                    <a:pt x="1640" y="446"/>
                    <a:pt x="1647" y="450"/>
                    <a:pt x="1654" y="455"/>
                  </a:cubicBezTo>
                  <a:cubicBezTo>
                    <a:pt x="1651" y="461"/>
                    <a:pt x="1640" y="458"/>
                    <a:pt x="1632" y="458"/>
                  </a:cubicBezTo>
                  <a:cubicBezTo>
                    <a:pt x="1633" y="457"/>
                    <a:pt x="1634" y="456"/>
                    <a:pt x="1636" y="455"/>
                  </a:cubicBezTo>
                  <a:cubicBezTo>
                    <a:pt x="1632" y="450"/>
                    <a:pt x="1622" y="449"/>
                    <a:pt x="1625" y="441"/>
                  </a:cubicBezTo>
                  <a:cubicBezTo>
                    <a:pt x="1627" y="439"/>
                    <a:pt x="1631" y="439"/>
                    <a:pt x="1633" y="438"/>
                  </a:cubicBezTo>
                  <a:cubicBezTo>
                    <a:pt x="1630" y="435"/>
                    <a:pt x="1633" y="433"/>
                    <a:pt x="1636" y="432"/>
                  </a:cubicBezTo>
                  <a:cubicBezTo>
                    <a:pt x="1608" y="417"/>
                    <a:pt x="1575" y="437"/>
                    <a:pt x="1545" y="431"/>
                  </a:cubicBezTo>
                  <a:cubicBezTo>
                    <a:pt x="1543" y="433"/>
                    <a:pt x="1543" y="436"/>
                    <a:pt x="1541" y="438"/>
                  </a:cubicBezTo>
                  <a:cubicBezTo>
                    <a:pt x="1549" y="444"/>
                    <a:pt x="1552" y="440"/>
                    <a:pt x="1563" y="440"/>
                  </a:cubicBezTo>
                  <a:cubicBezTo>
                    <a:pt x="1563" y="441"/>
                    <a:pt x="1562" y="447"/>
                    <a:pt x="1565" y="452"/>
                  </a:cubicBezTo>
                  <a:cubicBezTo>
                    <a:pt x="1568" y="451"/>
                    <a:pt x="1569" y="453"/>
                    <a:pt x="1571" y="453"/>
                  </a:cubicBezTo>
                  <a:cubicBezTo>
                    <a:pt x="1572" y="457"/>
                    <a:pt x="1566" y="454"/>
                    <a:pt x="1568" y="458"/>
                  </a:cubicBezTo>
                  <a:cubicBezTo>
                    <a:pt x="1575" y="453"/>
                    <a:pt x="1580" y="464"/>
                    <a:pt x="1584" y="458"/>
                  </a:cubicBezTo>
                  <a:cubicBezTo>
                    <a:pt x="1586" y="460"/>
                    <a:pt x="1588" y="462"/>
                    <a:pt x="1591" y="463"/>
                  </a:cubicBezTo>
                  <a:cubicBezTo>
                    <a:pt x="1591" y="466"/>
                    <a:pt x="1589" y="468"/>
                    <a:pt x="1588" y="470"/>
                  </a:cubicBezTo>
                  <a:cubicBezTo>
                    <a:pt x="1588" y="477"/>
                    <a:pt x="1596" y="476"/>
                    <a:pt x="1596" y="484"/>
                  </a:cubicBezTo>
                  <a:cubicBezTo>
                    <a:pt x="1607" y="483"/>
                    <a:pt x="1624" y="477"/>
                    <a:pt x="1629" y="466"/>
                  </a:cubicBezTo>
                  <a:cubicBezTo>
                    <a:pt x="1638" y="467"/>
                    <a:pt x="1638" y="464"/>
                    <a:pt x="1644" y="460"/>
                  </a:cubicBezTo>
                  <a:cubicBezTo>
                    <a:pt x="1645" y="470"/>
                    <a:pt x="1644" y="478"/>
                    <a:pt x="1645" y="491"/>
                  </a:cubicBezTo>
                  <a:cubicBezTo>
                    <a:pt x="1645" y="493"/>
                    <a:pt x="1640" y="491"/>
                    <a:pt x="1637" y="493"/>
                  </a:cubicBezTo>
                  <a:cubicBezTo>
                    <a:pt x="1640" y="498"/>
                    <a:pt x="1645" y="495"/>
                    <a:pt x="1650" y="497"/>
                  </a:cubicBezTo>
                  <a:cubicBezTo>
                    <a:pt x="1649" y="500"/>
                    <a:pt x="1642" y="501"/>
                    <a:pt x="1643" y="497"/>
                  </a:cubicBezTo>
                  <a:cubicBezTo>
                    <a:pt x="1640" y="498"/>
                    <a:pt x="1640" y="499"/>
                    <a:pt x="1642" y="501"/>
                  </a:cubicBezTo>
                  <a:cubicBezTo>
                    <a:pt x="1629" y="499"/>
                    <a:pt x="1602" y="487"/>
                    <a:pt x="1603" y="504"/>
                  </a:cubicBezTo>
                  <a:cubicBezTo>
                    <a:pt x="1590" y="501"/>
                    <a:pt x="1578" y="494"/>
                    <a:pt x="1562" y="499"/>
                  </a:cubicBezTo>
                  <a:cubicBezTo>
                    <a:pt x="1563" y="504"/>
                    <a:pt x="1561" y="506"/>
                    <a:pt x="1558" y="508"/>
                  </a:cubicBezTo>
                  <a:cubicBezTo>
                    <a:pt x="1550" y="503"/>
                    <a:pt x="1541" y="508"/>
                    <a:pt x="1534" y="511"/>
                  </a:cubicBezTo>
                  <a:cubicBezTo>
                    <a:pt x="1547" y="510"/>
                    <a:pt x="1553" y="522"/>
                    <a:pt x="1567" y="525"/>
                  </a:cubicBezTo>
                  <a:cubicBezTo>
                    <a:pt x="1566" y="526"/>
                    <a:pt x="1566" y="527"/>
                    <a:pt x="1566" y="529"/>
                  </a:cubicBezTo>
                  <a:cubicBezTo>
                    <a:pt x="1565" y="532"/>
                    <a:pt x="1559" y="530"/>
                    <a:pt x="1556" y="531"/>
                  </a:cubicBezTo>
                  <a:cubicBezTo>
                    <a:pt x="1559" y="536"/>
                    <a:pt x="1563" y="539"/>
                    <a:pt x="1566" y="542"/>
                  </a:cubicBezTo>
                  <a:cubicBezTo>
                    <a:pt x="1561" y="550"/>
                    <a:pt x="1567" y="554"/>
                    <a:pt x="1562" y="561"/>
                  </a:cubicBezTo>
                  <a:cubicBezTo>
                    <a:pt x="1548" y="556"/>
                    <a:pt x="1540" y="565"/>
                    <a:pt x="1525" y="566"/>
                  </a:cubicBezTo>
                  <a:cubicBezTo>
                    <a:pt x="1529" y="569"/>
                    <a:pt x="1533" y="567"/>
                    <a:pt x="1538" y="565"/>
                  </a:cubicBezTo>
                  <a:cubicBezTo>
                    <a:pt x="1538" y="569"/>
                    <a:pt x="1538" y="569"/>
                    <a:pt x="1538" y="569"/>
                  </a:cubicBezTo>
                  <a:cubicBezTo>
                    <a:pt x="1534" y="573"/>
                    <a:pt x="1524" y="570"/>
                    <a:pt x="1518" y="572"/>
                  </a:cubicBezTo>
                  <a:cubicBezTo>
                    <a:pt x="1519" y="567"/>
                    <a:pt x="1523" y="566"/>
                    <a:pt x="1521" y="558"/>
                  </a:cubicBezTo>
                  <a:cubicBezTo>
                    <a:pt x="1517" y="558"/>
                    <a:pt x="1511" y="557"/>
                    <a:pt x="1503" y="557"/>
                  </a:cubicBezTo>
                  <a:cubicBezTo>
                    <a:pt x="1502" y="557"/>
                    <a:pt x="1502" y="554"/>
                    <a:pt x="1499" y="555"/>
                  </a:cubicBezTo>
                  <a:cubicBezTo>
                    <a:pt x="1500" y="552"/>
                    <a:pt x="1504" y="552"/>
                    <a:pt x="1503" y="548"/>
                  </a:cubicBezTo>
                  <a:cubicBezTo>
                    <a:pt x="1500" y="548"/>
                    <a:pt x="1499" y="548"/>
                    <a:pt x="1499" y="551"/>
                  </a:cubicBezTo>
                  <a:cubicBezTo>
                    <a:pt x="1495" y="547"/>
                    <a:pt x="1500" y="541"/>
                    <a:pt x="1497" y="536"/>
                  </a:cubicBezTo>
                  <a:cubicBezTo>
                    <a:pt x="1511" y="531"/>
                    <a:pt x="1533" y="530"/>
                    <a:pt x="1553" y="527"/>
                  </a:cubicBezTo>
                  <a:cubicBezTo>
                    <a:pt x="1548" y="523"/>
                    <a:pt x="1544" y="519"/>
                    <a:pt x="1536" y="518"/>
                  </a:cubicBezTo>
                  <a:cubicBezTo>
                    <a:pt x="1534" y="520"/>
                    <a:pt x="1534" y="523"/>
                    <a:pt x="1533" y="525"/>
                  </a:cubicBezTo>
                  <a:cubicBezTo>
                    <a:pt x="1527" y="521"/>
                    <a:pt x="1515" y="524"/>
                    <a:pt x="1512" y="516"/>
                  </a:cubicBezTo>
                  <a:cubicBezTo>
                    <a:pt x="1514" y="513"/>
                    <a:pt x="1516" y="514"/>
                    <a:pt x="1519" y="515"/>
                  </a:cubicBezTo>
                  <a:cubicBezTo>
                    <a:pt x="1514" y="507"/>
                    <a:pt x="1492" y="512"/>
                    <a:pt x="1487" y="516"/>
                  </a:cubicBezTo>
                  <a:cubicBezTo>
                    <a:pt x="1487" y="519"/>
                    <a:pt x="1487" y="523"/>
                    <a:pt x="1488" y="524"/>
                  </a:cubicBezTo>
                  <a:cubicBezTo>
                    <a:pt x="1469" y="531"/>
                    <a:pt x="1435" y="511"/>
                    <a:pt x="1428" y="532"/>
                  </a:cubicBezTo>
                  <a:cubicBezTo>
                    <a:pt x="1427" y="537"/>
                    <a:pt x="1431" y="536"/>
                    <a:pt x="1434" y="537"/>
                  </a:cubicBezTo>
                  <a:cubicBezTo>
                    <a:pt x="1433" y="543"/>
                    <a:pt x="1428" y="543"/>
                    <a:pt x="1427" y="549"/>
                  </a:cubicBezTo>
                  <a:cubicBezTo>
                    <a:pt x="1431" y="545"/>
                    <a:pt x="1430" y="545"/>
                    <a:pt x="1437" y="545"/>
                  </a:cubicBezTo>
                  <a:cubicBezTo>
                    <a:pt x="1431" y="552"/>
                    <a:pt x="1421" y="555"/>
                    <a:pt x="1417" y="563"/>
                  </a:cubicBezTo>
                  <a:cubicBezTo>
                    <a:pt x="1416" y="560"/>
                    <a:pt x="1411" y="560"/>
                    <a:pt x="1409" y="559"/>
                  </a:cubicBezTo>
                  <a:cubicBezTo>
                    <a:pt x="1409" y="556"/>
                    <a:pt x="1412" y="557"/>
                    <a:pt x="1411" y="553"/>
                  </a:cubicBezTo>
                  <a:cubicBezTo>
                    <a:pt x="1409" y="554"/>
                    <a:pt x="1405" y="551"/>
                    <a:pt x="1408" y="551"/>
                  </a:cubicBezTo>
                  <a:cubicBezTo>
                    <a:pt x="1408" y="547"/>
                    <a:pt x="1405" y="552"/>
                    <a:pt x="1406" y="555"/>
                  </a:cubicBezTo>
                  <a:cubicBezTo>
                    <a:pt x="1398" y="556"/>
                    <a:pt x="1396" y="548"/>
                    <a:pt x="1388" y="553"/>
                  </a:cubicBezTo>
                  <a:cubicBezTo>
                    <a:pt x="1387" y="551"/>
                    <a:pt x="1384" y="550"/>
                    <a:pt x="1384" y="546"/>
                  </a:cubicBezTo>
                  <a:cubicBezTo>
                    <a:pt x="1373" y="547"/>
                    <a:pt x="1373" y="547"/>
                    <a:pt x="1373" y="547"/>
                  </a:cubicBezTo>
                  <a:cubicBezTo>
                    <a:pt x="1374" y="554"/>
                    <a:pt x="1369" y="556"/>
                    <a:pt x="1368" y="565"/>
                  </a:cubicBezTo>
                  <a:cubicBezTo>
                    <a:pt x="1364" y="558"/>
                    <a:pt x="1361" y="574"/>
                    <a:pt x="1352" y="567"/>
                  </a:cubicBezTo>
                  <a:cubicBezTo>
                    <a:pt x="1359" y="567"/>
                    <a:pt x="1351" y="562"/>
                    <a:pt x="1356" y="564"/>
                  </a:cubicBezTo>
                  <a:cubicBezTo>
                    <a:pt x="1358" y="564"/>
                    <a:pt x="1356" y="558"/>
                    <a:pt x="1355" y="557"/>
                  </a:cubicBezTo>
                  <a:cubicBezTo>
                    <a:pt x="1357" y="552"/>
                    <a:pt x="1368" y="554"/>
                    <a:pt x="1371" y="552"/>
                  </a:cubicBezTo>
                  <a:cubicBezTo>
                    <a:pt x="1369" y="547"/>
                    <a:pt x="1357" y="552"/>
                    <a:pt x="1354" y="548"/>
                  </a:cubicBezTo>
                  <a:cubicBezTo>
                    <a:pt x="1355" y="544"/>
                    <a:pt x="1362" y="545"/>
                    <a:pt x="1366" y="543"/>
                  </a:cubicBezTo>
                  <a:cubicBezTo>
                    <a:pt x="1365" y="532"/>
                    <a:pt x="1351" y="535"/>
                    <a:pt x="1344" y="531"/>
                  </a:cubicBezTo>
                  <a:cubicBezTo>
                    <a:pt x="1348" y="528"/>
                    <a:pt x="1357" y="530"/>
                    <a:pt x="1361" y="527"/>
                  </a:cubicBezTo>
                  <a:cubicBezTo>
                    <a:pt x="1361" y="526"/>
                    <a:pt x="1360" y="525"/>
                    <a:pt x="1360" y="523"/>
                  </a:cubicBezTo>
                  <a:cubicBezTo>
                    <a:pt x="1366" y="522"/>
                    <a:pt x="1368" y="525"/>
                    <a:pt x="1371" y="528"/>
                  </a:cubicBezTo>
                  <a:cubicBezTo>
                    <a:pt x="1371" y="531"/>
                    <a:pt x="1367" y="526"/>
                    <a:pt x="1366" y="530"/>
                  </a:cubicBezTo>
                  <a:cubicBezTo>
                    <a:pt x="1377" y="545"/>
                    <a:pt x="1395" y="533"/>
                    <a:pt x="1414" y="534"/>
                  </a:cubicBezTo>
                  <a:cubicBezTo>
                    <a:pt x="1412" y="528"/>
                    <a:pt x="1405" y="530"/>
                    <a:pt x="1398" y="531"/>
                  </a:cubicBezTo>
                  <a:cubicBezTo>
                    <a:pt x="1394" y="529"/>
                    <a:pt x="1396" y="526"/>
                    <a:pt x="1398" y="523"/>
                  </a:cubicBezTo>
                  <a:cubicBezTo>
                    <a:pt x="1402" y="524"/>
                    <a:pt x="1402" y="522"/>
                    <a:pt x="1407" y="524"/>
                  </a:cubicBezTo>
                  <a:cubicBezTo>
                    <a:pt x="1405" y="516"/>
                    <a:pt x="1415" y="519"/>
                    <a:pt x="1420" y="518"/>
                  </a:cubicBezTo>
                  <a:cubicBezTo>
                    <a:pt x="1411" y="504"/>
                    <a:pt x="1398" y="526"/>
                    <a:pt x="1388" y="515"/>
                  </a:cubicBezTo>
                  <a:cubicBezTo>
                    <a:pt x="1384" y="514"/>
                    <a:pt x="1385" y="518"/>
                    <a:pt x="1383" y="518"/>
                  </a:cubicBezTo>
                  <a:cubicBezTo>
                    <a:pt x="1380" y="515"/>
                    <a:pt x="1376" y="512"/>
                    <a:pt x="1371" y="510"/>
                  </a:cubicBezTo>
                  <a:cubicBezTo>
                    <a:pt x="1364" y="518"/>
                    <a:pt x="1358" y="513"/>
                    <a:pt x="1350" y="517"/>
                  </a:cubicBezTo>
                  <a:cubicBezTo>
                    <a:pt x="1323" y="502"/>
                    <a:pt x="1387" y="508"/>
                    <a:pt x="1395" y="501"/>
                  </a:cubicBezTo>
                  <a:cubicBezTo>
                    <a:pt x="1401" y="501"/>
                    <a:pt x="1400" y="507"/>
                    <a:pt x="1404" y="509"/>
                  </a:cubicBezTo>
                  <a:cubicBezTo>
                    <a:pt x="1411" y="507"/>
                    <a:pt x="1415" y="501"/>
                    <a:pt x="1425" y="501"/>
                  </a:cubicBezTo>
                  <a:cubicBezTo>
                    <a:pt x="1421" y="499"/>
                    <a:pt x="1414" y="498"/>
                    <a:pt x="1406" y="497"/>
                  </a:cubicBezTo>
                  <a:cubicBezTo>
                    <a:pt x="1414" y="495"/>
                    <a:pt x="1426" y="491"/>
                    <a:pt x="1431" y="490"/>
                  </a:cubicBezTo>
                  <a:cubicBezTo>
                    <a:pt x="1431" y="486"/>
                    <a:pt x="1434" y="485"/>
                    <a:pt x="1432" y="481"/>
                  </a:cubicBezTo>
                  <a:cubicBezTo>
                    <a:pt x="1440" y="480"/>
                    <a:pt x="1444" y="479"/>
                    <a:pt x="1446" y="475"/>
                  </a:cubicBezTo>
                  <a:cubicBezTo>
                    <a:pt x="1447" y="477"/>
                    <a:pt x="1449" y="490"/>
                    <a:pt x="1442" y="492"/>
                  </a:cubicBezTo>
                  <a:cubicBezTo>
                    <a:pt x="1443" y="494"/>
                    <a:pt x="1444" y="495"/>
                    <a:pt x="1447" y="495"/>
                  </a:cubicBezTo>
                  <a:cubicBezTo>
                    <a:pt x="1446" y="498"/>
                    <a:pt x="1441" y="495"/>
                    <a:pt x="1441" y="499"/>
                  </a:cubicBezTo>
                  <a:cubicBezTo>
                    <a:pt x="1442" y="506"/>
                    <a:pt x="1444" y="497"/>
                    <a:pt x="1447" y="498"/>
                  </a:cubicBezTo>
                  <a:cubicBezTo>
                    <a:pt x="1446" y="502"/>
                    <a:pt x="1443" y="505"/>
                    <a:pt x="1445" y="511"/>
                  </a:cubicBezTo>
                  <a:cubicBezTo>
                    <a:pt x="1449" y="513"/>
                    <a:pt x="1452" y="515"/>
                    <a:pt x="1457" y="516"/>
                  </a:cubicBezTo>
                  <a:cubicBezTo>
                    <a:pt x="1456" y="512"/>
                    <a:pt x="1456" y="512"/>
                    <a:pt x="1457" y="508"/>
                  </a:cubicBezTo>
                  <a:cubicBezTo>
                    <a:pt x="1464" y="507"/>
                    <a:pt x="1470" y="509"/>
                    <a:pt x="1474" y="507"/>
                  </a:cubicBezTo>
                  <a:cubicBezTo>
                    <a:pt x="1474" y="503"/>
                    <a:pt x="1468" y="505"/>
                    <a:pt x="1465" y="505"/>
                  </a:cubicBezTo>
                  <a:cubicBezTo>
                    <a:pt x="1466" y="500"/>
                    <a:pt x="1474" y="501"/>
                    <a:pt x="1463" y="501"/>
                  </a:cubicBezTo>
                  <a:cubicBezTo>
                    <a:pt x="1466" y="498"/>
                    <a:pt x="1464" y="489"/>
                    <a:pt x="1461" y="487"/>
                  </a:cubicBezTo>
                  <a:cubicBezTo>
                    <a:pt x="1461" y="482"/>
                    <a:pt x="1470" y="484"/>
                    <a:pt x="1466" y="478"/>
                  </a:cubicBezTo>
                  <a:cubicBezTo>
                    <a:pt x="1474" y="477"/>
                    <a:pt x="1474" y="477"/>
                    <a:pt x="1474" y="477"/>
                  </a:cubicBezTo>
                  <a:cubicBezTo>
                    <a:pt x="1470" y="473"/>
                    <a:pt x="1472" y="472"/>
                    <a:pt x="1479" y="472"/>
                  </a:cubicBezTo>
                  <a:cubicBezTo>
                    <a:pt x="1474" y="468"/>
                    <a:pt x="1464" y="471"/>
                    <a:pt x="1456" y="465"/>
                  </a:cubicBezTo>
                  <a:cubicBezTo>
                    <a:pt x="1458" y="459"/>
                    <a:pt x="1465" y="458"/>
                    <a:pt x="1473" y="459"/>
                  </a:cubicBezTo>
                  <a:cubicBezTo>
                    <a:pt x="1474" y="453"/>
                    <a:pt x="1468" y="455"/>
                    <a:pt x="1464" y="455"/>
                  </a:cubicBezTo>
                  <a:cubicBezTo>
                    <a:pt x="1452" y="449"/>
                    <a:pt x="1442" y="447"/>
                    <a:pt x="1429" y="440"/>
                  </a:cubicBezTo>
                  <a:cubicBezTo>
                    <a:pt x="1422" y="443"/>
                    <a:pt x="1417" y="445"/>
                    <a:pt x="1411" y="452"/>
                  </a:cubicBezTo>
                  <a:cubicBezTo>
                    <a:pt x="1405" y="451"/>
                    <a:pt x="1403" y="446"/>
                    <a:pt x="1398" y="443"/>
                  </a:cubicBezTo>
                  <a:cubicBezTo>
                    <a:pt x="1395" y="443"/>
                    <a:pt x="1394" y="445"/>
                    <a:pt x="1392" y="446"/>
                  </a:cubicBezTo>
                  <a:cubicBezTo>
                    <a:pt x="1393" y="453"/>
                    <a:pt x="1389" y="456"/>
                    <a:pt x="1394" y="459"/>
                  </a:cubicBezTo>
                  <a:cubicBezTo>
                    <a:pt x="1385" y="461"/>
                    <a:pt x="1380" y="449"/>
                    <a:pt x="1375" y="443"/>
                  </a:cubicBezTo>
                  <a:cubicBezTo>
                    <a:pt x="1355" y="440"/>
                    <a:pt x="1336" y="448"/>
                    <a:pt x="1319" y="455"/>
                  </a:cubicBezTo>
                  <a:cubicBezTo>
                    <a:pt x="1314" y="454"/>
                    <a:pt x="1311" y="452"/>
                    <a:pt x="1312" y="445"/>
                  </a:cubicBezTo>
                  <a:cubicBezTo>
                    <a:pt x="1303" y="441"/>
                    <a:pt x="1280" y="436"/>
                    <a:pt x="1275" y="448"/>
                  </a:cubicBezTo>
                  <a:cubicBezTo>
                    <a:pt x="1274" y="454"/>
                    <a:pt x="1279" y="452"/>
                    <a:pt x="1278" y="456"/>
                  </a:cubicBezTo>
                  <a:cubicBezTo>
                    <a:pt x="1269" y="463"/>
                    <a:pt x="1261" y="454"/>
                    <a:pt x="1247" y="458"/>
                  </a:cubicBezTo>
                  <a:cubicBezTo>
                    <a:pt x="1243" y="457"/>
                    <a:pt x="1246" y="456"/>
                    <a:pt x="1246" y="452"/>
                  </a:cubicBezTo>
                  <a:cubicBezTo>
                    <a:pt x="1238" y="452"/>
                    <a:pt x="1232" y="456"/>
                    <a:pt x="1226" y="460"/>
                  </a:cubicBezTo>
                  <a:cubicBezTo>
                    <a:pt x="1216" y="456"/>
                    <a:pt x="1212" y="458"/>
                    <a:pt x="1207" y="462"/>
                  </a:cubicBezTo>
                  <a:cubicBezTo>
                    <a:pt x="1210" y="457"/>
                    <a:pt x="1214" y="453"/>
                    <a:pt x="1217" y="448"/>
                  </a:cubicBezTo>
                  <a:cubicBezTo>
                    <a:pt x="1216" y="436"/>
                    <a:pt x="1201" y="440"/>
                    <a:pt x="1197" y="430"/>
                  </a:cubicBezTo>
                  <a:cubicBezTo>
                    <a:pt x="1185" y="434"/>
                    <a:pt x="1171" y="441"/>
                    <a:pt x="1158" y="447"/>
                  </a:cubicBezTo>
                  <a:cubicBezTo>
                    <a:pt x="1157" y="452"/>
                    <a:pt x="1161" y="452"/>
                    <a:pt x="1161" y="458"/>
                  </a:cubicBezTo>
                  <a:cubicBezTo>
                    <a:pt x="1168" y="456"/>
                    <a:pt x="1167" y="462"/>
                    <a:pt x="1172" y="464"/>
                  </a:cubicBezTo>
                  <a:cubicBezTo>
                    <a:pt x="1172" y="467"/>
                    <a:pt x="1169" y="467"/>
                    <a:pt x="1168" y="469"/>
                  </a:cubicBezTo>
                  <a:cubicBezTo>
                    <a:pt x="1164" y="467"/>
                    <a:pt x="1167" y="466"/>
                    <a:pt x="1165" y="461"/>
                  </a:cubicBezTo>
                  <a:cubicBezTo>
                    <a:pt x="1147" y="460"/>
                    <a:pt x="1131" y="459"/>
                    <a:pt x="1122" y="443"/>
                  </a:cubicBezTo>
                  <a:cubicBezTo>
                    <a:pt x="1122" y="440"/>
                    <a:pt x="1127" y="442"/>
                    <a:pt x="1129" y="441"/>
                  </a:cubicBezTo>
                  <a:cubicBezTo>
                    <a:pt x="1125" y="439"/>
                    <a:pt x="1120" y="438"/>
                    <a:pt x="1119" y="432"/>
                  </a:cubicBezTo>
                  <a:cubicBezTo>
                    <a:pt x="1120" y="427"/>
                    <a:pt x="1128" y="428"/>
                    <a:pt x="1129" y="424"/>
                  </a:cubicBezTo>
                  <a:cubicBezTo>
                    <a:pt x="1129" y="418"/>
                    <a:pt x="1123" y="420"/>
                    <a:pt x="1120" y="417"/>
                  </a:cubicBezTo>
                  <a:cubicBezTo>
                    <a:pt x="1128" y="395"/>
                    <a:pt x="1104" y="397"/>
                    <a:pt x="1094" y="394"/>
                  </a:cubicBezTo>
                  <a:cubicBezTo>
                    <a:pt x="1099" y="387"/>
                    <a:pt x="1108" y="391"/>
                    <a:pt x="1116" y="387"/>
                  </a:cubicBezTo>
                  <a:cubicBezTo>
                    <a:pt x="1118" y="391"/>
                    <a:pt x="1121" y="397"/>
                    <a:pt x="1127" y="398"/>
                  </a:cubicBezTo>
                  <a:cubicBezTo>
                    <a:pt x="1135" y="423"/>
                    <a:pt x="1168" y="429"/>
                    <a:pt x="1190" y="413"/>
                  </a:cubicBezTo>
                  <a:cubicBezTo>
                    <a:pt x="1195" y="404"/>
                    <a:pt x="1194" y="389"/>
                    <a:pt x="1208" y="388"/>
                  </a:cubicBezTo>
                  <a:cubicBezTo>
                    <a:pt x="1210" y="388"/>
                    <a:pt x="1206" y="394"/>
                    <a:pt x="1208" y="397"/>
                  </a:cubicBezTo>
                  <a:cubicBezTo>
                    <a:pt x="1218" y="398"/>
                    <a:pt x="1216" y="388"/>
                    <a:pt x="1225" y="392"/>
                  </a:cubicBezTo>
                  <a:cubicBezTo>
                    <a:pt x="1225" y="391"/>
                    <a:pt x="1224" y="391"/>
                    <a:pt x="1223" y="391"/>
                  </a:cubicBezTo>
                  <a:cubicBezTo>
                    <a:pt x="1221" y="391"/>
                    <a:pt x="1223" y="389"/>
                    <a:pt x="1223" y="387"/>
                  </a:cubicBezTo>
                  <a:cubicBezTo>
                    <a:pt x="1219" y="386"/>
                    <a:pt x="1216" y="386"/>
                    <a:pt x="1213" y="385"/>
                  </a:cubicBezTo>
                  <a:cubicBezTo>
                    <a:pt x="1217" y="381"/>
                    <a:pt x="1221" y="381"/>
                    <a:pt x="1228" y="383"/>
                  </a:cubicBezTo>
                  <a:cubicBezTo>
                    <a:pt x="1229" y="380"/>
                    <a:pt x="1230" y="377"/>
                    <a:pt x="1233" y="376"/>
                  </a:cubicBezTo>
                  <a:cubicBezTo>
                    <a:pt x="1240" y="377"/>
                    <a:pt x="1230" y="381"/>
                    <a:pt x="1230" y="383"/>
                  </a:cubicBezTo>
                  <a:cubicBezTo>
                    <a:pt x="1231" y="384"/>
                    <a:pt x="1235" y="387"/>
                    <a:pt x="1235" y="387"/>
                  </a:cubicBezTo>
                  <a:cubicBezTo>
                    <a:pt x="1232" y="395"/>
                    <a:pt x="1221" y="394"/>
                    <a:pt x="1223" y="405"/>
                  </a:cubicBezTo>
                  <a:cubicBezTo>
                    <a:pt x="1216" y="406"/>
                    <a:pt x="1201" y="405"/>
                    <a:pt x="1199" y="415"/>
                  </a:cubicBezTo>
                  <a:cubicBezTo>
                    <a:pt x="1201" y="420"/>
                    <a:pt x="1207" y="421"/>
                    <a:pt x="1209" y="424"/>
                  </a:cubicBezTo>
                  <a:cubicBezTo>
                    <a:pt x="1200" y="436"/>
                    <a:pt x="1235" y="441"/>
                    <a:pt x="1242" y="431"/>
                  </a:cubicBezTo>
                  <a:cubicBezTo>
                    <a:pt x="1240" y="426"/>
                    <a:pt x="1244" y="418"/>
                    <a:pt x="1252" y="418"/>
                  </a:cubicBezTo>
                  <a:cubicBezTo>
                    <a:pt x="1244" y="416"/>
                    <a:pt x="1237" y="413"/>
                    <a:pt x="1234" y="406"/>
                  </a:cubicBezTo>
                  <a:cubicBezTo>
                    <a:pt x="1235" y="401"/>
                    <a:pt x="1240" y="406"/>
                    <a:pt x="1243" y="402"/>
                  </a:cubicBezTo>
                  <a:cubicBezTo>
                    <a:pt x="1245" y="396"/>
                    <a:pt x="1248" y="390"/>
                    <a:pt x="1255" y="388"/>
                  </a:cubicBezTo>
                  <a:cubicBezTo>
                    <a:pt x="1254" y="382"/>
                    <a:pt x="1250" y="379"/>
                    <a:pt x="1248" y="374"/>
                  </a:cubicBezTo>
                  <a:cubicBezTo>
                    <a:pt x="1248" y="373"/>
                    <a:pt x="1249" y="372"/>
                    <a:pt x="1249" y="371"/>
                  </a:cubicBezTo>
                  <a:cubicBezTo>
                    <a:pt x="1256" y="370"/>
                    <a:pt x="1256" y="377"/>
                    <a:pt x="1261" y="377"/>
                  </a:cubicBezTo>
                  <a:cubicBezTo>
                    <a:pt x="1261" y="382"/>
                    <a:pt x="1259" y="383"/>
                    <a:pt x="1259" y="388"/>
                  </a:cubicBezTo>
                  <a:cubicBezTo>
                    <a:pt x="1266" y="393"/>
                    <a:pt x="1271" y="391"/>
                    <a:pt x="1279" y="389"/>
                  </a:cubicBezTo>
                  <a:cubicBezTo>
                    <a:pt x="1277" y="384"/>
                    <a:pt x="1270" y="381"/>
                    <a:pt x="1273" y="374"/>
                  </a:cubicBezTo>
                  <a:cubicBezTo>
                    <a:pt x="1269" y="372"/>
                    <a:pt x="1261" y="369"/>
                    <a:pt x="1265" y="362"/>
                  </a:cubicBezTo>
                  <a:cubicBezTo>
                    <a:pt x="1275" y="379"/>
                    <a:pt x="1303" y="377"/>
                    <a:pt x="1324" y="381"/>
                  </a:cubicBezTo>
                  <a:cubicBezTo>
                    <a:pt x="1316" y="389"/>
                    <a:pt x="1340" y="384"/>
                    <a:pt x="1343" y="383"/>
                  </a:cubicBezTo>
                  <a:cubicBezTo>
                    <a:pt x="1342" y="381"/>
                    <a:pt x="1341" y="379"/>
                    <a:pt x="1337" y="379"/>
                  </a:cubicBezTo>
                  <a:cubicBezTo>
                    <a:pt x="1337" y="375"/>
                    <a:pt x="1340" y="374"/>
                    <a:pt x="1342" y="372"/>
                  </a:cubicBezTo>
                  <a:cubicBezTo>
                    <a:pt x="1346" y="376"/>
                    <a:pt x="1345" y="384"/>
                    <a:pt x="1349" y="391"/>
                  </a:cubicBezTo>
                  <a:cubicBezTo>
                    <a:pt x="1356" y="387"/>
                    <a:pt x="1359" y="392"/>
                    <a:pt x="1366" y="393"/>
                  </a:cubicBezTo>
                  <a:cubicBezTo>
                    <a:pt x="1367" y="401"/>
                    <a:pt x="1367" y="401"/>
                    <a:pt x="1367" y="401"/>
                  </a:cubicBezTo>
                  <a:cubicBezTo>
                    <a:pt x="1372" y="403"/>
                    <a:pt x="1377" y="408"/>
                    <a:pt x="1384" y="404"/>
                  </a:cubicBezTo>
                  <a:cubicBezTo>
                    <a:pt x="1389" y="408"/>
                    <a:pt x="1386" y="412"/>
                    <a:pt x="1386" y="418"/>
                  </a:cubicBezTo>
                  <a:cubicBezTo>
                    <a:pt x="1381" y="417"/>
                    <a:pt x="1380" y="420"/>
                    <a:pt x="1376" y="420"/>
                  </a:cubicBezTo>
                  <a:cubicBezTo>
                    <a:pt x="1376" y="418"/>
                    <a:pt x="1379" y="418"/>
                    <a:pt x="1378" y="415"/>
                  </a:cubicBezTo>
                  <a:cubicBezTo>
                    <a:pt x="1375" y="416"/>
                    <a:pt x="1376" y="413"/>
                    <a:pt x="1374" y="413"/>
                  </a:cubicBezTo>
                  <a:cubicBezTo>
                    <a:pt x="1368" y="412"/>
                    <a:pt x="1369" y="418"/>
                    <a:pt x="1366" y="420"/>
                  </a:cubicBezTo>
                  <a:cubicBezTo>
                    <a:pt x="1358" y="420"/>
                    <a:pt x="1355" y="419"/>
                    <a:pt x="1351" y="413"/>
                  </a:cubicBezTo>
                  <a:cubicBezTo>
                    <a:pt x="1353" y="408"/>
                    <a:pt x="1357" y="400"/>
                    <a:pt x="1353" y="394"/>
                  </a:cubicBezTo>
                  <a:cubicBezTo>
                    <a:pt x="1348" y="392"/>
                    <a:pt x="1320" y="398"/>
                    <a:pt x="1316" y="387"/>
                  </a:cubicBezTo>
                  <a:cubicBezTo>
                    <a:pt x="1308" y="391"/>
                    <a:pt x="1305" y="393"/>
                    <a:pt x="1295" y="393"/>
                  </a:cubicBezTo>
                  <a:cubicBezTo>
                    <a:pt x="1294" y="401"/>
                    <a:pt x="1300" y="401"/>
                    <a:pt x="1301" y="408"/>
                  </a:cubicBezTo>
                  <a:cubicBezTo>
                    <a:pt x="1319" y="415"/>
                    <a:pt x="1309" y="439"/>
                    <a:pt x="1334" y="438"/>
                  </a:cubicBezTo>
                  <a:cubicBezTo>
                    <a:pt x="1339" y="437"/>
                    <a:pt x="1344" y="433"/>
                    <a:pt x="1350" y="433"/>
                  </a:cubicBezTo>
                  <a:cubicBezTo>
                    <a:pt x="1357" y="432"/>
                    <a:pt x="1363" y="436"/>
                    <a:pt x="1371" y="436"/>
                  </a:cubicBezTo>
                  <a:cubicBezTo>
                    <a:pt x="1412" y="438"/>
                    <a:pt x="1450" y="430"/>
                    <a:pt x="1487" y="435"/>
                  </a:cubicBezTo>
                  <a:cubicBezTo>
                    <a:pt x="1487" y="433"/>
                    <a:pt x="1485" y="432"/>
                    <a:pt x="1483" y="432"/>
                  </a:cubicBezTo>
                  <a:cubicBezTo>
                    <a:pt x="1501" y="425"/>
                    <a:pt x="1513" y="429"/>
                    <a:pt x="1531" y="426"/>
                  </a:cubicBezTo>
                  <a:cubicBezTo>
                    <a:pt x="1514" y="424"/>
                    <a:pt x="1494" y="423"/>
                    <a:pt x="1472" y="432"/>
                  </a:cubicBezTo>
                  <a:cubicBezTo>
                    <a:pt x="1467" y="433"/>
                    <a:pt x="1467" y="428"/>
                    <a:pt x="1461" y="429"/>
                  </a:cubicBezTo>
                  <a:cubicBezTo>
                    <a:pt x="1461" y="425"/>
                    <a:pt x="1461" y="425"/>
                    <a:pt x="1461" y="425"/>
                  </a:cubicBezTo>
                  <a:cubicBezTo>
                    <a:pt x="1464" y="423"/>
                    <a:pt x="1469" y="423"/>
                    <a:pt x="1473" y="422"/>
                  </a:cubicBezTo>
                  <a:cubicBezTo>
                    <a:pt x="1460" y="418"/>
                    <a:pt x="1443" y="418"/>
                    <a:pt x="1435" y="409"/>
                  </a:cubicBezTo>
                  <a:cubicBezTo>
                    <a:pt x="1439" y="399"/>
                    <a:pt x="1446" y="393"/>
                    <a:pt x="1461" y="393"/>
                  </a:cubicBezTo>
                  <a:cubicBezTo>
                    <a:pt x="1455" y="391"/>
                    <a:pt x="1459" y="386"/>
                    <a:pt x="1455" y="385"/>
                  </a:cubicBezTo>
                  <a:cubicBezTo>
                    <a:pt x="1452" y="384"/>
                    <a:pt x="1453" y="387"/>
                    <a:pt x="1453" y="389"/>
                  </a:cubicBezTo>
                  <a:cubicBezTo>
                    <a:pt x="1447" y="391"/>
                    <a:pt x="1444" y="384"/>
                    <a:pt x="1440" y="387"/>
                  </a:cubicBezTo>
                  <a:cubicBezTo>
                    <a:pt x="1440" y="383"/>
                    <a:pt x="1444" y="383"/>
                    <a:pt x="1448" y="383"/>
                  </a:cubicBezTo>
                  <a:cubicBezTo>
                    <a:pt x="1443" y="381"/>
                    <a:pt x="1433" y="377"/>
                    <a:pt x="1427" y="381"/>
                  </a:cubicBezTo>
                  <a:cubicBezTo>
                    <a:pt x="1422" y="380"/>
                    <a:pt x="1421" y="375"/>
                    <a:pt x="1417" y="374"/>
                  </a:cubicBezTo>
                  <a:cubicBezTo>
                    <a:pt x="1418" y="373"/>
                    <a:pt x="1420" y="372"/>
                    <a:pt x="1422" y="370"/>
                  </a:cubicBezTo>
                  <a:cubicBezTo>
                    <a:pt x="1426" y="372"/>
                    <a:pt x="1428" y="375"/>
                    <a:pt x="1432" y="376"/>
                  </a:cubicBezTo>
                  <a:cubicBezTo>
                    <a:pt x="1438" y="376"/>
                    <a:pt x="1437" y="369"/>
                    <a:pt x="1445" y="370"/>
                  </a:cubicBezTo>
                  <a:cubicBezTo>
                    <a:pt x="1442" y="368"/>
                    <a:pt x="1444" y="366"/>
                    <a:pt x="1445" y="362"/>
                  </a:cubicBezTo>
                  <a:cubicBezTo>
                    <a:pt x="1433" y="365"/>
                    <a:pt x="1424" y="352"/>
                    <a:pt x="1419" y="362"/>
                  </a:cubicBezTo>
                  <a:cubicBezTo>
                    <a:pt x="1415" y="362"/>
                    <a:pt x="1413" y="358"/>
                    <a:pt x="1409" y="357"/>
                  </a:cubicBezTo>
                  <a:cubicBezTo>
                    <a:pt x="1412" y="351"/>
                    <a:pt x="1421" y="356"/>
                    <a:pt x="1427" y="355"/>
                  </a:cubicBezTo>
                  <a:cubicBezTo>
                    <a:pt x="1428" y="349"/>
                    <a:pt x="1421" y="351"/>
                    <a:pt x="1422" y="344"/>
                  </a:cubicBezTo>
                  <a:cubicBezTo>
                    <a:pt x="1413" y="349"/>
                    <a:pt x="1408" y="342"/>
                    <a:pt x="1403" y="339"/>
                  </a:cubicBezTo>
                  <a:cubicBezTo>
                    <a:pt x="1401" y="342"/>
                    <a:pt x="1393" y="343"/>
                    <a:pt x="1397" y="350"/>
                  </a:cubicBezTo>
                  <a:cubicBezTo>
                    <a:pt x="1384" y="350"/>
                    <a:pt x="1376" y="357"/>
                    <a:pt x="1362" y="350"/>
                  </a:cubicBezTo>
                  <a:cubicBezTo>
                    <a:pt x="1364" y="348"/>
                    <a:pt x="1366" y="343"/>
                    <a:pt x="1360" y="343"/>
                  </a:cubicBezTo>
                  <a:cubicBezTo>
                    <a:pt x="1359" y="348"/>
                    <a:pt x="1365" y="345"/>
                    <a:pt x="1362" y="348"/>
                  </a:cubicBezTo>
                  <a:cubicBezTo>
                    <a:pt x="1357" y="344"/>
                    <a:pt x="1349" y="347"/>
                    <a:pt x="1345" y="351"/>
                  </a:cubicBezTo>
                  <a:cubicBezTo>
                    <a:pt x="1343" y="349"/>
                    <a:pt x="1343" y="347"/>
                    <a:pt x="1341" y="345"/>
                  </a:cubicBezTo>
                  <a:cubicBezTo>
                    <a:pt x="1337" y="345"/>
                    <a:pt x="1340" y="350"/>
                    <a:pt x="1337" y="351"/>
                  </a:cubicBezTo>
                  <a:cubicBezTo>
                    <a:pt x="1332" y="347"/>
                    <a:pt x="1330" y="348"/>
                    <a:pt x="1322" y="348"/>
                  </a:cubicBezTo>
                  <a:cubicBezTo>
                    <a:pt x="1312" y="340"/>
                    <a:pt x="1320" y="327"/>
                    <a:pt x="1322" y="316"/>
                  </a:cubicBezTo>
                  <a:cubicBezTo>
                    <a:pt x="1346" y="311"/>
                    <a:pt x="1356" y="322"/>
                    <a:pt x="1382" y="315"/>
                  </a:cubicBezTo>
                  <a:cubicBezTo>
                    <a:pt x="1381" y="320"/>
                    <a:pt x="1376" y="319"/>
                    <a:pt x="1379" y="325"/>
                  </a:cubicBezTo>
                  <a:cubicBezTo>
                    <a:pt x="1365" y="320"/>
                    <a:pt x="1356" y="320"/>
                    <a:pt x="1339" y="322"/>
                  </a:cubicBezTo>
                  <a:cubicBezTo>
                    <a:pt x="1340" y="326"/>
                    <a:pt x="1345" y="326"/>
                    <a:pt x="1347" y="329"/>
                  </a:cubicBezTo>
                  <a:cubicBezTo>
                    <a:pt x="1351" y="329"/>
                    <a:pt x="1351" y="324"/>
                    <a:pt x="1356" y="326"/>
                  </a:cubicBezTo>
                  <a:cubicBezTo>
                    <a:pt x="1362" y="331"/>
                    <a:pt x="1352" y="335"/>
                    <a:pt x="1360" y="342"/>
                  </a:cubicBezTo>
                  <a:cubicBezTo>
                    <a:pt x="1362" y="341"/>
                    <a:pt x="1368" y="336"/>
                    <a:pt x="1371" y="340"/>
                  </a:cubicBezTo>
                  <a:cubicBezTo>
                    <a:pt x="1372" y="346"/>
                    <a:pt x="1367" y="338"/>
                    <a:pt x="1367" y="343"/>
                  </a:cubicBezTo>
                  <a:cubicBezTo>
                    <a:pt x="1368" y="349"/>
                    <a:pt x="1377" y="342"/>
                    <a:pt x="1382" y="342"/>
                  </a:cubicBezTo>
                  <a:cubicBezTo>
                    <a:pt x="1381" y="338"/>
                    <a:pt x="1377" y="339"/>
                    <a:pt x="1373" y="338"/>
                  </a:cubicBezTo>
                  <a:cubicBezTo>
                    <a:pt x="1376" y="336"/>
                    <a:pt x="1380" y="334"/>
                    <a:pt x="1385" y="334"/>
                  </a:cubicBezTo>
                  <a:cubicBezTo>
                    <a:pt x="1388" y="336"/>
                    <a:pt x="1382" y="337"/>
                    <a:pt x="1386" y="341"/>
                  </a:cubicBezTo>
                  <a:cubicBezTo>
                    <a:pt x="1400" y="343"/>
                    <a:pt x="1409" y="330"/>
                    <a:pt x="1414" y="319"/>
                  </a:cubicBezTo>
                  <a:cubicBezTo>
                    <a:pt x="1427" y="320"/>
                    <a:pt x="1432" y="314"/>
                    <a:pt x="1441" y="318"/>
                  </a:cubicBezTo>
                  <a:cubicBezTo>
                    <a:pt x="1437" y="310"/>
                    <a:pt x="1430" y="306"/>
                    <a:pt x="1420" y="301"/>
                  </a:cubicBezTo>
                  <a:cubicBezTo>
                    <a:pt x="1421" y="297"/>
                    <a:pt x="1423" y="294"/>
                    <a:pt x="1425" y="290"/>
                  </a:cubicBezTo>
                  <a:cubicBezTo>
                    <a:pt x="1436" y="290"/>
                    <a:pt x="1436" y="290"/>
                    <a:pt x="1436" y="290"/>
                  </a:cubicBezTo>
                  <a:cubicBezTo>
                    <a:pt x="1433" y="282"/>
                    <a:pt x="1426" y="284"/>
                    <a:pt x="1422" y="279"/>
                  </a:cubicBezTo>
                  <a:cubicBezTo>
                    <a:pt x="1419" y="283"/>
                    <a:pt x="1418" y="284"/>
                    <a:pt x="1420" y="289"/>
                  </a:cubicBezTo>
                  <a:cubicBezTo>
                    <a:pt x="1405" y="285"/>
                    <a:pt x="1419" y="278"/>
                    <a:pt x="1401" y="271"/>
                  </a:cubicBezTo>
                  <a:cubicBezTo>
                    <a:pt x="1401" y="268"/>
                    <a:pt x="1402" y="266"/>
                    <a:pt x="1404" y="265"/>
                  </a:cubicBezTo>
                  <a:cubicBezTo>
                    <a:pt x="1400" y="263"/>
                    <a:pt x="1395" y="262"/>
                    <a:pt x="1393" y="259"/>
                  </a:cubicBezTo>
                  <a:cubicBezTo>
                    <a:pt x="1395" y="265"/>
                    <a:pt x="1392" y="273"/>
                    <a:pt x="1399" y="278"/>
                  </a:cubicBezTo>
                  <a:cubicBezTo>
                    <a:pt x="1397" y="283"/>
                    <a:pt x="1395" y="288"/>
                    <a:pt x="1393" y="293"/>
                  </a:cubicBezTo>
                  <a:cubicBezTo>
                    <a:pt x="1386" y="290"/>
                    <a:pt x="1385" y="281"/>
                    <a:pt x="1372" y="284"/>
                  </a:cubicBezTo>
                  <a:cubicBezTo>
                    <a:pt x="1378" y="292"/>
                    <a:pt x="1394" y="288"/>
                    <a:pt x="1393" y="302"/>
                  </a:cubicBezTo>
                  <a:cubicBezTo>
                    <a:pt x="1399" y="305"/>
                    <a:pt x="1407" y="304"/>
                    <a:pt x="1407" y="296"/>
                  </a:cubicBezTo>
                  <a:cubicBezTo>
                    <a:pt x="1412" y="296"/>
                    <a:pt x="1410" y="304"/>
                    <a:pt x="1415" y="304"/>
                  </a:cubicBezTo>
                  <a:cubicBezTo>
                    <a:pt x="1410" y="309"/>
                    <a:pt x="1403" y="304"/>
                    <a:pt x="1400" y="310"/>
                  </a:cubicBezTo>
                  <a:cubicBezTo>
                    <a:pt x="1391" y="306"/>
                    <a:pt x="1382" y="308"/>
                    <a:pt x="1370" y="305"/>
                  </a:cubicBezTo>
                  <a:cubicBezTo>
                    <a:pt x="1369" y="299"/>
                    <a:pt x="1372" y="297"/>
                    <a:pt x="1373" y="293"/>
                  </a:cubicBezTo>
                  <a:cubicBezTo>
                    <a:pt x="1363" y="289"/>
                    <a:pt x="1363" y="279"/>
                    <a:pt x="1362" y="273"/>
                  </a:cubicBezTo>
                  <a:cubicBezTo>
                    <a:pt x="1365" y="269"/>
                    <a:pt x="1373" y="271"/>
                    <a:pt x="1373" y="264"/>
                  </a:cubicBezTo>
                  <a:cubicBezTo>
                    <a:pt x="1366" y="264"/>
                    <a:pt x="1364" y="259"/>
                    <a:pt x="1361" y="255"/>
                  </a:cubicBezTo>
                  <a:cubicBezTo>
                    <a:pt x="1358" y="259"/>
                    <a:pt x="1355" y="254"/>
                    <a:pt x="1349" y="256"/>
                  </a:cubicBezTo>
                  <a:cubicBezTo>
                    <a:pt x="1348" y="268"/>
                    <a:pt x="1331" y="281"/>
                    <a:pt x="1323" y="280"/>
                  </a:cubicBezTo>
                  <a:cubicBezTo>
                    <a:pt x="1318" y="285"/>
                    <a:pt x="1316" y="295"/>
                    <a:pt x="1309" y="299"/>
                  </a:cubicBezTo>
                  <a:cubicBezTo>
                    <a:pt x="1311" y="301"/>
                    <a:pt x="1312" y="305"/>
                    <a:pt x="1314" y="307"/>
                  </a:cubicBezTo>
                  <a:cubicBezTo>
                    <a:pt x="1307" y="311"/>
                    <a:pt x="1297" y="311"/>
                    <a:pt x="1287" y="311"/>
                  </a:cubicBezTo>
                  <a:cubicBezTo>
                    <a:pt x="1289" y="318"/>
                    <a:pt x="1277" y="327"/>
                    <a:pt x="1270" y="326"/>
                  </a:cubicBezTo>
                  <a:cubicBezTo>
                    <a:pt x="1268" y="332"/>
                    <a:pt x="1261" y="332"/>
                    <a:pt x="1262" y="341"/>
                  </a:cubicBezTo>
                  <a:cubicBezTo>
                    <a:pt x="1262" y="342"/>
                    <a:pt x="1255" y="340"/>
                    <a:pt x="1250" y="341"/>
                  </a:cubicBezTo>
                  <a:cubicBezTo>
                    <a:pt x="1250" y="346"/>
                    <a:pt x="1245" y="346"/>
                    <a:pt x="1245" y="351"/>
                  </a:cubicBezTo>
                  <a:cubicBezTo>
                    <a:pt x="1250" y="352"/>
                    <a:pt x="1252" y="356"/>
                    <a:pt x="1256" y="357"/>
                  </a:cubicBezTo>
                  <a:cubicBezTo>
                    <a:pt x="1247" y="366"/>
                    <a:pt x="1235" y="354"/>
                    <a:pt x="1230" y="364"/>
                  </a:cubicBezTo>
                  <a:cubicBezTo>
                    <a:pt x="1222" y="358"/>
                    <a:pt x="1217" y="363"/>
                    <a:pt x="1208" y="363"/>
                  </a:cubicBezTo>
                  <a:cubicBezTo>
                    <a:pt x="1210" y="365"/>
                    <a:pt x="1215" y="367"/>
                    <a:pt x="1217" y="364"/>
                  </a:cubicBezTo>
                  <a:cubicBezTo>
                    <a:pt x="1214" y="375"/>
                    <a:pt x="1201" y="374"/>
                    <a:pt x="1202" y="385"/>
                  </a:cubicBezTo>
                  <a:cubicBezTo>
                    <a:pt x="1191" y="382"/>
                    <a:pt x="1186" y="375"/>
                    <a:pt x="1190" y="363"/>
                  </a:cubicBezTo>
                  <a:cubicBezTo>
                    <a:pt x="1183" y="365"/>
                    <a:pt x="1186" y="356"/>
                    <a:pt x="1179" y="358"/>
                  </a:cubicBezTo>
                  <a:cubicBezTo>
                    <a:pt x="1180" y="362"/>
                    <a:pt x="1184" y="362"/>
                    <a:pt x="1180" y="365"/>
                  </a:cubicBezTo>
                  <a:cubicBezTo>
                    <a:pt x="1177" y="363"/>
                    <a:pt x="1178" y="361"/>
                    <a:pt x="1176" y="357"/>
                  </a:cubicBezTo>
                  <a:cubicBezTo>
                    <a:pt x="1170" y="358"/>
                    <a:pt x="1165" y="357"/>
                    <a:pt x="1162" y="355"/>
                  </a:cubicBezTo>
                  <a:cubicBezTo>
                    <a:pt x="1163" y="363"/>
                    <a:pt x="1153" y="361"/>
                    <a:pt x="1150" y="365"/>
                  </a:cubicBezTo>
                  <a:cubicBezTo>
                    <a:pt x="1146" y="361"/>
                    <a:pt x="1146" y="356"/>
                    <a:pt x="1145" y="353"/>
                  </a:cubicBezTo>
                  <a:cubicBezTo>
                    <a:pt x="1138" y="355"/>
                    <a:pt x="1129" y="354"/>
                    <a:pt x="1130" y="348"/>
                  </a:cubicBezTo>
                  <a:cubicBezTo>
                    <a:pt x="1128" y="348"/>
                    <a:pt x="1127" y="350"/>
                    <a:pt x="1125" y="350"/>
                  </a:cubicBezTo>
                  <a:cubicBezTo>
                    <a:pt x="1123" y="354"/>
                    <a:pt x="1125" y="353"/>
                    <a:pt x="1125" y="358"/>
                  </a:cubicBezTo>
                  <a:cubicBezTo>
                    <a:pt x="1123" y="358"/>
                    <a:pt x="1122" y="357"/>
                    <a:pt x="1121" y="355"/>
                  </a:cubicBezTo>
                  <a:cubicBezTo>
                    <a:pt x="1117" y="357"/>
                    <a:pt x="1122" y="361"/>
                    <a:pt x="1125" y="359"/>
                  </a:cubicBezTo>
                  <a:cubicBezTo>
                    <a:pt x="1125" y="362"/>
                    <a:pt x="1125" y="366"/>
                    <a:pt x="1127" y="367"/>
                  </a:cubicBezTo>
                  <a:cubicBezTo>
                    <a:pt x="1120" y="368"/>
                    <a:pt x="1119" y="363"/>
                    <a:pt x="1113" y="364"/>
                  </a:cubicBezTo>
                  <a:cubicBezTo>
                    <a:pt x="1116" y="370"/>
                    <a:pt x="1106" y="366"/>
                    <a:pt x="1101" y="366"/>
                  </a:cubicBezTo>
                  <a:cubicBezTo>
                    <a:pt x="1102" y="363"/>
                    <a:pt x="1104" y="361"/>
                    <a:pt x="1103" y="357"/>
                  </a:cubicBezTo>
                  <a:cubicBezTo>
                    <a:pt x="1098" y="354"/>
                    <a:pt x="1099" y="351"/>
                    <a:pt x="1094" y="350"/>
                  </a:cubicBezTo>
                  <a:cubicBezTo>
                    <a:pt x="1090" y="348"/>
                    <a:pt x="1091" y="353"/>
                    <a:pt x="1091" y="355"/>
                  </a:cubicBezTo>
                  <a:cubicBezTo>
                    <a:pt x="1086" y="352"/>
                    <a:pt x="1084" y="358"/>
                    <a:pt x="1079" y="360"/>
                  </a:cubicBezTo>
                  <a:cubicBezTo>
                    <a:pt x="1079" y="364"/>
                    <a:pt x="1083" y="366"/>
                    <a:pt x="1081" y="369"/>
                  </a:cubicBezTo>
                  <a:cubicBezTo>
                    <a:pt x="1068" y="365"/>
                    <a:pt x="1077" y="358"/>
                    <a:pt x="1069" y="348"/>
                  </a:cubicBezTo>
                  <a:cubicBezTo>
                    <a:pt x="1066" y="352"/>
                    <a:pt x="1065" y="347"/>
                    <a:pt x="1061" y="347"/>
                  </a:cubicBezTo>
                  <a:cubicBezTo>
                    <a:pt x="1063" y="353"/>
                    <a:pt x="1058" y="354"/>
                    <a:pt x="1053" y="354"/>
                  </a:cubicBezTo>
                  <a:cubicBezTo>
                    <a:pt x="1053" y="357"/>
                    <a:pt x="1056" y="356"/>
                    <a:pt x="1056" y="358"/>
                  </a:cubicBezTo>
                  <a:cubicBezTo>
                    <a:pt x="1055" y="364"/>
                    <a:pt x="1051" y="358"/>
                    <a:pt x="1045" y="360"/>
                  </a:cubicBezTo>
                  <a:cubicBezTo>
                    <a:pt x="1046" y="364"/>
                    <a:pt x="1054" y="361"/>
                    <a:pt x="1052" y="368"/>
                  </a:cubicBezTo>
                  <a:cubicBezTo>
                    <a:pt x="1051" y="373"/>
                    <a:pt x="1048" y="368"/>
                    <a:pt x="1043" y="369"/>
                  </a:cubicBezTo>
                  <a:cubicBezTo>
                    <a:pt x="1046" y="377"/>
                    <a:pt x="1038" y="375"/>
                    <a:pt x="1040" y="380"/>
                  </a:cubicBezTo>
                  <a:cubicBezTo>
                    <a:pt x="1035" y="377"/>
                    <a:pt x="1031" y="376"/>
                    <a:pt x="1035" y="370"/>
                  </a:cubicBezTo>
                  <a:cubicBezTo>
                    <a:pt x="1030" y="372"/>
                    <a:pt x="1021" y="367"/>
                    <a:pt x="1018" y="361"/>
                  </a:cubicBezTo>
                  <a:cubicBezTo>
                    <a:pt x="1006" y="365"/>
                    <a:pt x="992" y="361"/>
                    <a:pt x="980" y="360"/>
                  </a:cubicBezTo>
                  <a:cubicBezTo>
                    <a:pt x="979" y="366"/>
                    <a:pt x="974" y="368"/>
                    <a:pt x="977" y="375"/>
                  </a:cubicBezTo>
                  <a:cubicBezTo>
                    <a:pt x="976" y="381"/>
                    <a:pt x="969" y="379"/>
                    <a:pt x="962" y="380"/>
                  </a:cubicBezTo>
                  <a:cubicBezTo>
                    <a:pt x="961" y="374"/>
                    <a:pt x="960" y="373"/>
                    <a:pt x="955" y="369"/>
                  </a:cubicBezTo>
                  <a:cubicBezTo>
                    <a:pt x="955" y="366"/>
                    <a:pt x="956" y="365"/>
                    <a:pt x="959" y="365"/>
                  </a:cubicBezTo>
                  <a:cubicBezTo>
                    <a:pt x="953" y="359"/>
                    <a:pt x="949" y="374"/>
                    <a:pt x="943" y="377"/>
                  </a:cubicBezTo>
                  <a:cubicBezTo>
                    <a:pt x="940" y="377"/>
                    <a:pt x="938" y="377"/>
                    <a:pt x="938" y="374"/>
                  </a:cubicBezTo>
                  <a:cubicBezTo>
                    <a:pt x="936" y="377"/>
                    <a:pt x="935" y="381"/>
                    <a:pt x="934" y="385"/>
                  </a:cubicBezTo>
                  <a:cubicBezTo>
                    <a:pt x="927" y="383"/>
                    <a:pt x="931" y="377"/>
                    <a:pt x="930" y="373"/>
                  </a:cubicBezTo>
                  <a:cubicBezTo>
                    <a:pt x="909" y="369"/>
                    <a:pt x="887" y="371"/>
                    <a:pt x="869" y="370"/>
                  </a:cubicBezTo>
                  <a:cubicBezTo>
                    <a:pt x="870" y="378"/>
                    <a:pt x="861" y="376"/>
                    <a:pt x="861" y="383"/>
                  </a:cubicBezTo>
                  <a:cubicBezTo>
                    <a:pt x="857" y="380"/>
                    <a:pt x="851" y="378"/>
                    <a:pt x="847" y="382"/>
                  </a:cubicBezTo>
                  <a:cubicBezTo>
                    <a:pt x="847" y="376"/>
                    <a:pt x="855" y="377"/>
                    <a:pt x="856" y="372"/>
                  </a:cubicBezTo>
                  <a:cubicBezTo>
                    <a:pt x="854" y="368"/>
                    <a:pt x="849" y="362"/>
                    <a:pt x="843" y="366"/>
                  </a:cubicBezTo>
                  <a:cubicBezTo>
                    <a:pt x="849" y="371"/>
                    <a:pt x="842" y="376"/>
                    <a:pt x="838" y="379"/>
                  </a:cubicBezTo>
                  <a:cubicBezTo>
                    <a:pt x="835" y="377"/>
                    <a:pt x="833" y="375"/>
                    <a:pt x="832" y="371"/>
                  </a:cubicBezTo>
                  <a:cubicBezTo>
                    <a:pt x="828" y="372"/>
                    <a:pt x="830" y="374"/>
                    <a:pt x="824" y="372"/>
                  </a:cubicBezTo>
                  <a:cubicBezTo>
                    <a:pt x="822" y="387"/>
                    <a:pt x="810" y="374"/>
                    <a:pt x="800" y="379"/>
                  </a:cubicBezTo>
                  <a:cubicBezTo>
                    <a:pt x="800" y="371"/>
                    <a:pt x="806" y="378"/>
                    <a:pt x="812" y="376"/>
                  </a:cubicBezTo>
                  <a:cubicBezTo>
                    <a:pt x="808" y="370"/>
                    <a:pt x="801" y="367"/>
                    <a:pt x="793" y="366"/>
                  </a:cubicBezTo>
                  <a:cubicBezTo>
                    <a:pt x="792" y="370"/>
                    <a:pt x="797" y="370"/>
                    <a:pt x="798" y="372"/>
                  </a:cubicBezTo>
                  <a:cubicBezTo>
                    <a:pt x="798" y="375"/>
                    <a:pt x="797" y="378"/>
                    <a:pt x="795" y="379"/>
                  </a:cubicBezTo>
                  <a:cubicBezTo>
                    <a:pt x="792" y="380"/>
                    <a:pt x="791" y="378"/>
                    <a:pt x="789" y="378"/>
                  </a:cubicBezTo>
                  <a:cubicBezTo>
                    <a:pt x="785" y="377"/>
                    <a:pt x="793" y="375"/>
                    <a:pt x="789" y="373"/>
                  </a:cubicBezTo>
                  <a:cubicBezTo>
                    <a:pt x="783" y="373"/>
                    <a:pt x="783" y="373"/>
                    <a:pt x="783" y="373"/>
                  </a:cubicBezTo>
                  <a:cubicBezTo>
                    <a:pt x="784" y="369"/>
                    <a:pt x="784" y="370"/>
                    <a:pt x="783" y="366"/>
                  </a:cubicBezTo>
                  <a:cubicBezTo>
                    <a:pt x="777" y="367"/>
                    <a:pt x="775" y="373"/>
                    <a:pt x="780" y="377"/>
                  </a:cubicBezTo>
                  <a:cubicBezTo>
                    <a:pt x="781" y="383"/>
                    <a:pt x="774" y="382"/>
                    <a:pt x="772" y="384"/>
                  </a:cubicBezTo>
                  <a:cubicBezTo>
                    <a:pt x="765" y="380"/>
                    <a:pt x="763" y="372"/>
                    <a:pt x="755" y="370"/>
                  </a:cubicBezTo>
                  <a:cubicBezTo>
                    <a:pt x="755" y="376"/>
                    <a:pt x="751" y="377"/>
                    <a:pt x="754" y="382"/>
                  </a:cubicBezTo>
                  <a:cubicBezTo>
                    <a:pt x="751" y="386"/>
                    <a:pt x="748" y="383"/>
                    <a:pt x="742" y="384"/>
                  </a:cubicBezTo>
                  <a:cubicBezTo>
                    <a:pt x="743" y="379"/>
                    <a:pt x="746" y="379"/>
                    <a:pt x="744" y="373"/>
                  </a:cubicBezTo>
                  <a:cubicBezTo>
                    <a:pt x="739" y="374"/>
                    <a:pt x="740" y="380"/>
                    <a:pt x="736" y="382"/>
                  </a:cubicBezTo>
                  <a:cubicBezTo>
                    <a:pt x="733" y="382"/>
                    <a:pt x="735" y="377"/>
                    <a:pt x="732" y="377"/>
                  </a:cubicBezTo>
                  <a:cubicBezTo>
                    <a:pt x="726" y="384"/>
                    <a:pt x="718" y="390"/>
                    <a:pt x="710" y="395"/>
                  </a:cubicBezTo>
                  <a:cubicBezTo>
                    <a:pt x="713" y="385"/>
                    <a:pt x="691" y="397"/>
                    <a:pt x="691" y="384"/>
                  </a:cubicBezTo>
                  <a:cubicBezTo>
                    <a:pt x="687" y="385"/>
                    <a:pt x="687" y="385"/>
                    <a:pt x="681" y="386"/>
                  </a:cubicBezTo>
                  <a:cubicBezTo>
                    <a:pt x="681" y="389"/>
                    <a:pt x="688" y="384"/>
                    <a:pt x="688" y="388"/>
                  </a:cubicBezTo>
                  <a:cubicBezTo>
                    <a:pt x="662" y="392"/>
                    <a:pt x="634" y="394"/>
                    <a:pt x="606" y="400"/>
                  </a:cubicBezTo>
                  <a:cubicBezTo>
                    <a:pt x="594" y="402"/>
                    <a:pt x="577" y="401"/>
                    <a:pt x="570" y="404"/>
                  </a:cubicBezTo>
                  <a:cubicBezTo>
                    <a:pt x="501" y="429"/>
                    <a:pt x="421" y="442"/>
                    <a:pt x="353" y="467"/>
                  </a:cubicBezTo>
                  <a:cubicBezTo>
                    <a:pt x="351" y="466"/>
                    <a:pt x="350" y="464"/>
                    <a:pt x="346" y="464"/>
                  </a:cubicBezTo>
                  <a:cubicBezTo>
                    <a:pt x="339" y="471"/>
                    <a:pt x="318" y="473"/>
                    <a:pt x="305" y="473"/>
                  </a:cubicBezTo>
                  <a:cubicBezTo>
                    <a:pt x="304" y="477"/>
                    <a:pt x="307" y="476"/>
                    <a:pt x="306" y="479"/>
                  </a:cubicBezTo>
                  <a:cubicBezTo>
                    <a:pt x="302" y="480"/>
                    <a:pt x="298" y="480"/>
                    <a:pt x="297" y="477"/>
                  </a:cubicBezTo>
                  <a:cubicBezTo>
                    <a:pt x="291" y="486"/>
                    <a:pt x="274" y="491"/>
                    <a:pt x="261" y="490"/>
                  </a:cubicBezTo>
                  <a:cubicBezTo>
                    <a:pt x="261" y="484"/>
                    <a:pt x="264" y="489"/>
                    <a:pt x="267" y="487"/>
                  </a:cubicBezTo>
                  <a:cubicBezTo>
                    <a:pt x="264" y="481"/>
                    <a:pt x="253" y="483"/>
                    <a:pt x="246" y="482"/>
                  </a:cubicBezTo>
                  <a:cubicBezTo>
                    <a:pt x="247" y="487"/>
                    <a:pt x="250" y="491"/>
                    <a:pt x="254" y="494"/>
                  </a:cubicBezTo>
                  <a:cubicBezTo>
                    <a:pt x="253" y="498"/>
                    <a:pt x="245" y="497"/>
                    <a:pt x="240" y="497"/>
                  </a:cubicBezTo>
                  <a:cubicBezTo>
                    <a:pt x="241" y="501"/>
                    <a:pt x="240" y="501"/>
                    <a:pt x="238" y="504"/>
                  </a:cubicBezTo>
                  <a:cubicBezTo>
                    <a:pt x="224" y="508"/>
                    <a:pt x="217" y="518"/>
                    <a:pt x="204" y="516"/>
                  </a:cubicBezTo>
                  <a:cubicBezTo>
                    <a:pt x="205" y="507"/>
                    <a:pt x="219" y="516"/>
                    <a:pt x="220" y="505"/>
                  </a:cubicBezTo>
                  <a:cubicBezTo>
                    <a:pt x="211" y="508"/>
                    <a:pt x="220" y="497"/>
                    <a:pt x="214" y="501"/>
                  </a:cubicBezTo>
                  <a:cubicBezTo>
                    <a:pt x="220" y="497"/>
                    <a:pt x="213" y="493"/>
                    <a:pt x="218" y="490"/>
                  </a:cubicBezTo>
                  <a:cubicBezTo>
                    <a:pt x="216" y="488"/>
                    <a:pt x="213" y="487"/>
                    <a:pt x="209" y="486"/>
                  </a:cubicBezTo>
                  <a:cubicBezTo>
                    <a:pt x="211" y="481"/>
                    <a:pt x="203" y="473"/>
                    <a:pt x="210" y="472"/>
                  </a:cubicBezTo>
                  <a:cubicBezTo>
                    <a:pt x="200" y="464"/>
                    <a:pt x="204" y="453"/>
                    <a:pt x="210" y="444"/>
                  </a:cubicBezTo>
                  <a:cubicBezTo>
                    <a:pt x="208" y="442"/>
                    <a:pt x="204" y="441"/>
                    <a:pt x="199" y="442"/>
                  </a:cubicBezTo>
                  <a:cubicBezTo>
                    <a:pt x="198" y="439"/>
                    <a:pt x="200" y="439"/>
                    <a:pt x="200" y="437"/>
                  </a:cubicBezTo>
                  <a:cubicBezTo>
                    <a:pt x="210" y="439"/>
                    <a:pt x="216" y="432"/>
                    <a:pt x="226" y="437"/>
                  </a:cubicBezTo>
                  <a:cubicBezTo>
                    <a:pt x="225" y="438"/>
                    <a:pt x="223" y="439"/>
                    <a:pt x="223" y="441"/>
                  </a:cubicBezTo>
                  <a:cubicBezTo>
                    <a:pt x="227" y="440"/>
                    <a:pt x="227" y="443"/>
                    <a:pt x="230" y="442"/>
                  </a:cubicBezTo>
                  <a:cubicBezTo>
                    <a:pt x="228" y="445"/>
                    <a:pt x="233" y="447"/>
                    <a:pt x="227" y="448"/>
                  </a:cubicBezTo>
                  <a:cubicBezTo>
                    <a:pt x="235" y="451"/>
                    <a:pt x="243" y="449"/>
                    <a:pt x="250" y="456"/>
                  </a:cubicBezTo>
                  <a:cubicBezTo>
                    <a:pt x="250" y="461"/>
                    <a:pt x="242" y="460"/>
                    <a:pt x="246" y="465"/>
                  </a:cubicBezTo>
                  <a:cubicBezTo>
                    <a:pt x="243" y="463"/>
                    <a:pt x="242" y="459"/>
                    <a:pt x="239" y="458"/>
                  </a:cubicBezTo>
                  <a:cubicBezTo>
                    <a:pt x="237" y="459"/>
                    <a:pt x="237" y="462"/>
                    <a:pt x="233" y="461"/>
                  </a:cubicBezTo>
                  <a:cubicBezTo>
                    <a:pt x="233" y="469"/>
                    <a:pt x="233" y="469"/>
                    <a:pt x="233" y="469"/>
                  </a:cubicBezTo>
                  <a:cubicBezTo>
                    <a:pt x="241" y="472"/>
                    <a:pt x="265" y="474"/>
                    <a:pt x="268" y="465"/>
                  </a:cubicBezTo>
                  <a:cubicBezTo>
                    <a:pt x="271" y="466"/>
                    <a:pt x="274" y="467"/>
                    <a:pt x="277" y="469"/>
                  </a:cubicBezTo>
                  <a:cubicBezTo>
                    <a:pt x="277" y="463"/>
                    <a:pt x="269" y="466"/>
                    <a:pt x="273" y="459"/>
                  </a:cubicBezTo>
                  <a:cubicBezTo>
                    <a:pt x="271" y="463"/>
                    <a:pt x="265" y="463"/>
                    <a:pt x="261" y="461"/>
                  </a:cubicBezTo>
                  <a:cubicBezTo>
                    <a:pt x="262" y="460"/>
                    <a:pt x="263" y="458"/>
                    <a:pt x="265" y="457"/>
                  </a:cubicBezTo>
                  <a:cubicBezTo>
                    <a:pt x="266" y="453"/>
                    <a:pt x="259" y="453"/>
                    <a:pt x="263" y="452"/>
                  </a:cubicBezTo>
                  <a:cubicBezTo>
                    <a:pt x="262" y="449"/>
                    <a:pt x="256" y="453"/>
                    <a:pt x="254" y="453"/>
                  </a:cubicBezTo>
                  <a:cubicBezTo>
                    <a:pt x="249" y="449"/>
                    <a:pt x="243" y="447"/>
                    <a:pt x="237" y="445"/>
                  </a:cubicBezTo>
                  <a:cubicBezTo>
                    <a:pt x="239" y="437"/>
                    <a:pt x="234" y="436"/>
                    <a:pt x="234" y="430"/>
                  </a:cubicBezTo>
                  <a:cubicBezTo>
                    <a:pt x="235" y="428"/>
                    <a:pt x="239" y="430"/>
                    <a:pt x="240" y="427"/>
                  </a:cubicBezTo>
                  <a:cubicBezTo>
                    <a:pt x="240" y="424"/>
                    <a:pt x="235" y="427"/>
                    <a:pt x="232" y="426"/>
                  </a:cubicBezTo>
                  <a:cubicBezTo>
                    <a:pt x="236" y="420"/>
                    <a:pt x="245" y="426"/>
                    <a:pt x="248" y="420"/>
                  </a:cubicBezTo>
                  <a:cubicBezTo>
                    <a:pt x="255" y="423"/>
                    <a:pt x="250" y="436"/>
                    <a:pt x="260" y="438"/>
                  </a:cubicBezTo>
                  <a:cubicBezTo>
                    <a:pt x="256" y="433"/>
                    <a:pt x="265" y="432"/>
                    <a:pt x="275" y="432"/>
                  </a:cubicBezTo>
                  <a:cubicBezTo>
                    <a:pt x="274" y="430"/>
                    <a:pt x="271" y="429"/>
                    <a:pt x="272" y="425"/>
                  </a:cubicBezTo>
                  <a:cubicBezTo>
                    <a:pt x="277" y="425"/>
                    <a:pt x="279" y="433"/>
                    <a:pt x="284" y="429"/>
                  </a:cubicBezTo>
                  <a:cubicBezTo>
                    <a:pt x="284" y="424"/>
                    <a:pt x="282" y="426"/>
                    <a:pt x="283" y="417"/>
                  </a:cubicBezTo>
                  <a:cubicBezTo>
                    <a:pt x="275" y="416"/>
                    <a:pt x="269" y="414"/>
                    <a:pt x="267" y="407"/>
                  </a:cubicBezTo>
                  <a:cubicBezTo>
                    <a:pt x="264" y="408"/>
                    <a:pt x="263" y="411"/>
                    <a:pt x="259" y="410"/>
                  </a:cubicBezTo>
                  <a:cubicBezTo>
                    <a:pt x="258" y="413"/>
                    <a:pt x="265" y="409"/>
                    <a:pt x="263" y="414"/>
                  </a:cubicBezTo>
                  <a:cubicBezTo>
                    <a:pt x="260" y="419"/>
                    <a:pt x="252" y="407"/>
                    <a:pt x="257" y="407"/>
                  </a:cubicBezTo>
                  <a:cubicBezTo>
                    <a:pt x="253" y="402"/>
                    <a:pt x="250" y="405"/>
                    <a:pt x="243" y="404"/>
                  </a:cubicBezTo>
                  <a:cubicBezTo>
                    <a:pt x="244" y="407"/>
                    <a:pt x="243" y="407"/>
                    <a:pt x="242" y="409"/>
                  </a:cubicBezTo>
                  <a:cubicBezTo>
                    <a:pt x="232" y="407"/>
                    <a:pt x="242" y="399"/>
                    <a:pt x="239" y="394"/>
                  </a:cubicBezTo>
                  <a:cubicBezTo>
                    <a:pt x="247" y="399"/>
                    <a:pt x="261" y="397"/>
                    <a:pt x="273" y="397"/>
                  </a:cubicBezTo>
                  <a:cubicBezTo>
                    <a:pt x="275" y="399"/>
                    <a:pt x="276" y="402"/>
                    <a:pt x="276" y="406"/>
                  </a:cubicBezTo>
                  <a:cubicBezTo>
                    <a:pt x="282" y="408"/>
                    <a:pt x="287" y="405"/>
                    <a:pt x="291" y="410"/>
                  </a:cubicBezTo>
                  <a:cubicBezTo>
                    <a:pt x="291" y="413"/>
                    <a:pt x="289" y="414"/>
                    <a:pt x="287" y="415"/>
                  </a:cubicBezTo>
                  <a:cubicBezTo>
                    <a:pt x="289" y="419"/>
                    <a:pt x="294" y="419"/>
                    <a:pt x="298" y="420"/>
                  </a:cubicBezTo>
                  <a:cubicBezTo>
                    <a:pt x="296" y="425"/>
                    <a:pt x="300" y="431"/>
                    <a:pt x="307" y="429"/>
                  </a:cubicBezTo>
                  <a:cubicBezTo>
                    <a:pt x="309" y="427"/>
                    <a:pt x="308" y="424"/>
                    <a:pt x="307" y="423"/>
                  </a:cubicBezTo>
                  <a:cubicBezTo>
                    <a:pt x="312" y="426"/>
                    <a:pt x="316" y="423"/>
                    <a:pt x="323" y="425"/>
                  </a:cubicBezTo>
                  <a:cubicBezTo>
                    <a:pt x="321" y="423"/>
                    <a:pt x="320" y="421"/>
                    <a:pt x="319" y="419"/>
                  </a:cubicBezTo>
                  <a:cubicBezTo>
                    <a:pt x="320" y="414"/>
                    <a:pt x="331" y="417"/>
                    <a:pt x="337" y="416"/>
                  </a:cubicBezTo>
                  <a:cubicBezTo>
                    <a:pt x="330" y="411"/>
                    <a:pt x="321" y="416"/>
                    <a:pt x="313" y="411"/>
                  </a:cubicBezTo>
                  <a:cubicBezTo>
                    <a:pt x="313" y="408"/>
                    <a:pt x="315" y="409"/>
                    <a:pt x="313" y="406"/>
                  </a:cubicBezTo>
                  <a:cubicBezTo>
                    <a:pt x="299" y="413"/>
                    <a:pt x="304" y="399"/>
                    <a:pt x="295" y="397"/>
                  </a:cubicBezTo>
                  <a:cubicBezTo>
                    <a:pt x="296" y="395"/>
                    <a:pt x="299" y="393"/>
                    <a:pt x="296" y="391"/>
                  </a:cubicBezTo>
                  <a:cubicBezTo>
                    <a:pt x="304" y="391"/>
                    <a:pt x="303" y="383"/>
                    <a:pt x="312" y="387"/>
                  </a:cubicBezTo>
                  <a:cubicBezTo>
                    <a:pt x="309" y="393"/>
                    <a:pt x="309" y="396"/>
                    <a:pt x="310" y="403"/>
                  </a:cubicBezTo>
                  <a:cubicBezTo>
                    <a:pt x="311" y="406"/>
                    <a:pt x="323" y="403"/>
                    <a:pt x="318" y="407"/>
                  </a:cubicBezTo>
                  <a:cubicBezTo>
                    <a:pt x="321" y="409"/>
                    <a:pt x="325" y="405"/>
                    <a:pt x="329" y="405"/>
                  </a:cubicBezTo>
                  <a:cubicBezTo>
                    <a:pt x="333" y="407"/>
                    <a:pt x="335" y="416"/>
                    <a:pt x="340" y="412"/>
                  </a:cubicBezTo>
                  <a:cubicBezTo>
                    <a:pt x="333" y="409"/>
                    <a:pt x="340" y="407"/>
                    <a:pt x="337" y="402"/>
                  </a:cubicBezTo>
                  <a:cubicBezTo>
                    <a:pt x="332" y="403"/>
                    <a:pt x="329" y="405"/>
                    <a:pt x="325" y="403"/>
                  </a:cubicBezTo>
                  <a:cubicBezTo>
                    <a:pt x="326" y="396"/>
                    <a:pt x="330" y="396"/>
                    <a:pt x="337" y="397"/>
                  </a:cubicBezTo>
                  <a:cubicBezTo>
                    <a:pt x="337" y="393"/>
                    <a:pt x="327" y="395"/>
                    <a:pt x="332" y="392"/>
                  </a:cubicBezTo>
                  <a:cubicBezTo>
                    <a:pt x="327" y="395"/>
                    <a:pt x="325" y="387"/>
                    <a:pt x="317" y="387"/>
                  </a:cubicBezTo>
                  <a:cubicBezTo>
                    <a:pt x="328" y="381"/>
                    <a:pt x="345" y="384"/>
                    <a:pt x="356" y="381"/>
                  </a:cubicBezTo>
                  <a:cubicBezTo>
                    <a:pt x="350" y="380"/>
                    <a:pt x="347" y="377"/>
                    <a:pt x="342" y="375"/>
                  </a:cubicBezTo>
                  <a:cubicBezTo>
                    <a:pt x="350" y="371"/>
                    <a:pt x="356" y="373"/>
                    <a:pt x="364" y="371"/>
                  </a:cubicBezTo>
                  <a:cubicBezTo>
                    <a:pt x="366" y="373"/>
                    <a:pt x="366" y="378"/>
                    <a:pt x="368" y="379"/>
                  </a:cubicBezTo>
                  <a:cubicBezTo>
                    <a:pt x="373" y="377"/>
                    <a:pt x="380" y="380"/>
                    <a:pt x="384" y="376"/>
                  </a:cubicBezTo>
                  <a:cubicBezTo>
                    <a:pt x="387" y="373"/>
                    <a:pt x="384" y="373"/>
                    <a:pt x="383" y="370"/>
                  </a:cubicBezTo>
                  <a:cubicBezTo>
                    <a:pt x="389" y="371"/>
                    <a:pt x="393" y="371"/>
                    <a:pt x="396" y="371"/>
                  </a:cubicBezTo>
                  <a:cubicBezTo>
                    <a:pt x="397" y="377"/>
                    <a:pt x="392" y="379"/>
                    <a:pt x="391" y="384"/>
                  </a:cubicBezTo>
                  <a:cubicBezTo>
                    <a:pt x="407" y="394"/>
                    <a:pt x="394" y="409"/>
                    <a:pt x="392" y="420"/>
                  </a:cubicBezTo>
                  <a:cubicBezTo>
                    <a:pt x="395" y="419"/>
                    <a:pt x="398" y="417"/>
                    <a:pt x="400" y="414"/>
                  </a:cubicBezTo>
                  <a:cubicBezTo>
                    <a:pt x="408" y="421"/>
                    <a:pt x="412" y="411"/>
                    <a:pt x="422" y="412"/>
                  </a:cubicBezTo>
                  <a:cubicBezTo>
                    <a:pt x="419" y="409"/>
                    <a:pt x="422" y="405"/>
                    <a:pt x="426" y="405"/>
                  </a:cubicBezTo>
                  <a:cubicBezTo>
                    <a:pt x="426" y="403"/>
                    <a:pt x="423" y="404"/>
                    <a:pt x="421" y="404"/>
                  </a:cubicBezTo>
                  <a:cubicBezTo>
                    <a:pt x="421" y="403"/>
                    <a:pt x="422" y="402"/>
                    <a:pt x="422" y="400"/>
                  </a:cubicBezTo>
                  <a:cubicBezTo>
                    <a:pt x="429" y="402"/>
                    <a:pt x="442" y="395"/>
                    <a:pt x="448" y="401"/>
                  </a:cubicBezTo>
                  <a:cubicBezTo>
                    <a:pt x="451" y="396"/>
                    <a:pt x="440" y="396"/>
                    <a:pt x="439" y="391"/>
                  </a:cubicBezTo>
                  <a:cubicBezTo>
                    <a:pt x="433" y="395"/>
                    <a:pt x="424" y="395"/>
                    <a:pt x="421" y="388"/>
                  </a:cubicBezTo>
                  <a:cubicBezTo>
                    <a:pt x="420" y="391"/>
                    <a:pt x="422" y="393"/>
                    <a:pt x="418" y="396"/>
                  </a:cubicBezTo>
                  <a:cubicBezTo>
                    <a:pt x="413" y="394"/>
                    <a:pt x="414" y="386"/>
                    <a:pt x="408" y="387"/>
                  </a:cubicBezTo>
                  <a:cubicBezTo>
                    <a:pt x="410" y="381"/>
                    <a:pt x="424" y="387"/>
                    <a:pt x="426" y="381"/>
                  </a:cubicBezTo>
                  <a:cubicBezTo>
                    <a:pt x="423" y="374"/>
                    <a:pt x="429" y="370"/>
                    <a:pt x="435" y="368"/>
                  </a:cubicBezTo>
                  <a:cubicBezTo>
                    <a:pt x="442" y="369"/>
                    <a:pt x="432" y="374"/>
                    <a:pt x="438" y="375"/>
                  </a:cubicBezTo>
                  <a:cubicBezTo>
                    <a:pt x="441" y="370"/>
                    <a:pt x="449" y="370"/>
                    <a:pt x="456" y="369"/>
                  </a:cubicBezTo>
                  <a:cubicBezTo>
                    <a:pt x="456" y="365"/>
                    <a:pt x="453" y="366"/>
                    <a:pt x="454" y="362"/>
                  </a:cubicBezTo>
                  <a:cubicBezTo>
                    <a:pt x="461" y="360"/>
                    <a:pt x="458" y="369"/>
                    <a:pt x="464" y="368"/>
                  </a:cubicBezTo>
                  <a:cubicBezTo>
                    <a:pt x="465" y="366"/>
                    <a:pt x="465" y="363"/>
                    <a:pt x="466" y="361"/>
                  </a:cubicBezTo>
                  <a:cubicBezTo>
                    <a:pt x="472" y="362"/>
                    <a:pt x="475" y="360"/>
                    <a:pt x="477" y="357"/>
                  </a:cubicBezTo>
                  <a:cubicBezTo>
                    <a:pt x="482" y="366"/>
                    <a:pt x="482" y="380"/>
                    <a:pt x="497" y="378"/>
                  </a:cubicBezTo>
                  <a:cubicBezTo>
                    <a:pt x="497" y="374"/>
                    <a:pt x="495" y="369"/>
                    <a:pt x="498" y="368"/>
                  </a:cubicBezTo>
                  <a:cubicBezTo>
                    <a:pt x="496" y="365"/>
                    <a:pt x="489" y="367"/>
                    <a:pt x="488" y="363"/>
                  </a:cubicBezTo>
                  <a:cubicBezTo>
                    <a:pt x="493" y="357"/>
                    <a:pt x="484" y="353"/>
                    <a:pt x="485" y="347"/>
                  </a:cubicBezTo>
                  <a:cubicBezTo>
                    <a:pt x="477" y="347"/>
                    <a:pt x="477" y="346"/>
                    <a:pt x="470" y="346"/>
                  </a:cubicBezTo>
                  <a:cubicBezTo>
                    <a:pt x="472" y="343"/>
                    <a:pt x="475" y="340"/>
                    <a:pt x="482" y="340"/>
                  </a:cubicBezTo>
                  <a:cubicBezTo>
                    <a:pt x="479" y="336"/>
                    <a:pt x="475" y="340"/>
                    <a:pt x="469" y="338"/>
                  </a:cubicBezTo>
                  <a:cubicBezTo>
                    <a:pt x="469" y="333"/>
                    <a:pt x="479" y="336"/>
                    <a:pt x="477" y="330"/>
                  </a:cubicBezTo>
                  <a:cubicBezTo>
                    <a:pt x="472" y="330"/>
                    <a:pt x="471" y="325"/>
                    <a:pt x="465" y="326"/>
                  </a:cubicBezTo>
                  <a:cubicBezTo>
                    <a:pt x="465" y="323"/>
                    <a:pt x="468" y="322"/>
                    <a:pt x="471" y="322"/>
                  </a:cubicBezTo>
                  <a:cubicBezTo>
                    <a:pt x="474" y="312"/>
                    <a:pt x="468" y="313"/>
                    <a:pt x="468" y="303"/>
                  </a:cubicBezTo>
                  <a:cubicBezTo>
                    <a:pt x="469" y="301"/>
                    <a:pt x="472" y="300"/>
                    <a:pt x="474" y="299"/>
                  </a:cubicBezTo>
                  <a:cubicBezTo>
                    <a:pt x="473" y="293"/>
                    <a:pt x="468" y="290"/>
                    <a:pt x="466" y="286"/>
                  </a:cubicBezTo>
                  <a:cubicBezTo>
                    <a:pt x="480" y="271"/>
                    <a:pt x="493" y="284"/>
                    <a:pt x="513" y="285"/>
                  </a:cubicBezTo>
                  <a:cubicBezTo>
                    <a:pt x="511" y="289"/>
                    <a:pt x="510" y="291"/>
                    <a:pt x="512" y="294"/>
                  </a:cubicBezTo>
                  <a:cubicBezTo>
                    <a:pt x="497" y="299"/>
                    <a:pt x="483" y="304"/>
                    <a:pt x="475" y="318"/>
                  </a:cubicBezTo>
                  <a:cubicBezTo>
                    <a:pt x="475" y="324"/>
                    <a:pt x="481" y="326"/>
                    <a:pt x="485" y="328"/>
                  </a:cubicBezTo>
                  <a:cubicBezTo>
                    <a:pt x="483" y="329"/>
                    <a:pt x="481" y="330"/>
                    <a:pt x="478" y="332"/>
                  </a:cubicBezTo>
                  <a:cubicBezTo>
                    <a:pt x="483" y="336"/>
                    <a:pt x="488" y="330"/>
                    <a:pt x="491" y="335"/>
                  </a:cubicBezTo>
                  <a:cubicBezTo>
                    <a:pt x="493" y="339"/>
                    <a:pt x="486" y="336"/>
                    <a:pt x="488" y="340"/>
                  </a:cubicBezTo>
                  <a:cubicBezTo>
                    <a:pt x="500" y="339"/>
                    <a:pt x="508" y="341"/>
                    <a:pt x="518" y="340"/>
                  </a:cubicBezTo>
                  <a:cubicBezTo>
                    <a:pt x="517" y="347"/>
                    <a:pt x="517" y="350"/>
                    <a:pt x="521" y="353"/>
                  </a:cubicBezTo>
                  <a:cubicBezTo>
                    <a:pt x="524" y="354"/>
                    <a:pt x="524" y="352"/>
                    <a:pt x="524" y="351"/>
                  </a:cubicBezTo>
                  <a:cubicBezTo>
                    <a:pt x="534" y="354"/>
                    <a:pt x="529" y="361"/>
                    <a:pt x="533" y="366"/>
                  </a:cubicBezTo>
                  <a:cubicBezTo>
                    <a:pt x="538" y="361"/>
                    <a:pt x="550" y="362"/>
                    <a:pt x="560" y="360"/>
                  </a:cubicBezTo>
                  <a:cubicBezTo>
                    <a:pt x="558" y="355"/>
                    <a:pt x="555" y="361"/>
                    <a:pt x="554" y="356"/>
                  </a:cubicBezTo>
                  <a:cubicBezTo>
                    <a:pt x="554" y="353"/>
                    <a:pt x="556" y="351"/>
                    <a:pt x="559" y="350"/>
                  </a:cubicBezTo>
                  <a:cubicBezTo>
                    <a:pt x="557" y="343"/>
                    <a:pt x="551" y="348"/>
                    <a:pt x="547" y="342"/>
                  </a:cubicBezTo>
                  <a:cubicBezTo>
                    <a:pt x="548" y="340"/>
                    <a:pt x="550" y="339"/>
                    <a:pt x="549" y="335"/>
                  </a:cubicBezTo>
                  <a:cubicBezTo>
                    <a:pt x="544" y="334"/>
                    <a:pt x="544" y="338"/>
                    <a:pt x="541" y="339"/>
                  </a:cubicBezTo>
                  <a:cubicBezTo>
                    <a:pt x="538" y="338"/>
                    <a:pt x="545" y="334"/>
                    <a:pt x="541" y="331"/>
                  </a:cubicBezTo>
                  <a:cubicBezTo>
                    <a:pt x="536" y="330"/>
                    <a:pt x="539" y="336"/>
                    <a:pt x="534" y="334"/>
                  </a:cubicBezTo>
                  <a:cubicBezTo>
                    <a:pt x="535" y="336"/>
                    <a:pt x="536" y="337"/>
                    <a:pt x="538" y="336"/>
                  </a:cubicBezTo>
                  <a:cubicBezTo>
                    <a:pt x="536" y="339"/>
                    <a:pt x="538" y="344"/>
                    <a:pt x="533" y="343"/>
                  </a:cubicBezTo>
                  <a:cubicBezTo>
                    <a:pt x="530" y="340"/>
                    <a:pt x="535" y="330"/>
                    <a:pt x="530" y="326"/>
                  </a:cubicBezTo>
                  <a:cubicBezTo>
                    <a:pt x="530" y="316"/>
                    <a:pt x="545" y="319"/>
                    <a:pt x="548" y="310"/>
                  </a:cubicBezTo>
                  <a:cubicBezTo>
                    <a:pt x="553" y="309"/>
                    <a:pt x="556" y="311"/>
                    <a:pt x="559" y="313"/>
                  </a:cubicBezTo>
                  <a:cubicBezTo>
                    <a:pt x="556" y="330"/>
                    <a:pt x="568" y="340"/>
                    <a:pt x="570" y="351"/>
                  </a:cubicBezTo>
                  <a:cubicBezTo>
                    <a:pt x="571" y="349"/>
                    <a:pt x="573" y="347"/>
                    <a:pt x="575" y="346"/>
                  </a:cubicBezTo>
                  <a:cubicBezTo>
                    <a:pt x="580" y="347"/>
                    <a:pt x="585" y="348"/>
                    <a:pt x="588" y="352"/>
                  </a:cubicBezTo>
                  <a:cubicBezTo>
                    <a:pt x="584" y="353"/>
                    <a:pt x="585" y="358"/>
                    <a:pt x="585" y="363"/>
                  </a:cubicBezTo>
                  <a:cubicBezTo>
                    <a:pt x="594" y="365"/>
                    <a:pt x="595" y="375"/>
                    <a:pt x="606" y="374"/>
                  </a:cubicBezTo>
                  <a:cubicBezTo>
                    <a:pt x="606" y="370"/>
                    <a:pt x="604" y="367"/>
                    <a:pt x="611" y="366"/>
                  </a:cubicBezTo>
                  <a:cubicBezTo>
                    <a:pt x="611" y="360"/>
                    <a:pt x="605" y="359"/>
                    <a:pt x="601" y="357"/>
                  </a:cubicBezTo>
                  <a:cubicBezTo>
                    <a:pt x="605" y="350"/>
                    <a:pt x="619" y="359"/>
                    <a:pt x="619" y="348"/>
                  </a:cubicBezTo>
                  <a:cubicBezTo>
                    <a:pt x="617" y="349"/>
                    <a:pt x="611" y="347"/>
                    <a:pt x="612" y="349"/>
                  </a:cubicBezTo>
                  <a:cubicBezTo>
                    <a:pt x="605" y="340"/>
                    <a:pt x="589" y="339"/>
                    <a:pt x="586" y="323"/>
                  </a:cubicBezTo>
                  <a:cubicBezTo>
                    <a:pt x="583" y="321"/>
                    <a:pt x="577" y="322"/>
                    <a:pt x="573" y="320"/>
                  </a:cubicBezTo>
                  <a:cubicBezTo>
                    <a:pt x="575" y="318"/>
                    <a:pt x="580" y="317"/>
                    <a:pt x="585" y="317"/>
                  </a:cubicBezTo>
                  <a:cubicBezTo>
                    <a:pt x="581" y="314"/>
                    <a:pt x="578" y="307"/>
                    <a:pt x="584" y="305"/>
                  </a:cubicBezTo>
                  <a:cubicBezTo>
                    <a:pt x="585" y="300"/>
                    <a:pt x="576" y="305"/>
                    <a:pt x="578" y="297"/>
                  </a:cubicBezTo>
                  <a:cubicBezTo>
                    <a:pt x="571" y="299"/>
                    <a:pt x="565" y="302"/>
                    <a:pt x="558" y="304"/>
                  </a:cubicBezTo>
                  <a:cubicBezTo>
                    <a:pt x="554" y="303"/>
                    <a:pt x="559" y="300"/>
                    <a:pt x="558" y="298"/>
                  </a:cubicBezTo>
                  <a:cubicBezTo>
                    <a:pt x="550" y="290"/>
                    <a:pt x="542" y="301"/>
                    <a:pt x="538" y="305"/>
                  </a:cubicBezTo>
                  <a:cubicBezTo>
                    <a:pt x="534" y="297"/>
                    <a:pt x="532" y="285"/>
                    <a:pt x="521" y="284"/>
                  </a:cubicBezTo>
                  <a:cubicBezTo>
                    <a:pt x="522" y="279"/>
                    <a:pt x="530" y="285"/>
                    <a:pt x="534" y="281"/>
                  </a:cubicBezTo>
                  <a:cubicBezTo>
                    <a:pt x="535" y="277"/>
                    <a:pt x="532" y="276"/>
                    <a:pt x="531" y="273"/>
                  </a:cubicBezTo>
                  <a:cubicBezTo>
                    <a:pt x="540" y="264"/>
                    <a:pt x="551" y="277"/>
                    <a:pt x="564" y="276"/>
                  </a:cubicBezTo>
                  <a:cubicBezTo>
                    <a:pt x="563" y="279"/>
                    <a:pt x="561" y="281"/>
                    <a:pt x="562" y="285"/>
                  </a:cubicBezTo>
                  <a:cubicBezTo>
                    <a:pt x="570" y="290"/>
                    <a:pt x="582" y="287"/>
                    <a:pt x="591" y="287"/>
                  </a:cubicBezTo>
                  <a:cubicBezTo>
                    <a:pt x="590" y="291"/>
                    <a:pt x="588" y="293"/>
                    <a:pt x="582" y="293"/>
                  </a:cubicBezTo>
                  <a:cubicBezTo>
                    <a:pt x="581" y="301"/>
                    <a:pt x="591" y="298"/>
                    <a:pt x="596" y="300"/>
                  </a:cubicBezTo>
                  <a:cubicBezTo>
                    <a:pt x="594" y="310"/>
                    <a:pt x="597" y="316"/>
                    <a:pt x="605" y="319"/>
                  </a:cubicBezTo>
                  <a:cubicBezTo>
                    <a:pt x="607" y="324"/>
                    <a:pt x="601" y="323"/>
                    <a:pt x="601" y="328"/>
                  </a:cubicBezTo>
                  <a:cubicBezTo>
                    <a:pt x="608" y="328"/>
                    <a:pt x="603" y="333"/>
                    <a:pt x="605" y="338"/>
                  </a:cubicBezTo>
                  <a:cubicBezTo>
                    <a:pt x="608" y="341"/>
                    <a:pt x="615" y="341"/>
                    <a:pt x="620" y="342"/>
                  </a:cubicBezTo>
                  <a:cubicBezTo>
                    <a:pt x="620" y="347"/>
                    <a:pt x="622" y="348"/>
                    <a:pt x="621" y="353"/>
                  </a:cubicBezTo>
                  <a:cubicBezTo>
                    <a:pt x="626" y="352"/>
                    <a:pt x="625" y="357"/>
                    <a:pt x="630" y="355"/>
                  </a:cubicBezTo>
                  <a:cubicBezTo>
                    <a:pt x="628" y="359"/>
                    <a:pt x="629" y="362"/>
                    <a:pt x="631" y="365"/>
                  </a:cubicBezTo>
                  <a:cubicBezTo>
                    <a:pt x="632" y="369"/>
                    <a:pt x="624" y="366"/>
                    <a:pt x="626" y="372"/>
                  </a:cubicBezTo>
                  <a:cubicBezTo>
                    <a:pt x="633" y="374"/>
                    <a:pt x="630" y="367"/>
                    <a:pt x="634" y="366"/>
                  </a:cubicBezTo>
                  <a:cubicBezTo>
                    <a:pt x="638" y="371"/>
                    <a:pt x="639" y="370"/>
                    <a:pt x="645" y="372"/>
                  </a:cubicBezTo>
                  <a:cubicBezTo>
                    <a:pt x="648" y="365"/>
                    <a:pt x="642" y="364"/>
                    <a:pt x="647" y="359"/>
                  </a:cubicBezTo>
                  <a:cubicBezTo>
                    <a:pt x="643" y="358"/>
                    <a:pt x="642" y="353"/>
                    <a:pt x="638" y="352"/>
                  </a:cubicBezTo>
                  <a:cubicBezTo>
                    <a:pt x="639" y="349"/>
                    <a:pt x="646" y="349"/>
                    <a:pt x="641" y="344"/>
                  </a:cubicBezTo>
                  <a:cubicBezTo>
                    <a:pt x="644" y="344"/>
                    <a:pt x="644" y="346"/>
                    <a:pt x="647" y="345"/>
                  </a:cubicBezTo>
                  <a:cubicBezTo>
                    <a:pt x="648" y="335"/>
                    <a:pt x="645" y="334"/>
                    <a:pt x="646" y="328"/>
                  </a:cubicBezTo>
                  <a:cubicBezTo>
                    <a:pt x="642" y="328"/>
                    <a:pt x="640" y="326"/>
                    <a:pt x="637" y="325"/>
                  </a:cubicBezTo>
                  <a:cubicBezTo>
                    <a:pt x="637" y="324"/>
                    <a:pt x="639" y="323"/>
                    <a:pt x="640" y="322"/>
                  </a:cubicBezTo>
                  <a:cubicBezTo>
                    <a:pt x="637" y="319"/>
                    <a:pt x="636" y="321"/>
                    <a:pt x="631" y="322"/>
                  </a:cubicBezTo>
                  <a:cubicBezTo>
                    <a:pt x="628" y="321"/>
                    <a:pt x="630" y="316"/>
                    <a:pt x="629" y="313"/>
                  </a:cubicBezTo>
                  <a:cubicBezTo>
                    <a:pt x="623" y="315"/>
                    <a:pt x="622" y="310"/>
                    <a:pt x="616" y="311"/>
                  </a:cubicBezTo>
                  <a:cubicBezTo>
                    <a:pt x="612" y="303"/>
                    <a:pt x="616" y="300"/>
                    <a:pt x="622" y="296"/>
                  </a:cubicBezTo>
                  <a:cubicBezTo>
                    <a:pt x="617" y="291"/>
                    <a:pt x="622" y="293"/>
                    <a:pt x="623" y="287"/>
                  </a:cubicBezTo>
                  <a:cubicBezTo>
                    <a:pt x="610" y="278"/>
                    <a:pt x="596" y="286"/>
                    <a:pt x="584" y="279"/>
                  </a:cubicBezTo>
                  <a:cubicBezTo>
                    <a:pt x="590" y="260"/>
                    <a:pt x="608" y="275"/>
                    <a:pt x="623" y="270"/>
                  </a:cubicBezTo>
                  <a:cubicBezTo>
                    <a:pt x="626" y="271"/>
                    <a:pt x="624" y="276"/>
                    <a:pt x="626" y="277"/>
                  </a:cubicBezTo>
                  <a:cubicBezTo>
                    <a:pt x="633" y="277"/>
                    <a:pt x="634" y="278"/>
                    <a:pt x="640" y="276"/>
                  </a:cubicBezTo>
                  <a:cubicBezTo>
                    <a:pt x="639" y="271"/>
                    <a:pt x="633" y="273"/>
                    <a:pt x="633" y="267"/>
                  </a:cubicBezTo>
                  <a:cubicBezTo>
                    <a:pt x="633" y="263"/>
                    <a:pt x="636" y="265"/>
                    <a:pt x="639" y="266"/>
                  </a:cubicBezTo>
                  <a:cubicBezTo>
                    <a:pt x="637" y="261"/>
                    <a:pt x="633" y="259"/>
                    <a:pt x="628" y="258"/>
                  </a:cubicBezTo>
                  <a:cubicBezTo>
                    <a:pt x="628" y="263"/>
                    <a:pt x="630" y="269"/>
                    <a:pt x="627" y="272"/>
                  </a:cubicBezTo>
                  <a:cubicBezTo>
                    <a:pt x="623" y="261"/>
                    <a:pt x="613" y="256"/>
                    <a:pt x="609" y="249"/>
                  </a:cubicBezTo>
                  <a:cubicBezTo>
                    <a:pt x="608" y="248"/>
                    <a:pt x="607" y="248"/>
                    <a:pt x="607" y="247"/>
                  </a:cubicBezTo>
                  <a:cubicBezTo>
                    <a:pt x="608" y="248"/>
                    <a:pt x="608" y="248"/>
                    <a:pt x="609" y="249"/>
                  </a:cubicBezTo>
                  <a:cubicBezTo>
                    <a:pt x="611" y="251"/>
                    <a:pt x="614" y="252"/>
                    <a:pt x="613" y="247"/>
                  </a:cubicBezTo>
                  <a:cubicBezTo>
                    <a:pt x="624" y="246"/>
                    <a:pt x="632" y="256"/>
                    <a:pt x="651" y="252"/>
                  </a:cubicBezTo>
                  <a:cubicBezTo>
                    <a:pt x="641" y="241"/>
                    <a:pt x="628" y="235"/>
                    <a:pt x="615" y="229"/>
                  </a:cubicBezTo>
                  <a:cubicBezTo>
                    <a:pt x="610" y="228"/>
                    <a:pt x="612" y="232"/>
                    <a:pt x="609" y="233"/>
                  </a:cubicBezTo>
                  <a:cubicBezTo>
                    <a:pt x="604" y="229"/>
                    <a:pt x="602" y="230"/>
                    <a:pt x="594" y="228"/>
                  </a:cubicBezTo>
                  <a:cubicBezTo>
                    <a:pt x="600" y="234"/>
                    <a:pt x="604" y="237"/>
                    <a:pt x="603" y="247"/>
                  </a:cubicBezTo>
                  <a:cubicBezTo>
                    <a:pt x="601" y="251"/>
                    <a:pt x="592" y="250"/>
                    <a:pt x="593" y="257"/>
                  </a:cubicBezTo>
                  <a:cubicBezTo>
                    <a:pt x="586" y="257"/>
                    <a:pt x="580" y="259"/>
                    <a:pt x="577" y="263"/>
                  </a:cubicBezTo>
                  <a:cubicBezTo>
                    <a:pt x="573" y="263"/>
                    <a:pt x="573" y="256"/>
                    <a:pt x="577" y="256"/>
                  </a:cubicBezTo>
                  <a:cubicBezTo>
                    <a:pt x="574" y="254"/>
                    <a:pt x="570" y="252"/>
                    <a:pt x="569" y="247"/>
                  </a:cubicBezTo>
                  <a:cubicBezTo>
                    <a:pt x="560" y="245"/>
                    <a:pt x="549" y="241"/>
                    <a:pt x="541" y="248"/>
                  </a:cubicBezTo>
                  <a:cubicBezTo>
                    <a:pt x="530" y="248"/>
                    <a:pt x="532" y="234"/>
                    <a:pt x="521" y="233"/>
                  </a:cubicBezTo>
                  <a:cubicBezTo>
                    <a:pt x="519" y="223"/>
                    <a:pt x="531" y="221"/>
                    <a:pt x="527" y="214"/>
                  </a:cubicBezTo>
                  <a:cubicBezTo>
                    <a:pt x="534" y="218"/>
                    <a:pt x="536" y="207"/>
                    <a:pt x="545" y="212"/>
                  </a:cubicBezTo>
                  <a:cubicBezTo>
                    <a:pt x="545" y="203"/>
                    <a:pt x="538" y="203"/>
                    <a:pt x="537" y="196"/>
                  </a:cubicBezTo>
                  <a:cubicBezTo>
                    <a:pt x="548" y="194"/>
                    <a:pt x="550" y="186"/>
                    <a:pt x="564" y="188"/>
                  </a:cubicBezTo>
                  <a:cubicBezTo>
                    <a:pt x="566" y="193"/>
                    <a:pt x="574" y="192"/>
                    <a:pt x="571" y="197"/>
                  </a:cubicBezTo>
                  <a:cubicBezTo>
                    <a:pt x="577" y="198"/>
                    <a:pt x="579" y="197"/>
                    <a:pt x="585" y="199"/>
                  </a:cubicBezTo>
                  <a:cubicBezTo>
                    <a:pt x="584" y="192"/>
                    <a:pt x="579" y="194"/>
                    <a:pt x="575" y="189"/>
                  </a:cubicBezTo>
                  <a:cubicBezTo>
                    <a:pt x="597" y="186"/>
                    <a:pt x="624" y="199"/>
                    <a:pt x="648" y="196"/>
                  </a:cubicBezTo>
                  <a:cubicBezTo>
                    <a:pt x="636" y="187"/>
                    <a:pt x="624" y="192"/>
                    <a:pt x="614" y="187"/>
                  </a:cubicBezTo>
                  <a:cubicBezTo>
                    <a:pt x="620" y="178"/>
                    <a:pt x="632" y="187"/>
                    <a:pt x="638" y="186"/>
                  </a:cubicBezTo>
                  <a:cubicBezTo>
                    <a:pt x="640" y="185"/>
                    <a:pt x="634" y="180"/>
                    <a:pt x="631" y="178"/>
                  </a:cubicBezTo>
                  <a:cubicBezTo>
                    <a:pt x="634" y="175"/>
                    <a:pt x="639" y="183"/>
                    <a:pt x="645" y="181"/>
                  </a:cubicBezTo>
                  <a:cubicBezTo>
                    <a:pt x="637" y="171"/>
                    <a:pt x="656" y="169"/>
                    <a:pt x="661" y="174"/>
                  </a:cubicBezTo>
                  <a:cubicBezTo>
                    <a:pt x="666" y="169"/>
                    <a:pt x="660" y="165"/>
                    <a:pt x="655" y="163"/>
                  </a:cubicBezTo>
                  <a:cubicBezTo>
                    <a:pt x="653" y="159"/>
                    <a:pt x="660" y="161"/>
                    <a:pt x="663" y="160"/>
                  </a:cubicBezTo>
                  <a:cubicBezTo>
                    <a:pt x="663" y="168"/>
                    <a:pt x="675" y="164"/>
                    <a:pt x="678" y="168"/>
                  </a:cubicBezTo>
                  <a:cubicBezTo>
                    <a:pt x="677" y="169"/>
                    <a:pt x="675" y="169"/>
                    <a:pt x="676" y="172"/>
                  </a:cubicBezTo>
                  <a:cubicBezTo>
                    <a:pt x="682" y="176"/>
                    <a:pt x="689" y="179"/>
                    <a:pt x="699" y="178"/>
                  </a:cubicBezTo>
                  <a:cubicBezTo>
                    <a:pt x="699" y="175"/>
                    <a:pt x="700" y="175"/>
                    <a:pt x="700" y="172"/>
                  </a:cubicBezTo>
                  <a:cubicBezTo>
                    <a:pt x="704" y="174"/>
                    <a:pt x="705" y="171"/>
                    <a:pt x="707" y="175"/>
                  </a:cubicBezTo>
                  <a:cubicBezTo>
                    <a:pt x="710" y="174"/>
                    <a:pt x="705" y="171"/>
                    <a:pt x="708" y="169"/>
                  </a:cubicBezTo>
                  <a:cubicBezTo>
                    <a:pt x="717" y="168"/>
                    <a:pt x="719" y="175"/>
                    <a:pt x="728" y="172"/>
                  </a:cubicBezTo>
                  <a:cubicBezTo>
                    <a:pt x="725" y="170"/>
                    <a:pt x="731" y="169"/>
                    <a:pt x="732" y="167"/>
                  </a:cubicBezTo>
                  <a:cubicBezTo>
                    <a:pt x="728" y="164"/>
                    <a:pt x="726" y="164"/>
                    <a:pt x="729" y="159"/>
                  </a:cubicBezTo>
                  <a:cubicBezTo>
                    <a:pt x="727" y="157"/>
                    <a:pt x="723" y="158"/>
                    <a:pt x="721" y="156"/>
                  </a:cubicBezTo>
                  <a:cubicBezTo>
                    <a:pt x="729" y="150"/>
                    <a:pt x="743" y="162"/>
                    <a:pt x="747" y="153"/>
                  </a:cubicBezTo>
                  <a:cubicBezTo>
                    <a:pt x="752" y="155"/>
                    <a:pt x="752" y="158"/>
                    <a:pt x="751" y="165"/>
                  </a:cubicBezTo>
                  <a:cubicBezTo>
                    <a:pt x="760" y="167"/>
                    <a:pt x="770" y="159"/>
                    <a:pt x="785" y="164"/>
                  </a:cubicBezTo>
                  <a:cubicBezTo>
                    <a:pt x="778" y="160"/>
                    <a:pt x="783" y="154"/>
                    <a:pt x="788" y="151"/>
                  </a:cubicBezTo>
                  <a:cubicBezTo>
                    <a:pt x="792" y="154"/>
                    <a:pt x="794" y="158"/>
                    <a:pt x="800" y="160"/>
                  </a:cubicBezTo>
                  <a:cubicBezTo>
                    <a:pt x="804" y="158"/>
                    <a:pt x="801" y="158"/>
                    <a:pt x="801" y="154"/>
                  </a:cubicBezTo>
                  <a:cubicBezTo>
                    <a:pt x="808" y="153"/>
                    <a:pt x="816" y="153"/>
                    <a:pt x="821" y="149"/>
                  </a:cubicBezTo>
                  <a:cubicBezTo>
                    <a:pt x="822" y="150"/>
                    <a:pt x="822" y="151"/>
                    <a:pt x="824" y="151"/>
                  </a:cubicBezTo>
                  <a:cubicBezTo>
                    <a:pt x="821" y="157"/>
                    <a:pt x="823" y="156"/>
                    <a:pt x="827" y="161"/>
                  </a:cubicBezTo>
                  <a:cubicBezTo>
                    <a:pt x="826" y="163"/>
                    <a:pt x="824" y="163"/>
                    <a:pt x="824" y="165"/>
                  </a:cubicBezTo>
                  <a:cubicBezTo>
                    <a:pt x="818" y="167"/>
                    <a:pt x="821" y="159"/>
                    <a:pt x="816" y="159"/>
                  </a:cubicBezTo>
                  <a:cubicBezTo>
                    <a:pt x="817" y="165"/>
                    <a:pt x="819" y="168"/>
                    <a:pt x="826" y="168"/>
                  </a:cubicBezTo>
                  <a:cubicBezTo>
                    <a:pt x="825" y="175"/>
                    <a:pt x="830" y="177"/>
                    <a:pt x="836" y="177"/>
                  </a:cubicBezTo>
                  <a:cubicBezTo>
                    <a:pt x="834" y="175"/>
                    <a:pt x="830" y="176"/>
                    <a:pt x="831" y="170"/>
                  </a:cubicBezTo>
                  <a:cubicBezTo>
                    <a:pt x="840" y="173"/>
                    <a:pt x="850" y="181"/>
                    <a:pt x="860" y="181"/>
                  </a:cubicBezTo>
                  <a:cubicBezTo>
                    <a:pt x="861" y="177"/>
                    <a:pt x="855" y="178"/>
                    <a:pt x="856" y="173"/>
                  </a:cubicBezTo>
                  <a:cubicBezTo>
                    <a:pt x="858" y="169"/>
                    <a:pt x="865" y="178"/>
                    <a:pt x="868" y="173"/>
                  </a:cubicBezTo>
                  <a:cubicBezTo>
                    <a:pt x="865" y="169"/>
                    <a:pt x="858" y="167"/>
                    <a:pt x="850" y="167"/>
                  </a:cubicBezTo>
                  <a:cubicBezTo>
                    <a:pt x="854" y="158"/>
                    <a:pt x="862" y="169"/>
                    <a:pt x="870" y="165"/>
                  </a:cubicBezTo>
                  <a:cubicBezTo>
                    <a:pt x="870" y="162"/>
                    <a:pt x="864" y="164"/>
                    <a:pt x="863" y="161"/>
                  </a:cubicBezTo>
                  <a:cubicBezTo>
                    <a:pt x="866" y="158"/>
                    <a:pt x="872" y="160"/>
                    <a:pt x="871" y="154"/>
                  </a:cubicBezTo>
                  <a:cubicBezTo>
                    <a:pt x="863" y="153"/>
                    <a:pt x="862" y="147"/>
                    <a:pt x="861" y="142"/>
                  </a:cubicBezTo>
                  <a:cubicBezTo>
                    <a:pt x="871" y="149"/>
                    <a:pt x="879" y="149"/>
                    <a:pt x="886" y="155"/>
                  </a:cubicBezTo>
                  <a:cubicBezTo>
                    <a:pt x="889" y="154"/>
                    <a:pt x="886" y="149"/>
                    <a:pt x="887" y="146"/>
                  </a:cubicBezTo>
                  <a:cubicBezTo>
                    <a:pt x="875" y="141"/>
                    <a:pt x="870" y="142"/>
                    <a:pt x="858" y="137"/>
                  </a:cubicBezTo>
                  <a:cubicBezTo>
                    <a:pt x="866" y="132"/>
                    <a:pt x="877" y="130"/>
                    <a:pt x="887" y="136"/>
                  </a:cubicBezTo>
                  <a:cubicBezTo>
                    <a:pt x="891" y="136"/>
                    <a:pt x="889" y="131"/>
                    <a:pt x="894" y="132"/>
                  </a:cubicBezTo>
                  <a:cubicBezTo>
                    <a:pt x="892" y="129"/>
                    <a:pt x="886" y="128"/>
                    <a:pt x="885" y="123"/>
                  </a:cubicBezTo>
                  <a:cubicBezTo>
                    <a:pt x="887" y="122"/>
                    <a:pt x="890" y="123"/>
                    <a:pt x="893" y="119"/>
                  </a:cubicBezTo>
                  <a:cubicBezTo>
                    <a:pt x="896" y="120"/>
                    <a:pt x="890" y="124"/>
                    <a:pt x="894" y="126"/>
                  </a:cubicBezTo>
                  <a:cubicBezTo>
                    <a:pt x="900" y="125"/>
                    <a:pt x="902" y="128"/>
                    <a:pt x="907" y="129"/>
                  </a:cubicBezTo>
                  <a:cubicBezTo>
                    <a:pt x="906" y="133"/>
                    <a:pt x="907" y="136"/>
                    <a:pt x="908" y="137"/>
                  </a:cubicBezTo>
                  <a:cubicBezTo>
                    <a:pt x="912" y="136"/>
                    <a:pt x="917" y="131"/>
                    <a:pt x="918" y="138"/>
                  </a:cubicBezTo>
                  <a:cubicBezTo>
                    <a:pt x="928" y="135"/>
                    <a:pt x="940" y="141"/>
                    <a:pt x="953" y="139"/>
                  </a:cubicBezTo>
                  <a:cubicBezTo>
                    <a:pt x="946" y="134"/>
                    <a:pt x="935" y="128"/>
                    <a:pt x="923" y="134"/>
                  </a:cubicBezTo>
                  <a:cubicBezTo>
                    <a:pt x="917" y="129"/>
                    <a:pt x="918" y="124"/>
                    <a:pt x="912" y="120"/>
                  </a:cubicBezTo>
                  <a:cubicBezTo>
                    <a:pt x="911" y="116"/>
                    <a:pt x="915" y="118"/>
                    <a:pt x="915" y="115"/>
                  </a:cubicBezTo>
                  <a:cubicBezTo>
                    <a:pt x="921" y="121"/>
                    <a:pt x="929" y="127"/>
                    <a:pt x="936" y="121"/>
                  </a:cubicBezTo>
                  <a:cubicBezTo>
                    <a:pt x="936" y="124"/>
                    <a:pt x="938" y="128"/>
                    <a:pt x="933" y="127"/>
                  </a:cubicBezTo>
                  <a:cubicBezTo>
                    <a:pt x="943" y="135"/>
                    <a:pt x="959" y="122"/>
                    <a:pt x="964" y="135"/>
                  </a:cubicBezTo>
                  <a:cubicBezTo>
                    <a:pt x="963" y="138"/>
                    <a:pt x="955" y="137"/>
                    <a:pt x="955" y="134"/>
                  </a:cubicBezTo>
                  <a:cubicBezTo>
                    <a:pt x="952" y="137"/>
                    <a:pt x="959" y="141"/>
                    <a:pt x="964" y="140"/>
                  </a:cubicBezTo>
                  <a:cubicBezTo>
                    <a:pt x="965" y="147"/>
                    <a:pt x="965" y="155"/>
                    <a:pt x="977" y="153"/>
                  </a:cubicBezTo>
                  <a:cubicBezTo>
                    <a:pt x="975" y="152"/>
                    <a:pt x="975" y="150"/>
                    <a:pt x="975" y="146"/>
                  </a:cubicBezTo>
                  <a:cubicBezTo>
                    <a:pt x="979" y="146"/>
                    <a:pt x="978" y="150"/>
                    <a:pt x="983" y="149"/>
                  </a:cubicBezTo>
                  <a:cubicBezTo>
                    <a:pt x="982" y="154"/>
                    <a:pt x="985" y="154"/>
                    <a:pt x="986" y="157"/>
                  </a:cubicBezTo>
                  <a:cubicBezTo>
                    <a:pt x="993" y="156"/>
                    <a:pt x="998" y="155"/>
                    <a:pt x="1001" y="156"/>
                  </a:cubicBezTo>
                  <a:cubicBezTo>
                    <a:pt x="997" y="146"/>
                    <a:pt x="974" y="148"/>
                    <a:pt x="973" y="133"/>
                  </a:cubicBezTo>
                  <a:cubicBezTo>
                    <a:pt x="976" y="131"/>
                    <a:pt x="987" y="133"/>
                    <a:pt x="984" y="142"/>
                  </a:cubicBezTo>
                  <a:cubicBezTo>
                    <a:pt x="987" y="143"/>
                    <a:pt x="990" y="145"/>
                    <a:pt x="992" y="143"/>
                  </a:cubicBezTo>
                  <a:cubicBezTo>
                    <a:pt x="993" y="139"/>
                    <a:pt x="989" y="139"/>
                    <a:pt x="989" y="135"/>
                  </a:cubicBezTo>
                  <a:cubicBezTo>
                    <a:pt x="997" y="128"/>
                    <a:pt x="1006" y="135"/>
                    <a:pt x="1014" y="138"/>
                  </a:cubicBezTo>
                  <a:cubicBezTo>
                    <a:pt x="1012" y="132"/>
                    <a:pt x="1016" y="132"/>
                    <a:pt x="1017" y="128"/>
                  </a:cubicBezTo>
                  <a:cubicBezTo>
                    <a:pt x="1021" y="128"/>
                    <a:pt x="1022" y="131"/>
                    <a:pt x="1024" y="132"/>
                  </a:cubicBezTo>
                  <a:cubicBezTo>
                    <a:pt x="1027" y="139"/>
                    <a:pt x="1018" y="136"/>
                    <a:pt x="1019" y="142"/>
                  </a:cubicBezTo>
                  <a:cubicBezTo>
                    <a:pt x="1022" y="142"/>
                    <a:pt x="1024" y="141"/>
                    <a:pt x="1023" y="139"/>
                  </a:cubicBezTo>
                  <a:cubicBezTo>
                    <a:pt x="1026" y="149"/>
                    <a:pt x="1031" y="153"/>
                    <a:pt x="1038" y="163"/>
                  </a:cubicBezTo>
                  <a:cubicBezTo>
                    <a:pt x="1046" y="162"/>
                    <a:pt x="1046" y="162"/>
                    <a:pt x="1046" y="162"/>
                  </a:cubicBezTo>
                  <a:cubicBezTo>
                    <a:pt x="1047" y="154"/>
                    <a:pt x="1054" y="149"/>
                    <a:pt x="1060" y="149"/>
                  </a:cubicBezTo>
                  <a:cubicBezTo>
                    <a:pt x="1059" y="145"/>
                    <a:pt x="1057" y="148"/>
                    <a:pt x="1054" y="148"/>
                  </a:cubicBezTo>
                  <a:cubicBezTo>
                    <a:pt x="1054" y="144"/>
                    <a:pt x="1053" y="143"/>
                    <a:pt x="1054" y="138"/>
                  </a:cubicBezTo>
                  <a:cubicBezTo>
                    <a:pt x="1047" y="138"/>
                    <a:pt x="1044" y="133"/>
                    <a:pt x="1043" y="126"/>
                  </a:cubicBezTo>
                  <a:cubicBezTo>
                    <a:pt x="1038" y="129"/>
                    <a:pt x="1037" y="122"/>
                    <a:pt x="1029" y="124"/>
                  </a:cubicBezTo>
                  <a:cubicBezTo>
                    <a:pt x="1031" y="113"/>
                    <a:pt x="1044" y="130"/>
                    <a:pt x="1045" y="119"/>
                  </a:cubicBezTo>
                  <a:cubicBezTo>
                    <a:pt x="1053" y="122"/>
                    <a:pt x="1059" y="126"/>
                    <a:pt x="1064" y="132"/>
                  </a:cubicBezTo>
                  <a:cubicBezTo>
                    <a:pt x="1060" y="136"/>
                    <a:pt x="1057" y="128"/>
                    <a:pt x="1053" y="128"/>
                  </a:cubicBezTo>
                  <a:cubicBezTo>
                    <a:pt x="1053" y="131"/>
                    <a:pt x="1051" y="131"/>
                    <a:pt x="1052" y="134"/>
                  </a:cubicBezTo>
                  <a:cubicBezTo>
                    <a:pt x="1058" y="137"/>
                    <a:pt x="1067" y="132"/>
                    <a:pt x="1071" y="137"/>
                  </a:cubicBezTo>
                  <a:cubicBezTo>
                    <a:pt x="1074" y="135"/>
                    <a:pt x="1067" y="134"/>
                    <a:pt x="1068" y="132"/>
                  </a:cubicBezTo>
                  <a:cubicBezTo>
                    <a:pt x="1071" y="128"/>
                    <a:pt x="1082" y="130"/>
                    <a:pt x="1077" y="139"/>
                  </a:cubicBezTo>
                  <a:cubicBezTo>
                    <a:pt x="1085" y="140"/>
                    <a:pt x="1086" y="142"/>
                    <a:pt x="1092" y="141"/>
                  </a:cubicBezTo>
                  <a:cubicBezTo>
                    <a:pt x="1093" y="139"/>
                    <a:pt x="1091" y="138"/>
                    <a:pt x="1091" y="136"/>
                  </a:cubicBezTo>
                  <a:cubicBezTo>
                    <a:pt x="1095" y="136"/>
                    <a:pt x="1102" y="140"/>
                    <a:pt x="1106" y="137"/>
                  </a:cubicBezTo>
                  <a:cubicBezTo>
                    <a:pt x="1110" y="137"/>
                    <a:pt x="1109" y="144"/>
                    <a:pt x="1114" y="143"/>
                  </a:cubicBezTo>
                  <a:cubicBezTo>
                    <a:pt x="1108" y="137"/>
                    <a:pt x="1119" y="140"/>
                    <a:pt x="1124" y="140"/>
                  </a:cubicBezTo>
                  <a:cubicBezTo>
                    <a:pt x="1122" y="136"/>
                    <a:pt x="1122" y="136"/>
                    <a:pt x="1123" y="132"/>
                  </a:cubicBezTo>
                  <a:cubicBezTo>
                    <a:pt x="1126" y="132"/>
                    <a:pt x="1127" y="134"/>
                    <a:pt x="1131" y="133"/>
                  </a:cubicBezTo>
                  <a:cubicBezTo>
                    <a:pt x="1131" y="130"/>
                    <a:pt x="1134" y="130"/>
                    <a:pt x="1132" y="126"/>
                  </a:cubicBezTo>
                  <a:cubicBezTo>
                    <a:pt x="1125" y="127"/>
                    <a:pt x="1119" y="126"/>
                    <a:pt x="1112" y="123"/>
                  </a:cubicBezTo>
                  <a:cubicBezTo>
                    <a:pt x="1108" y="125"/>
                    <a:pt x="1114" y="128"/>
                    <a:pt x="1115" y="129"/>
                  </a:cubicBezTo>
                  <a:cubicBezTo>
                    <a:pt x="1114" y="136"/>
                    <a:pt x="1100" y="125"/>
                    <a:pt x="1100" y="131"/>
                  </a:cubicBezTo>
                  <a:cubicBezTo>
                    <a:pt x="1098" y="130"/>
                    <a:pt x="1098" y="126"/>
                    <a:pt x="1097" y="123"/>
                  </a:cubicBezTo>
                  <a:cubicBezTo>
                    <a:pt x="1100" y="123"/>
                    <a:pt x="1106" y="126"/>
                    <a:pt x="1106" y="119"/>
                  </a:cubicBezTo>
                  <a:cubicBezTo>
                    <a:pt x="1098" y="124"/>
                    <a:pt x="1091" y="114"/>
                    <a:pt x="1084" y="115"/>
                  </a:cubicBezTo>
                  <a:cubicBezTo>
                    <a:pt x="1082" y="109"/>
                    <a:pt x="1079" y="104"/>
                    <a:pt x="1072" y="104"/>
                  </a:cubicBezTo>
                  <a:cubicBezTo>
                    <a:pt x="1073" y="99"/>
                    <a:pt x="1079" y="98"/>
                    <a:pt x="1078" y="90"/>
                  </a:cubicBezTo>
                  <a:cubicBezTo>
                    <a:pt x="1076" y="91"/>
                    <a:pt x="1075" y="89"/>
                    <a:pt x="1073" y="89"/>
                  </a:cubicBezTo>
                  <a:cubicBezTo>
                    <a:pt x="1074" y="93"/>
                    <a:pt x="1073" y="92"/>
                    <a:pt x="1074" y="97"/>
                  </a:cubicBezTo>
                  <a:cubicBezTo>
                    <a:pt x="1070" y="94"/>
                    <a:pt x="1068" y="83"/>
                    <a:pt x="1063" y="84"/>
                  </a:cubicBezTo>
                  <a:cubicBezTo>
                    <a:pt x="1059" y="87"/>
                    <a:pt x="1057" y="93"/>
                    <a:pt x="1063" y="94"/>
                  </a:cubicBezTo>
                  <a:cubicBezTo>
                    <a:pt x="1053" y="98"/>
                    <a:pt x="1057" y="108"/>
                    <a:pt x="1059" y="116"/>
                  </a:cubicBezTo>
                  <a:cubicBezTo>
                    <a:pt x="1050" y="114"/>
                    <a:pt x="1045" y="101"/>
                    <a:pt x="1037" y="103"/>
                  </a:cubicBezTo>
                  <a:cubicBezTo>
                    <a:pt x="1035" y="99"/>
                    <a:pt x="1036" y="100"/>
                    <a:pt x="1036" y="95"/>
                  </a:cubicBezTo>
                  <a:cubicBezTo>
                    <a:pt x="1027" y="93"/>
                    <a:pt x="1025" y="87"/>
                    <a:pt x="1016" y="86"/>
                  </a:cubicBezTo>
                  <a:cubicBezTo>
                    <a:pt x="1013" y="90"/>
                    <a:pt x="1019" y="93"/>
                    <a:pt x="1021" y="96"/>
                  </a:cubicBezTo>
                  <a:cubicBezTo>
                    <a:pt x="1020" y="100"/>
                    <a:pt x="1018" y="96"/>
                    <a:pt x="1016" y="99"/>
                  </a:cubicBezTo>
                  <a:cubicBezTo>
                    <a:pt x="1015" y="103"/>
                    <a:pt x="1018" y="102"/>
                    <a:pt x="1018" y="105"/>
                  </a:cubicBezTo>
                  <a:cubicBezTo>
                    <a:pt x="1015" y="107"/>
                    <a:pt x="1012" y="105"/>
                    <a:pt x="1014" y="112"/>
                  </a:cubicBezTo>
                  <a:cubicBezTo>
                    <a:pt x="1001" y="104"/>
                    <a:pt x="991" y="93"/>
                    <a:pt x="970" y="94"/>
                  </a:cubicBezTo>
                  <a:cubicBezTo>
                    <a:pt x="969" y="92"/>
                    <a:pt x="971" y="91"/>
                    <a:pt x="972" y="91"/>
                  </a:cubicBezTo>
                  <a:cubicBezTo>
                    <a:pt x="964" y="84"/>
                    <a:pt x="962" y="79"/>
                    <a:pt x="961" y="70"/>
                  </a:cubicBezTo>
                  <a:cubicBezTo>
                    <a:pt x="956" y="71"/>
                    <a:pt x="961" y="74"/>
                    <a:pt x="960" y="80"/>
                  </a:cubicBezTo>
                  <a:cubicBezTo>
                    <a:pt x="955" y="81"/>
                    <a:pt x="954" y="78"/>
                    <a:pt x="952" y="77"/>
                  </a:cubicBezTo>
                  <a:cubicBezTo>
                    <a:pt x="956" y="76"/>
                    <a:pt x="957" y="69"/>
                    <a:pt x="955" y="65"/>
                  </a:cubicBezTo>
                  <a:cubicBezTo>
                    <a:pt x="952" y="65"/>
                    <a:pt x="950" y="65"/>
                    <a:pt x="948" y="64"/>
                  </a:cubicBezTo>
                  <a:cubicBezTo>
                    <a:pt x="948" y="61"/>
                    <a:pt x="950" y="61"/>
                    <a:pt x="949" y="58"/>
                  </a:cubicBezTo>
                  <a:cubicBezTo>
                    <a:pt x="955" y="58"/>
                    <a:pt x="960" y="59"/>
                    <a:pt x="960" y="54"/>
                  </a:cubicBezTo>
                  <a:cubicBezTo>
                    <a:pt x="972" y="60"/>
                    <a:pt x="983" y="59"/>
                    <a:pt x="994" y="64"/>
                  </a:cubicBezTo>
                  <a:cubicBezTo>
                    <a:pt x="995" y="58"/>
                    <a:pt x="990" y="58"/>
                    <a:pt x="987" y="55"/>
                  </a:cubicBezTo>
                  <a:cubicBezTo>
                    <a:pt x="986" y="56"/>
                    <a:pt x="986" y="58"/>
                    <a:pt x="986" y="59"/>
                  </a:cubicBezTo>
                  <a:cubicBezTo>
                    <a:pt x="979" y="58"/>
                    <a:pt x="982" y="54"/>
                    <a:pt x="976" y="50"/>
                  </a:cubicBezTo>
                  <a:cubicBezTo>
                    <a:pt x="978" y="46"/>
                    <a:pt x="985" y="48"/>
                    <a:pt x="992" y="48"/>
                  </a:cubicBezTo>
                  <a:cubicBezTo>
                    <a:pt x="987" y="45"/>
                    <a:pt x="994" y="35"/>
                    <a:pt x="988" y="34"/>
                  </a:cubicBezTo>
                  <a:cubicBezTo>
                    <a:pt x="989" y="29"/>
                    <a:pt x="993" y="28"/>
                    <a:pt x="993" y="25"/>
                  </a:cubicBezTo>
                  <a:cubicBezTo>
                    <a:pt x="990" y="22"/>
                    <a:pt x="987" y="29"/>
                    <a:pt x="980" y="27"/>
                  </a:cubicBezTo>
                  <a:cubicBezTo>
                    <a:pt x="978" y="32"/>
                    <a:pt x="981" y="33"/>
                    <a:pt x="984" y="36"/>
                  </a:cubicBezTo>
                  <a:cubicBezTo>
                    <a:pt x="983" y="38"/>
                    <a:pt x="982" y="38"/>
                    <a:pt x="982" y="39"/>
                  </a:cubicBezTo>
                  <a:cubicBezTo>
                    <a:pt x="976" y="41"/>
                    <a:pt x="978" y="34"/>
                    <a:pt x="974" y="33"/>
                  </a:cubicBezTo>
                  <a:cubicBezTo>
                    <a:pt x="969" y="34"/>
                    <a:pt x="967" y="39"/>
                    <a:pt x="966" y="44"/>
                  </a:cubicBezTo>
                  <a:cubicBezTo>
                    <a:pt x="970" y="44"/>
                    <a:pt x="973" y="47"/>
                    <a:pt x="976" y="48"/>
                  </a:cubicBezTo>
                  <a:cubicBezTo>
                    <a:pt x="961" y="52"/>
                    <a:pt x="946" y="37"/>
                    <a:pt x="934" y="43"/>
                  </a:cubicBezTo>
                  <a:cubicBezTo>
                    <a:pt x="928" y="42"/>
                    <a:pt x="926" y="36"/>
                    <a:pt x="920" y="35"/>
                  </a:cubicBezTo>
                  <a:cubicBezTo>
                    <a:pt x="921" y="41"/>
                    <a:pt x="920" y="41"/>
                    <a:pt x="922" y="45"/>
                  </a:cubicBezTo>
                  <a:cubicBezTo>
                    <a:pt x="926" y="43"/>
                    <a:pt x="927" y="43"/>
                    <a:pt x="930" y="46"/>
                  </a:cubicBezTo>
                  <a:cubicBezTo>
                    <a:pt x="927" y="50"/>
                    <a:pt x="917" y="45"/>
                    <a:pt x="922" y="51"/>
                  </a:cubicBezTo>
                  <a:cubicBezTo>
                    <a:pt x="917" y="52"/>
                    <a:pt x="918" y="46"/>
                    <a:pt x="917" y="41"/>
                  </a:cubicBezTo>
                  <a:cubicBezTo>
                    <a:pt x="912" y="45"/>
                    <a:pt x="910" y="39"/>
                    <a:pt x="907" y="40"/>
                  </a:cubicBezTo>
                  <a:cubicBezTo>
                    <a:pt x="907" y="39"/>
                    <a:pt x="910" y="38"/>
                    <a:pt x="909" y="36"/>
                  </a:cubicBezTo>
                  <a:cubicBezTo>
                    <a:pt x="900" y="37"/>
                    <a:pt x="898" y="48"/>
                    <a:pt x="902" y="54"/>
                  </a:cubicBezTo>
                  <a:cubicBezTo>
                    <a:pt x="914" y="54"/>
                    <a:pt x="924" y="63"/>
                    <a:pt x="933" y="55"/>
                  </a:cubicBezTo>
                  <a:cubicBezTo>
                    <a:pt x="935" y="56"/>
                    <a:pt x="936" y="58"/>
                    <a:pt x="937" y="60"/>
                  </a:cubicBezTo>
                  <a:cubicBezTo>
                    <a:pt x="933" y="60"/>
                    <a:pt x="927" y="59"/>
                    <a:pt x="924" y="65"/>
                  </a:cubicBezTo>
                  <a:cubicBezTo>
                    <a:pt x="917" y="58"/>
                    <a:pt x="908" y="59"/>
                    <a:pt x="895" y="57"/>
                  </a:cubicBezTo>
                  <a:cubicBezTo>
                    <a:pt x="896" y="53"/>
                    <a:pt x="897" y="55"/>
                    <a:pt x="901" y="55"/>
                  </a:cubicBezTo>
                  <a:cubicBezTo>
                    <a:pt x="900" y="53"/>
                    <a:pt x="898" y="52"/>
                    <a:pt x="895" y="53"/>
                  </a:cubicBezTo>
                  <a:cubicBezTo>
                    <a:pt x="898" y="50"/>
                    <a:pt x="895" y="49"/>
                    <a:pt x="893" y="47"/>
                  </a:cubicBezTo>
                  <a:cubicBezTo>
                    <a:pt x="894" y="41"/>
                    <a:pt x="900" y="37"/>
                    <a:pt x="897" y="31"/>
                  </a:cubicBezTo>
                  <a:cubicBezTo>
                    <a:pt x="892" y="33"/>
                    <a:pt x="893" y="28"/>
                    <a:pt x="888" y="29"/>
                  </a:cubicBezTo>
                  <a:cubicBezTo>
                    <a:pt x="885" y="35"/>
                    <a:pt x="880" y="41"/>
                    <a:pt x="873" y="44"/>
                  </a:cubicBezTo>
                  <a:cubicBezTo>
                    <a:pt x="872" y="50"/>
                    <a:pt x="876" y="59"/>
                    <a:pt x="871" y="60"/>
                  </a:cubicBezTo>
                  <a:cubicBezTo>
                    <a:pt x="867" y="62"/>
                    <a:pt x="868" y="57"/>
                    <a:pt x="865" y="57"/>
                  </a:cubicBezTo>
                  <a:cubicBezTo>
                    <a:pt x="866" y="54"/>
                    <a:pt x="871" y="56"/>
                    <a:pt x="872" y="54"/>
                  </a:cubicBezTo>
                  <a:cubicBezTo>
                    <a:pt x="872" y="50"/>
                    <a:pt x="862" y="44"/>
                    <a:pt x="872" y="43"/>
                  </a:cubicBezTo>
                  <a:cubicBezTo>
                    <a:pt x="868" y="37"/>
                    <a:pt x="868" y="27"/>
                    <a:pt x="863" y="23"/>
                  </a:cubicBezTo>
                  <a:cubicBezTo>
                    <a:pt x="856" y="23"/>
                    <a:pt x="852" y="29"/>
                    <a:pt x="845" y="25"/>
                  </a:cubicBezTo>
                  <a:cubicBezTo>
                    <a:pt x="849" y="12"/>
                    <a:pt x="837" y="0"/>
                    <a:pt x="824" y="8"/>
                  </a:cubicBezTo>
                  <a:cubicBezTo>
                    <a:pt x="828" y="21"/>
                    <a:pt x="815" y="18"/>
                    <a:pt x="817" y="28"/>
                  </a:cubicBezTo>
                  <a:cubicBezTo>
                    <a:pt x="824" y="26"/>
                    <a:pt x="835" y="27"/>
                    <a:pt x="842" y="24"/>
                  </a:cubicBezTo>
                  <a:cubicBezTo>
                    <a:pt x="840" y="29"/>
                    <a:pt x="840" y="31"/>
                    <a:pt x="844" y="35"/>
                  </a:cubicBezTo>
                  <a:cubicBezTo>
                    <a:pt x="844" y="38"/>
                    <a:pt x="839" y="35"/>
                    <a:pt x="837" y="36"/>
                  </a:cubicBezTo>
                  <a:cubicBezTo>
                    <a:pt x="838" y="48"/>
                    <a:pt x="839" y="49"/>
                    <a:pt x="842" y="58"/>
                  </a:cubicBezTo>
                  <a:cubicBezTo>
                    <a:pt x="847" y="58"/>
                    <a:pt x="846" y="53"/>
                    <a:pt x="849" y="52"/>
                  </a:cubicBezTo>
                  <a:cubicBezTo>
                    <a:pt x="853" y="53"/>
                    <a:pt x="854" y="57"/>
                    <a:pt x="859" y="54"/>
                  </a:cubicBezTo>
                  <a:cubicBezTo>
                    <a:pt x="856" y="52"/>
                    <a:pt x="860" y="49"/>
                    <a:pt x="854" y="49"/>
                  </a:cubicBezTo>
                  <a:cubicBezTo>
                    <a:pt x="856" y="43"/>
                    <a:pt x="863" y="49"/>
                    <a:pt x="864" y="53"/>
                  </a:cubicBezTo>
                  <a:cubicBezTo>
                    <a:pt x="863" y="55"/>
                    <a:pt x="860" y="56"/>
                    <a:pt x="856" y="56"/>
                  </a:cubicBezTo>
                  <a:cubicBezTo>
                    <a:pt x="859" y="62"/>
                    <a:pt x="865" y="64"/>
                    <a:pt x="873" y="64"/>
                  </a:cubicBezTo>
                  <a:cubicBezTo>
                    <a:pt x="865" y="65"/>
                    <a:pt x="856" y="67"/>
                    <a:pt x="851" y="69"/>
                  </a:cubicBezTo>
                  <a:cubicBezTo>
                    <a:pt x="849" y="66"/>
                    <a:pt x="847" y="62"/>
                    <a:pt x="840" y="63"/>
                  </a:cubicBezTo>
                  <a:cubicBezTo>
                    <a:pt x="837" y="66"/>
                    <a:pt x="842" y="68"/>
                    <a:pt x="843" y="71"/>
                  </a:cubicBezTo>
                  <a:cubicBezTo>
                    <a:pt x="839" y="71"/>
                    <a:pt x="838" y="69"/>
                    <a:pt x="839" y="74"/>
                  </a:cubicBezTo>
                  <a:cubicBezTo>
                    <a:pt x="829" y="67"/>
                    <a:pt x="819" y="64"/>
                    <a:pt x="819" y="49"/>
                  </a:cubicBezTo>
                  <a:cubicBezTo>
                    <a:pt x="819" y="46"/>
                    <a:pt x="822" y="46"/>
                    <a:pt x="826" y="46"/>
                  </a:cubicBezTo>
                  <a:cubicBezTo>
                    <a:pt x="820" y="43"/>
                    <a:pt x="826" y="42"/>
                    <a:pt x="827" y="38"/>
                  </a:cubicBezTo>
                  <a:cubicBezTo>
                    <a:pt x="819" y="36"/>
                    <a:pt x="817" y="27"/>
                    <a:pt x="807" y="27"/>
                  </a:cubicBezTo>
                  <a:cubicBezTo>
                    <a:pt x="806" y="37"/>
                    <a:pt x="801" y="43"/>
                    <a:pt x="790" y="45"/>
                  </a:cubicBezTo>
                  <a:cubicBezTo>
                    <a:pt x="790" y="49"/>
                    <a:pt x="796" y="49"/>
                    <a:pt x="792" y="53"/>
                  </a:cubicBezTo>
                  <a:cubicBezTo>
                    <a:pt x="792" y="56"/>
                    <a:pt x="787" y="51"/>
                    <a:pt x="784" y="51"/>
                  </a:cubicBezTo>
                  <a:cubicBezTo>
                    <a:pt x="788" y="36"/>
                    <a:pt x="771" y="23"/>
                    <a:pt x="764" y="38"/>
                  </a:cubicBezTo>
                  <a:cubicBezTo>
                    <a:pt x="764" y="35"/>
                    <a:pt x="759" y="37"/>
                    <a:pt x="758" y="34"/>
                  </a:cubicBezTo>
                  <a:cubicBezTo>
                    <a:pt x="758" y="32"/>
                    <a:pt x="762" y="36"/>
                    <a:pt x="766" y="34"/>
                  </a:cubicBezTo>
                  <a:cubicBezTo>
                    <a:pt x="766" y="25"/>
                    <a:pt x="770" y="20"/>
                    <a:pt x="781" y="21"/>
                  </a:cubicBezTo>
                  <a:cubicBezTo>
                    <a:pt x="778" y="12"/>
                    <a:pt x="765" y="6"/>
                    <a:pt x="752" y="12"/>
                  </a:cubicBezTo>
                  <a:cubicBezTo>
                    <a:pt x="757" y="27"/>
                    <a:pt x="735" y="44"/>
                    <a:pt x="717" y="43"/>
                  </a:cubicBezTo>
                  <a:cubicBezTo>
                    <a:pt x="716" y="47"/>
                    <a:pt x="719" y="46"/>
                    <a:pt x="719" y="50"/>
                  </a:cubicBezTo>
                  <a:cubicBezTo>
                    <a:pt x="712" y="49"/>
                    <a:pt x="706" y="47"/>
                    <a:pt x="704" y="41"/>
                  </a:cubicBezTo>
                  <a:cubicBezTo>
                    <a:pt x="704" y="29"/>
                    <a:pt x="717" y="31"/>
                    <a:pt x="726" y="33"/>
                  </a:cubicBezTo>
                  <a:cubicBezTo>
                    <a:pt x="733" y="33"/>
                    <a:pt x="733" y="25"/>
                    <a:pt x="741" y="26"/>
                  </a:cubicBezTo>
                  <a:cubicBezTo>
                    <a:pt x="743" y="5"/>
                    <a:pt x="721" y="17"/>
                    <a:pt x="705" y="12"/>
                  </a:cubicBezTo>
                  <a:cubicBezTo>
                    <a:pt x="701" y="15"/>
                    <a:pt x="699" y="25"/>
                    <a:pt x="708" y="23"/>
                  </a:cubicBezTo>
                  <a:cubicBezTo>
                    <a:pt x="705" y="27"/>
                    <a:pt x="699" y="25"/>
                    <a:pt x="695" y="30"/>
                  </a:cubicBezTo>
                  <a:cubicBezTo>
                    <a:pt x="688" y="28"/>
                    <a:pt x="695" y="22"/>
                    <a:pt x="694" y="17"/>
                  </a:cubicBezTo>
                  <a:cubicBezTo>
                    <a:pt x="691" y="15"/>
                    <a:pt x="687" y="14"/>
                    <a:pt x="681" y="15"/>
                  </a:cubicBezTo>
                  <a:cubicBezTo>
                    <a:pt x="681" y="19"/>
                    <a:pt x="681" y="19"/>
                    <a:pt x="681" y="19"/>
                  </a:cubicBezTo>
                  <a:cubicBezTo>
                    <a:pt x="658" y="11"/>
                    <a:pt x="633" y="23"/>
                    <a:pt x="605" y="20"/>
                  </a:cubicBezTo>
                  <a:cubicBezTo>
                    <a:pt x="602" y="21"/>
                    <a:pt x="599" y="22"/>
                    <a:pt x="597" y="24"/>
                  </a:cubicBezTo>
                  <a:cubicBezTo>
                    <a:pt x="583" y="19"/>
                    <a:pt x="575" y="28"/>
                    <a:pt x="557" y="24"/>
                  </a:cubicBezTo>
                  <a:cubicBezTo>
                    <a:pt x="553" y="24"/>
                    <a:pt x="553" y="28"/>
                    <a:pt x="550" y="29"/>
                  </a:cubicBezTo>
                  <a:cubicBezTo>
                    <a:pt x="476" y="27"/>
                    <a:pt x="416" y="71"/>
                    <a:pt x="346" y="84"/>
                  </a:cubicBezTo>
                  <a:cubicBezTo>
                    <a:pt x="338" y="85"/>
                    <a:pt x="329" y="85"/>
                    <a:pt x="321" y="86"/>
                  </a:cubicBezTo>
                  <a:cubicBezTo>
                    <a:pt x="276" y="94"/>
                    <a:pt x="231" y="111"/>
                    <a:pt x="188" y="123"/>
                  </a:cubicBezTo>
                  <a:cubicBezTo>
                    <a:pt x="134" y="139"/>
                    <a:pt x="74" y="161"/>
                    <a:pt x="16" y="180"/>
                  </a:cubicBezTo>
                  <a:cubicBezTo>
                    <a:pt x="10" y="181"/>
                    <a:pt x="5" y="183"/>
                    <a:pt x="0" y="185"/>
                  </a:cubicBezTo>
                  <a:lnTo>
                    <a:pt x="0" y="370"/>
                  </a:lnTo>
                  <a:close/>
                  <a:moveTo>
                    <a:pt x="2033" y="709"/>
                  </a:moveTo>
                  <a:cubicBezTo>
                    <a:pt x="2032" y="707"/>
                    <a:pt x="2032" y="702"/>
                    <a:pt x="2032" y="702"/>
                  </a:cubicBezTo>
                  <a:cubicBezTo>
                    <a:pt x="2041" y="701"/>
                    <a:pt x="2048" y="702"/>
                    <a:pt x="2051" y="706"/>
                  </a:cubicBezTo>
                  <a:cubicBezTo>
                    <a:pt x="2058" y="703"/>
                    <a:pt x="2062" y="705"/>
                    <a:pt x="2066" y="709"/>
                  </a:cubicBezTo>
                  <a:cubicBezTo>
                    <a:pt x="2352" y="709"/>
                    <a:pt x="2352" y="709"/>
                    <a:pt x="2352" y="709"/>
                  </a:cubicBezTo>
                  <a:cubicBezTo>
                    <a:pt x="2349" y="704"/>
                    <a:pt x="2344" y="703"/>
                    <a:pt x="2337" y="703"/>
                  </a:cubicBezTo>
                  <a:cubicBezTo>
                    <a:pt x="2346" y="700"/>
                    <a:pt x="2359" y="696"/>
                    <a:pt x="2369" y="697"/>
                  </a:cubicBezTo>
                  <a:cubicBezTo>
                    <a:pt x="2369" y="700"/>
                    <a:pt x="2367" y="700"/>
                    <a:pt x="2368" y="703"/>
                  </a:cubicBezTo>
                  <a:cubicBezTo>
                    <a:pt x="2368" y="706"/>
                    <a:pt x="2360" y="702"/>
                    <a:pt x="2363" y="707"/>
                  </a:cubicBezTo>
                  <a:cubicBezTo>
                    <a:pt x="2366" y="707"/>
                    <a:pt x="2368" y="708"/>
                    <a:pt x="2370" y="709"/>
                  </a:cubicBezTo>
                  <a:cubicBezTo>
                    <a:pt x="2376" y="709"/>
                    <a:pt x="2376" y="709"/>
                    <a:pt x="2376" y="709"/>
                  </a:cubicBezTo>
                  <a:cubicBezTo>
                    <a:pt x="2374" y="704"/>
                    <a:pt x="2375" y="696"/>
                    <a:pt x="2383" y="697"/>
                  </a:cubicBezTo>
                  <a:cubicBezTo>
                    <a:pt x="2382" y="703"/>
                    <a:pt x="2379" y="705"/>
                    <a:pt x="2379" y="709"/>
                  </a:cubicBezTo>
                  <a:cubicBezTo>
                    <a:pt x="2446" y="709"/>
                    <a:pt x="2446" y="709"/>
                    <a:pt x="2446" y="709"/>
                  </a:cubicBezTo>
                  <a:cubicBezTo>
                    <a:pt x="2447" y="709"/>
                    <a:pt x="2447" y="708"/>
                    <a:pt x="2447" y="706"/>
                  </a:cubicBezTo>
                  <a:cubicBezTo>
                    <a:pt x="2442" y="703"/>
                    <a:pt x="2439" y="707"/>
                    <a:pt x="2434" y="705"/>
                  </a:cubicBezTo>
                  <a:cubicBezTo>
                    <a:pt x="2434" y="702"/>
                    <a:pt x="2436" y="703"/>
                    <a:pt x="2438" y="702"/>
                  </a:cubicBezTo>
                  <a:cubicBezTo>
                    <a:pt x="2436" y="700"/>
                    <a:pt x="2436" y="696"/>
                    <a:pt x="2430" y="697"/>
                  </a:cubicBezTo>
                  <a:cubicBezTo>
                    <a:pt x="2436" y="691"/>
                    <a:pt x="2447" y="695"/>
                    <a:pt x="2455" y="691"/>
                  </a:cubicBezTo>
                  <a:cubicBezTo>
                    <a:pt x="2459" y="694"/>
                    <a:pt x="2453" y="693"/>
                    <a:pt x="2454" y="698"/>
                  </a:cubicBezTo>
                  <a:cubicBezTo>
                    <a:pt x="2464" y="699"/>
                    <a:pt x="2471" y="695"/>
                    <a:pt x="2480" y="695"/>
                  </a:cubicBezTo>
                  <a:cubicBezTo>
                    <a:pt x="2483" y="698"/>
                    <a:pt x="2486" y="706"/>
                    <a:pt x="2483" y="709"/>
                  </a:cubicBezTo>
                  <a:cubicBezTo>
                    <a:pt x="2494" y="709"/>
                    <a:pt x="2494" y="709"/>
                    <a:pt x="2494" y="709"/>
                  </a:cubicBezTo>
                  <a:cubicBezTo>
                    <a:pt x="2493" y="707"/>
                    <a:pt x="2491" y="706"/>
                    <a:pt x="2489" y="707"/>
                  </a:cubicBezTo>
                  <a:cubicBezTo>
                    <a:pt x="2492" y="704"/>
                    <a:pt x="2487" y="702"/>
                    <a:pt x="2491" y="696"/>
                  </a:cubicBezTo>
                  <a:cubicBezTo>
                    <a:pt x="2482" y="690"/>
                    <a:pt x="2472" y="696"/>
                    <a:pt x="2463" y="692"/>
                  </a:cubicBezTo>
                  <a:cubicBezTo>
                    <a:pt x="2466" y="689"/>
                    <a:pt x="2474" y="691"/>
                    <a:pt x="2478" y="690"/>
                  </a:cubicBezTo>
                  <a:cubicBezTo>
                    <a:pt x="2477" y="684"/>
                    <a:pt x="2471" y="687"/>
                    <a:pt x="2469" y="689"/>
                  </a:cubicBezTo>
                  <a:cubicBezTo>
                    <a:pt x="2467" y="682"/>
                    <a:pt x="2474" y="684"/>
                    <a:pt x="2474" y="679"/>
                  </a:cubicBezTo>
                  <a:cubicBezTo>
                    <a:pt x="2465" y="673"/>
                    <a:pt x="2449" y="680"/>
                    <a:pt x="2445" y="664"/>
                  </a:cubicBezTo>
                  <a:cubicBezTo>
                    <a:pt x="2442" y="665"/>
                    <a:pt x="2444" y="671"/>
                    <a:pt x="2445" y="672"/>
                  </a:cubicBezTo>
                  <a:cubicBezTo>
                    <a:pt x="2440" y="673"/>
                    <a:pt x="2435" y="671"/>
                    <a:pt x="2438" y="677"/>
                  </a:cubicBezTo>
                  <a:cubicBezTo>
                    <a:pt x="2430" y="672"/>
                    <a:pt x="2419" y="671"/>
                    <a:pt x="2411" y="663"/>
                  </a:cubicBezTo>
                  <a:cubicBezTo>
                    <a:pt x="2405" y="671"/>
                    <a:pt x="2395" y="668"/>
                    <a:pt x="2385" y="667"/>
                  </a:cubicBezTo>
                  <a:cubicBezTo>
                    <a:pt x="2389" y="676"/>
                    <a:pt x="2398" y="681"/>
                    <a:pt x="2394" y="691"/>
                  </a:cubicBezTo>
                  <a:cubicBezTo>
                    <a:pt x="2392" y="692"/>
                    <a:pt x="2385" y="688"/>
                    <a:pt x="2380" y="691"/>
                  </a:cubicBezTo>
                  <a:cubicBezTo>
                    <a:pt x="2380" y="686"/>
                    <a:pt x="2376" y="683"/>
                    <a:pt x="2374" y="677"/>
                  </a:cubicBezTo>
                  <a:cubicBezTo>
                    <a:pt x="2372" y="679"/>
                    <a:pt x="2364" y="680"/>
                    <a:pt x="2365" y="675"/>
                  </a:cubicBezTo>
                  <a:cubicBezTo>
                    <a:pt x="2360" y="682"/>
                    <a:pt x="2355" y="677"/>
                    <a:pt x="2345" y="675"/>
                  </a:cubicBezTo>
                  <a:cubicBezTo>
                    <a:pt x="2347" y="670"/>
                    <a:pt x="2354" y="676"/>
                    <a:pt x="2359" y="676"/>
                  </a:cubicBezTo>
                  <a:cubicBezTo>
                    <a:pt x="2362" y="676"/>
                    <a:pt x="2359" y="671"/>
                    <a:pt x="2360" y="669"/>
                  </a:cubicBezTo>
                  <a:cubicBezTo>
                    <a:pt x="2357" y="675"/>
                    <a:pt x="2350" y="671"/>
                    <a:pt x="2347" y="669"/>
                  </a:cubicBezTo>
                  <a:cubicBezTo>
                    <a:pt x="2348" y="672"/>
                    <a:pt x="2346" y="671"/>
                    <a:pt x="2346" y="669"/>
                  </a:cubicBezTo>
                  <a:cubicBezTo>
                    <a:pt x="2344" y="670"/>
                    <a:pt x="2344" y="673"/>
                    <a:pt x="2344" y="676"/>
                  </a:cubicBezTo>
                  <a:cubicBezTo>
                    <a:pt x="2339" y="676"/>
                    <a:pt x="2340" y="674"/>
                    <a:pt x="2336" y="676"/>
                  </a:cubicBezTo>
                  <a:cubicBezTo>
                    <a:pt x="2334" y="672"/>
                    <a:pt x="2337" y="672"/>
                    <a:pt x="2337" y="669"/>
                  </a:cubicBezTo>
                  <a:cubicBezTo>
                    <a:pt x="2338" y="670"/>
                    <a:pt x="2342" y="669"/>
                    <a:pt x="2341" y="673"/>
                  </a:cubicBezTo>
                  <a:cubicBezTo>
                    <a:pt x="2344" y="671"/>
                    <a:pt x="2338" y="667"/>
                    <a:pt x="2338" y="665"/>
                  </a:cubicBezTo>
                  <a:cubicBezTo>
                    <a:pt x="2340" y="662"/>
                    <a:pt x="2346" y="662"/>
                    <a:pt x="2351" y="662"/>
                  </a:cubicBezTo>
                  <a:cubicBezTo>
                    <a:pt x="2346" y="655"/>
                    <a:pt x="2326" y="660"/>
                    <a:pt x="2324" y="653"/>
                  </a:cubicBezTo>
                  <a:cubicBezTo>
                    <a:pt x="2323" y="651"/>
                    <a:pt x="2320" y="657"/>
                    <a:pt x="2314" y="655"/>
                  </a:cubicBezTo>
                  <a:cubicBezTo>
                    <a:pt x="2312" y="652"/>
                    <a:pt x="2311" y="646"/>
                    <a:pt x="2306" y="646"/>
                  </a:cubicBezTo>
                  <a:cubicBezTo>
                    <a:pt x="2303" y="646"/>
                    <a:pt x="2303" y="648"/>
                    <a:pt x="2303" y="650"/>
                  </a:cubicBezTo>
                  <a:cubicBezTo>
                    <a:pt x="2299" y="647"/>
                    <a:pt x="2299" y="647"/>
                    <a:pt x="2292" y="648"/>
                  </a:cubicBezTo>
                  <a:cubicBezTo>
                    <a:pt x="2291" y="643"/>
                    <a:pt x="2298" y="644"/>
                    <a:pt x="2299" y="641"/>
                  </a:cubicBezTo>
                  <a:cubicBezTo>
                    <a:pt x="2304" y="645"/>
                    <a:pt x="2306" y="645"/>
                    <a:pt x="2312" y="643"/>
                  </a:cubicBezTo>
                  <a:cubicBezTo>
                    <a:pt x="2308" y="640"/>
                    <a:pt x="2304" y="639"/>
                    <a:pt x="2296" y="640"/>
                  </a:cubicBezTo>
                  <a:cubicBezTo>
                    <a:pt x="2296" y="637"/>
                    <a:pt x="2298" y="637"/>
                    <a:pt x="2297" y="634"/>
                  </a:cubicBezTo>
                  <a:cubicBezTo>
                    <a:pt x="2303" y="634"/>
                    <a:pt x="2307" y="639"/>
                    <a:pt x="2311" y="634"/>
                  </a:cubicBezTo>
                  <a:cubicBezTo>
                    <a:pt x="2303" y="631"/>
                    <a:pt x="2297" y="630"/>
                    <a:pt x="2293" y="637"/>
                  </a:cubicBezTo>
                  <a:cubicBezTo>
                    <a:pt x="2289" y="636"/>
                    <a:pt x="2286" y="633"/>
                    <a:pt x="2282" y="632"/>
                  </a:cubicBezTo>
                  <a:cubicBezTo>
                    <a:pt x="2278" y="634"/>
                    <a:pt x="2284" y="638"/>
                    <a:pt x="2288" y="636"/>
                  </a:cubicBezTo>
                  <a:cubicBezTo>
                    <a:pt x="2290" y="643"/>
                    <a:pt x="2282" y="642"/>
                    <a:pt x="2280" y="646"/>
                  </a:cubicBezTo>
                  <a:cubicBezTo>
                    <a:pt x="2277" y="646"/>
                    <a:pt x="2276" y="646"/>
                    <a:pt x="2276" y="643"/>
                  </a:cubicBezTo>
                  <a:cubicBezTo>
                    <a:pt x="2272" y="644"/>
                    <a:pt x="2273" y="649"/>
                    <a:pt x="2268" y="649"/>
                  </a:cubicBezTo>
                  <a:cubicBezTo>
                    <a:pt x="2269" y="652"/>
                    <a:pt x="2272" y="652"/>
                    <a:pt x="2272" y="654"/>
                  </a:cubicBezTo>
                  <a:cubicBezTo>
                    <a:pt x="2271" y="657"/>
                    <a:pt x="2269" y="658"/>
                    <a:pt x="2270" y="663"/>
                  </a:cubicBezTo>
                  <a:cubicBezTo>
                    <a:pt x="2265" y="664"/>
                    <a:pt x="2264" y="659"/>
                    <a:pt x="2259" y="660"/>
                  </a:cubicBezTo>
                  <a:cubicBezTo>
                    <a:pt x="2255" y="658"/>
                    <a:pt x="2255" y="651"/>
                    <a:pt x="2249" y="651"/>
                  </a:cubicBezTo>
                  <a:cubicBezTo>
                    <a:pt x="2255" y="661"/>
                    <a:pt x="2243" y="656"/>
                    <a:pt x="2243" y="665"/>
                  </a:cubicBezTo>
                  <a:cubicBezTo>
                    <a:pt x="2235" y="667"/>
                    <a:pt x="2231" y="666"/>
                    <a:pt x="2225" y="663"/>
                  </a:cubicBezTo>
                  <a:cubicBezTo>
                    <a:pt x="2226" y="658"/>
                    <a:pt x="2222" y="656"/>
                    <a:pt x="2226" y="655"/>
                  </a:cubicBezTo>
                  <a:cubicBezTo>
                    <a:pt x="2225" y="651"/>
                    <a:pt x="2221" y="656"/>
                    <a:pt x="2220" y="657"/>
                  </a:cubicBezTo>
                  <a:cubicBezTo>
                    <a:pt x="2218" y="656"/>
                    <a:pt x="2218" y="653"/>
                    <a:pt x="2218" y="651"/>
                  </a:cubicBezTo>
                  <a:cubicBezTo>
                    <a:pt x="2214" y="655"/>
                    <a:pt x="2209" y="655"/>
                    <a:pt x="2205" y="656"/>
                  </a:cubicBezTo>
                  <a:cubicBezTo>
                    <a:pt x="2206" y="663"/>
                    <a:pt x="2215" y="661"/>
                    <a:pt x="2219" y="665"/>
                  </a:cubicBezTo>
                  <a:cubicBezTo>
                    <a:pt x="2213" y="670"/>
                    <a:pt x="2199" y="668"/>
                    <a:pt x="2193" y="665"/>
                  </a:cubicBezTo>
                  <a:cubicBezTo>
                    <a:pt x="2190" y="665"/>
                    <a:pt x="2190" y="668"/>
                    <a:pt x="2188" y="669"/>
                  </a:cubicBezTo>
                  <a:cubicBezTo>
                    <a:pt x="2185" y="669"/>
                    <a:pt x="2183" y="668"/>
                    <a:pt x="2182" y="666"/>
                  </a:cubicBezTo>
                  <a:cubicBezTo>
                    <a:pt x="2188" y="661"/>
                    <a:pt x="2191" y="653"/>
                    <a:pt x="2198" y="648"/>
                  </a:cubicBezTo>
                  <a:cubicBezTo>
                    <a:pt x="2192" y="648"/>
                    <a:pt x="2184" y="650"/>
                    <a:pt x="2180" y="648"/>
                  </a:cubicBezTo>
                  <a:cubicBezTo>
                    <a:pt x="2186" y="634"/>
                    <a:pt x="2205" y="646"/>
                    <a:pt x="2215" y="638"/>
                  </a:cubicBezTo>
                  <a:cubicBezTo>
                    <a:pt x="2211" y="634"/>
                    <a:pt x="2208" y="637"/>
                    <a:pt x="2204" y="638"/>
                  </a:cubicBezTo>
                  <a:cubicBezTo>
                    <a:pt x="2201" y="635"/>
                    <a:pt x="2202" y="637"/>
                    <a:pt x="2197" y="636"/>
                  </a:cubicBezTo>
                  <a:cubicBezTo>
                    <a:pt x="2196" y="633"/>
                    <a:pt x="2196" y="629"/>
                    <a:pt x="2193" y="625"/>
                  </a:cubicBezTo>
                  <a:cubicBezTo>
                    <a:pt x="2184" y="627"/>
                    <a:pt x="2175" y="622"/>
                    <a:pt x="2164" y="627"/>
                  </a:cubicBezTo>
                  <a:cubicBezTo>
                    <a:pt x="2165" y="635"/>
                    <a:pt x="2165" y="635"/>
                    <a:pt x="2166" y="641"/>
                  </a:cubicBezTo>
                  <a:cubicBezTo>
                    <a:pt x="2160" y="644"/>
                    <a:pt x="2162" y="637"/>
                    <a:pt x="2162" y="634"/>
                  </a:cubicBezTo>
                  <a:cubicBezTo>
                    <a:pt x="2159" y="634"/>
                    <a:pt x="2157" y="633"/>
                    <a:pt x="2156" y="631"/>
                  </a:cubicBezTo>
                  <a:cubicBezTo>
                    <a:pt x="2154" y="632"/>
                    <a:pt x="2152" y="633"/>
                    <a:pt x="2152" y="637"/>
                  </a:cubicBezTo>
                  <a:cubicBezTo>
                    <a:pt x="2150" y="635"/>
                    <a:pt x="2147" y="635"/>
                    <a:pt x="2145" y="632"/>
                  </a:cubicBezTo>
                  <a:cubicBezTo>
                    <a:pt x="2142" y="632"/>
                    <a:pt x="2144" y="637"/>
                    <a:pt x="2140" y="637"/>
                  </a:cubicBezTo>
                  <a:cubicBezTo>
                    <a:pt x="2138" y="635"/>
                    <a:pt x="2138" y="630"/>
                    <a:pt x="2136" y="628"/>
                  </a:cubicBezTo>
                  <a:cubicBezTo>
                    <a:pt x="2128" y="629"/>
                    <a:pt x="2123" y="626"/>
                    <a:pt x="2114" y="628"/>
                  </a:cubicBezTo>
                  <a:cubicBezTo>
                    <a:pt x="2114" y="633"/>
                    <a:pt x="2114" y="633"/>
                    <a:pt x="2114" y="633"/>
                  </a:cubicBezTo>
                  <a:cubicBezTo>
                    <a:pt x="2106" y="631"/>
                    <a:pt x="2098" y="635"/>
                    <a:pt x="2094" y="628"/>
                  </a:cubicBezTo>
                  <a:cubicBezTo>
                    <a:pt x="2090" y="630"/>
                    <a:pt x="2096" y="632"/>
                    <a:pt x="2094" y="635"/>
                  </a:cubicBezTo>
                  <a:cubicBezTo>
                    <a:pt x="2081" y="634"/>
                    <a:pt x="2073" y="634"/>
                    <a:pt x="2061" y="629"/>
                  </a:cubicBezTo>
                  <a:cubicBezTo>
                    <a:pt x="2058" y="628"/>
                    <a:pt x="2059" y="631"/>
                    <a:pt x="2058" y="633"/>
                  </a:cubicBezTo>
                  <a:cubicBezTo>
                    <a:pt x="2049" y="630"/>
                    <a:pt x="2045" y="631"/>
                    <a:pt x="2038" y="627"/>
                  </a:cubicBezTo>
                  <a:cubicBezTo>
                    <a:pt x="2031" y="630"/>
                    <a:pt x="2024" y="639"/>
                    <a:pt x="2016" y="636"/>
                  </a:cubicBezTo>
                  <a:cubicBezTo>
                    <a:pt x="2011" y="639"/>
                    <a:pt x="2020" y="640"/>
                    <a:pt x="2020" y="643"/>
                  </a:cubicBezTo>
                  <a:cubicBezTo>
                    <a:pt x="2014" y="643"/>
                    <a:pt x="2013" y="636"/>
                    <a:pt x="2006" y="636"/>
                  </a:cubicBezTo>
                  <a:cubicBezTo>
                    <a:pt x="2007" y="638"/>
                    <a:pt x="2009" y="638"/>
                    <a:pt x="2010" y="639"/>
                  </a:cubicBezTo>
                  <a:cubicBezTo>
                    <a:pt x="2008" y="644"/>
                    <a:pt x="2002" y="638"/>
                    <a:pt x="1998" y="642"/>
                  </a:cubicBezTo>
                  <a:cubicBezTo>
                    <a:pt x="1999" y="649"/>
                    <a:pt x="2015" y="646"/>
                    <a:pt x="2019" y="644"/>
                  </a:cubicBezTo>
                  <a:cubicBezTo>
                    <a:pt x="2025" y="655"/>
                    <a:pt x="2037" y="646"/>
                    <a:pt x="2045" y="651"/>
                  </a:cubicBezTo>
                  <a:cubicBezTo>
                    <a:pt x="2049" y="650"/>
                    <a:pt x="2048" y="644"/>
                    <a:pt x="2051" y="641"/>
                  </a:cubicBezTo>
                  <a:cubicBezTo>
                    <a:pt x="2058" y="645"/>
                    <a:pt x="2061" y="644"/>
                    <a:pt x="2070" y="646"/>
                  </a:cubicBezTo>
                  <a:cubicBezTo>
                    <a:pt x="2068" y="654"/>
                    <a:pt x="2075" y="648"/>
                    <a:pt x="2081" y="651"/>
                  </a:cubicBezTo>
                  <a:cubicBezTo>
                    <a:pt x="2081" y="647"/>
                    <a:pt x="2079" y="647"/>
                    <a:pt x="2078" y="644"/>
                  </a:cubicBezTo>
                  <a:cubicBezTo>
                    <a:pt x="2089" y="654"/>
                    <a:pt x="2084" y="636"/>
                    <a:pt x="2088" y="649"/>
                  </a:cubicBezTo>
                  <a:cubicBezTo>
                    <a:pt x="2096" y="649"/>
                    <a:pt x="2102" y="651"/>
                    <a:pt x="2111" y="649"/>
                  </a:cubicBezTo>
                  <a:cubicBezTo>
                    <a:pt x="2109" y="652"/>
                    <a:pt x="2106" y="652"/>
                    <a:pt x="2102" y="652"/>
                  </a:cubicBezTo>
                  <a:cubicBezTo>
                    <a:pt x="2102" y="658"/>
                    <a:pt x="2105" y="660"/>
                    <a:pt x="2109" y="660"/>
                  </a:cubicBezTo>
                  <a:cubicBezTo>
                    <a:pt x="2108" y="661"/>
                    <a:pt x="2108" y="663"/>
                    <a:pt x="2108" y="664"/>
                  </a:cubicBezTo>
                  <a:cubicBezTo>
                    <a:pt x="2105" y="663"/>
                    <a:pt x="2102" y="660"/>
                    <a:pt x="2099" y="658"/>
                  </a:cubicBezTo>
                  <a:cubicBezTo>
                    <a:pt x="2095" y="658"/>
                    <a:pt x="2096" y="662"/>
                    <a:pt x="2093" y="662"/>
                  </a:cubicBezTo>
                  <a:cubicBezTo>
                    <a:pt x="2089" y="663"/>
                    <a:pt x="2088" y="660"/>
                    <a:pt x="2086" y="660"/>
                  </a:cubicBezTo>
                  <a:cubicBezTo>
                    <a:pt x="2088" y="654"/>
                    <a:pt x="2093" y="660"/>
                    <a:pt x="2095" y="655"/>
                  </a:cubicBezTo>
                  <a:cubicBezTo>
                    <a:pt x="2084" y="652"/>
                    <a:pt x="2071" y="652"/>
                    <a:pt x="2060" y="657"/>
                  </a:cubicBezTo>
                  <a:cubicBezTo>
                    <a:pt x="2061" y="660"/>
                    <a:pt x="2064" y="661"/>
                    <a:pt x="2068" y="661"/>
                  </a:cubicBezTo>
                  <a:cubicBezTo>
                    <a:pt x="2068" y="664"/>
                    <a:pt x="2069" y="669"/>
                    <a:pt x="2066" y="669"/>
                  </a:cubicBezTo>
                  <a:cubicBezTo>
                    <a:pt x="2063" y="667"/>
                    <a:pt x="2058" y="663"/>
                    <a:pt x="2055" y="669"/>
                  </a:cubicBezTo>
                  <a:cubicBezTo>
                    <a:pt x="2054" y="665"/>
                    <a:pt x="2046" y="667"/>
                    <a:pt x="2044" y="670"/>
                  </a:cubicBezTo>
                  <a:cubicBezTo>
                    <a:pt x="2045" y="676"/>
                    <a:pt x="2054" y="673"/>
                    <a:pt x="2057" y="673"/>
                  </a:cubicBezTo>
                  <a:cubicBezTo>
                    <a:pt x="2060" y="673"/>
                    <a:pt x="2059" y="678"/>
                    <a:pt x="2061" y="680"/>
                  </a:cubicBezTo>
                  <a:cubicBezTo>
                    <a:pt x="2053" y="677"/>
                    <a:pt x="2052" y="683"/>
                    <a:pt x="2045" y="679"/>
                  </a:cubicBezTo>
                  <a:cubicBezTo>
                    <a:pt x="2045" y="684"/>
                    <a:pt x="2040" y="687"/>
                    <a:pt x="2036" y="684"/>
                  </a:cubicBezTo>
                  <a:cubicBezTo>
                    <a:pt x="2039" y="677"/>
                    <a:pt x="2017" y="679"/>
                    <a:pt x="2008" y="682"/>
                  </a:cubicBezTo>
                  <a:cubicBezTo>
                    <a:pt x="2014" y="689"/>
                    <a:pt x="2024" y="691"/>
                    <a:pt x="2027" y="700"/>
                  </a:cubicBezTo>
                  <a:cubicBezTo>
                    <a:pt x="2026" y="703"/>
                    <a:pt x="2015" y="700"/>
                    <a:pt x="2019" y="698"/>
                  </a:cubicBezTo>
                  <a:cubicBezTo>
                    <a:pt x="2007" y="695"/>
                    <a:pt x="1980" y="696"/>
                    <a:pt x="1979" y="709"/>
                  </a:cubicBezTo>
                  <a:lnTo>
                    <a:pt x="2033" y="709"/>
                  </a:lnTo>
                  <a:close/>
                  <a:moveTo>
                    <a:pt x="2357" y="709"/>
                  </a:moveTo>
                  <a:cubicBezTo>
                    <a:pt x="2356" y="708"/>
                    <a:pt x="2355" y="707"/>
                    <a:pt x="2355" y="706"/>
                  </a:cubicBezTo>
                  <a:cubicBezTo>
                    <a:pt x="2352" y="706"/>
                    <a:pt x="2352" y="707"/>
                    <a:pt x="2352" y="709"/>
                  </a:cubicBezTo>
                  <a:lnTo>
                    <a:pt x="2357" y="709"/>
                  </a:lnTo>
                  <a:close/>
                  <a:moveTo>
                    <a:pt x="2469" y="709"/>
                  </a:moveTo>
                  <a:cubicBezTo>
                    <a:pt x="2464" y="706"/>
                    <a:pt x="2465" y="698"/>
                    <a:pt x="2456" y="700"/>
                  </a:cubicBezTo>
                  <a:cubicBezTo>
                    <a:pt x="2456" y="705"/>
                    <a:pt x="2460" y="707"/>
                    <a:pt x="2462" y="709"/>
                  </a:cubicBezTo>
                  <a:lnTo>
                    <a:pt x="2469" y="709"/>
                  </a:lnTo>
                  <a:close/>
                  <a:moveTo>
                    <a:pt x="2480" y="709"/>
                  </a:moveTo>
                  <a:cubicBezTo>
                    <a:pt x="2479" y="705"/>
                    <a:pt x="2472" y="706"/>
                    <a:pt x="2470" y="709"/>
                  </a:cubicBezTo>
                  <a:lnTo>
                    <a:pt x="2480" y="709"/>
                  </a:lnTo>
                  <a:close/>
                  <a:moveTo>
                    <a:pt x="2423" y="691"/>
                  </a:moveTo>
                  <a:cubicBezTo>
                    <a:pt x="2426" y="685"/>
                    <a:pt x="2423" y="683"/>
                    <a:pt x="2425" y="677"/>
                  </a:cubicBezTo>
                  <a:cubicBezTo>
                    <a:pt x="2430" y="677"/>
                    <a:pt x="2430" y="677"/>
                    <a:pt x="2430" y="677"/>
                  </a:cubicBezTo>
                  <a:cubicBezTo>
                    <a:pt x="2430" y="682"/>
                    <a:pt x="2433" y="683"/>
                    <a:pt x="2440" y="681"/>
                  </a:cubicBezTo>
                  <a:cubicBezTo>
                    <a:pt x="2439" y="685"/>
                    <a:pt x="2445" y="684"/>
                    <a:pt x="2444" y="689"/>
                  </a:cubicBezTo>
                  <a:cubicBezTo>
                    <a:pt x="2436" y="693"/>
                    <a:pt x="2429" y="689"/>
                    <a:pt x="2423" y="691"/>
                  </a:cubicBezTo>
                  <a:close/>
                  <a:moveTo>
                    <a:pt x="1814" y="695"/>
                  </a:moveTo>
                  <a:cubicBezTo>
                    <a:pt x="1807" y="694"/>
                    <a:pt x="1806" y="698"/>
                    <a:pt x="1805" y="701"/>
                  </a:cubicBezTo>
                  <a:cubicBezTo>
                    <a:pt x="1805" y="695"/>
                    <a:pt x="1801" y="696"/>
                    <a:pt x="1802" y="690"/>
                  </a:cubicBezTo>
                  <a:cubicBezTo>
                    <a:pt x="1807" y="687"/>
                    <a:pt x="1812" y="690"/>
                    <a:pt x="1814" y="695"/>
                  </a:cubicBezTo>
                  <a:close/>
                  <a:moveTo>
                    <a:pt x="1955" y="701"/>
                  </a:moveTo>
                  <a:cubicBezTo>
                    <a:pt x="1953" y="698"/>
                    <a:pt x="1950" y="703"/>
                    <a:pt x="1948" y="699"/>
                  </a:cubicBezTo>
                  <a:cubicBezTo>
                    <a:pt x="1950" y="695"/>
                    <a:pt x="1961" y="697"/>
                    <a:pt x="1955" y="701"/>
                  </a:cubicBezTo>
                  <a:close/>
                  <a:moveTo>
                    <a:pt x="1966" y="700"/>
                  </a:moveTo>
                  <a:cubicBezTo>
                    <a:pt x="1962" y="700"/>
                    <a:pt x="1960" y="699"/>
                    <a:pt x="1958" y="697"/>
                  </a:cubicBezTo>
                  <a:cubicBezTo>
                    <a:pt x="1962" y="697"/>
                    <a:pt x="1966" y="696"/>
                    <a:pt x="1966" y="700"/>
                  </a:cubicBezTo>
                  <a:close/>
                  <a:moveTo>
                    <a:pt x="2099" y="676"/>
                  </a:moveTo>
                  <a:cubicBezTo>
                    <a:pt x="2095" y="674"/>
                    <a:pt x="2089" y="674"/>
                    <a:pt x="2088" y="671"/>
                  </a:cubicBezTo>
                  <a:cubicBezTo>
                    <a:pt x="2089" y="670"/>
                    <a:pt x="2090" y="668"/>
                    <a:pt x="2090" y="665"/>
                  </a:cubicBezTo>
                  <a:cubicBezTo>
                    <a:pt x="2095" y="666"/>
                    <a:pt x="2095" y="665"/>
                    <a:pt x="2098" y="666"/>
                  </a:cubicBezTo>
                  <a:cubicBezTo>
                    <a:pt x="2097" y="671"/>
                    <a:pt x="2101" y="673"/>
                    <a:pt x="2099" y="676"/>
                  </a:cubicBezTo>
                  <a:close/>
                  <a:moveTo>
                    <a:pt x="2100" y="646"/>
                  </a:moveTo>
                  <a:cubicBezTo>
                    <a:pt x="2097" y="646"/>
                    <a:pt x="2092" y="647"/>
                    <a:pt x="2092" y="643"/>
                  </a:cubicBezTo>
                  <a:cubicBezTo>
                    <a:pt x="2095" y="644"/>
                    <a:pt x="2101" y="641"/>
                    <a:pt x="2100" y="646"/>
                  </a:cubicBezTo>
                  <a:close/>
                  <a:moveTo>
                    <a:pt x="2115" y="644"/>
                  </a:moveTo>
                  <a:cubicBezTo>
                    <a:pt x="2111" y="644"/>
                    <a:pt x="2103" y="648"/>
                    <a:pt x="2101" y="643"/>
                  </a:cubicBezTo>
                  <a:cubicBezTo>
                    <a:pt x="2107" y="644"/>
                    <a:pt x="2114" y="639"/>
                    <a:pt x="2115" y="644"/>
                  </a:cubicBezTo>
                  <a:close/>
                  <a:moveTo>
                    <a:pt x="2177" y="667"/>
                  </a:moveTo>
                  <a:cubicBezTo>
                    <a:pt x="2169" y="668"/>
                    <a:pt x="2163" y="665"/>
                    <a:pt x="2158" y="659"/>
                  </a:cubicBezTo>
                  <a:cubicBezTo>
                    <a:pt x="2165" y="662"/>
                    <a:pt x="2161" y="653"/>
                    <a:pt x="2167" y="654"/>
                  </a:cubicBezTo>
                  <a:cubicBezTo>
                    <a:pt x="2171" y="657"/>
                    <a:pt x="2174" y="662"/>
                    <a:pt x="2177" y="667"/>
                  </a:cubicBezTo>
                  <a:close/>
                  <a:moveTo>
                    <a:pt x="2215" y="673"/>
                  </a:moveTo>
                  <a:cubicBezTo>
                    <a:pt x="2208" y="673"/>
                    <a:pt x="2200" y="675"/>
                    <a:pt x="2206" y="680"/>
                  </a:cubicBezTo>
                  <a:cubicBezTo>
                    <a:pt x="2200" y="679"/>
                    <a:pt x="2201" y="684"/>
                    <a:pt x="2195" y="683"/>
                  </a:cubicBezTo>
                  <a:cubicBezTo>
                    <a:pt x="2195" y="680"/>
                    <a:pt x="2195" y="677"/>
                    <a:pt x="2192" y="677"/>
                  </a:cubicBezTo>
                  <a:cubicBezTo>
                    <a:pt x="2189" y="678"/>
                    <a:pt x="2181" y="676"/>
                    <a:pt x="2180" y="679"/>
                  </a:cubicBezTo>
                  <a:cubicBezTo>
                    <a:pt x="2177" y="681"/>
                    <a:pt x="2183" y="688"/>
                    <a:pt x="2181" y="691"/>
                  </a:cubicBezTo>
                  <a:cubicBezTo>
                    <a:pt x="2171" y="688"/>
                    <a:pt x="2168" y="684"/>
                    <a:pt x="2164" y="678"/>
                  </a:cubicBezTo>
                  <a:cubicBezTo>
                    <a:pt x="2179" y="673"/>
                    <a:pt x="2201" y="667"/>
                    <a:pt x="2215" y="673"/>
                  </a:cubicBezTo>
                  <a:close/>
                  <a:moveTo>
                    <a:pt x="2245" y="672"/>
                  </a:moveTo>
                  <a:cubicBezTo>
                    <a:pt x="2250" y="669"/>
                    <a:pt x="2252" y="670"/>
                    <a:pt x="2254" y="665"/>
                  </a:cubicBezTo>
                  <a:cubicBezTo>
                    <a:pt x="2256" y="668"/>
                    <a:pt x="2254" y="667"/>
                    <a:pt x="2256" y="671"/>
                  </a:cubicBezTo>
                  <a:cubicBezTo>
                    <a:pt x="2254" y="673"/>
                    <a:pt x="2246" y="675"/>
                    <a:pt x="2245" y="672"/>
                  </a:cubicBezTo>
                  <a:close/>
                  <a:moveTo>
                    <a:pt x="2243" y="691"/>
                  </a:moveTo>
                  <a:cubicBezTo>
                    <a:pt x="2242" y="684"/>
                    <a:pt x="2251" y="687"/>
                    <a:pt x="2251" y="690"/>
                  </a:cubicBezTo>
                  <a:cubicBezTo>
                    <a:pt x="2247" y="692"/>
                    <a:pt x="2247" y="692"/>
                    <a:pt x="2243" y="691"/>
                  </a:cubicBezTo>
                  <a:close/>
                  <a:moveTo>
                    <a:pt x="2201" y="697"/>
                  </a:moveTo>
                  <a:cubicBezTo>
                    <a:pt x="2203" y="693"/>
                    <a:pt x="2207" y="692"/>
                    <a:pt x="2205" y="684"/>
                  </a:cubicBezTo>
                  <a:cubicBezTo>
                    <a:pt x="2208" y="683"/>
                    <a:pt x="2208" y="687"/>
                    <a:pt x="2210" y="687"/>
                  </a:cubicBezTo>
                  <a:cubicBezTo>
                    <a:pt x="2215" y="682"/>
                    <a:pt x="2208" y="681"/>
                    <a:pt x="2207" y="678"/>
                  </a:cubicBezTo>
                  <a:cubicBezTo>
                    <a:pt x="2214" y="677"/>
                    <a:pt x="2225" y="680"/>
                    <a:pt x="2223" y="670"/>
                  </a:cubicBezTo>
                  <a:cubicBezTo>
                    <a:pt x="2241" y="669"/>
                    <a:pt x="2241" y="669"/>
                    <a:pt x="2241" y="669"/>
                  </a:cubicBezTo>
                  <a:cubicBezTo>
                    <a:pt x="2242" y="673"/>
                    <a:pt x="2243" y="678"/>
                    <a:pt x="2244" y="683"/>
                  </a:cubicBezTo>
                  <a:cubicBezTo>
                    <a:pt x="2237" y="683"/>
                    <a:pt x="2238" y="687"/>
                    <a:pt x="2228" y="687"/>
                  </a:cubicBezTo>
                  <a:cubicBezTo>
                    <a:pt x="2227" y="683"/>
                    <a:pt x="2227" y="680"/>
                    <a:pt x="2226" y="679"/>
                  </a:cubicBezTo>
                  <a:cubicBezTo>
                    <a:pt x="2223" y="679"/>
                    <a:pt x="2223" y="682"/>
                    <a:pt x="2219" y="681"/>
                  </a:cubicBezTo>
                  <a:cubicBezTo>
                    <a:pt x="2224" y="686"/>
                    <a:pt x="2214" y="686"/>
                    <a:pt x="2212" y="690"/>
                  </a:cubicBezTo>
                  <a:cubicBezTo>
                    <a:pt x="2214" y="689"/>
                    <a:pt x="2215" y="691"/>
                    <a:pt x="2217" y="691"/>
                  </a:cubicBezTo>
                  <a:cubicBezTo>
                    <a:pt x="2217" y="689"/>
                    <a:pt x="2218" y="688"/>
                    <a:pt x="2218" y="687"/>
                  </a:cubicBezTo>
                  <a:cubicBezTo>
                    <a:pt x="2222" y="686"/>
                    <a:pt x="2223" y="689"/>
                    <a:pt x="2227" y="689"/>
                  </a:cubicBezTo>
                  <a:cubicBezTo>
                    <a:pt x="2225" y="693"/>
                    <a:pt x="2227" y="694"/>
                    <a:pt x="2226" y="697"/>
                  </a:cubicBezTo>
                  <a:cubicBezTo>
                    <a:pt x="2215" y="696"/>
                    <a:pt x="2210" y="699"/>
                    <a:pt x="2201" y="697"/>
                  </a:cubicBezTo>
                  <a:close/>
                  <a:moveTo>
                    <a:pt x="1733" y="661"/>
                  </a:moveTo>
                  <a:cubicBezTo>
                    <a:pt x="1736" y="660"/>
                    <a:pt x="1738" y="658"/>
                    <a:pt x="1739" y="655"/>
                  </a:cubicBezTo>
                  <a:cubicBezTo>
                    <a:pt x="1740" y="659"/>
                    <a:pt x="1741" y="660"/>
                    <a:pt x="1745" y="663"/>
                  </a:cubicBezTo>
                  <a:cubicBezTo>
                    <a:pt x="1743" y="664"/>
                    <a:pt x="1738" y="662"/>
                    <a:pt x="1738" y="665"/>
                  </a:cubicBezTo>
                  <a:cubicBezTo>
                    <a:pt x="1740" y="665"/>
                    <a:pt x="1741" y="667"/>
                    <a:pt x="1742" y="667"/>
                  </a:cubicBezTo>
                  <a:cubicBezTo>
                    <a:pt x="1745" y="666"/>
                    <a:pt x="1750" y="664"/>
                    <a:pt x="1751" y="668"/>
                  </a:cubicBezTo>
                  <a:cubicBezTo>
                    <a:pt x="1748" y="670"/>
                    <a:pt x="1746" y="673"/>
                    <a:pt x="1741" y="673"/>
                  </a:cubicBezTo>
                  <a:cubicBezTo>
                    <a:pt x="1739" y="673"/>
                    <a:pt x="1739" y="669"/>
                    <a:pt x="1736" y="670"/>
                  </a:cubicBezTo>
                  <a:cubicBezTo>
                    <a:pt x="1736" y="664"/>
                    <a:pt x="1737" y="663"/>
                    <a:pt x="1733" y="661"/>
                  </a:cubicBezTo>
                  <a:close/>
                  <a:moveTo>
                    <a:pt x="1699" y="662"/>
                  </a:moveTo>
                  <a:cubicBezTo>
                    <a:pt x="1704" y="661"/>
                    <a:pt x="1702" y="653"/>
                    <a:pt x="1707" y="651"/>
                  </a:cubicBezTo>
                  <a:cubicBezTo>
                    <a:pt x="1706" y="659"/>
                    <a:pt x="1704" y="659"/>
                    <a:pt x="1707" y="666"/>
                  </a:cubicBezTo>
                  <a:cubicBezTo>
                    <a:pt x="1702" y="667"/>
                    <a:pt x="1700" y="665"/>
                    <a:pt x="1699" y="662"/>
                  </a:cubicBezTo>
                  <a:close/>
                  <a:moveTo>
                    <a:pt x="1061" y="124"/>
                  </a:moveTo>
                  <a:cubicBezTo>
                    <a:pt x="1066" y="123"/>
                    <a:pt x="1069" y="124"/>
                    <a:pt x="1069" y="129"/>
                  </a:cubicBezTo>
                  <a:cubicBezTo>
                    <a:pt x="1065" y="131"/>
                    <a:pt x="1061" y="129"/>
                    <a:pt x="1061" y="124"/>
                  </a:cubicBezTo>
                  <a:close/>
                  <a:moveTo>
                    <a:pt x="1035" y="107"/>
                  </a:moveTo>
                  <a:cubicBezTo>
                    <a:pt x="1039" y="104"/>
                    <a:pt x="1045" y="110"/>
                    <a:pt x="1045" y="115"/>
                  </a:cubicBezTo>
                  <a:cubicBezTo>
                    <a:pt x="1038" y="116"/>
                    <a:pt x="1036" y="112"/>
                    <a:pt x="1035" y="107"/>
                  </a:cubicBezTo>
                  <a:close/>
                  <a:moveTo>
                    <a:pt x="1005" y="122"/>
                  </a:moveTo>
                  <a:cubicBezTo>
                    <a:pt x="1008" y="122"/>
                    <a:pt x="1008" y="120"/>
                    <a:pt x="1010" y="121"/>
                  </a:cubicBezTo>
                  <a:cubicBezTo>
                    <a:pt x="1011" y="127"/>
                    <a:pt x="1013" y="130"/>
                    <a:pt x="1011" y="135"/>
                  </a:cubicBezTo>
                  <a:cubicBezTo>
                    <a:pt x="1010" y="129"/>
                    <a:pt x="1004" y="130"/>
                    <a:pt x="1005" y="122"/>
                  </a:cubicBezTo>
                  <a:close/>
                  <a:moveTo>
                    <a:pt x="934" y="50"/>
                  </a:moveTo>
                  <a:cubicBezTo>
                    <a:pt x="933" y="46"/>
                    <a:pt x="936" y="46"/>
                    <a:pt x="935" y="43"/>
                  </a:cubicBezTo>
                  <a:cubicBezTo>
                    <a:pt x="941" y="42"/>
                    <a:pt x="945" y="44"/>
                    <a:pt x="948" y="48"/>
                  </a:cubicBezTo>
                  <a:cubicBezTo>
                    <a:pt x="946" y="48"/>
                    <a:pt x="946" y="50"/>
                    <a:pt x="946" y="52"/>
                  </a:cubicBezTo>
                  <a:cubicBezTo>
                    <a:pt x="941" y="53"/>
                    <a:pt x="937" y="51"/>
                    <a:pt x="934" y="50"/>
                  </a:cubicBezTo>
                  <a:close/>
                  <a:moveTo>
                    <a:pt x="907" y="99"/>
                  </a:moveTo>
                  <a:cubicBezTo>
                    <a:pt x="911" y="95"/>
                    <a:pt x="920" y="95"/>
                    <a:pt x="920" y="104"/>
                  </a:cubicBezTo>
                  <a:cubicBezTo>
                    <a:pt x="918" y="107"/>
                    <a:pt x="911" y="104"/>
                    <a:pt x="915" y="110"/>
                  </a:cubicBezTo>
                  <a:cubicBezTo>
                    <a:pt x="913" y="110"/>
                    <a:pt x="911" y="110"/>
                    <a:pt x="910" y="109"/>
                  </a:cubicBezTo>
                  <a:cubicBezTo>
                    <a:pt x="912" y="104"/>
                    <a:pt x="910" y="101"/>
                    <a:pt x="907" y="99"/>
                  </a:cubicBezTo>
                  <a:close/>
                  <a:moveTo>
                    <a:pt x="897" y="90"/>
                  </a:moveTo>
                  <a:cubicBezTo>
                    <a:pt x="898" y="95"/>
                    <a:pt x="895" y="95"/>
                    <a:pt x="893" y="96"/>
                  </a:cubicBezTo>
                  <a:cubicBezTo>
                    <a:pt x="890" y="93"/>
                    <a:pt x="892" y="88"/>
                    <a:pt x="897" y="90"/>
                  </a:cubicBezTo>
                  <a:close/>
                  <a:moveTo>
                    <a:pt x="879" y="93"/>
                  </a:moveTo>
                  <a:cubicBezTo>
                    <a:pt x="882" y="92"/>
                    <a:pt x="882" y="95"/>
                    <a:pt x="886" y="94"/>
                  </a:cubicBezTo>
                  <a:cubicBezTo>
                    <a:pt x="886" y="97"/>
                    <a:pt x="886" y="100"/>
                    <a:pt x="884" y="102"/>
                  </a:cubicBezTo>
                  <a:cubicBezTo>
                    <a:pt x="882" y="99"/>
                    <a:pt x="878" y="99"/>
                    <a:pt x="879" y="93"/>
                  </a:cubicBezTo>
                  <a:close/>
                  <a:moveTo>
                    <a:pt x="873" y="112"/>
                  </a:moveTo>
                  <a:cubicBezTo>
                    <a:pt x="873" y="110"/>
                    <a:pt x="874" y="109"/>
                    <a:pt x="874" y="108"/>
                  </a:cubicBezTo>
                  <a:cubicBezTo>
                    <a:pt x="877" y="108"/>
                    <a:pt x="877" y="108"/>
                    <a:pt x="877" y="108"/>
                  </a:cubicBezTo>
                  <a:cubicBezTo>
                    <a:pt x="876" y="110"/>
                    <a:pt x="881" y="112"/>
                    <a:pt x="877" y="113"/>
                  </a:cubicBezTo>
                  <a:cubicBezTo>
                    <a:pt x="877" y="111"/>
                    <a:pt x="875" y="112"/>
                    <a:pt x="873" y="112"/>
                  </a:cubicBezTo>
                  <a:close/>
                  <a:moveTo>
                    <a:pt x="851" y="78"/>
                  </a:moveTo>
                  <a:cubicBezTo>
                    <a:pt x="852" y="80"/>
                    <a:pt x="858" y="84"/>
                    <a:pt x="855" y="87"/>
                  </a:cubicBezTo>
                  <a:cubicBezTo>
                    <a:pt x="852" y="86"/>
                    <a:pt x="844" y="79"/>
                    <a:pt x="851" y="78"/>
                  </a:cubicBezTo>
                  <a:close/>
                  <a:moveTo>
                    <a:pt x="820" y="76"/>
                  </a:moveTo>
                  <a:cubicBezTo>
                    <a:pt x="832" y="79"/>
                    <a:pt x="844" y="81"/>
                    <a:pt x="851" y="88"/>
                  </a:cubicBezTo>
                  <a:cubicBezTo>
                    <a:pt x="846" y="90"/>
                    <a:pt x="854" y="95"/>
                    <a:pt x="850" y="97"/>
                  </a:cubicBezTo>
                  <a:cubicBezTo>
                    <a:pt x="845" y="92"/>
                    <a:pt x="843" y="103"/>
                    <a:pt x="839" y="104"/>
                  </a:cubicBezTo>
                  <a:cubicBezTo>
                    <a:pt x="838" y="101"/>
                    <a:pt x="840" y="96"/>
                    <a:pt x="837" y="96"/>
                  </a:cubicBezTo>
                  <a:cubicBezTo>
                    <a:pt x="833" y="96"/>
                    <a:pt x="836" y="103"/>
                    <a:pt x="832" y="103"/>
                  </a:cubicBezTo>
                  <a:cubicBezTo>
                    <a:pt x="831" y="97"/>
                    <a:pt x="827" y="95"/>
                    <a:pt x="828" y="88"/>
                  </a:cubicBezTo>
                  <a:cubicBezTo>
                    <a:pt x="831" y="86"/>
                    <a:pt x="836" y="90"/>
                    <a:pt x="836" y="88"/>
                  </a:cubicBezTo>
                  <a:cubicBezTo>
                    <a:pt x="833" y="84"/>
                    <a:pt x="832" y="80"/>
                    <a:pt x="826" y="80"/>
                  </a:cubicBezTo>
                  <a:cubicBezTo>
                    <a:pt x="826" y="82"/>
                    <a:pt x="824" y="81"/>
                    <a:pt x="823" y="83"/>
                  </a:cubicBezTo>
                  <a:cubicBezTo>
                    <a:pt x="823" y="87"/>
                    <a:pt x="827" y="87"/>
                    <a:pt x="826" y="92"/>
                  </a:cubicBezTo>
                  <a:cubicBezTo>
                    <a:pt x="816" y="92"/>
                    <a:pt x="824" y="84"/>
                    <a:pt x="820" y="76"/>
                  </a:cubicBezTo>
                  <a:close/>
                  <a:moveTo>
                    <a:pt x="786" y="56"/>
                  </a:moveTo>
                  <a:cubicBezTo>
                    <a:pt x="794" y="56"/>
                    <a:pt x="794" y="56"/>
                    <a:pt x="794" y="56"/>
                  </a:cubicBezTo>
                  <a:cubicBezTo>
                    <a:pt x="794" y="59"/>
                    <a:pt x="797" y="61"/>
                    <a:pt x="793" y="63"/>
                  </a:cubicBezTo>
                  <a:cubicBezTo>
                    <a:pt x="790" y="60"/>
                    <a:pt x="787" y="59"/>
                    <a:pt x="786" y="56"/>
                  </a:cubicBezTo>
                  <a:close/>
                  <a:moveTo>
                    <a:pt x="669" y="33"/>
                  </a:moveTo>
                  <a:cubicBezTo>
                    <a:pt x="671" y="31"/>
                    <a:pt x="675" y="26"/>
                    <a:pt x="676" y="31"/>
                  </a:cubicBezTo>
                  <a:cubicBezTo>
                    <a:pt x="674" y="31"/>
                    <a:pt x="671" y="37"/>
                    <a:pt x="669" y="33"/>
                  </a:cubicBezTo>
                  <a:close/>
                  <a:moveTo>
                    <a:pt x="523" y="214"/>
                  </a:moveTo>
                  <a:cubicBezTo>
                    <a:pt x="523" y="213"/>
                    <a:pt x="524" y="211"/>
                    <a:pt x="525" y="213"/>
                  </a:cubicBezTo>
                  <a:cubicBezTo>
                    <a:pt x="529" y="212"/>
                    <a:pt x="526" y="205"/>
                    <a:pt x="528" y="203"/>
                  </a:cubicBezTo>
                  <a:cubicBezTo>
                    <a:pt x="532" y="203"/>
                    <a:pt x="537" y="202"/>
                    <a:pt x="536" y="207"/>
                  </a:cubicBezTo>
                  <a:cubicBezTo>
                    <a:pt x="530" y="207"/>
                    <a:pt x="530" y="214"/>
                    <a:pt x="523" y="214"/>
                  </a:cubicBezTo>
                  <a:close/>
                  <a:moveTo>
                    <a:pt x="508" y="336"/>
                  </a:moveTo>
                  <a:cubicBezTo>
                    <a:pt x="505" y="337"/>
                    <a:pt x="502" y="337"/>
                    <a:pt x="500" y="335"/>
                  </a:cubicBezTo>
                  <a:cubicBezTo>
                    <a:pt x="499" y="330"/>
                    <a:pt x="510" y="332"/>
                    <a:pt x="508" y="336"/>
                  </a:cubicBezTo>
                  <a:close/>
                  <a:moveTo>
                    <a:pt x="450" y="327"/>
                  </a:moveTo>
                  <a:cubicBezTo>
                    <a:pt x="446" y="326"/>
                    <a:pt x="443" y="331"/>
                    <a:pt x="440" y="327"/>
                  </a:cubicBezTo>
                  <a:cubicBezTo>
                    <a:pt x="449" y="321"/>
                    <a:pt x="437" y="320"/>
                    <a:pt x="438" y="310"/>
                  </a:cubicBezTo>
                  <a:cubicBezTo>
                    <a:pt x="440" y="307"/>
                    <a:pt x="445" y="308"/>
                    <a:pt x="445" y="304"/>
                  </a:cubicBezTo>
                  <a:cubicBezTo>
                    <a:pt x="442" y="302"/>
                    <a:pt x="441" y="297"/>
                    <a:pt x="443" y="293"/>
                  </a:cubicBezTo>
                  <a:cubicBezTo>
                    <a:pt x="445" y="293"/>
                    <a:pt x="447" y="293"/>
                    <a:pt x="450" y="293"/>
                  </a:cubicBezTo>
                  <a:cubicBezTo>
                    <a:pt x="457" y="302"/>
                    <a:pt x="440" y="316"/>
                    <a:pt x="450" y="327"/>
                  </a:cubicBezTo>
                  <a:close/>
                  <a:moveTo>
                    <a:pt x="471" y="222"/>
                  </a:moveTo>
                  <a:cubicBezTo>
                    <a:pt x="473" y="214"/>
                    <a:pt x="488" y="216"/>
                    <a:pt x="491" y="222"/>
                  </a:cubicBezTo>
                  <a:cubicBezTo>
                    <a:pt x="486" y="226"/>
                    <a:pt x="480" y="222"/>
                    <a:pt x="475" y="226"/>
                  </a:cubicBezTo>
                  <a:cubicBezTo>
                    <a:pt x="475" y="222"/>
                    <a:pt x="471" y="224"/>
                    <a:pt x="471" y="222"/>
                  </a:cubicBezTo>
                  <a:close/>
                  <a:moveTo>
                    <a:pt x="457" y="237"/>
                  </a:moveTo>
                  <a:cubicBezTo>
                    <a:pt x="455" y="234"/>
                    <a:pt x="452" y="233"/>
                    <a:pt x="452" y="229"/>
                  </a:cubicBezTo>
                  <a:cubicBezTo>
                    <a:pt x="459" y="228"/>
                    <a:pt x="462" y="231"/>
                    <a:pt x="465" y="234"/>
                  </a:cubicBezTo>
                  <a:cubicBezTo>
                    <a:pt x="460" y="236"/>
                    <a:pt x="460" y="232"/>
                    <a:pt x="457" y="237"/>
                  </a:cubicBezTo>
                  <a:close/>
                  <a:moveTo>
                    <a:pt x="452" y="335"/>
                  </a:moveTo>
                  <a:cubicBezTo>
                    <a:pt x="455" y="333"/>
                    <a:pt x="462" y="332"/>
                    <a:pt x="464" y="336"/>
                  </a:cubicBezTo>
                  <a:cubicBezTo>
                    <a:pt x="461" y="339"/>
                    <a:pt x="454" y="337"/>
                    <a:pt x="452" y="335"/>
                  </a:cubicBezTo>
                  <a:close/>
                  <a:moveTo>
                    <a:pt x="432" y="361"/>
                  </a:moveTo>
                  <a:cubicBezTo>
                    <a:pt x="437" y="356"/>
                    <a:pt x="438" y="350"/>
                    <a:pt x="435" y="340"/>
                  </a:cubicBezTo>
                  <a:cubicBezTo>
                    <a:pt x="443" y="339"/>
                    <a:pt x="445" y="342"/>
                    <a:pt x="448" y="346"/>
                  </a:cubicBezTo>
                  <a:cubicBezTo>
                    <a:pt x="450" y="343"/>
                    <a:pt x="448" y="341"/>
                    <a:pt x="448" y="338"/>
                  </a:cubicBezTo>
                  <a:cubicBezTo>
                    <a:pt x="451" y="340"/>
                    <a:pt x="459" y="336"/>
                    <a:pt x="460" y="341"/>
                  </a:cubicBezTo>
                  <a:cubicBezTo>
                    <a:pt x="456" y="344"/>
                    <a:pt x="448" y="347"/>
                    <a:pt x="452" y="354"/>
                  </a:cubicBezTo>
                  <a:cubicBezTo>
                    <a:pt x="447" y="356"/>
                    <a:pt x="448" y="351"/>
                    <a:pt x="444" y="351"/>
                  </a:cubicBezTo>
                  <a:cubicBezTo>
                    <a:pt x="442" y="348"/>
                    <a:pt x="447" y="346"/>
                    <a:pt x="444" y="346"/>
                  </a:cubicBezTo>
                  <a:cubicBezTo>
                    <a:pt x="440" y="347"/>
                    <a:pt x="439" y="350"/>
                    <a:pt x="439" y="354"/>
                  </a:cubicBezTo>
                  <a:cubicBezTo>
                    <a:pt x="443" y="354"/>
                    <a:pt x="445" y="356"/>
                    <a:pt x="446" y="360"/>
                  </a:cubicBezTo>
                  <a:cubicBezTo>
                    <a:pt x="445" y="363"/>
                    <a:pt x="441" y="364"/>
                    <a:pt x="438" y="367"/>
                  </a:cubicBezTo>
                  <a:cubicBezTo>
                    <a:pt x="439" y="362"/>
                    <a:pt x="433" y="365"/>
                    <a:pt x="432" y="361"/>
                  </a:cubicBezTo>
                  <a:close/>
                  <a:moveTo>
                    <a:pt x="301" y="385"/>
                  </a:moveTo>
                  <a:cubicBezTo>
                    <a:pt x="303" y="381"/>
                    <a:pt x="299" y="379"/>
                    <a:pt x="302" y="377"/>
                  </a:cubicBezTo>
                  <a:cubicBezTo>
                    <a:pt x="303" y="380"/>
                    <a:pt x="310" y="379"/>
                    <a:pt x="310" y="383"/>
                  </a:cubicBezTo>
                  <a:cubicBezTo>
                    <a:pt x="310" y="386"/>
                    <a:pt x="304" y="384"/>
                    <a:pt x="301" y="385"/>
                  </a:cubicBezTo>
                  <a:close/>
                  <a:moveTo>
                    <a:pt x="283" y="390"/>
                  </a:moveTo>
                  <a:cubicBezTo>
                    <a:pt x="286" y="388"/>
                    <a:pt x="286" y="382"/>
                    <a:pt x="290" y="381"/>
                  </a:cubicBezTo>
                  <a:cubicBezTo>
                    <a:pt x="293" y="384"/>
                    <a:pt x="288" y="394"/>
                    <a:pt x="283" y="390"/>
                  </a:cubicBezTo>
                  <a:close/>
                  <a:moveTo>
                    <a:pt x="234" y="381"/>
                  </a:moveTo>
                  <a:cubicBezTo>
                    <a:pt x="237" y="380"/>
                    <a:pt x="233" y="379"/>
                    <a:pt x="236" y="377"/>
                  </a:cubicBezTo>
                  <a:cubicBezTo>
                    <a:pt x="240" y="378"/>
                    <a:pt x="240" y="378"/>
                    <a:pt x="244" y="377"/>
                  </a:cubicBezTo>
                  <a:cubicBezTo>
                    <a:pt x="243" y="385"/>
                    <a:pt x="248" y="388"/>
                    <a:pt x="251" y="393"/>
                  </a:cubicBezTo>
                  <a:cubicBezTo>
                    <a:pt x="249" y="393"/>
                    <a:pt x="247" y="393"/>
                    <a:pt x="246" y="394"/>
                  </a:cubicBezTo>
                  <a:cubicBezTo>
                    <a:pt x="241" y="393"/>
                    <a:pt x="239" y="386"/>
                    <a:pt x="234" y="381"/>
                  </a:cubicBezTo>
                  <a:close/>
                  <a:moveTo>
                    <a:pt x="177" y="501"/>
                  </a:moveTo>
                  <a:cubicBezTo>
                    <a:pt x="167" y="504"/>
                    <a:pt x="154" y="505"/>
                    <a:pt x="148" y="512"/>
                  </a:cubicBezTo>
                  <a:cubicBezTo>
                    <a:pt x="148" y="510"/>
                    <a:pt x="147" y="509"/>
                    <a:pt x="147" y="508"/>
                  </a:cubicBezTo>
                  <a:cubicBezTo>
                    <a:pt x="152" y="505"/>
                    <a:pt x="156" y="502"/>
                    <a:pt x="155" y="494"/>
                  </a:cubicBezTo>
                  <a:cubicBezTo>
                    <a:pt x="164" y="493"/>
                    <a:pt x="169" y="497"/>
                    <a:pt x="175" y="499"/>
                  </a:cubicBezTo>
                  <a:cubicBezTo>
                    <a:pt x="173" y="497"/>
                    <a:pt x="173" y="494"/>
                    <a:pt x="176" y="493"/>
                  </a:cubicBezTo>
                  <a:cubicBezTo>
                    <a:pt x="178" y="496"/>
                    <a:pt x="175" y="497"/>
                    <a:pt x="177" y="501"/>
                  </a:cubicBezTo>
                  <a:close/>
                  <a:moveTo>
                    <a:pt x="155" y="493"/>
                  </a:moveTo>
                  <a:cubicBezTo>
                    <a:pt x="153" y="490"/>
                    <a:pt x="149" y="485"/>
                    <a:pt x="154" y="482"/>
                  </a:cubicBezTo>
                  <a:cubicBezTo>
                    <a:pt x="156" y="486"/>
                    <a:pt x="161" y="480"/>
                    <a:pt x="166" y="482"/>
                  </a:cubicBezTo>
                  <a:cubicBezTo>
                    <a:pt x="164" y="487"/>
                    <a:pt x="150" y="485"/>
                    <a:pt x="155" y="493"/>
                  </a:cubicBezTo>
                  <a:close/>
                  <a:moveTo>
                    <a:pt x="158" y="519"/>
                  </a:moveTo>
                  <a:cubicBezTo>
                    <a:pt x="152" y="517"/>
                    <a:pt x="149" y="522"/>
                    <a:pt x="146" y="519"/>
                  </a:cubicBezTo>
                  <a:cubicBezTo>
                    <a:pt x="147" y="514"/>
                    <a:pt x="152" y="513"/>
                    <a:pt x="158" y="513"/>
                  </a:cubicBezTo>
                  <a:cubicBezTo>
                    <a:pt x="158" y="517"/>
                    <a:pt x="156" y="516"/>
                    <a:pt x="158" y="519"/>
                  </a:cubicBezTo>
                  <a:close/>
                  <a:moveTo>
                    <a:pt x="166" y="526"/>
                  </a:moveTo>
                  <a:cubicBezTo>
                    <a:pt x="171" y="527"/>
                    <a:pt x="170" y="524"/>
                    <a:pt x="174" y="525"/>
                  </a:cubicBezTo>
                  <a:cubicBezTo>
                    <a:pt x="176" y="530"/>
                    <a:pt x="167" y="530"/>
                    <a:pt x="166" y="526"/>
                  </a:cubicBezTo>
                  <a:close/>
                  <a:moveTo>
                    <a:pt x="72" y="571"/>
                  </a:moveTo>
                  <a:cubicBezTo>
                    <a:pt x="73" y="567"/>
                    <a:pt x="70" y="567"/>
                    <a:pt x="71" y="563"/>
                  </a:cubicBezTo>
                  <a:cubicBezTo>
                    <a:pt x="86" y="552"/>
                    <a:pt x="109" y="553"/>
                    <a:pt x="124" y="544"/>
                  </a:cubicBezTo>
                  <a:cubicBezTo>
                    <a:pt x="126" y="539"/>
                    <a:pt x="120" y="538"/>
                    <a:pt x="125" y="534"/>
                  </a:cubicBezTo>
                  <a:cubicBezTo>
                    <a:pt x="127" y="537"/>
                    <a:pt x="129" y="541"/>
                    <a:pt x="133" y="543"/>
                  </a:cubicBezTo>
                  <a:cubicBezTo>
                    <a:pt x="148" y="540"/>
                    <a:pt x="160" y="535"/>
                    <a:pt x="172" y="534"/>
                  </a:cubicBezTo>
                  <a:cubicBezTo>
                    <a:pt x="140" y="550"/>
                    <a:pt x="101" y="574"/>
                    <a:pt x="66" y="575"/>
                  </a:cubicBezTo>
                  <a:cubicBezTo>
                    <a:pt x="61" y="572"/>
                    <a:pt x="72" y="573"/>
                    <a:pt x="72" y="571"/>
                  </a:cubicBezTo>
                  <a:close/>
                  <a:moveTo>
                    <a:pt x="140" y="479"/>
                  </a:moveTo>
                  <a:cubicBezTo>
                    <a:pt x="136" y="479"/>
                    <a:pt x="129" y="478"/>
                    <a:pt x="129" y="482"/>
                  </a:cubicBezTo>
                  <a:cubicBezTo>
                    <a:pt x="136" y="484"/>
                    <a:pt x="129" y="489"/>
                    <a:pt x="127" y="491"/>
                  </a:cubicBezTo>
                  <a:cubicBezTo>
                    <a:pt x="129" y="493"/>
                    <a:pt x="131" y="493"/>
                    <a:pt x="131" y="497"/>
                  </a:cubicBezTo>
                  <a:cubicBezTo>
                    <a:pt x="128" y="497"/>
                    <a:pt x="124" y="504"/>
                    <a:pt x="121" y="500"/>
                  </a:cubicBezTo>
                  <a:cubicBezTo>
                    <a:pt x="122" y="499"/>
                    <a:pt x="123" y="498"/>
                    <a:pt x="123" y="496"/>
                  </a:cubicBezTo>
                  <a:cubicBezTo>
                    <a:pt x="119" y="496"/>
                    <a:pt x="117" y="494"/>
                    <a:pt x="114" y="493"/>
                  </a:cubicBezTo>
                  <a:cubicBezTo>
                    <a:pt x="114" y="485"/>
                    <a:pt x="119" y="492"/>
                    <a:pt x="121" y="489"/>
                  </a:cubicBezTo>
                  <a:cubicBezTo>
                    <a:pt x="121" y="487"/>
                    <a:pt x="119" y="488"/>
                    <a:pt x="119" y="486"/>
                  </a:cubicBezTo>
                  <a:cubicBezTo>
                    <a:pt x="133" y="488"/>
                    <a:pt x="119" y="464"/>
                    <a:pt x="131" y="470"/>
                  </a:cubicBezTo>
                  <a:cubicBezTo>
                    <a:pt x="128" y="474"/>
                    <a:pt x="142" y="471"/>
                    <a:pt x="140" y="479"/>
                  </a:cubicBezTo>
                  <a:close/>
                  <a:moveTo>
                    <a:pt x="145" y="511"/>
                  </a:moveTo>
                  <a:cubicBezTo>
                    <a:pt x="142" y="515"/>
                    <a:pt x="133" y="517"/>
                    <a:pt x="128" y="513"/>
                  </a:cubicBezTo>
                  <a:cubicBezTo>
                    <a:pt x="128" y="515"/>
                    <a:pt x="125" y="514"/>
                    <a:pt x="125" y="517"/>
                  </a:cubicBezTo>
                  <a:cubicBezTo>
                    <a:pt x="122" y="517"/>
                    <a:pt x="116" y="519"/>
                    <a:pt x="116" y="515"/>
                  </a:cubicBezTo>
                  <a:cubicBezTo>
                    <a:pt x="123" y="512"/>
                    <a:pt x="126" y="505"/>
                    <a:pt x="131" y="501"/>
                  </a:cubicBezTo>
                  <a:cubicBezTo>
                    <a:pt x="131" y="515"/>
                    <a:pt x="142" y="506"/>
                    <a:pt x="145" y="511"/>
                  </a:cubicBezTo>
                  <a:close/>
                  <a:moveTo>
                    <a:pt x="106" y="486"/>
                  </a:moveTo>
                  <a:cubicBezTo>
                    <a:pt x="101" y="486"/>
                    <a:pt x="101" y="482"/>
                    <a:pt x="99" y="479"/>
                  </a:cubicBezTo>
                  <a:cubicBezTo>
                    <a:pt x="101" y="478"/>
                    <a:pt x="107" y="474"/>
                    <a:pt x="110" y="477"/>
                  </a:cubicBezTo>
                  <a:cubicBezTo>
                    <a:pt x="103" y="477"/>
                    <a:pt x="106" y="481"/>
                    <a:pt x="106" y="486"/>
                  </a:cubicBezTo>
                  <a:close/>
                  <a:moveTo>
                    <a:pt x="98" y="509"/>
                  </a:moveTo>
                  <a:cubicBezTo>
                    <a:pt x="90" y="511"/>
                    <a:pt x="81" y="511"/>
                    <a:pt x="72" y="513"/>
                  </a:cubicBezTo>
                  <a:cubicBezTo>
                    <a:pt x="72" y="505"/>
                    <a:pt x="75" y="502"/>
                    <a:pt x="74" y="498"/>
                  </a:cubicBezTo>
                  <a:cubicBezTo>
                    <a:pt x="76" y="495"/>
                    <a:pt x="85" y="498"/>
                    <a:pt x="85" y="493"/>
                  </a:cubicBezTo>
                  <a:cubicBezTo>
                    <a:pt x="86" y="489"/>
                    <a:pt x="81" y="491"/>
                    <a:pt x="82" y="487"/>
                  </a:cubicBezTo>
                  <a:cubicBezTo>
                    <a:pt x="85" y="485"/>
                    <a:pt x="85" y="487"/>
                    <a:pt x="87" y="484"/>
                  </a:cubicBezTo>
                  <a:cubicBezTo>
                    <a:pt x="89" y="486"/>
                    <a:pt x="92" y="486"/>
                    <a:pt x="94" y="488"/>
                  </a:cubicBezTo>
                  <a:cubicBezTo>
                    <a:pt x="96" y="501"/>
                    <a:pt x="80" y="499"/>
                    <a:pt x="76" y="509"/>
                  </a:cubicBezTo>
                  <a:cubicBezTo>
                    <a:pt x="85" y="507"/>
                    <a:pt x="90" y="503"/>
                    <a:pt x="95" y="498"/>
                  </a:cubicBezTo>
                  <a:cubicBezTo>
                    <a:pt x="100" y="503"/>
                    <a:pt x="93" y="505"/>
                    <a:pt x="98" y="509"/>
                  </a:cubicBezTo>
                  <a:close/>
                  <a:moveTo>
                    <a:pt x="62" y="467"/>
                  </a:moveTo>
                  <a:cubicBezTo>
                    <a:pt x="68" y="468"/>
                    <a:pt x="72" y="465"/>
                    <a:pt x="74" y="467"/>
                  </a:cubicBezTo>
                  <a:cubicBezTo>
                    <a:pt x="75" y="472"/>
                    <a:pt x="66" y="470"/>
                    <a:pt x="68" y="476"/>
                  </a:cubicBezTo>
                  <a:cubicBezTo>
                    <a:pt x="64" y="478"/>
                    <a:pt x="64" y="474"/>
                    <a:pt x="60" y="476"/>
                  </a:cubicBezTo>
                  <a:cubicBezTo>
                    <a:pt x="60" y="471"/>
                    <a:pt x="66" y="473"/>
                    <a:pt x="62" y="467"/>
                  </a:cubicBezTo>
                  <a:close/>
                  <a:moveTo>
                    <a:pt x="54" y="520"/>
                  </a:moveTo>
                  <a:cubicBezTo>
                    <a:pt x="53" y="520"/>
                    <a:pt x="52" y="519"/>
                    <a:pt x="52" y="518"/>
                  </a:cubicBezTo>
                  <a:cubicBezTo>
                    <a:pt x="58" y="519"/>
                    <a:pt x="61" y="511"/>
                    <a:pt x="62" y="519"/>
                  </a:cubicBezTo>
                  <a:cubicBezTo>
                    <a:pt x="60" y="520"/>
                    <a:pt x="55" y="517"/>
                    <a:pt x="55" y="520"/>
                  </a:cubicBezTo>
                  <a:cubicBezTo>
                    <a:pt x="57" y="523"/>
                    <a:pt x="59" y="518"/>
                    <a:pt x="59" y="523"/>
                  </a:cubicBezTo>
                  <a:cubicBezTo>
                    <a:pt x="50" y="524"/>
                    <a:pt x="47" y="527"/>
                    <a:pt x="39" y="522"/>
                  </a:cubicBezTo>
                  <a:cubicBezTo>
                    <a:pt x="45" y="520"/>
                    <a:pt x="51" y="520"/>
                    <a:pt x="54" y="520"/>
                  </a:cubicBezTo>
                  <a:close/>
                  <a:moveTo>
                    <a:pt x="46" y="549"/>
                  </a:moveTo>
                  <a:cubicBezTo>
                    <a:pt x="38" y="551"/>
                    <a:pt x="33" y="555"/>
                    <a:pt x="28" y="559"/>
                  </a:cubicBezTo>
                  <a:cubicBezTo>
                    <a:pt x="25" y="553"/>
                    <a:pt x="40" y="544"/>
                    <a:pt x="46" y="549"/>
                  </a:cubicBezTo>
                  <a:close/>
                  <a:moveTo>
                    <a:pt x="26" y="534"/>
                  </a:moveTo>
                  <a:cubicBezTo>
                    <a:pt x="25" y="532"/>
                    <a:pt x="24" y="530"/>
                    <a:pt x="24" y="527"/>
                  </a:cubicBezTo>
                  <a:cubicBezTo>
                    <a:pt x="27" y="526"/>
                    <a:pt x="30" y="523"/>
                    <a:pt x="35" y="524"/>
                  </a:cubicBezTo>
                  <a:cubicBezTo>
                    <a:pt x="35" y="529"/>
                    <a:pt x="35" y="534"/>
                    <a:pt x="26" y="534"/>
                  </a:cubicBezTo>
                  <a:close/>
                  <a:moveTo>
                    <a:pt x="48" y="534"/>
                  </a:moveTo>
                  <a:cubicBezTo>
                    <a:pt x="52" y="534"/>
                    <a:pt x="60" y="530"/>
                    <a:pt x="64" y="534"/>
                  </a:cubicBezTo>
                  <a:cubicBezTo>
                    <a:pt x="60" y="536"/>
                    <a:pt x="54" y="544"/>
                    <a:pt x="48" y="540"/>
                  </a:cubicBezTo>
                  <a:cubicBezTo>
                    <a:pt x="52" y="539"/>
                    <a:pt x="46" y="537"/>
                    <a:pt x="48" y="534"/>
                  </a:cubicBezTo>
                  <a:close/>
                  <a:moveTo>
                    <a:pt x="78" y="477"/>
                  </a:moveTo>
                  <a:cubicBezTo>
                    <a:pt x="79" y="482"/>
                    <a:pt x="69" y="484"/>
                    <a:pt x="68" y="479"/>
                  </a:cubicBezTo>
                  <a:cubicBezTo>
                    <a:pt x="71" y="479"/>
                    <a:pt x="73" y="477"/>
                    <a:pt x="78" y="477"/>
                  </a:cubicBezTo>
                  <a:close/>
                  <a:moveTo>
                    <a:pt x="76" y="532"/>
                  </a:moveTo>
                  <a:cubicBezTo>
                    <a:pt x="75" y="528"/>
                    <a:pt x="78" y="529"/>
                    <a:pt x="77" y="525"/>
                  </a:cubicBezTo>
                  <a:cubicBezTo>
                    <a:pt x="85" y="526"/>
                    <a:pt x="89" y="522"/>
                    <a:pt x="92" y="519"/>
                  </a:cubicBezTo>
                  <a:cubicBezTo>
                    <a:pt x="94" y="520"/>
                    <a:pt x="94" y="526"/>
                    <a:pt x="92" y="528"/>
                  </a:cubicBezTo>
                  <a:cubicBezTo>
                    <a:pt x="89" y="527"/>
                    <a:pt x="86" y="527"/>
                    <a:pt x="84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31"/>
                    <a:pt x="93" y="533"/>
                    <a:pt x="94" y="534"/>
                  </a:cubicBezTo>
                  <a:cubicBezTo>
                    <a:pt x="91" y="535"/>
                    <a:pt x="89" y="537"/>
                    <a:pt x="84" y="537"/>
                  </a:cubicBezTo>
                  <a:cubicBezTo>
                    <a:pt x="86" y="530"/>
                    <a:pt x="78" y="535"/>
                    <a:pt x="76" y="532"/>
                  </a:cubicBezTo>
                  <a:close/>
                  <a:moveTo>
                    <a:pt x="52" y="549"/>
                  </a:moveTo>
                  <a:cubicBezTo>
                    <a:pt x="59" y="541"/>
                    <a:pt x="70" y="537"/>
                    <a:pt x="82" y="537"/>
                  </a:cubicBezTo>
                  <a:cubicBezTo>
                    <a:pt x="79" y="544"/>
                    <a:pt x="64" y="541"/>
                    <a:pt x="59" y="546"/>
                  </a:cubicBezTo>
                  <a:cubicBezTo>
                    <a:pt x="59" y="549"/>
                    <a:pt x="64" y="547"/>
                    <a:pt x="63" y="551"/>
                  </a:cubicBezTo>
                  <a:cubicBezTo>
                    <a:pt x="57" y="552"/>
                    <a:pt x="58" y="545"/>
                    <a:pt x="52" y="549"/>
                  </a:cubicBezTo>
                  <a:close/>
                  <a:moveTo>
                    <a:pt x="4" y="597"/>
                  </a:moveTo>
                  <a:cubicBezTo>
                    <a:pt x="14" y="587"/>
                    <a:pt x="33" y="586"/>
                    <a:pt x="40" y="574"/>
                  </a:cubicBezTo>
                  <a:cubicBezTo>
                    <a:pt x="45" y="575"/>
                    <a:pt x="49" y="579"/>
                    <a:pt x="51" y="584"/>
                  </a:cubicBezTo>
                  <a:cubicBezTo>
                    <a:pt x="35" y="593"/>
                    <a:pt x="18" y="594"/>
                    <a:pt x="4" y="597"/>
                  </a:cubicBezTo>
                  <a:close/>
                  <a:moveTo>
                    <a:pt x="31" y="471"/>
                  </a:moveTo>
                  <a:cubicBezTo>
                    <a:pt x="31" y="471"/>
                    <a:pt x="31" y="470"/>
                    <a:pt x="30" y="470"/>
                  </a:cubicBezTo>
                  <a:cubicBezTo>
                    <a:pt x="28" y="475"/>
                    <a:pt x="31" y="475"/>
                    <a:pt x="32" y="479"/>
                  </a:cubicBezTo>
                  <a:cubicBezTo>
                    <a:pt x="26" y="477"/>
                    <a:pt x="21" y="480"/>
                    <a:pt x="18" y="480"/>
                  </a:cubicBezTo>
                  <a:cubicBezTo>
                    <a:pt x="22" y="480"/>
                    <a:pt x="18" y="475"/>
                    <a:pt x="18" y="475"/>
                  </a:cubicBezTo>
                  <a:cubicBezTo>
                    <a:pt x="21" y="473"/>
                    <a:pt x="33" y="466"/>
                    <a:pt x="31" y="471"/>
                  </a:cubicBezTo>
                  <a:close/>
                  <a:moveTo>
                    <a:pt x="39" y="486"/>
                  </a:moveTo>
                  <a:cubicBezTo>
                    <a:pt x="32" y="490"/>
                    <a:pt x="24" y="492"/>
                    <a:pt x="15" y="494"/>
                  </a:cubicBezTo>
                  <a:cubicBezTo>
                    <a:pt x="19" y="486"/>
                    <a:pt x="31" y="484"/>
                    <a:pt x="39" y="486"/>
                  </a:cubicBezTo>
                  <a:close/>
                  <a:moveTo>
                    <a:pt x="41" y="507"/>
                  </a:moveTo>
                  <a:cubicBezTo>
                    <a:pt x="34" y="508"/>
                    <a:pt x="37" y="509"/>
                    <a:pt x="39" y="513"/>
                  </a:cubicBezTo>
                  <a:cubicBezTo>
                    <a:pt x="35" y="516"/>
                    <a:pt x="28" y="512"/>
                    <a:pt x="29" y="505"/>
                  </a:cubicBezTo>
                  <a:cubicBezTo>
                    <a:pt x="33" y="503"/>
                    <a:pt x="38" y="505"/>
                    <a:pt x="41" y="507"/>
                  </a:cubicBezTo>
                  <a:close/>
                  <a:moveTo>
                    <a:pt x="50" y="460"/>
                  </a:moveTo>
                  <a:cubicBezTo>
                    <a:pt x="49" y="463"/>
                    <a:pt x="49" y="467"/>
                    <a:pt x="46" y="468"/>
                  </a:cubicBezTo>
                  <a:cubicBezTo>
                    <a:pt x="44" y="466"/>
                    <a:pt x="45" y="459"/>
                    <a:pt x="50" y="460"/>
                  </a:cubicBezTo>
                  <a:close/>
                  <a:moveTo>
                    <a:pt x="52" y="484"/>
                  </a:moveTo>
                  <a:cubicBezTo>
                    <a:pt x="49" y="484"/>
                    <a:pt x="45" y="484"/>
                    <a:pt x="45" y="480"/>
                  </a:cubicBezTo>
                  <a:cubicBezTo>
                    <a:pt x="49" y="479"/>
                    <a:pt x="51" y="482"/>
                    <a:pt x="52" y="484"/>
                  </a:cubicBezTo>
                  <a:close/>
                  <a:moveTo>
                    <a:pt x="56" y="507"/>
                  </a:moveTo>
                  <a:cubicBezTo>
                    <a:pt x="54" y="511"/>
                    <a:pt x="49" y="512"/>
                    <a:pt x="44" y="513"/>
                  </a:cubicBezTo>
                  <a:cubicBezTo>
                    <a:pt x="45" y="508"/>
                    <a:pt x="50" y="507"/>
                    <a:pt x="56" y="507"/>
                  </a:cubicBezTo>
                  <a:close/>
                  <a:moveTo>
                    <a:pt x="98" y="452"/>
                  </a:moveTo>
                  <a:cubicBezTo>
                    <a:pt x="95" y="451"/>
                    <a:pt x="94" y="448"/>
                    <a:pt x="91" y="446"/>
                  </a:cubicBezTo>
                  <a:cubicBezTo>
                    <a:pt x="89" y="451"/>
                    <a:pt x="85" y="448"/>
                    <a:pt x="82" y="450"/>
                  </a:cubicBezTo>
                  <a:cubicBezTo>
                    <a:pt x="84" y="458"/>
                    <a:pt x="95" y="457"/>
                    <a:pt x="96" y="466"/>
                  </a:cubicBezTo>
                  <a:cubicBezTo>
                    <a:pt x="93" y="465"/>
                    <a:pt x="87" y="468"/>
                    <a:pt x="87" y="465"/>
                  </a:cubicBezTo>
                  <a:cubicBezTo>
                    <a:pt x="89" y="458"/>
                    <a:pt x="78" y="462"/>
                    <a:pt x="74" y="457"/>
                  </a:cubicBezTo>
                  <a:cubicBezTo>
                    <a:pt x="70" y="461"/>
                    <a:pt x="64" y="462"/>
                    <a:pt x="58" y="465"/>
                  </a:cubicBezTo>
                  <a:cubicBezTo>
                    <a:pt x="57" y="461"/>
                    <a:pt x="60" y="461"/>
                    <a:pt x="59" y="457"/>
                  </a:cubicBezTo>
                  <a:cubicBezTo>
                    <a:pt x="67" y="453"/>
                    <a:pt x="78" y="453"/>
                    <a:pt x="79" y="444"/>
                  </a:cubicBezTo>
                  <a:cubicBezTo>
                    <a:pt x="83" y="442"/>
                    <a:pt x="84" y="442"/>
                    <a:pt x="88" y="443"/>
                  </a:cubicBezTo>
                  <a:cubicBezTo>
                    <a:pt x="89" y="440"/>
                    <a:pt x="94" y="434"/>
                    <a:pt x="96" y="437"/>
                  </a:cubicBezTo>
                  <a:cubicBezTo>
                    <a:pt x="95" y="441"/>
                    <a:pt x="116" y="449"/>
                    <a:pt x="98" y="452"/>
                  </a:cubicBezTo>
                  <a:close/>
                  <a:moveTo>
                    <a:pt x="134" y="430"/>
                  </a:moveTo>
                  <a:cubicBezTo>
                    <a:pt x="132" y="437"/>
                    <a:pt x="130" y="443"/>
                    <a:pt x="126" y="447"/>
                  </a:cubicBezTo>
                  <a:cubicBezTo>
                    <a:pt x="119" y="444"/>
                    <a:pt x="110" y="450"/>
                    <a:pt x="108" y="441"/>
                  </a:cubicBezTo>
                  <a:cubicBezTo>
                    <a:pt x="104" y="441"/>
                    <a:pt x="104" y="441"/>
                    <a:pt x="104" y="441"/>
                  </a:cubicBezTo>
                  <a:cubicBezTo>
                    <a:pt x="109" y="433"/>
                    <a:pt x="119" y="423"/>
                    <a:pt x="130" y="428"/>
                  </a:cubicBezTo>
                  <a:cubicBezTo>
                    <a:pt x="125" y="430"/>
                    <a:pt x="132" y="434"/>
                    <a:pt x="134" y="430"/>
                  </a:cubicBezTo>
                  <a:close/>
                  <a:moveTo>
                    <a:pt x="140" y="446"/>
                  </a:moveTo>
                  <a:cubicBezTo>
                    <a:pt x="135" y="445"/>
                    <a:pt x="135" y="450"/>
                    <a:pt x="129" y="452"/>
                  </a:cubicBezTo>
                  <a:cubicBezTo>
                    <a:pt x="129" y="447"/>
                    <a:pt x="129" y="447"/>
                    <a:pt x="129" y="447"/>
                  </a:cubicBezTo>
                  <a:cubicBezTo>
                    <a:pt x="139" y="448"/>
                    <a:pt x="130" y="440"/>
                    <a:pt x="135" y="440"/>
                  </a:cubicBezTo>
                  <a:cubicBezTo>
                    <a:pt x="136" y="443"/>
                    <a:pt x="140" y="442"/>
                    <a:pt x="140" y="446"/>
                  </a:cubicBezTo>
                  <a:close/>
                  <a:moveTo>
                    <a:pt x="146" y="413"/>
                  </a:moveTo>
                  <a:cubicBezTo>
                    <a:pt x="142" y="414"/>
                    <a:pt x="138" y="413"/>
                    <a:pt x="137" y="410"/>
                  </a:cubicBezTo>
                  <a:cubicBezTo>
                    <a:pt x="140" y="408"/>
                    <a:pt x="148" y="406"/>
                    <a:pt x="146" y="413"/>
                  </a:cubicBezTo>
                  <a:close/>
                  <a:moveTo>
                    <a:pt x="169" y="408"/>
                  </a:moveTo>
                  <a:cubicBezTo>
                    <a:pt x="170" y="417"/>
                    <a:pt x="161" y="409"/>
                    <a:pt x="159" y="413"/>
                  </a:cubicBezTo>
                  <a:cubicBezTo>
                    <a:pt x="158" y="408"/>
                    <a:pt x="150" y="410"/>
                    <a:pt x="148" y="407"/>
                  </a:cubicBezTo>
                  <a:cubicBezTo>
                    <a:pt x="152" y="406"/>
                    <a:pt x="159" y="401"/>
                    <a:pt x="161" y="403"/>
                  </a:cubicBezTo>
                  <a:cubicBezTo>
                    <a:pt x="159" y="404"/>
                    <a:pt x="159" y="406"/>
                    <a:pt x="158" y="409"/>
                  </a:cubicBezTo>
                  <a:cubicBezTo>
                    <a:pt x="161" y="412"/>
                    <a:pt x="167" y="406"/>
                    <a:pt x="169" y="408"/>
                  </a:cubicBezTo>
                  <a:close/>
                  <a:moveTo>
                    <a:pt x="170" y="431"/>
                  </a:moveTo>
                  <a:cubicBezTo>
                    <a:pt x="161" y="434"/>
                    <a:pt x="156" y="426"/>
                    <a:pt x="149" y="431"/>
                  </a:cubicBezTo>
                  <a:cubicBezTo>
                    <a:pt x="148" y="435"/>
                    <a:pt x="156" y="429"/>
                    <a:pt x="154" y="435"/>
                  </a:cubicBezTo>
                  <a:cubicBezTo>
                    <a:pt x="147" y="438"/>
                    <a:pt x="140" y="436"/>
                    <a:pt x="137" y="433"/>
                  </a:cubicBezTo>
                  <a:cubicBezTo>
                    <a:pt x="144" y="424"/>
                    <a:pt x="162" y="421"/>
                    <a:pt x="170" y="431"/>
                  </a:cubicBezTo>
                  <a:close/>
                  <a:moveTo>
                    <a:pt x="171" y="452"/>
                  </a:moveTo>
                  <a:cubicBezTo>
                    <a:pt x="163" y="449"/>
                    <a:pt x="161" y="461"/>
                    <a:pt x="166" y="467"/>
                  </a:cubicBezTo>
                  <a:cubicBezTo>
                    <a:pt x="161" y="469"/>
                    <a:pt x="165" y="476"/>
                    <a:pt x="163" y="480"/>
                  </a:cubicBezTo>
                  <a:cubicBezTo>
                    <a:pt x="156" y="481"/>
                    <a:pt x="158" y="474"/>
                    <a:pt x="151" y="478"/>
                  </a:cubicBezTo>
                  <a:cubicBezTo>
                    <a:pt x="150" y="474"/>
                    <a:pt x="144" y="471"/>
                    <a:pt x="147" y="466"/>
                  </a:cubicBezTo>
                  <a:cubicBezTo>
                    <a:pt x="145" y="466"/>
                    <a:pt x="143" y="464"/>
                    <a:pt x="141" y="462"/>
                  </a:cubicBezTo>
                  <a:cubicBezTo>
                    <a:pt x="140" y="465"/>
                    <a:pt x="136" y="464"/>
                    <a:pt x="135" y="467"/>
                  </a:cubicBezTo>
                  <a:cubicBezTo>
                    <a:pt x="131" y="466"/>
                    <a:pt x="128" y="463"/>
                    <a:pt x="123" y="463"/>
                  </a:cubicBezTo>
                  <a:cubicBezTo>
                    <a:pt x="122" y="457"/>
                    <a:pt x="127" y="465"/>
                    <a:pt x="127" y="460"/>
                  </a:cubicBezTo>
                  <a:cubicBezTo>
                    <a:pt x="125" y="458"/>
                    <a:pt x="119" y="459"/>
                    <a:pt x="119" y="454"/>
                  </a:cubicBezTo>
                  <a:cubicBezTo>
                    <a:pt x="125" y="453"/>
                    <a:pt x="127" y="453"/>
                    <a:pt x="128" y="456"/>
                  </a:cubicBezTo>
                  <a:cubicBezTo>
                    <a:pt x="136" y="456"/>
                    <a:pt x="136" y="456"/>
                    <a:pt x="136" y="456"/>
                  </a:cubicBezTo>
                  <a:cubicBezTo>
                    <a:pt x="139" y="454"/>
                    <a:pt x="138" y="449"/>
                    <a:pt x="143" y="449"/>
                  </a:cubicBezTo>
                  <a:cubicBezTo>
                    <a:pt x="144" y="455"/>
                    <a:pt x="143" y="456"/>
                    <a:pt x="142" y="462"/>
                  </a:cubicBezTo>
                  <a:cubicBezTo>
                    <a:pt x="150" y="460"/>
                    <a:pt x="150" y="466"/>
                    <a:pt x="156" y="467"/>
                  </a:cubicBezTo>
                  <a:cubicBezTo>
                    <a:pt x="158" y="465"/>
                    <a:pt x="159" y="463"/>
                    <a:pt x="159" y="459"/>
                  </a:cubicBezTo>
                  <a:cubicBezTo>
                    <a:pt x="154" y="458"/>
                    <a:pt x="148" y="458"/>
                    <a:pt x="146" y="454"/>
                  </a:cubicBezTo>
                  <a:cubicBezTo>
                    <a:pt x="148" y="454"/>
                    <a:pt x="152" y="455"/>
                    <a:pt x="151" y="451"/>
                  </a:cubicBezTo>
                  <a:cubicBezTo>
                    <a:pt x="154" y="451"/>
                    <a:pt x="154" y="453"/>
                    <a:pt x="155" y="454"/>
                  </a:cubicBezTo>
                  <a:cubicBezTo>
                    <a:pt x="157" y="452"/>
                    <a:pt x="163" y="453"/>
                    <a:pt x="162" y="448"/>
                  </a:cubicBezTo>
                  <a:cubicBezTo>
                    <a:pt x="154" y="448"/>
                    <a:pt x="151" y="452"/>
                    <a:pt x="148" y="446"/>
                  </a:cubicBezTo>
                  <a:cubicBezTo>
                    <a:pt x="151" y="445"/>
                    <a:pt x="150" y="441"/>
                    <a:pt x="154" y="442"/>
                  </a:cubicBezTo>
                  <a:cubicBezTo>
                    <a:pt x="161" y="449"/>
                    <a:pt x="165" y="439"/>
                    <a:pt x="169" y="444"/>
                  </a:cubicBezTo>
                  <a:cubicBezTo>
                    <a:pt x="162" y="444"/>
                    <a:pt x="169" y="450"/>
                    <a:pt x="171" y="452"/>
                  </a:cubicBezTo>
                  <a:close/>
                  <a:moveTo>
                    <a:pt x="181" y="431"/>
                  </a:moveTo>
                  <a:cubicBezTo>
                    <a:pt x="186" y="432"/>
                    <a:pt x="187" y="437"/>
                    <a:pt x="193" y="433"/>
                  </a:cubicBezTo>
                  <a:cubicBezTo>
                    <a:pt x="193" y="442"/>
                    <a:pt x="183" y="437"/>
                    <a:pt x="179" y="435"/>
                  </a:cubicBezTo>
                  <a:cubicBezTo>
                    <a:pt x="180" y="435"/>
                    <a:pt x="180" y="432"/>
                    <a:pt x="181" y="431"/>
                  </a:cubicBezTo>
                  <a:close/>
                  <a:moveTo>
                    <a:pt x="188" y="413"/>
                  </a:moveTo>
                  <a:cubicBezTo>
                    <a:pt x="191" y="404"/>
                    <a:pt x="185" y="407"/>
                    <a:pt x="182" y="400"/>
                  </a:cubicBezTo>
                  <a:cubicBezTo>
                    <a:pt x="192" y="401"/>
                    <a:pt x="197" y="397"/>
                    <a:pt x="200" y="391"/>
                  </a:cubicBezTo>
                  <a:cubicBezTo>
                    <a:pt x="199" y="389"/>
                    <a:pt x="193" y="391"/>
                    <a:pt x="194" y="387"/>
                  </a:cubicBezTo>
                  <a:cubicBezTo>
                    <a:pt x="201" y="389"/>
                    <a:pt x="202" y="395"/>
                    <a:pt x="212" y="392"/>
                  </a:cubicBezTo>
                  <a:cubicBezTo>
                    <a:pt x="212" y="401"/>
                    <a:pt x="202" y="401"/>
                    <a:pt x="202" y="410"/>
                  </a:cubicBezTo>
                  <a:cubicBezTo>
                    <a:pt x="203" y="411"/>
                    <a:pt x="207" y="410"/>
                    <a:pt x="207" y="412"/>
                  </a:cubicBezTo>
                  <a:cubicBezTo>
                    <a:pt x="204" y="417"/>
                    <a:pt x="193" y="415"/>
                    <a:pt x="188" y="413"/>
                  </a:cubicBezTo>
                  <a:close/>
                  <a:moveTo>
                    <a:pt x="203" y="518"/>
                  </a:moveTo>
                  <a:cubicBezTo>
                    <a:pt x="194" y="520"/>
                    <a:pt x="194" y="518"/>
                    <a:pt x="188" y="516"/>
                  </a:cubicBezTo>
                  <a:cubicBezTo>
                    <a:pt x="185" y="518"/>
                    <a:pt x="183" y="521"/>
                    <a:pt x="180" y="523"/>
                  </a:cubicBezTo>
                  <a:cubicBezTo>
                    <a:pt x="176" y="514"/>
                    <a:pt x="192" y="515"/>
                    <a:pt x="194" y="507"/>
                  </a:cubicBezTo>
                  <a:cubicBezTo>
                    <a:pt x="185" y="508"/>
                    <a:pt x="195" y="505"/>
                    <a:pt x="194" y="501"/>
                  </a:cubicBezTo>
                  <a:cubicBezTo>
                    <a:pt x="189" y="499"/>
                    <a:pt x="184" y="505"/>
                    <a:pt x="184" y="500"/>
                  </a:cubicBezTo>
                  <a:cubicBezTo>
                    <a:pt x="183" y="496"/>
                    <a:pt x="186" y="489"/>
                    <a:pt x="187" y="481"/>
                  </a:cubicBezTo>
                  <a:cubicBezTo>
                    <a:pt x="180" y="479"/>
                    <a:pt x="173" y="484"/>
                    <a:pt x="168" y="482"/>
                  </a:cubicBezTo>
                  <a:cubicBezTo>
                    <a:pt x="171" y="477"/>
                    <a:pt x="174" y="479"/>
                    <a:pt x="178" y="477"/>
                  </a:cubicBezTo>
                  <a:cubicBezTo>
                    <a:pt x="174" y="476"/>
                    <a:pt x="171" y="474"/>
                    <a:pt x="172" y="468"/>
                  </a:cubicBezTo>
                  <a:cubicBezTo>
                    <a:pt x="176" y="464"/>
                    <a:pt x="185" y="465"/>
                    <a:pt x="184" y="456"/>
                  </a:cubicBezTo>
                  <a:cubicBezTo>
                    <a:pt x="178" y="461"/>
                    <a:pt x="180" y="453"/>
                    <a:pt x="175" y="453"/>
                  </a:cubicBezTo>
                  <a:cubicBezTo>
                    <a:pt x="174" y="449"/>
                    <a:pt x="178" y="450"/>
                    <a:pt x="178" y="447"/>
                  </a:cubicBezTo>
                  <a:cubicBezTo>
                    <a:pt x="175" y="448"/>
                    <a:pt x="175" y="446"/>
                    <a:pt x="172" y="446"/>
                  </a:cubicBezTo>
                  <a:cubicBezTo>
                    <a:pt x="173" y="438"/>
                    <a:pt x="177" y="441"/>
                    <a:pt x="181" y="438"/>
                  </a:cubicBezTo>
                  <a:cubicBezTo>
                    <a:pt x="181" y="447"/>
                    <a:pt x="193" y="437"/>
                    <a:pt x="194" y="447"/>
                  </a:cubicBezTo>
                  <a:cubicBezTo>
                    <a:pt x="193" y="448"/>
                    <a:pt x="189" y="447"/>
                    <a:pt x="189" y="449"/>
                  </a:cubicBezTo>
                  <a:cubicBezTo>
                    <a:pt x="188" y="455"/>
                    <a:pt x="192" y="456"/>
                    <a:pt x="197" y="456"/>
                  </a:cubicBezTo>
                  <a:cubicBezTo>
                    <a:pt x="196" y="464"/>
                    <a:pt x="191" y="469"/>
                    <a:pt x="189" y="477"/>
                  </a:cubicBezTo>
                  <a:cubicBezTo>
                    <a:pt x="191" y="479"/>
                    <a:pt x="192" y="480"/>
                    <a:pt x="190" y="485"/>
                  </a:cubicBezTo>
                  <a:cubicBezTo>
                    <a:pt x="193" y="487"/>
                    <a:pt x="203" y="489"/>
                    <a:pt x="200" y="494"/>
                  </a:cubicBezTo>
                  <a:cubicBezTo>
                    <a:pt x="199" y="492"/>
                    <a:pt x="192" y="495"/>
                    <a:pt x="192" y="498"/>
                  </a:cubicBezTo>
                  <a:cubicBezTo>
                    <a:pt x="197" y="497"/>
                    <a:pt x="195" y="505"/>
                    <a:pt x="201" y="504"/>
                  </a:cubicBezTo>
                  <a:cubicBezTo>
                    <a:pt x="196" y="511"/>
                    <a:pt x="202" y="510"/>
                    <a:pt x="203" y="518"/>
                  </a:cubicBezTo>
                  <a:close/>
                  <a:moveTo>
                    <a:pt x="870" y="395"/>
                  </a:moveTo>
                  <a:cubicBezTo>
                    <a:pt x="873" y="399"/>
                    <a:pt x="877" y="402"/>
                    <a:pt x="881" y="405"/>
                  </a:cubicBezTo>
                  <a:cubicBezTo>
                    <a:pt x="881" y="409"/>
                    <a:pt x="881" y="413"/>
                    <a:pt x="879" y="415"/>
                  </a:cubicBezTo>
                  <a:cubicBezTo>
                    <a:pt x="867" y="413"/>
                    <a:pt x="861" y="405"/>
                    <a:pt x="857" y="395"/>
                  </a:cubicBezTo>
                  <a:cubicBezTo>
                    <a:pt x="864" y="397"/>
                    <a:pt x="859" y="383"/>
                    <a:pt x="861" y="387"/>
                  </a:cubicBezTo>
                  <a:cubicBezTo>
                    <a:pt x="864" y="386"/>
                    <a:pt x="861" y="393"/>
                    <a:pt x="865" y="391"/>
                  </a:cubicBezTo>
                  <a:cubicBezTo>
                    <a:pt x="865" y="383"/>
                    <a:pt x="865" y="383"/>
                    <a:pt x="865" y="383"/>
                  </a:cubicBezTo>
                  <a:cubicBezTo>
                    <a:pt x="869" y="382"/>
                    <a:pt x="868" y="386"/>
                    <a:pt x="872" y="385"/>
                  </a:cubicBezTo>
                  <a:cubicBezTo>
                    <a:pt x="872" y="389"/>
                    <a:pt x="868" y="389"/>
                    <a:pt x="870" y="395"/>
                  </a:cubicBezTo>
                  <a:close/>
                  <a:moveTo>
                    <a:pt x="885" y="432"/>
                  </a:moveTo>
                  <a:cubicBezTo>
                    <a:pt x="877" y="433"/>
                    <a:pt x="873" y="431"/>
                    <a:pt x="872" y="424"/>
                  </a:cubicBezTo>
                  <a:cubicBezTo>
                    <a:pt x="874" y="422"/>
                    <a:pt x="878" y="423"/>
                    <a:pt x="882" y="423"/>
                  </a:cubicBezTo>
                  <a:cubicBezTo>
                    <a:pt x="883" y="425"/>
                    <a:pt x="884" y="429"/>
                    <a:pt x="885" y="432"/>
                  </a:cubicBezTo>
                  <a:close/>
                  <a:moveTo>
                    <a:pt x="937" y="549"/>
                  </a:moveTo>
                  <a:cubicBezTo>
                    <a:pt x="968" y="536"/>
                    <a:pt x="981" y="556"/>
                    <a:pt x="995" y="572"/>
                  </a:cubicBezTo>
                  <a:cubicBezTo>
                    <a:pt x="982" y="579"/>
                    <a:pt x="962" y="572"/>
                    <a:pt x="945" y="573"/>
                  </a:cubicBezTo>
                  <a:cubicBezTo>
                    <a:pt x="943" y="564"/>
                    <a:pt x="934" y="557"/>
                    <a:pt x="927" y="559"/>
                  </a:cubicBezTo>
                  <a:cubicBezTo>
                    <a:pt x="929" y="554"/>
                    <a:pt x="938" y="558"/>
                    <a:pt x="937" y="549"/>
                  </a:cubicBezTo>
                  <a:close/>
                  <a:moveTo>
                    <a:pt x="1015" y="469"/>
                  </a:moveTo>
                  <a:cubicBezTo>
                    <a:pt x="1007" y="476"/>
                    <a:pt x="990" y="475"/>
                    <a:pt x="984" y="468"/>
                  </a:cubicBezTo>
                  <a:cubicBezTo>
                    <a:pt x="984" y="460"/>
                    <a:pt x="977" y="460"/>
                    <a:pt x="975" y="454"/>
                  </a:cubicBezTo>
                  <a:cubicBezTo>
                    <a:pt x="979" y="451"/>
                    <a:pt x="980" y="444"/>
                    <a:pt x="983" y="440"/>
                  </a:cubicBezTo>
                  <a:cubicBezTo>
                    <a:pt x="986" y="439"/>
                    <a:pt x="992" y="441"/>
                    <a:pt x="993" y="438"/>
                  </a:cubicBezTo>
                  <a:cubicBezTo>
                    <a:pt x="987" y="438"/>
                    <a:pt x="994" y="435"/>
                    <a:pt x="995" y="434"/>
                  </a:cubicBezTo>
                  <a:cubicBezTo>
                    <a:pt x="986" y="433"/>
                    <a:pt x="970" y="432"/>
                    <a:pt x="966" y="423"/>
                  </a:cubicBezTo>
                  <a:cubicBezTo>
                    <a:pt x="967" y="420"/>
                    <a:pt x="974" y="423"/>
                    <a:pt x="975" y="420"/>
                  </a:cubicBezTo>
                  <a:cubicBezTo>
                    <a:pt x="956" y="412"/>
                    <a:pt x="934" y="408"/>
                    <a:pt x="927" y="387"/>
                  </a:cubicBezTo>
                  <a:cubicBezTo>
                    <a:pt x="937" y="392"/>
                    <a:pt x="945" y="398"/>
                    <a:pt x="954" y="403"/>
                  </a:cubicBezTo>
                  <a:cubicBezTo>
                    <a:pt x="957" y="399"/>
                    <a:pt x="967" y="398"/>
                    <a:pt x="961" y="391"/>
                  </a:cubicBezTo>
                  <a:cubicBezTo>
                    <a:pt x="968" y="391"/>
                    <a:pt x="972" y="387"/>
                    <a:pt x="978" y="390"/>
                  </a:cubicBezTo>
                  <a:cubicBezTo>
                    <a:pt x="967" y="419"/>
                    <a:pt x="1003" y="428"/>
                    <a:pt x="1017" y="444"/>
                  </a:cubicBezTo>
                  <a:cubicBezTo>
                    <a:pt x="1018" y="457"/>
                    <a:pt x="1011" y="460"/>
                    <a:pt x="1015" y="469"/>
                  </a:cubicBezTo>
                  <a:close/>
                  <a:moveTo>
                    <a:pt x="1415" y="399"/>
                  </a:moveTo>
                  <a:cubicBezTo>
                    <a:pt x="1418" y="399"/>
                    <a:pt x="1418" y="396"/>
                    <a:pt x="1422" y="397"/>
                  </a:cubicBezTo>
                  <a:cubicBezTo>
                    <a:pt x="1423" y="402"/>
                    <a:pt x="1429" y="408"/>
                    <a:pt x="1428" y="412"/>
                  </a:cubicBezTo>
                  <a:cubicBezTo>
                    <a:pt x="1424" y="413"/>
                    <a:pt x="1424" y="409"/>
                    <a:pt x="1421" y="412"/>
                  </a:cubicBezTo>
                  <a:cubicBezTo>
                    <a:pt x="1423" y="404"/>
                    <a:pt x="1416" y="405"/>
                    <a:pt x="1415" y="399"/>
                  </a:cubicBezTo>
                  <a:close/>
                  <a:moveTo>
                    <a:pt x="1412" y="385"/>
                  </a:moveTo>
                  <a:cubicBezTo>
                    <a:pt x="1417" y="383"/>
                    <a:pt x="1419" y="386"/>
                    <a:pt x="1425" y="384"/>
                  </a:cubicBezTo>
                  <a:cubicBezTo>
                    <a:pt x="1426" y="388"/>
                    <a:pt x="1423" y="388"/>
                    <a:pt x="1424" y="392"/>
                  </a:cubicBezTo>
                  <a:cubicBezTo>
                    <a:pt x="1420" y="392"/>
                    <a:pt x="1420" y="392"/>
                    <a:pt x="1420" y="392"/>
                  </a:cubicBezTo>
                  <a:cubicBezTo>
                    <a:pt x="1421" y="386"/>
                    <a:pt x="1414" y="388"/>
                    <a:pt x="1412" y="385"/>
                  </a:cubicBezTo>
                  <a:close/>
                  <a:moveTo>
                    <a:pt x="1398" y="387"/>
                  </a:moveTo>
                  <a:cubicBezTo>
                    <a:pt x="1400" y="390"/>
                    <a:pt x="1409" y="389"/>
                    <a:pt x="1411" y="387"/>
                  </a:cubicBezTo>
                  <a:cubicBezTo>
                    <a:pt x="1410" y="390"/>
                    <a:pt x="1410" y="394"/>
                    <a:pt x="1405" y="394"/>
                  </a:cubicBezTo>
                  <a:cubicBezTo>
                    <a:pt x="1403" y="391"/>
                    <a:pt x="1402" y="392"/>
                    <a:pt x="1399" y="393"/>
                  </a:cubicBezTo>
                  <a:cubicBezTo>
                    <a:pt x="1400" y="390"/>
                    <a:pt x="1394" y="389"/>
                    <a:pt x="1398" y="387"/>
                  </a:cubicBezTo>
                  <a:close/>
                  <a:moveTo>
                    <a:pt x="1259" y="345"/>
                  </a:moveTo>
                  <a:cubicBezTo>
                    <a:pt x="1260" y="345"/>
                    <a:pt x="1261" y="344"/>
                    <a:pt x="1262" y="343"/>
                  </a:cubicBezTo>
                  <a:cubicBezTo>
                    <a:pt x="1262" y="347"/>
                    <a:pt x="1265" y="346"/>
                    <a:pt x="1264" y="350"/>
                  </a:cubicBezTo>
                  <a:cubicBezTo>
                    <a:pt x="1260" y="351"/>
                    <a:pt x="1260" y="347"/>
                    <a:pt x="1259" y="345"/>
                  </a:cubicBezTo>
                  <a:close/>
                  <a:moveTo>
                    <a:pt x="1131" y="375"/>
                  </a:moveTo>
                  <a:cubicBezTo>
                    <a:pt x="1133" y="371"/>
                    <a:pt x="1135" y="369"/>
                    <a:pt x="1138" y="367"/>
                  </a:cubicBezTo>
                  <a:cubicBezTo>
                    <a:pt x="1137" y="371"/>
                    <a:pt x="1139" y="371"/>
                    <a:pt x="1139" y="375"/>
                  </a:cubicBezTo>
                  <a:lnTo>
                    <a:pt x="1131" y="375"/>
                  </a:lnTo>
                  <a:close/>
                  <a:moveTo>
                    <a:pt x="1072" y="536"/>
                  </a:moveTo>
                  <a:cubicBezTo>
                    <a:pt x="1070" y="537"/>
                    <a:pt x="1069" y="538"/>
                    <a:pt x="1070" y="540"/>
                  </a:cubicBezTo>
                  <a:cubicBezTo>
                    <a:pt x="1071" y="540"/>
                    <a:pt x="1071" y="541"/>
                    <a:pt x="1072" y="541"/>
                  </a:cubicBezTo>
                  <a:cubicBezTo>
                    <a:pt x="1073" y="538"/>
                    <a:pt x="1077" y="538"/>
                    <a:pt x="1082" y="538"/>
                  </a:cubicBezTo>
                  <a:cubicBezTo>
                    <a:pt x="1081" y="547"/>
                    <a:pt x="1079" y="549"/>
                    <a:pt x="1084" y="556"/>
                  </a:cubicBezTo>
                  <a:cubicBezTo>
                    <a:pt x="1076" y="563"/>
                    <a:pt x="1065" y="558"/>
                    <a:pt x="1057" y="558"/>
                  </a:cubicBezTo>
                  <a:cubicBezTo>
                    <a:pt x="1053" y="553"/>
                    <a:pt x="1049" y="544"/>
                    <a:pt x="1042" y="547"/>
                  </a:cubicBezTo>
                  <a:cubicBezTo>
                    <a:pt x="1043" y="542"/>
                    <a:pt x="1039" y="544"/>
                    <a:pt x="1039" y="542"/>
                  </a:cubicBezTo>
                  <a:cubicBezTo>
                    <a:pt x="1048" y="534"/>
                    <a:pt x="1060" y="530"/>
                    <a:pt x="1072" y="536"/>
                  </a:cubicBezTo>
                  <a:close/>
                  <a:moveTo>
                    <a:pt x="1082" y="395"/>
                  </a:moveTo>
                  <a:cubicBezTo>
                    <a:pt x="1077" y="398"/>
                    <a:pt x="1075" y="404"/>
                    <a:pt x="1068" y="405"/>
                  </a:cubicBezTo>
                  <a:cubicBezTo>
                    <a:pt x="1063" y="392"/>
                    <a:pt x="1044" y="395"/>
                    <a:pt x="1042" y="379"/>
                  </a:cubicBezTo>
                  <a:cubicBezTo>
                    <a:pt x="1043" y="379"/>
                    <a:pt x="1045" y="379"/>
                    <a:pt x="1045" y="377"/>
                  </a:cubicBezTo>
                  <a:cubicBezTo>
                    <a:pt x="1049" y="381"/>
                    <a:pt x="1053" y="385"/>
                    <a:pt x="1061" y="384"/>
                  </a:cubicBezTo>
                  <a:cubicBezTo>
                    <a:pt x="1064" y="386"/>
                    <a:pt x="1062" y="393"/>
                    <a:pt x="1066" y="394"/>
                  </a:cubicBezTo>
                  <a:cubicBezTo>
                    <a:pt x="1071" y="393"/>
                    <a:pt x="1077" y="393"/>
                    <a:pt x="1078" y="388"/>
                  </a:cubicBezTo>
                  <a:cubicBezTo>
                    <a:pt x="1080" y="383"/>
                    <a:pt x="1071" y="381"/>
                    <a:pt x="1077" y="380"/>
                  </a:cubicBezTo>
                  <a:cubicBezTo>
                    <a:pt x="1086" y="380"/>
                    <a:pt x="1077" y="391"/>
                    <a:pt x="1082" y="395"/>
                  </a:cubicBezTo>
                  <a:close/>
                  <a:moveTo>
                    <a:pt x="1096" y="580"/>
                  </a:moveTo>
                  <a:cubicBezTo>
                    <a:pt x="1094" y="582"/>
                    <a:pt x="1097" y="588"/>
                    <a:pt x="1092" y="588"/>
                  </a:cubicBezTo>
                  <a:cubicBezTo>
                    <a:pt x="1093" y="584"/>
                    <a:pt x="1090" y="584"/>
                    <a:pt x="1090" y="580"/>
                  </a:cubicBezTo>
                  <a:lnTo>
                    <a:pt x="1096" y="580"/>
                  </a:lnTo>
                  <a:close/>
                  <a:moveTo>
                    <a:pt x="1147" y="547"/>
                  </a:moveTo>
                  <a:cubicBezTo>
                    <a:pt x="1138" y="543"/>
                    <a:pt x="1126" y="543"/>
                    <a:pt x="1126" y="529"/>
                  </a:cubicBezTo>
                  <a:cubicBezTo>
                    <a:pt x="1129" y="525"/>
                    <a:pt x="1133" y="528"/>
                    <a:pt x="1139" y="528"/>
                  </a:cubicBezTo>
                  <a:cubicBezTo>
                    <a:pt x="1139" y="536"/>
                    <a:pt x="1152" y="543"/>
                    <a:pt x="1147" y="547"/>
                  </a:cubicBezTo>
                  <a:close/>
                  <a:moveTo>
                    <a:pt x="1179" y="562"/>
                  </a:moveTo>
                  <a:cubicBezTo>
                    <a:pt x="1181" y="567"/>
                    <a:pt x="1179" y="575"/>
                    <a:pt x="1176" y="579"/>
                  </a:cubicBezTo>
                  <a:cubicBezTo>
                    <a:pt x="1172" y="577"/>
                    <a:pt x="1178" y="575"/>
                    <a:pt x="1174" y="573"/>
                  </a:cubicBezTo>
                  <a:cubicBezTo>
                    <a:pt x="1168" y="582"/>
                    <a:pt x="1158" y="581"/>
                    <a:pt x="1145" y="584"/>
                  </a:cubicBezTo>
                  <a:cubicBezTo>
                    <a:pt x="1144" y="576"/>
                    <a:pt x="1137" y="575"/>
                    <a:pt x="1133" y="571"/>
                  </a:cubicBezTo>
                  <a:cubicBezTo>
                    <a:pt x="1127" y="580"/>
                    <a:pt x="1107" y="593"/>
                    <a:pt x="1098" y="578"/>
                  </a:cubicBezTo>
                  <a:cubicBezTo>
                    <a:pt x="1103" y="578"/>
                    <a:pt x="1107" y="578"/>
                    <a:pt x="1108" y="575"/>
                  </a:cubicBezTo>
                  <a:cubicBezTo>
                    <a:pt x="1103" y="574"/>
                    <a:pt x="1094" y="577"/>
                    <a:pt x="1091" y="574"/>
                  </a:cubicBezTo>
                  <a:cubicBezTo>
                    <a:pt x="1126" y="567"/>
                    <a:pt x="1150" y="571"/>
                    <a:pt x="1179" y="562"/>
                  </a:cubicBezTo>
                  <a:close/>
                  <a:moveTo>
                    <a:pt x="1183" y="532"/>
                  </a:moveTo>
                  <a:cubicBezTo>
                    <a:pt x="1181" y="533"/>
                    <a:pt x="1175" y="531"/>
                    <a:pt x="1175" y="534"/>
                  </a:cubicBezTo>
                  <a:cubicBezTo>
                    <a:pt x="1177" y="542"/>
                    <a:pt x="1185" y="534"/>
                    <a:pt x="1187" y="542"/>
                  </a:cubicBezTo>
                  <a:cubicBezTo>
                    <a:pt x="1183" y="546"/>
                    <a:pt x="1178" y="550"/>
                    <a:pt x="1172" y="550"/>
                  </a:cubicBezTo>
                  <a:cubicBezTo>
                    <a:pt x="1174" y="545"/>
                    <a:pt x="1171" y="548"/>
                    <a:pt x="1169" y="545"/>
                  </a:cubicBezTo>
                  <a:cubicBezTo>
                    <a:pt x="1176" y="543"/>
                    <a:pt x="1172" y="534"/>
                    <a:pt x="1172" y="529"/>
                  </a:cubicBezTo>
                  <a:cubicBezTo>
                    <a:pt x="1177" y="526"/>
                    <a:pt x="1181" y="523"/>
                    <a:pt x="1186" y="520"/>
                  </a:cubicBezTo>
                  <a:cubicBezTo>
                    <a:pt x="1188" y="526"/>
                    <a:pt x="1185" y="529"/>
                    <a:pt x="1183" y="532"/>
                  </a:cubicBezTo>
                  <a:close/>
                  <a:moveTo>
                    <a:pt x="1251" y="513"/>
                  </a:moveTo>
                  <a:cubicBezTo>
                    <a:pt x="1257" y="525"/>
                    <a:pt x="1250" y="535"/>
                    <a:pt x="1255" y="545"/>
                  </a:cubicBezTo>
                  <a:cubicBezTo>
                    <a:pt x="1251" y="546"/>
                    <a:pt x="1251" y="546"/>
                    <a:pt x="1251" y="546"/>
                  </a:cubicBezTo>
                  <a:cubicBezTo>
                    <a:pt x="1251" y="542"/>
                    <a:pt x="1250" y="540"/>
                    <a:pt x="1248" y="539"/>
                  </a:cubicBezTo>
                  <a:cubicBezTo>
                    <a:pt x="1237" y="547"/>
                    <a:pt x="1228" y="539"/>
                    <a:pt x="1218" y="539"/>
                  </a:cubicBezTo>
                  <a:cubicBezTo>
                    <a:pt x="1217" y="534"/>
                    <a:pt x="1224" y="537"/>
                    <a:pt x="1226" y="536"/>
                  </a:cubicBezTo>
                  <a:cubicBezTo>
                    <a:pt x="1226" y="534"/>
                    <a:pt x="1225" y="534"/>
                    <a:pt x="1225" y="532"/>
                  </a:cubicBezTo>
                  <a:cubicBezTo>
                    <a:pt x="1230" y="532"/>
                    <a:pt x="1236" y="532"/>
                    <a:pt x="1234" y="526"/>
                  </a:cubicBezTo>
                  <a:cubicBezTo>
                    <a:pt x="1233" y="526"/>
                    <a:pt x="1232" y="525"/>
                    <a:pt x="1231" y="525"/>
                  </a:cubicBezTo>
                  <a:cubicBezTo>
                    <a:pt x="1230" y="529"/>
                    <a:pt x="1222" y="526"/>
                    <a:pt x="1224" y="532"/>
                  </a:cubicBezTo>
                  <a:cubicBezTo>
                    <a:pt x="1218" y="527"/>
                    <a:pt x="1215" y="528"/>
                    <a:pt x="1204" y="529"/>
                  </a:cubicBezTo>
                  <a:cubicBezTo>
                    <a:pt x="1202" y="525"/>
                    <a:pt x="1199" y="522"/>
                    <a:pt x="1201" y="518"/>
                  </a:cubicBezTo>
                  <a:cubicBezTo>
                    <a:pt x="1218" y="516"/>
                    <a:pt x="1231" y="515"/>
                    <a:pt x="1251" y="513"/>
                  </a:cubicBezTo>
                  <a:close/>
                  <a:moveTo>
                    <a:pt x="1251" y="512"/>
                  </a:moveTo>
                  <a:cubicBezTo>
                    <a:pt x="1245" y="511"/>
                    <a:pt x="1236" y="512"/>
                    <a:pt x="1235" y="506"/>
                  </a:cubicBezTo>
                  <a:cubicBezTo>
                    <a:pt x="1236" y="504"/>
                    <a:pt x="1239" y="503"/>
                    <a:pt x="1240" y="501"/>
                  </a:cubicBezTo>
                  <a:cubicBezTo>
                    <a:pt x="1236" y="500"/>
                    <a:pt x="1234" y="498"/>
                    <a:pt x="1230" y="498"/>
                  </a:cubicBezTo>
                  <a:cubicBezTo>
                    <a:pt x="1230" y="487"/>
                    <a:pt x="1245" y="493"/>
                    <a:pt x="1253" y="494"/>
                  </a:cubicBezTo>
                  <a:cubicBezTo>
                    <a:pt x="1257" y="502"/>
                    <a:pt x="1250" y="503"/>
                    <a:pt x="1251" y="512"/>
                  </a:cubicBezTo>
                  <a:close/>
                  <a:moveTo>
                    <a:pt x="1337" y="549"/>
                  </a:moveTo>
                  <a:cubicBezTo>
                    <a:pt x="1327" y="551"/>
                    <a:pt x="1325" y="569"/>
                    <a:pt x="1336" y="570"/>
                  </a:cubicBezTo>
                  <a:cubicBezTo>
                    <a:pt x="1337" y="573"/>
                    <a:pt x="1335" y="573"/>
                    <a:pt x="1335" y="576"/>
                  </a:cubicBezTo>
                  <a:cubicBezTo>
                    <a:pt x="1333" y="577"/>
                    <a:pt x="1327" y="574"/>
                    <a:pt x="1327" y="577"/>
                  </a:cubicBezTo>
                  <a:cubicBezTo>
                    <a:pt x="1327" y="579"/>
                    <a:pt x="1331" y="578"/>
                    <a:pt x="1330" y="581"/>
                  </a:cubicBezTo>
                  <a:cubicBezTo>
                    <a:pt x="1327" y="584"/>
                    <a:pt x="1326" y="582"/>
                    <a:pt x="1324" y="580"/>
                  </a:cubicBezTo>
                  <a:cubicBezTo>
                    <a:pt x="1320" y="587"/>
                    <a:pt x="1309" y="590"/>
                    <a:pt x="1303" y="588"/>
                  </a:cubicBezTo>
                  <a:cubicBezTo>
                    <a:pt x="1310" y="583"/>
                    <a:pt x="1307" y="574"/>
                    <a:pt x="1304" y="572"/>
                  </a:cubicBezTo>
                  <a:cubicBezTo>
                    <a:pt x="1298" y="572"/>
                    <a:pt x="1298" y="572"/>
                    <a:pt x="1298" y="572"/>
                  </a:cubicBezTo>
                  <a:cubicBezTo>
                    <a:pt x="1300" y="574"/>
                    <a:pt x="1302" y="576"/>
                    <a:pt x="1303" y="578"/>
                  </a:cubicBezTo>
                  <a:cubicBezTo>
                    <a:pt x="1300" y="581"/>
                    <a:pt x="1298" y="578"/>
                    <a:pt x="1296" y="580"/>
                  </a:cubicBezTo>
                  <a:cubicBezTo>
                    <a:pt x="1298" y="581"/>
                    <a:pt x="1297" y="586"/>
                    <a:pt x="1300" y="587"/>
                  </a:cubicBezTo>
                  <a:cubicBezTo>
                    <a:pt x="1298" y="589"/>
                    <a:pt x="1288" y="593"/>
                    <a:pt x="1287" y="589"/>
                  </a:cubicBezTo>
                  <a:cubicBezTo>
                    <a:pt x="1294" y="589"/>
                    <a:pt x="1294" y="578"/>
                    <a:pt x="1290" y="576"/>
                  </a:cubicBezTo>
                  <a:cubicBezTo>
                    <a:pt x="1288" y="576"/>
                    <a:pt x="1288" y="578"/>
                    <a:pt x="1285" y="578"/>
                  </a:cubicBezTo>
                  <a:cubicBezTo>
                    <a:pt x="1283" y="573"/>
                    <a:pt x="1290" y="577"/>
                    <a:pt x="1289" y="574"/>
                  </a:cubicBezTo>
                  <a:cubicBezTo>
                    <a:pt x="1285" y="572"/>
                    <a:pt x="1286" y="568"/>
                    <a:pt x="1285" y="567"/>
                  </a:cubicBezTo>
                  <a:cubicBezTo>
                    <a:pt x="1282" y="568"/>
                    <a:pt x="1277" y="566"/>
                    <a:pt x="1277" y="569"/>
                  </a:cubicBezTo>
                  <a:cubicBezTo>
                    <a:pt x="1276" y="574"/>
                    <a:pt x="1280" y="574"/>
                    <a:pt x="1282" y="577"/>
                  </a:cubicBezTo>
                  <a:cubicBezTo>
                    <a:pt x="1274" y="577"/>
                    <a:pt x="1274" y="577"/>
                    <a:pt x="1274" y="577"/>
                  </a:cubicBezTo>
                  <a:cubicBezTo>
                    <a:pt x="1275" y="566"/>
                    <a:pt x="1269" y="559"/>
                    <a:pt x="1253" y="562"/>
                  </a:cubicBezTo>
                  <a:cubicBezTo>
                    <a:pt x="1254" y="556"/>
                    <a:pt x="1253" y="554"/>
                    <a:pt x="1254" y="551"/>
                  </a:cubicBezTo>
                  <a:cubicBezTo>
                    <a:pt x="1284" y="559"/>
                    <a:pt x="1316" y="543"/>
                    <a:pt x="1337" y="549"/>
                  </a:cubicBezTo>
                  <a:close/>
                  <a:moveTo>
                    <a:pt x="1417" y="477"/>
                  </a:moveTo>
                  <a:cubicBezTo>
                    <a:pt x="1422" y="478"/>
                    <a:pt x="1425" y="481"/>
                    <a:pt x="1426" y="485"/>
                  </a:cubicBezTo>
                  <a:cubicBezTo>
                    <a:pt x="1420" y="485"/>
                    <a:pt x="1419" y="481"/>
                    <a:pt x="1417" y="477"/>
                  </a:cubicBezTo>
                  <a:close/>
                  <a:moveTo>
                    <a:pt x="1384" y="481"/>
                  </a:moveTo>
                  <a:cubicBezTo>
                    <a:pt x="1387" y="477"/>
                    <a:pt x="1392" y="474"/>
                    <a:pt x="1400" y="477"/>
                  </a:cubicBezTo>
                  <a:cubicBezTo>
                    <a:pt x="1398" y="484"/>
                    <a:pt x="1399" y="492"/>
                    <a:pt x="1405" y="495"/>
                  </a:cubicBezTo>
                  <a:cubicBezTo>
                    <a:pt x="1400" y="498"/>
                    <a:pt x="1399" y="500"/>
                    <a:pt x="1394" y="499"/>
                  </a:cubicBezTo>
                  <a:cubicBezTo>
                    <a:pt x="1393" y="494"/>
                    <a:pt x="1398" y="495"/>
                    <a:pt x="1396" y="490"/>
                  </a:cubicBezTo>
                  <a:cubicBezTo>
                    <a:pt x="1393" y="494"/>
                    <a:pt x="1392" y="488"/>
                    <a:pt x="1387" y="489"/>
                  </a:cubicBezTo>
                  <a:cubicBezTo>
                    <a:pt x="1390" y="483"/>
                    <a:pt x="1387" y="486"/>
                    <a:pt x="1384" y="481"/>
                  </a:cubicBezTo>
                  <a:close/>
                  <a:moveTo>
                    <a:pt x="1472" y="570"/>
                  </a:moveTo>
                  <a:cubicBezTo>
                    <a:pt x="1473" y="572"/>
                    <a:pt x="1475" y="573"/>
                    <a:pt x="1476" y="576"/>
                  </a:cubicBezTo>
                  <a:cubicBezTo>
                    <a:pt x="1472" y="577"/>
                    <a:pt x="1468" y="572"/>
                    <a:pt x="1472" y="570"/>
                  </a:cubicBezTo>
                  <a:close/>
                  <a:moveTo>
                    <a:pt x="1469" y="555"/>
                  </a:moveTo>
                  <a:cubicBezTo>
                    <a:pt x="1471" y="560"/>
                    <a:pt x="1465" y="559"/>
                    <a:pt x="1460" y="559"/>
                  </a:cubicBezTo>
                  <a:cubicBezTo>
                    <a:pt x="1459" y="554"/>
                    <a:pt x="1466" y="552"/>
                    <a:pt x="1469" y="555"/>
                  </a:cubicBezTo>
                  <a:close/>
                  <a:moveTo>
                    <a:pt x="1492" y="536"/>
                  </a:moveTo>
                  <a:cubicBezTo>
                    <a:pt x="1491" y="540"/>
                    <a:pt x="1485" y="540"/>
                    <a:pt x="1482" y="542"/>
                  </a:cubicBezTo>
                  <a:cubicBezTo>
                    <a:pt x="1483" y="544"/>
                    <a:pt x="1486" y="543"/>
                    <a:pt x="1485" y="546"/>
                  </a:cubicBezTo>
                  <a:cubicBezTo>
                    <a:pt x="1485" y="548"/>
                    <a:pt x="1481" y="547"/>
                    <a:pt x="1483" y="551"/>
                  </a:cubicBezTo>
                  <a:cubicBezTo>
                    <a:pt x="1477" y="551"/>
                    <a:pt x="1476" y="554"/>
                    <a:pt x="1472" y="552"/>
                  </a:cubicBezTo>
                  <a:cubicBezTo>
                    <a:pt x="1472" y="549"/>
                    <a:pt x="1473" y="549"/>
                    <a:pt x="1473" y="546"/>
                  </a:cubicBezTo>
                  <a:cubicBezTo>
                    <a:pt x="1469" y="542"/>
                    <a:pt x="1461" y="549"/>
                    <a:pt x="1457" y="543"/>
                  </a:cubicBezTo>
                  <a:cubicBezTo>
                    <a:pt x="1464" y="543"/>
                    <a:pt x="1466" y="542"/>
                    <a:pt x="1462" y="538"/>
                  </a:cubicBezTo>
                  <a:cubicBezTo>
                    <a:pt x="1469" y="537"/>
                    <a:pt x="1472" y="534"/>
                    <a:pt x="1477" y="538"/>
                  </a:cubicBezTo>
                  <a:cubicBezTo>
                    <a:pt x="1473" y="535"/>
                    <a:pt x="1492" y="532"/>
                    <a:pt x="1492" y="536"/>
                  </a:cubicBezTo>
                  <a:close/>
                  <a:moveTo>
                    <a:pt x="1516" y="572"/>
                  </a:moveTo>
                  <a:cubicBezTo>
                    <a:pt x="1509" y="570"/>
                    <a:pt x="1506" y="566"/>
                    <a:pt x="1502" y="564"/>
                  </a:cubicBezTo>
                  <a:cubicBezTo>
                    <a:pt x="1507" y="564"/>
                    <a:pt x="1508" y="561"/>
                    <a:pt x="1513" y="562"/>
                  </a:cubicBezTo>
                  <a:cubicBezTo>
                    <a:pt x="1510" y="568"/>
                    <a:pt x="1516" y="566"/>
                    <a:pt x="1516" y="572"/>
                  </a:cubicBezTo>
                  <a:close/>
                  <a:moveTo>
                    <a:pt x="1580" y="642"/>
                  </a:moveTo>
                  <a:cubicBezTo>
                    <a:pt x="1575" y="643"/>
                    <a:pt x="1571" y="644"/>
                    <a:pt x="1571" y="638"/>
                  </a:cubicBezTo>
                  <a:cubicBezTo>
                    <a:pt x="1574" y="639"/>
                    <a:pt x="1578" y="639"/>
                    <a:pt x="1580" y="642"/>
                  </a:cubicBezTo>
                  <a:close/>
                  <a:moveTo>
                    <a:pt x="1594" y="444"/>
                  </a:moveTo>
                  <a:cubicBezTo>
                    <a:pt x="1592" y="444"/>
                    <a:pt x="1590" y="444"/>
                    <a:pt x="1589" y="443"/>
                  </a:cubicBezTo>
                  <a:cubicBezTo>
                    <a:pt x="1587" y="439"/>
                    <a:pt x="1592" y="440"/>
                    <a:pt x="1594" y="440"/>
                  </a:cubicBezTo>
                  <a:lnTo>
                    <a:pt x="1594" y="444"/>
                  </a:lnTo>
                  <a:close/>
                  <a:moveTo>
                    <a:pt x="1589" y="452"/>
                  </a:moveTo>
                  <a:cubicBezTo>
                    <a:pt x="1591" y="450"/>
                    <a:pt x="1595" y="450"/>
                    <a:pt x="1597" y="448"/>
                  </a:cubicBezTo>
                  <a:cubicBezTo>
                    <a:pt x="1600" y="453"/>
                    <a:pt x="1590" y="458"/>
                    <a:pt x="1589" y="452"/>
                  </a:cubicBezTo>
                  <a:close/>
                  <a:moveTo>
                    <a:pt x="1689" y="632"/>
                  </a:moveTo>
                  <a:cubicBezTo>
                    <a:pt x="1690" y="630"/>
                    <a:pt x="1689" y="627"/>
                    <a:pt x="1691" y="626"/>
                  </a:cubicBezTo>
                  <a:cubicBezTo>
                    <a:pt x="1696" y="631"/>
                    <a:pt x="1692" y="622"/>
                    <a:pt x="1696" y="623"/>
                  </a:cubicBezTo>
                  <a:cubicBezTo>
                    <a:pt x="1698" y="624"/>
                    <a:pt x="1695" y="627"/>
                    <a:pt x="1697" y="630"/>
                  </a:cubicBezTo>
                  <a:cubicBezTo>
                    <a:pt x="1694" y="630"/>
                    <a:pt x="1694" y="632"/>
                    <a:pt x="1689" y="632"/>
                  </a:cubicBezTo>
                  <a:close/>
                  <a:moveTo>
                    <a:pt x="1671" y="634"/>
                  </a:moveTo>
                  <a:cubicBezTo>
                    <a:pt x="1672" y="631"/>
                    <a:pt x="1671" y="630"/>
                    <a:pt x="1673" y="626"/>
                  </a:cubicBezTo>
                  <a:cubicBezTo>
                    <a:pt x="1680" y="625"/>
                    <a:pt x="1680" y="625"/>
                    <a:pt x="1680" y="625"/>
                  </a:cubicBezTo>
                  <a:cubicBezTo>
                    <a:pt x="1680" y="630"/>
                    <a:pt x="1676" y="630"/>
                    <a:pt x="1677" y="635"/>
                  </a:cubicBezTo>
                  <a:cubicBezTo>
                    <a:pt x="1679" y="635"/>
                    <a:pt x="1679" y="634"/>
                    <a:pt x="1680" y="633"/>
                  </a:cubicBezTo>
                  <a:cubicBezTo>
                    <a:pt x="1679" y="638"/>
                    <a:pt x="1682" y="639"/>
                    <a:pt x="1683" y="641"/>
                  </a:cubicBezTo>
                  <a:cubicBezTo>
                    <a:pt x="1677" y="641"/>
                    <a:pt x="1677" y="634"/>
                    <a:pt x="1671" y="634"/>
                  </a:cubicBezTo>
                  <a:close/>
                  <a:moveTo>
                    <a:pt x="1632" y="641"/>
                  </a:moveTo>
                  <a:cubicBezTo>
                    <a:pt x="1635" y="642"/>
                    <a:pt x="1638" y="639"/>
                    <a:pt x="1634" y="638"/>
                  </a:cubicBezTo>
                  <a:cubicBezTo>
                    <a:pt x="1634" y="639"/>
                    <a:pt x="1633" y="640"/>
                    <a:pt x="1633" y="638"/>
                  </a:cubicBezTo>
                  <a:cubicBezTo>
                    <a:pt x="1639" y="634"/>
                    <a:pt x="1646" y="639"/>
                    <a:pt x="1650" y="633"/>
                  </a:cubicBezTo>
                  <a:cubicBezTo>
                    <a:pt x="1651" y="636"/>
                    <a:pt x="1654" y="643"/>
                    <a:pt x="1656" y="640"/>
                  </a:cubicBezTo>
                  <a:cubicBezTo>
                    <a:pt x="1654" y="637"/>
                    <a:pt x="1652" y="634"/>
                    <a:pt x="1656" y="632"/>
                  </a:cubicBezTo>
                  <a:cubicBezTo>
                    <a:pt x="1653" y="631"/>
                    <a:pt x="1650" y="632"/>
                    <a:pt x="1650" y="628"/>
                  </a:cubicBezTo>
                  <a:cubicBezTo>
                    <a:pt x="1656" y="628"/>
                    <a:pt x="1664" y="625"/>
                    <a:pt x="1668" y="630"/>
                  </a:cubicBezTo>
                  <a:cubicBezTo>
                    <a:pt x="1665" y="631"/>
                    <a:pt x="1657" y="628"/>
                    <a:pt x="1658" y="633"/>
                  </a:cubicBezTo>
                  <a:cubicBezTo>
                    <a:pt x="1663" y="633"/>
                    <a:pt x="1668" y="632"/>
                    <a:pt x="1669" y="635"/>
                  </a:cubicBezTo>
                  <a:cubicBezTo>
                    <a:pt x="1667" y="636"/>
                    <a:pt x="1664" y="641"/>
                    <a:pt x="1668" y="638"/>
                  </a:cubicBezTo>
                  <a:cubicBezTo>
                    <a:pt x="1669" y="642"/>
                    <a:pt x="1667" y="643"/>
                    <a:pt x="1667" y="646"/>
                  </a:cubicBezTo>
                  <a:cubicBezTo>
                    <a:pt x="1658" y="644"/>
                    <a:pt x="1640" y="647"/>
                    <a:pt x="1641" y="638"/>
                  </a:cubicBezTo>
                  <a:cubicBezTo>
                    <a:pt x="1639" y="640"/>
                    <a:pt x="1635" y="645"/>
                    <a:pt x="1632" y="641"/>
                  </a:cubicBezTo>
                  <a:close/>
                  <a:moveTo>
                    <a:pt x="1645" y="611"/>
                  </a:moveTo>
                  <a:cubicBezTo>
                    <a:pt x="1651" y="611"/>
                    <a:pt x="1651" y="610"/>
                    <a:pt x="1655" y="611"/>
                  </a:cubicBezTo>
                  <a:cubicBezTo>
                    <a:pt x="1656" y="618"/>
                    <a:pt x="1645" y="616"/>
                    <a:pt x="1645" y="611"/>
                  </a:cubicBezTo>
                  <a:close/>
                  <a:moveTo>
                    <a:pt x="1628" y="640"/>
                  </a:moveTo>
                  <a:cubicBezTo>
                    <a:pt x="1621" y="640"/>
                    <a:pt x="1621" y="640"/>
                    <a:pt x="1621" y="640"/>
                  </a:cubicBezTo>
                  <a:cubicBezTo>
                    <a:pt x="1619" y="636"/>
                    <a:pt x="1629" y="636"/>
                    <a:pt x="1628" y="640"/>
                  </a:cubicBezTo>
                  <a:close/>
                  <a:moveTo>
                    <a:pt x="1610" y="570"/>
                  </a:moveTo>
                  <a:cubicBezTo>
                    <a:pt x="1611" y="569"/>
                    <a:pt x="1620" y="567"/>
                    <a:pt x="1622" y="570"/>
                  </a:cubicBezTo>
                  <a:cubicBezTo>
                    <a:pt x="1618" y="569"/>
                    <a:pt x="1612" y="574"/>
                    <a:pt x="1610" y="570"/>
                  </a:cubicBezTo>
                  <a:close/>
                  <a:moveTo>
                    <a:pt x="1586" y="562"/>
                  </a:moveTo>
                  <a:cubicBezTo>
                    <a:pt x="1598" y="559"/>
                    <a:pt x="1606" y="559"/>
                    <a:pt x="1621" y="556"/>
                  </a:cubicBezTo>
                  <a:cubicBezTo>
                    <a:pt x="1624" y="558"/>
                    <a:pt x="1627" y="561"/>
                    <a:pt x="1630" y="564"/>
                  </a:cubicBezTo>
                  <a:cubicBezTo>
                    <a:pt x="1637" y="561"/>
                    <a:pt x="1651" y="563"/>
                    <a:pt x="1652" y="572"/>
                  </a:cubicBezTo>
                  <a:cubicBezTo>
                    <a:pt x="1651" y="568"/>
                    <a:pt x="1655" y="568"/>
                    <a:pt x="1657" y="565"/>
                  </a:cubicBezTo>
                  <a:cubicBezTo>
                    <a:pt x="1656" y="565"/>
                    <a:pt x="1654" y="565"/>
                    <a:pt x="1654" y="564"/>
                  </a:cubicBezTo>
                  <a:cubicBezTo>
                    <a:pt x="1661" y="564"/>
                    <a:pt x="1660" y="572"/>
                    <a:pt x="1665" y="574"/>
                  </a:cubicBezTo>
                  <a:cubicBezTo>
                    <a:pt x="1661" y="576"/>
                    <a:pt x="1661" y="576"/>
                    <a:pt x="1657" y="575"/>
                  </a:cubicBezTo>
                  <a:cubicBezTo>
                    <a:pt x="1655" y="572"/>
                    <a:pt x="1660" y="570"/>
                    <a:pt x="1657" y="569"/>
                  </a:cubicBezTo>
                  <a:cubicBezTo>
                    <a:pt x="1655" y="571"/>
                    <a:pt x="1655" y="575"/>
                    <a:pt x="1653" y="576"/>
                  </a:cubicBezTo>
                  <a:cubicBezTo>
                    <a:pt x="1642" y="581"/>
                    <a:pt x="1635" y="574"/>
                    <a:pt x="1625" y="579"/>
                  </a:cubicBezTo>
                  <a:cubicBezTo>
                    <a:pt x="1620" y="574"/>
                    <a:pt x="1622" y="573"/>
                    <a:pt x="1623" y="567"/>
                  </a:cubicBezTo>
                  <a:cubicBezTo>
                    <a:pt x="1618" y="564"/>
                    <a:pt x="1607" y="569"/>
                    <a:pt x="1606" y="561"/>
                  </a:cubicBezTo>
                  <a:cubicBezTo>
                    <a:pt x="1603" y="561"/>
                    <a:pt x="1601" y="563"/>
                    <a:pt x="1597" y="563"/>
                  </a:cubicBezTo>
                  <a:cubicBezTo>
                    <a:pt x="1605" y="568"/>
                    <a:pt x="1596" y="571"/>
                    <a:pt x="1599" y="577"/>
                  </a:cubicBezTo>
                  <a:cubicBezTo>
                    <a:pt x="1595" y="580"/>
                    <a:pt x="1594" y="577"/>
                    <a:pt x="1588" y="578"/>
                  </a:cubicBezTo>
                  <a:cubicBezTo>
                    <a:pt x="1587" y="573"/>
                    <a:pt x="1596" y="577"/>
                    <a:pt x="1595" y="572"/>
                  </a:cubicBezTo>
                  <a:cubicBezTo>
                    <a:pt x="1589" y="573"/>
                    <a:pt x="1588" y="570"/>
                    <a:pt x="1585" y="567"/>
                  </a:cubicBezTo>
                  <a:cubicBezTo>
                    <a:pt x="1587" y="567"/>
                    <a:pt x="1586" y="564"/>
                    <a:pt x="1586" y="562"/>
                  </a:cubicBezTo>
                  <a:close/>
                  <a:moveTo>
                    <a:pt x="1660" y="523"/>
                  </a:moveTo>
                  <a:cubicBezTo>
                    <a:pt x="1646" y="527"/>
                    <a:pt x="1622" y="523"/>
                    <a:pt x="1610" y="530"/>
                  </a:cubicBezTo>
                  <a:cubicBezTo>
                    <a:pt x="1616" y="531"/>
                    <a:pt x="1618" y="528"/>
                    <a:pt x="1623" y="530"/>
                  </a:cubicBezTo>
                  <a:cubicBezTo>
                    <a:pt x="1621" y="535"/>
                    <a:pt x="1619" y="539"/>
                    <a:pt x="1615" y="542"/>
                  </a:cubicBezTo>
                  <a:cubicBezTo>
                    <a:pt x="1611" y="535"/>
                    <a:pt x="1606" y="531"/>
                    <a:pt x="1598" y="529"/>
                  </a:cubicBezTo>
                  <a:cubicBezTo>
                    <a:pt x="1598" y="526"/>
                    <a:pt x="1600" y="526"/>
                    <a:pt x="1599" y="523"/>
                  </a:cubicBezTo>
                  <a:cubicBezTo>
                    <a:pt x="1587" y="529"/>
                    <a:pt x="1596" y="513"/>
                    <a:pt x="1592" y="507"/>
                  </a:cubicBezTo>
                  <a:cubicBezTo>
                    <a:pt x="1609" y="502"/>
                    <a:pt x="1617" y="522"/>
                    <a:pt x="1634" y="510"/>
                  </a:cubicBezTo>
                  <a:cubicBezTo>
                    <a:pt x="1633" y="508"/>
                    <a:pt x="1632" y="507"/>
                    <a:pt x="1632" y="504"/>
                  </a:cubicBezTo>
                  <a:cubicBezTo>
                    <a:pt x="1640" y="505"/>
                    <a:pt x="1642" y="506"/>
                    <a:pt x="1649" y="503"/>
                  </a:cubicBezTo>
                  <a:cubicBezTo>
                    <a:pt x="1651" y="506"/>
                    <a:pt x="1649" y="507"/>
                    <a:pt x="1649" y="510"/>
                  </a:cubicBezTo>
                  <a:cubicBezTo>
                    <a:pt x="1652" y="510"/>
                    <a:pt x="1651" y="506"/>
                    <a:pt x="1654" y="506"/>
                  </a:cubicBezTo>
                  <a:cubicBezTo>
                    <a:pt x="1659" y="511"/>
                    <a:pt x="1660" y="518"/>
                    <a:pt x="1660" y="523"/>
                  </a:cubicBezTo>
                  <a:close/>
                  <a:moveTo>
                    <a:pt x="1698" y="512"/>
                  </a:moveTo>
                  <a:cubicBezTo>
                    <a:pt x="1692" y="515"/>
                    <a:pt x="1688" y="521"/>
                    <a:pt x="1682" y="516"/>
                  </a:cubicBezTo>
                  <a:cubicBezTo>
                    <a:pt x="1678" y="519"/>
                    <a:pt x="1672" y="522"/>
                    <a:pt x="1666" y="523"/>
                  </a:cubicBezTo>
                  <a:cubicBezTo>
                    <a:pt x="1662" y="515"/>
                    <a:pt x="1658" y="509"/>
                    <a:pt x="1659" y="502"/>
                  </a:cubicBezTo>
                  <a:cubicBezTo>
                    <a:pt x="1668" y="508"/>
                    <a:pt x="1678" y="517"/>
                    <a:pt x="1691" y="514"/>
                  </a:cubicBezTo>
                  <a:cubicBezTo>
                    <a:pt x="1689" y="509"/>
                    <a:pt x="1697" y="508"/>
                    <a:pt x="1698" y="512"/>
                  </a:cubicBezTo>
                  <a:close/>
                  <a:moveTo>
                    <a:pt x="1786" y="606"/>
                  </a:moveTo>
                  <a:cubicBezTo>
                    <a:pt x="1786" y="602"/>
                    <a:pt x="1797" y="599"/>
                    <a:pt x="1797" y="605"/>
                  </a:cubicBezTo>
                  <a:lnTo>
                    <a:pt x="1786" y="606"/>
                  </a:lnTo>
                  <a:close/>
                  <a:moveTo>
                    <a:pt x="1748" y="607"/>
                  </a:moveTo>
                  <a:cubicBezTo>
                    <a:pt x="1750" y="607"/>
                    <a:pt x="1749" y="603"/>
                    <a:pt x="1750" y="602"/>
                  </a:cubicBezTo>
                  <a:cubicBezTo>
                    <a:pt x="1757" y="600"/>
                    <a:pt x="1760" y="601"/>
                    <a:pt x="1767" y="602"/>
                  </a:cubicBezTo>
                  <a:cubicBezTo>
                    <a:pt x="1767" y="608"/>
                    <a:pt x="1767" y="608"/>
                    <a:pt x="1767" y="608"/>
                  </a:cubicBezTo>
                  <a:cubicBezTo>
                    <a:pt x="1764" y="609"/>
                    <a:pt x="1756" y="609"/>
                    <a:pt x="1760" y="614"/>
                  </a:cubicBezTo>
                  <a:cubicBezTo>
                    <a:pt x="1756" y="614"/>
                    <a:pt x="1756" y="614"/>
                    <a:pt x="1756" y="614"/>
                  </a:cubicBezTo>
                  <a:cubicBezTo>
                    <a:pt x="1758" y="606"/>
                    <a:pt x="1748" y="613"/>
                    <a:pt x="1748" y="607"/>
                  </a:cubicBezTo>
                  <a:close/>
                  <a:moveTo>
                    <a:pt x="1754" y="562"/>
                  </a:moveTo>
                  <a:cubicBezTo>
                    <a:pt x="1757" y="559"/>
                    <a:pt x="1764" y="561"/>
                    <a:pt x="1765" y="565"/>
                  </a:cubicBezTo>
                  <a:cubicBezTo>
                    <a:pt x="1761" y="564"/>
                    <a:pt x="1755" y="567"/>
                    <a:pt x="1754" y="562"/>
                  </a:cubicBezTo>
                  <a:close/>
                  <a:moveTo>
                    <a:pt x="1740" y="552"/>
                  </a:moveTo>
                  <a:cubicBezTo>
                    <a:pt x="1740" y="548"/>
                    <a:pt x="1741" y="545"/>
                    <a:pt x="1745" y="544"/>
                  </a:cubicBezTo>
                  <a:cubicBezTo>
                    <a:pt x="1746" y="546"/>
                    <a:pt x="1747" y="549"/>
                    <a:pt x="1749" y="550"/>
                  </a:cubicBezTo>
                  <a:cubicBezTo>
                    <a:pt x="1745" y="553"/>
                    <a:pt x="1743" y="549"/>
                    <a:pt x="1740" y="552"/>
                  </a:cubicBezTo>
                  <a:close/>
                  <a:moveTo>
                    <a:pt x="1709" y="604"/>
                  </a:moveTo>
                  <a:cubicBezTo>
                    <a:pt x="1715" y="600"/>
                    <a:pt x="1727" y="602"/>
                    <a:pt x="1733" y="607"/>
                  </a:cubicBezTo>
                  <a:cubicBezTo>
                    <a:pt x="1733" y="601"/>
                    <a:pt x="1733" y="601"/>
                    <a:pt x="1733" y="601"/>
                  </a:cubicBezTo>
                  <a:cubicBezTo>
                    <a:pt x="1737" y="603"/>
                    <a:pt x="1739" y="600"/>
                    <a:pt x="1745" y="601"/>
                  </a:cubicBezTo>
                  <a:cubicBezTo>
                    <a:pt x="1751" y="609"/>
                    <a:pt x="1739" y="618"/>
                    <a:pt x="1732" y="608"/>
                  </a:cubicBezTo>
                  <a:cubicBezTo>
                    <a:pt x="1731" y="613"/>
                    <a:pt x="1719" y="610"/>
                    <a:pt x="1718" y="606"/>
                  </a:cubicBezTo>
                  <a:cubicBezTo>
                    <a:pt x="1716" y="608"/>
                    <a:pt x="1715" y="610"/>
                    <a:pt x="1711" y="610"/>
                  </a:cubicBezTo>
                  <a:cubicBezTo>
                    <a:pt x="1711" y="608"/>
                    <a:pt x="1708" y="608"/>
                    <a:pt x="1709" y="604"/>
                  </a:cubicBezTo>
                  <a:close/>
                  <a:moveTo>
                    <a:pt x="1729" y="466"/>
                  </a:moveTo>
                  <a:cubicBezTo>
                    <a:pt x="1728" y="466"/>
                    <a:pt x="1726" y="466"/>
                    <a:pt x="1725" y="465"/>
                  </a:cubicBezTo>
                  <a:cubicBezTo>
                    <a:pt x="1725" y="467"/>
                    <a:pt x="1726" y="470"/>
                    <a:pt x="1723" y="469"/>
                  </a:cubicBezTo>
                  <a:cubicBezTo>
                    <a:pt x="1723" y="464"/>
                    <a:pt x="1723" y="464"/>
                    <a:pt x="1723" y="464"/>
                  </a:cubicBezTo>
                  <a:cubicBezTo>
                    <a:pt x="1725" y="464"/>
                    <a:pt x="1731" y="461"/>
                    <a:pt x="1729" y="466"/>
                  </a:cubicBezTo>
                  <a:close/>
                  <a:moveTo>
                    <a:pt x="1805" y="471"/>
                  </a:moveTo>
                  <a:cubicBezTo>
                    <a:pt x="1800" y="484"/>
                    <a:pt x="1780" y="472"/>
                    <a:pt x="1773" y="468"/>
                  </a:cubicBezTo>
                  <a:cubicBezTo>
                    <a:pt x="1779" y="461"/>
                    <a:pt x="1785" y="469"/>
                    <a:pt x="1792" y="462"/>
                  </a:cubicBezTo>
                  <a:cubicBezTo>
                    <a:pt x="1790" y="472"/>
                    <a:pt x="1797" y="472"/>
                    <a:pt x="1805" y="471"/>
                  </a:cubicBezTo>
                  <a:close/>
                  <a:moveTo>
                    <a:pt x="1807" y="469"/>
                  </a:moveTo>
                  <a:cubicBezTo>
                    <a:pt x="1806" y="463"/>
                    <a:pt x="1806" y="463"/>
                    <a:pt x="1806" y="463"/>
                  </a:cubicBezTo>
                  <a:cubicBezTo>
                    <a:pt x="1812" y="462"/>
                    <a:pt x="1811" y="470"/>
                    <a:pt x="1807" y="469"/>
                  </a:cubicBezTo>
                  <a:close/>
                  <a:moveTo>
                    <a:pt x="1824" y="498"/>
                  </a:moveTo>
                  <a:cubicBezTo>
                    <a:pt x="1803" y="513"/>
                    <a:pt x="1772" y="502"/>
                    <a:pt x="1748" y="511"/>
                  </a:cubicBezTo>
                  <a:cubicBezTo>
                    <a:pt x="1750" y="514"/>
                    <a:pt x="1757" y="512"/>
                    <a:pt x="1756" y="518"/>
                  </a:cubicBezTo>
                  <a:cubicBezTo>
                    <a:pt x="1750" y="522"/>
                    <a:pt x="1757" y="527"/>
                    <a:pt x="1759" y="530"/>
                  </a:cubicBezTo>
                  <a:cubicBezTo>
                    <a:pt x="1757" y="532"/>
                    <a:pt x="1750" y="535"/>
                    <a:pt x="1753" y="538"/>
                  </a:cubicBezTo>
                  <a:cubicBezTo>
                    <a:pt x="1742" y="537"/>
                    <a:pt x="1743" y="533"/>
                    <a:pt x="1733" y="536"/>
                  </a:cubicBezTo>
                  <a:cubicBezTo>
                    <a:pt x="1731" y="530"/>
                    <a:pt x="1737" y="531"/>
                    <a:pt x="1742" y="530"/>
                  </a:cubicBezTo>
                  <a:cubicBezTo>
                    <a:pt x="1741" y="534"/>
                    <a:pt x="1743" y="535"/>
                    <a:pt x="1746" y="534"/>
                  </a:cubicBezTo>
                  <a:cubicBezTo>
                    <a:pt x="1741" y="530"/>
                    <a:pt x="1749" y="530"/>
                    <a:pt x="1748" y="526"/>
                  </a:cubicBezTo>
                  <a:cubicBezTo>
                    <a:pt x="1742" y="527"/>
                    <a:pt x="1742" y="527"/>
                    <a:pt x="1735" y="527"/>
                  </a:cubicBezTo>
                  <a:cubicBezTo>
                    <a:pt x="1739" y="512"/>
                    <a:pt x="1724" y="507"/>
                    <a:pt x="1711" y="517"/>
                  </a:cubicBezTo>
                  <a:cubicBezTo>
                    <a:pt x="1711" y="510"/>
                    <a:pt x="1702" y="512"/>
                    <a:pt x="1699" y="511"/>
                  </a:cubicBezTo>
                  <a:cubicBezTo>
                    <a:pt x="1699" y="497"/>
                    <a:pt x="1717" y="502"/>
                    <a:pt x="1720" y="494"/>
                  </a:cubicBezTo>
                  <a:cubicBezTo>
                    <a:pt x="1714" y="492"/>
                    <a:pt x="1707" y="493"/>
                    <a:pt x="1706" y="486"/>
                  </a:cubicBezTo>
                  <a:cubicBezTo>
                    <a:pt x="1711" y="484"/>
                    <a:pt x="1719" y="483"/>
                    <a:pt x="1715" y="476"/>
                  </a:cubicBezTo>
                  <a:cubicBezTo>
                    <a:pt x="1721" y="471"/>
                    <a:pt x="1725" y="477"/>
                    <a:pt x="1734" y="473"/>
                  </a:cubicBezTo>
                  <a:cubicBezTo>
                    <a:pt x="1736" y="477"/>
                    <a:pt x="1729" y="474"/>
                    <a:pt x="1731" y="478"/>
                  </a:cubicBezTo>
                  <a:cubicBezTo>
                    <a:pt x="1742" y="483"/>
                    <a:pt x="1756" y="462"/>
                    <a:pt x="1766" y="471"/>
                  </a:cubicBezTo>
                  <a:cubicBezTo>
                    <a:pt x="1764" y="473"/>
                    <a:pt x="1760" y="475"/>
                    <a:pt x="1760" y="478"/>
                  </a:cubicBezTo>
                  <a:cubicBezTo>
                    <a:pt x="1761" y="483"/>
                    <a:pt x="1764" y="487"/>
                    <a:pt x="1766" y="492"/>
                  </a:cubicBezTo>
                  <a:cubicBezTo>
                    <a:pt x="1764" y="492"/>
                    <a:pt x="1764" y="494"/>
                    <a:pt x="1762" y="494"/>
                  </a:cubicBezTo>
                  <a:cubicBezTo>
                    <a:pt x="1758" y="490"/>
                    <a:pt x="1755" y="485"/>
                    <a:pt x="1749" y="484"/>
                  </a:cubicBezTo>
                  <a:cubicBezTo>
                    <a:pt x="1744" y="484"/>
                    <a:pt x="1743" y="488"/>
                    <a:pt x="1741" y="491"/>
                  </a:cubicBezTo>
                  <a:cubicBezTo>
                    <a:pt x="1741" y="489"/>
                    <a:pt x="1742" y="486"/>
                    <a:pt x="1740" y="486"/>
                  </a:cubicBezTo>
                  <a:cubicBezTo>
                    <a:pt x="1739" y="491"/>
                    <a:pt x="1742" y="491"/>
                    <a:pt x="1742" y="495"/>
                  </a:cubicBezTo>
                  <a:cubicBezTo>
                    <a:pt x="1760" y="499"/>
                    <a:pt x="1776" y="500"/>
                    <a:pt x="1787" y="503"/>
                  </a:cubicBezTo>
                  <a:cubicBezTo>
                    <a:pt x="1784" y="501"/>
                    <a:pt x="1781" y="500"/>
                    <a:pt x="1781" y="496"/>
                  </a:cubicBezTo>
                  <a:cubicBezTo>
                    <a:pt x="1783" y="496"/>
                    <a:pt x="1782" y="493"/>
                    <a:pt x="1783" y="492"/>
                  </a:cubicBezTo>
                  <a:cubicBezTo>
                    <a:pt x="1790" y="491"/>
                    <a:pt x="1797" y="497"/>
                    <a:pt x="1798" y="497"/>
                  </a:cubicBezTo>
                  <a:cubicBezTo>
                    <a:pt x="1799" y="493"/>
                    <a:pt x="1795" y="494"/>
                    <a:pt x="1795" y="490"/>
                  </a:cubicBezTo>
                  <a:cubicBezTo>
                    <a:pt x="1797" y="485"/>
                    <a:pt x="1808" y="490"/>
                    <a:pt x="1807" y="483"/>
                  </a:cubicBezTo>
                  <a:cubicBezTo>
                    <a:pt x="1804" y="487"/>
                    <a:pt x="1802" y="485"/>
                    <a:pt x="1799" y="482"/>
                  </a:cubicBezTo>
                  <a:cubicBezTo>
                    <a:pt x="1805" y="483"/>
                    <a:pt x="1807" y="480"/>
                    <a:pt x="1813" y="480"/>
                  </a:cubicBezTo>
                  <a:cubicBezTo>
                    <a:pt x="1814" y="483"/>
                    <a:pt x="1816" y="484"/>
                    <a:pt x="1816" y="488"/>
                  </a:cubicBezTo>
                  <a:cubicBezTo>
                    <a:pt x="1814" y="488"/>
                    <a:pt x="1811" y="488"/>
                    <a:pt x="1810" y="490"/>
                  </a:cubicBezTo>
                  <a:cubicBezTo>
                    <a:pt x="1809" y="494"/>
                    <a:pt x="1813" y="494"/>
                    <a:pt x="1815" y="495"/>
                  </a:cubicBezTo>
                  <a:cubicBezTo>
                    <a:pt x="1814" y="491"/>
                    <a:pt x="1816" y="490"/>
                    <a:pt x="1818" y="489"/>
                  </a:cubicBezTo>
                  <a:cubicBezTo>
                    <a:pt x="1817" y="496"/>
                    <a:pt x="1825" y="493"/>
                    <a:pt x="1824" y="498"/>
                  </a:cubicBezTo>
                  <a:close/>
                  <a:moveTo>
                    <a:pt x="1828" y="574"/>
                  </a:moveTo>
                  <a:cubicBezTo>
                    <a:pt x="1821" y="575"/>
                    <a:pt x="1817" y="571"/>
                    <a:pt x="1814" y="568"/>
                  </a:cubicBezTo>
                  <a:cubicBezTo>
                    <a:pt x="1816" y="568"/>
                    <a:pt x="1817" y="567"/>
                    <a:pt x="1818" y="565"/>
                  </a:cubicBezTo>
                  <a:cubicBezTo>
                    <a:pt x="1822" y="567"/>
                    <a:pt x="1828" y="567"/>
                    <a:pt x="1828" y="574"/>
                  </a:cubicBezTo>
                  <a:close/>
                  <a:moveTo>
                    <a:pt x="1853" y="590"/>
                  </a:moveTo>
                  <a:cubicBezTo>
                    <a:pt x="1855" y="593"/>
                    <a:pt x="1857" y="597"/>
                    <a:pt x="1859" y="600"/>
                  </a:cubicBezTo>
                  <a:cubicBezTo>
                    <a:pt x="1854" y="599"/>
                    <a:pt x="1852" y="595"/>
                    <a:pt x="1853" y="603"/>
                  </a:cubicBezTo>
                  <a:cubicBezTo>
                    <a:pt x="1849" y="603"/>
                    <a:pt x="1850" y="599"/>
                    <a:pt x="1846" y="599"/>
                  </a:cubicBezTo>
                  <a:cubicBezTo>
                    <a:pt x="1846" y="596"/>
                    <a:pt x="1848" y="596"/>
                    <a:pt x="1847" y="593"/>
                  </a:cubicBezTo>
                  <a:cubicBezTo>
                    <a:pt x="1842" y="598"/>
                    <a:pt x="1830" y="588"/>
                    <a:pt x="1831" y="594"/>
                  </a:cubicBezTo>
                  <a:cubicBezTo>
                    <a:pt x="1826" y="595"/>
                    <a:pt x="1824" y="592"/>
                    <a:pt x="1824" y="586"/>
                  </a:cubicBezTo>
                  <a:cubicBezTo>
                    <a:pt x="1829" y="584"/>
                    <a:pt x="1827" y="591"/>
                    <a:pt x="1832" y="589"/>
                  </a:cubicBezTo>
                  <a:cubicBezTo>
                    <a:pt x="1831" y="582"/>
                    <a:pt x="1838" y="581"/>
                    <a:pt x="1843" y="583"/>
                  </a:cubicBezTo>
                  <a:cubicBezTo>
                    <a:pt x="1844" y="586"/>
                    <a:pt x="1841" y="586"/>
                    <a:pt x="1842" y="590"/>
                  </a:cubicBezTo>
                  <a:cubicBezTo>
                    <a:pt x="1844" y="589"/>
                    <a:pt x="1849" y="593"/>
                    <a:pt x="1850" y="589"/>
                  </a:cubicBezTo>
                  <a:cubicBezTo>
                    <a:pt x="1847" y="586"/>
                    <a:pt x="1847" y="585"/>
                    <a:pt x="1848" y="581"/>
                  </a:cubicBezTo>
                  <a:cubicBezTo>
                    <a:pt x="1851" y="582"/>
                    <a:pt x="1855" y="581"/>
                    <a:pt x="1856" y="584"/>
                  </a:cubicBezTo>
                  <a:cubicBezTo>
                    <a:pt x="1853" y="584"/>
                    <a:pt x="1856" y="588"/>
                    <a:pt x="1857" y="589"/>
                  </a:cubicBezTo>
                  <a:cubicBezTo>
                    <a:pt x="1855" y="589"/>
                    <a:pt x="1853" y="589"/>
                    <a:pt x="1853" y="590"/>
                  </a:cubicBezTo>
                  <a:close/>
                  <a:moveTo>
                    <a:pt x="1906" y="596"/>
                  </a:moveTo>
                  <a:cubicBezTo>
                    <a:pt x="1902" y="597"/>
                    <a:pt x="1900" y="596"/>
                    <a:pt x="1900" y="592"/>
                  </a:cubicBezTo>
                  <a:cubicBezTo>
                    <a:pt x="1902" y="590"/>
                    <a:pt x="1905" y="593"/>
                    <a:pt x="1906" y="596"/>
                  </a:cubicBezTo>
                  <a:close/>
                  <a:moveTo>
                    <a:pt x="2053" y="584"/>
                  </a:moveTo>
                  <a:cubicBezTo>
                    <a:pt x="2050" y="585"/>
                    <a:pt x="2052" y="589"/>
                    <a:pt x="2049" y="589"/>
                  </a:cubicBezTo>
                  <a:cubicBezTo>
                    <a:pt x="2040" y="588"/>
                    <a:pt x="2040" y="589"/>
                    <a:pt x="2032" y="584"/>
                  </a:cubicBezTo>
                  <a:cubicBezTo>
                    <a:pt x="2032" y="586"/>
                    <a:pt x="2034" y="587"/>
                    <a:pt x="2034" y="589"/>
                  </a:cubicBezTo>
                  <a:cubicBezTo>
                    <a:pt x="2031" y="589"/>
                    <a:pt x="2028" y="589"/>
                    <a:pt x="2026" y="587"/>
                  </a:cubicBezTo>
                  <a:cubicBezTo>
                    <a:pt x="2028" y="586"/>
                    <a:pt x="2027" y="584"/>
                    <a:pt x="2026" y="583"/>
                  </a:cubicBezTo>
                  <a:cubicBezTo>
                    <a:pt x="2033" y="581"/>
                    <a:pt x="2046" y="582"/>
                    <a:pt x="2053" y="584"/>
                  </a:cubicBezTo>
                  <a:close/>
                  <a:moveTo>
                    <a:pt x="2157" y="590"/>
                  </a:moveTo>
                  <a:cubicBezTo>
                    <a:pt x="2148" y="593"/>
                    <a:pt x="2142" y="587"/>
                    <a:pt x="2138" y="591"/>
                  </a:cubicBezTo>
                  <a:cubicBezTo>
                    <a:pt x="2139" y="584"/>
                    <a:pt x="2157" y="583"/>
                    <a:pt x="2157" y="590"/>
                  </a:cubicBezTo>
                  <a:close/>
                  <a:moveTo>
                    <a:pt x="2206" y="495"/>
                  </a:moveTo>
                  <a:cubicBezTo>
                    <a:pt x="2200" y="498"/>
                    <a:pt x="2200" y="501"/>
                    <a:pt x="2202" y="509"/>
                  </a:cubicBezTo>
                  <a:cubicBezTo>
                    <a:pt x="2194" y="508"/>
                    <a:pt x="2195" y="499"/>
                    <a:pt x="2191" y="494"/>
                  </a:cubicBezTo>
                  <a:cubicBezTo>
                    <a:pt x="2193" y="488"/>
                    <a:pt x="2204" y="490"/>
                    <a:pt x="2206" y="495"/>
                  </a:cubicBezTo>
                  <a:close/>
                  <a:moveTo>
                    <a:pt x="2267" y="586"/>
                  </a:moveTo>
                  <a:cubicBezTo>
                    <a:pt x="2270" y="586"/>
                    <a:pt x="2273" y="586"/>
                    <a:pt x="2272" y="591"/>
                  </a:cubicBezTo>
                  <a:cubicBezTo>
                    <a:pt x="2266" y="592"/>
                    <a:pt x="2265" y="590"/>
                    <a:pt x="2267" y="586"/>
                  </a:cubicBezTo>
                  <a:close/>
                  <a:moveTo>
                    <a:pt x="2264" y="582"/>
                  </a:moveTo>
                  <a:cubicBezTo>
                    <a:pt x="2264" y="587"/>
                    <a:pt x="2264" y="587"/>
                    <a:pt x="2264" y="587"/>
                  </a:cubicBezTo>
                  <a:cubicBezTo>
                    <a:pt x="2254" y="587"/>
                    <a:pt x="2254" y="587"/>
                    <a:pt x="2254" y="587"/>
                  </a:cubicBezTo>
                  <a:cubicBezTo>
                    <a:pt x="2254" y="582"/>
                    <a:pt x="2254" y="582"/>
                    <a:pt x="2254" y="582"/>
                  </a:cubicBezTo>
                  <a:cubicBezTo>
                    <a:pt x="2259" y="585"/>
                    <a:pt x="2258" y="583"/>
                    <a:pt x="2264" y="582"/>
                  </a:cubicBezTo>
                  <a:close/>
                  <a:moveTo>
                    <a:pt x="2266" y="518"/>
                  </a:moveTo>
                  <a:cubicBezTo>
                    <a:pt x="2263" y="518"/>
                    <a:pt x="2258" y="519"/>
                    <a:pt x="2258" y="516"/>
                  </a:cubicBezTo>
                  <a:cubicBezTo>
                    <a:pt x="2261" y="516"/>
                    <a:pt x="2264" y="510"/>
                    <a:pt x="2265" y="513"/>
                  </a:cubicBezTo>
                  <a:cubicBezTo>
                    <a:pt x="2262" y="515"/>
                    <a:pt x="2265" y="515"/>
                    <a:pt x="2266" y="518"/>
                  </a:cubicBezTo>
                  <a:close/>
                  <a:moveTo>
                    <a:pt x="2305" y="545"/>
                  </a:moveTo>
                  <a:cubicBezTo>
                    <a:pt x="2300" y="543"/>
                    <a:pt x="2294" y="546"/>
                    <a:pt x="2288" y="543"/>
                  </a:cubicBezTo>
                  <a:cubicBezTo>
                    <a:pt x="2289" y="542"/>
                    <a:pt x="2289" y="541"/>
                    <a:pt x="2289" y="540"/>
                  </a:cubicBezTo>
                  <a:cubicBezTo>
                    <a:pt x="2294" y="545"/>
                    <a:pt x="2303" y="536"/>
                    <a:pt x="2305" y="545"/>
                  </a:cubicBezTo>
                  <a:close/>
                  <a:moveTo>
                    <a:pt x="2437" y="485"/>
                  </a:moveTo>
                  <a:cubicBezTo>
                    <a:pt x="2437" y="489"/>
                    <a:pt x="2432" y="488"/>
                    <a:pt x="2429" y="489"/>
                  </a:cubicBezTo>
                  <a:cubicBezTo>
                    <a:pt x="2429" y="487"/>
                    <a:pt x="2423" y="484"/>
                    <a:pt x="2427" y="482"/>
                  </a:cubicBezTo>
                  <a:cubicBezTo>
                    <a:pt x="2429" y="484"/>
                    <a:pt x="2433" y="484"/>
                    <a:pt x="2437" y="485"/>
                  </a:cubicBezTo>
                  <a:close/>
                  <a:moveTo>
                    <a:pt x="2536" y="521"/>
                  </a:moveTo>
                  <a:cubicBezTo>
                    <a:pt x="2532" y="522"/>
                    <a:pt x="2532" y="519"/>
                    <a:pt x="2529" y="520"/>
                  </a:cubicBezTo>
                  <a:cubicBezTo>
                    <a:pt x="2528" y="515"/>
                    <a:pt x="2538" y="516"/>
                    <a:pt x="2536" y="521"/>
                  </a:cubicBezTo>
                  <a:close/>
                  <a:moveTo>
                    <a:pt x="2471" y="494"/>
                  </a:moveTo>
                  <a:cubicBezTo>
                    <a:pt x="2468" y="499"/>
                    <a:pt x="2461" y="495"/>
                    <a:pt x="2460" y="490"/>
                  </a:cubicBezTo>
                  <a:cubicBezTo>
                    <a:pt x="2464" y="491"/>
                    <a:pt x="2468" y="492"/>
                    <a:pt x="2471" y="494"/>
                  </a:cubicBezTo>
                  <a:close/>
                  <a:moveTo>
                    <a:pt x="2483" y="519"/>
                  </a:moveTo>
                  <a:cubicBezTo>
                    <a:pt x="2483" y="527"/>
                    <a:pt x="2492" y="530"/>
                    <a:pt x="2498" y="535"/>
                  </a:cubicBezTo>
                  <a:cubicBezTo>
                    <a:pt x="2494" y="545"/>
                    <a:pt x="2482" y="539"/>
                    <a:pt x="2474" y="540"/>
                  </a:cubicBezTo>
                  <a:cubicBezTo>
                    <a:pt x="2473" y="533"/>
                    <a:pt x="2466" y="529"/>
                    <a:pt x="2459" y="532"/>
                  </a:cubicBezTo>
                  <a:cubicBezTo>
                    <a:pt x="2462" y="528"/>
                    <a:pt x="2461" y="526"/>
                    <a:pt x="2459" y="522"/>
                  </a:cubicBezTo>
                  <a:cubicBezTo>
                    <a:pt x="2465" y="516"/>
                    <a:pt x="2474" y="523"/>
                    <a:pt x="2483" y="519"/>
                  </a:cubicBezTo>
                  <a:close/>
                  <a:moveTo>
                    <a:pt x="2510" y="495"/>
                  </a:moveTo>
                  <a:cubicBezTo>
                    <a:pt x="2509" y="501"/>
                    <a:pt x="2505" y="505"/>
                    <a:pt x="2508" y="513"/>
                  </a:cubicBezTo>
                  <a:cubicBezTo>
                    <a:pt x="2500" y="514"/>
                    <a:pt x="2498" y="508"/>
                    <a:pt x="2489" y="511"/>
                  </a:cubicBezTo>
                  <a:cubicBezTo>
                    <a:pt x="2488" y="507"/>
                    <a:pt x="2492" y="508"/>
                    <a:pt x="2492" y="505"/>
                  </a:cubicBezTo>
                  <a:cubicBezTo>
                    <a:pt x="2488" y="503"/>
                    <a:pt x="2484" y="502"/>
                    <a:pt x="2481" y="499"/>
                  </a:cubicBezTo>
                  <a:cubicBezTo>
                    <a:pt x="2487" y="501"/>
                    <a:pt x="2482" y="493"/>
                    <a:pt x="2487" y="495"/>
                  </a:cubicBezTo>
                  <a:cubicBezTo>
                    <a:pt x="2489" y="499"/>
                    <a:pt x="2493" y="493"/>
                    <a:pt x="2495" y="498"/>
                  </a:cubicBezTo>
                  <a:cubicBezTo>
                    <a:pt x="2496" y="496"/>
                    <a:pt x="2505" y="492"/>
                    <a:pt x="2510" y="495"/>
                  </a:cubicBezTo>
                  <a:close/>
                  <a:moveTo>
                    <a:pt x="2515" y="520"/>
                  </a:moveTo>
                  <a:cubicBezTo>
                    <a:pt x="2510" y="523"/>
                    <a:pt x="2505" y="524"/>
                    <a:pt x="2502" y="520"/>
                  </a:cubicBezTo>
                  <a:cubicBezTo>
                    <a:pt x="2504" y="518"/>
                    <a:pt x="2514" y="513"/>
                    <a:pt x="2515" y="520"/>
                  </a:cubicBezTo>
                  <a:close/>
                  <a:moveTo>
                    <a:pt x="2527" y="513"/>
                  </a:moveTo>
                  <a:cubicBezTo>
                    <a:pt x="2520" y="512"/>
                    <a:pt x="2516" y="517"/>
                    <a:pt x="2514" y="511"/>
                  </a:cubicBezTo>
                  <a:cubicBezTo>
                    <a:pt x="2520" y="511"/>
                    <a:pt x="2525" y="505"/>
                    <a:pt x="2527" y="513"/>
                  </a:cubicBezTo>
                  <a:close/>
                  <a:moveTo>
                    <a:pt x="2528" y="531"/>
                  </a:moveTo>
                  <a:cubicBezTo>
                    <a:pt x="2524" y="530"/>
                    <a:pt x="2520" y="535"/>
                    <a:pt x="2519" y="530"/>
                  </a:cubicBezTo>
                  <a:cubicBezTo>
                    <a:pt x="2520" y="528"/>
                    <a:pt x="2528" y="527"/>
                    <a:pt x="2528" y="531"/>
                  </a:cubicBezTo>
                  <a:close/>
                  <a:moveTo>
                    <a:pt x="2539" y="559"/>
                  </a:moveTo>
                  <a:cubicBezTo>
                    <a:pt x="2538" y="562"/>
                    <a:pt x="2537" y="564"/>
                    <a:pt x="2538" y="568"/>
                  </a:cubicBezTo>
                  <a:cubicBezTo>
                    <a:pt x="2534" y="569"/>
                    <a:pt x="2534" y="566"/>
                    <a:pt x="2530" y="567"/>
                  </a:cubicBezTo>
                  <a:cubicBezTo>
                    <a:pt x="2530" y="562"/>
                    <a:pt x="2532" y="558"/>
                    <a:pt x="2539" y="559"/>
                  </a:cubicBezTo>
                  <a:close/>
                  <a:moveTo>
                    <a:pt x="2784" y="454"/>
                  </a:moveTo>
                  <a:cubicBezTo>
                    <a:pt x="2784" y="449"/>
                    <a:pt x="2796" y="457"/>
                    <a:pt x="2795" y="448"/>
                  </a:cubicBezTo>
                  <a:cubicBezTo>
                    <a:pt x="2776" y="444"/>
                    <a:pt x="2748" y="448"/>
                    <a:pt x="2744" y="465"/>
                  </a:cubicBezTo>
                  <a:cubicBezTo>
                    <a:pt x="2749" y="467"/>
                    <a:pt x="2754" y="467"/>
                    <a:pt x="2758" y="469"/>
                  </a:cubicBezTo>
                  <a:cubicBezTo>
                    <a:pt x="2755" y="475"/>
                    <a:pt x="2748" y="478"/>
                    <a:pt x="2749" y="488"/>
                  </a:cubicBezTo>
                  <a:cubicBezTo>
                    <a:pt x="2755" y="493"/>
                    <a:pt x="2761" y="495"/>
                    <a:pt x="2769" y="494"/>
                  </a:cubicBezTo>
                  <a:cubicBezTo>
                    <a:pt x="2769" y="498"/>
                    <a:pt x="2764" y="499"/>
                    <a:pt x="2768" y="502"/>
                  </a:cubicBezTo>
                  <a:cubicBezTo>
                    <a:pt x="2762" y="503"/>
                    <a:pt x="2762" y="503"/>
                    <a:pt x="2762" y="503"/>
                  </a:cubicBezTo>
                  <a:cubicBezTo>
                    <a:pt x="2763" y="510"/>
                    <a:pt x="2772" y="501"/>
                    <a:pt x="2772" y="510"/>
                  </a:cubicBezTo>
                  <a:cubicBezTo>
                    <a:pt x="2780" y="511"/>
                    <a:pt x="2781" y="510"/>
                    <a:pt x="2788" y="511"/>
                  </a:cubicBezTo>
                  <a:cubicBezTo>
                    <a:pt x="2789" y="508"/>
                    <a:pt x="2789" y="506"/>
                    <a:pt x="2788" y="503"/>
                  </a:cubicBezTo>
                  <a:cubicBezTo>
                    <a:pt x="2793" y="503"/>
                    <a:pt x="2797" y="502"/>
                    <a:pt x="2793" y="498"/>
                  </a:cubicBezTo>
                  <a:cubicBezTo>
                    <a:pt x="2801" y="500"/>
                    <a:pt x="2809" y="503"/>
                    <a:pt x="2814" y="503"/>
                  </a:cubicBezTo>
                  <a:cubicBezTo>
                    <a:pt x="2815" y="502"/>
                    <a:pt x="2815" y="500"/>
                    <a:pt x="2815" y="498"/>
                  </a:cubicBezTo>
                  <a:cubicBezTo>
                    <a:pt x="2816" y="498"/>
                    <a:pt x="2817" y="499"/>
                    <a:pt x="2818" y="500"/>
                  </a:cubicBezTo>
                  <a:cubicBezTo>
                    <a:pt x="2822" y="499"/>
                    <a:pt x="2816" y="497"/>
                    <a:pt x="2815" y="496"/>
                  </a:cubicBezTo>
                  <a:cubicBezTo>
                    <a:pt x="2815" y="492"/>
                    <a:pt x="2818" y="497"/>
                    <a:pt x="2820" y="496"/>
                  </a:cubicBezTo>
                  <a:cubicBezTo>
                    <a:pt x="2822" y="487"/>
                    <a:pt x="2811" y="491"/>
                    <a:pt x="2809" y="486"/>
                  </a:cubicBezTo>
                  <a:cubicBezTo>
                    <a:pt x="2798" y="487"/>
                    <a:pt x="2788" y="480"/>
                    <a:pt x="2778" y="483"/>
                  </a:cubicBezTo>
                  <a:cubicBezTo>
                    <a:pt x="2776" y="478"/>
                    <a:pt x="2785" y="482"/>
                    <a:pt x="2786" y="479"/>
                  </a:cubicBezTo>
                  <a:cubicBezTo>
                    <a:pt x="2785" y="470"/>
                    <a:pt x="2785" y="470"/>
                    <a:pt x="2785" y="470"/>
                  </a:cubicBezTo>
                  <a:cubicBezTo>
                    <a:pt x="2788" y="467"/>
                    <a:pt x="2795" y="467"/>
                    <a:pt x="2798" y="464"/>
                  </a:cubicBezTo>
                  <a:cubicBezTo>
                    <a:pt x="2794" y="461"/>
                    <a:pt x="2788" y="458"/>
                    <a:pt x="2784" y="454"/>
                  </a:cubicBezTo>
                  <a:close/>
                  <a:moveTo>
                    <a:pt x="2775" y="482"/>
                  </a:moveTo>
                  <a:cubicBezTo>
                    <a:pt x="2772" y="484"/>
                    <a:pt x="2768" y="482"/>
                    <a:pt x="2767" y="479"/>
                  </a:cubicBezTo>
                  <a:cubicBezTo>
                    <a:pt x="2769" y="476"/>
                    <a:pt x="2774" y="479"/>
                    <a:pt x="2775" y="482"/>
                  </a:cubicBezTo>
                  <a:close/>
                  <a:moveTo>
                    <a:pt x="2781" y="503"/>
                  </a:moveTo>
                  <a:cubicBezTo>
                    <a:pt x="2780" y="504"/>
                    <a:pt x="2778" y="505"/>
                    <a:pt x="2775" y="505"/>
                  </a:cubicBezTo>
                  <a:cubicBezTo>
                    <a:pt x="2773" y="500"/>
                    <a:pt x="2781" y="499"/>
                    <a:pt x="2781" y="503"/>
                  </a:cubicBezTo>
                  <a:close/>
                  <a:moveTo>
                    <a:pt x="2726" y="709"/>
                  </a:moveTo>
                  <a:cubicBezTo>
                    <a:pt x="2726" y="709"/>
                    <a:pt x="2727" y="709"/>
                    <a:pt x="2727" y="708"/>
                  </a:cubicBezTo>
                  <a:cubicBezTo>
                    <a:pt x="2729" y="703"/>
                    <a:pt x="2719" y="700"/>
                    <a:pt x="2726" y="699"/>
                  </a:cubicBezTo>
                  <a:cubicBezTo>
                    <a:pt x="2726" y="696"/>
                    <a:pt x="2722" y="699"/>
                    <a:pt x="2720" y="698"/>
                  </a:cubicBezTo>
                  <a:cubicBezTo>
                    <a:pt x="2719" y="703"/>
                    <a:pt x="2724" y="702"/>
                    <a:pt x="2725" y="706"/>
                  </a:cubicBezTo>
                  <a:cubicBezTo>
                    <a:pt x="2719" y="706"/>
                    <a:pt x="2720" y="705"/>
                    <a:pt x="2714" y="706"/>
                  </a:cubicBezTo>
                  <a:cubicBezTo>
                    <a:pt x="2713" y="706"/>
                    <a:pt x="2713" y="704"/>
                    <a:pt x="2713" y="702"/>
                  </a:cubicBezTo>
                  <a:cubicBezTo>
                    <a:pt x="2707" y="707"/>
                    <a:pt x="2705" y="698"/>
                    <a:pt x="2698" y="700"/>
                  </a:cubicBezTo>
                  <a:cubicBezTo>
                    <a:pt x="2687" y="690"/>
                    <a:pt x="2679" y="699"/>
                    <a:pt x="2673" y="709"/>
                  </a:cubicBezTo>
                  <a:lnTo>
                    <a:pt x="2726" y="709"/>
                  </a:lnTo>
                  <a:close/>
                  <a:moveTo>
                    <a:pt x="2617" y="646"/>
                  </a:moveTo>
                  <a:cubicBezTo>
                    <a:pt x="2617" y="644"/>
                    <a:pt x="2614" y="645"/>
                    <a:pt x="2614" y="643"/>
                  </a:cubicBezTo>
                  <a:cubicBezTo>
                    <a:pt x="2632" y="646"/>
                    <a:pt x="2660" y="665"/>
                    <a:pt x="2673" y="651"/>
                  </a:cubicBezTo>
                  <a:cubicBezTo>
                    <a:pt x="2682" y="655"/>
                    <a:pt x="2690" y="653"/>
                    <a:pt x="2701" y="654"/>
                  </a:cubicBezTo>
                  <a:cubicBezTo>
                    <a:pt x="2700" y="652"/>
                    <a:pt x="2697" y="651"/>
                    <a:pt x="2693" y="652"/>
                  </a:cubicBezTo>
                  <a:cubicBezTo>
                    <a:pt x="2690" y="644"/>
                    <a:pt x="2700" y="647"/>
                    <a:pt x="2699" y="642"/>
                  </a:cubicBezTo>
                  <a:cubicBezTo>
                    <a:pt x="2694" y="642"/>
                    <a:pt x="2692" y="645"/>
                    <a:pt x="2686" y="644"/>
                  </a:cubicBezTo>
                  <a:cubicBezTo>
                    <a:pt x="2685" y="648"/>
                    <a:pt x="2689" y="648"/>
                    <a:pt x="2686" y="651"/>
                  </a:cubicBezTo>
                  <a:cubicBezTo>
                    <a:pt x="2685" y="643"/>
                    <a:pt x="2673" y="649"/>
                    <a:pt x="2666" y="642"/>
                  </a:cubicBezTo>
                  <a:cubicBezTo>
                    <a:pt x="2675" y="636"/>
                    <a:pt x="2694" y="640"/>
                    <a:pt x="2699" y="637"/>
                  </a:cubicBezTo>
                  <a:cubicBezTo>
                    <a:pt x="2691" y="630"/>
                    <a:pt x="2677" y="639"/>
                    <a:pt x="2672" y="634"/>
                  </a:cubicBezTo>
                  <a:cubicBezTo>
                    <a:pt x="2660" y="638"/>
                    <a:pt x="2646" y="632"/>
                    <a:pt x="2633" y="633"/>
                  </a:cubicBezTo>
                  <a:cubicBezTo>
                    <a:pt x="2636" y="627"/>
                    <a:pt x="2629" y="628"/>
                    <a:pt x="2623" y="628"/>
                  </a:cubicBezTo>
                  <a:cubicBezTo>
                    <a:pt x="2621" y="630"/>
                    <a:pt x="2622" y="634"/>
                    <a:pt x="2617" y="634"/>
                  </a:cubicBezTo>
                  <a:cubicBezTo>
                    <a:pt x="2612" y="636"/>
                    <a:pt x="2622" y="634"/>
                    <a:pt x="2622" y="636"/>
                  </a:cubicBezTo>
                  <a:cubicBezTo>
                    <a:pt x="2619" y="640"/>
                    <a:pt x="2616" y="638"/>
                    <a:pt x="2611" y="638"/>
                  </a:cubicBezTo>
                  <a:cubicBezTo>
                    <a:pt x="2611" y="634"/>
                    <a:pt x="2617" y="631"/>
                    <a:pt x="2610" y="631"/>
                  </a:cubicBezTo>
                  <a:cubicBezTo>
                    <a:pt x="2614" y="626"/>
                    <a:pt x="2606" y="622"/>
                    <a:pt x="2609" y="619"/>
                  </a:cubicBezTo>
                  <a:cubicBezTo>
                    <a:pt x="2607" y="617"/>
                    <a:pt x="2603" y="617"/>
                    <a:pt x="2600" y="617"/>
                  </a:cubicBezTo>
                  <a:cubicBezTo>
                    <a:pt x="2598" y="613"/>
                    <a:pt x="2602" y="614"/>
                    <a:pt x="2603" y="612"/>
                  </a:cubicBezTo>
                  <a:cubicBezTo>
                    <a:pt x="2600" y="610"/>
                    <a:pt x="2591" y="613"/>
                    <a:pt x="2586" y="612"/>
                  </a:cubicBezTo>
                  <a:cubicBezTo>
                    <a:pt x="2591" y="618"/>
                    <a:pt x="2599" y="613"/>
                    <a:pt x="2602" y="621"/>
                  </a:cubicBezTo>
                  <a:cubicBezTo>
                    <a:pt x="2603" y="625"/>
                    <a:pt x="2595" y="622"/>
                    <a:pt x="2593" y="625"/>
                  </a:cubicBezTo>
                  <a:cubicBezTo>
                    <a:pt x="2595" y="632"/>
                    <a:pt x="2603" y="630"/>
                    <a:pt x="2605" y="626"/>
                  </a:cubicBezTo>
                  <a:cubicBezTo>
                    <a:pt x="2609" y="631"/>
                    <a:pt x="2612" y="641"/>
                    <a:pt x="2609" y="646"/>
                  </a:cubicBezTo>
                  <a:cubicBezTo>
                    <a:pt x="2613" y="645"/>
                    <a:pt x="2614" y="649"/>
                    <a:pt x="2617" y="646"/>
                  </a:cubicBezTo>
                  <a:close/>
                  <a:moveTo>
                    <a:pt x="2571" y="644"/>
                  </a:moveTo>
                  <a:cubicBezTo>
                    <a:pt x="2568" y="645"/>
                    <a:pt x="2565" y="642"/>
                    <a:pt x="2570" y="642"/>
                  </a:cubicBezTo>
                  <a:cubicBezTo>
                    <a:pt x="2566" y="636"/>
                    <a:pt x="2564" y="644"/>
                    <a:pt x="2562" y="645"/>
                  </a:cubicBezTo>
                  <a:cubicBezTo>
                    <a:pt x="2557" y="641"/>
                    <a:pt x="2548" y="648"/>
                    <a:pt x="2548" y="641"/>
                  </a:cubicBezTo>
                  <a:cubicBezTo>
                    <a:pt x="2546" y="641"/>
                    <a:pt x="2546" y="643"/>
                    <a:pt x="2544" y="644"/>
                  </a:cubicBezTo>
                  <a:cubicBezTo>
                    <a:pt x="2540" y="642"/>
                    <a:pt x="2541" y="636"/>
                    <a:pt x="2534" y="639"/>
                  </a:cubicBezTo>
                  <a:cubicBezTo>
                    <a:pt x="2537" y="642"/>
                    <a:pt x="2543" y="642"/>
                    <a:pt x="2541" y="650"/>
                  </a:cubicBezTo>
                  <a:cubicBezTo>
                    <a:pt x="2557" y="650"/>
                    <a:pt x="2565" y="655"/>
                    <a:pt x="2571" y="644"/>
                  </a:cubicBezTo>
                  <a:close/>
                  <a:moveTo>
                    <a:pt x="1888" y="628"/>
                  </a:moveTo>
                  <a:cubicBezTo>
                    <a:pt x="1887" y="626"/>
                    <a:pt x="1882" y="630"/>
                    <a:pt x="1880" y="631"/>
                  </a:cubicBezTo>
                  <a:cubicBezTo>
                    <a:pt x="1875" y="632"/>
                    <a:pt x="1875" y="626"/>
                    <a:pt x="1871" y="626"/>
                  </a:cubicBezTo>
                  <a:cubicBezTo>
                    <a:pt x="1873" y="623"/>
                    <a:pt x="1880" y="628"/>
                    <a:pt x="1880" y="620"/>
                  </a:cubicBezTo>
                  <a:cubicBezTo>
                    <a:pt x="1872" y="620"/>
                    <a:pt x="1868" y="624"/>
                    <a:pt x="1866" y="617"/>
                  </a:cubicBezTo>
                  <a:cubicBezTo>
                    <a:pt x="1862" y="620"/>
                    <a:pt x="1857" y="623"/>
                    <a:pt x="1852" y="626"/>
                  </a:cubicBezTo>
                  <a:cubicBezTo>
                    <a:pt x="1854" y="631"/>
                    <a:pt x="1856" y="638"/>
                    <a:pt x="1862" y="640"/>
                  </a:cubicBezTo>
                  <a:cubicBezTo>
                    <a:pt x="1865" y="635"/>
                    <a:pt x="1870" y="636"/>
                    <a:pt x="1875" y="640"/>
                  </a:cubicBezTo>
                  <a:cubicBezTo>
                    <a:pt x="1881" y="634"/>
                    <a:pt x="1892" y="632"/>
                    <a:pt x="1898" y="634"/>
                  </a:cubicBezTo>
                  <a:cubicBezTo>
                    <a:pt x="1900" y="634"/>
                    <a:pt x="1897" y="632"/>
                    <a:pt x="1899" y="632"/>
                  </a:cubicBezTo>
                  <a:cubicBezTo>
                    <a:pt x="1897" y="627"/>
                    <a:pt x="1885" y="634"/>
                    <a:pt x="1888" y="628"/>
                  </a:cubicBezTo>
                  <a:close/>
                  <a:moveTo>
                    <a:pt x="1988" y="595"/>
                  </a:moveTo>
                  <a:cubicBezTo>
                    <a:pt x="1997" y="596"/>
                    <a:pt x="2009" y="599"/>
                    <a:pt x="2010" y="590"/>
                  </a:cubicBezTo>
                  <a:cubicBezTo>
                    <a:pt x="2004" y="590"/>
                    <a:pt x="2001" y="591"/>
                    <a:pt x="2000" y="595"/>
                  </a:cubicBezTo>
                  <a:cubicBezTo>
                    <a:pt x="1996" y="593"/>
                    <a:pt x="1991" y="593"/>
                    <a:pt x="1988" y="590"/>
                  </a:cubicBezTo>
                  <a:cubicBezTo>
                    <a:pt x="1985" y="591"/>
                    <a:pt x="1995" y="593"/>
                    <a:pt x="1988" y="595"/>
                  </a:cubicBezTo>
                  <a:close/>
                  <a:moveTo>
                    <a:pt x="2737" y="491"/>
                  </a:moveTo>
                  <a:cubicBezTo>
                    <a:pt x="2734" y="485"/>
                    <a:pt x="2729" y="492"/>
                    <a:pt x="2727" y="495"/>
                  </a:cubicBezTo>
                  <a:cubicBezTo>
                    <a:pt x="2724" y="494"/>
                    <a:pt x="2723" y="491"/>
                    <a:pt x="2721" y="490"/>
                  </a:cubicBezTo>
                  <a:cubicBezTo>
                    <a:pt x="2716" y="490"/>
                    <a:pt x="2716" y="490"/>
                    <a:pt x="2716" y="490"/>
                  </a:cubicBezTo>
                  <a:cubicBezTo>
                    <a:pt x="2715" y="492"/>
                    <a:pt x="2712" y="493"/>
                    <a:pt x="2713" y="498"/>
                  </a:cubicBezTo>
                  <a:cubicBezTo>
                    <a:pt x="2710" y="497"/>
                    <a:pt x="2706" y="490"/>
                    <a:pt x="2709" y="487"/>
                  </a:cubicBezTo>
                  <a:cubicBezTo>
                    <a:pt x="2705" y="492"/>
                    <a:pt x="2683" y="490"/>
                    <a:pt x="2684" y="480"/>
                  </a:cubicBezTo>
                  <a:cubicBezTo>
                    <a:pt x="2669" y="486"/>
                    <a:pt x="2659" y="482"/>
                    <a:pt x="2642" y="485"/>
                  </a:cubicBezTo>
                  <a:cubicBezTo>
                    <a:pt x="2637" y="483"/>
                    <a:pt x="2636" y="476"/>
                    <a:pt x="2632" y="472"/>
                  </a:cubicBezTo>
                  <a:cubicBezTo>
                    <a:pt x="2633" y="474"/>
                    <a:pt x="2631" y="479"/>
                    <a:pt x="2626" y="480"/>
                  </a:cubicBezTo>
                  <a:cubicBezTo>
                    <a:pt x="2622" y="478"/>
                    <a:pt x="2623" y="475"/>
                    <a:pt x="2627" y="473"/>
                  </a:cubicBezTo>
                  <a:cubicBezTo>
                    <a:pt x="2626" y="468"/>
                    <a:pt x="2620" y="476"/>
                    <a:pt x="2621" y="467"/>
                  </a:cubicBezTo>
                  <a:cubicBezTo>
                    <a:pt x="2612" y="473"/>
                    <a:pt x="2607" y="464"/>
                    <a:pt x="2611" y="473"/>
                  </a:cubicBezTo>
                  <a:cubicBezTo>
                    <a:pt x="2613" y="475"/>
                    <a:pt x="2617" y="476"/>
                    <a:pt x="2619" y="478"/>
                  </a:cubicBezTo>
                  <a:cubicBezTo>
                    <a:pt x="2615" y="482"/>
                    <a:pt x="2610" y="476"/>
                    <a:pt x="2615" y="482"/>
                  </a:cubicBezTo>
                  <a:cubicBezTo>
                    <a:pt x="2610" y="485"/>
                    <a:pt x="2605" y="481"/>
                    <a:pt x="2600" y="477"/>
                  </a:cubicBezTo>
                  <a:cubicBezTo>
                    <a:pt x="2596" y="478"/>
                    <a:pt x="2594" y="481"/>
                    <a:pt x="2595" y="486"/>
                  </a:cubicBezTo>
                  <a:cubicBezTo>
                    <a:pt x="2590" y="484"/>
                    <a:pt x="2587" y="483"/>
                    <a:pt x="2582" y="486"/>
                  </a:cubicBezTo>
                  <a:cubicBezTo>
                    <a:pt x="2581" y="490"/>
                    <a:pt x="2586" y="488"/>
                    <a:pt x="2585" y="493"/>
                  </a:cubicBezTo>
                  <a:cubicBezTo>
                    <a:pt x="2579" y="493"/>
                    <a:pt x="2581" y="485"/>
                    <a:pt x="2576" y="485"/>
                  </a:cubicBezTo>
                  <a:cubicBezTo>
                    <a:pt x="2576" y="490"/>
                    <a:pt x="2578" y="494"/>
                    <a:pt x="2579" y="497"/>
                  </a:cubicBezTo>
                  <a:cubicBezTo>
                    <a:pt x="2584" y="496"/>
                    <a:pt x="2586" y="499"/>
                    <a:pt x="2590" y="498"/>
                  </a:cubicBezTo>
                  <a:cubicBezTo>
                    <a:pt x="2595" y="513"/>
                    <a:pt x="2614" y="511"/>
                    <a:pt x="2625" y="511"/>
                  </a:cubicBezTo>
                  <a:cubicBezTo>
                    <a:pt x="2635" y="498"/>
                    <a:pt x="2644" y="513"/>
                    <a:pt x="2655" y="515"/>
                  </a:cubicBezTo>
                  <a:cubicBezTo>
                    <a:pt x="2656" y="521"/>
                    <a:pt x="2647" y="517"/>
                    <a:pt x="2647" y="520"/>
                  </a:cubicBezTo>
                  <a:cubicBezTo>
                    <a:pt x="2650" y="525"/>
                    <a:pt x="2657" y="520"/>
                    <a:pt x="2659" y="517"/>
                  </a:cubicBezTo>
                  <a:cubicBezTo>
                    <a:pt x="2657" y="515"/>
                    <a:pt x="2655" y="514"/>
                    <a:pt x="2652" y="514"/>
                  </a:cubicBezTo>
                  <a:cubicBezTo>
                    <a:pt x="2657" y="497"/>
                    <a:pt x="2678" y="510"/>
                    <a:pt x="2691" y="508"/>
                  </a:cubicBezTo>
                  <a:cubicBezTo>
                    <a:pt x="2689" y="512"/>
                    <a:pt x="2686" y="515"/>
                    <a:pt x="2686" y="520"/>
                  </a:cubicBezTo>
                  <a:cubicBezTo>
                    <a:pt x="2695" y="515"/>
                    <a:pt x="2699" y="520"/>
                    <a:pt x="2709" y="517"/>
                  </a:cubicBezTo>
                  <a:cubicBezTo>
                    <a:pt x="2706" y="513"/>
                    <a:pt x="2697" y="516"/>
                    <a:pt x="2691" y="515"/>
                  </a:cubicBezTo>
                  <a:cubicBezTo>
                    <a:pt x="2692" y="510"/>
                    <a:pt x="2691" y="509"/>
                    <a:pt x="2692" y="506"/>
                  </a:cubicBezTo>
                  <a:cubicBezTo>
                    <a:pt x="2697" y="506"/>
                    <a:pt x="2699" y="509"/>
                    <a:pt x="2704" y="508"/>
                  </a:cubicBezTo>
                  <a:cubicBezTo>
                    <a:pt x="2706" y="509"/>
                    <a:pt x="2704" y="511"/>
                    <a:pt x="2707" y="513"/>
                  </a:cubicBezTo>
                  <a:cubicBezTo>
                    <a:pt x="2710" y="508"/>
                    <a:pt x="2719" y="519"/>
                    <a:pt x="2718" y="510"/>
                  </a:cubicBezTo>
                  <a:cubicBezTo>
                    <a:pt x="2726" y="511"/>
                    <a:pt x="2724" y="521"/>
                    <a:pt x="2725" y="526"/>
                  </a:cubicBezTo>
                  <a:cubicBezTo>
                    <a:pt x="2727" y="524"/>
                    <a:pt x="2730" y="519"/>
                    <a:pt x="2732" y="524"/>
                  </a:cubicBezTo>
                  <a:cubicBezTo>
                    <a:pt x="2734" y="520"/>
                    <a:pt x="2741" y="521"/>
                    <a:pt x="2738" y="513"/>
                  </a:cubicBezTo>
                  <a:cubicBezTo>
                    <a:pt x="2748" y="524"/>
                    <a:pt x="2772" y="519"/>
                    <a:pt x="2775" y="537"/>
                  </a:cubicBezTo>
                  <a:cubicBezTo>
                    <a:pt x="2770" y="540"/>
                    <a:pt x="2771" y="547"/>
                    <a:pt x="2766" y="548"/>
                  </a:cubicBezTo>
                  <a:cubicBezTo>
                    <a:pt x="2761" y="548"/>
                    <a:pt x="2761" y="542"/>
                    <a:pt x="2758" y="539"/>
                  </a:cubicBezTo>
                  <a:cubicBezTo>
                    <a:pt x="2759" y="536"/>
                    <a:pt x="2764" y="539"/>
                    <a:pt x="2764" y="535"/>
                  </a:cubicBezTo>
                  <a:cubicBezTo>
                    <a:pt x="2758" y="523"/>
                    <a:pt x="2736" y="536"/>
                    <a:pt x="2730" y="532"/>
                  </a:cubicBezTo>
                  <a:cubicBezTo>
                    <a:pt x="2729" y="537"/>
                    <a:pt x="2735" y="537"/>
                    <a:pt x="2737" y="535"/>
                  </a:cubicBezTo>
                  <a:cubicBezTo>
                    <a:pt x="2736" y="539"/>
                    <a:pt x="2737" y="542"/>
                    <a:pt x="2736" y="543"/>
                  </a:cubicBezTo>
                  <a:cubicBezTo>
                    <a:pt x="2738" y="547"/>
                    <a:pt x="2738" y="539"/>
                    <a:pt x="2739" y="539"/>
                  </a:cubicBezTo>
                  <a:cubicBezTo>
                    <a:pt x="2743" y="540"/>
                    <a:pt x="2741" y="541"/>
                    <a:pt x="2741" y="544"/>
                  </a:cubicBezTo>
                  <a:cubicBezTo>
                    <a:pt x="2757" y="543"/>
                    <a:pt x="2765" y="562"/>
                    <a:pt x="2778" y="552"/>
                  </a:cubicBezTo>
                  <a:cubicBezTo>
                    <a:pt x="2782" y="552"/>
                    <a:pt x="2782" y="556"/>
                    <a:pt x="2788" y="554"/>
                  </a:cubicBezTo>
                  <a:cubicBezTo>
                    <a:pt x="2788" y="543"/>
                    <a:pt x="2799" y="549"/>
                    <a:pt x="2805" y="551"/>
                  </a:cubicBezTo>
                  <a:cubicBezTo>
                    <a:pt x="2805" y="547"/>
                    <a:pt x="2804" y="544"/>
                    <a:pt x="2802" y="543"/>
                  </a:cubicBezTo>
                  <a:cubicBezTo>
                    <a:pt x="2797" y="543"/>
                    <a:pt x="2801" y="544"/>
                    <a:pt x="2801" y="547"/>
                  </a:cubicBezTo>
                  <a:cubicBezTo>
                    <a:pt x="2797" y="545"/>
                    <a:pt x="2795" y="540"/>
                    <a:pt x="2790" y="543"/>
                  </a:cubicBezTo>
                  <a:cubicBezTo>
                    <a:pt x="2786" y="540"/>
                    <a:pt x="2792" y="540"/>
                    <a:pt x="2791" y="535"/>
                  </a:cubicBezTo>
                  <a:cubicBezTo>
                    <a:pt x="2779" y="533"/>
                    <a:pt x="2777" y="524"/>
                    <a:pt x="2780" y="513"/>
                  </a:cubicBezTo>
                  <a:cubicBezTo>
                    <a:pt x="2774" y="515"/>
                    <a:pt x="2756" y="506"/>
                    <a:pt x="2752" y="511"/>
                  </a:cubicBezTo>
                  <a:cubicBezTo>
                    <a:pt x="2750" y="501"/>
                    <a:pt x="2740" y="501"/>
                    <a:pt x="2734" y="496"/>
                  </a:cubicBezTo>
                  <a:cubicBezTo>
                    <a:pt x="2733" y="493"/>
                    <a:pt x="2734" y="491"/>
                    <a:pt x="2737" y="491"/>
                  </a:cubicBezTo>
                  <a:close/>
                  <a:moveTo>
                    <a:pt x="2597" y="494"/>
                  </a:moveTo>
                  <a:cubicBezTo>
                    <a:pt x="2591" y="495"/>
                    <a:pt x="2588" y="493"/>
                    <a:pt x="2588" y="489"/>
                  </a:cubicBezTo>
                  <a:cubicBezTo>
                    <a:pt x="2593" y="488"/>
                    <a:pt x="2598" y="488"/>
                    <a:pt x="2597" y="494"/>
                  </a:cubicBezTo>
                  <a:close/>
                  <a:moveTo>
                    <a:pt x="2613" y="490"/>
                  </a:moveTo>
                  <a:cubicBezTo>
                    <a:pt x="2612" y="493"/>
                    <a:pt x="2613" y="496"/>
                    <a:pt x="2609" y="496"/>
                  </a:cubicBezTo>
                  <a:cubicBezTo>
                    <a:pt x="2609" y="495"/>
                    <a:pt x="2609" y="494"/>
                    <a:pt x="2608" y="495"/>
                  </a:cubicBezTo>
                  <a:cubicBezTo>
                    <a:pt x="2607" y="491"/>
                    <a:pt x="2610" y="491"/>
                    <a:pt x="2613" y="490"/>
                  </a:cubicBezTo>
                  <a:close/>
                  <a:moveTo>
                    <a:pt x="2632" y="503"/>
                  </a:moveTo>
                  <a:cubicBezTo>
                    <a:pt x="2630" y="502"/>
                    <a:pt x="2624" y="505"/>
                    <a:pt x="2623" y="502"/>
                  </a:cubicBezTo>
                  <a:cubicBezTo>
                    <a:pt x="2624" y="502"/>
                    <a:pt x="2627" y="502"/>
                    <a:pt x="2627" y="500"/>
                  </a:cubicBezTo>
                  <a:cubicBezTo>
                    <a:pt x="2623" y="498"/>
                    <a:pt x="2612" y="497"/>
                    <a:pt x="2616" y="492"/>
                  </a:cubicBezTo>
                  <a:cubicBezTo>
                    <a:pt x="2621" y="496"/>
                    <a:pt x="2627" y="490"/>
                    <a:pt x="2632" y="495"/>
                  </a:cubicBezTo>
                  <a:cubicBezTo>
                    <a:pt x="2631" y="499"/>
                    <a:pt x="2631" y="499"/>
                    <a:pt x="2632" y="503"/>
                  </a:cubicBezTo>
                  <a:close/>
                  <a:moveTo>
                    <a:pt x="2654" y="497"/>
                  </a:moveTo>
                  <a:cubicBezTo>
                    <a:pt x="2654" y="500"/>
                    <a:pt x="2649" y="497"/>
                    <a:pt x="2647" y="498"/>
                  </a:cubicBezTo>
                  <a:cubicBezTo>
                    <a:pt x="2644" y="493"/>
                    <a:pt x="2655" y="492"/>
                    <a:pt x="2654" y="497"/>
                  </a:cubicBezTo>
                  <a:close/>
                  <a:moveTo>
                    <a:pt x="2856" y="544"/>
                  </a:moveTo>
                  <a:cubicBezTo>
                    <a:pt x="2865" y="546"/>
                    <a:pt x="2867" y="546"/>
                    <a:pt x="2879" y="545"/>
                  </a:cubicBezTo>
                  <a:cubicBezTo>
                    <a:pt x="2877" y="534"/>
                    <a:pt x="2860" y="545"/>
                    <a:pt x="2856" y="539"/>
                  </a:cubicBezTo>
                  <a:cubicBezTo>
                    <a:pt x="2852" y="539"/>
                    <a:pt x="2858" y="541"/>
                    <a:pt x="2856" y="544"/>
                  </a:cubicBezTo>
                  <a:close/>
                  <a:moveTo>
                    <a:pt x="2892" y="533"/>
                  </a:moveTo>
                  <a:cubicBezTo>
                    <a:pt x="2898" y="534"/>
                    <a:pt x="2897" y="537"/>
                    <a:pt x="2897" y="543"/>
                  </a:cubicBezTo>
                  <a:cubicBezTo>
                    <a:pt x="2899" y="543"/>
                    <a:pt x="2901" y="543"/>
                    <a:pt x="2902" y="545"/>
                  </a:cubicBezTo>
                  <a:cubicBezTo>
                    <a:pt x="2903" y="538"/>
                    <a:pt x="2907" y="537"/>
                    <a:pt x="2911" y="530"/>
                  </a:cubicBezTo>
                  <a:cubicBezTo>
                    <a:pt x="2905" y="531"/>
                    <a:pt x="2906" y="531"/>
                    <a:pt x="2903" y="527"/>
                  </a:cubicBezTo>
                  <a:cubicBezTo>
                    <a:pt x="2898" y="528"/>
                    <a:pt x="2894" y="530"/>
                    <a:pt x="2892" y="533"/>
                  </a:cubicBezTo>
                  <a:close/>
                  <a:moveTo>
                    <a:pt x="2890" y="546"/>
                  </a:moveTo>
                  <a:cubicBezTo>
                    <a:pt x="2888" y="539"/>
                    <a:pt x="2891" y="537"/>
                    <a:pt x="2892" y="533"/>
                  </a:cubicBezTo>
                  <a:cubicBezTo>
                    <a:pt x="2891" y="530"/>
                    <a:pt x="2884" y="532"/>
                    <a:pt x="2885" y="526"/>
                  </a:cubicBezTo>
                  <a:cubicBezTo>
                    <a:pt x="2881" y="531"/>
                    <a:pt x="2882" y="539"/>
                    <a:pt x="2880" y="545"/>
                  </a:cubicBezTo>
                  <a:cubicBezTo>
                    <a:pt x="2885" y="543"/>
                    <a:pt x="2886" y="546"/>
                    <a:pt x="2890" y="546"/>
                  </a:cubicBezTo>
                  <a:close/>
                  <a:moveTo>
                    <a:pt x="2568" y="525"/>
                  </a:moveTo>
                  <a:cubicBezTo>
                    <a:pt x="2567" y="522"/>
                    <a:pt x="2561" y="528"/>
                    <a:pt x="2561" y="521"/>
                  </a:cubicBezTo>
                  <a:cubicBezTo>
                    <a:pt x="2559" y="526"/>
                    <a:pt x="2552" y="522"/>
                    <a:pt x="2549" y="524"/>
                  </a:cubicBezTo>
                  <a:cubicBezTo>
                    <a:pt x="2551" y="529"/>
                    <a:pt x="2555" y="531"/>
                    <a:pt x="2562" y="530"/>
                  </a:cubicBezTo>
                  <a:cubicBezTo>
                    <a:pt x="2561" y="532"/>
                    <a:pt x="2561" y="533"/>
                    <a:pt x="2559" y="533"/>
                  </a:cubicBezTo>
                  <a:cubicBezTo>
                    <a:pt x="2562" y="537"/>
                    <a:pt x="2564" y="532"/>
                    <a:pt x="2567" y="534"/>
                  </a:cubicBezTo>
                  <a:cubicBezTo>
                    <a:pt x="2568" y="531"/>
                    <a:pt x="2565" y="532"/>
                    <a:pt x="2563" y="532"/>
                  </a:cubicBezTo>
                  <a:cubicBezTo>
                    <a:pt x="2564" y="531"/>
                    <a:pt x="2565" y="529"/>
                    <a:pt x="2564" y="528"/>
                  </a:cubicBezTo>
                  <a:cubicBezTo>
                    <a:pt x="2566" y="528"/>
                    <a:pt x="2567" y="529"/>
                    <a:pt x="2569" y="529"/>
                  </a:cubicBezTo>
                  <a:cubicBezTo>
                    <a:pt x="2570" y="525"/>
                    <a:pt x="2562" y="526"/>
                    <a:pt x="2568" y="525"/>
                  </a:cubicBezTo>
                  <a:close/>
                  <a:moveTo>
                    <a:pt x="2573" y="497"/>
                  </a:moveTo>
                  <a:cubicBezTo>
                    <a:pt x="2568" y="498"/>
                    <a:pt x="2567" y="495"/>
                    <a:pt x="2564" y="494"/>
                  </a:cubicBezTo>
                  <a:cubicBezTo>
                    <a:pt x="2560" y="494"/>
                    <a:pt x="2567" y="500"/>
                    <a:pt x="2563" y="499"/>
                  </a:cubicBezTo>
                  <a:cubicBezTo>
                    <a:pt x="2565" y="500"/>
                    <a:pt x="2568" y="499"/>
                    <a:pt x="2571" y="502"/>
                  </a:cubicBezTo>
                  <a:cubicBezTo>
                    <a:pt x="2570" y="503"/>
                    <a:pt x="2571" y="508"/>
                    <a:pt x="2568" y="509"/>
                  </a:cubicBezTo>
                  <a:cubicBezTo>
                    <a:pt x="2569" y="512"/>
                    <a:pt x="2576" y="508"/>
                    <a:pt x="2576" y="512"/>
                  </a:cubicBezTo>
                  <a:cubicBezTo>
                    <a:pt x="2576" y="513"/>
                    <a:pt x="2575" y="514"/>
                    <a:pt x="2575" y="514"/>
                  </a:cubicBezTo>
                  <a:cubicBezTo>
                    <a:pt x="2571" y="515"/>
                    <a:pt x="2577" y="515"/>
                    <a:pt x="2577" y="514"/>
                  </a:cubicBezTo>
                  <a:cubicBezTo>
                    <a:pt x="2577" y="509"/>
                    <a:pt x="2572" y="505"/>
                    <a:pt x="2577" y="507"/>
                  </a:cubicBezTo>
                  <a:cubicBezTo>
                    <a:pt x="2581" y="503"/>
                    <a:pt x="2569" y="505"/>
                    <a:pt x="2573" y="497"/>
                  </a:cubicBezTo>
                  <a:close/>
                  <a:moveTo>
                    <a:pt x="2562" y="479"/>
                  </a:moveTo>
                  <a:cubicBezTo>
                    <a:pt x="2565" y="477"/>
                    <a:pt x="2567" y="475"/>
                    <a:pt x="2570" y="475"/>
                  </a:cubicBezTo>
                  <a:cubicBezTo>
                    <a:pt x="2568" y="471"/>
                    <a:pt x="2565" y="478"/>
                    <a:pt x="2561" y="476"/>
                  </a:cubicBezTo>
                  <a:cubicBezTo>
                    <a:pt x="2561" y="484"/>
                    <a:pt x="2554" y="485"/>
                    <a:pt x="2557" y="493"/>
                  </a:cubicBezTo>
                  <a:cubicBezTo>
                    <a:pt x="2555" y="495"/>
                    <a:pt x="2550" y="493"/>
                    <a:pt x="2550" y="499"/>
                  </a:cubicBezTo>
                  <a:cubicBezTo>
                    <a:pt x="2552" y="496"/>
                    <a:pt x="2555" y="499"/>
                    <a:pt x="2560" y="498"/>
                  </a:cubicBezTo>
                  <a:cubicBezTo>
                    <a:pt x="2560" y="494"/>
                    <a:pt x="2560" y="491"/>
                    <a:pt x="2564" y="491"/>
                  </a:cubicBezTo>
                  <a:cubicBezTo>
                    <a:pt x="2564" y="486"/>
                    <a:pt x="2561" y="485"/>
                    <a:pt x="2562" y="479"/>
                  </a:cubicBezTo>
                  <a:close/>
                  <a:moveTo>
                    <a:pt x="2274" y="509"/>
                  </a:moveTo>
                  <a:cubicBezTo>
                    <a:pt x="2276" y="502"/>
                    <a:pt x="2276" y="498"/>
                    <a:pt x="2280" y="492"/>
                  </a:cubicBezTo>
                  <a:cubicBezTo>
                    <a:pt x="2271" y="492"/>
                    <a:pt x="2271" y="492"/>
                    <a:pt x="2271" y="492"/>
                  </a:cubicBezTo>
                  <a:cubicBezTo>
                    <a:pt x="2269" y="493"/>
                    <a:pt x="2271" y="497"/>
                    <a:pt x="2268" y="498"/>
                  </a:cubicBezTo>
                  <a:cubicBezTo>
                    <a:pt x="2268" y="499"/>
                    <a:pt x="2269" y="498"/>
                    <a:pt x="2269" y="497"/>
                  </a:cubicBezTo>
                  <a:cubicBezTo>
                    <a:pt x="2276" y="498"/>
                    <a:pt x="2272" y="503"/>
                    <a:pt x="2274" y="509"/>
                  </a:cubicBezTo>
                  <a:close/>
                  <a:moveTo>
                    <a:pt x="1492" y="502"/>
                  </a:moveTo>
                  <a:cubicBezTo>
                    <a:pt x="1488" y="505"/>
                    <a:pt x="1485" y="506"/>
                    <a:pt x="1481" y="504"/>
                  </a:cubicBezTo>
                  <a:cubicBezTo>
                    <a:pt x="1480" y="512"/>
                    <a:pt x="1491" y="505"/>
                    <a:pt x="1492" y="502"/>
                  </a:cubicBezTo>
                  <a:close/>
                  <a:moveTo>
                    <a:pt x="1491" y="456"/>
                  </a:moveTo>
                  <a:cubicBezTo>
                    <a:pt x="1493" y="453"/>
                    <a:pt x="1494" y="449"/>
                    <a:pt x="1500" y="451"/>
                  </a:cubicBezTo>
                  <a:cubicBezTo>
                    <a:pt x="1499" y="449"/>
                    <a:pt x="1498" y="447"/>
                    <a:pt x="1497" y="445"/>
                  </a:cubicBezTo>
                  <a:cubicBezTo>
                    <a:pt x="1492" y="446"/>
                    <a:pt x="1487" y="447"/>
                    <a:pt x="1482" y="449"/>
                  </a:cubicBezTo>
                  <a:cubicBezTo>
                    <a:pt x="1482" y="452"/>
                    <a:pt x="1483" y="452"/>
                    <a:pt x="1484" y="454"/>
                  </a:cubicBezTo>
                  <a:cubicBezTo>
                    <a:pt x="1481" y="456"/>
                    <a:pt x="1480" y="454"/>
                    <a:pt x="1476" y="456"/>
                  </a:cubicBezTo>
                  <a:cubicBezTo>
                    <a:pt x="1479" y="459"/>
                    <a:pt x="1477" y="459"/>
                    <a:pt x="1478" y="465"/>
                  </a:cubicBezTo>
                  <a:cubicBezTo>
                    <a:pt x="1483" y="465"/>
                    <a:pt x="1483" y="465"/>
                    <a:pt x="1483" y="465"/>
                  </a:cubicBezTo>
                  <a:cubicBezTo>
                    <a:pt x="1480" y="470"/>
                    <a:pt x="1486" y="471"/>
                    <a:pt x="1484" y="474"/>
                  </a:cubicBezTo>
                  <a:cubicBezTo>
                    <a:pt x="1490" y="473"/>
                    <a:pt x="1496" y="481"/>
                    <a:pt x="1507" y="480"/>
                  </a:cubicBezTo>
                  <a:cubicBezTo>
                    <a:pt x="1504" y="483"/>
                    <a:pt x="1503" y="487"/>
                    <a:pt x="1503" y="492"/>
                  </a:cubicBezTo>
                  <a:cubicBezTo>
                    <a:pt x="1509" y="493"/>
                    <a:pt x="1509" y="489"/>
                    <a:pt x="1514" y="489"/>
                  </a:cubicBezTo>
                  <a:cubicBezTo>
                    <a:pt x="1516" y="486"/>
                    <a:pt x="1511" y="483"/>
                    <a:pt x="1514" y="482"/>
                  </a:cubicBezTo>
                  <a:cubicBezTo>
                    <a:pt x="1513" y="481"/>
                    <a:pt x="1510" y="481"/>
                    <a:pt x="1508" y="481"/>
                  </a:cubicBezTo>
                  <a:cubicBezTo>
                    <a:pt x="1510" y="479"/>
                    <a:pt x="1514" y="478"/>
                    <a:pt x="1511" y="474"/>
                  </a:cubicBezTo>
                  <a:cubicBezTo>
                    <a:pt x="1517" y="473"/>
                    <a:pt x="1521" y="473"/>
                    <a:pt x="1527" y="475"/>
                  </a:cubicBezTo>
                  <a:cubicBezTo>
                    <a:pt x="1517" y="495"/>
                    <a:pt x="1535" y="512"/>
                    <a:pt x="1552" y="500"/>
                  </a:cubicBezTo>
                  <a:cubicBezTo>
                    <a:pt x="1549" y="491"/>
                    <a:pt x="1551" y="483"/>
                    <a:pt x="1561" y="480"/>
                  </a:cubicBezTo>
                  <a:cubicBezTo>
                    <a:pt x="1556" y="477"/>
                    <a:pt x="1563" y="472"/>
                    <a:pt x="1564" y="468"/>
                  </a:cubicBezTo>
                  <a:cubicBezTo>
                    <a:pt x="1568" y="468"/>
                    <a:pt x="1570" y="470"/>
                    <a:pt x="1573" y="468"/>
                  </a:cubicBezTo>
                  <a:cubicBezTo>
                    <a:pt x="1568" y="463"/>
                    <a:pt x="1561" y="468"/>
                    <a:pt x="1556" y="463"/>
                  </a:cubicBezTo>
                  <a:cubicBezTo>
                    <a:pt x="1554" y="456"/>
                    <a:pt x="1566" y="462"/>
                    <a:pt x="1565" y="456"/>
                  </a:cubicBezTo>
                  <a:cubicBezTo>
                    <a:pt x="1558" y="459"/>
                    <a:pt x="1551" y="456"/>
                    <a:pt x="1549" y="447"/>
                  </a:cubicBezTo>
                  <a:cubicBezTo>
                    <a:pt x="1540" y="447"/>
                    <a:pt x="1537" y="452"/>
                    <a:pt x="1536" y="458"/>
                  </a:cubicBezTo>
                  <a:cubicBezTo>
                    <a:pt x="1538" y="460"/>
                    <a:pt x="1542" y="459"/>
                    <a:pt x="1541" y="464"/>
                  </a:cubicBezTo>
                  <a:cubicBezTo>
                    <a:pt x="1532" y="467"/>
                    <a:pt x="1528" y="462"/>
                    <a:pt x="1517" y="465"/>
                  </a:cubicBezTo>
                  <a:cubicBezTo>
                    <a:pt x="1516" y="459"/>
                    <a:pt x="1526" y="465"/>
                    <a:pt x="1525" y="459"/>
                  </a:cubicBezTo>
                  <a:cubicBezTo>
                    <a:pt x="1523" y="458"/>
                    <a:pt x="1522" y="458"/>
                    <a:pt x="1522" y="460"/>
                  </a:cubicBezTo>
                  <a:cubicBezTo>
                    <a:pt x="1514" y="454"/>
                    <a:pt x="1503" y="457"/>
                    <a:pt x="1495" y="460"/>
                  </a:cubicBezTo>
                  <a:cubicBezTo>
                    <a:pt x="1493" y="460"/>
                    <a:pt x="1494" y="456"/>
                    <a:pt x="1491" y="456"/>
                  </a:cubicBezTo>
                  <a:close/>
                  <a:moveTo>
                    <a:pt x="1535" y="421"/>
                  </a:moveTo>
                  <a:cubicBezTo>
                    <a:pt x="1535" y="415"/>
                    <a:pt x="1539" y="417"/>
                    <a:pt x="1542" y="418"/>
                  </a:cubicBezTo>
                  <a:cubicBezTo>
                    <a:pt x="1537" y="415"/>
                    <a:pt x="1534" y="410"/>
                    <a:pt x="1527" y="410"/>
                  </a:cubicBezTo>
                  <a:cubicBezTo>
                    <a:pt x="1528" y="415"/>
                    <a:pt x="1530" y="420"/>
                    <a:pt x="1535" y="421"/>
                  </a:cubicBezTo>
                  <a:close/>
                  <a:moveTo>
                    <a:pt x="327" y="460"/>
                  </a:moveTo>
                  <a:cubicBezTo>
                    <a:pt x="322" y="456"/>
                    <a:pt x="316" y="454"/>
                    <a:pt x="318" y="446"/>
                  </a:cubicBezTo>
                  <a:cubicBezTo>
                    <a:pt x="311" y="444"/>
                    <a:pt x="305" y="447"/>
                    <a:pt x="301" y="443"/>
                  </a:cubicBezTo>
                  <a:cubicBezTo>
                    <a:pt x="299" y="444"/>
                    <a:pt x="301" y="445"/>
                    <a:pt x="302" y="444"/>
                  </a:cubicBezTo>
                  <a:cubicBezTo>
                    <a:pt x="301" y="447"/>
                    <a:pt x="297" y="454"/>
                    <a:pt x="300" y="457"/>
                  </a:cubicBezTo>
                  <a:cubicBezTo>
                    <a:pt x="304" y="457"/>
                    <a:pt x="303" y="452"/>
                    <a:pt x="304" y="450"/>
                  </a:cubicBezTo>
                  <a:cubicBezTo>
                    <a:pt x="310" y="451"/>
                    <a:pt x="311" y="457"/>
                    <a:pt x="315" y="460"/>
                  </a:cubicBezTo>
                  <a:cubicBezTo>
                    <a:pt x="317" y="457"/>
                    <a:pt x="321" y="459"/>
                    <a:pt x="324" y="460"/>
                  </a:cubicBezTo>
                  <a:cubicBezTo>
                    <a:pt x="322" y="463"/>
                    <a:pt x="322" y="464"/>
                    <a:pt x="323" y="468"/>
                  </a:cubicBezTo>
                  <a:cubicBezTo>
                    <a:pt x="332" y="467"/>
                    <a:pt x="332" y="467"/>
                    <a:pt x="332" y="467"/>
                  </a:cubicBezTo>
                  <a:cubicBezTo>
                    <a:pt x="331" y="466"/>
                    <a:pt x="330" y="466"/>
                    <a:pt x="329" y="466"/>
                  </a:cubicBezTo>
                  <a:cubicBezTo>
                    <a:pt x="327" y="466"/>
                    <a:pt x="325" y="459"/>
                    <a:pt x="327" y="460"/>
                  </a:cubicBezTo>
                  <a:close/>
                  <a:moveTo>
                    <a:pt x="224" y="461"/>
                  </a:moveTo>
                  <a:cubicBezTo>
                    <a:pt x="228" y="460"/>
                    <a:pt x="231" y="457"/>
                    <a:pt x="232" y="453"/>
                  </a:cubicBezTo>
                  <a:cubicBezTo>
                    <a:pt x="228" y="454"/>
                    <a:pt x="226" y="457"/>
                    <a:pt x="224" y="461"/>
                  </a:cubicBezTo>
                  <a:close/>
                  <a:moveTo>
                    <a:pt x="1481" y="392"/>
                  </a:moveTo>
                  <a:cubicBezTo>
                    <a:pt x="1481" y="388"/>
                    <a:pt x="1480" y="383"/>
                    <a:pt x="1485" y="384"/>
                  </a:cubicBezTo>
                  <a:cubicBezTo>
                    <a:pt x="1485" y="382"/>
                    <a:pt x="1484" y="382"/>
                    <a:pt x="1483" y="382"/>
                  </a:cubicBezTo>
                  <a:cubicBezTo>
                    <a:pt x="1482" y="383"/>
                    <a:pt x="1482" y="382"/>
                    <a:pt x="1482" y="381"/>
                  </a:cubicBezTo>
                  <a:cubicBezTo>
                    <a:pt x="1481" y="383"/>
                    <a:pt x="1474" y="391"/>
                    <a:pt x="1481" y="392"/>
                  </a:cubicBezTo>
                  <a:close/>
                  <a:moveTo>
                    <a:pt x="1499" y="365"/>
                  </a:moveTo>
                  <a:cubicBezTo>
                    <a:pt x="1500" y="368"/>
                    <a:pt x="1501" y="371"/>
                    <a:pt x="1503" y="372"/>
                  </a:cubicBezTo>
                  <a:cubicBezTo>
                    <a:pt x="1500" y="374"/>
                    <a:pt x="1500" y="382"/>
                    <a:pt x="1501" y="384"/>
                  </a:cubicBezTo>
                  <a:cubicBezTo>
                    <a:pt x="1503" y="384"/>
                    <a:pt x="1504" y="384"/>
                    <a:pt x="1504" y="385"/>
                  </a:cubicBezTo>
                  <a:cubicBezTo>
                    <a:pt x="1502" y="385"/>
                    <a:pt x="1505" y="371"/>
                    <a:pt x="1515" y="370"/>
                  </a:cubicBezTo>
                  <a:cubicBezTo>
                    <a:pt x="1516" y="360"/>
                    <a:pt x="1504" y="362"/>
                    <a:pt x="1499" y="365"/>
                  </a:cubicBezTo>
                  <a:close/>
                  <a:moveTo>
                    <a:pt x="1458" y="356"/>
                  </a:moveTo>
                  <a:cubicBezTo>
                    <a:pt x="1459" y="356"/>
                    <a:pt x="1460" y="355"/>
                    <a:pt x="1462" y="355"/>
                  </a:cubicBezTo>
                  <a:cubicBezTo>
                    <a:pt x="1462" y="353"/>
                    <a:pt x="1462" y="351"/>
                    <a:pt x="1463" y="351"/>
                  </a:cubicBezTo>
                  <a:cubicBezTo>
                    <a:pt x="1461" y="346"/>
                    <a:pt x="1454" y="351"/>
                    <a:pt x="1452" y="349"/>
                  </a:cubicBezTo>
                  <a:cubicBezTo>
                    <a:pt x="1449" y="351"/>
                    <a:pt x="1458" y="352"/>
                    <a:pt x="1458" y="356"/>
                  </a:cubicBezTo>
                  <a:close/>
                  <a:moveTo>
                    <a:pt x="351" y="395"/>
                  </a:moveTo>
                  <a:cubicBezTo>
                    <a:pt x="343" y="397"/>
                    <a:pt x="341" y="391"/>
                    <a:pt x="336" y="389"/>
                  </a:cubicBezTo>
                  <a:cubicBezTo>
                    <a:pt x="338" y="390"/>
                    <a:pt x="338" y="395"/>
                    <a:pt x="338" y="398"/>
                  </a:cubicBezTo>
                  <a:cubicBezTo>
                    <a:pt x="345" y="398"/>
                    <a:pt x="349" y="404"/>
                    <a:pt x="352" y="404"/>
                  </a:cubicBezTo>
                  <a:cubicBezTo>
                    <a:pt x="354" y="404"/>
                    <a:pt x="350" y="399"/>
                    <a:pt x="351" y="395"/>
                  </a:cubicBezTo>
                  <a:close/>
                  <a:moveTo>
                    <a:pt x="529" y="382"/>
                  </a:moveTo>
                  <a:cubicBezTo>
                    <a:pt x="525" y="376"/>
                    <a:pt x="526" y="373"/>
                    <a:pt x="527" y="365"/>
                  </a:cubicBezTo>
                  <a:cubicBezTo>
                    <a:pt x="523" y="365"/>
                    <a:pt x="520" y="364"/>
                    <a:pt x="516" y="363"/>
                  </a:cubicBezTo>
                  <a:cubicBezTo>
                    <a:pt x="520" y="369"/>
                    <a:pt x="512" y="374"/>
                    <a:pt x="518" y="378"/>
                  </a:cubicBezTo>
                  <a:cubicBezTo>
                    <a:pt x="518" y="381"/>
                    <a:pt x="511" y="378"/>
                    <a:pt x="512" y="382"/>
                  </a:cubicBezTo>
                  <a:cubicBezTo>
                    <a:pt x="508" y="384"/>
                    <a:pt x="514" y="384"/>
                    <a:pt x="513" y="381"/>
                  </a:cubicBezTo>
                  <a:cubicBezTo>
                    <a:pt x="520" y="381"/>
                    <a:pt x="523" y="384"/>
                    <a:pt x="529" y="382"/>
                  </a:cubicBezTo>
                  <a:close/>
                  <a:moveTo>
                    <a:pt x="777" y="330"/>
                  </a:moveTo>
                  <a:cubicBezTo>
                    <a:pt x="778" y="334"/>
                    <a:pt x="778" y="334"/>
                    <a:pt x="778" y="334"/>
                  </a:cubicBezTo>
                  <a:cubicBezTo>
                    <a:pt x="774" y="334"/>
                    <a:pt x="771" y="334"/>
                    <a:pt x="769" y="333"/>
                  </a:cubicBezTo>
                  <a:cubicBezTo>
                    <a:pt x="772" y="330"/>
                    <a:pt x="774" y="327"/>
                    <a:pt x="779" y="327"/>
                  </a:cubicBezTo>
                  <a:cubicBezTo>
                    <a:pt x="772" y="314"/>
                    <a:pt x="751" y="315"/>
                    <a:pt x="736" y="314"/>
                  </a:cubicBezTo>
                  <a:cubicBezTo>
                    <a:pt x="744" y="312"/>
                    <a:pt x="750" y="310"/>
                    <a:pt x="759" y="309"/>
                  </a:cubicBezTo>
                  <a:cubicBezTo>
                    <a:pt x="760" y="304"/>
                    <a:pt x="755" y="305"/>
                    <a:pt x="756" y="301"/>
                  </a:cubicBezTo>
                  <a:cubicBezTo>
                    <a:pt x="749" y="304"/>
                    <a:pt x="744" y="295"/>
                    <a:pt x="733" y="298"/>
                  </a:cubicBezTo>
                  <a:cubicBezTo>
                    <a:pt x="732" y="293"/>
                    <a:pt x="732" y="293"/>
                    <a:pt x="732" y="293"/>
                  </a:cubicBezTo>
                  <a:cubicBezTo>
                    <a:pt x="741" y="286"/>
                    <a:pt x="753" y="296"/>
                    <a:pt x="765" y="294"/>
                  </a:cubicBezTo>
                  <a:cubicBezTo>
                    <a:pt x="760" y="282"/>
                    <a:pt x="761" y="265"/>
                    <a:pt x="749" y="259"/>
                  </a:cubicBezTo>
                  <a:cubicBezTo>
                    <a:pt x="736" y="258"/>
                    <a:pt x="727" y="265"/>
                    <a:pt x="719" y="268"/>
                  </a:cubicBezTo>
                  <a:cubicBezTo>
                    <a:pt x="726" y="278"/>
                    <a:pt x="716" y="283"/>
                    <a:pt x="712" y="291"/>
                  </a:cubicBezTo>
                  <a:cubicBezTo>
                    <a:pt x="719" y="292"/>
                    <a:pt x="722" y="298"/>
                    <a:pt x="725" y="304"/>
                  </a:cubicBezTo>
                  <a:cubicBezTo>
                    <a:pt x="725" y="306"/>
                    <a:pt x="720" y="302"/>
                    <a:pt x="718" y="305"/>
                  </a:cubicBezTo>
                  <a:cubicBezTo>
                    <a:pt x="722" y="318"/>
                    <a:pt x="722" y="321"/>
                    <a:pt x="726" y="331"/>
                  </a:cubicBezTo>
                  <a:cubicBezTo>
                    <a:pt x="725" y="334"/>
                    <a:pt x="722" y="335"/>
                    <a:pt x="718" y="335"/>
                  </a:cubicBezTo>
                  <a:cubicBezTo>
                    <a:pt x="719" y="343"/>
                    <a:pt x="725" y="348"/>
                    <a:pt x="731" y="345"/>
                  </a:cubicBezTo>
                  <a:cubicBezTo>
                    <a:pt x="729" y="340"/>
                    <a:pt x="725" y="339"/>
                    <a:pt x="729" y="333"/>
                  </a:cubicBezTo>
                  <a:cubicBezTo>
                    <a:pt x="734" y="332"/>
                    <a:pt x="734" y="337"/>
                    <a:pt x="740" y="336"/>
                  </a:cubicBezTo>
                  <a:cubicBezTo>
                    <a:pt x="741" y="330"/>
                    <a:pt x="735" y="333"/>
                    <a:pt x="734" y="329"/>
                  </a:cubicBezTo>
                  <a:cubicBezTo>
                    <a:pt x="739" y="324"/>
                    <a:pt x="744" y="335"/>
                    <a:pt x="749" y="330"/>
                  </a:cubicBezTo>
                  <a:cubicBezTo>
                    <a:pt x="750" y="331"/>
                    <a:pt x="751" y="334"/>
                    <a:pt x="752" y="338"/>
                  </a:cubicBezTo>
                  <a:cubicBezTo>
                    <a:pt x="759" y="337"/>
                    <a:pt x="759" y="337"/>
                    <a:pt x="759" y="337"/>
                  </a:cubicBezTo>
                  <a:cubicBezTo>
                    <a:pt x="759" y="333"/>
                    <a:pt x="760" y="330"/>
                    <a:pt x="762" y="328"/>
                  </a:cubicBezTo>
                  <a:cubicBezTo>
                    <a:pt x="766" y="330"/>
                    <a:pt x="761" y="334"/>
                    <a:pt x="767" y="334"/>
                  </a:cubicBezTo>
                  <a:cubicBezTo>
                    <a:pt x="765" y="338"/>
                    <a:pt x="764" y="342"/>
                    <a:pt x="765" y="348"/>
                  </a:cubicBezTo>
                  <a:cubicBezTo>
                    <a:pt x="769" y="350"/>
                    <a:pt x="773" y="354"/>
                    <a:pt x="780" y="354"/>
                  </a:cubicBezTo>
                  <a:cubicBezTo>
                    <a:pt x="783" y="354"/>
                    <a:pt x="780" y="349"/>
                    <a:pt x="781" y="347"/>
                  </a:cubicBezTo>
                  <a:cubicBezTo>
                    <a:pt x="775" y="354"/>
                    <a:pt x="776" y="344"/>
                    <a:pt x="772" y="340"/>
                  </a:cubicBezTo>
                  <a:cubicBezTo>
                    <a:pt x="769" y="339"/>
                    <a:pt x="772" y="345"/>
                    <a:pt x="767" y="344"/>
                  </a:cubicBezTo>
                  <a:cubicBezTo>
                    <a:pt x="766" y="337"/>
                    <a:pt x="775" y="337"/>
                    <a:pt x="784" y="336"/>
                  </a:cubicBezTo>
                  <a:cubicBezTo>
                    <a:pt x="783" y="333"/>
                    <a:pt x="781" y="331"/>
                    <a:pt x="777" y="330"/>
                  </a:cubicBezTo>
                  <a:close/>
                  <a:moveTo>
                    <a:pt x="762" y="321"/>
                  </a:moveTo>
                  <a:cubicBezTo>
                    <a:pt x="761" y="325"/>
                    <a:pt x="755" y="321"/>
                    <a:pt x="753" y="321"/>
                  </a:cubicBezTo>
                  <a:cubicBezTo>
                    <a:pt x="752" y="314"/>
                    <a:pt x="762" y="319"/>
                    <a:pt x="762" y="321"/>
                  </a:cubicBezTo>
                  <a:close/>
                  <a:moveTo>
                    <a:pt x="765" y="320"/>
                  </a:moveTo>
                  <a:cubicBezTo>
                    <a:pt x="769" y="320"/>
                    <a:pt x="773" y="320"/>
                    <a:pt x="773" y="325"/>
                  </a:cubicBezTo>
                  <a:cubicBezTo>
                    <a:pt x="769" y="325"/>
                    <a:pt x="765" y="324"/>
                    <a:pt x="765" y="320"/>
                  </a:cubicBezTo>
                  <a:close/>
                  <a:moveTo>
                    <a:pt x="746" y="350"/>
                  </a:moveTo>
                  <a:cubicBezTo>
                    <a:pt x="744" y="344"/>
                    <a:pt x="749" y="344"/>
                    <a:pt x="751" y="347"/>
                  </a:cubicBezTo>
                  <a:cubicBezTo>
                    <a:pt x="753" y="344"/>
                    <a:pt x="745" y="340"/>
                    <a:pt x="740" y="340"/>
                  </a:cubicBezTo>
                  <a:cubicBezTo>
                    <a:pt x="740" y="345"/>
                    <a:pt x="740" y="351"/>
                    <a:pt x="746" y="350"/>
                  </a:cubicBezTo>
                  <a:close/>
                  <a:moveTo>
                    <a:pt x="905" y="336"/>
                  </a:moveTo>
                  <a:cubicBezTo>
                    <a:pt x="903" y="337"/>
                    <a:pt x="901" y="334"/>
                    <a:pt x="901" y="337"/>
                  </a:cubicBezTo>
                  <a:cubicBezTo>
                    <a:pt x="898" y="335"/>
                    <a:pt x="898" y="331"/>
                    <a:pt x="901" y="330"/>
                  </a:cubicBezTo>
                  <a:cubicBezTo>
                    <a:pt x="900" y="328"/>
                    <a:pt x="899" y="329"/>
                    <a:pt x="899" y="330"/>
                  </a:cubicBezTo>
                  <a:cubicBezTo>
                    <a:pt x="897" y="332"/>
                    <a:pt x="893" y="328"/>
                    <a:pt x="891" y="326"/>
                  </a:cubicBezTo>
                  <a:cubicBezTo>
                    <a:pt x="888" y="327"/>
                    <a:pt x="891" y="333"/>
                    <a:pt x="890" y="336"/>
                  </a:cubicBezTo>
                  <a:cubicBezTo>
                    <a:pt x="896" y="338"/>
                    <a:pt x="904" y="341"/>
                    <a:pt x="910" y="336"/>
                  </a:cubicBezTo>
                  <a:cubicBezTo>
                    <a:pt x="911" y="332"/>
                    <a:pt x="906" y="334"/>
                    <a:pt x="906" y="331"/>
                  </a:cubicBezTo>
                  <a:cubicBezTo>
                    <a:pt x="902" y="332"/>
                    <a:pt x="905" y="333"/>
                    <a:pt x="905" y="336"/>
                  </a:cubicBezTo>
                  <a:close/>
                  <a:moveTo>
                    <a:pt x="978" y="256"/>
                  </a:moveTo>
                  <a:cubicBezTo>
                    <a:pt x="977" y="253"/>
                    <a:pt x="975" y="245"/>
                    <a:pt x="967" y="247"/>
                  </a:cubicBezTo>
                  <a:cubicBezTo>
                    <a:pt x="968" y="251"/>
                    <a:pt x="973" y="254"/>
                    <a:pt x="965" y="254"/>
                  </a:cubicBezTo>
                  <a:cubicBezTo>
                    <a:pt x="966" y="260"/>
                    <a:pt x="962" y="264"/>
                    <a:pt x="966" y="269"/>
                  </a:cubicBezTo>
                  <a:cubicBezTo>
                    <a:pt x="961" y="269"/>
                    <a:pt x="956" y="257"/>
                    <a:pt x="961" y="255"/>
                  </a:cubicBezTo>
                  <a:cubicBezTo>
                    <a:pt x="958" y="237"/>
                    <a:pt x="901" y="239"/>
                    <a:pt x="923" y="264"/>
                  </a:cubicBezTo>
                  <a:cubicBezTo>
                    <a:pt x="918" y="266"/>
                    <a:pt x="912" y="267"/>
                    <a:pt x="910" y="271"/>
                  </a:cubicBezTo>
                  <a:cubicBezTo>
                    <a:pt x="911" y="274"/>
                    <a:pt x="916" y="276"/>
                    <a:pt x="910" y="278"/>
                  </a:cubicBezTo>
                  <a:cubicBezTo>
                    <a:pt x="911" y="280"/>
                    <a:pt x="915" y="276"/>
                    <a:pt x="915" y="282"/>
                  </a:cubicBezTo>
                  <a:cubicBezTo>
                    <a:pt x="918" y="281"/>
                    <a:pt x="923" y="278"/>
                    <a:pt x="923" y="284"/>
                  </a:cubicBezTo>
                  <a:cubicBezTo>
                    <a:pt x="925" y="284"/>
                    <a:pt x="924" y="281"/>
                    <a:pt x="924" y="279"/>
                  </a:cubicBezTo>
                  <a:cubicBezTo>
                    <a:pt x="921" y="279"/>
                    <a:pt x="920" y="276"/>
                    <a:pt x="917" y="279"/>
                  </a:cubicBezTo>
                  <a:cubicBezTo>
                    <a:pt x="917" y="274"/>
                    <a:pt x="923" y="272"/>
                    <a:pt x="919" y="268"/>
                  </a:cubicBezTo>
                  <a:cubicBezTo>
                    <a:pt x="938" y="261"/>
                    <a:pt x="947" y="282"/>
                    <a:pt x="966" y="274"/>
                  </a:cubicBezTo>
                  <a:cubicBezTo>
                    <a:pt x="966" y="274"/>
                    <a:pt x="965" y="270"/>
                    <a:pt x="966" y="270"/>
                  </a:cubicBezTo>
                  <a:cubicBezTo>
                    <a:pt x="968" y="271"/>
                    <a:pt x="970" y="273"/>
                    <a:pt x="974" y="272"/>
                  </a:cubicBezTo>
                  <a:cubicBezTo>
                    <a:pt x="970" y="270"/>
                    <a:pt x="971" y="266"/>
                    <a:pt x="973" y="263"/>
                  </a:cubicBezTo>
                  <a:cubicBezTo>
                    <a:pt x="976" y="267"/>
                    <a:pt x="980" y="260"/>
                    <a:pt x="982" y="264"/>
                  </a:cubicBezTo>
                  <a:cubicBezTo>
                    <a:pt x="988" y="261"/>
                    <a:pt x="977" y="254"/>
                    <a:pt x="978" y="256"/>
                  </a:cubicBezTo>
                  <a:close/>
                  <a:moveTo>
                    <a:pt x="1863" y="237"/>
                  </a:moveTo>
                  <a:cubicBezTo>
                    <a:pt x="1864" y="236"/>
                    <a:pt x="1858" y="233"/>
                    <a:pt x="1854" y="233"/>
                  </a:cubicBezTo>
                  <a:cubicBezTo>
                    <a:pt x="1854" y="226"/>
                    <a:pt x="1854" y="226"/>
                    <a:pt x="1854" y="226"/>
                  </a:cubicBezTo>
                  <a:cubicBezTo>
                    <a:pt x="1843" y="224"/>
                    <a:pt x="1833" y="227"/>
                    <a:pt x="1828" y="217"/>
                  </a:cubicBezTo>
                  <a:cubicBezTo>
                    <a:pt x="1822" y="222"/>
                    <a:pt x="1812" y="215"/>
                    <a:pt x="1805" y="214"/>
                  </a:cubicBezTo>
                  <a:cubicBezTo>
                    <a:pt x="1814" y="214"/>
                    <a:pt x="1803" y="206"/>
                    <a:pt x="1799" y="213"/>
                  </a:cubicBezTo>
                  <a:cubicBezTo>
                    <a:pt x="1797" y="213"/>
                    <a:pt x="1797" y="211"/>
                    <a:pt x="1795" y="211"/>
                  </a:cubicBezTo>
                  <a:cubicBezTo>
                    <a:pt x="1794" y="204"/>
                    <a:pt x="1808" y="205"/>
                    <a:pt x="1813" y="207"/>
                  </a:cubicBezTo>
                  <a:cubicBezTo>
                    <a:pt x="1812" y="208"/>
                    <a:pt x="1812" y="209"/>
                    <a:pt x="1810" y="209"/>
                  </a:cubicBezTo>
                  <a:cubicBezTo>
                    <a:pt x="1812" y="210"/>
                    <a:pt x="1812" y="214"/>
                    <a:pt x="1816" y="213"/>
                  </a:cubicBezTo>
                  <a:cubicBezTo>
                    <a:pt x="1810" y="205"/>
                    <a:pt x="1822" y="205"/>
                    <a:pt x="1827" y="206"/>
                  </a:cubicBezTo>
                  <a:cubicBezTo>
                    <a:pt x="1822" y="198"/>
                    <a:pt x="1810" y="205"/>
                    <a:pt x="1812" y="192"/>
                  </a:cubicBezTo>
                  <a:cubicBezTo>
                    <a:pt x="1809" y="192"/>
                    <a:pt x="1805" y="192"/>
                    <a:pt x="1804" y="193"/>
                  </a:cubicBezTo>
                  <a:cubicBezTo>
                    <a:pt x="1805" y="188"/>
                    <a:pt x="1802" y="186"/>
                    <a:pt x="1802" y="181"/>
                  </a:cubicBezTo>
                  <a:cubicBezTo>
                    <a:pt x="1795" y="183"/>
                    <a:pt x="1791" y="168"/>
                    <a:pt x="1787" y="175"/>
                  </a:cubicBezTo>
                  <a:cubicBezTo>
                    <a:pt x="1786" y="174"/>
                    <a:pt x="1785" y="173"/>
                    <a:pt x="1784" y="171"/>
                  </a:cubicBezTo>
                  <a:cubicBezTo>
                    <a:pt x="1791" y="169"/>
                    <a:pt x="1798" y="167"/>
                    <a:pt x="1807" y="170"/>
                  </a:cubicBezTo>
                  <a:cubicBezTo>
                    <a:pt x="1811" y="171"/>
                    <a:pt x="1810" y="167"/>
                    <a:pt x="1813" y="166"/>
                  </a:cubicBezTo>
                  <a:cubicBezTo>
                    <a:pt x="1809" y="165"/>
                    <a:pt x="1799" y="165"/>
                    <a:pt x="1796" y="160"/>
                  </a:cubicBezTo>
                  <a:cubicBezTo>
                    <a:pt x="1792" y="161"/>
                    <a:pt x="1798" y="163"/>
                    <a:pt x="1795" y="165"/>
                  </a:cubicBezTo>
                  <a:cubicBezTo>
                    <a:pt x="1790" y="164"/>
                    <a:pt x="1789" y="158"/>
                    <a:pt x="1785" y="156"/>
                  </a:cubicBezTo>
                  <a:cubicBezTo>
                    <a:pt x="1786" y="153"/>
                    <a:pt x="1794" y="155"/>
                    <a:pt x="1794" y="157"/>
                  </a:cubicBezTo>
                  <a:cubicBezTo>
                    <a:pt x="1797" y="156"/>
                    <a:pt x="1792" y="152"/>
                    <a:pt x="1792" y="149"/>
                  </a:cubicBezTo>
                  <a:cubicBezTo>
                    <a:pt x="1786" y="150"/>
                    <a:pt x="1783" y="154"/>
                    <a:pt x="1776" y="154"/>
                  </a:cubicBezTo>
                  <a:cubicBezTo>
                    <a:pt x="1773" y="145"/>
                    <a:pt x="1765" y="149"/>
                    <a:pt x="1764" y="140"/>
                  </a:cubicBezTo>
                  <a:cubicBezTo>
                    <a:pt x="1757" y="142"/>
                    <a:pt x="1752" y="138"/>
                    <a:pt x="1745" y="138"/>
                  </a:cubicBezTo>
                  <a:cubicBezTo>
                    <a:pt x="1741" y="150"/>
                    <a:pt x="1751" y="155"/>
                    <a:pt x="1746" y="172"/>
                  </a:cubicBezTo>
                  <a:cubicBezTo>
                    <a:pt x="1753" y="168"/>
                    <a:pt x="1756" y="180"/>
                    <a:pt x="1765" y="175"/>
                  </a:cubicBezTo>
                  <a:cubicBezTo>
                    <a:pt x="1764" y="174"/>
                    <a:pt x="1762" y="174"/>
                    <a:pt x="1762" y="171"/>
                  </a:cubicBezTo>
                  <a:cubicBezTo>
                    <a:pt x="1763" y="170"/>
                    <a:pt x="1763" y="168"/>
                    <a:pt x="1765" y="168"/>
                  </a:cubicBezTo>
                  <a:cubicBezTo>
                    <a:pt x="1770" y="169"/>
                    <a:pt x="1765" y="174"/>
                    <a:pt x="1768" y="176"/>
                  </a:cubicBezTo>
                  <a:cubicBezTo>
                    <a:pt x="1775" y="176"/>
                    <a:pt x="1780" y="177"/>
                    <a:pt x="1784" y="179"/>
                  </a:cubicBezTo>
                  <a:cubicBezTo>
                    <a:pt x="1782" y="184"/>
                    <a:pt x="1771" y="182"/>
                    <a:pt x="1767" y="182"/>
                  </a:cubicBezTo>
                  <a:cubicBezTo>
                    <a:pt x="1762" y="184"/>
                    <a:pt x="1770" y="184"/>
                    <a:pt x="1771" y="185"/>
                  </a:cubicBezTo>
                  <a:cubicBezTo>
                    <a:pt x="1768" y="189"/>
                    <a:pt x="1769" y="195"/>
                    <a:pt x="1763" y="197"/>
                  </a:cubicBezTo>
                  <a:cubicBezTo>
                    <a:pt x="1758" y="198"/>
                    <a:pt x="1754" y="188"/>
                    <a:pt x="1753" y="197"/>
                  </a:cubicBezTo>
                  <a:cubicBezTo>
                    <a:pt x="1749" y="195"/>
                    <a:pt x="1747" y="190"/>
                    <a:pt x="1740" y="191"/>
                  </a:cubicBezTo>
                  <a:cubicBezTo>
                    <a:pt x="1739" y="196"/>
                    <a:pt x="1743" y="195"/>
                    <a:pt x="1743" y="199"/>
                  </a:cubicBezTo>
                  <a:cubicBezTo>
                    <a:pt x="1755" y="199"/>
                    <a:pt x="1757" y="212"/>
                    <a:pt x="1772" y="212"/>
                  </a:cubicBezTo>
                  <a:cubicBezTo>
                    <a:pt x="1767" y="208"/>
                    <a:pt x="1778" y="205"/>
                    <a:pt x="1782" y="208"/>
                  </a:cubicBezTo>
                  <a:cubicBezTo>
                    <a:pt x="1782" y="212"/>
                    <a:pt x="1782" y="217"/>
                    <a:pt x="1776" y="216"/>
                  </a:cubicBezTo>
                  <a:cubicBezTo>
                    <a:pt x="1776" y="234"/>
                    <a:pt x="1800" y="224"/>
                    <a:pt x="1811" y="230"/>
                  </a:cubicBezTo>
                  <a:cubicBezTo>
                    <a:pt x="1811" y="231"/>
                    <a:pt x="1811" y="232"/>
                    <a:pt x="1810" y="232"/>
                  </a:cubicBezTo>
                  <a:cubicBezTo>
                    <a:pt x="1823" y="240"/>
                    <a:pt x="1850" y="239"/>
                    <a:pt x="1863" y="237"/>
                  </a:cubicBezTo>
                  <a:close/>
                  <a:moveTo>
                    <a:pt x="1788" y="193"/>
                  </a:moveTo>
                  <a:cubicBezTo>
                    <a:pt x="1796" y="192"/>
                    <a:pt x="1797" y="198"/>
                    <a:pt x="1800" y="202"/>
                  </a:cubicBezTo>
                  <a:cubicBezTo>
                    <a:pt x="1793" y="207"/>
                    <a:pt x="1791" y="196"/>
                    <a:pt x="1788" y="193"/>
                  </a:cubicBezTo>
                  <a:close/>
                  <a:moveTo>
                    <a:pt x="1805" y="220"/>
                  </a:moveTo>
                  <a:cubicBezTo>
                    <a:pt x="1804" y="218"/>
                    <a:pt x="1800" y="220"/>
                    <a:pt x="1801" y="215"/>
                  </a:cubicBezTo>
                  <a:cubicBezTo>
                    <a:pt x="1804" y="214"/>
                    <a:pt x="1809" y="218"/>
                    <a:pt x="1805" y="220"/>
                  </a:cubicBezTo>
                  <a:close/>
                  <a:moveTo>
                    <a:pt x="1837" y="229"/>
                  </a:moveTo>
                  <a:cubicBezTo>
                    <a:pt x="1836" y="230"/>
                    <a:pt x="1837" y="232"/>
                    <a:pt x="1835" y="233"/>
                  </a:cubicBezTo>
                  <a:cubicBezTo>
                    <a:pt x="1836" y="229"/>
                    <a:pt x="1828" y="234"/>
                    <a:pt x="1830" y="229"/>
                  </a:cubicBezTo>
                  <a:lnTo>
                    <a:pt x="1837" y="229"/>
                  </a:lnTo>
                  <a:close/>
                  <a:moveTo>
                    <a:pt x="1739" y="217"/>
                  </a:moveTo>
                  <a:cubicBezTo>
                    <a:pt x="1739" y="220"/>
                    <a:pt x="1731" y="221"/>
                    <a:pt x="1731" y="218"/>
                  </a:cubicBezTo>
                  <a:cubicBezTo>
                    <a:pt x="1727" y="223"/>
                    <a:pt x="1739" y="222"/>
                    <a:pt x="1737" y="230"/>
                  </a:cubicBezTo>
                  <a:cubicBezTo>
                    <a:pt x="1741" y="232"/>
                    <a:pt x="1741" y="230"/>
                    <a:pt x="1746" y="230"/>
                  </a:cubicBezTo>
                  <a:cubicBezTo>
                    <a:pt x="1744" y="228"/>
                    <a:pt x="1745" y="228"/>
                    <a:pt x="1746" y="226"/>
                  </a:cubicBezTo>
                  <a:cubicBezTo>
                    <a:pt x="1749" y="226"/>
                    <a:pt x="1749" y="225"/>
                    <a:pt x="1751" y="224"/>
                  </a:cubicBezTo>
                  <a:cubicBezTo>
                    <a:pt x="1753" y="227"/>
                    <a:pt x="1755" y="229"/>
                    <a:pt x="1761" y="228"/>
                  </a:cubicBezTo>
                  <a:cubicBezTo>
                    <a:pt x="1755" y="225"/>
                    <a:pt x="1762" y="221"/>
                    <a:pt x="1763" y="217"/>
                  </a:cubicBezTo>
                  <a:cubicBezTo>
                    <a:pt x="1760" y="217"/>
                    <a:pt x="1755" y="211"/>
                    <a:pt x="1748" y="215"/>
                  </a:cubicBezTo>
                  <a:cubicBezTo>
                    <a:pt x="1747" y="213"/>
                    <a:pt x="1749" y="212"/>
                    <a:pt x="1751" y="212"/>
                  </a:cubicBezTo>
                  <a:cubicBezTo>
                    <a:pt x="1741" y="210"/>
                    <a:pt x="1732" y="210"/>
                    <a:pt x="1731" y="201"/>
                  </a:cubicBezTo>
                  <a:cubicBezTo>
                    <a:pt x="1718" y="202"/>
                    <a:pt x="1731" y="215"/>
                    <a:pt x="1739" y="217"/>
                  </a:cubicBezTo>
                  <a:close/>
                  <a:moveTo>
                    <a:pt x="1305" y="239"/>
                  </a:moveTo>
                  <a:cubicBezTo>
                    <a:pt x="1308" y="239"/>
                    <a:pt x="1307" y="242"/>
                    <a:pt x="1311" y="241"/>
                  </a:cubicBezTo>
                  <a:cubicBezTo>
                    <a:pt x="1311" y="239"/>
                    <a:pt x="1310" y="236"/>
                    <a:pt x="1312" y="236"/>
                  </a:cubicBezTo>
                  <a:cubicBezTo>
                    <a:pt x="1310" y="234"/>
                    <a:pt x="1307" y="232"/>
                    <a:pt x="1305" y="231"/>
                  </a:cubicBezTo>
                  <a:cubicBezTo>
                    <a:pt x="1302" y="228"/>
                    <a:pt x="1309" y="235"/>
                    <a:pt x="1305" y="239"/>
                  </a:cubicBezTo>
                  <a:close/>
                  <a:moveTo>
                    <a:pt x="1500" y="230"/>
                  </a:moveTo>
                  <a:cubicBezTo>
                    <a:pt x="1497" y="225"/>
                    <a:pt x="1489" y="226"/>
                    <a:pt x="1486" y="225"/>
                  </a:cubicBezTo>
                  <a:cubicBezTo>
                    <a:pt x="1486" y="229"/>
                    <a:pt x="1493" y="228"/>
                    <a:pt x="1500" y="230"/>
                  </a:cubicBezTo>
                  <a:close/>
                  <a:moveTo>
                    <a:pt x="1836" y="192"/>
                  </a:moveTo>
                  <a:cubicBezTo>
                    <a:pt x="1835" y="188"/>
                    <a:pt x="1831" y="189"/>
                    <a:pt x="1831" y="184"/>
                  </a:cubicBezTo>
                  <a:cubicBezTo>
                    <a:pt x="1826" y="185"/>
                    <a:pt x="1830" y="191"/>
                    <a:pt x="1828" y="191"/>
                  </a:cubicBezTo>
                  <a:cubicBezTo>
                    <a:pt x="1828" y="194"/>
                    <a:pt x="1833" y="192"/>
                    <a:pt x="1832" y="195"/>
                  </a:cubicBezTo>
                  <a:cubicBezTo>
                    <a:pt x="1834" y="195"/>
                    <a:pt x="1833" y="193"/>
                    <a:pt x="1832" y="194"/>
                  </a:cubicBezTo>
                  <a:cubicBezTo>
                    <a:pt x="1832" y="192"/>
                    <a:pt x="1835" y="192"/>
                    <a:pt x="1836" y="192"/>
                  </a:cubicBezTo>
                  <a:close/>
                  <a:moveTo>
                    <a:pt x="578" y="232"/>
                  </a:moveTo>
                  <a:cubicBezTo>
                    <a:pt x="574" y="232"/>
                    <a:pt x="574" y="235"/>
                    <a:pt x="574" y="239"/>
                  </a:cubicBezTo>
                  <a:cubicBezTo>
                    <a:pt x="577" y="239"/>
                    <a:pt x="578" y="240"/>
                    <a:pt x="579" y="241"/>
                  </a:cubicBezTo>
                  <a:cubicBezTo>
                    <a:pt x="580" y="240"/>
                    <a:pt x="580" y="236"/>
                    <a:pt x="578" y="232"/>
                  </a:cubicBezTo>
                  <a:close/>
                  <a:moveTo>
                    <a:pt x="1373" y="206"/>
                  </a:moveTo>
                  <a:cubicBezTo>
                    <a:pt x="1377" y="205"/>
                    <a:pt x="1374" y="197"/>
                    <a:pt x="1379" y="196"/>
                  </a:cubicBezTo>
                  <a:cubicBezTo>
                    <a:pt x="1376" y="193"/>
                    <a:pt x="1372" y="201"/>
                    <a:pt x="1373" y="206"/>
                  </a:cubicBezTo>
                  <a:close/>
                  <a:moveTo>
                    <a:pt x="1671" y="166"/>
                  </a:moveTo>
                  <a:cubicBezTo>
                    <a:pt x="1673" y="160"/>
                    <a:pt x="1660" y="159"/>
                    <a:pt x="1660" y="151"/>
                  </a:cubicBezTo>
                  <a:cubicBezTo>
                    <a:pt x="1657" y="154"/>
                    <a:pt x="1653" y="157"/>
                    <a:pt x="1648" y="158"/>
                  </a:cubicBezTo>
                  <a:cubicBezTo>
                    <a:pt x="1650" y="165"/>
                    <a:pt x="1656" y="166"/>
                    <a:pt x="1663" y="166"/>
                  </a:cubicBezTo>
                  <a:cubicBezTo>
                    <a:pt x="1664" y="164"/>
                    <a:pt x="1662" y="164"/>
                    <a:pt x="1662" y="162"/>
                  </a:cubicBezTo>
                  <a:cubicBezTo>
                    <a:pt x="1664" y="164"/>
                    <a:pt x="1669" y="163"/>
                    <a:pt x="1671" y="166"/>
                  </a:cubicBezTo>
                  <a:close/>
                  <a:moveTo>
                    <a:pt x="697" y="199"/>
                  </a:moveTo>
                  <a:cubicBezTo>
                    <a:pt x="702" y="196"/>
                    <a:pt x="695" y="192"/>
                    <a:pt x="694" y="190"/>
                  </a:cubicBezTo>
                  <a:cubicBezTo>
                    <a:pt x="691" y="192"/>
                    <a:pt x="698" y="196"/>
                    <a:pt x="697" y="199"/>
                  </a:cubicBezTo>
                  <a:close/>
                  <a:moveTo>
                    <a:pt x="1098" y="155"/>
                  </a:moveTo>
                  <a:cubicBezTo>
                    <a:pt x="1100" y="160"/>
                    <a:pt x="1093" y="160"/>
                    <a:pt x="1090" y="158"/>
                  </a:cubicBezTo>
                  <a:cubicBezTo>
                    <a:pt x="1089" y="153"/>
                    <a:pt x="1095" y="156"/>
                    <a:pt x="1093" y="152"/>
                  </a:cubicBezTo>
                  <a:cubicBezTo>
                    <a:pt x="1085" y="146"/>
                    <a:pt x="1079" y="147"/>
                    <a:pt x="1068" y="144"/>
                  </a:cubicBezTo>
                  <a:cubicBezTo>
                    <a:pt x="1061" y="166"/>
                    <a:pt x="1087" y="170"/>
                    <a:pt x="1103" y="173"/>
                  </a:cubicBezTo>
                  <a:cubicBezTo>
                    <a:pt x="1103" y="168"/>
                    <a:pt x="1099" y="165"/>
                    <a:pt x="1097" y="160"/>
                  </a:cubicBezTo>
                  <a:cubicBezTo>
                    <a:pt x="1097" y="157"/>
                    <a:pt x="1103" y="159"/>
                    <a:pt x="1105" y="158"/>
                  </a:cubicBezTo>
                  <a:cubicBezTo>
                    <a:pt x="1106" y="154"/>
                    <a:pt x="1101" y="156"/>
                    <a:pt x="1098" y="155"/>
                  </a:cubicBezTo>
                  <a:close/>
                  <a:moveTo>
                    <a:pt x="1358" y="167"/>
                  </a:moveTo>
                  <a:cubicBezTo>
                    <a:pt x="1355" y="160"/>
                    <a:pt x="1347" y="162"/>
                    <a:pt x="1337" y="160"/>
                  </a:cubicBezTo>
                  <a:cubicBezTo>
                    <a:pt x="1333" y="158"/>
                    <a:pt x="1335" y="157"/>
                    <a:pt x="1332" y="152"/>
                  </a:cubicBezTo>
                  <a:cubicBezTo>
                    <a:pt x="1330" y="153"/>
                    <a:pt x="1328" y="152"/>
                    <a:pt x="1328" y="150"/>
                  </a:cubicBezTo>
                  <a:cubicBezTo>
                    <a:pt x="1323" y="153"/>
                    <a:pt x="1318" y="148"/>
                    <a:pt x="1318" y="154"/>
                  </a:cubicBezTo>
                  <a:cubicBezTo>
                    <a:pt x="1316" y="154"/>
                    <a:pt x="1316" y="151"/>
                    <a:pt x="1316" y="149"/>
                  </a:cubicBezTo>
                  <a:cubicBezTo>
                    <a:pt x="1311" y="153"/>
                    <a:pt x="1311" y="146"/>
                    <a:pt x="1305" y="149"/>
                  </a:cubicBezTo>
                  <a:cubicBezTo>
                    <a:pt x="1307" y="152"/>
                    <a:pt x="1310" y="154"/>
                    <a:pt x="1314" y="154"/>
                  </a:cubicBezTo>
                  <a:cubicBezTo>
                    <a:pt x="1313" y="158"/>
                    <a:pt x="1312" y="161"/>
                    <a:pt x="1313" y="165"/>
                  </a:cubicBezTo>
                  <a:cubicBezTo>
                    <a:pt x="1319" y="167"/>
                    <a:pt x="1318" y="161"/>
                    <a:pt x="1323" y="162"/>
                  </a:cubicBezTo>
                  <a:cubicBezTo>
                    <a:pt x="1327" y="163"/>
                    <a:pt x="1322" y="164"/>
                    <a:pt x="1325" y="166"/>
                  </a:cubicBezTo>
                  <a:cubicBezTo>
                    <a:pt x="1337" y="161"/>
                    <a:pt x="1345" y="173"/>
                    <a:pt x="1358" y="167"/>
                  </a:cubicBezTo>
                  <a:close/>
                  <a:moveTo>
                    <a:pt x="1397" y="143"/>
                  </a:moveTo>
                  <a:cubicBezTo>
                    <a:pt x="1396" y="138"/>
                    <a:pt x="1391" y="137"/>
                    <a:pt x="1387" y="135"/>
                  </a:cubicBezTo>
                  <a:cubicBezTo>
                    <a:pt x="1388" y="133"/>
                    <a:pt x="1385" y="128"/>
                    <a:pt x="1388" y="128"/>
                  </a:cubicBezTo>
                  <a:cubicBezTo>
                    <a:pt x="1378" y="127"/>
                    <a:pt x="1388" y="149"/>
                    <a:pt x="1397" y="143"/>
                  </a:cubicBezTo>
                  <a:close/>
                  <a:moveTo>
                    <a:pt x="1324" y="105"/>
                  </a:moveTo>
                  <a:cubicBezTo>
                    <a:pt x="1325" y="101"/>
                    <a:pt x="1329" y="107"/>
                    <a:pt x="1330" y="104"/>
                  </a:cubicBezTo>
                  <a:cubicBezTo>
                    <a:pt x="1324" y="102"/>
                    <a:pt x="1322" y="100"/>
                    <a:pt x="1315" y="102"/>
                  </a:cubicBezTo>
                  <a:cubicBezTo>
                    <a:pt x="1316" y="108"/>
                    <a:pt x="1326" y="106"/>
                    <a:pt x="1331" y="109"/>
                  </a:cubicBezTo>
                  <a:cubicBezTo>
                    <a:pt x="1332" y="104"/>
                    <a:pt x="1325" y="108"/>
                    <a:pt x="1324" y="105"/>
                  </a:cubicBezTo>
                  <a:close/>
                  <a:moveTo>
                    <a:pt x="1196" y="91"/>
                  </a:moveTo>
                  <a:cubicBezTo>
                    <a:pt x="1183" y="81"/>
                    <a:pt x="1162" y="90"/>
                    <a:pt x="1148" y="78"/>
                  </a:cubicBezTo>
                  <a:cubicBezTo>
                    <a:pt x="1143" y="81"/>
                    <a:pt x="1152" y="82"/>
                    <a:pt x="1151" y="86"/>
                  </a:cubicBezTo>
                  <a:cubicBezTo>
                    <a:pt x="1166" y="82"/>
                    <a:pt x="1168" y="97"/>
                    <a:pt x="1181" y="99"/>
                  </a:cubicBezTo>
                  <a:cubicBezTo>
                    <a:pt x="1178" y="96"/>
                    <a:pt x="1183" y="93"/>
                    <a:pt x="1178" y="91"/>
                  </a:cubicBezTo>
                  <a:cubicBezTo>
                    <a:pt x="1178" y="90"/>
                    <a:pt x="1179" y="90"/>
                    <a:pt x="1179" y="89"/>
                  </a:cubicBezTo>
                  <a:cubicBezTo>
                    <a:pt x="1187" y="93"/>
                    <a:pt x="1187" y="90"/>
                    <a:pt x="1196" y="91"/>
                  </a:cubicBezTo>
                  <a:close/>
                  <a:moveTo>
                    <a:pt x="1019" y="80"/>
                  </a:moveTo>
                  <a:cubicBezTo>
                    <a:pt x="1017" y="85"/>
                    <a:pt x="1025" y="80"/>
                    <a:pt x="1025" y="83"/>
                  </a:cubicBezTo>
                  <a:cubicBezTo>
                    <a:pt x="1028" y="87"/>
                    <a:pt x="1025" y="76"/>
                    <a:pt x="1019" y="80"/>
                  </a:cubicBezTo>
                  <a:close/>
                  <a:moveTo>
                    <a:pt x="979" y="75"/>
                  </a:moveTo>
                  <a:cubicBezTo>
                    <a:pt x="980" y="78"/>
                    <a:pt x="982" y="72"/>
                    <a:pt x="985" y="73"/>
                  </a:cubicBezTo>
                  <a:cubicBezTo>
                    <a:pt x="981" y="71"/>
                    <a:pt x="980" y="65"/>
                    <a:pt x="971" y="67"/>
                  </a:cubicBezTo>
                  <a:cubicBezTo>
                    <a:pt x="973" y="70"/>
                    <a:pt x="982" y="71"/>
                    <a:pt x="979" y="75"/>
                  </a:cubicBezTo>
                  <a:close/>
                  <a:moveTo>
                    <a:pt x="1022" y="52"/>
                  </a:moveTo>
                  <a:cubicBezTo>
                    <a:pt x="1021" y="46"/>
                    <a:pt x="1012" y="48"/>
                    <a:pt x="1011" y="41"/>
                  </a:cubicBezTo>
                  <a:cubicBezTo>
                    <a:pt x="1012" y="37"/>
                    <a:pt x="1014" y="42"/>
                    <a:pt x="1016" y="40"/>
                  </a:cubicBezTo>
                  <a:cubicBezTo>
                    <a:pt x="1015" y="34"/>
                    <a:pt x="1006" y="41"/>
                    <a:pt x="1004" y="42"/>
                  </a:cubicBezTo>
                  <a:cubicBezTo>
                    <a:pt x="1006" y="50"/>
                    <a:pt x="1014" y="51"/>
                    <a:pt x="1022" y="52"/>
                  </a:cubicBezTo>
                  <a:close/>
                  <a:moveTo>
                    <a:pt x="996" y="17"/>
                  </a:moveTo>
                  <a:cubicBezTo>
                    <a:pt x="994" y="14"/>
                    <a:pt x="990" y="19"/>
                    <a:pt x="989" y="16"/>
                  </a:cubicBezTo>
                  <a:cubicBezTo>
                    <a:pt x="985" y="17"/>
                    <a:pt x="993" y="18"/>
                    <a:pt x="991" y="21"/>
                  </a:cubicBezTo>
                  <a:cubicBezTo>
                    <a:pt x="995" y="21"/>
                    <a:pt x="997" y="21"/>
                    <a:pt x="996" y="17"/>
                  </a:cubicBezTo>
                  <a:close/>
                  <a:moveTo>
                    <a:pt x="3113" y="709"/>
                  </a:moveTo>
                  <a:cubicBezTo>
                    <a:pt x="3114" y="707"/>
                    <a:pt x="3116" y="706"/>
                    <a:pt x="3116" y="703"/>
                  </a:cubicBezTo>
                  <a:cubicBezTo>
                    <a:pt x="3111" y="704"/>
                    <a:pt x="3108" y="702"/>
                    <a:pt x="3105" y="700"/>
                  </a:cubicBezTo>
                  <a:cubicBezTo>
                    <a:pt x="3101" y="700"/>
                    <a:pt x="3101" y="703"/>
                    <a:pt x="3097" y="704"/>
                  </a:cubicBezTo>
                  <a:cubicBezTo>
                    <a:pt x="3100" y="690"/>
                    <a:pt x="3100" y="679"/>
                    <a:pt x="3111" y="674"/>
                  </a:cubicBezTo>
                  <a:cubicBezTo>
                    <a:pt x="3103" y="667"/>
                    <a:pt x="3102" y="653"/>
                    <a:pt x="3096" y="645"/>
                  </a:cubicBezTo>
                  <a:cubicBezTo>
                    <a:pt x="3099" y="640"/>
                    <a:pt x="3107" y="641"/>
                    <a:pt x="3108" y="635"/>
                  </a:cubicBezTo>
                  <a:cubicBezTo>
                    <a:pt x="3099" y="637"/>
                    <a:pt x="3104" y="624"/>
                    <a:pt x="3099" y="623"/>
                  </a:cubicBezTo>
                  <a:cubicBezTo>
                    <a:pt x="3102" y="620"/>
                    <a:pt x="3109" y="622"/>
                    <a:pt x="3114" y="621"/>
                  </a:cubicBezTo>
                  <a:cubicBezTo>
                    <a:pt x="3112" y="614"/>
                    <a:pt x="3093" y="608"/>
                    <a:pt x="3092" y="616"/>
                  </a:cubicBezTo>
                  <a:cubicBezTo>
                    <a:pt x="3084" y="612"/>
                    <a:pt x="3080" y="610"/>
                    <a:pt x="3073" y="608"/>
                  </a:cubicBezTo>
                  <a:cubicBezTo>
                    <a:pt x="3072" y="605"/>
                    <a:pt x="3073" y="604"/>
                    <a:pt x="3075" y="604"/>
                  </a:cubicBezTo>
                  <a:cubicBezTo>
                    <a:pt x="3074" y="599"/>
                    <a:pt x="3067" y="602"/>
                    <a:pt x="3064" y="600"/>
                  </a:cubicBezTo>
                  <a:cubicBezTo>
                    <a:pt x="3063" y="604"/>
                    <a:pt x="3065" y="604"/>
                    <a:pt x="3063" y="607"/>
                  </a:cubicBezTo>
                  <a:cubicBezTo>
                    <a:pt x="3054" y="607"/>
                    <a:pt x="3054" y="607"/>
                    <a:pt x="3054" y="607"/>
                  </a:cubicBezTo>
                  <a:cubicBezTo>
                    <a:pt x="3052" y="604"/>
                    <a:pt x="3059" y="603"/>
                    <a:pt x="3055" y="602"/>
                  </a:cubicBezTo>
                  <a:cubicBezTo>
                    <a:pt x="3047" y="602"/>
                    <a:pt x="3052" y="613"/>
                    <a:pt x="3053" y="617"/>
                  </a:cubicBezTo>
                  <a:cubicBezTo>
                    <a:pt x="3045" y="618"/>
                    <a:pt x="3046" y="610"/>
                    <a:pt x="3039" y="611"/>
                  </a:cubicBezTo>
                  <a:cubicBezTo>
                    <a:pt x="3039" y="606"/>
                    <a:pt x="3046" y="608"/>
                    <a:pt x="3046" y="604"/>
                  </a:cubicBezTo>
                  <a:cubicBezTo>
                    <a:pt x="3035" y="602"/>
                    <a:pt x="3027" y="597"/>
                    <a:pt x="3017" y="595"/>
                  </a:cubicBezTo>
                  <a:cubicBezTo>
                    <a:pt x="3016" y="592"/>
                    <a:pt x="3019" y="592"/>
                    <a:pt x="3018" y="589"/>
                  </a:cubicBezTo>
                  <a:cubicBezTo>
                    <a:pt x="3013" y="587"/>
                    <a:pt x="3010" y="583"/>
                    <a:pt x="3007" y="580"/>
                  </a:cubicBezTo>
                  <a:cubicBezTo>
                    <a:pt x="3010" y="579"/>
                    <a:pt x="3019" y="577"/>
                    <a:pt x="3021" y="576"/>
                  </a:cubicBezTo>
                  <a:cubicBezTo>
                    <a:pt x="3025" y="573"/>
                    <a:pt x="3018" y="569"/>
                    <a:pt x="3016" y="568"/>
                  </a:cubicBezTo>
                  <a:cubicBezTo>
                    <a:pt x="3018" y="565"/>
                    <a:pt x="3021" y="563"/>
                    <a:pt x="3026" y="563"/>
                  </a:cubicBezTo>
                  <a:cubicBezTo>
                    <a:pt x="3024" y="561"/>
                    <a:pt x="3022" y="559"/>
                    <a:pt x="3019" y="557"/>
                  </a:cubicBezTo>
                  <a:cubicBezTo>
                    <a:pt x="3022" y="555"/>
                    <a:pt x="3020" y="553"/>
                    <a:pt x="3021" y="547"/>
                  </a:cubicBezTo>
                  <a:cubicBezTo>
                    <a:pt x="3040" y="538"/>
                    <a:pt x="3052" y="529"/>
                    <a:pt x="3075" y="527"/>
                  </a:cubicBezTo>
                  <a:cubicBezTo>
                    <a:pt x="3071" y="522"/>
                    <a:pt x="3061" y="517"/>
                    <a:pt x="3055" y="518"/>
                  </a:cubicBezTo>
                  <a:cubicBezTo>
                    <a:pt x="3053" y="514"/>
                    <a:pt x="3060" y="517"/>
                    <a:pt x="3058" y="512"/>
                  </a:cubicBezTo>
                  <a:cubicBezTo>
                    <a:pt x="3047" y="507"/>
                    <a:pt x="3033" y="513"/>
                    <a:pt x="3025" y="508"/>
                  </a:cubicBezTo>
                  <a:cubicBezTo>
                    <a:pt x="3036" y="503"/>
                    <a:pt x="3047" y="497"/>
                    <a:pt x="3061" y="495"/>
                  </a:cubicBezTo>
                  <a:cubicBezTo>
                    <a:pt x="3062" y="490"/>
                    <a:pt x="3057" y="491"/>
                    <a:pt x="3053" y="491"/>
                  </a:cubicBezTo>
                  <a:cubicBezTo>
                    <a:pt x="3052" y="487"/>
                    <a:pt x="3060" y="492"/>
                    <a:pt x="3058" y="487"/>
                  </a:cubicBezTo>
                  <a:cubicBezTo>
                    <a:pt x="3046" y="490"/>
                    <a:pt x="3031" y="485"/>
                    <a:pt x="3037" y="470"/>
                  </a:cubicBezTo>
                  <a:cubicBezTo>
                    <a:pt x="3027" y="458"/>
                    <a:pt x="3010" y="459"/>
                    <a:pt x="2995" y="452"/>
                  </a:cubicBezTo>
                  <a:cubicBezTo>
                    <a:pt x="3000" y="444"/>
                    <a:pt x="2993" y="434"/>
                    <a:pt x="3001" y="430"/>
                  </a:cubicBezTo>
                  <a:cubicBezTo>
                    <a:pt x="2991" y="417"/>
                    <a:pt x="2959" y="421"/>
                    <a:pt x="2956" y="437"/>
                  </a:cubicBezTo>
                  <a:cubicBezTo>
                    <a:pt x="2952" y="437"/>
                    <a:pt x="2948" y="437"/>
                    <a:pt x="2946" y="439"/>
                  </a:cubicBezTo>
                  <a:cubicBezTo>
                    <a:pt x="2942" y="438"/>
                    <a:pt x="2941" y="434"/>
                    <a:pt x="2942" y="428"/>
                  </a:cubicBezTo>
                  <a:cubicBezTo>
                    <a:pt x="2910" y="421"/>
                    <a:pt x="2874" y="436"/>
                    <a:pt x="2844" y="433"/>
                  </a:cubicBezTo>
                  <a:cubicBezTo>
                    <a:pt x="2833" y="439"/>
                    <a:pt x="2818" y="442"/>
                    <a:pt x="2817" y="458"/>
                  </a:cubicBezTo>
                  <a:cubicBezTo>
                    <a:pt x="2817" y="461"/>
                    <a:pt x="2814" y="461"/>
                    <a:pt x="2812" y="462"/>
                  </a:cubicBezTo>
                  <a:cubicBezTo>
                    <a:pt x="2810" y="467"/>
                    <a:pt x="2816" y="470"/>
                    <a:pt x="2812" y="472"/>
                  </a:cubicBezTo>
                  <a:cubicBezTo>
                    <a:pt x="2815" y="480"/>
                    <a:pt x="2835" y="473"/>
                    <a:pt x="2830" y="485"/>
                  </a:cubicBezTo>
                  <a:cubicBezTo>
                    <a:pt x="2823" y="483"/>
                    <a:pt x="2816" y="481"/>
                    <a:pt x="2813" y="481"/>
                  </a:cubicBezTo>
                  <a:cubicBezTo>
                    <a:pt x="2815" y="491"/>
                    <a:pt x="2827" y="489"/>
                    <a:pt x="2828" y="500"/>
                  </a:cubicBezTo>
                  <a:cubicBezTo>
                    <a:pt x="2836" y="500"/>
                    <a:pt x="2834" y="493"/>
                    <a:pt x="2839" y="491"/>
                  </a:cubicBezTo>
                  <a:cubicBezTo>
                    <a:pt x="2845" y="498"/>
                    <a:pt x="2849" y="500"/>
                    <a:pt x="2859" y="496"/>
                  </a:cubicBezTo>
                  <a:cubicBezTo>
                    <a:pt x="2850" y="494"/>
                    <a:pt x="2852" y="491"/>
                    <a:pt x="2847" y="483"/>
                  </a:cubicBezTo>
                  <a:cubicBezTo>
                    <a:pt x="2849" y="479"/>
                    <a:pt x="2856" y="483"/>
                    <a:pt x="2858" y="485"/>
                  </a:cubicBezTo>
                  <a:cubicBezTo>
                    <a:pt x="2866" y="475"/>
                    <a:pt x="2881" y="482"/>
                    <a:pt x="2894" y="479"/>
                  </a:cubicBezTo>
                  <a:cubicBezTo>
                    <a:pt x="2896" y="483"/>
                    <a:pt x="2898" y="488"/>
                    <a:pt x="2901" y="491"/>
                  </a:cubicBezTo>
                  <a:cubicBezTo>
                    <a:pt x="2900" y="499"/>
                    <a:pt x="2894" y="501"/>
                    <a:pt x="2885" y="503"/>
                  </a:cubicBezTo>
                  <a:cubicBezTo>
                    <a:pt x="2886" y="508"/>
                    <a:pt x="2886" y="512"/>
                    <a:pt x="2885" y="516"/>
                  </a:cubicBezTo>
                  <a:cubicBezTo>
                    <a:pt x="2890" y="515"/>
                    <a:pt x="2897" y="514"/>
                    <a:pt x="2898" y="521"/>
                  </a:cubicBezTo>
                  <a:cubicBezTo>
                    <a:pt x="2907" y="519"/>
                    <a:pt x="2911" y="522"/>
                    <a:pt x="2919" y="525"/>
                  </a:cubicBezTo>
                  <a:cubicBezTo>
                    <a:pt x="2920" y="529"/>
                    <a:pt x="2916" y="528"/>
                    <a:pt x="2915" y="530"/>
                  </a:cubicBezTo>
                  <a:cubicBezTo>
                    <a:pt x="2917" y="533"/>
                    <a:pt x="2918" y="538"/>
                    <a:pt x="2920" y="542"/>
                  </a:cubicBezTo>
                  <a:cubicBezTo>
                    <a:pt x="2929" y="541"/>
                    <a:pt x="2929" y="541"/>
                    <a:pt x="2929" y="541"/>
                  </a:cubicBezTo>
                  <a:cubicBezTo>
                    <a:pt x="2928" y="546"/>
                    <a:pt x="2924" y="548"/>
                    <a:pt x="2920" y="550"/>
                  </a:cubicBezTo>
                  <a:cubicBezTo>
                    <a:pt x="2927" y="550"/>
                    <a:pt x="2942" y="559"/>
                    <a:pt x="2929" y="566"/>
                  </a:cubicBezTo>
                  <a:cubicBezTo>
                    <a:pt x="2920" y="562"/>
                    <a:pt x="2919" y="559"/>
                    <a:pt x="2917" y="550"/>
                  </a:cubicBezTo>
                  <a:cubicBezTo>
                    <a:pt x="2911" y="550"/>
                    <a:pt x="2911" y="550"/>
                    <a:pt x="2911" y="550"/>
                  </a:cubicBezTo>
                  <a:cubicBezTo>
                    <a:pt x="2910" y="553"/>
                    <a:pt x="2911" y="557"/>
                    <a:pt x="2912" y="558"/>
                  </a:cubicBezTo>
                  <a:cubicBezTo>
                    <a:pt x="2899" y="561"/>
                    <a:pt x="2887" y="558"/>
                    <a:pt x="2882" y="570"/>
                  </a:cubicBezTo>
                  <a:cubicBezTo>
                    <a:pt x="2874" y="567"/>
                    <a:pt x="2873" y="557"/>
                    <a:pt x="2865" y="555"/>
                  </a:cubicBezTo>
                  <a:cubicBezTo>
                    <a:pt x="2863" y="557"/>
                    <a:pt x="2856" y="555"/>
                    <a:pt x="2857" y="559"/>
                  </a:cubicBezTo>
                  <a:cubicBezTo>
                    <a:pt x="2861" y="560"/>
                    <a:pt x="2861" y="557"/>
                    <a:pt x="2865" y="558"/>
                  </a:cubicBezTo>
                  <a:cubicBezTo>
                    <a:pt x="2867" y="561"/>
                    <a:pt x="2865" y="566"/>
                    <a:pt x="2872" y="567"/>
                  </a:cubicBezTo>
                  <a:cubicBezTo>
                    <a:pt x="2872" y="571"/>
                    <a:pt x="2865" y="568"/>
                    <a:pt x="2865" y="572"/>
                  </a:cubicBezTo>
                  <a:cubicBezTo>
                    <a:pt x="2865" y="581"/>
                    <a:pt x="2875" y="580"/>
                    <a:pt x="2879" y="583"/>
                  </a:cubicBezTo>
                  <a:cubicBezTo>
                    <a:pt x="2881" y="588"/>
                    <a:pt x="2874" y="586"/>
                    <a:pt x="2873" y="590"/>
                  </a:cubicBezTo>
                  <a:cubicBezTo>
                    <a:pt x="2868" y="589"/>
                    <a:pt x="2866" y="584"/>
                    <a:pt x="2859" y="585"/>
                  </a:cubicBezTo>
                  <a:cubicBezTo>
                    <a:pt x="2864" y="590"/>
                    <a:pt x="2863" y="590"/>
                    <a:pt x="2861" y="597"/>
                  </a:cubicBezTo>
                  <a:cubicBezTo>
                    <a:pt x="2869" y="605"/>
                    <a:pt x="2880" y="603"/>
                    <a:pt x="2891" y="608"/>
                  </a:cubicBezTo>
                  <a:cubicBezTo>
                    <a:pt x="2887" y="613"/>
                    <a:pt x="2875" y="607"/>
                    <a:pt x="2871" y="610"/>
                  </a:cubicBezTo>
                  <a:cubicBezTo>
                    <a:pt x="2867" y="609"/>
                    <a:pt x="2872" y="607"/>
                    <a:pt x="2871" y="605"/>
                  </a:cubicBezTo>
                  <a:cubicBezTo>
                    <a:pt x="2867" y="604"/>
                    <a:pt x="2865" y="607"/>
                    <a:pt x="2864" y="610"/>
                  </a:cubicBezTo>
                  <a:cubicBezTo>
                    <a:pt x="2865" y="614"/>
                    <a:pt x="2869" y="615"/>
                    <a:pt x="2870" y="618"/>
                  </a:cubicBezTo>
                  <a:cubicBezTo>
                    <a:pt x="2860" y="623"/>
                    <a:pt x="2849" y="624"/>
                    <a:pt x="2842" y="617"/>
                  </a:cubicBezTo>
                  <a:cubicBezTo>
                    <a:pt x="2841" y="614"/>
                    <a:pt x="2847" y="616"/>
                    <a:pt x="2848" y="615"/>
                  </a:cubicBezTo>
                  <a:cubicBezTo>
                    <a:pt x="2848" y="611"/>
                    <a:pt x="2841" y="614"/>
                    <a:pt x="2843" y="607"/>
                  </a:cubicBezTo>
                  <a:cubicBezTo>
                    <a:pt x="2835" y="608"/>
                    <a:pt x="2835" y="608"/>
                    <a:pt x="2835" y="608"/>
                  </a:cubicBezTo>
                  <a:cubicBezTo>
                    <a:pt x="2834" y="613"/>
                    <a:pt x="2837" y="613"/>
                    <a:pt x="2834" y="616"/>
                  </a:cubicBezTo>
                  <a:cubicBezTo>
                    <a:pt x="2834" y="620"/>
                    <a:pt x="2838" y="622"/>
                    <a:pt x="2837" y="628"/>
                  </a:cubicBezTo>
                  <a:cubicBezTo>
                    <a:pt x="2830" y="628"/>
                    <a:pt x="2828" y="624"/>
                    <a:pt x="2824" y="622"/>
                  </a:cubicBezTo>
                  <a:cubicBezTo>
                    <a:pt x="2827" y="619"/>
                    <a:pt x="2831" y="617"/>
                    <a:pt x="2832" y="613"/>
                  </a:cubicBezTo>
                  <a:cubicBezTo>
                    <a:pt x="2824" y="612"/>
                    <a:pt x="2814" y="612"/>
                    <a:pt x="2813" y="603"/>
                  </a:cubicBezTo>
                  <a:cubicBezTo>
                    <a:pt x="2803" y="604"/>
                    <a:pt x="2803" y="604"/>
                    <a:pt x="2803" y="604"/>
                  </a:cubicBezTo>
                  <a:cubicBezTo>
                    <a:pt x="2803" y="606"/>
                    <a:pt x="2805" y="606"/>
                    <a:pt x="2805" y="609"/>
                  </a:cubicBezTo>
                  <a:cubicBezTo>
                    <a:pt x="2789" y="611"/>
                    <a:pt x="2768" y="607"/>
                    <a:pt x="2754" y="615"/>
                  </a:cubicBezTo>
                  <a:cubicBezTo>
                    <a:pt x="2757" y="621"/>
                    <a:pt x="2765" y="626"/>
                    <a:pt x="2770" y="624"/>
                  </a:cubicBezTo>
                  <a:cubicBezTo>
                    <a:pt x="2773" y="620"/>
                    <a:pt x="2769" y="619"/>
                    <a:pt x="2773" y="616"/>
                  </a:cubicBezTo>
                  <a:cubicBezTo>
                    <a:pt x="2776" y="616"/>
                    <a:pt x="2788" y="621"/>
                    <a:pt x="2778" y="622"/>
                  </a:cubicBezTo>
                  <a:cubicBezTo>
                    <a:pt x="2780" y="625"/>
                    <a:pt x="2787" y="623"/>
                    <a:pt x="2788" y="626"/>
                  </a:cubicBezTo>
                  <a:cubicBezTo>
                    <a:pt x="2785" y="629"/>
                    <a:pt x="2779" y="628"/>
                    <a:pt x="2780" y="634"/>
                  </a:cubicBezTo>
                  <a:cubicBezTo>
                    <a:pt x="2774" y="635"/>
                    <a:pt x="2774" y="628"/>
                    <a:pt x="2767" y="631"/>
                  </a:cubicBezTo>
                  <a:cubicBezTo>
                    <a:pt x="2770" y="636"/>
                    <a:pt x="2776" y="637"/>
                    <a:pt x="2775" y="643"/>
                  </a:cubicBezTo>
                  <a:cubicBezTo>
                    <a:pt x="2767" y="645"/>
                    <a:pt x="2760" y="648"/>
                    <a:pt x="2755" y="654"/>
                  </a:cubicBezTo>
                  <a:cubicBezTo>
                    <a:pt x="2750" y="654"/>
                    <a:pt x="2750" y="649"/>
                    <a:pt x="2744" y="650"/>
                  </a:cubicBezTo>
                  <a:cubicBezTo>
                    <a:pt x="2743" y="651"/>
                    <a:pt x="2741" y="652"/>
                    <a:pt x="2739" y="654"/>
                  </a:cubicBezTo>
                  <a:cubicBezTo>
                    <a:pt x="2740" y="666"/>
                    <a:pt x="2759" y="659"/>
                    <a:pt x="2760" y="672"/>
                  </a:cubicBezTo>
                  <a:cubicBezTo>
                    <a:pt x="2770" y="671"/>
                    <a:pt x="2770" y="671"/>
                    <a:pt x="2770" y="671"/>
                  </a:cubicBezTo>
                  <a:cubicBezTo>
                    <a:pt x="2769" y="670"/>
                    <a:pt x="2768" y="669"/>
                    <a:pt x="2768" y="667"/>
                  </a:cubicBezTo>
                  <a:cubicBezTo>
                    <a:pt x="2774" y="666"/>
                    <a:pt x="2773" y="671"/>
                    <a:pt x="2777" y="672"/>
                  </a:cubicBezTo>
                  <a:cubicBezTo>
                    <a:pt x="2782" y="673"/>
                    <a:pt x="2783" y="670"/>
                    <a:pt x="2789" y="671"/>
                  </a:cubicBezTo>
                  <a:cubicBezTo>
                    <a:pt x="2788" y="669"/>
                    <a:pt x="2787" y="667"/>
                    <a:pt x="2786" y="665"/>
                  </a:cubicBezTo>
                  <a:cubicBezTo>
                    <a:pt x="2806" y="678"/>
                    <a:pt x="2842" y="668"/>
                    <a:pt x="2859" y="670"/>
                  </a:cubicBezTo>
                  <a:cubicBezTo>
                    <a:pt x="2858" y="667"/>
                    <a:pt x="2862" y="668"/>
                    <a:pt x="2862" y="666"/>
                  </a:cubicBezTo>
                  <a:cubicBezTo>
                    <a:pt x="2899" y="662"/>
                    <a:pt x="2940" y="668"/>
                    <a:pt x="2978" y="661"/>
                  </a:cubicBezTo>
                  <a:cubicBezTo>
                    <a:pt x="2982" y="661"/>
                    <a:pt x="2983" y="664"/>
                    <a:pt x="2986" y="666"/>
                  </a:cubicBezTo>
                  <a:cubicBezTo>
                    <a:pt x="3011" y="662"/>
                    <a:pt x="3020" y="675"/>
                    <a:pt x="3044" y="671"/>
                  </a:cubicBezTo>
                  <a:cubicBezTo>
                    <a:pt x="3045" y="677"/>
                    <a:pt x="3037" y="675"/>
                    <a:pt x="3038" y="681"/>
                  </a:cubicBezTo>
                  <a:cubicBezTo>
                    <a:pt x="3035" y="681"/>
                    <a:pt x="3036" y="677"/>
                    <a:pt x="3033" y="679"/>
                  </a:cubicBezTo>
                  <a:cubicBezTo>
                    <a:pt x="3026" y="689"/>
                    <a:pt x="3037" y="704"/>
                    <a:pt x="3050" y="695"/>
                  </a:cubicBezTo>
                  <a:cubicBezTo>
                    <a:pt x="3048" y="693"/>
                    <a:pt x="3045" y="691"/>
                    <a:pt x="3039" y="692"/>
                  </a:cubicBezTo>
                  <a:cubicBezTo>
                    <a:pt x="3038" y="686"/>
                    <a:pt x="3039" y="683"/>
                    <a:pt x="3041" y="680"/>
                  </a:cubicBezTo>
                  <a:cubicBezTo>
                    <a:pt x="3047" y="679"/>
                    <a:pt x="3050" y="682"/>
                    <a:pt x="3053" y="678"/>
                  </a:cubicBezTo>
                  <a:cubicBezTo>
                    <a:pt x="3055" y="678"/>
                    <a:pt x="3052" y="679"/>
                    <a:pt x="3053" y="682"/>
                  </a:cubicBezTo>
                  <a:cubicBezTo>
                    <a:pt x="3056" y="681"/>
                    <a:pt x="3060" y="677"/>
                    <a:pt x="3062" y="680"/>
                  </a:cubicBezTo>
                  <a:cubicBezTo>
                    <a:pt x="3064" y="687"/>
                    <a:pt x="3058" y="688"/>
                    <a:pt x="3058" y="694"/>
                  </a:cubicBezTo>
                  <a:cubicBezTo>
                    <a:pt x="3063" y="694"/>
                    <a:pt x="3066" y="691"/>
                    <a:pt x="3072" y="692"/>
                  </a:cubicBezTo>
                  <a:cubicBezTo>
                    <a:pt x="3072" y="696"/>
                    <a:pt x="3070" y="697"/>
                    <a:pt x="3070" y="701"/>
                  </a:cubicBezTo>
                  <a:cubicBezTo>
                    <a:pt x="3062" y="702"/>
                    <a:pt x="3056" y="698"/>
                    <a:pt x="3053" y="705"/>
                  </a:cubicBezTo>
                  <a:cubicBezTo>
                    <a:pt x="3051" y="705"/>
                    <a:pt x="3052" y="701"/>
                    <a:pt x="3050" y="701"/>
                  </a:cubicBezTo>
                  <a:cubicBezTo>
                    <a:pt x="3044" y="702"/>
                    <a:pt x="3047" y="706"/>
                    <a:pt x="3047" y="709"/>
                  </a:cubicBezTo>
                  <a:lnTo>
                    <a:pt x="3113" y="709"/>
                  </a:lnTo>
                  <a:close/>
                  <a:moveTo>
                    <a:pt x="2790" y="642"/>
                  </a:moveTo>
                  <a:cubicBezTo>
                    <a:pt x="2787" y="641"/>
                    <a:pt x="2782" y="642"/>
                    <a:pt x="2783" y="637"/>
                  </a:cubicBezTo>
                  <a:cubicBezTo>
                    <a:pt x="2787" y="637"/>
                    <a:pt x="2791" y="637"/>
                    <a:pt x="2790" y="642"/>
                  </a:cubicBezTo>
                  <a:close/>
                  <a:moveTo>
                    <a:pt x="3006" y="509"/>
                  </a:moveTo>
                  <a:cubicBezTo>
                    <a:pt x="3006" y="504"/>
                    <a:pt x="3018" y="505"/>
                    <a:pt x="3018" y="510"/>
                  </a:cubicBezTo>
                  <a:cubicBezTo>
                    <a:pt x="3013" y="511"/>
                    <a:pt x="3012" y="508"/>
                    <a:pt x="3006" y="509"/>
                  </a:cubicBezTo>
                  <a:close/>
                  <a:moveTo>
                    <a:pt x="2912" y="514"/>
                  </a:moveTo>
                  <a:cubicBezTo>
                    <a:pt x="2916" y="512"/>
                    <a:pt x="2916" y="506"/>
                    <a:pt x="2921" y="504"/>
                  </a:cubicBezTo>
                  <a:cubicBezTo>
                    <a:pt x="2922" y="504"/>
                    <a:pt x="2930" y="508"/>
                    <a:pt x="2933" y="503"/>
                  </a:cubicBezTo>
                  <a:cubicBezTo>
                    <a:pt x="2936" y="515"/>
                    <a:pt x="2919" y="520"/>
                    <a:pt x="2912" y="514"/>
                  </a:cubicBezTo>
                  <a:close/>
                  <a:moveTo>
                    <a:pt x="2957" y="510"/>
                  </a:moveTo>
                  <a:cubicBezTo>
                    <a:pt x="2953" y="510"/>
                    <a:pt x="2953" y="510"/>
                    <a:pt x="2953" y="510"/>
                  </a:cubicBezTo>
                  <a:cubicBezTo>
                    <a:pt x="2954" y="504"/>
                    <a:pt x="2941" y="512"/>
                    <a:pt x="2941" y="505"/>
                  </a:cubicBezTo>
                  <a:cubicBezTo>
                    <a:pt x="2945" y="500"/>
                    <a:pt x="2950" y="505"/>
                    <a:pt x="2957" y="503"/>
                  </a:cubicBezTo>
                  <a:cubicBezTo>
                    <a:pt x="2957" y="508"/>
                    <a:pt x="2960" y="507"/>
                    <a:pt x="2957" y="510"/>
                  </a:cubicBezTo>
                  <a:close/>
                  <a:moveTo>
                    <a:pt x="2968" y="543"/>
                  </a:moveTo>
                  <a:cubicBezTo>
                    <a:pt x="2969" y="550"/>
                    <a:pt x="2969" y="550"/>
                    <a:pt x="2969" y="550"/>
                  </a:cubicBezTo>
                  <a:cubicBezTo>
                    <a:pt x="2967" y="552"/>
                    <a:pt x="2959" y="553"/>
                    <a:pt x="2959" y="549"/>
                  </a:cubicBezTo>
                  <a:cubicBezTo>
                    <a:pt x="2961" y="549"/>
                    <a:pt x="2963" y="549"/>
                    <a:pt x="2963" y="548"/>
                  </a:cubicBezTo>
                  <a:cubicBezTo>
                    <a:pt x="2955" y="547"/>
                    <a:pt x="2947" y="547"/>
                    <a:pt x="2941" y="543"/>
                  </a:cubicBezTo>
                  <a:cubicBezTo>
                    <a:pt x="2951" y="546"/>
                    <a:pt x="2958" y="542"/>
                    <a:pt x="2968" y="543"/>
                  </a:cubicBezTo>
                  <a:close/>
                  <a:moveTo>
                    <a:pt x="2973" y="559"/>
                  </a:moveTo>
                  <a:cubicBezTo>
                    <a:pt x="2969" y="561"/>
                    <a:pt x="2970" y="558"/>
                    <a:pt x="2966" y="558"/>
                  </a:cubicBezTo>
                  <a:cubicBezTo>
                    <a:pt x="2965" y="554"/>
                    <a:pt x="2976" y="554"/>
                    <a:pt x="2973" y="559"/>
                  </a:cubicBezTo>
                  <a:close/>
                  <a:moveTo>
                    <a:pt x="2974" y="507"/>
                  </a:moveTo>
                  <a:cubicBezTo>
                    <a:pt x="2970" y="509"/>
                    <a:pt x="2963" y="512"/>
                    <a:pt x="2961" y="506"/>
                  </a:cubicBezTo>
                  <a:cubicBezTo>
                    <a:pt x="2964" y="503"/>
                    <a:pt x="2972" y="503"/>
                    <a:pt x="2974" y="507"/>
                  </a:cubicBezTo>
                  <a:close/>
                  <a:moveTo>
                    <a:pt x="2987" y="567"/>
                  </a:moveTo>
                  <a:cubicBezTo>
                    <a:pt x="2982" y="566"/>
                    <a:pt x="2984" y="571"/>
                    <a:pt x="2982" y="573"/>
                  </a:cubicBezTo>
                  <a:cubicBezTo>
                    <a:pt x="2974" y="570"/>
                    <a:pt x="2972" y="571"/>
                    <a:pt x="2964" y="568"/>
                  </a:cubicBezTo>
                  <a:cubicBezTo>
                    <a:pt x="2969" y="563"/>
                    <a:pt x="2982" y="560"/>
                    <a:pt x="2987" y="567"/>
                  </a:cubicBezTo>
                  <a:close/>
                  <a:moveTo>
                    <a:pt x="2994" y="567"/>
                  </a:moveTo>
                  <a:cubicBezTo>
                    <a:pt x="2992" y="567"/>
                    <a:pt x="2992" y="568"/>
                    <a:pt x="2990" y="568"/>
                  </a:cubicBezTo>
                  <a:cubicBezTo>
                    <a:pt x="2989" y="566"/>
                    <a:pt x="2988" y="566"/>
                    <a:pt x="2988" y="563"/>
                  </a:cubicBezTo>
                  <a:cubicBezTo>
                    <a:pt x="2992" y="562"/>
                    <a:pt x="2993" y="565"/>
                    <a:pt x="2994" y="567"/>
                  </a:cubicBezTo>
                  <a:close/>
                  <a:moveTo>
                    <a:pt x="3003" y="588"/>
                  </a:moveTo>
                  <a:cubicBezTo>
                    <a:pt x="2994" y="590"/>
                    <a:pt x="2986" y="590"/>
                    <a:pt x="2980" y="592"/>
                  </a:cubicBezTo>
                  <a:cubicBezTo>
                    <a:pt x="2981" y="594"/>
                    <a:pt x="2984" y="594"/>
                    <a:pt x="2984" y="597"/>
                  </a:cubicBezTo>
                  <a:cubicBezTo>
                    <a:pt x="2979" y="601"/>
                    <a:pt x="2970" y="603"/>
                    <a:pt x="2968" y="595"/>
                  </a:cubicBezTo>
                  <a:cubicBezTo>
                    <a:pt x="2973" y="584"/>
                    <a:pt x="2989" y="576"/>
                    <a:pt x="3003" y="581"/>
                  </a:cubicBezTo>
                  <a:cubicBezTo>
                    <a:pt x="2996" y="582"/>
                    <a:pt x="3004" y="585"/>
                    <a:pt x="3003" y="588"/>
                  </a:cubicBezTo>
                  <a:close/>
                  <a:moveTo>
                    <a:pt x="3047" y="671"/>
                  </a:moveTo>
                  <a:cubicBezTo>
                    <a:pt x="3053" y="672"/>
                    <a:pt x="3052" y="671"/>
                    <a:pt x="3058" y="671"/>
                  </a:cubicBezTo>
                  <a:cubicBezTo>
                    <a:pt x="3058" y="677"/>
                    <a:pt x="3048" y="675"/>
                    <a:pt x="3047" y="671"/>
                  </a:cubicBezTo>
                  <a:close/>
                  <a:moveTo>
                    <a:pt x="3057" y="625"/>
                  </a:moveTo>
                  <a:cubicBezTo>
                    <a:pt x="3055" y="632"/>
                    <a:pt x="3047" y="633"/>
                    <a:pt x="3048" y="640"/>
                  </a:cubicBezTo>
                  <a:cubicBezTo>
                    <a:pt x="3045" y="642"/>
                    <a:pt x="3040" y="642"/>
                    <a:pt x="3035" y="642"/>
                  </a:cubicBezTo>
                  <a:cubicBezTo>
                    <a:pt x="3032" y="643"/>
                    <a:pt x="3036" y="649"/>
                    <a:pt x="3033" y="650"/>
                  </a:cubicBezTo>
                  <a:cubicBezTo>
                    <a:pt x="3031" y="643"/>
                    <a:pt x="3021" y="645"/>
                    <a:pt x="3019" y="637"/>
                  </a:cubicBezTo>
                  <a:cubicBezTo>
                    <a:pt x="3035" y="634"/>
                    <a:pt x="3041" y="628"/>
                    <a:pt x="3057" y="625"/>
                  </a:cubicBezTo>
                  <a:close/>
                  <a:moveTo>
                    <a:pt x="2603" y="709"/>
                  </a:moveTo>
                  <a:cubicBezTo>
                    <a:pt x="2604" y="707"/>
                    <a:pt x="2606" y="705"/>
                    <a:pt x="2606" y="703"/>
                  </a:cubicBezTo>
                  <a:cubicBezTo>
                    <a:pt x="2603" y="697"/>
                    <a:pt x="2590" y="697"/>
                    <a:pt x="2586" y="704"/>
                  </a:cubicBezTo>
                  <a:cubicBezTo>
                    <a:pt x="2577" y="701"/>
                    <a:pt x="2563" y="696"/>
                    <a:pt x="2556" y="704"/>
                  </a:cubicBezTo>
                  <a:cubicBezTo>
                    <a:pt x="2559" y="705"/>
                    <a:pt x="2562" y="707"/>
                    <a:pt x="2565" y="709"/>
                  </a:cubicBezTo>
                  <a:lnTo>
                    <a:pt x="2603" y="709"/>
                  </a:lnTo>
                  <a:close/>
                  <a:moveTo>
                    <a:pt x="2689" y="676"/>
                  </a:moveTo>
                  <a:cubicBezTo>
                    <a:pt x="2693" y="669"/>
                    <a:pt x="2704" y="684"/>
                    <a:pt x="2708" y="677"/>
                  </a:cubicBezTo>
                  <a:cubicBezTo>
                    <a:pt x="2702" y="675"/>
                    <a:pt x="2698" y="672"/>
                    <a:pt x="2696" y="665"/>
                  </a:cubicBezTo>
                  <a:cubicBezTo>
                    <a:pt x="2687" y="664"/>
                    <a:pt x="2677" y="669"/>
                    <a:pt x="2675" y="662"/>
                  </a:cubicBezTo>
                  <a:cubicBezTo>
                    <a:pt x="2670" y="665"/>
                    <a:pt x="2673" y="673"/>
                    <a:pt x="2671" y="678"/>
                  </a:cubicBezTo>
                  <a:cubicBezTo>
                    <a:pt x="2667" y="686"/>
                    <a:pt x="2656" y="684"/>
                    <a:pt x="2654" y="677"/>
                  </a:cubicBezTo>
                  <a:cubicBezTo>
                    <a:pt x="2650" y="677"/>
                    <a:pt x="2650" y="680"/>
                    <a:pt x="2650" y="684"/>
                  </a:cubicBezTo>
                  <a:cubicBezTo>
                    <a:pt x="2654" y="686"/>
                    <a:pt x="2663" y="683"/>
                    <a:pt x="2664" y="690"/>
                  </a:cubicBezTo>
                  <a:cubicBezTo>
                    <a:pt x="2677" y="689"/>
                    <a:pt x="2689" y="686"/>
                    <a:pt x="2700" y="685"/>
                  </a:cubicBezTo>
                  <a:cubicBezTo>
                    <a:pt x="2697" y="682"/>
                    <a:pt x="2693" y="679"/>
                    <a:pt x="2689" y="676"/>
                  </a:cubicBezTo>
                  <a:close/>
                  <a:moveTo>
                    <a:pt x="2462" y="636"/>
                  </a:moveTo>
                  <a:cubicBezTo>
                    <a:pt x="2458" y="643"/>
                    <a:pt x="2451" y="636"/>
                    <a:pt x="2444" y="641"/>
                  </a:cubicBezTo>
                  <a:cubicBezTo>
                    <a:pt x="2444" y="648"/>
                    <a:pt x="2463" y="648"/>
                    <a:pt x="2460" y="642"/>
                  </a:cubicBezTo>
                  <a:cubicBezTo>
                    <a:pt x="2463" y="642"/>
                    <a:pt x="2458" y="646"/>
                    <a:pt x="2464" y="644"/>
                  </a:cubicBezTo>
                  <a:cubicBezTo>
                    <a:pt x="2465" y="640"/>
                    <a:pt x="2462" y="641"/>
                    <a:pt x="2462" y="636"/>
                  </a:cubicBezTo>
                  <a:close/>
                  <a:moveTo>
                    <a:pt x="2061" y="619"/>
                  </a:moveTo>
                  <a:cubicBezTo>
                    <a:pt x="2059" y="606"/>
                    <a:pt x="2034" y="602"/>
                    <a:pt x="2027" y="612"/>
                  </a:cubicBezTo>
                  <a:cubicBezTo>
                    <a:pt x="2028" y="629"/>
                    <a:pt x="2054" y="623"/>
                    <a:pt x="2061" y="619"/>
                  </a:cubicBezTo>
                  <a:close/>
                  <a:moveTo>
                    <a:pt x="2738" y="558"/>
                  </a:moveTo>
                  <a:cubicBezTo>
                    <a:pt x="2737" y="551"/>
                    <a:pt x="2732" y="546"/>
                    <a:pt x="2734" y="540"/>
                  </a:cubicBezTo>
                  <a:cubicBezTo>
                    <a:pt x="2727" y="539"/>
                    <a:pt x="2726" y="529"/>
                    <a:pt x="2715" y="532"/>
                  </a:cubicBezTo>
                  <a:cubicBezTo>
                    <a:pt x="2716" y="547"/>
                    <a:pt x="2705" y="553"/>
                    <a:pt x="2696" y="554"/>
                  </a:cubicBezTo>
                  <a:cubicBezTo>
                    <a:pt x="2700" y="561"/>
                    <a:pt x="2694" y="562"/>
                    <a:pt x="2691" y="565"/>
                  </a:cubicBezTo>
                  <a:cubicBezTo>
                    <a:pt x="2692" y="569"/>
                    <a:pt x="2698" y="562"/>
                    <a:pt x="2699" y="568"/>
                  </a:cubicBezTo>
                  <a:cubicBezTo>
                    <a:pt x="2703" y="567"/>
                    <a:pt x="2699" y="565"/>
                    <a:pt x="2704" y="563"/>
                  </a:cubicBezTo>
                  <a:cubicBezTo>
                    <a:pt x="2705" y="560"/>
                    <a:pt x="2701" y="562"/>
                    <a:pt x="2701" y="559"/>
                  </a:cubicBezTo>
                  <a:cubicBezTo>
                    <a:pt x="2711" y="555"/>
                    <a:pt x="2714" y="559"/>
                    <a:pt x="2711" y="564"/>
                  </a:cubicBezTo>
                  <a:cubicBezTo>
                    <a:pt x="2713" y="566"/>
                    <a:pt x="2720" y="563"/>
                    <a:pt x="2720" y="559"/>
                  </a:cubicBezTo>
                  <a:cubicBezTo>
                    <a:pt x="2726" y="562"/>
                    <a:pt x="2731" y="555"/>
                    <a:pt x="2738" y="558"/>
                  </a:cubicBezTo>
                  <a:close/>
                  <a:moveTo>
                    <a:pt x="2672" y="553"/>
                  </a:moveTo>
                  <a:cubicBezTo>
                    <a:pt x="2672" y="550"/>
                    <a:pt x="2674" y="550"/>
                    <a:pt x="2676" y="550"/>
                  </a:cubicBezTo>
                  <a:cubicBezTo>
                    <a:pt x="2675" y="546"/>
                    <a:pt x="2668" y="551"/>
                    <a:pt x="2668" y="546"/>
                  </a:cubicBezTo>
                  <a:cubicBezTo>
                    <a:pt x="2668" y="543"/>
                    <a:pt x="2673" y="543"/>
                    <a:pt x="2676" y="543"/>
                  </a:cubicBezTo>
                  <a:cubicBezTo>
                    <a:pt x="2675" y="541"/>
                    <a:pt x="2675" y="538"/>
                    <a:pt x="2673" y="536"/>
                  </a:cubicBezTo>
                  <a:cubicBezTo>
                    <a:pt x="2663" y="540"/>
                    <a:pt x="2666" y="536"/>
                    <a:pt x="2655" y="536"/>
                  </a:cubicBezTo>
                  <a:cubicBezTo>
                    <a:pt x="2654" y="538"/>
                    <a:pt x="2652" y="540"/>
                    <a:pt x="2653" y="545"/>
                  </a:cubicBezTo>
                  <a:cubicBezTo>
                    <a:pt x="2648" y="546"/>
                    <a:pt x="2649" y="541"/>
                    <a:pt x="2647" y="537"/>
                  </a:cubicBezTo>
                  <a:cubicBezTo>
                    <a:pt x="2637" y="539"/>
                    <a:pt x="2634" y="528"/>
                    <a:pt x="2624" y="532"/>
                  </a:cubicBezTo>
                  <a:cubicBezTo>
                    <a:pt x="2627" y="544"/>
                    <a:pt x="2618" y="544"/>
                    <a:pt x="2614" y="552"/>
                  </a:cubicBezTo>
                  <a:cubicBezTo>
                    <a:pt x="2631" y="550"/>
                    <a:pt x="2648" y="556"/>
                    <a:pt x="2666" y="550"/>
                  </a:cubicBezTo>
                  <a:cubicBezTo>
                    <a:pt x="2661" y="552"/>
                    <a:pt x="2661" y="555"/>
                    <a:pt x="2661" y="559"/>
                  </a:cubicBezTo>
                  <a:cubicBezTo>
                    <a:pt x="2654" y="560"/>
                    <a:pt x="2662" y="555"/>
                    <a:pt x="2658" y="555"/>
                  </a:cubicBezTo>
                  <a:cubicBezTo>
                    <a:pt x="2654" y="555"/>
                    <a:pt x="2654" y="559"/>
                    <a:pt x="2653" y="562"/>
                  </a:cubicBezTo>
                  <a:cubicBezTo>
                    <a:pt x="2647" y="561"/>
                    <a:pt x="2639" y="557"/>
                    <a:pt x="2639" y="565"/>
                  </a:cubicBezTo>
                  <a:cubicBezTo>
                    <a:pt x="2652" y="564"/>
                    <a:pt x="2661" y="568"/>
                    <a:pt x="2667" y="579"/>
                  </a:cubicBezTo>
                  <a:cubicBezTo>
                    <a:pt x="2672" y="576"/>
                    <a:pt x="2681" y="577"/>
                    <a:pt x="2688" y="576"/>
                  </a:cubicBezTo>
                  <a:cubicBezTo>
                    <a:pt x="2689" y="568"/>
                    <a:pt x="2681" y="560"/>
                    <a:pt x="2687" y="556"/>
                  </a:cubicBezTo>
                  <a:cubicBezTo>
                    <a:pt x="2681" y="557"/>
                    <a:pt x="2678" y="553"/>
                    <a:pt x="2672" y="553"/>
                  </a:cubicBezTo>
                  <a:close/>
                  <a:moveTo>
                    <a:pt x="589" y="380"/>
                  </a:moveTo>
                  <a:cubicBezTo>
                    <a:pt x="588" y="379"/>
                    <a:pt x="587" y="377"/>
                    <a:pt x="587" y="375"/>
                  </a:cubicBezTo>
                  <a:cubicBezTo>
                    <a:pt x="583" y="375"/>
                    <a:pt x="577" y="374"/>
                    <a:pt x="575" y="377"/>
                  </a:cubicBezTo>
                  <a:cubicBezTo>
                    <a:pt x="579" y="381"/>
                    <a:pt x="584" y="386"/>
                    <a:pt x="589" y="380"/>
                  </a:cubicBezTo>
                  <a:close/>
                  <a:moveTo>
                    <a:pt x="647" y="284"/>
                  </a:moveTo>
                  <a:cubicBezTo>
                    <a:pt x="644" y="291"/>
                    <a:pt x="645" y="295"/>
                    <a:pt x="645" y="306"/>
                  </a:cubicBezTo>
                  <a:cubicBezTo>
                    <a:pt x="658" y="306"/>
                    <a:pt x="680" y="322"/>
                    <a:pt x="661" y="331"/>
                  </a:cubicBezTo>
                  <a:cubicBezTo>
                    <a:pt x="660" y="336"/>
                    <a:pt x="669" y="329"/>
                    <a:pt x="668" y="337"/>
                  </a:cubicBezTo>
                  <a:cubicBezTo>
                    <a:pt x="664" y="339"/>
                    <a:pt x="667" y="333"/>
                    <a:pt x="663" y="335"/>
                  </a:cubicBezTo>
                  <a:cubicBezTo>
                    <a:pt x="660" y="338"/>
                    <a:pt x="661" y="345"/>
                    <a:pt x="655" y="345"/>
                  </a:cubicBezTo>
                  <a:cubicBezTo>
                    <a:pt x="656" y="353"/>
                    <a:pt x="667" y="351"/>
                    <a:pt x="668" y="359"/>
                  </a:cubicBezTo>
                  <a:cubicBezTo>
                    <a:pt x="675" y="358"/>
                    <a:pt x="681" y="354"/>
                    <a:pt x="688" y="357"/>
                  </a:cubicBezTo>
                  <a:cubicBezTo>
                    <a:pt x="684" y="349"/>
                    <a:pt x="673" y="356"/>
                    <a:pt x="669" y="348"/>
                  </a:cubicBezTo>
                  <a:cubicBezTo>
                    <a:pt x="669" y="347"/>
                    <a:pt x="672" y="347"/>
                    <a:pt x="671" y="344"/>
                  </a:cubicBezTo>
                  <a:cubicBezTo>
                    <a:pt x="680" y="347"/>
                    <a:pt x="684" y="353"/>
                    <a:pt x="694" y="350"/>
                  </a:cubicBezTo>
                  <a:cubicBezTo>
                    <a:pt x="688" y="348"/>
                    <a:pt x="690" y="338"/>
                    <a:pt x="683" y="337"/>
                  </a:cubicBezTo>
                  <a:cubicBezTo>
                    <a:pt x="685" y="331"/>
                    <a:pt x="696" y="332"/>
                    <a:pt x="703" y="330"/>
                  </a:cubicBezTo>
                  <a:cubicBezTo>
                    <a:pt x="700" y="327"/>
                    <a:pt x="694" y="327"/>
                    <a:pt x="692" y="323"/>
                  </a:cubicBezTo>
                  <a:cubicBezTo>
                    <a:pt x="693" y="321"/>
                    <a:pt x="696" y="321"/>
                    <a:pt x="698" y="320"/>
                  </a:cubicBezTo>
                  <a:cubicBezTo>
                    <a:pt x="699" y="317"/>
                    <a:pt x="694" y="319"/>
                    <a:pt x="692" y="319"/>
                  </a:cubicBezTo>
                  <a:cubicBezTo>
                    <a:pt x="692" y="312"/>
                    <a:pt x="693" y="310"/>
                    <a:pt x="692" y="300"/>
                  </a:cubicBezTo>
                  <a:cubicBezTo>
                    <a:pt x="685" y="299"/>
                    <a:pt x="678" y="296"/>
                    <a:pt x="672" y="301"/>
                  </a:cubicBezTo>
                  <a:cubicBezTo>
                    <a:pt x="680" y="307"/>
                    <a:pt x="665" y="307"/>
                    <a:pt x="661" y="304"/>
                  </a:cubicBezTo>
                  <a:cubicBezTo>
                    <a:pt x="663" y="302"/>
                    <a:pt x="663" y="297"/>
                    <a:pt x="668" y="298"/>
                  </a:cubicBezTo>
                  <a:cubicBezTo>
                    <a:pt x="660" y="295"/>
                    <a:pt x="668" y="294"/>
                    <a:pt x="669" y="289"/>
                  </a:cubicBezTo>
                  <a:cubicBezTo>
                    <a:pt x="667" y="285"/>
                    <a:pt x="662" y="284"/>
                    <a:pt x="660" y="281"/>
                  </a:cubicBezTo>
                  <a:cubicBezTo>
                    <a:pt x="656" y="282"/>
                    <a:pt x="653" y="285"/>
                    <a:pt x="647" y="284"/>
                  </a:cubicBezTo>
                  <a:close/>
                  <a:moveTo>
                    <a:pt x="863" y="285"/>
                  </a:moveTo>
                  <a:cubicBezTo>
                    <a:pt x="859" y="285"/>
                    <a:pt x="857" y="282"/>
                    <a:pt x="851" y="283"/>
                  </a:cubicBezTo>
                  <a:cubicBezTo>
                    <a:pt x="856" y="277"/>
                    <a:pt x="853" y="273"/>
                    <a:pt x="850" y="266"/>
                  </a:cubicBezTo>
                  <a:cubicBezTo>
                    <a:pt x="845" y="265"/>
                    <a:pt x="846" y="269"/>
                    <a:pt x="844" y="270"/>
                  </a:cubicBezTo>
                  <a:cubicBezTo>
                    <a:pt x="843" y="267"/>
                    <a:pt x="838" y="266"/>
                    <a:pt x="836" y="269"/>
                  </a:cubicBezTo>
                  <a:cubicBezTo>
                    <a:pt x="836" y="265"/>
                    <a:pt x="834" y="263"/>
                    <a:pt x="834" y="260"/>
                  </a:cubicBezTo>
                  <a:cubicBezTo>
                    <a:pt x="828" y="260"/>
                    <a:pt x="825" y="257"/>
                    <a:pt x="819" y="258"/>
                  </a:cubicBezTo>
                  <a:cubicBezTo>
                    <a:pt x="818" y="263"/>
                    <a:pt x="813" y="265"/>
                    <a:pt x="811" y="269"/>
                  </a:cubicBezTo>
                  <a:cubicBezTo>
                    <a:pt x="812" y="275"/>
                    <a:pt x="814" y="280"/>
                    <a:pt x="817" y="283"/>
                  </a:cubicBezTo>
                  <a:cubicBezTo>
                    <a:pt x="817" y="285"/>
                    <a:pt x="815" y="287"/>
                    <a:pt x="813" y="288"/>
                  </a:cubicBezTo>
                  <a:cubicBezTo>
                    <a:pt x="818" y="289"/>
                    <a:pt x="824" y="290"/>
                    <a:pt x="823" y="298"/>
                  </a:cubicBezTo>
                  <a:cubicBezTo>
                    <a:pt x="820" y="302"/>
                    <a:pt x="814" y="303"/>
                    <a:pt x="817" y="310"/>
                  </a:cubicBezTo>
                  <a:cubicBezTo>
                    <a:pt x="824" y="315"/>
                    <a:pt x="837" y="311"/>
                    <a:pt x="838" y="322"/>
                  </a:cubicBezTo>
                  <a:cubicBezTo>
                    <a:pt x="834" y="322"/>
                    <a:pt x="833" y="320"/>
                    <a:pt x="834" y="317"/>
                  </a:cubicBezTo>
                  <a:cubicBezTo>
                    <a:pt x="830" y="317"/>
                    <a:pt x="824" y="316"/>
                    <a:pt x="824" y="320"/>
                  </a:cubicBezTo>
                  <a:cubicBezTo>
                    <a:pt x="826" y="326"/>
                    <a:pt x="836" y="323"/>
                    <a:pt x="838" y="328"/>
                  </a:cubicBezTo>
                  <a:cubicBezTo>
                    <a:pt x="839" y="333"/>
                    <a:pt x="835" y="332"/>
                    <a:pt x="833" y="334"/>
                  </a:cubicBezTo>
                  <a:cubicBezTo>
                    <a:pt x="836" y="346"/>
                    <a:pt x="838" y="352"/>
                    <a:pt x="853" y="352"/>
                  </a:cubicBezTo>
                  <a:cubicBezTo>
                    <a:pt x="853" y="349"/>
                    <a:pt x="857" y="349"/>
                    <a:pt x="857" y="345"/>
                  </a:cubicBezTo>
                  <a:cubicBezTo>
                    <a:pt x="853" y="346"/>
                    <a:pt x="850" y="346"/>
                    <a:pt x="848" y="344"/>
                  </a:cubicBezTo>
                  <a:cubicBezTo>
                    <a:pt x="851" y="339"/>
                    <a:pt x="846" y="339"/>
                    <a:pt x="847" y="332"/>
                  </a:cubicBezTo>
                  <a:cubicBezTo>
                    <a:pt x="854" y="330"/>
                    <a:pt x="853" y="338"/>
                    <a:pt x="858" y="340"/>
                  </a:cubicBezTo>
                  <a:cubicBezTo>
                    <a:pt x="854" y="338"/>
                    <a:pt x="861" y="333"/>
                    <a:pt x="855" y="333"/>
                  </a:cubicBezTo>
                  <a:cubicBezTo>
                    <a:pt x="857" y="331"/>
                    <a:pt x="862" y="331"/>
                    <a:pt x="863" y="327"/>
                  </a:cubicBezTo>
                  <a:cubicBezTo>
                    <a:pt x="858" y="325"/>
                    <a:pt x="856" y="319"/>
                    <a:pt x="853" y="316"/>
                  </a:cubicBezTo>
                  <a:cubicBezTo>
                    <a:pt x="853" y="314"/>
                    <a:pt x="856" y="314"/>
                    <a:pt x="858" y="314"/>
                  </a:cubicBezTo>
                  <a:cubicBezTo>
                    <a:pt x="860" y="314"/>
                    <a:pt x="859" y="317"/>
                    <a:pt x="859" y="318"/>
                  </a:cubicBezTo>
                  <a:cubicBezTo>
                    <a:pt x="861" y="316"/>
                    <a:pt x="864" y="316"/>
                    <a:pt x="863" y="311"/>
                  </a:cubicBezTo>
                  <a:cubicBezTo>
                    <a:pt x="858" y="309"/>
                    <a:pt x="858" y="313"/>
                    <a:pt x="852" y="313"/>
                  </a:cubicBezTo>
                  <a:cubicBezTo>
                    <a:pt x="848" y="312"/>
                    <a:pt x="853" y="308"/>
                    <a:pt x="846" y="309"/>
                  </a:cubicBezTo>
                  <a:cubicBezTo>
                    <a:pt x="846" y="306"/>
                    <a:pt x="848" y="305"/>
                    <a:pt x="845" y="302"/>
                  </a:cubicBezTo>
                  <a:cubicBezTo>
                    <a:pt x="841" y="305"/>
                    <a:pt x="839" y="309"/>
                    <a:pt x="838" y="314"/>
                  </a:cubicBezTo>
                  <a:cubicBezTo>
                    <a:pt x="835" y="307"/>
                    <a:pt x="836" y="301"/>
                    <a:pt x="840" y="296"/>
                  </a:cubicBezTo>
                  <a:cubicBezTo>
                    <a:pt x="839" y="291"/>
                    <a:pt x="835" y="291"/>
                    <a:pt x="834" y="287"/>
                  </a:cubicBezTo>
                  <a:cubicBezTo>
                    <a:pt x="829" y="286"/>
                    <a:pt x="827" y="288"/>
                    <a:pt x="824" y="290"/>
                  </a:cubicBezTo>
                  <a:cubicBezTo>
                    <a:pt x="821" y="291"/>
                    <a:pt x="825" y="284"/>
                    <a:pt x="820" y="286"/>
                  </a:cubicBezTo>
                  <a:cubicBezTo>
                    <a:pt x="826" y="280"/>
                    <a:pt x="837" y="282"/>
                    <a:pt x="845" y="278"/>
                  </a:cubicBezTo>
                  <a:cubicBezTo>
                    <a:pt x="846" y="278"/>
                    <a:pt x="847" y="277"/>
                    <a:pt x="848" y="277"/>
                  </a:cubicBezTo>
                  <a:cubicBezTo>
                    <a:pt x="847" y="277"/>
                    <a:pt x="846" y="278"/>
                    <a:pt x="845" y="278"/>
                  </a:cubicBezTo>
                  <a:cubicBezTo>
                    <a:pt x="843" y="281"/>
                    <a:pt x="852" y="286"/>
                    <a:pt x="846" y="288"/>
                  </a:cubicBezTo>
                  <a:cubicBezTo>
                    <a:pt x="847" y="291"/>
                    <a:pt x="851" y="291"/>
                    <a:pt x="852" y="294"/>
                  </a:cubicBezTo>
                  <a:cubicBezTo>
                    <a:pt x="857" y="295"/>
                    <a:pt x="861" y="290"/>
                    <a:pt x="862" y="295"/>
                  </a:cubicBezTo>
                  <a:cubicBezTo>
                    <a:pt x="865" y="292"/>
                    <a:pt x="862" y="290"/>
                    <a:pt x="863" y="285"/>
                  </a:cubicBezTo>
                  <a:close/>
                  <a:moveTo>
                    <a:pt x="825" y="305"/>
                  </a:moveTo>
                  <a:cubicBezTo>
                    <a:pt x="826" y="309"/>
                    <a:pt x="822" y="309"/>
                    <a:pt x="818" y="309"/>
                  </a:cubicBezTo>
                  <a:cubicBezTo>
                    <a:pt x="818" y="305"/>
                    <a:pt x="821" y="305"/>
                    <a:pt x="825" y="305"/>
                  </a:cubicBezTo>
                  <a:close/>
                  <a:moveTo>
                    <a:pt x="871" y="272"/>
                  </a:moveTo>
                  <a:cubicBezTo>
                    <a:pt x="879" y="274"/>
                    <a:pt x="890" y="284"/>
                    <a:pt x="898" y="277"/>
                  </a:cubicBezTo>
                  <a:cubicBezTo>
                    <a:pt x="897" y="273"/>
                    <a:pt x="892" y="275"/>
                    <a:pt x="889" y="273"/>
                  </a:cubicBezTo>
                  <a:cubicBezTo>
                    <a:pt x="894" y="268"/>
                    <a:pt x="882" y="266"/>
                    <a:pt x="880" y="259"/>
                  </a:cubicBezTo>
                  <a:cubicBezTo>
                    <a:pt x="875" y="261"/>
                    <a:pt x="868" y="262"/>
                    <a:pt x="871" y="272"/>
                  </a:cubicBezTo>
                  <a:close/>
                  <a:moveTo>
                    <a:pt x="1466" y="173"/>
                  </a:moveTo>
                  <a:cubicBezTo>
                    <a:pt x="1464" y="168"/>
                    <a:pt x="1444" y="170"/>
                    <a:pt x="1440" y="169"/>
                  </a:cubicBezTo>
                  <a:cubicBezTo>
                    <a:pt x="1438" y="151"/>
                    <a:pt x="1418" y="165"/>
                    <a:pt x="1415" y="150"/>
                  </a:cubicBezTo>
                  <a:cubicBezTo>
                    <a:pt x="1408" y="149"/>
                    <a:pt x="1405" y="150"/>
                    <a:pt x="1400" y="149"/>
                  </a:cubicBezTo>
                  <a:cubicBezTo>
                    <a:pt x="1403" y="155"/>
                    <a:pt x="1403" y="159"/>
                    <a:pt x="1409" y="164"/>
                  </a:cubicBezTo>
                  <a:cubicBezTo>
                    <a:pt x="1408" y="166"/>
                    <a:pt x="1403" y="166"/>
                    <a:pt x="1404" y="171"/>
                  </a:cubicBezTo>
                  <a:cubicBezTo>
                    <a:pt x="1423" y="173"/>
                    <a:pt x="1432" y="187"/>
                    <a:pt x="1445" y="196"/>
                  </a:cubicBezTo>
                  <a:cubicBezTo>
                    <a:pt x="1451" y="196"/>
                    <a:pt x="1446" y="195"/>
                    <a:pt x="1447" y="192"/>
                  </a:cubicBezTo>
                  <a:cubicBezTo>
                    <a:pt x="1455" y="195"/>
                    <a:pt x="1462" y="190"/>
                    <a:pt x="1472" y="195"/>
                  </a:cubicBezTo>
                  <a:cubicBezTo>
                    <a:pt x="1470" y="190"/>
                    <a:pt x="1478" y="194"/>
                    <a:pt x="1476" y="189"/>
                  </a:cubicBezTo>
                  <a:cubicBezTo>
                    <a:pt x="1465" y="186"/>
                    <a:pt x="1456" y="180"/>
                    <a:pt x="1444" y="176"/>
                  </a:cubicBezTo>
                  <a:cubicBezTo>
                    <a:pt x="1446" y="174"/>
                    <a:pt x="1462" y="175"/>
                    <a:pt x="1466" y="173"/>
                  </a:cubicBezTo>
                  <a:close/>
                  <a:moveTo>
                    <a:pt x="673" y="196"/>
                  </a:moveTo>
                  <a:cubicBezTo>
                    <a:pt x="682" y="196"/>
                    <a:pt x="676" y="204"/>
                    <a:pt x="684" y="204"/>
                  </a:cubicBezTo>
                  <a:cubicBezTo>
                    <a:pt x="677" y="199"/>
                    <a:pt x="688" y="194"/>
                    <a:pt x="683" y="188"/>
                  </a:cubicBezTo>
                  <a:cubicBezTo>
                    <a:pt x="679" y="190"/>
                    <a:pt x="673" y="191"/>
                    <a:pt x="673" y="196"/>
                  </a:cubicBezTo>
                  <a:close/>
                  <a:moveTo>
                    <a:pt x="1383" y="128"/>
                  </a:moveTo>
                  <a:cubicBezTo>
                    <a:pt x="1380" y="123"/>
                    <a:pt x="1361" y="113"/>
                    <a:pt x="1357" y="119"/>
                  </a:cubicBezTo>
                  <a:cubicBezTo>
                    <a:pt x="1355" y="118"/>
                    <a:pt x="1355" y="116"/>
                    <a:pt x="1355" y="115"/>
                  </a:cubicBezTo>
                  <a:cubicBezTo>
                    <a:pt x="1349" y="114"/>
                    <a:pt x="1346" y="118"/>
                    <a:pt x="1340" y="115"/>
                  </a:cubicBezTo>
                  <a:cubicBezTo>
                    <a:pt x="1340" y="120"/>
                    <a:pt x="1343" y="120"/>
                    <a:pt x="1342" y="125"/>
                  </a:cubicBezTo>
                  <a:cubicBezTo>
                    <a:pt x="1341" y="127"/>
                    <a:pt x="1335" y="126"/>
                    <a:pt x="1337" y="132"/>
                  </a:cubicBezTo>
                  <a:cubicBezTo>
                    <a:pt x="1330" y="133"/>
                    <a:pt x="1333" y="124"/>
                    <a:pt x="1326" y="127"/>
                  </a:cubicBezTo>
                  <a:cubicBezTo>
                    <a:pt x="1326" y="136"/>
                    <a:pt x="1326" y="136"/>
                    <a:pt x="1326" y="136"/>
                  </a:cubicBezTo>
                  <a:cubicBezTo>
                    <a:pt x="1334" y="136"/>
                    <a:pt x="1342" y="134"/>
                    <a:pt x="1347" y="139"/>
                  </a:cubicBezTo>
                  <a:cubicBezTo>
                    <a:pt x="1351" y="138"/>
                    <a:pt x="1351" y="135"/>
                    <a:pt x="1349" y="131"/>
                  </a:cubicBezTo>
                  <a:cubicBezTo>
                    <a:pt x="1361" y="129"/>
                    <a:pt x="1375" y="128"/>
                    <a:pt x="1381" y="139"/>
                  </a:cubicBezTo>
                  <a:cubicBezTo>
                    <a:pt x="1385" y="139"/>
                    <a:pt x="1379" y="128"/>
                    <a:pt x="1379" y="130"/>
                  </a:cubicBezTo>
                  <a:cubicBezTo>
                    <a:pt x="1379" y="129"/>
                    <a:pt x="1382" y="127"/>
                    <a:pt x="1383" y="128"/>
                  </a:cubicBezTo>
                  <a:close/>
                  <a:moveTo>
                    <a:pt x="1249" y="123"/>
                  </a:moveTo>
                  <a:cubicBezTo>
                    <a:pt x="1250" y="121"/>
                    <a:pt x="1253" y="118"/>
                    <a:pt x="1250" y="115"/>
                  </a:cubicBezTo>
                  <a:cubicBezTo>
                    <a:pt x="1252" y="114"/>
                    <a:pt x="1253" y="111"/>
                    <a:pt x="1255" y="108"/>
                  </a:cubicBezTo>
                  <a:cubicBezTo>
                    <a:pt x="1251" y="107"/>
                    <a:pt x="1251" y="105"/>
                    <a:pt x="1250" y="103"/>
                  </a:cubicBezTo>
                  <a:cubicBezTo>
                    <a:pt x="1245" y="104"/>
                    <a:pt x="1246" y="110"/>
                    <a:pt x="1240" y="110"/>
                  </a:cubicBezTo>
                  <a:cubicBezTo>
                    <a:pt x="1242" y="115"/>
                    <a:pt x="1240" y="115"/>
                    <a:pt x="1242" y="120"/>
                  </a:cubicBezTo>
                  <a:cubicBezTo>
                    <a:pt x="1240" y="123"/>
                    <a:pt x="1233" y="120"/>
                    <a:pt x="1231" y="120"/>
                  </a:cubicBezTo>
                  <a:cubicBezTo>
                    <a:pt x="1231" y="124"/>
                    <a:pt x="1236" y="122"/>
                    <a:pt x="1237" y="125"/>
                  </a:cubicBezTo>
                  <a:cubicBezTo>
                    <a:pt x="1231" y="126"/>
                    <a:pt x="1224" y="124"/>
                    <a:pt x="1215" y="124"/>
                  </a:cubicBezTo>
                  <a:cubicBezTo>
                    <a:pt x="1214" y="128"/>
                    <a:pt x="1222" y="130"/>
                    <a:pt x="1218" y="133"/>
                  </a:cubicBezTo>
                  <a:cubicBezTo>
                    <a:pt x="1219" y="136"/>
                    <a:pt x="1224" y="135"/>
                    <a:pt x="1229" y="135"/>
                  </a:cubicBezTo>
                  <a:cubicBezTo>
                    <a:pt x="1227" y="133"/>
                    <a:pt x="1222" y="134"/>
                    <a:pt x="1222" y="130"/>
                  </a:cubicBezTo>
                  <a:cubicBezTo>
                    <a:pt x="1224" y="127"/>
                    <a:pt x="1228" y="131"/>
                    <a:pt x="1234" y="131"/>
                  </a:cubicBezTo>
                  <a:cubicBezTo>
                    <a:pt x="1234" y="130"/>
                    <a:pt x="1233" y="130"/>
                    <a:pt x="1233" y="128"/>
                  </a:cubicBezTo>
                  <a:cubicBezTo>
                    <a:pt x="1239" y="129"/>
                    <a:pt x="1247" y="128"/>
                    <a:pt x="1246" y="136"/>
                  </a:cubicBezTo>
                  <a:cubicBezTo>
                    <a:pt x="1253" y="135"/>
                    <a:pt x="1252" y="133"/>
                    <a:pt x="1257" y="133"/>
                  </a:cubicBezTo>
                  <a:cubicBezTo>
                    <a:pt x="1256" y="128"/>
                    <a:pt x="1254" y="123"/>
                    <a:pt x="1249" y="123"/>
                  </a:cubicBezTo>
                  <a:close/>
                  <a:moveTo>
                    <a:pt x="1082" y="96"/>
                  </a:moveTo>
                  <a:cubicBezTo>
                    <a:pt x="1099" y="100"/>
                    <a:pt x="1109" y="100"/>
                    <a:pt x="1122" y="105"/>
                  </a:cubicBezTo>
                  <a:cubicBezTo>
                    <a:pt x="1117" y="94"/>
                    <a:pt x="1101" y="95"/>
                    <a:pt x="1090" y="95"/>
                  </a:cubicBezTo>
                  <a:cubicBezTo>
                    <a:pt x="1089" y="95"/>
                    <a:pt x="1089" y="93"/>
                    <a:pt x="1089" y="91"/>
                  </a:cubicBezTo>
                  <a:cubicBezTo>
                    <a:pt x="1085" y="92"/>
                    <a:pt x="1082" y="92"/>
                    <a:pt x="1082" y="96"/>
                  </a:cubicBezTo>
                  <a:close/>
                  <a:moveTo>
                    <a:pt x="991" y="78"/>
                  </a:moveTo>
                  <a:cubicBezTo>
                    <a:pt x="990" y="76"/>
                    <a:pt x="986" y="75"/>
                    <a:pt x="983" y="76"/>
                  </a:cubicBezTo>
                  <a:cubicBezTo>
                    <a:pt x="984" y="81"/>
                    <a:pt x="980" y="81"/>
                    <a:pt x="980" y="85"/>
                  </a:cubicBezTo>
                  <a:cubicBezTo>
                    <a:pt x="984" y="87"/>
                    <a:pt x="990" y="87"/>
                    <a:pt x="990" y="92"/>
                  </a:cubicBezTo>
                  <a:cubicBezTo>
                    <a:pt x="999" y="90"/>
                    <a:pt x="987" y="81"/>
                    <a:pt x="991" y="78"/>
                  </a:cubicBezTo>
                  <a:close/>
                  <a:moveTo>
                    <a:pt x="1110" y="73"/>
                  </a:moveTo>
                  <a:cubicBezTo>
                    <a:pt x="1108" y="68"/>
                    <a:pt x="1104" y="70"/>
                    <a:pt x="1100" y="71"/>
                  </a:cubicBezTo>
                  <a:cubicBezTo>
                    <a:pt x="1101" y="73"/>
                    <a:pt x="1107" y="77"/>
                    <a:pt x="1110" y="73"/>
                  </a:cubicBezTo>
                  <a:close/>
                  <a:moveTo>
                    <a:pt x="1036" y="63"/>
                  </a:moveTo>
                  <a:cubicBezTo>
                    <a:pt x="1043" y="64"/>
                    <a:pt x="1047" y="68"/>
                    <a:pt x="1054" y="69"/>
                  </a:cubicBezTo>
                  <a:cubicBezTo>
                    <a:pt x="1051" y="63"/>
                    <a:pt x="1053" y="60"/>
                    <a:pt x="1049" y="55"/>
                  </a:cubicBezTo>
                  <a:cubicBezTo>
                    <a:pt x="1045" y="55"/>
                    <a:pt x="1050" y="59"/>
                    <a:pt x="1044" y="60"/>
                  </a:cubicBezTo>
                  <a:cubicBezTo>
                    <a:pt x="1041" y="53"/>
                    <a:pt x="1035" y="53"/>
                    <a:pt x="1033" y="48"/>
                  </a:cubicBezTo>
                  <a:cubicBezTo>
                    <a:pt x="1025" y="51"/>
                    <a:pt x="1027" y="57"/>
                    <a:pt x="1028" y="64"/>
                  </a:cubicBezTo>
                  <a:cubicBezTo>
                    <a:pt x="1031" y="65"/>
                    <a:pt x="1034" y="67"/>
                    <a:pt x="1038" y="67"/>
                  </a:cubicBezTo>
                  <a:cubicBezTo>
                    <a:pt x="1037" y="65"/>
                    <a:pt x="1036" y="64"/>
                    <a:pt x="1036" y="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7" name="墨迹11"/>
            <p:cNvSpPr>
              <a:spLocks noEditPoints="1"/>
            </p:cNvSpPr>
            <p:nvPr/>
          </p:nvSpPr>
          <p:spPr bwMode="auto">
            <a:xfrm rot="20295952">
              <a:off x="4963164" y="3686425"/>
              <a:ext cx="3712305" cy="1124966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2" name="4"/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187333" y="156630"/>
              <a:ext cx="5919729" cy="6102625"/>
            </a:xfrm>
            <a:custGeom>
              <a:avLst/>
              <a:gdLst>
                <a:gd name="connsiteX0" fmla="*/ 0 w 5919729"/>
                <a:gd name="connsiteY0" fmla="*/ 0 h 6102625"/>
                <a:gd name="connsiteX1" fmla="*/ 5919729 w 5919729"/>
                <a:gd name="connsiteY1" fmla="*/ 0 h 6102625"/>
                <a:gd name="connsiteX2" fmla="*/ 5919729 w 5919729"/>
                <a:gd name="connsiteY2" fmla="*/ 2648849 h 6102625"/>
                <a:gd name="connsiteX3" fmla="*/ 5599315 w 5919729"/>
                <a:gd name="connsiteY3" fmla="*/ 2544529 h 6102625"/>
                <a:gd name="connsiteX4" fmla="*/ 4968695 w 5919729"/>
                <a:gd name="connsiteY4" fmla="*/ 2502487 h 6102625"/>
                <a:gd name="connsiteX5" fmla="*/ 4506239 w 5919729"/>
                <a:gd name="connsiteY5" fmla="*/ 2838818 h 6102625"/>
                <a:gd name="connsiteX6" fmla="*/ 4579812 w 5919729"/>
                <a:gd name="connsiteY6" fmla="*/ 3133108 h 6102625"/>
                <a:gd name="connsiteX7" fmla="*/ 5919729 w 5919729"/>
                <a:gd name="connsiteY7" fmla="*/ 3123738 h 6102625"/>
                <a:gd name="connsiteX8" fmla="*/ 5919729 w 5919729"/>
                <a:gd name="connsiteY8" fmla="*/ 6102625 h 6102625"/>
                <a:gd name="connsiteX9" fmla="*/ 0 w 5919729"/>
                <a:gd name="connsiteY9" fmla="*/ 6102625 h 6102625"/>
                <a:gd name="connsiteX10" fmla="*/ 0 w 5919729"/>
                <a:gd name="connsiteY10" fmla="*/ 4679853 h 6102625"/>
                <a:gd name="connsiteX11" fmla="*/ 435977 w 5919729"/>
                <a:gd name="connsiteY11" fmla="*/ 4701120 h 6102625"/>
                <a:gd name="connsiteX12" fmla="*/ 367397 w 5919729"/>
                <a:gd name="connsiteY12" fmla="*/ 4141050 h 6102625"/>
                <a:gd name="connsiteX13" fmla="*/ 161657 w 5919729"/>
                <a:gd name="connsiteY13" fmla="*/ 3946740 h 6102625"/>
                <a:gd name="connsiteX14" fmla="*/ 0 w 5919729"/>
                <a:gd name="connsiteY14" fmla="*/ 4047776 h 610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19729" h="6102625">
                  <a:moveTo>
                    <a:pt x="0" y="0"/>
                  </a:moveTo>
                  <a:lnTo>
                    <a:pt x="5919729" y="0"/>
                  </a:lnTo>
                  <a:lnTo>
                    <a:pt x="5919729" y="2648849"/>
                  </a:lnTo>
                  <a:lnTo>
                    <a:pt x="5599315" y="2544529"/>
                  </a:lnTo>
                  <a:lnTo>
                    <a:pt x="4968695" y="2502487"/>
                  </a:lnTo>
                  <a:lnTo>
                    <a:pt x="4506239" y="2838818"/>
                  </a:lnTo>
                  <a:lnTo>
                    <a:pt x="4579812" y="3133108"/>
                  </a:lnTo>
                  <a:lnTo>
                    <a:pt x="5919729" y="3123738"/>
                  </a:lnTo>
                  <a:lnTo>
                    <a:pt x="5919729" y="6102625"/>
                  </a:lnTo>
                  <a:lnTo>
                    <a:pt x="0" y="6102625"/>
                  </a:lnTo>
                  <a:lnTo>
                    <a:pt x="0" y="4679853"/>
                  </a:lnTo>
                  <a:lnTo>
                    <a:pt x="435977" y="4701120"/>
                  </a:lnTo>
                  <a:lnTo>
                    <a:pt x="367397" y="4141050"/>
                  </a:lnTo>
                  <a:lnTo>
                    <a:pt x="161657" y="3946740"/>
                  </a:lnTo>
                  <a:lnTo>
                    <a:pt x="0" y="4047776"/>
                  </a:lnTo>
                  <a:close/>
                </a:path>
              </a:pathLst>
            </a:custGeom>
          </p:spPr>
        </p:pic>
      </p:grpSp>
      <p:pic>
        <p:nvPicPr>
          <p:cNvPr id="100" name="墨迹1_1"/>
          <p:cNvPicPr/>
          <p:nvPr/>
        </p:nvPicPr>
        <p:blipFill>
          <a:blip r:embed="rId2"/>
          <a:stretch>
            <a:fillRect/>
          </a:stretch>
        </p:blipFill>
        <p:spPr>
          <a:xfrm rot="6200466">
            <a:off x="4510699" y="5792396"/>
            <a:ext cx="2885579" cy="824654"/>
          </a:xfrm>
          <a:prstGeom prst="rect">
            <a:avLst/>
          </a:prstGeom>
        </p:spPr>
      </p:pic>
      <p:pic>
        <p:nvPicPr>
          <p:cNvPr id="44" name="1"/>
          <p:cNvPicPr>
            <a:picLocks noChangeAspect="1"/>
          </p:cNvPicPr>
          <p:nvPr/>
        </p:nvPicPr>
        <p:blipFill>
          <a:blip r:embed="rId7"/>
          <a:srcRect b="24465"/>
          <a:stretch>
            <a:fillRect/>
          </a:stretch>
        </p:blipFill>
        <p:spPr>
          <a:xfrm rot="19129746">
            <a:off x="4145342" y="140651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45" name="1"/>
          <p:cNvPicPr>
            <a:picLocks noChangeAspect="1"/>
          </p:cNvPicPr>
          <p:nvPr/>
        </p:nvPicPr>
        <p:blipFill>
          <a:blip r:embed="rId7"/>
          <a:srcRect b="24465"/>
          <a:stretch>
            <a:fillRect/>
          </a:stretch>
        </p:blipFill>
        <p:spPr>
          <a:xfrm rot="14252778">
            <a:off x="2333505" y="3497890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sp>
        <p:nvSpPr>
          <p:cNvPr id="46" name="小1"/>
          <p:cNvSpPr>
            <a:spLocks noEditPoints="1"/>
          </p:cNvSpPr>
          <p:nvPr/>
        </p:nvSpPr>
        <p:spPr bwMode="auto">
          <a:xfrm rot="1991453">
            <a:off x="9413862" y="3484236"/>
            <a:ext cx="546758" cy="491335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7" name="小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826437">
            <a:off x="6946938" y="5374164"/>
            <a:ext cx="1425909" cy="1314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65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1_1"/>
          <p:cNvSpPr/>
          <p:nvPr/>
        </p:nvSpPr>
        <p:spPr>
          <a:xfrm>
            <a:off x="2936061" y="-297180"/>
            <a:ext cx="6849978" cy="8686800"/>
          </a:xfrm>
          <a:prstGeom prst="cloud">
            <a:avLst/>
          </a:prstGeom>
          <a:solidFill>
            <a:srgbClr val="FFEBFF">
              <a:alpha val="68000"/>
            </a:srgbClr>
          </a:soli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PA_组合 1"/>
          <p:cNvGrpSpPr/>
          <p:nvPr>
            <p:custDataLst>
              <p:tags r:id="rId1"/>
            </p:custDataLst>
          </p:nvPr>
        </p:nvGrpSpPr>
        <p:grpSpPr>
          <a:xfrm>
            <a:off x="1990517" y="312374"/>
            <a:ext cx="6396720" cy="6352124"/>
            <a:chOff x="1990517" y="312374"/>
            <a:chExt cx="6396720" cy="6352124"/>
          </a:xfrm>
        </p:grpSpPr>
        <p:sp>
          <p:nvSpPr>
            <p:cNvPr id="14" name="墨迹1"/>
            <p:cNvSpPr/>
            <p:nvPr/>
          </p:nvSpPr>
          <p:spPr bwMode="auto">
            <a:xfrm rot="9162967">
              <a:off x="4169105" y="718034"/>
              <a:ext cx="1734353" cy="1056822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墨迹2"/>
            <p:cNvSpPr/>
            <p:nvPr/>
          </p:nvSpPr>
          <p:spPr bwMode="auto">
            <a:xfrm rot="15210402">
              <a:off x="5145092" y="430433"/>
              <a:ext cx="2674869" cy="2438752"/>
            </a:xfrm>
            <a:custGeom>
              <a:avLst/>
              <a:gdLst>
                <a:gd name="connsiteX0" fmla="*/ 41925 w 2674869"/>
                <a:gd name="connsiteY0" fmla="*/ 820812 h 2438752"/>
                <a:gd name="connsiteX1" fmla="*/ 33099 w 2674869"/>
                <a:gd name="connsiteY1" fmla="*/ 820812 h 2438752"/>
                <a:gd name="connsiteX2" fmla="*/ 28686 w 2674869"/>
                <a:gd name="connsiteY2" fmla="*/ 836257 h 2438752"/>
                <a:gd name="connsiteX3" fmla="*/ 24273 w 2674869"/>
                <a:gd name="connsiteY3" fmla="*/ 827431 h 2438752"/>
                <a:gd name="connsiteX4" fmla="*/ 37512 w 2674869"/>
                <a:gd name="connsiteY4" fmla="*/ 809780 h 2438752"/>
                <a:gd name="connsiteX5" fmla="*/ 41925 w 2674869"/>
                <a:gd name="connsiteY5" fmla="*/ 820812 h 2438752"/>
                <a:gd name="connsiteX6" fmla="*/ 155981 w 2674869"/>
                <a:gd name="connsiteY6" fmla="*/ 489862 h 2438752"/>
                <a:gd name="connsiteX7" fmla="*/ 147842 w 2674869"/>
                <a:gd name="connsiteY7" fmla="*/ 500872 h 2438752"/>
                <a:gd name="connsiteX8" fmla="*/ 151980 w 2674869"/>
                <a:gd name="connsiteY8" fmla="*/ 484599 h 2438752"/>
                <a:gd name="connsiteX9" fmla="*/ 153036 w 2674869"/>
                <a:gd name="connsiteY9" fmla="*/ 483671 h 2438752"/>
                <a:gd name="connsiteX10" fmla="*/ 33099 w 2674869"/>
                <a:gd name="connsiteY10" fmla="*/ 973059 h 2438752"/>
                <a:gd name="connsiteX11" fmla="*/ 22066 w 2674869"/>
                <a:gd name="connsiteY11" fmla="*/ 970853 h 2438752"/>
                <a:gd name="connsiteX12" fmla="*/ 22066 w 2674869"/>
                <a:gd name="connsiteY12" fmla="*/ 979679 h 2438752"/>
                <a:gd name="connsiteX13" fmla="*/ 33099 w 2674869"/>
                <a:gd name="connsiteY13" fmla="*/ 973059 h 2438752"/>
                <a:gd name="connsiteX14" fmla="*/ 132396 w 2674869"/>
                <a:gd name="connsiteY14" fmla="*/ 699455 h 2438752"/>
                <a:gd name="connsiteX15" fmla="*/ 130189 w 2674869"/>
                <a:gd name="connsiteY15" fmla="*/ 686216 h 2438752"/>
                <a:gd name="connsiteX16" fmla="*/ 132396 w 2674869"/>
                <a:gd name="connsiteY16" fmla="*/ 699455 h 2438752"/>
                <a:gd name="connsiteX17" fmla="*/ 115295 w 2674869"/>
                <a:gd name="connsiteY17" fmla="*/ 834878 h 2438752"/>
                <a:gd name="connsiteX18" fmla="*/ 110330 w 2674869"/>
                <a:gd name="connsiteY18" fmla="*/ 827431 h 2438752"/>
                <a:gd name="connsiteX19" fmla="*/ 110330 w 2674869"/>
                <a:gd name="connsiteY19" fmla="*/ 840670 h 2438752"/>
                <a:gd name="connsiteX20" fmla="*/ 115295 w 2674869"/>
                <a:gd name="connsiteY20" fmla="*/ 834878 h 2438752"/>
                <a:gd name="connsiteX21" fmla="*/ 55165 w 2674869"/>
                <a:gd name="connsiteY21" fmla="*/ 1061319 h 2438752"/>
                <a:gd name="connsiteX22" fmla="*/ 46339 w 2674869"/>
                <a:gd name="connsiteY22" fmla="*/ 1065732 h 2438752"/>
                <a:gd name="connsiteX23" fmla="*/ 37512 w 2674869"/>
                <a:gd name="connsiteY23" fmla="*/ 1048080 h 2438752"/>
                <a:gd name="connsiteX24" fmla="*/ 48545 w 2674869"/>
                <a:gd name="connsiteY24" fmla="*/ 1045874 h 2438752"/>
                <a:gd name="connsiteX25" fmla="*/ 55165 w 2674869"/>
                <a:gd name="connsiteY25" fmla="*/ 1061319 h 2438752"/>
                <a:gd name="connsiteX26" fmla="*/ 80817 w 2674869"/>
                <a:gd name="connsiteY26" fmla="*/ 978851 h 2438752"/>
                <a:gd name="connsiteX27" fmla="*/ 81644 w 2674869"/>
                <a:gd name="connsiteY27" fmla="*/ 970853 h 2438752"/>
                <a:gd name="connsiteX28" fmla="*/ 75025 w 2674869"/>
                <a:gd name="connsiteY28" fmla="*/ 970853 h 2438752"/>
                <a:gd name="connsiteX29" fmla="*/ 75024 w 2674869"/>
                <a:gd name="connsiteY29" fmla="*/ 981885 h 2438752"/>
                <a:gd name="connsiteX30" fmla="*/ 80817 w 2674869"/>
                <a:gd name="connsiteY30" fmla="*/ 978851 h 2438752"/>
                <a:gd name="connsiteX31" fmla="*/ 46339 w 2674869"/>
                <a:gd name="connsiteY31" fmla="*/ 1103242 h 2438752"/>
                <a:gd name="connsiteX32" fmla="*/ 39719 w 2674869"/>
                <a:gd name="connsiteY32" fmla="*/ 1092209 h 2438752"/>
                <a:gd name="connsiteX33" fmla="*/ 46339 w 2674869"/>
                <a:gd name="connsiteY33" fmla="*/ 1103242 h 2438752"/>
                <a:gd name="connsiteX34" fmla="*/ 77231 w 2674869"/>
                <a:gd name="connsiteY34" fmla="*/ 1001192 h 2438752"/>
                <a:gd name="connsiteX35" fmla="*/ 72818 w 2674869"/>
                <a:gd name="connsiteY35" fmla="*/ 997331 h 2438752"/>
                <a:gd name="connsiteX36" fmla="*/ 75025 w 2674869"/>
                <a:gd name="connsiteY36" fmla="*/ 1008363 h 2438752"/>
                <a:gd name="connsiteX37" fmla="*/ 77231 w 2674869"/>
                <a:gd name="connsiteY37" fmla="*/ 1001192 h 2438752"/>
                <a:gd name="connsiteX38" fmla="*/ 30892 w 2674869"/>
                <a:gd name="connsiteY38" fmla="*/ 1193708 h 2438752"/>
                <a:gd name="connsiteX39" fmla="*/ 22066 w 2674869"/>
                <a:gd name="connsiteY39" fmla="*/ 1191501 h 2438752"/>
                <a:gd name="connsiteX40" fmla="*/ 19859 w 2674869"/>
                <a:gd name="connsiteY40" fmla="*/ 1176056 h 2438752"/>
                <a:gd name="connsiteX41" fmla="*/ 30892 w 2674869"/>
                <a:gd name="connsiteY41" fmla="*/ 1193708 h 2438752"/>
                <a:gd name="connsiteX42" fmla="*/ 46339 w 2674869"/>
                <a:gd name="connsiteY42" fmla="*/ 1149578 h 2438752"/>
                <a:gd name="connsiteX43" fmla="*/ 41925 w 2674869"/>
                <a:gd name="connsiteY43" fmla="*/ 1120894 h 2438752"/>
                <a:gd name="connsiteX44" fmla="*/ 46339 w 2674869"/>
                <a:gd name="connsiteY44" fmla="*/ 1149578 h 2438752"/>
                <a:gd name="connsiteX45" fmla="*/ 134603 w 2674869"/>
                <a:gd name="connsiteY45" fmla="*/ 867148 h 2438752"/>
                <a:gd name="connsiteX46" fmla="*/ 132396 w 2674869"/>
                <a:gd name="connsiteY46" fmla="*/ 849496 h 2438752"/>
                <a:gd name="connsiteX47" fmla="*/ 134603 w 2674869"/>
                <a:gd name="connsiteY47" fmla="*/ 867148 h 2438752"/>
                <a:gd name="connsiteX48" fmla="*/ 108123 w 2674869"/>
                <a:gd name="connsiteY48" fmla="*/ 1014982 h 2438752"/>
                <a:gd name="connsiteX49" fmla="*/ 114743 w 2674869"/>
                <a:gd name="connsiteY49" fmla="*/ 988505 h 2438752"/>
                <a:gd name="connsiteX50" fmla="*/ 103710 w 2674869"/>
                <a:gd name="connsiteY50" fmla="*/ 986298 h 2438752"/>
                <a:gd name="connsiteX51" fmla="*/ 108123 w 2674869"/>
                <a:gd name="connsiteY51" fmla="*/ 1014982 h 2438752"/>
                <a:gd name="connsiteX52" fmla="*/ 11033 w 2674869"/>
                <a:gd name="connsiteY52" fmla="*/ 1343749 h 2438752"/>
                <a:gd name="connsiteX53" fmla="*/ 0 w 2674869"/>
                <a:gd name="connsiteY53" fmla="*/ 1343749 h 2438752"/>
                <a:gd name="connsiteX54" fmla="*/ 0 w 2674869"/>
                <a:gd name="connsiteY54" fmla="*/ 1326097 h 2438752"/>
                <a:gd name="connsiteX55" fmla="*/ 11033 w 2674869"/>
                <a:gd name="connsiteY55" fmla="*/ 1343749 h 2438752"/>
                <a:gd name="connsiteX56" fmla="*/ 92677 w 2674869"/>
                <a:gd name="connsiteY56" fmla="*/ 1096622 h 2438752"/>
                <a:gd name="connsiteX57" fmla="*/ 92677 w 2674869"/>
                <a:gd name="connsiteY57" fmla="*/ 1034841 h 2438752"/>
                <a:gd name="connsiteX58" fmla="*/ 92677 w 2674869"/>
                <a:gd name="connsiteY58" fmla="*/ 1096622 h 2438752"/>
                <a:gd name="connsiteX59" fmla="*/ 17274 w 2674869"/>
                <a:gd name="connsiteY59" fmla="*/ 1358126 h 2438752"/>
                <a:gd name="connsiteX60" fmla="*/ 13240 w 2674869"/>
                <a:gd name="connsiteY60" fmla="*/ 1359194 h 2438752"/>
                <a:gd name="connsiteX61" fmla="*/ 11033 w 2674869"/>
                <a:gd name="connsiteY61" fmla="*/ 1345955 h 2438752"/>
                <a:gd name="connsiteX62" fmla="*/ 13240 w 2674869"/>
                <a:gd name="connsiteY62" fmla="*/ 1350368 h 2438752"/>
                <a:gd name="connsiteX63" fmla="*/ 17274 w 2674869"/>
                <a:gd name="connsiteY63" fmla="*/ 1358126 h 2438752"/>
                <a:gd name="connsiteX64" fmla="*/ 8826 w 2674869"/>
                <a:gd name="connsiteY64" fmla="*/ 1390085 h 2438752"/>
                <a:gd name="connsiteX65" fmla="*/ 8827 w 2674869"/>
                <a:gd name="connsiteY65" fmla="*/ 1372433 h 2438752"/>
                <a:gd name="connsiteX66" fmla="*/ 8826 w 2674869"/>
                <a:gd name="connsiteY66" fmla="*/ 1390085 h 2438752"/>
                <a:gd name="connsiteX67" fmla="*/ 116950 w 2674869"/>
                <a:gd name="connsiteY67" fmla="*/ 1087796 h 2438752"/>
                <a:gd name="connsiteX68" fmla="*/ 114744 w 2674869"/>
                <a:gd name="connsiteY68" fmla="*/ 1072351 h 2438752"/>
                <a:gd name="connsiteX69" fmla="*/ 116950 w 2674869"/>
                <a:gd name="connsiteY69" fmla="*/ 1087796 h 2438752"/>
                <a:gd name="connsiteX70" fmla="*/ 216247 w 2674869"/>
                <a:gd name="connsiteY70" fmla="*/ 783302 h 2438752"/>
                <a:gd name="connsiteX71" fmla="*/ 209627 w 2674869"/>
                <a:gd name="connsiteY71" fmla="*/ 785508 h 2438752"/>
                <a:gd name="connsiteX72" fmla="*/ 209627 w 2674869"/>
                <a:gd name="connsiteY72" fmla="*/ 776682 h 2438752"/>
                <a:gd name="connsiteX73" fmla="*/ 216247 w 2674869"/>
                <a:gd name="connsiteY73" fmla="*/ 783302 h 2438752"/>
                <a:gd name="connsiteX74" fmla="*/ 207421 w 2674869"/>
                <a:gd name="connsiteY74" fmla="*/ 814192 h 2438752"/>
                <a:gd name="connsiteX75" fmla="*/ 203008 w 2674869"/>
                <a:gd name="connsiteY75" fmla="*/ 796541 h 2438752"/>
                <a:gd name="connsiteX76" fmla="*/ 207421 w 2674869"/>
                <a:gd name="connsiteY76" fmla="*/ 814192 h 2438752"/>
                <a:gd name="connsiteX77" fmla="*/ 42477 w 2674869"/>
                <a:gd name="connsiteY77" fmla="*/ 1396739 h 2438752"/>
                <a:gd name="connsiteX78" fmla="*/ 37512 w 2674869"/>
                <a:gd name="connsiteY78" fmla="*/ 1379053 h 2438752"/>
                <a:gd name="connsiteX79" fmla="*/ 39719 w 2674869"/>
                <a:gd name="connsiteY79" fmla="*/ 1381259 h 2438752"/>
                <a:gd name="connsiteX80" fmla="*/ 41925 w 2674869"/>
                <a:gd name="connsiteY80" fmla="*/ 1379053 h 2438752"/>
                <a:gd name="connsiteX81" fmla="*/ 41925 w 2674869"/>
                <a:gd name="connsiteY81" fmla="*/ 1381259 h 2438752"/>
                <a:gd name="connsiteX82" fmla="*/ 42477 w 2674869"/>
                <a:gd name="connsiteY82" fmla="*/ 1396739 h 2438752"/>
                <a:gd name="connsiteX83" fmla="*/ 143429 w 2674869"/>
                <a:gd name="connsiteY83" fmla="*/ 1125307 h 2438752"/>
                <a:gd name="connsiteX84" fmla="*/ 143429 w 2674869"/>
                <a:gd name="connsiteY84" fmla="*/ 1109861 h 2438752"/>
                <a:gd name="connsiteX85" fmla="*/ 143429 w 2674869"/>
                <a:gd name="connsiteY85" fmla="*/ 1125307 h 2438752"/>
                <a:gd name="connsiteX86" fmla="*/ 194181 w 2674869"/>
                <a:gd name="connsiteY86" fmla="*/ 970853 h 2438752"/>
                <a:gd name="connsiteX87" fmla="*/ 185355 w 2674869"/>
                <a:gd name="connsiteY87" fmla="*/ 970853 h 2438752"/>
                <a:gd name="connsiteX88" fmla="*/ 191974 w 2674869"/>
                <a:gd name="connsiteY88" fmla="*/ 939962 h 2438752"/>
                <a:gd name="connsiteX89" fmla="*/ 211834 w 2674869"/>
                <a:gd name="connsiteY89" fmla="*/ 858322 h 2438752"/>
                <a:gd name="connsiteX90" fmla="*/ 216247 w 2674869"/>
                <a:gd name="connsiteY90" fmla="*/ 867148 h 2438752"/>
                <a:gd name="connsiteX91" fmla="*/ 194181 w 2674869"/>
                <a:gd name="connsiteY91" fmla="*/ 970853 h 2438752"/>
                <a:gd name="connsiteX92" fmla="*/ 264792 w 2674869"/>
                <a:gd name="connsiteY92" fmla="*/ 759030 h 2438752"/>
                <a:gd name="connsiteX93" fmla="*/ 258173 w 2674869"/>
                <a:gd name="connsiteY93" fmla="*/ 770063 h 2438752"/>
                <a:gd name="connsiteX94" fmla="*/ 264792 w 2674869"/>
                <a:gd name="connsiteY94" fmla="*/ 759030 h 2438752"/>
                <a:gd name="connsiteX95" fmla="*/ 143429 w 2674869"/>
                <a:gd name="connsiteY95" fmla="*/ 1217979 h 2438752"/>
                <a:gd name="connsiteX96" fmla="*/ 141223 w 2674869"/>
                <a:gd name="connsiteY96" fmla="*/ 1202534 h 2438752"/>
                <a:gd name="connsiteX97" fmla="*/ 132396 w 2674869"/>
                <a:gd name="connsiteY97" fmla="*/ 1204740 h 2438752"/>
                <a:gd name="connsiteX98" fmla="*/ 139016 w 2674869"/>
                <a:gd name="connsiteY98" fmla="*/ 1220186 h 2438752"/>
                <a:gd name="connsiteX99" fmla="*/ 143429 w 2674869"/>
                <a:gd name="connsiteY99" fmla="*/ 1217979 h 2438752"/>
                <a:gd name="connsiteX100" fmla="*/ 17653 w 2674869"/>
                <a:gd name="connsiteY100" fmla="*/ 1652657 h 2438752"/>
                <a:gd name="connsiteX101" fmla="*/ 8827 w 2674869"/>
                <a:gd name="connsiteY101" fmla="*/ 1641624 h 2438752"/>
                <a:gd name="connsiteX102" fmla="*/ 8826 w 2674869"/>
                <a:gd name="connsiteY102" fmla="*/ 1630592 h 2438752"/>
                <a:gd name="connsiteX103" fmla="*/ 15446 w 2674869"/>
                <a:gd name="connsiteY103" fmla="*/ 1635005 h 2438752"/>
                <a:gd name="connsiteX104" fmla="*/ 17653 w 2674869"/>
                <a:gd name="connsiteY104" fmla="*/ 1652657 h 2438752"/>
                <a:gd name="connsiteX105" fmla="*/ 130465 w 2674869"/>
                <a:gd name="connsiteY105" fmla="*/ 1278106 h 2438752"/>
                <a:gd name="connsiteX106" fmla="*/ 132396 w 2674869"/>
                <a:gd name="connsiteY106" fmla="*/ 1266522 h 2438752"/>
                <a:gd name="connsiteX107" fmla="*/ 121363 w 2674869"/>
                <a:gd name="connsiteY107" fmla="*/ 1270935 h 2438752"/>
                <a:gd name="connsiteX108" fmla="*/ 123570 w 2674869"/>
                <a:gd name="connsiteY108" fmla="*/ 1286380 h 2438752"/>
                <a:gd name="connsiteX109" fmla="*/ 130465 w 2674869"/>
                <a:gd name="connsiteY109" fmla="*/ 1278106 h 2438752"/>
                <a:gd name="connsiteX110" fmla="*/ 270240 w 2674869"/>
                <a:gd name="connsiteY110" fmla="*/ 821915 h 2438752"/>
                <a:gd name="connsiteX111" fmla="*/ 258173 w 2674869"/>
                <a:gd name="connsiteY111" fmla="*/ 842877 h 2438752"/>
                <a:gd name="connsiteX112" fmla="*/ 249346 w 2674869"/>
                <a:gd name="connsiteY112" fmla="*/ 796541 h 2438752"/>
                <a:gd name="connsiteX113" fmla="*/ 238313 w 2674869"/>
                <a:gd name="connsiteY113" fmla="*/ 798747 h 2438752"/>
                <a:gd name="connsiteX114" fmla="*/ 236107 w 2674869"/>
                <a:gd name="connsiteY114" fmla="*/ 820812 h 2438752"/>
                <a:gd name="connsiteX115" fmla="*/ 225073 w 2674869"/>
                <a:gd name="connsiteY115" fmla="*/ 825225 h 2438752"/>
                <a:gd name="connsiteX116" fmla="*/ 231693 w 2674869"/>
                <a:gd name="connsiteY116" fmla="*/ 736965 h 2438752"/>
                <a:gd name="connsiteX117" fmla="*/ 229487 w 2674869"/>
                <a:gd name="connsiteY117" fmla="*/ 734759 h 2438752"/>
                <a:gd name="connsiteX118" fmla="*/ 222867 w 2674869"/>
                <a:gd name="connsiteY118" fmla="*/ 761237 h 2438752"/>
                <a:gd name="connsiteX119" fmla="*/ 214040 w 2674869"/>
                <a:gd name="connsiteY119" fmla="*/ 772269 h 2438752"/>
                <a:gd name="connsiteX120" fmla="*/ 205214 w 2674869"/>
                <a:gd name="connsiteY120" fmla="*/ 765650 h 2438752"/>
                <a:gd name="connsiteX121" fmla="*/ 196388 w 2674869"/>
                <a:gd name="connsiteY121" fmla="*/ 772269 h 2438752"/>
                <a:gd name="connsiteX122" fmla="*/ 196388 w 2674869"/>
                <a:gd name="connsiteY122" fmla="*/ 778889 h 2438752"/>
                <a:gd name="connsiteX123" fmla="*/ 207421 w 2674869"/>
                <a:gd name="connsiteY123" fmla="*/ 781095 h 2438752"/>
                <a:gd name="connsiteX124" fmla="*/ 207421 w 2674869"/>
                <a:gd name="connsiteY124" fmla="*/ 794334 h 2438752"/>
                <a:gd name="connsiteX125" fmla="*/ 185355 w 2674869"/>
                <a:gd name="connsiteY125" fmla="*/ 787715 h 2438752"/>
                <a:gd name="connsiteX126" fmla="*/ 169908 w 2674869"/>
                <a:gd name="connsiteY126" fmla="*/ 800954 h 2438752"/>
                <a:gd name="connsiteX127" fmla="*/ 163289 w 2674869"/>
                <a:gd name="connsiteY127" fmla="*/ 781095 h 2438752"/>
                <a:gd name="connsiteX128" fmla="*/ 161082 w 2674869"/>
                <a:gd name="connsiteY128" fmla="*/ 783302 h 2438752"/>
                <a:gd name="connsiteX129" fmla="*/ 165495 w 2674869"/>
                <a:gd name="connsiteY129" fmla="*/ 750205 h 2438752"/>
                <a:gd name="connsiteX130" fmla="*/ 167702 w 2674869"/>
                <a:gd name="connsiteY130" fmla="*/ 756824 h 2438752"/>
                <a:gd name="connsiteX131" fmla="*/ 163289 w 2674869"/>
                <a:gd name="connsiteY131" fmla="*/ 714900 h 2438752"/>
                <a:gd name="connsiteX132" fmla="*/ 154462 w 2674869"/>
                <a:gd name="connsiteY132" fmla="*/ 732552 h 2438752"/>
                <a:gd name="connsiteX133" fmla="*/ 143429 w 2674869"/>
                <a:gd name="connsiteY133" fmla="*/ 736965 h 2438752"/>
                <a:gd name="connsiteX134" fmla="*/ 125776 w 2674869"/>
                <a:gd name="connsiteY134" fmla="*/ 719314 h 2438752"/>
                <a:gd name="connsiteX135" fmla="*/ 105917 w 2674869"/>
                <a:gd name="connsiteY135" fmla="*/ 759030 h 2438752"/>
                <a:gd name="connsiteX136" fmla="*/ 110330 w 2674869"/>
                <a:gd name="connsiteY136" fmla="*/ 706075 h 2438752"/>
                <a:gd name="connsiteX137" fmla="*/ 110330 w 2674869"/>
                <a:gd name="connsiteY137" fmla="*/ 668564 h 2438752"/>
                <a:gd name="connsiteX138" fmla="*/ 123570 w 2674869"/>
                <a:gd name="connsiteY138" fmla="*/ 575892 h 2438752"/>
                <a:gd name="connsiteX139" fmla="*/ 141223 w 2674869"/>
                <a:gd name="connsiteY139" fmla="*/ 520730 h 2438752"/>
                <a:gd name="connsiteX140" fmla="*/ 152635 w 2674869"/>
                <a:gd name="connsiteY140" fmla="*/ 513076 h 2438752"/>
                <a:gd name="connsiteX141" fmla="*/ 160830 w 2674869"/>
                <a:gd name="connsiteY141" fmla="*/ 500055 h 2438752"/>
                <a:gd name="connsiteX142" fmla="*/ 232391 w 2674869"/>
                <a:gd name="connsiteY142" fmla="*/ 650490 h 2438752"/>
                <a:gd name="connsiteX143" fmla="*/ 229487 w 2674869"/>
                <a:gd name="connsiteY143" fmla="*/ 677390 h 2438752"/>
                <a:gd name="connsiteX144" fmla="*/ 237658 w 2674869"/>
                <a:gd name="connsiteY144" fmla="*/ 667289 h 2438752"/>
                <a:gd name="connsiteX145" fmla="*/ 238698 w 2674869"/>
                <a:gd name="connsiteY145" fmla="*/ 663748 h 2438752"/>
                <a:gd name="connsiteX146" fmla="*/ 249472 w 2674869"/>
                <a:gd name="connsiteY146" fmla="*/ 686397 h 2438752"/>
                <a:gd name="connsiteX147" fmla="*/ 249346 w 2674869"/>
                <a:gd name="connsiteY147" fmla="*/ 686216 h 2438752"/>
                <a:gd name="connsiteX148" fmla="*/ 238313 w 2674869"/>
                <a:gd name="connsiteY148" fmla="*/ 692836 h 2438752"/>
                <a:gd name="connsiteX149" fmla="*/ 238313 w 2674869"/>
                <a:gd name="connsiteY149" fmla="*/ 714901 h 2438752"/>
                <a:gd name="connsiteX150" fmla="*/ 231693 w 2674869"/>
                <a:gd name="connsiteY150" fmla="*/ 728140 h 2438752"/>
                <a:gd name="connsiteX151" fmla="*/ 247140 w 2674869"/>
                <a:gd name="connsiteY151" fmla="*/ 747998 h 2438752"/>
                <a:gd name="connsiteX152" fmla="*/ 255966 w 2674869"/>
                <a:gd name="connsiteY152" fmla="*/ 750205 h 2438752"/>
                <a:gd name="connsiteX153" fmla="*/ 251553 w 2674869"/>
                <a:gd name="connsiteY153" fmla="*/ 703868 h 2438752"/>
                <a:gd name="connsiteX154" fmla="*/ 253365 w 2674869"/>
                <a:gd name="connsiteY154" fmla="*/ 694581 h 2438752"/>
                <a:gd name="connsiteX155" fmla="*/ 272248 w 2674869"/>
                <a:gd name="connsiteY155" fmla="*/ 734277 h 2438752"/>
                <a:gd name="connsiteX156" fmla="*/ 266999 w 2674869"/>
                <a:gd name="connsiteY156" fmla="*/ 752411 h 2438752"/>
                <a:gd name="connsiteX157" fmla="*/ 275260 w 2674869"/>
                <a:gd name="connsiteY157" fmla="*/ 740609 h 2438752"/>
                <a:gd name="connsiteX158" fmla="*/ 285448 w 2674869"/>
                <a:gd name="connsiteY158" fmla="*/ 762025 h 2438752"/>
                <a:gd name="connsiteX159" fmla="*/ 278653 w 2674869"/>
                <a:gd name="connsiteY159" fmla="*/ 768408 h 2438752"/>
                <a:gd name="connsiteX160" fmla="*/ 270240 w 2674869"/>
                <a:gd name="connsiteY160" fmla="*/ 821915 h 2438752"/>
                <a:gd name="connsiteX161" fmla="*/ 209627 w 2674869"/>
                <a:gd name="connsiteY161" fmla="*/ 1050286 h 2438752"/>
                <a:gd name="connsiteX162" fmla="*/ 196388 w 2674869"/>
                <a:gd name="connsiteY162" fmla="*/ 1054699 h 2438752"/>
                <a:gd name="connsiteX163" fmla="*/ 191975 w 2674869"/>
                <a:gd name="connsiteY163" fmla="*/ 1019396 h 2438752"/>
                <a:gd name="connsiteX164" fmla="*/ 183148 w 2674869"/>
                <a:gd name="connsiteY164" fmla="*/ 1076764 h 2438752"/>
                <a:gd name="connsiteX165" fmla="*/ 172115 w 2674869"/>
                <a:gd name="connsiteY165" fmla="*/ 1090003 h 2438752"/>
                <a:gd name="connsiteX166" fmla="*/ 163288 w 2674869"/>
                <a:gd name="connsiteY166" fmla="*/ 1059112 h 2438752"/>
                <a:gd name="connsiteX167" fmla="*/ 172115 w 2674869"/>
                <a:gd name="connsiteY167" fmla="*/ 1030428 h 2438752"/>
                <a:gd name="connsiteX168" fmla="*/ 161082 w 2674869"/>
                <a:gd name="connsiteY168" fmla="*/ 1023809 h 2438752"/>
                <a:gd name="connsiteX169" fmla="*/ 161082 w 2674869"/>
                <a:gd name="connsiteY169" fmla="*/ 1043667 h 2438752"/>
                <a:gd name="connsiteX170" fmla="*/ 152255 w 2674869"/>
                <a:gd name="connsiteY170" fmla="*/ 1043667 h 2438752"/>
                <a:gd name="connsiteX171" fmla="*/ 158875 w 2674869"/>
                <a:gd name="connsiteY171" fmla="*/ 1072351 h 2438752"/>
                <a:gd name="connsiteX172" fmla="*/ 150049 w 2674869"/>
                <a:gd name="connsiteY172" fmla="*/ 1072351 h 2438752"/>
                <a:gd name="connsiteX173" fmla="*/ 143429 w 2674869"/>
                <a:gd name="connsiteY173" fmla="*/ 1063525 h 2438752"/>
                <a:gd name="connsiteX174" fmla="*/ 134603 w 2674869"/>
                <a:gd name="connsiteY174" fmla="*/ 1078970 h 2438752"/>
                <a:gd name="connsiteX175" fmla="*/ 127983 w 2674869"/>
                <a:gd name="connsiteY175" fmla="*/ 1050286 h 2438752"/>
                <a:gd name="connsiteX176" fmla="*/ 114743 w 2674869"/>
                <a:gd name="connsiteY176" fmla="*/ 1063525 h 2438752"/>
                <a:gd name="connsiteX177" fmla="*/ 110330 w 2674869"/>
                <a:gd name="connsiteY177" fmla="*/ 1023809 h 2438752"/>
                <a:gd name="connsiteX178" fmla="*/ 99297 w 2674869"/>
                <a:gd name="connsiteY178" fmla="*/ 1010570 h 2438752"/>
                <a:gd name="connsiteX179" fmla="*/ 94884 w 2674869"/>
                <a:gd name="connsiteY179" fmla="*/ 1030428 h 2438752"/>
                <a:gd name="connsiteX180" fmla="*/ 90471 w 2674869"/>
                <a:gd name="connsiteY180" fmla="*/ 1012776 h 2438752"/>
                <a:gd name="connsiteX181" fmla="*/ 77231 w 2674869"/>
                <a:gd name="connsiteY181" fmla="*/ 1030428 h 2438752"/>
                <a:gd name="connsiteX182" fmla="*/ 57372 w 2674869"/>
                <a:gd name="connsiteY182" fmla="*/ 1041460 h 2438752"/>
                <a:gd name="connsiteX183" fmla="*/ 46339 w 2674869"/>
                <a:gd name="connsiteY183" fmla="*/ 1019396 h 2438752"/>
                <a:gd name="connsiteX184" fmla="*/ 28686 w 2674869"/>
                <a:gd name="connsiteY184" fmla="*/ 1019395 h 2438752"/>
                <a:gd name="connsiteX185" fmla="*/ 28686 w 2674869"/>
                <a:gd name="connsiteY185" fmla="*/ 999537 h 2438752"/>
                <a:gd name="connsiteX186" fmla="*/ 13240 w 2674869"/>
                <a:gd name="connsiteY186" fmla="*/ 986298 h 2438752"/>
                <a:gd name="connsiteX187" fmla="*/ 15446 w 2674869"/>
                <a:gd name="connsiteY187" fmla="*/ 959820 h 2438752"/>
                <a:gd name="connsiteX188" fmla="*/ 17653 w 2674869"/>
                <a:gd name="connsiteY188" fmla="*/ 966440 h 2438752"/>
                <a:gd name="connsiteX189" fmla="*/ 22066 w 2674869"/>
                <a:gd name="connsiteY189" fmla="*/ 953201 h 2438752"/>
                <a:gd name="connsiteX190" fmla="*/ 26479 w 2674869"/>
                <a:gd name="connsiteY190" fmla="*/ 953201 h 2438752"/>
                <a:gd name="connsiteX191" fmla="*/ 30892 w 2674869"/>
                <a:gd name="connsiteY191" fmla="*/ 968646 h 2438752"/>
                <a:gd name="connsiteX192" fmla="*/ 39719 w 2674869"/>
                <a:gd name="connsiteY192" fmla="*/ 948788 h 2438752"/>
                <a:gd name="connsiteX193" fmla="*/ 28686 w 2674869"/>
                <a:gd name="connsiteY193" fmla="*/ 944375 h 2438752"/>
                <a:gd name="connsiteX194" fmla="*/ 28686 w 2674869"/>
                <a:gd name="connsiteY194" fmla="*/ 909071 h 2438752"/>
                <a:gd name="connsiteX195" fmla="*/ 35306 w 2674869"/>
                <a:gd name="connsiteY195" fmla="*/ 906865 h 2438752"/>
                <a:gd name="connsiteX196" fmla="*/ 37512 w 2674869"/>
                <a:gd name="connsiteY196" fmla="*/ 875974 h 2438752"/>
                <a:gd name="connsiteX197" fmla="*/ 17653 w 2674869"/>
                <a:gd name="connsiteY197" fmla="*/ 873767 h 2438752"/>
                <a:gd name="connsiteX198" fmla="*/ 33099 w 2674869"/>
                <a:gd name="connsiteY198" fmla="*/ 840670 h 2438752"/>
                <a:gd name="connsiteX199" fmla="*/ 28686 w 2674869"/>
                <a:gd name="connsiteY199" fmla="*/ 867148 h 2438752"/>
                <a:gd name="connsiteX200" fmla="*/ 37512 w 2674869"/>
                <a:gd name="connsiteY200" fmla="*/ 873768 h 2438752"/>
                <a:gd name="connsiteX201" fmla="*/ 79438 w 2674869"/>
                <a:gd name="connsiteY201" fmla="*/ 811986 h 2438752"/>
                <a:gd name="connsiteX202" fmla="*/ 81644 w 2674869"/>
                <a:gd name="connsiteY202" fmla="*/ 825225 h 2438752"/>
                <a:gd name="connsiteX203" fmla="*/ 105917 w 2674869"/>
                <a:gd name="connsiteY203" fmla="*/ 783301 h 2438752"/>
                <a:gd name="connsiteX204" fmla="*/ 99297 w 2674869"/>
                <a:gd name="connsiteY204" fmla="*/ 805367 h 2438752"/>
                <a:gd name="connsiteX205" fmla="*/ 103710 w 2674869"/>
                <a:gd name="connsiteY205" fmla="*/ 792128 h 2438752"/>
                <a:gd name="connsiteX206" fmla="*/ 108123 w 2674869"/>
                <a:gd name="connsiteY206" fmla="*/ 823018 h 2438752"/>
                <a:gd name="connsiteX207" fmla="*/ 119156 w 2674869"/>
                <a:gd name="connsiteY207" fmla="*/ 827432 h 2438752"/>
                <a:gd name="connsiteX208" fmla="*/ 127983 w 2674869"/>
                <a:gd name="connsiteY208" fmla="*/ 893626 h 2438752"/>
                <a:gd name="connsiteX209" fmla="*/ 132396 w 2674869"/>
                <a:gd name="connsiteY209" fmla="*/ 880387 h 2438752"/>
                <a:gd name="connsiteX210" fmla="*/ 141223 w 2674869"/>
                <a:gd name="connsiteY210" fmla="*/ 900245 h 2438752"/>
                <a:gd name="connsiteX211" fmla="*/ 158875 w 2674869"/>
                <a:gd name="connsiteY211" fmla="*/ 858322 h 2438752"/>
                <a:gd name="connsiteX212" fmla="*/ 163289 w 2674869"/>
                <a:gd name="connsiteY212" fmla="*/ 845083 h 2438752"/>
                <a:gd name="connsiteX213" fmla="*/ 189768 w 2674869"/>
                <a:gd name="connsiteY213" fmla="*/ 873767 h 2438752"/>
                <a:gd name="connsiteX214" fmla="*/ 174322 w 2674869"/>
                <a:gd name="connsiteY214" fmla="*/ 981885 h 2438752"/>
                <a:gd name="connsiteX215" fmla="*/ 189768 w 2674869"/>
                <a:gd name="connsiteY215" fmla="*/ 975266 h 2438752"/>
                <a:gd name="connsiteX216" fmla="*/ 198594 w 2674869"/>
                <a:gd name="connsiteY216" fmla="*/ 995124 h 2438752"/>
                <a:gd name="connsiteX217" fmla="*/ 196388 w 2674869"/>
                <a:gd name="connsiteY217" fmla="*/ 1006157 h 2438752"/>
                <a:gd name="connsiteX218" fmla="*/ 191975 w 2674869"/>
                <a:gd name="connsiteY218" fmla="*/ 1017189 h 2438752"/>
                <a:gd name="connsiteX219" fmla="*/ 196388 w 2674869"/>
                <a:gd name="connsiteY219" fmla="*/ 1012776 h 2438752"/>
                <a:gd name="connsiteX220" fmla="*/ 196388 w 2674869"/>
                <a:gd name="connsiteY220" fmla="*/ 1030428 h 2438752"/>
                <a:gd name="connsiteX221" fmla="*/ 203007 w 2674869"/>
                <a:gd name="connsiteY221" fmla="*/ 1023808 h 2438752"/>
                <a:gd name="connsiteX222" fmla="*/ 203007 w 2674869"/>
                <a:gd name="connsiteY222" fmla="*/ 1001744 h 2438752"/>
                <a:gd name="connsiteX223" fmla="*/ 209627 w 2674869"/>
                <a:gd name="connsiteY223" fmla="*/ 1050286 h 2438752"/>
                <a:gd name="connsiteX224" fmla="*/ 168874 w 2674869"/>
                <a:gd name="connsiteY224" fmla="*/ 1217117 h 2438752"/>
                <a:gd name="connsiteX225" fmla="*/ 163289 w 2674869"/>
                <a:gd name="connsiteY225" fmla="*/ 1226805 h 2438752"/>
                <a:gd name="connsiteX226" fmla="*/ 158875 w 2674869"/>
                <a:gd name="connsiteY226" fmla="*/ 1211360 h 2438752"/>
                <a:gd name="connsiteX227" fmla="*/ 163288 w 2674869"/>
                <a:gd name="connsiteY227" fmla="*/ 1182676 h 2438752"/>
                <a:gd name="connsiteX228" fmla="*/ 168874 w 2674869"/>
                <a:gd name="connsiteY228" fmla="*/ 1217117 h 2438752"/>
                <a:gd name="connsiteX229" fmla="*/ 258172 w 2674869"/>
                <a:gd name="connsiteY229" fmla="*/ 920104 h 2438752"/>
                <a:gd name="connsiteX230" fmla="*/ 258173 w 2674869"/>
                <a:gd name="connsiteY230" fmla="*/ 902452 h 2438752"/>
                <a:gd name="connsiteX231" fmla="*/ 258172 w 2674869"/>
                <a:gd name="connsiteY231" fmla="*/ 920104 h 2438752"/>
                <a:gd name="connsiteX232" fmla="*/ 291272 w 2674869"/>
                <a:gd name="connsiteY232" fmla="*/ 834051 h 2438752"/>
                <a:gd name="connsiteX233" fmla="*/ 286859 w 2674869"/>
                <a:gd name="connsiteY233" fmla="*/ 834051 h 2438752"/>
                <a:gd name="connsiteX234" fmla="*/ 286858 w 2674869"/>
                <a:gd name="connsiteY234" fmla="*/ 825225 h 2438752"/>
                <a:gd name="connsiteX235" fmla="*/ 291272 w 2674869"/>
                <a:gd name="connsiteY235" fmla="*/ 834051 h 2438752"/>
                <a:gd name="connsiteX236" fmla="*/ 302502 w 2674869"/>
                <a:gd name="connsiteY236" fmla="*/ 797875 h 2438752"/>
                <a:gd name="connsiteX237" fmla="*/ 295685 w 2674869"/>
                <a:gd name="connsiteY237" fmla="*/ 796540 h 2438752"/>
                <a:gd name="connsiteX238" fmla="*/ 293859 w 2674869"/>
                <a:gd name="connsiteY238" fmla="*/ 779708 h 2438752"/>
                <a:gd name="connsiteX239" fmla="*/ 266999 w 2674869"/>
                <a:gd name="connsiteY239" fmla="*/ 948788 h 2438752"/>
                <a:gd name="connsiteX240" fmla="*/ 262586 w 2674869"/>
                <a:gd name="connsiteY240" fmla="*/ 959821 h 2438752"/>
                <a:gd name="connsiteX241" fmla="*/ 258173 w 2674869"/>
                <a:gd name="connsiteY241" fmla="*/ 948788 h 2438752"/>
                <a:gd name="connsiteX242" fmla="*/ 266999 w 2674869"/>
                <a:gd name="connsiteY242" fmla="*/ 948788 h 2438752"/>
                <a:gd name="connsiteX243" fmla="*/ 148946 w 2674869"/>
                <a:gd name="connsiteY243" fmla="*/ 1363056 h 2438752"/>
                <a:gd name="connsiteX244" fmla="*/ 145636 w 2674869"/>
                <a:gd name="connsiteY244" fmla="*/ 1348162 h 2438752"/>
                <a:gd name="connsiteX245" fmla="*/ 148946 w 2674869"/>
                <a:gd name="connsiteY245" fmla="*/ 1363056 h 2438752"/>
                <a:gd name="connsiteX246" fmla="*/ 312099 w 2674869"/>
                <a:gd name="connsiteY246" fmla="*/ 818051 h 2438752"/>
                <a:gd name="connsiteX247" fmla="*/ 308924 w 2674869"/>
                <a:gd name="connsiteY247" fmla="*/ 820812 h 2438752"/>
                <a:gd name="connsiteX248" fmla="*/ 307704 w 2674869"/>
                <a:gd name="connsiteY248" fmla="*/ 808812 h 2438752"/>
                <a:gd name="connsiteX249" fmla="*/ 247139 w 2674869"/>
                <a:gd name="connsiteY249" fmla="*/ 1045874 h 2438752"/>
                <a:gd name="connsiteX250" fmla="*/ 236107 w 2674869"/>
                <a:gd name="connsiteY250" fmla="*/ 999537 h 2438752"/>
                <a:gd name="connsiteX251" fmla="*/ 247139 w 2674869"/>
                <a:gd name="connsiteY251" fmla="*/ 1045874 h 2438752"/>
                <a:gd name="connsiteX252" fmla="*/ 134603 w 2674869"/>
                <a:gd name="connsiteY252" fmla="*/ 1438628 h 2438752"/>
                <a:gd name="connsiteX253" fmla="*/ 127983 w 2674869"/>
                <a:gd name="connsiteY253" fmla="*/ 1427595 h 2438752"/>
                <a:gd name="connsiteX254" fmla="*/ 134603 w 2674869"/>
                <a:gd name="connsiteY254" fmla="*/ 1438628 h 2438752"/>
                <a:gd name="connsiteX255" fmla="*/ 172115 w 2674869"/>
                <a:gd name="connsiteY255" fmla="*/ 1332716 h 2438752"/>
                <a:gd name="connsiteX256" fmla="*/ 165495 w 2674869"/>
                <a:gd name="connsiteY256" fmla="*/ 1339336 h 2438752"/>
                <a:gd name="connsiteX257" fmla="*/ 169908 w 2674869"/>
                <a:gd name="connsiteY257" fmla="*/ 1328304 h 2438752"/>
                <a:gd name="connsiteX258" fmla="*/ 161082 w 2674869"/>
                <a:gd name="connsiteY258" fmla="*/ 1315065 h 2438752"/>
                <a:gd name="connsiteX259" fmla="*/ 172115 w 2674869"/>
                <a:gd name="connsiteY259" fmla="*/ 1332716 h 2438752"/>
                <a:gd name="connsiteX260" fmla="*/ 152256 w 2674869"/>
                <a:gd name="connsiteY260" fmla="*/ 1401118 h 2438752"/>
                <a:gd name="connsiteX261" fmla="*/ 150049 w 2674869"/>
                <a:gd name="connsiteY261" fmla="*/ 1398911 h 2438752"/>
                <a:gd name="connsiteX262" fmla="*/ 147842 w 2674869"/>
                <a:gd name="connsiteY262" fmla="*/ 1403324 h 2438752"/>
                <a:gd name="connsiteX263" fmla="*/ 143429 w 2674869"/>
                <a:gd name="connsiteY263" fmla="*/ 1392291 h 2438752"/>
                <a:gd name="connsiteX264" fmla="*/ 150049 w 2674869"/>
                <a:gd name="connsiteY264" fmla="*/ 1390085 h 2438752"/>
                <a:gd name="connsiteX265" fmla="*/ 150049 w 2674869"/>
                <a:gd name="connsiteY265" fmla="*/ 1387879 h 2438752"/>
                <a:gd name="connsiteX266" fmla="*/ 152256 w 2674869"/>
                <a:gd name="connsiteY266" fmla="*/ 1401118 h 2438752"/>
                <a:gd name="connsiteX267" fmla="*/ 299822 w 2674869"/>
                <a:gd name="connsiteY267" fmla="*/ 929205 h 2438752"/>
                <a:gd name="connsiteX268" fmla="*/ 295685 w 2674869"/>
                <a:gd name="connsiteY268" fmla="*/ 922310 h 2438752"/>
                <a:gd name="connsiteX269" fmla="*/ 295685 w 2674869"/>
                <a:gd name="connsiteY269" fmla="*/ 937756 h 2438752"/>
                <a:gd name="connsiteX270" fmla="*/ 299822 w 2674869"/>
                <a:gd name="connsiteY270" fmla="*/ 929205 h 2438752"/>
                <a:gd name="connsiteX271" fmla="*/ 156669 w 2674869"/>
                <a:gd name="connsiteY271" fmla="*/ 1416563 h 2438752"/>
                <a:gd name="connsiteX272" fmla="*/ 147842 w 2674869"/>
                <a:gd name="connsiteY272" fmla="*/ 1414356 h 2438752"/>
                <a:gd name="connsiteX273" fmla="*/ 152256 w 2674869"/>
                <a:gd name="connsiteY273" fmla="*/ 1407737 h 2438752"/>
                <a:gd name="connsiteX274" fmla="*/ 156669 w 2674869"/>
                <a:gd name="connsiteY274" fmla="*/ 1416563 h 2438752"/>
                <a:gd name="connsiteX275" fmla="*/ 99297 w 2674869"/>
                <a:gd name="connsiteY275" fmla="*/ 1617353 h 2438752"/>
                <a:gd name="connsiteX276" fmla="*/ 88264 w 2674869"/>
                <a:gd name="connsiteY276" fmla="*/ 1610734 h 2438752"/>
                <a:gd name="connsiteX277" fmla="*/ 86058 w 2674869"/>
                <a:gd name="connsiteY277" fmla="*/ 1595288 h 2438752"/>
                <a:gd name="connsiteX278" fmla="*/ 99297 w 2674869"/>
                <a:gd name="connsiteY278" fmla="*/ 1617353 h 2438752"/>
                <a:gd name="connsiteX279" fmla="*/ 185355 w 2674869"/>
                <a:gd name="connsiteY279" fmla="*/ 1328303 h 2438752"/>
                <a:gd name="connsiteX280" fmla="*/ 172115 w 2674869"/>
                <a:gd name="connsiteY280" fmla="*/ 1286380 h 2438752"/>
                <a:gd name="connsiteX281" fmla="*/ 165495 w 2674869"/>
                <a:gd name="connsiteY281" fmla="*/ 1297413 h 2438752"/>
                <a:gd name="connsiteX282" fmla="*/ 163289 w 2674869"/>
                <a:gd name="connsiteY282" fmla="*/ 1288587 h 2438752"/>
                <a:gd name="connsiteX283" fmla="*/ 147843 w 2674869"/>
                <a:gd name="connsiteY283" fmla="*/ 1290793 h 2438752"/>
                <a:gd name="connsiteX284" fmla="*/ 150049 w 2674869"/>
                <a:gd name="connsiteY284" fmla="*/ 1312858 h 2438752"/>
                <a:gd name="connsiteX285" fmla="*/ 143429 w 2674869"/>
                <a:gd name="connsiteY285" fmla="*/ 1321684 h 2438752"/>
                <a:gd name="connsiteX286" fmla="*/ 139016 w 2674869"/>
                <a:gd name="connsiteY286" fmla="*/ 1293000 h 2438752"/>
                <a:gd name="connsiteX287" fmla="*/ 121363 w 2674869"/>
                <a:gd name="connsiteY287" fmla="*/ 1290793 h 2438752"/>
                <a:gd name="connsiteX288" fmla="*/ 114743 w 2674869"/>
                <a:gd name="connsiteY288" fmla="*/ 1299619 h 2438752"/>
                <a:gd name="connsiteX289" fmla="*/ 114743 w 2674869"/>
                <a:gd name="connsiteY289" fmla="*/ 1332716 h 2438752"/>
                <a:gd name="connsiteX290" fmla="*/ 105917 w 2674869"/>
                <a:gd name="connsiteY290" fmla="*/ 1323891 h 2438752"/>
                <a:gd name="connsiteX291" fmla="*/ 103710 w 2674869"/>
                <a:gd name="connsiteY291" fmla="*/ 1328303 h 2438752"/>
                <a:gd name="connsiteX292" fmla="*/ 88264 w 2674869"/>
                <a:gd name="connsiteY292" fmla="*/ 1215773 h 2438752"/>
                <a:gd name="connsiteX293" fmla="*/ 77231 w 2674869"/>
                <a:gd name="connsiteY293" fmla="*/ 1215773 h 2438752"/>
                <a:gd name="connsiteX294" fmla="*/ 77231 w 2674869"/>
                <a:gd name="connsiteY294" fmla="*/ 1198121 h 2438752"/>
                <a:gd name="connsiteX295" fmla="*/ 86058 w 2674869"/>
                <a:gd name="connsiteY295" fmla="*/ 1134133 h 2438752"/>
                <a:gd name="connsiteX296" fmla="*/ 90471 w 2674869"/>
                <a:gd name="connsiteY296" fmla="*/ 1123101 h 2438752"/>
                <a:gd name="connsiteX297" fmla="*/ 103710 w 2674869"/>
                <a:gd name="connsiteY297" fmla="*/ 1156198 h 2438752"/>
                <a:gd name="connsiteX298" fmla="*/ 127983 w 2674869"/>
                <a:gd name="connsiteY298" fmla="*/ 1200327 h 2438752"/>
                <a:gd name="connsiteX299" fmla="*/ 121363 w 2674869"/>
                <a:gd name="connsiteY299" fmla="*/ 1202534 h 2438752"/>
                <a:gd name="connsiteX300" fmla="*/ 123570 w 2674869"/>
                <a:gd name="connsiteY300" fmla="*/ 1211359 h 2438752"/>
                <a:gd name="connsiteX301" fmla="*/ 139016 w 2674869"/>
                <a:gd name="connsiteY301" fmla="*/ 1187089 h 2438752"/>
                <a:gd name="connsiteX302" fmla="*/ 141223 w 2674869"/>
                <a:gd name="connsiteY302" fmla="*/ 1151784 h 2438752"/>
                <a:gd name="connsiteX303" fmla="*/ 143429 w 2674869"/>
                <a:gd name="connsiteY303" fmla="*/ 1213566 h 2438752"/>
                <a:gd name="connsiteX304" fmla="*/ 152256 w 2674869"/>
                <a:gd name="connsiteY304" fmla="*/ 1255489 h 2438752"/>
                <a:gd name="connsiteX305" fmla="*/ 156669 w 2674869"/>
                <a:gd name="connsiteY305" fmla="*/ 1237837 h 2438752"/>
                <a:gd name="connsiteX306" fmla="*/ 172115 w 2674869"/>
                <a:gd name="connsiteY306" fmla="*/ 1235631 h 2438752"/>
                <a:gd name="connsiteX307" fmla="*/ 172115 w 2674869"/>
                <a:gd name="connsiteY307" fmla="*/ 1226805 h 2438752"/>
                <a:gd name="connsiteX308" fmla="*/ 180941 w 2674869"/>
                <a:gd name="connsiteY308" fmla="*/ 1226805 h 2438752"/>
                <a:gd name="connsiteX309" fmla="*/ 185355 w 2674869"/>
                <a:gd name="connsiteY309" fmla="*/ 1231218 h 2438752"/>
                <a:gd name="connsiteX310" fmla="*/ 187561 w 2674869"/>
                <a:gd name="connsiteY310" fmla="*/ 1237837 h 2438752"/>
                <a:gd name="connsiteX311" fmla="*/ 185355 w 2674869"/>
                <a:gd name="connsiteY311" fmla="*/ 1233425 h 2438752"/>
                <a:gd name="connsiteX312" fmla="*/ 167702 w 2674869"/>
                <a:gd name="connsiteY312" fmla="*/ 1266522 h 2438752"/>
                <a:gd name="connsiteX313" fmla="*/ 172115 w 2674869"/>
                <a:gd name="connsiteY313" fmla="*/ 1277554 h 2438752"/>
                <a:gd name="connsiteX314" fmla="*/ 176528 w 2674869"/>
                <a:gd name="connsiteY314" fmla="*/ 1253283 h 2438752"/>
                <a:gd name="connsiteX315" fmla="*/ 178735 w 2674869"/>
                <a:gd name="connsiteY315" fmla="*/ 1257696 h 2438752"/>
                <a:gd name="connsiteX316" fmla="*/ 180941 w 2674869"/>
                <a:gd name="connsiteY316" fmla="*/ 1251076 h 2438752"/>
                <a:gd name="connsiteX317" fmla="*/ 185355 w 2674869"/>
                <a:gd name="connsiteY317" fmla="*/ 1275348 h 2438752"/>
                <a:gd name="connsiteX318" fmla="*/ 191975 w 2674869"/>
                <a:gd name="connsiteY318" fmla="*/ 1277554 h 2438752"/>
                <a:gd name="connsiteX319" fmla="*/ 185355 w 2674869"/>
                <a:gd name="connsiteY319" fmla="*/ 1328303 h 2438752"/>
                <a:gd name="connsiteX320" fmla="*/ 191974 w 2674869"/>
                <a:gd name="connsiteY320" fmla="*/ 1345956 h 2438752"/>
                <a:gd name="connsiteX321" fmla="*/ 185355 w 2674869"/>
                <a:gd name="connsiteY321" fmla="*/ 1343749 h 2438752"/>
                <a:gd name="connsiteX322" fmla="*/ 187561 w 2674869"/>
                <a:gd name="connsiteY322" fmla="*/ 1359194 h 2438752"/>
                <a:gd name="connsiteX323" fmla="*/ 180941 w 2674869"/>
                <a:gd name="connsiteY323" fmla="*/ 1354781 h 2438752"/>
                <a:gd name="connsiteX324" fmla="*/ 180941 w 2674869"/>
                <a:gd name="connsiteY324" fmla="*/ 1332717 h 2438752"/>
                <a:gd name="connsiteX325" fmla="*/ 187561 w 2674869"/>
                <a:gd name="connsiteY325" fmla="*/ 1330510 h 2438752"/>
                <a:gd name="connsiteX326" fmla="*/ 191974 w 2674869"/>
                <a:gd name="connsiteY326" fmla="*/ 1345956 h 2438752"/>
                <a:gd name="connsiteX327" fmla="*/ 105917 w 2674869"/>
                <a:gd name="connsiteY327" fmla="*/ 1637211 h 2438752"/>
                <a:gd name="connsiteX328" fmla="*/ 99297 w 2674869"/>
                <a:gd name="connsiteY328" fmla="*/ 1626179 h 2438752"/>
                <a:gd name="connsiteX329" fmla="*/ 108124 w 2674869"/>
                <a:gd name="connsiteY329" fmla="*/ 1628386 h 2438752"/>
                <a:gd name="connsiteX330" fmla="*/ 105917 w 2674869"/>
                <a:gd name="connsiteY330" fmla="*/ 1637211 h 2438752"/>
                <a:gd name="connsiteX331" fmla="*/ 269206 w 2674869"/>
                <a:gd name="connsiteY331" fmla="*/ 1094416 h 2438752"/>
                <a:gd name="connsiteX332" fmla="*/ 266999 w 2674869"/>
                <a:gd name="connsiteY332" fmla="*/ 1078971 h 2438752"/>
                <a:gd name="connsiteX333" fmla="*/ 269206 w 2674869"/>
                <a:gd name="connsiteY333" fmla="*/ 1094416 h 2438752"/>
                <a:gd name="connsiteX334" fmla="*/ 183148 w 2674869"/>
                <a:gd name="connsiteY334" fmla="*/ 1405531 h 2438752"/>
                <a:gd name="connsiteX335" fmla="*/ 178735 w 2674869"/>
                <a:gd name="connsiteY335" fmla="*/ 1387879 h 2438752"/>
                <a:gd name="connsiteX336" fmla="*/ 183148 w 2674869"/>
                <a:gd name="connsiteY336" fmla="*/ 1405531 h 2438752"/>
                <a:gd name="connsiteX337" fmla="*/ 114743 w 2674869"/>
                <a:gd name="connsiteY337" fmla="*/ 1657070 h 2438752"/>
                <a:gd name="connsiteX338" fmla="*/ 114743 w 2674869"/>
                <a:gd name="connsiteY338" fmla="*/ 1648244 h 2438752"/>
                <a:gd name="connsiteX339" fmla="*/ 105917 w 2674869"/>
                <a:gd name="connsiteY339" fmla="*/ 1648244 h 2438752"/>
                <a:gd name="connsiteX340" fmla="*/ 114743 w 2674869"/>
                <a:gd name="connsiteY340" fmla="*/ 1657070 h 2438752"/>
                <a:gd name="connsiteX341" fmla="*/ 178735 w 2674869"/>
                <a:gd name="connsiteY341" fmla="*/ 1469519 h 2438752"/>
                <a:gd name="connsiteX342" fmla="*/ 174322 w 2674869"/>
                <a:gd name="connsiteY342" fmla="*/ 1454073 h 2438752"/>
                <a:gd name="connsiteX343" fmla="*/ 178735 w 2674869"/>
                <a:gd name="connsiteY343" fmla="*/ 1469519 h 2438752"/>
                <a:gd name="connsiteX344" fmla="*/ 123570 w 2674869"/>
                <a:gd name="connsiteY344" fmla="*/ 1661483 h 2438752"/>
                <a:gd name="connsiteX345" fmla="*/ 114743 w 2674869"/>
                <a:gd name="connsiteY345" fmla="*/ 1654863 h 2438752"/>
                <a:gd name="connsiteX346" fmla="*/ 123570 w 2674869"/>
                <a:gd name="connsiteY346" fmla="*/ 1661483 h 2438752"/>
                <a:gd name="connsiteX347" fmla="*/ 184631 w 2674869"/>
                <a:gd name="connsiteY347" fmla="*/ 1457452 h 2438752"/>
                <a:gd name="connsiteX348" fmla="*/ 178735 w 2674869"/>
                <a:gd name="connsiteY348" fmla="*/ 1451867 h 2438752"/>
                <a:gd name="connsiteX349" fmla="*/ 180941 w 2674869"/>
                <a:gd name="connsiteY349" fmla="*/ 1458486 h 2438752"/>
                <a:gd name="connsiteX350" fmla="*/ 184631 w 2674869"/>
                <a:gd name="connsiteY350" fmla="*/ 1457452 h 2438752"/>
                <a:gd name="connsiteX351" fmla="*/ 269205 w 2674869"/>
                <a:gd name="connsiteY351" fmla="*/ 1178263 h 2438752"/>
                <a:gd name="connsiteX352" fmla="*/ 266999 w 2674869"/>
                <a:gd name="connsiteY352" fmla="*/ 1160611 h 2438752"/>
                <a:gd name="connsiteX353" fmla="*/ 269205 w 2674869"/>
                <a:gd name="connsiteY353" fmla="*/ 1178263 h 2438752"/>
                <a:gd name="connsiteX354" fmla="*/ 284652 w 2674869"/>
                <a:gd name="connsiteY354" fmla="*/ 1149578 h 2438752"/>
                <a:gd name="connsiteX355" fmla="*/ 273619 w 2674869"/>
                <a:gd name="connsiteY355" fmla="*/ 1162817 h 2438752"/>
                <a:gd name="connsiteX356" fmla="*/ 284652 w 2674869"/>
                <a:gd name="connsiteY356" fmla="*/ 1120894 h 2438752"/>
                <a:gd name="connsiteX357" fmla="*/ 284652 w 2674869"/>
                <a:gd name="connsiteY357" fmla="*/ 1149578 h 2438752"/>
                <a:gd name="connsiteX358" fmla="*/ 222867 w 2674869"/>
                <a:gd name="connsiteY358" fmla="*/ 1359194 h 2438752"/>
                <a:gd name="connsiteX359" fmla="*/ 216247 w 2674869"/>
                <a:gd name="connsiteY359" fmla="*/ 1348162 h 2438752"/>
                <a:gd name="connsiteX360" fmla="*/ 220660 w 2674869"/>
                <a:gd name="connsiteY360" fmla="*/ 1341542 h 2438752"/>
                <a:gd name="connsiteX361" fmla="*/ 216247 w 2674869"/>
                <a:gd name="connsiteY361" fmla="*/ 1343749 h 2438752"/>
                <a:gd name="connsiteX362" fmla="*/ 211834 w 2674869"/>
                <a:gd name="connsiteY362" fmla="*/ 1273142 h 2438752"/>
                <a:gd name="connsiteX363" fmla="*/ 225074 w 2674869"/>
                <a:gd name="connsiteY363" fmla="*/ 1297413 h 2438752"/>
                <a:gd name="connsiteX364" fmla="*/ 222867 w 2674869"/>
                <a:gd name="connsiteY364" fmla="*/ 1359194 h 2438752"/>
                <a:gd name="connsiteX365" fmla="*/ 191975 w 2674869"/>
                <a:gd name="connsiteY365" fmla="*/ 1480551 h 2438752"/>
                <a:gd name="connsiteX366" fmla="*/ 191974 w 2674869"/>
                <a:gd name="connsiteY366" fmla="*/ 1469518 h 2438752"/>
                <a:gd name="connsiteX367" fmla="*/ 183148 w 2674869"/>
                <a:gd name="connsiteY367" fmla="*/ 1469518 h 2438752"/>
                <a:gd name="connsiteX368" fmla="*/ 191975 w 2674869"/>
                <a:gd name="connsiteY368" fmla="*/ 1480551 h 2438752"/>
                <a:gd name="connsiteX369" fmla="*/ 136809 w 2674869"/>
                <a:gd name="connsiteY369" fmla="*/ 1670309 h 2438752"/>
                <a:gd name="connsiteX370" fmla="*/ 112537 w 2674869"/>
                <a:gd name="connsiteY370" fmla="*/ 1659276 h 2438752"/>
                <a:gd name="connsiteX371" fmla="*/ 108124 w 2674869"/>
                <a:gd name="connsiteY371" fmla="*/ 1665896 h 2438752"/>
                <a:gd name="connsiteX372" fmla="*/ 110330 w 2674869"/>
                <a:gd name="connsiteY372" fmla="*/ 1657070 h 2438752"/>
                <a:gd name="connsiteX373" fmla="*/ 108124 w 2674869"/>
                <a:gd name="connsiteY373" fmla="*/ 1654863 h 2438752"/>
                <a:gd name="connsiteX374" fmla="*/ 94884 w 2674869"/>
                <a:gd name="connsiteY374" fmla="*/ 1641624 h 2438752"/>
                <a:gd name="connsiteX375" fmla="*/ 103710 w 2674869"/>
                <a:gd name="connsiteY375" fmla="*/ 1637211 h 2438752"/>
                <a:gd name="connsiteX376" fmla="*/ 103710 w 2674869"/>
                <a:gd name="connsiteY376" fmla="*/ 1643831 h 2438752"/>
                <a:gd name="connsiteX377" fmla="*/ 130189 w 2674869"/>
                <a:gd name="connsiteY377" fmla="*/ 1663689 h 2438752"/>
                <a:gd name="connsiteX378" fmla="*/ 125776 w 2674869"/>
                <a:gd name="connsiteY378" fmla="*/ 1652657 h 2438752"/>
                <a:gd name="connsiteX379" fmla="*/ 136809 w 2674869"/>
                <a:gd name="connsiteY379" fmla="*/ 1670309 h 2438752"/>
                <a:gd name="connsiteX380" fmla="*/ 156669 w 2674869"/>
                <a:gd name="connsiteY380" fmla="*/ 1621766 h 2438752"/>
                <a:gd name="connsiteX381" fmla="*/ 143429 w 2674869"/>
                <a:gd name="connsiteY381" fmla="*/ 1599701 h 2438752"/>
                <a:gd name="connsiteX382" fmla="*/ 156669 w 2674869"/>
                <a:gd name="connsiteY382" fmla="*/ 1621766 h 2438752"/>
                <a:gd name="connsiteX383" fmla="*/ 194181 w 2674869"/>
                <a:gd name="connsiteY383" fmla="*/ 1504822 h 2438752"/>
                <a:gd name="connsiteX384" fmla="*/ 194181 w 2674869"/>
                <a:gd name="connsiteY384" fmla="*/ 1493790 h 2438752"/>
                <a:gd name="connsiteX385" fmla="*/ 191974 w 2674869"/>
                <a:gd name="connsiteY385" fmla="*/ 1500409 h 2438752"/>
                <a:gd name="connsiteX386" fmla="*/ 194181 w 2674869"/>
                <a:gd name="connsiteY386" fmla="*/ 1504822 h 2438752"/>
                <a:gd name="connsiteX387" fmla="*/ 249346 w 2674869"/>
                <a:gd name="connsiteY387" fmla="*/ 1354781 h 2438752"/>
                <a:gd name="connsiteX388" fmla="*/ 238313 w 2674869"/>
                <a:gd name="connsiteY388" fmla="*/ 1312858 h 2438752"/>
                <a:gd name="connsiteX389" fmla="*/ 249346 w 2674869"/>
                <a:gd name="connsiteY389" fmla="*/ 1323891 h 2438752"/>
                <a:gd name="connsiteX390" fmla="*/ 249346 w 2674869"/>
                <a:gd name="connsiteY390" fmla="*/ 1354781 h 2438752"/>
                <a:gd name="connsiteX391" fmla="*/ 145636 w 2674869"/>
                <a:gd name="connsiteY391" fmla="*/ 1774014 h 2438752"/>
                <a:gd name="connsiteX392" fmla="*/ 136809 w 2674869"/>
                <a:gd name="connsiteY392" fmla="*/ 1760775 h 2438752"/>
                <a:gd name="connsiteX393" fmla="*/ 145636 w 2674869"/>
                <a:gd name="connsiteY393" fmla="*/ 1774014 h 2438752"/>
                <a:gd name="connsiteX394" fmla="*/ 218454 w 2674869"/>
                <a:gd name="connsiteY394" fmla="*/ 1593082 h 2438752"/>
                <a:gd name="connsiteX395" fmla="*/ 209627 w 2674869"/>
                <a:gd name="connsiteY395" fmla="*/ 1579843 h 2438752"/>
                <a:gd name="connsiteX396" fmla="*/ 216247 w 2674869"/>
                <a:gd name="connsiteY396" fmla="*/ 1579843 h 2438752"/>
                <a:gd name="connsiteX397" fmla="*/ 218454 w 2674869"/>
                <a:gd name="connsiteY397" fmla="*/ 1593082 h 2438752"/>
                <a:gd name="connsiteX398" fmla="*/ 203008 w 2674869"/>
                <a:gd name="connsiteY398" fmla="*/ 1703406 h 2438752"/>
                <a:gd name="connsiteX399" fmla="*/ 194181 w 2674869"/>
                <a:gd name="connsiteY399" fmla="*/ 1712232 h 2438752"/>
                <a:gd name="connsiteX400" fmla="*/ 191974 w 2674869"/>
                <a:gd name="connsiteY400" fmla="*/ 1696787 h 2438752"/>
                <a:gd name="connsiteX401" fmla="*/ 178735 w 2674869"/>
                <a:gd name="connsiteY401" fmla="*/ 1668102 h 2438752"/>
                <a:gd name="connsiteX402" fmla="*/ 203008 w 2674869"/>
                <a:gd name="connsiteY402" fmla="*/ 1703406 h 2438752"/>
                <a:gd name="connsiteX403" fmla="*/ 242726 w 2674869"/>
                <a:gd name="connsiteY403" fmla="*/ 1588669 h 2438752"/>
                <a:gd name="connsiteX404" fmla="*/ 229487 w 2674869"/>
                <a:gd name="connsiteY404" fmla="*/ 1588669 h 2438752"/>
                <a:gd name="connsiteX405" fmla="*/ 236106 w 2674869"/>
                <a:gd name="connsiteY405" fmla="*/ 1595288 h 2438752"/>
                <a:gd name="connsiteX406" fmla="*/ 222867 w 2674869"/>
                <a:gd name="connsiteY406" fmla="*/ 1586462 h 2438752"/>
                <a:gd name="connsiteX407" fmla="*/ 233900 w 2674869"/>
                <a:gd name="connsiteY407" fmla="*/ 1582049 h 2438752"/>
                <a:gd name="connsiteX408" fmla="*/ 220660 w 2674869"/>
                <a:gd name="connsiteY408" fmla="*/ 1562191 h 2438752"/>
                <a:gd name="connsiteX409" fmla="*/ 214040 w 2674869"/>
                <a:gd name="connsiteY409" fmla="*/ 1568810 h 2438752"/>
                <a:gd name="connsiteX410" fmla="*/ 203007 w 2674869"/>
                <a:gd name="connsiteY410" fmla="*/ 1564398 h 2438752"/>
                <a:gd name="connsiteX411" fmla="*/ 200801 w 2674869"/>
                <a:gd name="connsiteY411" fmla="*/ 1515855 h 2438752"/>
                <a:gd name="connsiteX412" fmla="*/ 189768 w 2674869"/>
                <a:gd name="connsiteY412" fmla="*/ 1518061 h 2438752"/>
                <a:gd name="connsiteX413" fmla="*/ 191975 w 2674869"/>
                <a:gd name="connsiteY413" fmla="*/ 1564397 h 2438752"/>
                <a:gd name="connsiteX414" fmla="*/ 180942 w 2674869"/>
                <a:gd name="connsiteY414" fmla="*/ 1540126 h 2438752"/>
                <a:gd name="connsiteX415" fmla="*/ 172115 w 2674869"/>
                <a:gd name="connsiteY415" fmla="*/ 1551158 h 2438752"/>
                <a:gd name="connsiteX416" fmla="*/ 165495 w 2674869"/>
                <a:gd name="connsiteY416" fmla="*/ 1551159 h 2438752"/>
                <a:gd name="connsiteX417" fmla="*/ 161082 w 2674869"/>
                <a:gd name="connsiteY417" fmla="*/ 1526887 h 2438752"/>
                <a:gd name="connsiteX418" fmla="*/ 169908 w 2674869"/>
                <a:gd name="connsiteY418" fmla="*/ 1531300 h 2438752"/>
                <a:gd name="connsiteX419" fmla="*/ 180941 w 2674869"/>
                <a:gd name="connsiteY419" fmla="*/ 1515855 h 2438752"/>
                <a:gd name="connsiteX420" fmla="*/ 187561 w 2674869"/>
                <a:gd name="connsiteY420" fmla="*/ 1520268 h 2438752"/>
                <a:gd name="connsiteX421" fmla="*/ 180941 w 2674869"/>
                <a:gd name="connsiteY421" fmla="*/ 1484964 h 2438752"/>
                <a:gd name="connsiteX422" fmla="*/ 169909 w 2674869"/>
                <a:gd name="connsiteY422" fmla="*/ 1484964 h 2438752"/>
                <a:gd name="connsiteX423" fmla="*/ 161082 w 2674869"/>
                <a:gd name="connsiteY423" fmla="*/ 1507029 h 2438752"/>
                <a:gd name="connsiteX424" fmla="*/ 156669 w 2674869"/>
                <a:gd name="connsiteY424" fmla="*/ 1493790 h 2438752"/>
                <a:gd name="connsiteX425" fmla="*/ 152256 w 2674869"/>
                <a:gd name="connsiteY425" fmla="*/ 1500409 h 2438752"/>
                <a:gd name="connsiteX426" fmla="*/ 147842 w 2674869"/>
                <a:gd name="connsiteY426" fmla="*/ 1482757 h 2438752"/>
                <a:gd name="connsiteX427" fmla="*/ 154462 w 2674869"/>
                <a:gd name="connsiteY427" fmla="*/ 1484964 h 2438752"/>
                <a:gd name="connsiteX428" fmla="*/ 156669 w 2674869"/>
                <a:gd name="connsiteY428" fmla="*/ 1478345 h 2438752"/>
                <a:gd name="connsiteX429" fmla="*/ 141222 w 2674869"/>
                <a:gd name="connsiteY429" fmla="*/ 1480551 h 2438752"/>
                <a:gd name="connsiteX430" fmla="*/ 150049 w 2674869"/>
                <a:gd name="connsiteY430" fmla="*/ 1548952 h 2438752"/>
                <a:gd name="connsiteX431" fmla="*/ 134603 w 2674869"/>
                <a:gd name="connsiteY431" fmla="*/ 1557778 h 2438752"/>
                <a:gd name="connsiteX432" fmla="*/ 112537 w 2674869"/>
                <a:gd name="connsiteY432" fmla="*/ 1420976 h 2438752"/>
                <a:gd name="connsiteX433" fmla="*/ 119157 w 2674869"/>
                <a:gd name="connsiteY433" fmla="*/ 1412150 h 2438752"/>
                <a:gd name="connsiteX434" fmla="*/ 132396 w 2674869"/>
                <a:gd name="connsiteY434" fmla="*/ 1423182 h 2438752"/>
                <a:gd name="connsiteX435" fmla="*/ 136809 w 2674869"/>
                <a:gd name="connsiteY435" fmla="*/ 1405530 h 2438752"/>
                <a:gd name="connsiteX436" fmla="*/ 147842 w 2674869"/>
                <a:gd name="connsiteY436" fmla="*/ 1458486 h 2438752"/>
                <a:gd name="connsiteX437" fmla="*/ 147842 w 2674869"/>
                <a:gd name="connsiteY437" fmla="*/ 1449660 h 2438752"/>
                <a:gd name="connsiteX438" fmla="*/ 152256 w 2674869"/>
                <a:gd name="connsiteY438" fmla="*/ 1454073 h 2438752"/>
                <a:gd name="connsiteX439" fmla="*/ 156669 w 2674869"/>
                <a:gd name="connsiteY439" fmla="*/ 1436421 h 2438752"/>
                <a:gd name="connsiteX440" fmla="*/ 169908 w 2674869"/>
                <a:gd name="connsiteY440" fmla="*/ 1438628 h 2438752"/>
                <a:gd name="connsiteX441" fmla="*/ 161082 w 2674869"/>
                <a:gd name="connsiteY441" fmla="*/ 1438628 h 2438752"/>
                <a:gd name="connsiteX442" fmla="*/ 161082 w 2674869"/>
                <a:gd name="connsiteY442" fmla="*/ 1445247 h 2438752"/>
                <a:gd name="connsiteX443" fmla="*/ 172115 w 2674869"/>
                <a:gd name="connsiteY443" fmla="*/ 1451867 h 2438752"/>
                <a:gd name="connsiteX444" fmla="*/ 180941 w 2674869"/>
                <a:gd name="connsiteY444" fmla="*/ 1438628 h 2438752"/>
                <a:gd name="connsiteX445" fmla="*/ 194181 w 2674869"/>
                <a:gd name="connsiteY445" fmla="*/ 1469518 h 2438752"/>
                <a:gd name="connsiteX446" fmla="*/ 194181 w 2674869"/>
                <a:gd name="connsiteY446" fmla="*/ 1447454 h 2438752"/>
                <a:gd name="connsiteX447" fmla="*/ 225074 w 2674869"/>
                <a:gd name="connsiteY447" fmla="*/ 1515855 h 2438752"/>
                <a:gd name="connsiteX448" fmla="*/ 231693 w 2674869"/>
                <a:gd name="connsiteY448" fmla="*/ 1515855 h 2438752"/>
                <a:gd name="connsiteX449" fmla="*/ 231693 w 2674869"/>
                <a:gd name="connsiteY449" fmla="*/ 1522474 h 2438752"/>
                <a:gd name="connsiteX450" fmla="*/ 225073 w 2674869"/>
                <a:gd name="connsiteY450" fmla="*/ 1518061 h 2438752"/>
                <a:gd name="connsiteX451" fmla="*/ 229487 w 2674869"/>
                <a:gd name="connsiteY451" fmla="*/ 1524680 h 2438752"/>
                <a:gd name="connsiteX452" fmla="*/ 220660 w 2674869"/>
                <a:gd name="connsiteY452" fmla="*/ 1540126 h 2438752"/>
                <a:gd name="connsiteX453" fmla="*/ 242726 w 2674869"/>
                <a:gd name="connsiteY453" fmla="*/ 1588669 h 2438752"/>
                <a:gd name="connsiteX454" fmla="*/ 240520 w 2674869"/>
                <a:gd name="connsiteY454" fmla="*/ 1646037 h 2438752"/>
                <a:gd name="connsiteX455" fmla="*/ 231693 w 2674869"/>
                <a:gd name="connsiteY455" fmla="*/ 1621766 h 2438752"/>
                <a:gd name="connsiteX456" fmla="*/ 240520 w 2674869"/>
                <a:gd name="connsiteY456" fmla="*/ 1628385 h 2438752"/>
                <a:gd name="connsiteX457" fmla="*/ 240520 w 2674869"/>
                <a:gd name="connsiteY457" fmla="*/ 1646037 h 2438752"/>
                <a:gd name="connsiteX458" fmla="*/ 266999 w 2674869"/>
                <a:gd name="connsiteY458" fmla="*/ 1562191 h 2438752"/>
                <a:gd name="connsiteX459" fmla="*/ 258173 w 2674869"/>
                <a:gd name="connsiteY459" fmla="*/ 1579843 h 2438752"/>
                <a:gd name="connsiteX460" fmla="*/ 253759 w 2674869"/>
                <a:gd name="connsiteY460" fmla="*/ 1577636 h 2438752"/>
                <a:gd name="connsiteX461" fmla="*/ 253759 w 2674869"/>
                <a:gd name="connsiteY461" fmla="*/ 1595288 h 2438752"/>
                <a:gd name="connsiteX462" fmla="*/ 244933 w 2674869"/>
                <a:gd name="connsiteY462" fmla="*/ 1568810 h 2438752"/>
                <a:gd name="connsiteX463" fmla="*/ 247140 w 2674869"/>
                <a:gd name="connsiteY463" fmla="*/ 1509235 h 2438752"/>
                <a:gd name="connsiteX464" fmla="*/ 260379 w 2674869"/>
                <a:gd name="connsiteY464" fmla="*/ 1546745 h 2438752"/>
                <a:gd name="connsiteX465" fmla="*/ 266999 w 2674869"/>
                <a:gd name="connsiteY465" fmla="*/ 1540126 h 2438752"/>
                <a:gd name="connsiteX466" fmla="*/ 266999 w 2674869"/>
                <a:gd name="connsiteY466" fmla="*/ 1562191 h 2438752"/>
                <a:gd name="connsiteX467" fmla="*/ 291271 w 2674869"/>
                <a:gd name="connsiteY467" fmla="*/ 1484964 h 2438752"/>
                <a:gd name="connsiteX468" fmla="*/ 286858 w 2674869"/>
                <a:gd name="connsiteY468" fmla="*/ 1484964 h 2438752"/>
                <a:gd name="connsiteX469" fmla="*/ 286858 w 2674869"/>
                <a:gd name="connsiteY469" fmla="*/ 1476138 h 2438752"/>
                <a:gd name="connsiteX470" fmla="*/ 291271 w 2674869"/>
                <a:gd name="connsiteY470" fmla="*/ 1484964 h 2438752"/>
                <a:gd name="connsiteX471" fmla="*/ 286858 w 2674869"/>
                <a:gd name="connsiteY471" fmla="*/ 1500409 h 2438752"/>
                <a:gd name="connsiteX472" fmla="*/ 269205 w 2674869"/>
                <a:gd name="connsiteY472" fmla="*/ 1498203 h 2438752"/>
                <a:gd name="connsiteX473" fmla="*/ 260379 w 2674869"/>
                <a:gd name="connsiteY473" fmla="*/ 1504822 h 2438752"/>
                <a:gd name="connsiteX474" fmla="*/ 262586 w 2674869"/>
                <a:gd name="connsiteY474" fmla="*/ 1515855 h 2438752"/>
                <a:gd name="connsiteX475" fmla="*/ 247140 w 2674869"/>
                <a:gd name="connsiteY475" fmla="*/ 1509235 h 2438752"/>
                <a:gd name="connsiteX476" fmla="*/ 233900 w 2674869"/>
                <a:gd name="connsiteY476" fmla="*/ 1454073 h 2438752"/>
                <a:gd name="connsiteX477" fmla="*/ 251553 w 2674869"/>
                <a:gd name="connsiteY477" fmla="*/ 1491583 h 2438752"/>
                <a:gd name="connsiteX478" fmla="*/ 253759 w 2674869"/>
                <a:gd name="connsiteY478" fmla="*/ 1487171 h 2438752"/>
                <a:gd name="connsiteX479" fmla="*/ 262586 w 2674869"/>
                <a:gd name="connsiteY479" fmla="*/ 1500409 h 2438752"/>
                <a:gd name="connsiteX480" fmla="*/ 258172 w 2674869"/>
                <a:gd name="connsiteY480" fmla="*/ 1458486 h 2438752"/>
                <a:gd name="connsiteX481" fmla="*/ 271412 w 2674869"/>
                <a:gd name="connsiteY481" fmla="*/ 1469518 h 2438752"/>
                <a:gd name="connsiteX482" fmla="*/ 266999 w 2674869"/>
                <a:gd name="connsiteY482" fmla="*/ 1434215 h 2438752"/>
                <a:gd name="connsiteX483" fmla="*/ 284652 w 2674869"/>
                <a:gd name="connsiteY483" fmla="*/ 1484964 h 2438752"/>
                <a:gd name="connsiteX484" fmla="*/ 278032 w 2674869"/>
                <a:gd name="connsiteY484" fmla="*/ 1498203 h 2438752"/>
                <a:gd name="connsiteX485" fmla="*/ 286858 w 2674869"/>
                <a:gd name="connsiteY485" fmla="*/ 1500409 h 2438752"/>
                <a:gd name="connsiteX486" fmla="*/ 302305 w 2674869"/>
                <a:gd name="connsiteY486" fmla="*/ 1482757 h 2438752"/>
                <a:gd name="connsiteX487" fmla="*/ 280239 w 2674869"/>
                <a:gd name="connsiteY487" fmla="*/ 1420976 h 2438752"/>
                <a:gd name="connsiteX488" fmla="*/ 302305 w 2674869"/>
                <a:gd name="connsiteY488" fmla="*/ 1482757 h 2438752"/>
                <a:gd name="connsiteX489" fmla="*/ 293478 w 2674869"/>
                <a:gd name="connsiteY489" fmla="*/ 1524681 h 2438752"/>
                <a:gd name="connsiteX490" fmla="*/ 278032 w 2674869"/>
                <a:gd name="connsiteY490" fmla="*/ 1542332 h 2438752"/>
                <a:gd name="connsiteX491" fmla="*/ 275825 w 2674869"/>
                <a:gd name="connsiteY491" fmla="*/ 1520268 h 2438752"/>
                <a:gd name="connsiteX492" fmla="*/ 282445 w 2674869"/>
                <a:gd name="connsiteY492" fmla="*/ 1509235 h 2438752"/>
                <a:gd name="connsiteX493" fmla="*/ 291271 w 2674869"/>
                <a:gd name="connsiteY493" fmla="*/ 1509235 h 2438752"/>
                <a:gd name="connsiteX494" fmla="*/ 293478 w 2674869"/>
                <a:gd name="connsiteY494" fmla="*/ 1524681 h 2438752"/>
                <a:gd name="connsiteX495" fmla="*/ 238313 w 2674869"/>
                <a:gd name="connsiteY495" fmla="*/ 1729884 h 2438752"/>
                <a:gd name="connsiteX496" fmla="*/ 231693 w 2674869"/>
                <a:gd name="connsiteY496" fmla="*/ 1729884 h 2438752"/>
                <a:gd name="connsiteX497" fmla="*/ 229487 w 2674869"/>
                <a:gd name="connsiteY497" fmla="*/ 1718851 h 2438752"/>
                <a:gd name="connsiteX498" fmla="*/ 238313 w 2674869"/>
                <a:gd name="connsiteY498" fmla="*/ 1729884 h 2438752"/>
                <a:gd name="connsiteX499" fmla="*/ 291823 w 2674869"/>
                <a:gd name="connsiteY499" fmla="*/ 1565776 h 2438752"/>
                <a:gd name="connsiteX500" fmla="*/ 286858 w 2674869"/>
                <a:gd name="connsiteY500" fmla="*/ 1575430 h 2438752"/>
                <a:gd name="connsiteX501" fmla="*/ 286858 w 2674869"/>
                <a:gd name="connsiteY501" fmla="*/ 1557778 h 2438752"/>
                <a:gd name="connsiteX502" fmla="*/ 291823 w 2674869"/>
                <a:gd name="connsiteY502" fmla="*/ 1565776 h 2438752"/>
                <a:gd name="connsiteX503" fmla="*/ 364090 w 2674869"/>
                <a:gd name="connsiteY503" fmla="*/ 1418769 h 2438752"/>
                <a:gd name="connsiteX504" fmla="*/ 357470 w 2674869"/>
                <a:gd name="connsiteY504" fmla="*/ 1405531 h 2438752"/>
                <a:gd name="connsiteX505" fmla="*/ 364090 w 2674869"/>
                <a:gd name="connsiteY505" fmla="*/ 1418769 h 2438752"/>
                <a:gd name="connsiteX506" fmla="*/ 346437 w 2674869"/>
                <a:gd name="connsiteY506" fmla="*/ 1484964 h 2438752"/>
                <a:gd name="connsiteX507" fmla="*/ 335404 w 2674869"/>
                <a:gd name="connsiteY507" fmla="*/ 1487170 h 2438752"/>
                <a:gd name="connsiteX508" fmla="*/ 330990 w 2674869"/>
                <a:gd name="connsiteY508" fmla="*/ 1467312 h 2438752"/>
                <a:gd name="connsiteX509" fmla="*/ 346437 w 2674869"/>
                <a:gd name="connsiteY509" fmla="*/ 1484964 h 2438752"/>
                <a:gd name="connsiteX510" fmla="*/ 291272 w 2674869"/>
                <a:gd name="connsiteY510" fmla="*/ 1683548 h 2438752"/>
                <a:gd name="connsiteX511" fmla="*/ 282445 w 2674869"/>
                <a:gd name="connsiteY511" fmla="*/ 1679135 h 2438752"/>
                <a:gd name="connsiteX512" fmla="*/ 289065 w 2674869"/>
                <a:gd name="connsiteY512" fmla="*/ 1679135 h 2438752"/>
                <a:gd name="connsiteX513" fmla="*/ 291272 w 2674869"/>
                <a:gd name="connsiteY513" fmla="*/ 1683548 h 2438752"/>
                <a:gd name="connsiteX514" fmla="*/ 295685 w 2674869"/>
                <a:gd name="connsiteY514" fmla="*/ 1696786 h 2438752"/>
                <a:gd name="connsiteX515" fmla="*/ 289065 w 2674869"/>
                <a:gd name="connsiteY515" fmla="*/ 1687960 h 2438752"/>
                <a:gd name="connsiteX516" fmla="*/ 295685 w 2674869"/>
                <a:gd name="connsiteY516" fmla="*/ 1696786 h 2438752"/>
                <a:gd name="connsiteX517" fmla="*/ 379536 w 2674869"/>
                <a:gd name="connsiteY517" fmla="*/ 1518061 h 2438752"/>
                <a:gd name="connsiteX518" fmla="*/ 370709 w 2674869"/>
                <a:gd name="connsiteY518" fmla="*/ 1491584 h 2438752"/>
                <a:gd name="connsiteX519" fmla="*/ 379536 w 2674869"/>
                <a:gd name="connsiteY519" fmla="*/ 1518061 h 2438752"/>
                <a:gd name="connsiteX520" fmla="*/ 383949 w 2674869"/>
                <a:gd name="connsiteY520" fmla="*/ 1584256 h 2438752"/>
                <a:gd name="connsiteX521" fmla="*/ 372916 w 2674869"/>
                <a:gd name="connsiteY521" fmla="*/ 1566604 h 2438752"/>
                <a:gd name="connsiteX522" fmla="*/ 383949 w 2674869"/>
                <a:gd name="connsiteY522" fmla="*/ 1584256 h 2438752"/>
                <a:gd name="connsiteX523" fmla="*/ 335404 w 2674869"/>
                <a:gd name="connsiteY523" fmla="*/ 1760775 h 2438752"/>
                <a:gd name="connsiteX524" fmla="*/ 291272 w 2674869"/>
                <a:gd name="connsiteY524" fmla="*/ 1740916 h 2438752"/>
                <a:gd name="connsiteX525" fmla="*/ 284652 w 2674869"/>
                <a:gd name="connsiteY525" fmla="*/ 1727677 h 2438752"/>
                <a:gd name="connsiteX526" fmla="*/ 304511 w 2674869"/>
                <a:gd name="connsiteY526" fmla="*/ 1725471 h 2438752"/>
                <a:gd name="connsiteX527" fmla="*/ 300098 w 2674869"/>
                <a:gd name="connsiteY527" fmla="*/ 1718851 h 2438752"/>
                <a:gd name="connsiteX528" fmla="*/ 306718 w 2674869"/>
                <a:gd name="connsiteY528" fmla="*/ 1721058 h 2438752"/>
                <a:gd name="connsiteX529" fmla="*/ 306718 w 2674869"/>
                <a:gd name="connsiteY529" fmla="*/ 1705612 h 2438752"/>
                <a:gd name="connsiteX530" fmla="*/ 335404 w 2674869"/>
                <a:gd name="connsiteY530" fmla="*/ 1723264 h 2438752"/>
                <a:gd name="connsiteX531" fmla="*/ 326577 w 2674869"/>
                <a:gd name="connsiteY531" fmla="*/ 1734297 h 2438752"/>
                <a:gd name="connsiteX532" fmla="*/ 335404 w 2674869"/>
                <a:gd name="connsiteY532" fmla="*/ 1760775 h 2438752"/>
                <a:gd name="connsiteX533" fmla="*/ 432494 w 2674869"/>
                <a:gd name="connsiteY533" fmla="*/ 1692373 h 2438752"/>
                <a:gd name="connsiteX534" fmla="*/ 428081 w 2674869"/>
                <a:gd name="connsiteY534" fmla="*/ 1676928 h 2438752"/>
                <a:gd name="connsiteX535" fmla="*/ 432494 w 2674869"/>
                <a:gd name="connsiteY535" fmla="*/ 1676928 h 2438752"/>
                <a:gd name="connsiteX536" fmla="*/ 432494 w 2674869"/>
                <a:gd name="connsiteY536" fmla="*/ 1692373 h 2438752"/>
                <a:gd name="connsiteX537" fmla="*/ 412635 w 2674869"/>
                <a:gd name="connsiteY537" fmla="*/ 1877718 h 2438752"/>
                <a:gd name="connsiteX538" fmla="*/ 399395 w 2674869"/>
                <a:gd name="connsiteY538" fmla="*/ 1855654 h 2438752"/>
                <a:gd name="connsiteX539" fmla="*/ 412635 w 2674869"/>
                <a:gd name="connsiteY539" fmla="*/ 1877718 h 2438752"/>
                <a:gd name="connsiteX540" fmla="*/ 450147 w 2674869"/>
                <a:gd name="connsiteY540" fmla="*/ 1910815 h 2438752"/>
                <a:gd name="connsiteX541" fmla="*/ 445734 w 2674869"/>
                <a:gd name="connsiteY541" fmla="*/ 1924055 h 2438752"/>
                <a:gd name="connsiteX542" fmla="*/ 421461 w 2674869"/>
                <a:gd name="connsiteY542" fmla="*/ 1886544 h 2438752"/>
                <a:gd name="connsiteX543" fmla="*/ 450147 w 2674869"/>
                <a:gd name="connsiteY543" fmla="*/ 1910815 h 2438752"/>
                <a:gd name="connsiteX544" fmla="*/ 558271 w 2674869"/>
                <a:gd name="connsiteY544" fmla="*/ 1796078 h 2438752"/>
                <a:gd name="connsiteX545" fmla="*/ 551651 w 2674869"/>
                <a:gd name="connsiteY545" fmla="*/ 1789459 h 2438752"/>
                <a:gd name="connsiteX546" fmla="*/ 558271 w 2674869"/>
                <a:gd name="connsiteY546" fmla="*/ 1796078 h 2438752"/>
                <a:gd name="connsiteX547" fmla="*/ 540618 w 2674869"/>
                <a:gd name="connsiteY547" fmla="*/ 1873305 h 2438752"/>
                <a:gd name="connsiteX548" fmla="*/ 507519 w 2674869"/>
                <a:gd name="connsiteY548" fmla="*/ 1844621 h 2438752"/>
                <a:gd name="connsiteX549" fmla="*/ 540618 w 2674869"/>
                <a:gd name="connsiteY549" fmla="*/ 1873305 h 2438752"/>
                <a:gd name="connsiteX550" fmla="*/ 567097 w 2674869"/>
                <a:gd name="connsiteY550" fmla="*/ 1853447 h 2438752"/>
                <a:gd name="connsiteX551" fmla="*/ 556064 w 2674869"/>
                <a:gd name="connsiteY551" fmla="*/ 1838001 h 2438752"/>
                <a:gd name="connsiteX552" fmla="*/ 567097 w 2674869"/>
                <a:gd name="connsiteY552" fmla="*/ 1853447 h 2438752"/>
                <a:gd name="connsiteX553" fmla="*/ 553857 w 2674869"/>
                <a:gd name="connsiteY553" fmla="*/ 1921848 h 2438752"/>
                <a:gd name="connsiteX554" fmla="*/ 545031 w 2674869"/>
                <a:gd name="connsiteY554" fmla="*/ 1921848 h 2438752"/>
                <a:gd name="connsiteX555" fmla="*/ 547238 w 2674869"/>
                <a:gd name="connsiteY555" fmla="*/ 1919641 h 2438752"/>
                <a:gd name="connsiteX556" fmla="*/ 547238 w 2674869"/>
                <a:gd name="connsiteY556" fmla="*/ 1915228 h 2438752"/>
                <a:gd name="connsiteX557" fmla="*/ 553857 w 2674869"/>
                <a:gd name="connsiteY557" fmla="*/ 1921848 h 2438752"/>
                <a:gd name="connsiteX558" fmla="*/ 626675 w 2674869"/>
                <a:gd name="connsiteY558" fmla="*/ 1820350 h 2438752"/>
                <a:gd name="connsiteX559" fmla="*/ 600196 w 2674869"/>
                <a:gd name="connsiteY559" fmla="*/ 1798285 h 2438752"/>
                <a:gd name="connsiteX560" fmla="*/ 586956 w 2674869"/>
                <a:gd name="connsiteY560" fmla="*/ 1796078 h 2438752"/>
                <a:gd name="connsiteX561" fmla="*/ 569304 w 2674869"/>
                <a:gd name="connsiteY561" fmla="*/ 1802698 h 2438752"/>
                <a:gd name="connsiteX562" fmla="*/ 613436 w 2674869"/>
                <a:gd name="connsiteY562" fmla="*/ 1833588 h 2438752"/>
                <a:gd name="connsiteX563" fmla="*/ 626675 w 2674869"/>
                <a:gd name="connsiteY563" fmla="*/ 1820350 h 2438752"/>
                <a:gd name="connsiteX564" fmla="*/ 639915 w 2674869"/>
                <a:gd name="connsiteY564" fmla="*/ 1840208 h 2438752"/>
                <a:gd name="connsiteX565" fmla="*/ 633295 w 2674869"/>
                <a:gd name="connsiteY565" fmla="*/ 1829175 h 2438752"/>
                <a:gd name="connsiteX566" fmla="*/ 639915 w 2674869"/>
                <a:gd name="connsiteY566" fmla="*/ 1840208 h 2438752"/>
                <a:gd name="connsiteX567" fmla="*/ 692873 w 2674869"/>
                <a:gd name="connsiteY567" fmla="*/ 1963771 h 2438752"/>
                <a:gd name="connsiteX568" fmla="*/ 681840 w 2674869"/>
                <a:gd name="connsiteY568" fmla="*/ 1954945 h 2438752"/>
                <a:gd name="connsiteX569" fmla="*/ 692873 w 2674869"/>
                <a:gd name="connsiteY569" fmla="*/ 1963771 h 2438752"/>
                <a:gd name="connsiteX570" fmla="*/ 703906 w 2674869"/>
                <a:gd name="connsiteY570" fmla="*/ 1954945 h 2438752"/>
                <a:gd name="connsiteX571" fmla="*/ 692873 w 2674869"/>
                <a:gd name="connsiteY571" fmla="*/ 1950532 h 2438752"/>
                <a:gd name="connsiteX572" fmla="*/ 703906 w 2674869"/>
                <a:gd name="connsiteY572" fmla="*/ 1954945 h 2438752"/>
                <a:gd name="connsiteX573" fmla="*/ 737005 w 2674869"/>
                <a:gd name="connsiteY573" fmla="*/ 1932880 h 2438752"/>
                <a:gd name="connsiteX574" fmla="*/ 723766 w 2674869"/>
                <a:gd name="connsiteY574" fmla="*/ 1921848 h 2438752"/>
                <a:gd name="connsiteX575" fmla="*/ 737005 w 2674869"/>
                <a:gd name="connsiteY575" fmla="*/ 1932880 h 2438752"/>
                <a:gd name="connsiteX576" fmla="*/ 697287 w 2674869"/>
                <a:gd name="connsiteY576" fmla="*/ 2120432 h 2438752"/>
                <a:gd name="connsiteX577" fmla="*/ 659774 w 2674869"/>
                <a:gd name="connsiteY577" fmla="*/ 2096160 h 2438752"/>
                <a:gd name="connsiteX578" fmla="*/ 659774 w 2674869"/>
                <a:gd name="connsiteY578" fmla="*/ 2087334 h 2438752"/>
                <a:gd name="connsiteX579" fmla="*/ 695080 w 2674869"/>
                <a:gd name="connsiteY579" fmla="*/ 2109399 h 2438752"/>
                <a:gd name="connsiteX580" fmla="*/ 697287 w 2674869"/>
                <a:gd name="connsiteY580" fmla="*/ 2120432 h 2438752"/>
                <a:gd name="connsiteX581" fmla="*/ 745832 w 2674869"/>
                <a:gd name="connsiteY581" fmla="*/ 1961565 h 2438752"/>
                <a:gd name="connsiteX582" fmla="*/ 701700 w 2674869"/>
                <a:gd name="connsiteY582" fmla="*/ 1946119 h 2438752"/>
                <a:gd name="connsiteX583" fmla="*/ 695080 w 2674869"/>
                <a:gd name="connsiteY583" fmla="*/ 1932881 h 2438752"/>
                <a:gd name="connsiteX584" fmla="*/ 690667 w 2674869"/>
                <a:gd name="connsiteY584" fmla="*/ 1939500 h 2438752"/>
                <a:gd name="connsiteX585" fmla="*/ 673014 w 2674869"/>
                <a:gd name="connsiteY585" fmla="*/ 1930674 h 2438752"/>
                <a:gd name="connsiteX586" fmla="*/ 661981 w 2674869"/>
                <a:gd name="connsiteY586" fmla="*/ 1915228 h 2438752"/>
                <a:gd name="connsiteX587" fmla="*/ 673014 w 2674869"/>
                <a:gd name="connsiteY587" fmla="*/ 1908609 h 2438752"/>
                <a:gd name="connsiteX588" fmla="*/ 701700 w 2674869"/>
                <a:gd name="connsiteY588" fmla="*/ 1937294 h 2438752"/>
                <a:gd name="connsiteX589" fmla="*/ 717146 w 2674869"/>
                <a:gd name="connsiteY589" fmla="*/ 1935087 h 2438752"/>
                <a:gd name="connsiteX590" fmla="*/ 745832 w 2674869"/>
                <a:gd name="connsiteY590" fmla="*/ 1961565 h 2438752"/>
                <a:gd name="connsiteX591" fmla="*/ 701700 w 2674869"/>
                <a:gd name="connsiteY591" fmla="*/ 2204278 h 2438752"/>
                <a:gd name="connsiteX592" fmla="*/ 684047 w 2674869"/>
                <a:gd name="connsiteY592" fmla="*/ 2197659 h 2438752"/>
                <a:gd name="connsiteX593" fmla="*/ 701700 w 2674869"/>
                <a:gd name="connsiteY593" fmla="*/ 2204278 h 2438752"/>
                <a:gd name="connsiteX594" fmla="*/ 823063 w 2674869"/>
                <a:gd name="connsiteY594" fmla="*/ 1913022 h 2438752"/>
                <a:gd name="connsiteX595" fmla="*/ 787757 w 2674869"/>
                <a:gd name="connsiteY595" fmla="*/ 1882131 h 2438752"/>
                <a:gd name="connsiteX596" fmla="*/ 823063 w 2674869"/>
                <a:gd name="connsiteY596" fmla="*/ 1913022 h 2438752"/>
                <a:gd name="connsiteX597" fmla="*/ 767898 w 2674869"/>
                <a:gd name="connsiteY597" fmla="*/ 2232962 h 2438752"/>
                <a:gd name="connsiteX598" fmla="*/ 748038 w 2674869"/>
                <a:gd name="connsiteY598" fmla="*/ 2221930 h 2438752"/>
                <a:gd name="connsiteX599" fmla="*/ 756865 w 2674869"/>
                <a:gd name="connsiteY599" fmla="*/ 2219724 h 2438752"/>
                <a:gd name="connsiteX600" fmla="*/ 767898 w 2674869"/>
                <a:gd name="connsiteY600" fmla="*/ 2232962 h 2438752"/>
                <a:gd name="connsiteX601" fmla="*/ 920153 w 2674869"/>
                <a:gd name="connsiteY601" fmla="*/ 1994662 h 2438752"/>
                <a:gd name="connsiteX602" fmla="*/ 913534 w 2674869"/>
                <a:gd name="connsiteY602" fmla="*/ 1988043 h 2438752"/>
                <a:gd name="connsiteX603" fmla="*/ 920153 w 2674869"/>
                <a:gd name="connsiteY603" fmla="*/ 1994662 h 2438752"/>
                <a:gd name="connsiteX604" fmla="*/ 913534 w 2674869"/>
                <a:gd name="connsiteY604" fmla="*/ 2069682 h 2438752"/>
                <a:gd name="connsiteX605" fmla="*/ 902501 w 2674869"/>
                <a:gd name="connsiteY605" fmla="*/ 2076302 h 2438752"/>
                <a:gd name="connsiteX606" fmla="*/ 887054 w 2674869"/>
                <a:gd name="connsiteY606" fmla="*/ 2063063 h 2438752"/>
                <a:gd name="connsiteX607" fmla="*/ 880434 w 2674869"/>
                <a:gd name="connsiteY607" fmla="*/ 2065270 h 2438752"/>
                <a:gd name="connsiteX608" fmla="*/ 864988 w 2674869"/>
                <a:gd name="connsiteY608" fmla="*/ 2045411 h 2438752"/>
                <a:gd name="connsiteX609" fmla="*/ 893674 w 2674869"/>
                <a:gd name="connsiteY609" fmla="*/ 2045411 h 2438752"/>
                <a:gd name="connsiteX610" fmla="*/ 913534 w 2674869"/>
                <a:gd name="connsiteY610" fmla="*/ 2069682 h 2438752"/>
                <a:gd name="connsiteX611" fmla="*/ 951046 w 2674869"/>
                <a:gd name="connsiteY611" fmla="*/ 2085128 h 2438752"/>
                <a:gd name="connsiteX612" fmla="*/ 935600 w 2674869"/>
                <a:gd name="connsiteY612" fmla="*/ 2078509 h 2438752"/>
                <a:gd name="connsiteX613" fmla="*/ 951046 w 2674869"/>
                <a:gd name="connsiteY613" fmla="*/ 2078508 h 2438752"/>
                <a:gd name="connsiteX614" fmla="*/ 951046 w 2674869"/>
                <a:gd name="connsiteY614" fmla="*/ 2085128 h 2438752"/>
                <a:gd name="connsiteX615" fmla="*/ 946633 w 2674869"/>
                <a:gd name="connsiteY615" fmla="*/ 2120432 h 2438752"/>
                <a:gd name="connsiteX616" fmla="*/ 922360 w 2674869"/>
                <a:gd name="connsiteY616" fmla="*/ 2100573 h 2438752"/>
                <a:gd name="connsiteX617" fmla="*/ 928980 w 2674869"/>
                <a:gd name="connsiteY617" fmla="*/ 2098367 h 2438752"/>
                <a:gd name="connsiteX618" fmla="*/ 946633 w 2674869"/>
                <a:gd name="connsiteY618" fmla="*/ 2120432 h 2438752"/>
                <a:gd name="connsiteX619" fmla="*/ 995178 w 2674869"/>
                <a:gd name="connsiteY619" fmla="*/ 2045411 h 2438752"/>
                <a:gd name="connsiteX620" fmla="*/ 973112 w 2674869"/>
                <a:gd name="connsiteY620" fmla="*/ 2036585 h 2438752"/>
                <a:gd name="connsiteX621" fmla="*/ 995178 w 2674869"/>
                <a:gd name="connsiteY621" fmla="*/ 2045411 h 2438752"/>
                <a:gd name="connsiteX622" fmla="*/ 1008418 w 2674869"/>
                <a:gd name="connsiteY622" fmla="*/ 2056443 h 2438752"/>
                <a:gd name="connsiteX623" fmla="*/ 999591 w 2674869"/>
                <a:gd name="connsiteY623" fmla="*/ 2049824 h 2438752"/>
                <a:gd name="connsiteX624" fmla="*/ 1008418 w 2674869"/>
                <a:gd name="connsiteY624" fmla="*/ 2056443 h 2438752"/>
                <a:gd name="connsiteX625" fmla="*/ 1006211 w 2674869"/>
                <a:gd name="connsiteY625" fmla="*/ 2140290 h 2438752"/>
                <a:gd name="connsiteX626" fmla="*/ 988558 w 2674869"/>
                <a:gd name="connsiteY626" fmla="*/ 2135877 h 2438752"/>
                <a:gd name="connsiteX627" fmla="*/ 1006211 w 2674869"/>
                <a:gd name="connsiteY627" fmla="*/ 2140290 h 2438752"/>
                <a:gd name="connsiteX628" fmla="*/ 1021657 w 2674869"/>
                <a:gd name="connsiteY628" fmla="*/ 2173387 h 2438752"/>
                <a:gd name="connsiteX629" fmla="*/ 1015037 w 2674869"/>
                <a:gd name="connsiteY629" fmla="*/ 2157942 h 2438752"/>
                <a:gd name="connsiteX630" fmla="*/ 1021657 w 2674869"/>
                <a:gd name="connsiteY630" fmla="*/ 2157942 h 2438752"/>
                <a:gd name="connsiteX631" fmla="*/ 1021657 w 2674869"/>
                <a:gd name="connsiteY631" fmla="*/ 2173387 h 2438752"/>
                <a:gd name="connsiteX632" fmla="*/ 1094475 w 2674869"/>
                <a:gd name="connsiteY632" fmla="*/ 2078508 h 2438752"/>
                <a:gd name="connsiteX633" fmla="*/ 1079029 w 2674869"/>
                <a:gd name="connsiteY633" fmla="*/ 2069682 h 2438752"/>
                <a:gd name="connsiteX634" fmla="*/ 1094475 w 2674869"/>
                <a:gd name="connsiteY634" fmla="*/ 2078508 h 2438752"/>
                <a:gd name="connsiteX635" fmla="*/ 1140814 w 2674869"/>
                <a:gd name="connsiteY635" fmla="*/ 2093954 h 2438752"/>
                <a:gd name="connsiteX636" fmla="*/ 1094475 w 2674869"/>
                <a:gd name="connsiteY636" fmla="*/ 2087334 h 2438752"/>
                <a:gd name="connsiteX637" fmla="*/ 1140814 w 2674869"/>
                <a:gd name="connsiteY637" fmla="*/ 2093954 h 2438752"/>
                <a:gd name="connsiteX638" fmla="*/ 1165086 w 2674869"/>
                <a:gd name="connsiteY638" fmla="*/ 2208691 h 2438752"/>
                <a:gd name="connsiteX639" fmla="*/ 1127574 w 2674869"/>
                <a:gd name="connsiteY639" fmla="*/ 2208691 h 2438752"/>
                <a:gd name="connsiteX640" fmla="*/ 1165086 w 2674869"/>
                <a:gd name="connsiteY640" fmla="*/ 2208691 h 2438752"/>
                <a:gd name="connsiteX641" fmla="*/ 1105508 w 2674869"/>
                <a:gd name="connsiteY641" fmla="*/ 2438165 h 2438752"/>
                <a:gd name="connsiteX642" fmla="*/ 1094475 w 2674869"/>
                <a:gd name="connsiteY642" fmla="*/ 2431546 h 2438752"/>
                <a:gd name="connsiteX643" fmla="*/ 1105508 w 2674869"/>
                <a:gd name="connsiteY643" fmla="*/ 2438165 h 2438752"/>
                <a:gd name="connsiteX644" fmla="*/ 1204805 w 2674869"/>
                <a:gd name="connsiteY644" fmla="*/ 2206485 h 2438752"/>
                <a:gd name="connsiteX645" fmla="*/ 1191565 w 2674869"/>
                <a:gd name="connsiteY645" fmla="*/ 2204278 h 2438752"/>
                <a:gd name="connsiteX646" fmla="*/ 1204805 w 2674869"/>
                <a:gd name="connsiteY646" fmla="*/ 2206485 h 2438752"/>
                <a:gd name="connsiteX647" fmla="*/ 1306309 w 2674869"/>
                <a:gd name="connsiteY647" fmla="*/ 1871099 h 2438752"/>
                <a:gd name="connsiteX648" fmla="*/ 1276520 w 2674869"/>
                <a:gd name="connsiteY648" fmla="*/ 1862273 h 2438752"/>
                <a:gd name="connsiteX649" fmla="*/ 1271618 w 2674869"/>
                <a:gd name="connsiteY649" fmla="*/ 1859964 h 2438752"/>
                <a:gd name="connsiteX650" fmla="*/ 1299210 w 2674869"/>
                <a:gd name="connsiteY650" fmla="*/ 1858136 h 2438752"/>
                <a:gd name="connsiteX651" fmla="*/ 1297483 w 2674869"/>
                <a:gd name="connsiteY651" fmla="*/ 1860067 h 2438752"/>
                <a:gd name="connsiteX652" fmla="*/ 1306309 w 2674869"/>
                <a:gd name="connsiteY652" fmla="*/ 1871099 h 2438752"/>
                <a:gd name="connsiteX653" fmla="*/ 1352647 w 2674869"/>
                <a:gd name="connsiteY653" fmla="*/ 1860067 h 2438752"/>
                <a:gd name="connsiteX654" fmla="*/ 1328926 w 2674869"/>
                <a:gd name="connsiteY654" fmla="*/ 1863100 h 2438752"/>
                <a:gd name="connsiteX655" fmla="*/ 1318216 w 2674869"/>
                <a:gd name="connsiteY655" fmla="*/ 1856877 h 2438752"/>
                <a:gd name="connsiteX656" fmla="*/ 1335868 w 2674869"/>
                <a:gd name="connsiteY656" fmla="*/ 1855708 h 2438752"/>
                <a:gd name="connsiteX657" fmla="*/ 1337477 w 2674869"/>
                <a:gd name="connsiteY657" fmla="*/ 1858412 h 2438752"/>
                <a:gd name="connsiteX658" fmla="*/ 1352647 w 2674869"/>
                <a:gd name="connsiteY658" fmla="*/ 1860067 h 2438752"/>
                <a:gd name="connsiteX659" fmla="*/ 1204805 w 2674869"/>
                <a:gd name="connsiteY659" fmla="*/ 2367558 h 2438752"/>
                <a:gd name="connsiteX660" fmla="*/ 1180532 w 2674869"/>
                <a:gd name="connsiteY660" fmla="*/ 2369765 h 2438752"/>
                <a:gd name="connsiteX661" fmla="*/ 1173913 w 2674869"/>
                <a:gd name="connsiteY661" fmla="*/ 2358732 h 2438752"/>
                <a:gd name="connsiteX662" fmla="*/ 1204805 w 2674869"/>
                <a:gd name="connsiteY662" fmla="*/ 2367558 h 2438752"/>
                <a:gd name="connsiteX663" fmla="*/ 1371610 w 2674869"/>
                <a:gd name="connsiteY663" fmla="*/ 1911677 h 2438752"/>
                <a:gd name="connsiteX664" fmla="*/ 1372507 w 2674869"/>
                <a:gd name="connsiteY664" fmla="*/ 1906402 h 2438752"/>
                <a:gd name="connsiteX665" fmla="*/ 1354854 w 2674869"/>
                <a:gd name="connsiteY665" fmla="*/ 1906403 h 2438752"/>
                <a:gd name="connsiteX666" fmla="*/ 1371610 w 2674869"/>
                <a:gd name="connsiteY666" fmla="*/ 1911677 h 2438752"/>
                <a:gd name="connsiteX667" fmla="*/ 1346028 w 2674869"/>
                <a:gd name="connsiteY667" fmla="*/ 2025553 h 2438752"/>
                <a:gd name="connsiteX668" fmla="*/ 1330581 w 2674869"/>
                <a:gd name="connsiteY668" fmla="*/ 2029966 h 2438752"/>
                <a:gd name="connsiteX669" fmla="*/ 1346028 w 2674869"/>
                <a:gd name="connsiteY669" fmla="*/ 2025553 h 2438752"/>
                <a:gd name="connsiteX670" fmla="*/ 1357061 w 2674869"/>
                <a:gd name="connsiteY670" fmla="*/ 2032172 h 2438752"/>
                <a:gd name="connsiteX671" fmla="*/ 1317342 w 2674869"/>
                <a:gd name="connsiteY671" fmla="*/ 2036585 h 2438752"/>
                <a:gd name="connsiteX672" fmla="*/ 1357061 w 2674869"/>
                <a:gd name="connsiteY672" fmla="*/ 2032172 h 2438752"/>
                <a:gd name="connsiteX673" fmla="*/ 1407813 w 2674869"/>
                <a:gd name="connsiteY673" fmla="*/ 1871099 h 2438752"/>
                <a:gd name="connsiteX674" fmla="*/ 1398986 w 2674869"/>
                <a:gd name="connsiteY674" fmla="*/ 1879925 h 2438752"/>
                <a:gd name="connsiteX675" fmla="*/ 1365887 w 2674869"/>
                <a:gd name="connsiteY675" fmla="*/ 1862273 h 2438752"/>
                <a:gd name="connsiteX676" fmla="*/ 1407813 w 2674869"/>
                <a:gd name="connsiteY676" fmla="*/ 1860067 h 2438752"/>
                <a:gd name="connsiteX677" fmla="*/ 1407813 w 2674869"/>
                <a:gd name="connsiteY677" fmla="*/ 1871099 h 2438752"/>
                <a:gd name="connsiteX678" fmla="*/ 1337201 w 2674869"/>
                <a:gd name="connsiteY678" fmla="*/ 2155736 h 2438752"/>
                <a:gd name="connsiteX679" fmla="*/ 1308515 w 2674869"/>
                <a:gd name="connsiteY679" fmla="*/ 2151323 h 2438752"/>
                <a:gd name="connsiteX680" fmla="*/ 1337201 w 2674869"/>
                <a:gd name="connsiteY680" fmla="*/ 2155736 h 2438752"/>
                <a:gd name="connsiteX681" fmla="*/ 1317342 w 2674869"/>
                <a:gd name="connsiteY681" fmla="*/ 2235169 h 2438752"/>
                <a:gd name="connsiteX682" fmla="*/ 1299689 w 2674869"/>
                <a:gd name="connsiteY682" fmla="*/ 2228549 h 2438752"/>
                <a:gd name="connsiteX683" fmla="*/ 1317342 w 2674869"/>
                <a:gd name="connsiteY683" fmla="*/ 2235169 h 2438752"/>
                <a:gd name="connsiteX684" fmla="*/ 1365887 w 2674869"/>
                <a:gd name="connsiteY684" fmla="*/ 2071889 h 2438752"/>
                <a:gd name="connsiteX685" fmla="*/ 1348234 w 2674869"/>
                <a:gd name="connsiteY685" fmla="*/ 2074095 h 2438752"/>
                <a:gd name="connsiteX686" fmla="*/ 1365887 w 2674869"/>
                <a:gd name="connsiteY686" fmla="*/ 2071889 h 2438752"/>
                <a:gd name="connsiteX687" fmla="*/ 1460771 w 2674869"/>
                <a:gd name="connsiteY687" fmla="*/ 1882131 h 2438752"/>
                <a:gd name="connsiteX688" fmla="*/ 1429879 w 2674869"/>
                <a:gd name="connsiteY688" fmla="*/ 1888751 h 2438752"/>
                <a:gd name="connsiteX689" fmla="*/ 1460771 w 2674869"/>
                <a:gd name="connsiteY689" fmla="*/ 1882131 h 2438752"/>
                <a:gd name="connsiteX690" fmla="*/ 1416639 w 2674869"/>
                <a:gd name="connsiteY690" fmla="*/ 2058650 h 2438752"/>
                <a:gd name="connsiteX691" fmla="*/ 1396780 w 2674869"/>
                <a:gd name="connsiteY691" fmla="*/ 2067476 h 2438752"/>
                <a:gd name="connsiteX692" fmla="*/ 1390160 w 2674869"/>
                <a:gd name="connsiteY692" fmla="*/ 2052031 h 2438752"/>
                <a:gd name="connsiteX693" fmla="*/ 1416639 w 2674869"/>
                <a:gd name="connsiteY693" fmla="*/ 2058650 h 2438752"/>
                <a:gd name="connsiteX694" fmla="*/ 1465184 w 2674869"/>
                <a:gd name="connsiteY694" fmla="*/ 1952739 h 2438752"/>
                <a:gd name="connsiteX695" fmla="*/ 1416639 w 2674869"/>
                <a:gd name="connsiteY695" fmla="*/ 1963771 h 2438752"/>
                <a:gd name="connsiteX696" fmla="*/ 1387953 w 2674869"/>
                <a:gd name="connsiteY696" fmla="*/ 1954945 h 2438752"/>
                <a:gd name="connsiteX697" fmla="*/ 1394573 w 2674869"/>
                <a:gd name="connsiteY697" fmla="*/ 1959358 h 2438752"/>
                <a:gd name="connsiteX698" fmla="*/ 1374713 w 2674869"/>
                <a:gd name="connsiteY698" fmla="*/ 1959358 h 2438752"/>
                <a:gd name="connsiteX699" fmla="*/ 1383540 w 2674869"/>
                <a:gd name="connsiteY699" fmla="*/ 1968184 h 2438752"/>
                <a:gd name="connsiteX700" fmla="*/ 1383540 w 2674869"/>
                <a:gd name="connsiteY700" fmla="*/ 1992455 h 2438752"/>
                <a:gd name="connsiteX701" fmla="*/ 1376920 w 2674869"/>
                <a:gd name="connsiteY701" fmla="*/ 1994662 h 2438752"/>
                <a:gd name="connsiteX702" fmla="*/ 1383540 w 2674869"/>
                <a:gd name="connsiteY702" fmla="*/ 2010107 h 2438752"/>
                <a:gd name="connsiteX703" fmla="*/ 1332788 w 2674869"/>
                <a:gd name="connsiteY703" fmla="*/ 2001281 h 2438752"/>
                <a:gd name="connsiteX704" fmla="*/ 1275416 w 2674869"/>
                <a:gd name="connsiteY704" fmla="*/ 2007901 h 2438752"/>
                <a:gd name="connsiteX705" fmla="*/ 1288656 w 2674869"/>
                <a:gd name="connsiteY705" fmla="*/ 2032172 h 2438752"/>
                <a:gd name="connsiteX706" fmla="*/ 1209218 w 2674869"/>
                <a:gd name="connsiteY706" fmla="*/ 2016727 h 2438752"/>
                <a:gd name="connsiteX707" fmla="*/ 1184946 w 2674869"/>
                <a:gd name="connsiteY707" fmla="*/ 2032172 h 2438752"/>
                <a:gd name="connsiteX708" fmla="*/ 1202599 w 2674869"/>
                <a:gd name="connsiteY708" fmla="*/ 2049824 h 2438752"/>
                <a:gd name="connsiteX709" fmla="*/ 1193772 w 2674869"/>
                <a:gd name="connsiteY709" fmla="*/ 2036585 h 2438752"/>
                <a:gd name="connsiteX710" fmla="*/ 1259970 w 2674869"/>
                <a:gd name="connsiteY710" fmla="*/ 2045411 h 2438752"/>
                <a:gd name="connsiteX711" fmla="*/ 1354854 w 2674869"/>
                <a:gd name="connsiteY711" fmla="*/ 2060856 h 2438752"/>
                <a:gd name="connsiteX712" fmla="*/ 1330581 w 2674869"/>
                <a:gd name="connsiteY712" fmla="*/ 2063063 h 2438752"/>
                <a:gd name="connsiteX713" fmla="*/ 1330582 w 2674869"/>
                <a:gd name="connsiteY713" fmla="*/ 2065269 h 2438752"/>
                <a:gd name="connsiteX714" fmla="*/ 1282036 w 2674869"/>
                <a:gd name="connsiteY714" fmla="*/ 2063063 h 2438752"/>
                <a:gd name="connsiteX715" fmla="*/ 1284243 w 2674869"/>
                <a:gd name="connsiteY715" fmla="*/ 2076302 h 2438752"/>
                <a:gd name="connsiteX716" fmla="*/ 1191565 w 2674869"/>
                <a:gd name="connsiteY716" fmla="*/ 2063063 h 2438752"/>
                <a:gd name="connsiteX717" fmla="*/ 1200392 w 2674869"/>
                <a:gd name="connsiteY717" fmla="*/ 2069683 h 2438752"/>
                <a:gd name="connsiteX718" fmla="*/ 1242317 w 2674869"/>
                <a:gd name="connsiteY718" fmla="*/ 2078509 h 2438752"/>
                <a:gd name="connsiteX719" fmla="*/ 1275416 w 2674869"/>
                <a:gd name="connsiteY719" fmla="*/ 2085128 h 2438752"/>
                <a:gd name="connsiteX720" fmla="*/ 1244524 w 2674869"/>
                <a:gd name="connsiteY720" fmla="*/ 2087334 h 2438752"/>
                <a:gd name="connsiteX721" fmla="*/ 1158467 w 2674869"/>
                <a:gd name="connsiteY721" fmla="*/ 2054237 h 2438752"/>
                <a:gd name="connsiteX722" fmla="*/ 1105508 w 2674869"/>
                <a:gd name="connsiteY722" fmla="*/ 2047618 h 2438752"/>
                <a:gd name="connsiteX723" fmla="*/ 1134194 w 2674869"/>
                <a:gd name="connsiteY723" fmla="*/ 2060856 h 2438752"/>
                <a:gd name="connsiteX724" fmla="*/ 1096682 w 2674869"/>
                <a:gd name="connsiteY724" fmla="*/ 2056443 h 2438752"/>
                <a:gd name="connsiteX725" fmla="*/ 1094475 w 2674869"/>
                <a:gd name="connsiteY725" fmla="*/ 2067476 h 2438752"/>
                <a:gd name="connsiteX726" fmla="*/ 1063583 w 2674869"/>
                <a:gd name="connsiteY726" fmla="*/ 2060856 h 2438752"/>
                <a:gd name="connsiteX727" fmla="*/ 1076822 w 2674869"/>
                <a:gd name="connsiteY727" fmla="*/ 2067476 h 2438752"/>
                <a:gd name="connsiteX728" fmla="*/ 1037103 w 2674869"/>
                <a:gd name="connsiteY728" fmla="*/ 2023346 h 2438752"/>
                <a:gd name="connsiteX729" fmla="*/ 1015037 w 2674869"/>
                <a:gd name="connsiteY729" fmla="*/ 2014520 h 2438752"/>
                <a:gd name="connsiteX730" fmla="*/ 1008417 w 2674869"/>
                <a:gd name="connsiteY730" fmla="*/ 2018933 h 2438752"/>
                <a:gd name="connsiteX731" fmla="*/ 1017244 w 2674869"/>
                <a:gd name="connsiteY731" fmla="*/ 2054237 h 2438752"/>
                <a:gd name="connsiteX732" fmla="*/ 1010624 w 2674869"/>
                <a:gd name="connsiteY732" fmla="*/ 2052031 h 2438752"/>
                <a:gd name="connsiteX733" fmla="*/ 1017244 w 2674869"/>
                <a:gd name="connsiteY733" fmla="*/ 2067476 h 2438752"/>
                <a:gd name="connsiteX734" fmla="*/ 995178 w 2674869"/>
                <a:gd name="connsiteY734" fmla="*/ 2076302 h 2438752"/>
                <a:gd name="connsiteX735" fmla="*/ 988558 w 2674869"/>
                <a:gd name="connsiteY735" fmla="*/ 2069682 h 2438752"/>
                <a:gd name="connsiteX736" fmla="*/ 975318 w 2674869"/>
                <a:gd name="connsiteY736" fmla="*/ 2071889 h 2438752"/>
                <a:gd name="connsiteX737" fmla="*/ 926773 w 2674869"/>
                <a:gd name="connsiteY737" fmla="*/ 2052031 h 2438752"/>
                <a:gd name="connsiteX738" fmla="*/ 902501 w 2674869"/>
                <a:gd name="connsiteY738" fmla="*/ 2025553 h 2438752"/>
                <a:gd name="connsiteX739" fmla="*/ 840716 w 2674869"/>
                <a:gd name="connsiteY739" fmla="*/ 1994662 h 2438752"/>
                <a:gd name="connsiteX740" fmla="*/ 845129 w 2674869"/>
                <a:gd name="connsiteY740" fmla="*/ 2007901 h 2438752"/>
                <a:gd name="connsiteX741" fmla="*/ 836302 w 2674869"/>
                <a:gd name="connsiteY741" fmla="*/ 2007901 h 2438752"/>
                <a:gd name="connsiteX742" fmla="*/ 800997 w 2674869"/>
                <a:gd name="connsiteY742" fmla="*/ 1988042 h 2438752"/>
                <a:gd name="connsiteX743" fmla="*/ 781137 w 2674869"/>
                <a:gd name="connsiteY743" fmla="*/ 1974804 h 2438752"/>
                <a:gd name="connsiteX744" fmla="*/ 783344 w 2674869"/>
                <a:gd name="connsiteY744" fmla="*/ 1999075 h 2438752"/>
                <a:gd name="connsiteX745" fmla="*/ 778931 w 2674869"/>
                <a:gd name="connsiteY745" fmla="*/ 1996869 h 2438752"/>
                <a:gd name="connsiteX746" fmla="*/ 783344 w 2674869"/>
                <a:gd name="connsiteY746" fmla="*/ 2014520 h 2438752"/>
                <a:gd name="connsiteX747" fmla="*/ 770104 w 2674869"/>
                <a:gd name="connsiteY747" fmla="*/ 2007901 h 2438752"/>
                <a:gd name="connsiteX748" fmla="*/ 763485 w 2674869"/>
                <a:gd name="connsiteY748" fmla="*/ 1994662 h 2438752"/>
                <a:gd name="connsiteX749" fmla="*/ 756865 w 2674869"/>
                <a:gd name="connsiteY749" fmla="*/ 1963771 h 2438752"/>
                <a:gd name="connsiteX750" fmla="*/ 761278 w 2674869"/>
                <a:gd name="connsiteY750" fmla="*/ 1963771 h 2438752"/>
                <a:gd name="connsiteX751" fmla="*/ 772311 w 2674869"/>
                <a:gd name="connsiteY751" fmla="*/ 1954945 h 2438752"/>
                <a:gd name="connsiteX752" fmla="*/ 776724 w 2674869"/>
                <a:gd name="connsiteY752" fmla="*/ 1946119 h 2438752"/>
                <a:gd name="connsiteX753" fmla="*/ 787757 w 2674869"/>
                <a:gd name="connsiteY753" fmla="*/ 1948326 h 2438752"/>
                <a:gd name="connsiteX754" fmla="*/ 794377 w 2674869"/>
                <a:gd name="connsiteY754" fmla="*/ 1941706 h 2438752"/>
                <a:gd name="connsiteX755" fmla="*/ 787757 w 2674869"/>
                <a:gd name="connsiteY755" fmla="*/ 1926261 h 2438752"/>
                <a:gd name="connsiteX756" fmla="*/ 796584 w 2674869"/>
                <a:gd name="connsiteY756" fmla="*/ 1924055 h 2438752"/>
                <a:gd name="connsiteX757" fmla="*/ 807617 w 2674869"/>
                <a:gd name="connsiteY757" fmla="*/ 1932881 h 2438752"/>
                <a:gd name="connsiteX758" fmla="*/ 803203 w 2674869"/>
                <a:gd name="connsiteY758" fmla="*/ 1943913 h 2438752"/>
                <a:gd name="connsiteX759" fmla="*/ 827476 w 2674869"/>
                <a:gd name="connsiteY759" fmla="*/ 1959358 h 2438752"/>
                <a:gd name="connsiteX760" fmla="*/ 834096 w 2674869"/>
                <a:gd name="connsiteY760" fmla="*/ 1950532 h 2438752"/>
                <a:gd name="connsiteX761" fmla="*/ 851749 w 2674869"/>
                <a:gd name="connsiteY761" fmla="*/ 1963771 h 2438752"/>
                <a:gd name="connsiteX762" fmla="*/ 893674 w 2674869"/>
                <a:gd name="connsiteY762" fmla="*/ 1979217 h 2438752"/>
                <a:gd name="connsiteX763" fmla="*/ 893674 w 2674869"/>
                <a:gd name="connsiteY763" fmla="*/ 1970391 h 2438752"/>
                <a:gd name="connsiteX764" fmla="*/ 926773 w 2674869"/>
                <a:gd name="connsiteY764" fmla="*/ 1983630 h 2438752"/>
                <a:gd name="connsiteX765" fmla="*/ 928980 w 2674869"/>
                <a:gd name="connsiteY765" fmla="*/ 1990249 h 2438752"/>
                <a:gd name="connsiteX766" fmla="*/ 935600 w 2674869"/>
                <a:gd name="connsiteY766" fmla="*/ 1988043 h 2438752"/>
                <a:gd name="connsiteX767" fmla="*/ 962079 w 2674869"/>
                <a:gd name="connsiteY767" fmla="*/ 2003488 h 2438752"/>
                <a:gd name="connsiteX768" fmla="*/ 933393 w 2674869"/>
                <a:gd name="connsiteY768" fmla="*/ 1970391 h 2438752"/>
                <a:gd name="connsiteX769" fmla="*/ 928980 w 2674869"/>
                <a:gd name="connsiteY769" fmla="*/ 1972597 h 2438752"/>
                <a:gd name="connsiteX770" fmla="*/ 889261 w 2674869"/>
                <a:gd name="connsiteY770" fmla="*/ 1948326 h 2438752"/>
                <a:gd name="connsiteX771" fmla="*/ 895881 w 2674869"/>
                <a:gd name="connsiteY771" fmla="*/ 1946119 h 2438752"/>
                <a:gd name="connsiteX772" fmla="*/ 825269 w 2674869"/>
                <a:gd name="connsiteY772" fmla="*/ 1910815 h 2438752"/>
                <a:gd name="connsiteX773" fmla="*/ 825270 w 2674869"/>
                <a:gd name="connsiteY773" fmla="*/ 1921848 h 2438752"/>
                <a:gd name="connsiteX774" fmla="*/ 812030 w 2674869"/>
                <a:gd name="connsiteY774" fmla="*/ 1928467 h 2438752"/>
                <a:gd name="connsiteX775" fmla="*/ 774518 w 2674869"/>
                <a:gd name="connsiteY775" fmla="*/ 1910815 h 2438752"/>
                <a:gd name="connsiteX776" fmla="*/ 752452 w 2674869"/>
                <a:gd name="connsiteY776" fmla="*/ 1890957 h 2438752"/>
                <a:gd name="connsiteX777" fmla="*/ 756865 w 2674869"/>
                <a:gd name="connsiteY777" fmla="*/ 1884338 h 2438752"/>
                <a:gd name="connsiteX778" fmla="*/ 728179 w 2674869"/>
                <a:gd name="connsiteY778" fmla="*/ 1871099 h 2438752"/>
                <a:gd name="connsiteX779" fmla="*/ 739212 w 2674869"/>
                <a:gd name="connsiteY779" fmla="*/ 1895370 h 2438752"/>
                <a:gd name="connsiteX780" fmla="*/ 763485 w 2674869"/>
                <a:gd name="connsiteY780" fmla="*/ 1917435 h 2438752"/>
                <a:gd name="connsiteX781" fmla="*/ 761278 w 2674869"/>
                <a:gd name="connsiteY781" fmla="*/ 1906402 h 2438752"/>
                <a:gd name="connsiteX782" fmla="*/ 785551 w 2674869"/>
                <a:gd name="connsiteY782" fmla="*/ 1926261 h 2438752"/>
                <a:gd name="connsiteX783" fmla="*/ 765691 w 2674869"/>
                <a:gd name="connsiteY783" fmla="*/ 1919642 h 2438752"/>
                <a:gd name="connsiteX784" fmla="*/ 767898 w 2674869"/>
                <a:gd name="connsiteY784" fmla="*/ 1928468 h 2438752"/>
                <a:gd name="connsiteX785" fmla="*/ 728179 w 2674869"/>
                <a:gd name="connsiteY785" fmla="*/ 1906402 h 2438752"/>
                <a:gd name="connsiteX786" fmla="*/ 732592 w 2674869"/>
                <a:gd name="connsiteY786" fmla="*/ 1890957 h 2438752"/>
                <a:gd name="connsiteX787" fmla="*/ 719352 w 2674869"/>
                <a:gd name="connsiteY787" fmla="*/ 1877718 h 2438752"/>
                <a:gd name="connsiteX788" fmla="*/ 714939 w 2674869"/>
                <a:gd name="connsiteY788" fmla="*/ 1855654 h 2438752"/>
                <a:gd name="connsiteX789" fmla="*/ 710526 w 2674869"/>
                <a:gd name="connsiteY789" fmla="*/ 1860067 h 2438752"/>
                <a:gd name="connsiteX790" fmla="*/ 719352 w 2674869"/>
                <a:gd name="connsiteY790" fmla="*/ 1879925 h 2438752"/>
                <a:gd name="connsiteX791" fmla="*/ 723766 w 2674869"/>
                <a:gd name="connsiteY791" fmla="*/ 1901989 h 2438752"/>
                <a:gd name="connsiteX792" fmla="*/ 673014 w 2674869"/>
                <a:gd name="connsiteY792" fmla="*/ 1866686 h 2438752"/>
                <a:gd name="connsiteX793" fmla="*/ 661981 w 2674869"/>
                <a:gd name="connsiteY793" fmla="*/ 1866686 h 2438752"/>
                <a:gd name="connsiteX794" fmla="*/ 668601 w 2674869"/>
                <a:gd name="connsiteY794" fmla="*/ 1882131 h 2438752"/>
                <a:gd name="connsiteX795" fmla="*/ 633295 w 2674869"/>
                <a:gd name="connsiteY795" fmla="*/ 1871099 h 2438752"/>
                <a:gd name="connsiteX796" fmla="*/ 615642 w 2674869"/>
                <a:gd name="connsiteY796" fmla="*/ 1851241 h 2438752"/>
                <a:gd name="connsiteX797" fmla="*/ 600196 w 2674869"/>
                <a:gd name="connsiteY797" fmla="*/ 1860067 h 2438752"/>
                <a:gd name="connsiteX798" fmla="*/ 613436 w 2674869"/>
                <a:gd name="connsiteY798" fmla="*/ 1862273 h 2438752"/>
                <a:gd name="connsiteX799" fmla="*/ 624469 w 2674869"/>
                <a:gd name="connsiteY799" fmla="*/ 1888751 h 2438752"/>
                <a:gd name="connsiteX800" fmla="*/ 591370 w 2674869"/>
                <a:gd name="connsiteY800" fmla="*/ 1860066 h 2438752"/>
                <a:gd name="connsiteX801" fmla="*/ 575923 w 2674869"/>
                <a:gd name="connsiteY801" fmla="*/ 1862273 h 2438752"/>
                <a:gd name="connsiteX802" fmla="*/ 578130 w 2674869"/>
                <a:gd name="connsiteY802" fmla="*/ 1871099 h 2438752"/>
                <a:gd name="connsiteX803" fmla="*/ 540618 w 2674869"/>
                <a:gd name="connsiteY803" fmla="*/ 1829176 h 2438752"/>
                <a:gd name="connsiteX804" fmla="*/ 567097 w 2674869"/>
                <a:gd name="connsiteY804" fmla="*/ 1835795 h 2438752"/>
                <a:gd name="connsiteX805" fmla="*/ 556064 w 2674869"/>
                <a:gd name="connsiteY805" fmla="*/ 1811524 h 2438752"/>
                <a:gd name="connsiteX806" fmla="*/ 556064 w 2674869"/>
                <a:gd name="connsiteY806" fmla="*/ 1804904 h 2438752"/>
                <a:gd name="connsiteX807" fmla="*/ 538411 w 2674869"/>
                <a:gd name="connsiteY807" fmla="*/ 1793872 h 2438752"/>
                <a:gd name="connsiteX808" fmla="*/ 536205 w 2674869"/>
                <a:gd name="connsiteY808" fmla="*/ 1778426 h 2438752"/>
                <a:gd name="connsiteX809" fmla="*/ 481039 w 2674869"/>
                <a:gd name="connsiteY809" fmla="*/ 1716645 h 2438752"/>
                <a:gd name="connsiteX810" fmla="*/ 487659 w 2674869"/>
                <a:gd name="connsiteY810" fmla="*/ 1707819 h 2438752"/>
                <a:gd name="connsiteX811" fmla="*/ 478833 w 2674869"/>
                <a:gd name="connsiteY811" fmla="*/ 1681341 h 2438752"/>
                <a:gd name="connsiteX812" fmla="*/ 467800 w 2674869"/>
                <a:gd name="connsiteY812" fmla="*/ 1676928 h 2438752"/>
                <a:gd name="connsiteX813" fmla="*/ 472213 w 2674869"/>
                <a:gd name="connsiteY813" fmla="*/ 1703406 h 2438752"/>
                <a:gd name="connsiteX814" fmla="*/ 447940 w 2674869"/>
                <a:gd name="connsiteY814" fmla="*/ 1674722 h 2438752"/>
                <a:gd name="connsiteX815" fmla="*/ 441321 w 2674869"/>
                <a:gd name="connsiteY815" fmla="*/ 1681341 h 2438752"/>
                <a:gd name="connsiteX816" fmla="*/ 425874 w 2674869"/>
                <a:gd name="connsiteY816" fmla="*/ 1648244 h 2438752"/>
                <a:gd name="connsiteX817" fmla="*/ 423668 w 2674869"/>
                <a:gd name="connsiteY817" fmla="*/ 1654863 h 2438752"/>
                <a:gd name="connsiteX818" fmla="*/ 386156 w 2674869"/>
                <a:gd name="connsiteY818" fmla="*/ 1559984 h 2438752"/>
                <a:gd name="connsiteX819" fmla="*/ 372916 w 2674869"/>
                <a:gd name="connsiteY819" fmla="*/ 1562191 h 2438752"/>
                <a:gd name="connsiteX820" fmla="*/ 377329 w 2674869"/>
                <a:gd name="connsiteY820" fmla="*/ 1555571 h 2438752"/>
                <a:gd name="connsiteX821" fmla="*/ 364089 w 2674869"/>
                <a:gd name="connsiteY821" fmla="*/ 1535713 h 2438752"/>
                <a:gd name="connsiteX822" fmla="*/ 355263 w 2674869"/>
                <a:gd name="connsiteY822" fmla="*/ 1484964 h 2438752"/>
                <a:gd name="connsiteX823" fmla="*/ 344230 w 2674869"/>
                <a:gd name="connsiteY823" fmla="*/ 1480551 h 2438752"/>
                <a:gd name="connsiteX824" fmla="*/ 324371 w 2674869"/>
                <a:gd name="connsiteY824" fmla="*/ 1416563 h 2438752"/>
                <a:gd name="connsiteX825" fmla="*/ 328784 w 2674869"/>
                <a:gd name="connsiteY825" fmla="*/ 1416563 h 2438752"/>
                <a:gd name="connsiteX826" fmla="*/ 313338 w 2674869"/>
                <a:gd name="connsiteY826" fmla="*/ 1286380 h 2438752"/>
                <a:gd name="connsiteX827" fmla="*/ 306718 w 2674869"/>
                <a:gd name="connsiteY827" fmla="*/ 1308445 h 2438752"/>
                <a:gd name="connsiteX828" fmla="*/ 302305 w 2674869"/>
                <a:gd name="connsiteY828" fmla="*/ 1310651 h 2438752"/>
                <a:gd name="connsiteX829" fmla="*/ 284652 w 2674869"/>
                <a:gd name="connsiteY829" fmla="*/ 1284174 h 2438752"/>
                <a:gd name="connsiteX830" fmla="*/ 284652 w 2674869"/>
                <a:gd name="connsiteY830" fmla="*/ 1220186 h 2438752"/>
                <a:gd name="connsiteX831" fmla="*/ 291272 w 2674869"/>
                <a:gd name="connsiteY831" fmla="*/ 1253283 h 2438752"/>
                <a:gd name="connsiteX832" fmla="*/ 306718 w 2674869"/>
                <a:gd name="connsiteY832" fmla="*/ 1255490 h 2438752"/>
                <a:gd name="connsiteX833" fmla="*/ 302305 w 2674869"/>
                <a:gd name="connsiteY833" fmla="*/ 1178263 h 2438752"/>
                <a:gd name="connsiteX834" fmla="*/ 295685 w 2674869"/>
                <a:gd name="connsiteY834" fmla="*/ 1107655 h 2438752"/>
                <a:gd name="connsiteX835" fmla="*/ 289065 w 2674869"/>
                <a:gd name="connsiteY835" fmla="*/ 1105449 h 2438752"/>
                <a:gd name="connsiteX836" fmla="*/ 286858 w 2674869"/>
                <a:gd name="connsiteY836" fmla="*/ 1045873 h 2438752"/>
                <a:gd name="connsiteX837" fmla="*/ 275825 w 2674869"/>
                <a:gd name="connsiteY837" fmla="*/ 964233 h 2438752"/>
                <a:gd name="connsiteX838" fmla="*/ 286858 w 2674869"/>
                <a:gd name="connsiteY838" fmla="*/ 937756 h 2438752"/>
                <a:gd name="connsiteX839" fmla="*/ 278032 w 2674869"/>
                <a:gd name="connsiteY839" fmla="*/ 944375 h 2438752"/>
                <a:gd name="connsiteX840" fmla="*/ 278032 w 2674869"/>
                <a:gd name="connsiteY840" fmla="*/ 953201 h 2438752"/>
                <a:gd name="connsiteX841" fmla="*/ 271412 w 2674869"/>
                <a:gd name="connsiteY841" fmla="*/ 957614 h 2438752"/>
                <a:gd name="connsiteX842" fmla="*/ 273619 w 2674869"/>
                <a:gd name="connsiteY842" fmla="*/ 937755 h 2438752"/>
                <a:gd name="connsiteX843" fmla="*/ 289065 w 2674869"/>
                <a:gd name="connsiteY843" fmla="*/ 878180 h 2438752"/>
                <a:gd name="connsiteX844" fmla="*/ 280239 w 2674869"/>
                <a:gd name="connsiteY844" fmla="*/ 880387 h 2438752"/>
                <a:gd name="connsiteX845" fmla="*/ 278032 w 2674869"/>
                <a:gd name="connsiteY845" fmla="*/ 871561 h 2438752"/>
                <a:gd name="connsiteX846" fmla="*/ 284652 w 2674869"/>
                <a:gd name="connsiteY846" fmla="*/ 842877 h 2438752"/>
                <a:gd name="connsiteX847" fmla="*/ 306718 w 2674869"/>
                <a:gd name="connsiteY847" fmla="*/ 840670 h 2438752"/>
                <a:gd name="connsiteX848" fmla="*/ 313338 w 2674869"/>
                <a:gd name="connsiteY848" fmla="*/ 862735 h 2438752"/>
                <a:gd name="connsiteX849" fmla="*/ 322928 w 2674869"/>
                <a:gd name="connsiteY849" fmla="*/ 840815 h 2438752"/>
                <a:gd name="connsiteX850" fmla="*/ 494073 w 2674869"/>
                <a:gd name="connsiteY850" fmla="*/ 1200594 h 2438752"/>
                <a:gd name="connsiteX851" fmla="*/ 1103490 w 2674869"/>
                <a:gd name="connsiteY851" fmla="*/ 1871099 h 2438752"/>
                <a:gd name="connsiteX852" fmla="*/ 1252356 w 2674869"/>
                <a:gd name="connsiteY852" fmla="*/ 1861239 h 2438752"/>
                <a:gd name="connsiteX853" fmla="*/ 1258315 w 2674869"/>
                <a:gd name="connsiteY853" fmla="*/ 1865031 h 2438752"/>
                <a:gd name="connsiteX854" fmla="*/ 1279830 w 2674869"/>
                <a:gd name="connsiteY854" fmla="*/ 1866686 h 2438752"/>
                <a:gd name="connsiteX855" fmla="*/ 1323962 w 2674869"/>
                <a:gd name="connsiteY855" fmla="*/ 1882131 h 2438752"/>
                <a:gd name="connsiteX856" fmla="*/ 1317342 w 2674869"/>
                <a:gd name="connsiteY856" fmla="*/ 1873305 h 2438752"/>
                <a:gd name="connsiteX857" fmla="*/ 1334995 w 2674869"/>
                <a:gd name="connsiteY857" fmla="*/ 1871099 h 2438752"/>
                <a:gd name="connsiteX858" fmla="*/ 1339408 w 2674869"/>
                <a:gd name="connsiteY858" fmla="*/ 1879925 h 2438752"/>
                <a:gd name="connsiteX859" fmla="*/ 1337201 w 2674869"/>
                <a:gd name="connsiteY859" fmla="*/ 1886544 h 2438752"/>
                <a:gd name="connsiteX860" fmla="*/ 1354854 w 2674869"/>
                <a:gd name="connsiteY860" fmla="*/ 1890957 h 2438752"/>
                <a:gd name="connsiteX861" fmla="*/ 1346028 w 2674869"/>
                <a:gd name="connsiteY861" fmla="*/ 1886544 h 2438752"/>
                <a:gd name="connsiteX862" fmla="*/ 1374714 w 2674869"/>
                <a:gd name="connsiteY862" fmla="*/ 1879925 h 2438752"/>
                <a:gd name="connsiteX863" fmla="*/ 1460771 w 2674869"/>
                <a:gd name="connsiteY863" fmla="*/ 1901990 h 2438752"/>
                <a:gd name="connsiteX864" fmla="*/ 1425465 w 2674869"/>
                <a:gd name="connsiteY864" fmla="*/ 1928467 h 2438752"/>
                <a:gd name="connsiteX865" fmla="*/ 1460771 w 2674869"/>
                <a:gd name="connsiteY865" fmla="*/ 1928468 h 2438752"/>
                <a:gd name="connsiteX866" fmla="*/ 1451945 w 2674869"/>
                <a:gd name="connsiteY866" fmla="*/ 1939500 h 2438752"/>
                <a:gd name="connsiteX867" fmla="*/ 1416639 w 2674869"/>
                <a:gd name="connsiteY867" fmla="*/ 1939500 h 2438752"/>
                <a:gd name="connsiteX868" fmla="*/ 1451945 w 2674869"/>
                <a:gd name="connsiteY868" fmla="*/ 1941706 h 2438752"/>
                <a:gd name="connsiteX869" fmla="*/ 1465184 w 2674869"/>
                <a:gd name="connsiteY869" fmla="*/ 1952739 h 2438752"/>
                <a:gd name="connsiteX870" fmla="*/ 1407813 w 2674869"/>
                <a:gd name="connsiteY870" fmla="*/ 2168974 h 2438752"/>
                <a:gd name="connsiteX871" fmla="*/ 1390160 w 2674869"/>
                <a:gd name="connsiteY871" fmla="*/ 2173387 h 2438752"/>
                <a:gd name="connsiteX872" fmla="*/ 1390160 w 2674869"/>
                <a:gd name="connsiteY872" fmla="*/ 2164561 h 2438752"/>
                <a:gd name="connsiteX873" fmla="*/ 1407813 w 2674869"/>
                <a:gd name="connsiteY873" fmla="*/ 2168974 h 2438752"/>
                <a:gd name="connsiteX874" fmla="*/ 1471804 w 2674869"/>
                <a:gd name="connsiteY874" fmla="*/ 1979217 h 2438752"/>
                <a:gd name="connsiteX875" fmla="*/ 1440912 w 2674869"/>
                <a:gd name="connsiteY875" fmla="*/ 1994662 h 2438752"/>
                <a:gd name="connsiteX876" fmla="*/ 1401193 w 2674869"/>
                <a:gd name="connsiteY876" fmla="*/ 1992456 h 2438752"/>
                <a:gd name="connsiteX877" fmla="*/ 1403399 w 2674869"/>
                <a:gd name="connsiteY877" fmla="*/ 1974804 h 2438752"/>
                <a:gd name="connsiteX878" fmla="*/ 1471804 w 2674869"/>
                <a:gd name="connsiteY878" fmla="*/ 1979217 h 2438752"/>
                <a:gd name="connsiteX879" fmla="*/ 1370300 w 2674869"/>
                <a:gd name="connsiteY879" fmla="*/ 2376384 h 2438752"/>
                <a:gd name="connsiteX880" fmla="*/ 1354854 w 2674869"/>
                <a:gd name="connsiteY880" fmla="*/ 2378591 h 2438752"/>
                <a:gd name="connsiteX881" fmla="*/ 1370300 w 2674869"/>
                <a:gd name="connsiteY881" fmla="*/ 2376384 h 2438752"/>
                <a:gd name="connsiteX882" fmla="*/ 1518143 w 2674869"/>
                <a:gd name="connsiteY882" fmla="*/ 1921848 h 2438752"/>
                <a:gd name="connsiteX883" fmla="*/ 1509316 w 2674869"/>
                <a:gd name="connsiteY883" fmla="*/ 1939500 h 2438752"/>
                <a:gd name="connsiteX884" fmla="*/ 1493870 w 2674869"/>
                <a:gd name="connsiteY884" fmla="*/ 1937293 h 2438752"/>
                <a:gd name="connsiteX885" fmla="*/ 1500490 w 2674869"/>
                <a:gd name="connsiteY885" fmla="*/ 1932881 h 2438752"/>
                <a:gd name="connsiteX886" fmla="*/ 1489457 w 2674869"/>
                <a:gd name="connsiteY886" fmla="*/ 1930674 h 2438752"/>
                <a:gd name="connsiteX887" fmla="*/ 1518143 w 2674869"/>
                <a:gd name="connsiteY887" fmla="*/ 1921848 h 2438752"/>
                <a:gd name="connsiteX888" fmla="*/ 1538002 w 2674869"/>
                <a:gd name="connsiteY888" fmla="*/ 1963771 h 2438752"/>
                <a:gd name="connsiteX889" fmla="*/ 1491663 w 2674869"/>
                <a:gd name="connsiteY889" fmla="*/ 1957152 h 2438752"/>
                <a:gd name="connsiteX890" fmla="*/ 1535795 w 2674869"/>
                <a:gd name="connsiteY890" fmla="*/ 1950532 h 2438752"/>
                <a:gd name="connsiteX891" fmla="*/ 1538002 w 2674869"/>
                <a:gd name="connsiteY891" fmla="*/ 1963771 h 2438752"/>
                <a:gd name="connsiteX892" fmla="*/ 1575514 w 2674869"/>
                <a:gd name="connsiteY892" fmla="*/ 1988042 h 2438752"/>
                <a:gd name="connsiteX893" fmla="*/ 1551242 w 2674869"/>
                <a:gd name="connsiteY893" fmla="*/ 1996869 h 2438752"/>
                <a:gd name="connsiteX894" fmla="*/ 1542415 w 2674869"/>
                <a:gd name="connsiteY894" fmla="*/ 2012314 h 2438752"/>
                <a:gd name="connsiteX895" fmla="*/ 1511523 w 2674869"/>
                <a:gd name="connsiteY895" fmla="*/ 2021140 h 2438752"/>
                <a:gd name="connsiteX896" fmla="*/ 1507110 w 2674869"/>
                <a:gd name="connsiteY896" fmla="*/ 2016727 h 2438752"/>
                <a:gd name="connsiteX897" fmla="*/ 1507110 w 2674869"/>
                <a:gd name="connsiteY897" fmla="*/ 2025553 h 2438752"/>
                <a:gd name="connsiteX898" fmla="*/ 1465184 w 2674869"/>
                <a:gd name="connsiteY898" fmla="*/ 2016727 h 2438752"/>
                <a:gd name="connsiteX899" fmla="*/ 1460771 w 2674869"/>
                <a:gd name="connsiteY899" fmla="*/ 2007901 h 2438752"/>
                <a:gd name="connsiteX900" fmla="*/ 1403399 w 2674869"/>
                <a:gd name="connsiteY900" fmla="*/ 2010107 h 2438752"/>
                <a:gd name="connsiteX901" fmla="*/ 1403399 w 2674869"/>
                <a:gd name="connsiteY901" fmla="*/ 2016727 h 2438752"/>
                <a:gd name="connsiteX902" fmla="*/ 1385747 w 2674869"/>
                <a:gd name="connsiteY902" fmla="*/ 2016727 h 2438752"/>
                <a:gd name="connsiteX903" fmla="*/ 1383540 w 2674869"/>
                <a:gd name="connsiteY903" fmla="*/ 2001282 h 2438752"/>
                <a:gd name="connsiteX904" fmla="*/ 1482837 w 2674869"/>
                <a:gd name="connsiteY904" fmla="*/ 2001281 h 2438752"/>
                <a:gd name="connsiteX905" fmla="*/ 1478424 w 2674869"/>
                <a:gd name="connsiteY905" fmla="*/ 1988043 h 2438752"/>
                <a:gd name="connsiteX906" fmla="*/ 1478424 w 2674869"/>
                <a:gd name="connsiteY906" fmla="*/ 1981423 h 2438752"/>
                <a:gd name="connsiteX907" fmla="*/ 1491664 w 2674869"/>
                <a:gd name="connsiteY907" fmla="*/ 1983629 h 2438752"/>
                <a:gd name="connsiteX908" fmla="*/ 1540209 w 2674869"/>
                <a:gd name="connsiteY908" fmla="*/ 1963771 h 2438752"/>
                <a:gd name="connsiteX909" fmla="*/ 1560068 w 2674869"/>
                <a:gd name="connsiteY909" fmla="*/ 1970391 h 2438752"/>
                <a:gd name="connsiteX910" fmla="*/ 1518143 w 2674869"/>
                <a:gd name="connsiteY910" fmla="*/ 1985836 h 2438752"/>
                <a:gd name="connsiteX911" fmla="*/ 1575514 w 2674869"/>
                <a:gd name="connsiteY911" fmla="*/ 1988042 h 2438752"/>
                <a:gd name="connsiteX912" fmla="*/ 1617440 w 2674869"/>
                <a:gd name="connsiteY912" fmla="*/ 1906403 h 2438752"/>
                <a:gd name="connsiteX913" fmla="*/ 1606407 w 2674869"/>
                <a:gd name="connsiteY913" fmla="*/ 1908609 h 2438752"/>
                <a:gd name="connsiteX914" fmla="*/ 1615233 w 2674869"/>
                <a:gd name="connsiteY914" fmla="*/ 1901989 h 2438752"/>
                <a:gd name="connsiteX915" fmla="*/ 1617440 w 2674869"/>
                <a:gd name="connsiteY915" fmla="*/ 1906403 h 2438752"/>
                <a:gd name="connsiteX916" fmla="*/ 1569446 w 2674869"/>
                <a:gd name="connsiteY916" fmla="*/ 2193522 h 2438752"/>
                <a:gd name="connsiteX917" fmla="*/ 1557862 w 2674869"/>
                <a:gd name="connsiteY917" fmla="*/ 2195452 h 2438752"/>
                <a:gd name="connsiteX918" fmla="*/ 1571101 w 2674869"/>
                <a:gd name="connsiteY918" fmla="*/ 2186626 h 2438752"/>
                <a:gd name="connsiteX919" fmla="*/ 1569446 w 2674869"/>
                <a:gd name="connsiteY919" fmla="*/ 2193522 h 2438752"/>
                <a:gd name="connsiteX920" fmla="*/ 2215429 w 2674869"/>
                <a:gd name="connsiteY920" fmla="*/ 92672 h 2438752"/>
                <a:gd name="connsiteX921" fmla="*/ 2205604 w 2674869"/>
                <a:gd name="connsiteY921" fmla="*/ 91664 h 2438752"/>
                <a:gd name="connsiteX922" fmla="*/ 2205640 w 2674869"/>
                <a:gd name="connsiteY922" fmla="*/ 81813 h 2438752"/>
                <a:gd name="connsiteX923" fmla="*/ 2211016 w 2674869"/>
                <a:gd name="connsiteY923" fmla="*/ 81640 h 2438752"/>
                <a:gd name="connsiteX924" fmla="*/ 2215429 w 2674869"/>
                <a:gd name="connsiteY924" fmla="*/ 92672 h 2438752"/>
                <a:gd name="connsiteX925" fmla="*/ 2219843 w 2674869"/>
                <a:gd name="connsiteY925" fmla="*/ 123562 h 2438752"/>
                <a:gd name="connsiteX926" fmla="*/ 2206603 w 2674869"/>
                <a:gd name="connsiteY926" fmla="*/ 110324 h 2438752"/>
                <a:gd name="connsiteX927" fmla="*/ 2213222 w 2674869"/>
                <a:gd name="connsiteY927" fmla="*/ 112530 h 2438752"/>
                <a:gd name="connsiteX928" fmla="*/ 2213223 w 2674869"/>
                <a:gd name="connsiteY928" fmla="*/ 108117 h 2438752"/>
                <a:gd name="connsiteX929" fmla="*/ 2219843 w 2674869"/>
                <a:gd name="connsiteY929" fmla="*/ 123562 h 2438752"/>
                <a:gd name="connsiteX930" fmla="*/ 1553448 w 2674869"/>
                <a:gd name="connsiteY930" fmla="*/ 2394036 h 2438752"/>
                <a:gd name="connsiteX931" fmla="*/ 1520349 w 2674869"/>
                <a:gd name="connsiteY931" fmla="*/ 2394036 h 2438752"/>
                <a:gd name="connsiteX932" fmla="*/ 1553448 w 2674869"/>
                <a:gd name="connsiteY932" fmla="*/ 2394036 h 2438752"/>
                <a:gd name="connsiteX933" fmla="*/ 1684189 w 2674869"/>
                <a:gd name="connsiteY933" fmla="*/ 2004040 h 2438752"/>
                <a:gd name="connsiteX934" fmla="*/ 1681431 w 2674869"/>
                <a:gd name="connsiteY934" fmla="*/ 2010108 h 2438752"/>
                <a:gd name="connsiteX935" fmla="*/ 1617440 w 2674869"/>
                <a:gd name="connsiteY935" fmla="*/ 1985836 h 2438752"/>
                <a:gd name="connsiteX936" fmla="*/ 1672605 w 2674869"/>
                <a:gd name="connsiteY936" fmla="*/ 1970391 h 2438752"/>
                <a:gd name="connsiteX937" fmla="*/ 1657159 w 2674869"/>
                <a:gd name="connsiteY937" fmla="*/ 1985836 h 2438752"/>
                <a:gd name="connsiteX938" fmla="*/ 1685844 w 2674869"/>
                <a:gd name="connsiteY938" fmla="*/ 1996869 h 2438752"/>
                <a:gd name="connsiteX939" fmla="*/ 1681431 w 2674869"/>
                <a:gd name="connsiteY939" fmla="*/ 2001281 h 2438752"/>
                <a:gd name="connsiteX940" fmla="*/ 1683638 w 2674869"/>
                <a:gd name="connsiteY940" fmla="*/ 2001281 h 2438752"/>
                <a:gd name="connsiteX941" fmla="*/ 1684189 w 2674869"/>
                <a:gd name="connsiteY941" fmla="*/ 2004040 h 2438752"/>
                <a:gd name="connsiteX942" fmla="*/ 2277214 w 2674869"/>
                <a:gd name="connsiteY942" fmla="*/ 15445 h 2438752"/>
                <a:gd name="connsiteX943" fmla="*/ 2272801 w 2674869"/>
                <a:gd name="connsiteY943" fmla="*/ 15445 h 2438752"/>
                <a:gd name="connsiteX944" fmla="*/ 2259561 w 2674869"/>
                <a:gd name="connsiteY944" fmla="*/ 19858 h 2438752"/>
                <a:gd name="connsiteX945" fmla="*/ 2250735 w 2674869"/>
                <a:gd name="connsiteY945" fmla="*/ 6619 h 2438752"/>
                <a:gd name="connsiteX946" fmla="*/ 2255148 w 2674869"/>
                <a:gd name="connsiteY946" fmla="*/ 0 h 2438752"/>
                <a:gd name="connsiteX947" fmla="*/ 2268388 w 2674869"/>
                <a:gd name="connsiteY947" fmla="*/ 15445 h 2438752"/>
                <a:gd name="connsiteX948" fmla="*/ 2277214 w 2674869"/>
                <a:gd name="connsiteY948" fmla="*/ 15445 h 2438752"/>
                <a:gd name="connsiteX949" fmla="*/ 1590961 w 2674869"/>
                <a:gd name="connsiteY949" fmla="*/ 2396242 h 2438752"/>
                <a:gd name="connsiteX950" fmla="*/ 1577721 w 2674869"/>
                <a:gd name="connsiteY950" fmla="*/ 2391829 h 2438752"/>
                <a:gd name="connsiteX951" fmla="*/ 1588754 w 2674869"/>
                <a:gd name="connsiteY951" fmla="*/ 2389623 h 2438752"/>
                <a:gd name="connsiteX952" fmla="*/ 1590961 w 2674869"/>
                <a:gd name="connsiteY952" fmla="*/ 2396242 h 2438752"/>
                <a:gd name="connsiteX953" fmla="*/ 1734390 w 2674869"/>
                <a:gd name="connsiteY953" fmla="*/ 1932880 h 2438752"/>
                <a:gd name="connsiteX954" fmla="*/ 1729977 w 2674869"/>
                <a:gd name="connsiteY954" fmla="*/ 1924054 h 2438752"/>
                <a:gd name="connsiteX955" fmla="*/ 1736596 w 2674869"/>
                <a:gd name="connsiteY955" fmla="*/ 1924054 h 2438752"/>
                <a:gd name="connsiteX956" fmla="*/ 1734390 w 2674869"/>
                <a:gd name="connsiteY956" fmla="*/ 1932880 h 2438752"/>
                <a:gd name="connsiteX957" fmla="*/ 1635093 w 2674869"/>
                <a:gd name="connsiteY957" fmla="*/ 2409481 h 2438752"/>
                <a:gd name="connsiteX958" fmla="*/ 1626266 w 2674869"/>
                <a:gd name="connsiteY958" fmla="*/ 2411688 h 2438752"/>
                <a:gd name="connsiteX959" fmla="*/ 1628473 w 2674869"/>
                <a:gd name="connsiteY959" fmla="*/ 2422720 h 2438752"/>
                <a:gd name="connsiteX960" fmla="*/ 1575514 w 2674869"/>
                <a:gd name="connsiteY960" fmla="*/ 2416101 h 2438752"/>
                <a:gd name="connsiteX961" fmla="*/ 1621853 w 2674869"/>
                <a:gd name="connsiteY961" fmla="*/ 2407275 h 2438752"/>
                <a:gd name="connsiteX962" fmla="*/ 1601994 w 2674869"/>
                <a:gd name="connsiteY962" fmla="*/ 2405068 h 2438752"/>
                <a:gd name="connsiteX963" fmla="*/ 1595374 w 2674869"/>
                <a:gd name="connsiteY963" fmla="*/ 2389623 h 2438752"/>
                <a:gd name="connsiteX964" fmla="*/ 1624060 w 2674869"/>
                <a:gd name="connsiteY964" fmla="*/ 2391829 h 2438752"/>
                <a:gd name="connsiteX965" fmla="*/ 1635093 w 2674869"/>
                <a:gd name="connsiteY965" fmla="*/ 2409481 h 2438752"/>
                <a:gd name="connsiteX966" fmla="*/ 1747629 w 2674869"/>
                <a:gd name="connsiteY966" fmla="*/ 2049824 h 2438752"/>
                <a:gd name="connsiteX967" fmla="*/ 1732183 w 2674869"/>
                <a:gd name="connsiteY967" fmla="*/ 2052031 h 2438752"/>
                <a:gd name="connsiteX968" fmla="*/ 1745423 w 2674869"/>
                <a:gd name="connsiteY968" fmla="*/ 2047618 h 2438752"/>
                <a:gd name="connsiteX969" fmla="*/ 1747629 w 2674869"/>
                <a:gd name="connsiteY969" fmla="*/ 2049824 h 2438752"/>
                <a:gd name="connsiteX970" fmla="*/ 1798381 w 2674869"/>
                <a:gd name="connsiteY970" fmla="*/ 1890957 h 2438752"/>
                <a:gd name="connsiteX971" fmla="*/ 1778522 w 2674869"/>
                <a:gd name="connsiteY971" fmla="*/ 1899783 h 2438752"/>
                <a:gd name="connsiteX972" fmla="*/ 1782935 w 2674869"/>
                <a:gd name="connsiteY972" fmla="*/ 1886544 h 2438752"/>
                <a:gd name="connsiteX973" fmla="*/ 1798381 w 2674869"/>
                <a:gd name="connsiteY973" fmla="*/ 1890957 h 2438752"/>
                <a:gd name="connsiteX974" fmla="*/ 2310313 w 2674869"/>
                <a:gd name="connsiteY974" fmla="*/ 178725 h 2438752"/>
                <a:gd name="connsiteX975" fmla="*/ 2283834 w 2674869"/>
                <a:gd name="connsiteY975" fmla="*/ 154453 h 2438752"/>
                <a:gd name="connsiteX976" fmla="*/ 2310313 w 2674869"/>
                <a:gd name="connsiteY976" fmla="*/ 178725 h 2438752"/>
                <a:gd name="connsiteX977" fmla="*/ 1796175 w 2674869"/>
                <a:gd name="connsiteY977" fmla="*/ 1921848 h 2438752"/>
                <a:gd name="connsiteX978" fmla="*/ 1785142 w 2674869"/>
                <a:gd name="connsiteY978" fmla="*/ 1924054 h 2438752"/>
                <a:gd name="connsiteX979" fmla="*/ 1796175 w 2674869"/>
                <a:gd name="connsiteY979" fmla="*/ 1921848 h 2438752"/>
                <a:gd name="connsiteX980" fmla="*/ 2314726 w 2674869"/>
                <a:gd name="connsiteY980" fmla="*/ 202996 h 2438752"/>
                <a:gd name="connsiteX981" fmla="*/ 2299280 w 2674869"/>
                <a:gd name="connsiteY981" fmla="*/ 202996 h 2438752"/>
                <a:gd name="connsiteX982" fmla="*/ 2292660 w 2674869"/>
                <a:gd name="connsiteY982" fmla="*/ 185344 h 2438752"/>
                <a:gd name="connsiteX983" fmla="*/ 2314726 w 2674869"/>
                <a:gd name="connsiteY983" fmla="*/ 202996 h 2438752"/>
                <a:gd name="connsiteX984" fmla="*/ 2319139 w 2674869"/>
                <a:gd name="connsiteY984" fmla="*/ 231680 h 2438752"/>
                <a:gd name="connsiteX985" fmla="*/ 2314726 w 2674869"/>
                <a:gd name="connsiteY985" fmla="*/ 229474 h 2438752"/>
                <a:gd name="connsiteX986" fmla="*/ 2308106 w 2674869"/>
                <a:gd name="connsiteY986" fmla="*/ 218441 h 2438752"/>
                <a:gd name="connsiteX987" fmla="*/ 2310313 w 2674869"/>
                <a:gd name="connsiteY987" fmla="*/ 218441 h 2438752"/>
                <a:gd name="connsiteX988" fmla="*/ 2319139 w 2674869"/>
                <a:gd name="connsiteY988" fmla="*/ 231680 h 2438752"/>
                <a:gd name="connsiteX989" fmla="*/ 2312520 w 2674869"/>
                <a:gd name="connsiteY989" fmla="*/ 258158 h 2438752"/>
                <a:gd name="connsiteX990" fmla="*/ 2301487 w 2674869"/>
                <a:gd name="connsiteY990" fmla="*/ 229474 h 2438752"/>
                <a:gd name="connsiteX991" fmla="*/ 2297073 w 2674869"/>
                <a:gd name="connsiteY991" fmla="*/ 229474 h 2438752"/>
                <a:gd name="connsiteX992" fmla="*/ 2312520 w 2674869"/>
                <a:gd name="connsiteY992" fmla="*/ 258158 h 2438752"/>
                <a:gd name="connsiteX993" fmla="*/ 2330172 w 2674869"/>
                <a:gd name="connsiteY993" fmla="*/ 218441 h 2438752"/>
                <a:gd name="connsiteX994" fmla="*/ 2314726 w 2674869"/>
                <a:gd name="connsiteY994" fmla="*/ 214029 h 2438752"/>
                <a:gd name="connsiteX995" fmla="*/ 2316933 w 2674869"/>
                <a:gd name="connsiteY995" fmla="*/ 205202 h 2438752"/>
                <a:gd name="connsiteX996" fmla="*/ 2330172 w 2674869"/>
                <a:gd name="connsiteY996" fmla="*/ 218441 h 2438752"/>
                <a:gd name="connsiteX997" fmla="*/ 1926364 w 2674869"/>
                <a:gd name="connsiteY997" fmla="*/ 1619559 h 2438752"/>
                <a:gd name="connsiteX998" fmla="*/ 1928571 w 2674869"/>
                <a:gd name="connsiteY998" fmla="*/ 1608527 h 2438752"/>
                <a:gd name="connsiteX999" fmla="*/ 1910918 w 2674869"/>
                <a:gd name="connsiteY999" fmla="*/ 1626179 h 2438752"/>
                <a:gd name="connsiteX1000" fmla="*/ 1926364 w 2674869"/>
                <a:gd name="connsiteY1000" fmla="*/ 1619559 h 2438752"/>
                <a:gd name="connsiteX1001" fmla="*/ 1712324 w 2674869"/>
                <a:gd name="connsiteY1001" fmla="*/ 2409481 h 2438752"/>
                <a:gd name="connsiteX1002" fmla="*/ 1701291 w 2674869"/>
                <a:gd name="connsiteY1002" fmla="*/ 2409481 h 2438752"/>
                <a:gd name="connsiteX1003" fmla="*/ 1712324 w 2674869"/>
                <a:gd name="connsiteY1003" fmla="*/ 2409481 h 2438752"/>
                <a:gd name="connsiteX1004" fmla="*/ 1816034 w 2674869"/>
                <a:gd name="connsiteY1004" fmla="*/ 2113812 h 2438752"/>
                <a:gd name="connsiteX1005" fmla="*/ 1805001 w 2674869"/>
                <a:gd name="connsiteY1005" fmla="*/ 2118225 h 2438752"/>
                <a:gd name="connsiteX1006" fmla="*/ 1816034 w 2674869"/>
                <a:gd name="connsiteY1006" fmla="*/ 2113812 h 2438752"/>
                <a:gd name="connsiteX1007" fmla="*/ 1805001 w 2674869"/>
                <a:gd name="connsiteY1007" fmla="*/ 2168974 h 2438752"/>
                <a:gd name="connsiteX1008" fmla="*/ 1802794 w 2674869"/>
                <a:gd name="connsiteY1008" fmla="*/ 2175594 h 2438752"/>
                <a:gd name="connsiteX1009" fmla="*/ 1685845 w 2674869"/>
                <a:gd name="connsiteY1009" fmla="*/ 2206484 h 2438752"/>
                <a:gd name="connsiteX1010" fmla="*/ 1710117 w 2674869"/>
                <a:gd name="connsiteY1010" fmla="*/ 2197659 h 2438752"/>
                <a:gd name="connsiteX1011" fmla="*/ 1787348 w 2674869"/>
                <a:gd name="connsiteY1011" fmla="*/ 2180007 h 2438752"/>
                <a:gd name="connsiteX1012" fmla="*/ 1805001 w 2674869"/>
                <a:gd name="connsiteY1012" fmla="*/ 2168974 h 2438752"/>
                <a:gd name="connsiteX1013" fmla="*/ 1952844 w 2674869"/>
                <a:gd name="connsiteY1013" fmla="*/ 1683547 h 2438752"/>
                <a:gd name="connsiteX1014" fmla="*/ 1941810 w 2674869"/>
                <a:gd name="connsiteY1014" fmla="*/ 1696786 h 2438752"/>
                <a:gd name="connsiteX1015" fmla="*/ 1952844 w 2674869"/>
                <a:gd name="connsiteY1015" fmla="*/ 1683547 h 2438752"/>
                <a:gd name="connsiteX1016" fmla="*/ 2021248 w 2674869"/>
                <a:gd name="connsiteY1016" fmla="*/ 1520268 h 2438752"/>
                <a:gd name="connsiteX1017" fmla="*/ 2008008 w 2674869"/>
                <a:gd name="connsiteY1017" fmla="*/ 1515855 h 2438752"/>
                <a:gd name="connsiteX1018" fmla="*/ 2021248 w 2674869"/>
                <a:gd name="connsiteY1018" fmla="*/ 1520268 h 2438752"/>
                <a:gd name="connsiteX1019" fmla="*/ 1981529 w 2674869"/>
                <a:gd name="connsiteY1019" fmla="*/ 1657070 h 2438752"/>
                <a:gd name="connsiteX1020" fmla="*/ 1970496 w 2674869"/>
                <a:gd name="connsiteY1020" fmla="*/ 1663689 h 2438752"/>
                <a:gd name="connsiteX1021" fmla="*/ 1981529 w 2674869"/>
                <a:gd name="connsiteY1021" fmla="*/ 1657070 h 2438752"/>
                <a:gd name="connsiteX1022" fmla="*/ 1979323 w 2674869"/>
                <a:gd name="connsiteY1022" fmla="*/ 1670309 h 2438752"/>
                <a:gd name="connsiteX1023" fmla="*/ 1957257 w 2674869"/>
                <a:gd name="connsiteY1023" fmla="*/ 1683548 h 2438752"/>
                <a:gd name="connsiteX1024" fmla="*/ 1979323 w 2674869"/>
                <a:gd name="connsiteY1024" fmla="*/ 1670309 h 2438752"/>
                <a:gd name="connsiteX1025" fmla="*/ 1835893 w 2674869"/>
                <a:gd name="connsiteY1025" fmla="*/ 2160149 h 2438752"/>
                <a:gd name="connsiteX1026" fmla="*/ 1820447 w 2674869"/>
                <a:gd name="connsiteY1026" fmla="*/ 2164561 h 2438752"/>
                <a:gd name="connsiteX1027" fmla="*/ 1835893 w 2674869"/>
                <a:gd name="connsiteY1027" fmla="*/ 2160149 h 2438752"/>
                <a:gd name="connsiteX1028" fmla="*/ 1924158 w 2674869"/>
                <a:gd name="connsiteY1028" fmla="*/ 1879925 h 2438752"/>
                <a:gd name="connsiteX1029" fmla="*/ 1906505 w 2674869"/>
                <a:gd name="connsiteY1029" fmla="*/ 1897577 h 2438752"/>
                <a:gd name="connsiteX1030" fmla="*/ 1924158 w 2674869"/>
                <a:gd name="connsiteY1030" fmla="*/ 1879925 h 2438752"/>
                <a:gd name="connsiteX1031" fmla="*/ 2425056 w 2674869"/>
                <a:gd name="connsiteY1031" fmla="*/ 196376 h 2438752"/>
                <a:gd name="connsiteX1032" fmla="*/ 2407404 w 2674869"/>
                <a:gd name="connsiteY1032" fmla="*/ 196377 h 2438752"/>
                <a:gd name="connsiteX1033" fmla="*/ 2402990 w 2674869"/>
                <a:gd name="connsiteY1033" fmla="*/ 187551 h 2438752"/>
                <a:gd name="connsiteX1034" fmla="*/ 2409610 w 2674869"/>
                <a:gd name="connsiteY1034" fmla="*/ 174312 h 2438752"/>
                <a:gd name="connsiteX1035" fmla="*/ 2425056 w 2674869"/>
                <a:gd name="connsiteY1035" fmla="*/ 196376 h 2438752"/>
                <a:gd name="connsiteX1036" fmla="*/ 1985942 w 2674869"/>
                <a:gd name="connsiteY1036" fmla="*/ 1687960 h 2438752"/>
                <a:gd name="connsiteX1037" fmla="*/ 1932984 w 2674869"/>
                <a:gd name="connsiteY1037" fmla="*/ 1718851 h 2438752"/>
                <a:gd name="connsiteX1038" fmla="*/ 1919744 w 2674869"/>
                <a:gd name="connsiteY1038" fmla="*/ 1732090 h 2438752"/>
                <a:gd name="connsiteX1039" fmla="*/ 1968290 w 2674869"/>
                <a:gd name="connsiteY1039" fmla="*/ 1703406 h 2438752"/>
                <a:gd name="connsiteX1040" fmla="*/ 1985942 w 2674869"/>
                <a:gd name="connsiteY1040" fmla="*/ 1687960 h 2438752"/>
                <a:gd name="connsiteX1041" fmla="*/ 2396371 w 2674869"/>
                <a:gd name="connsiteY1041" fmla="*/ 311114 h 2438752"/>
                <a:gd name="connsiteX1042" fmla="*/ 2389751 w 2674869"/>
                <a:gd name="connsiteY1042" fmla="*/ 291256 h 2438752"/>
                <a:gd name="connsiteX1043" fmla="*/ 2387544 w 2674869"/>
                <a:gd name="connsiteY1043" fmla="*/ 295668 h 2438752"/>
                <a:gd name="connsiteX1044" fmla="*/ 2365478 w 2674869"/>
                <a:gd name="connsiteY1044" fmla="*/ 273604 h 2438752"/>
                <a:gd name="connsiteX1045" fmla="*/ 2356652 w 2674869"/>
                <a:gd name="connsiteY1045" fmla="*/ 280223 h 2438752"/>
                <a:gd name="connsiteX1046" fmla="*/ 2354445 w 2674869"/>
                <a:gd name="connsiteY1046" fmla="*/ 284636 h 2438752"/>
                <a:gd name="connsiteX1047" fmla="*/ 2363271 w 2674869"/>
                <a:gd name="connsiteY1047" fmla="*/ 297875 h 2438752"/>
                <a:gd name="connsiteX1048" fmla="*/ 2374304 w 2674869"/>
                <a:gd name="connsiteY1048" fmla="*/ 300081 h 2438752"/>
                <a:gd name="connsiteX1049" fmla="*/ 2383131 w 2674869"/>
                <a:gd name="connsiteY1049" fmla="*/ 317733 h 2438752"/>
                <a:gd name="connsiteX1050" fmla="*/ 2380925 w 2674869"/>
                <a:gd name="connsiteY1050" fmla="*/ 295668 h 2438752"/>
                <a:gd name="connsiteX1051" fmla="*/ 2396371 w 2674869"/>
                <a:gd name="connsiteY1051" fmla="*/ 311114 h 2438752"/>
                <a:gd name="connsiteX1052" fmla="*/ 1970496 w 2674869"/>
                <a:gd name="connsiteY1052" fmla="*/ 1767394 h 2438752"/>
                <a:gd name="connsiteX1053" fmla="*/ 1952843 w 2674869"/>
                <a:gd name="connsiteY1053" fmla="*/ 1782839 h 2438752"/>
                <a:gd name="connsiteX1054" fmla="*/ 1970496 w 2674869"/>
                <a:gd name="connsiteY1054" fmla="*/ 1767394 h 2438752"/>
                <a:gd name="connsiteX1055" fmla="*/ 1853546 w 2674869"/>
                <a:gd name="connsiteY1055" fmla="*/ 2166768 h 2438752"/>
                <a:gd name="connsiteX1056" fmla="*/ 1829274 w 2674869"/>
                <a:gd name="connsiteY1056" fmla="*/ 2175594 h 2438752"/>
                <a:gd name="connsiteX1057" fmla="*/ 1853546 w 2674869"/>
                <a:gd name="connsiteY1057" fmla="*/ 2166768 h 2438752"/>
                <a:gd name="connsiteX1058" fmla="*/ 1875612 w 2674869"/>
                <a:gd name="connsiteY1058" fmla="*/ 2142497 h 2438752"/>
                <a:gd name="connsiteX1059" fmla="*/ 1838100 w 2674869"/>
                <a:gd name="connsiteY1059" fmla="*/ 2157942 h 2438752"/>
                <a:gd name="connsiteX1060" fmla="*/ 1838100 w 2674869"/>
                <a:gd name="connsiteY1060" fmla="*/ 2146909 h 2438752"/>
                <a:gd name="connsiteX1061" fmla="*/ 1842513 w 2674869"/>
                <a:gd name="connsiteY1061" fmla="*/ 2155735 h 2438752"/>
                <a:gd name="connsiteX1062" fmla="*/ 1868993 w 2674869"/>
                <a:gd name="connsiteY1062" fmla="*/ 2131464 h 2438752"/>
                <a:gd name="connsiteX1063" fmla="*/ 1875612 w 2674869"/>
                <a:gd name="connsiteY1063" fmla="*/ 2142497 h 2438752"/>
                <a:gd name="connsiteX1064" fmla="*/ 2259561 w 2674869"/>
                <a:gd name="connsiteY1064" fmla="*/ 847290 h 2438752"/>
                <a:gd name="connsiteX1065" fmla="*/ 2252941 w 2674869"/>
                <a:gd name="connsiteY1065" fmla="*/ 820812 h 2438752"/>
                <a:gd name="connsiteX1066" fmla="*/ 2237495 w 2674869"/>
                <a:gd name="connsiteY1066" fmla="*/ 873767 h 2438752"/>
                <a:gd name="connsiteX1067" fmla="*/ 2246322 w 2674869"/>
                <a:gd name="connsiteY1067" fmla="*/ 856115 h 2438752"/>
                <a:gd name="connsiteX1068" fmla="*/ 2259561 w 2674869"/>
                <a:gd name="connsiteY1068" fmla="*/ 847290 h 2438752"/>
                <a:gd name="connsiteX1069" fmla="*/ 1930777 w 2674869"/>
                <a:gd name="connsiteY1069" fmla="*/ 1990249 h 2438752"/>
                <a:gd name="connsiteX1070" fmla="*/ 1895472 w 2674869"/>
                <a:gd name="connsiteY1070" fmla="*/ 2007901 h 2438752"/>
                <a:gd name="connsiteX1071" fmla="*/ 1930777 w 2674869"/>
                <a:gd name="connsiteY1071" fmla="*/ 1990249 h 2438752"/>
                <a:gd name="connsiteX1072" fmla="*/ 1891058 w 2674869"/>
                <a:gd name="connsiteY1072" fmla="*/ 2133671 h 2438752"/>
                <a:gd name="connsiteX1073" fmla="*/ 1884439 w 2674869"/>
                <a:gd name="connsiteY1073" fmla="*/ 2142496 h 2438752"/>
                <a:gd name="connsiteX1074" fmla="*/ 1880026 w 2674869"/>
                <a:gd name="connsiteY1074" fmla="*/ 2138083 h 2438752"/>
                <a:gd name="connsiteX1075" fmla="*/ 1891058 w 2674869"/>
                <a:gd name="connsiteY1075" fmla="*/ 2133671 h 2438752"/>
                <a:gd name="connsiteX1076" fmla="*/ 2038901 w 2674869"/>
                <a:gd name="connsiteY1076" fmla="*/ 1641624 h 2438752"/>
                <a:gd name="connsiteX1077" fmla="*/ 2038901 w 2674869"/>
                <a:gd name="connsiteY1077" fmla="*/ 1632798 h 2438752"/>
                <a:gd name="connsiteX1078" fmla="*/ 2021248 w 2674869"/>
                <a:gd name="connsiteY1078" fmla="*/ 1646037 h 2438752"/>
                <a:gd name="connsiteX1079" fmla="*/ 2038901 w 2674869"/>
                <a:gd name="connsiteY1079" fmla="*/ 1641624 h 2438752"/>
                <a:gd name="connsiteX1080" fmla="*/ 2227841 w 2674869"/>
                <a:gd name="connsiteY1080" fmla="*/ 1016086 h 2438752"/>
                <a:gd name="connsiteX1081" fmla="*/ 2226462 w 2674869"/>
                <a:gd name="connsiteY1081" fmla="*/ 1008363 h 2438752"/>
                <a:gd name="connsiteX1082" fmla="*/ 2219842 w 2674869"/>
                <a:gd name="connsiteY1082" fmla="*/ 1014983 h 2438752"/>
                <a:gd name="connsiteX1083" fmla="*/ 2224256 w 2674869"/>
                <a:gd name="connsiteY1083" fmla="*/ 1023808 h 2438752"/>
                <a:gd name="connsiteX1084" fmla="*/ 2227841 w 2674869"/>
                <a:gd name="connsiteY1084" fmla="*/ 1016086 h 2438752"/>
                <a:gd name="connsiteX1085" fmla="*/ 2425057 w 2674869"/>
                <a:gd name="connsiteY1085" fmla="*/ 355243 h 2438752"/>
                <a:gd name="connsiteX1086" fmla="*/ 2405197 w 2674869"/>
                <a:gd name="connsiteY1086" fmla="*/ 322146 h 2438752"/>
                <a:gd name="connsiteX1087" fmla="*/ 2425057 w 2674869"/>
                <a:gd name="connsiteY1087" fmla="*/ 355243 h 2438752"/>
                <a:gd name="connsiteX1088" fmla="*/ 2032281 w 2674869"/>
                <a:gd name="connsiteY1088" fmla="*/ 1707819 h 2438752"/>
                <a:gd name="connsiteX1089" fmla="*/ 1983736 w 2674869"/>
                <a:gd name="connsiteY1089" fmla="*/ 1758568 h 2438752"/>
                <a:gd name="connsiteX1090" fmla="*/ 2032281 w 2674869"/>
                <a:gd name="connsiteY1090" fmla="*/ 1707819 h 2438752"/>
                <a:gd name="connsiteX1091" fmla="*/ 2462569 w 2674869"/>
                <a:gd name="connsiteY1091" fmla="*/ 269190 h 2438752"/>
                <a:gd name="connsiteX1092" fmla="*/ 2453742 w 2674869"/>
                <a:gd name="connsiteY1092" fmla="*/ 255952 h 2438752"/>
                <a:gd name="connsiteX1093" fmla="*/ 2462569 w 2674869"/>
                <a:gd name="connsiteY1093" fmla="*/ 269190 h 2438752"/>
                <a:gd name="connsiteX1094" fmla="*/ 1999182 w 2674869"/>
                <a:gd name="connsiteY1094" fmla="*/ 1849034 h 2438752"/>
                <a:gd name="connsiteX1095" fmla="*/ 1999182 w 2674869"/>
                <a:gd name="connsiteY1095" fmla="*/ 1831382 h 2438752"/>
                <a:gd name="connsiteX1096" fmla="*/ 1992562 w 2674869"/>
                <a:gd name="connsiteY1096" fmla="*/ 1831382 h 2438752"/>
                <a:gd name="connsiteX1097" fmla="*/ 1990356 w 2674869"/>
                <a:gd name="connsiteY1097" fmla="*/ 1844621 h 2438752"/>
                <a:gd name="connsiteX1098" fmla="*/ 1999182 w 2674869"/>
                <a:gd name="connsiteY1098" fmla="*/ 1849034 h 2438752"/>
                <a:gd name="connsiteX1099" fmla="*/ 1948430 w 2674869"/>
                <a:gd name="connsiteY1099" fmla="*/ 2109399 h 2438752"/>
                <a:gd name="connsiteX1100" fmla="*/ 1937397 w 2674869"/>
                <a:gd name="connsiteY1100" fmla="*/ 2118225 h 2438752"/>
                <a:gd name="connsiteX1101" fmla="*/ 1948430 w 2674869"/>
                <a:gd name="connsiteY1101" fmla="*/ 2109399 h 2438752"/>
                <a:gd name="connsiteX1102" fmla="*/ 2504494 w 2674869"/>
                <a:gd name="connsiteY1102" fmla="*/ 286842 h 2438752"/>
                <a:gd name="connsiteX1103" fmla="*/ 2493461 w 2674869"/>
                <a:gd name="connsiteY1103" fmla="*/ 273603 h 2438752"/>
                <a:gd name="connsiteX1104" fmla="*/ 2504494 w 2674869"/>
                <a:gd name="connsiteY1104" fmla="*/ 286842 h 2438752"/>
                <a:gd name="connsiteX1105" fmla="*/ 2014628 w 2674869"/>
                <a:gd name="connsiteY1105" fmla="*/ 2001282 h 2438752"/>
                <a:gd name="connsiteX1106" fmla="*/ 2001389 w 2674869"/>
                <a:gd name="connsiteY1106" fmla="*/ 2007901 h 2438752"/>
                <a:gd name="connsiteX1107" fmla="*/ 2014628 w 2674869"/>
                <a:gd name="connsiteY1107" fmla="*/ 2001282 h 2438752"/>
                <a:gd name="connsiteX1108" fmla="*/ 2515527 w 2674869"/>
                <a:gd name="connsiteY1108" fmla="*/ 315527 h 2438752"/>
                <a:gd name="connsiteX1109" fmla="*/ 2506701 w 2674869"/>
                <a:gd name="connsiteY1109" fmla="*/ 308907 h 2438752"/>
                <a:gd name="connsiteX1110" fmla="*/ 2513320 w 2674869"/>
                <a:gd name="connsiteY1110" fmla="*/ 308907 h 2438752"/>
                <a:gd name="connsiteX1111" fmla="*/ 2515527 w 2674869"/>
                <a:gd name="connsiteY1111" fmla="*/ 315527 h 2438752"/>
                <a:gd name="connsiteX1112" fmla="*/ 2544213 w 2674869"/>
                <a:gd name="connsiteY1112" fmla="*/ 357450 h 2438752"/>
                <a:gd name="connsiteX1113" fmla="*/ 2537593 w 2674869"/>
                <a:gd name="connsiteY1113" fmla="*/ 344211 h 2438752"/>
                <a:gd name="connsiteX1114" fmla="*/ 2544213 w 2674869"/>
                <a:gd name="connsiteY1114" fmla="*/ 357450 h 2438752"/>
                <a:gd name="connsiteX1115" fmla="*/ 2135991 w 2674869"/>
                <a:gd name="connsiteY1115" fmla="*/ 1970391 h 2438752"/>
                <a:gd name="connsiteX1116" fmla="*/ 2120545 w 2674869"/>
                <a:gd name="connsiteY1116" fmla="*/ 1977010 h 2438752"/>
                <a:gd name="connsiteX1117" fmla="*/ 2120545 w 2674869"/>
                <a:gd name="connsiteY1117" fmla="*/ 1983629 h 2438752"/>
                <a:gd name="connsiteX1118" fmla="*/ 2135991 w 2674869"/>
                <a:gd name="connsiteY1118" fmla="*/ 1970391 h 2438752"/>
                <a:gd name="connsiteX1119" fmla="*/ 2144542 w 2674869"/>
                <a:gd name="connsiteY1119" fmla="*/ 1951360 h 2438752"/>
                <a:gd name="connsiteX1120" fmla="*/ 2144818 w 2674869"/>
                <a:gd name="connsiteY1120" fmla="*/ 1946119 h 2438752"/>
                <a:gd name="connsiteX1121" fmla="*/ 2135991 w 2674869"/>
                <a:gd name="connsiteY1121" fmla="*/ 1954945 h 2438752"/>
                <a:gd name="connsiteX1122" fmla="*/ 2144542 w 2674869"/>
                <a:gd name="connsiteY1122" fmla="*/ 1951360 h 2438752"/>
                <a:gd name="connsiteX1123" fmla="*/ 2169090 w 2674869"/>
                <a:gd name="connsiteY1123" fmla="*/ 1890957 h 2438752"/>
                <a:gd name="connsiteX1124" fmla="*/ 2144818 w 2674869"/>
                <a:gd name="connsiteY1124" fmla="*/ 1915229 h 2438752"/>
                <a:gd name="connsiteX1125" fmla="*/ 2169090 w 2674869"/>
                <a:gd name="connsiteY1125" fmla="*/ 1890957 h 2438752"/>
                <a:gd name="connsiteX1126" fmla="*/ 2144818 w 2674869"/>
                <a:gd name="connsiteY1126" fmla="*/ 2001281 h 2438752"/>
                <a:gd name="connsiteX1127" fmla="*/ 2131578 w 2674869"/>
                <a:gd name="connsiteY1127" fmla="*/ 2001282 h 2438752"/>
                <a:gd name="connsiteX1128" fmla="*/ 2144818 w 2674869"/>
                <a:gd name="connsiteY1128" fmla="*/ 2001281 h 2438752"/>
                <a:gd name="connsiteX1129" fmla="*/ 2158057 w 2674869"/>
                <a:gd name="connsiteY1129" fmla="*/ 1994111 h 2438752"/>
                <a:gd name="connsiteX1130" fmla="*/ 2151438 w 2674869"/>
                <a:gd name="connsiteY1130" fmla="*/ 1996869 h 2438752"/>
                <a:gd name="connsiteX1131" fmla="*/ 2158058 w 2674869"/>
                <a:gd name="connsiteY1131" fmla="*/ 1988042 h 2438752"/>
                <a:gd name="connsiteX1132" fmla="*/ 2158057 w 2674869"/>
                <a:gd name="connsiteY1132" fmla="*/ 1994111 h 2438752"/>
                <a:gd name="connsiteX1133" fmla="*/ 2188950 w 2674869"/>
                <a:gd name="connsiteY1133" fmla="*/ 1915228 h 2438752"/>
                <a:gd name="connsiteX1134" fmla="*/ 2166884 w 2674869"/>
                <a:gd name="connsiteY1134" fmla="*/ 1919642 h 2438752"/>
                <a:gd name="connsiteX1135" fmla="*/ 2184537 w 2674869"/>
                <a:gd name="connsiteY1135" fmla="*/ 1926261 h 2438752"/>
                <a:gd name="connsiteX1136" fmla="*/ 2188950 w 2674869"/>
                <a:gd name="connsiteY1136" fmla="*/ 1915228 h 2438752"/>
                <a:gd name="connsiteX1137" fmla="*/ 2243839 w 2674869"/>
                <a:gd name="connsiteY1137" fmla="*/ 1820074 h 2438752"/>
                <a:gd name="connsiteX1138" fmla="*/ 2244115 w 2674869"/>
                <a:gd name="connsiteY1138" fmla="*/ 1813730 h 2438752"/>
                <a:gd name="connsiteX1139" fmla="*/ 2233082 w 2674869"/>
                <a:gd name="connsiteY1139" fmla="*/ 1813730 h 2438752"/>
                <a:gd name="connsiteX1140" fmla="*/ 2241908 w 2674869"/>
                <a:gd name="connsiteY1140" fmla="*/ 1824763 h 2438752"/>
                <a:gd name="connsiteX1141" fmla="*/ 2243839 w 2674869"/>
                <a:gd name="connsiteY1141" fmla="*/ 1820074 h 2438752"/>
                <a:gd name="connsiteX1142" fmla="*/ 2598590 w 2674869"/>
                <a:gd name="connsiteY1142" fmla="*/ 650064 h 2438752"/>
                <a:gd name="connsiteX1143" fmla="*/ 2586138 w 2674869"/>
                <a:gd name="connsiteY1143" fmla="*/ 608989 h 2438752"/>
                <a:gd name="connsiteX1144" fmla="*/ 2597999 w 2674869"/>
                <a:gd name="connsiteY1144" fmla="*/ 647603 h 2438752"/>
                <a:gd name="connsiteX1145" fmla="*/ 2586138 w 2674869"/>
                <a:gd name="connsiteY1145" fmla="*/ 701662 h 2438752"/>
                <a:gd name="connsiteX1146" fmla="*/ 2579519 w 2674869"/>
                <a:gd name="connsiteY1146" fmla="*/ 675184 h 2438752"/>
                <a:gd name="connsiteX1147" fmla="*/ 2586138 w 2674869"/>
                <a:gd name="connsiteY1147" fmla="*/ 701662 h 2438752"/>
                <a:gd name="connsiteX1148" fmla="*/ 2255148 w 2674869"/>
                <a:gd name="connsiteY1148" fmla="*/ 1886544 h 2438752"/>
                <a:gd name="connsiteX1149" fmla="*/ 2237495 w 2674869"/>
                <a:gd name="connsiteY1149" fmla="*/ 1901990 h 2438752"/>
                <a:gd name="connsiteX1150" fmla="*/ 2255148 w 2674869"/>
                <a:gd name="connsiteY1150" fmla="*/ 1886544 h 2438752"/>
                <a:gd name="connsiteX1151" fmla="*/ 2246812 w 2674869"/>
                <a:gd name="connsiteY1151" fmla="*/ 1921603 h 2438752"/>
                <a:gd name="connsiteX1152" fmla="*/ 2246322 w 2674869"/>
                <a:gd name="connsiteY1152" fmla="*/ 1921848 h 2438752"/>
                <a:gd name="connsiteX1153" fmla="*/ 2246276 w 2674869"/>
                <a:gd name="connsiteY1153" fmla="*/ 1921621 h 2438752"/>
                <a:gd name="connsiteX1154" fmla="*/ 2250735 w 2674869"/>
                <a:gd name="connsiteY1154" fmla="*/ 1919642 h 2438752"/>
                <a:gd name="connsiteX1155" fmla="*/ 2247701 w 2674869"/>
                <a:gd name="connsiteY1155" fmla="*/ 1921572 h 2438752"/>
                <a:gd name="connsiteX1156" fmla="*/ 2246812 w 2674869"/>
                <a:gd name="connsiteY1156" fmla="*/ 1921603 h 2438752"/>
                <a:gd name="connsiteX1157" fmla="*/ 2266181 w 2674869"/>
                <a:gd name="connsiteY1157" fmla="*/ 1884338 h 2438752"/>
                <a:gd name="connsiteX1158" fmla="*/ 2259561 w 2674869"/>
                <a:gd name="connsiteY1158" fmla="*/ 1879925 h 2438752"/>
                <a:gd name="connsiteX1159" fmla="*/ 2255148 w 2674869"/>
                <a:gd name="connsiteY1159" fmla="*/ 1884338 h 2438752"/>
                <a:gd name="connsiteX1160" fmla="*/ 2266181 w 2674869"/>
                <a:gd name="connsiteY1160" fmla="*/ 1884338 h 2438752"/>
                <a:gd name="connsiteX1161" fmla="*/ 2270594 w 2674869"/>
                <a:gd name="connsiteY1161" fmla="*/ 1901990 h 2438752"/>
                <a:gd name="connsiteX1162" fmla="*/ 2257355 w 2674869"/>
                <a:gd name="connsiteY1162" fmla="*/ 1917435 h 2438752"/>
                <a:gd name="connsiteX1163" fmla="*/ 2261768 w 2674869"/>
                <a:gd name="connsiteY1163" fmla="*/ 1901990 h 2438752"/>
                <a:gd name="connsiteX1164" fmla="*/ 2270594 w 2674869"/>
                <a:gd name="connsiteY1164" fmla="*/ 1901990 h 2438752"/>
                <a:gd name="connsiteX1165" fmla="*/ 2336792 w 2674869"/>
                <a:gd name="connsiteY1165" fmla="*/ 1871099 h 2438752"/>
                <a:gd name="connsiteX1166" fmla="*/ 2327966 w 2674869"/>
                <a:gd name="connsiteY1166" fmla="*/ 1871099 h 2438752"/>
                <a:gd name="connsiteX1167" fmla="*/ 2334586 w 2674869"/>
                <a:gd name="connsiteY1167" fmla="*/ 1864479 h 2438752"/>
                <a:gd name="connsiteX1168" fmla="*/ 2336792 w 2674869"/>
                <a:gd name="connsiteY1168" fmla="*/ 1866686 h 2438752"/>
                <a:gd name="connsiteX1169" fmla="*/ 2336792 w 2674869"/>
                <a:gd name="connsiteY1169" fmla="*/ 1871099 h 2438752"/>
                <a:gd name="connsiteX1170" fmla="*/ 2336792 w 2674869"/>
                <a:gd name="connsiteY1170" fmla="*/ 1877718 h 2438752"/>
                <a:gd name="connsiteX1171" fmla="*/ 2312520 w 2674869"/>
                <a:gd name="connsiteY1171" fmla="*/ 1910816 h 2438752"/>
                <a:gd name="connsiteX1172" fmla="*/ 2310313 w 2674869"/>
                <a:gd name="connsiteY1172" fmla="*/ 1899783 h 2438752"/>
                <a:gd name="connsiteX1173" fmla="*/ 2327966 w 2674869"/>
                <a:gd name="connsiteY1173" fmla="*/ 1884338 h 2438752"/>
                <a:gd name="connsiteX1174" fmla="*/ 2323553 w 2674869"/>
                <a:gd name="connsiteY1174" fmla="*/ 1884338 h 2438752"/>
                <a:gd name="connsiteX1175" fmla="*/ 2323553 w 2674869"/>
                <a:gd name="connsiteY1175" fmla="*/ 1875512 h 2438752"/>
                <a:gd name="connsiteX1176" fmla="*/ 2325759 w 2674869"/>
                <a:gd name="connsiteY1176" fmla="*/ 1877718 h 2438752"/>
                <a:gd name="connsiteX1177" fmla="*/ 2336792 w 2674869"/>
                <a:gd name="connsiteY1177" fmla="*/ 1877718 h 2438752"/>
                <a:gd name="connsiteX1178" fmla="*/ 2352239 w 2674869"/>
                <a:gd name="connsiteY1178" fmla="*/ 1837726 h 2438752"/>
                <a:gd name="connsiteX1179" fmla="*/ 2347826 w 2674869"/>
                <a:gd name="connsiteY1179" fmla="*/ 1824763 h 2438752"/>
                <a:gd name="connsiteX1180" fmla="*/ 2346998 w 2674869"/>
                <a:gd name="connsiteY1180" fmla="*/ 1833037 h 2438752"/>
                <a:gd name="connsiteX1181" fmla="*/ 2347802 w 2674869"/>
                <a:gd name="connsiteY1181" fmla="*/ 1844301 h 2438752"/>
                <a:gd name="connsiteX1182" fmla="*/ 2343412 w 2674869"/>
                <a:gd name="connsiteY1182" fmla="*/ 1842414 h 2438752"/>
                <a:gd name="connsiteX1183" fmla="*/ 2347825 w 2674869"/>
                <a:gd name="connsiteY1183" fmla="*/ 1844621 h 2438752"/>
                <a:gd name="connsiteX1184" fmla="*/ 2347802 w 2674869"/>
                <a:gd name="connsiteY1184" fmla="*/ 1844301 h 2438752"/>
                <a:gd name="connsiteX1185" fmla="*/ 2347826 w 2674869"/>
                <a:gd name="connsiteY1185" fmla="*/ 1844310 h 2438752"/>
                <a:gd name="connsiteX1186" fmla="*/ 2352239 w 2674869"/>
                <a:gd name="connsiteY1186" fmla="*/ 1837726 h 2438752"/>
                <a:gd name="connsiteX1187" fmla="*/ 2356652 w 2674869"/>
                <a:gd name="connsiteY1187" fmla="*/ 1875512 h 2438752"/>
                <a:gd name="connsiteX1188" fmla="*/ 2350032 w 2674869"/>
                <a:gd name="connsiteY1188" fmla="*/ 1886544 h 2438752"/>
                <a:gd name="connsiteX1189" fmla="*/ 2350032 w 2674869"/>
                <a:gd name="connsiteY1189" fmla="*/ 1873305 h 2438752"/>
                <a:gd name="connsiteX1190" fmla="*/ 2356652 w 2674869"/>
                <a:gd name="connsiteY1190" fmla="*/ 1875512 h 2438752"/>
                <a:gd name="connsiteX1191" fmla="*/ 2362497 w 2674869"/>
                <a:gd name="connsiteY1191" fmla="*/ 1871737 h 2438752"/>
                <a:gd name="connsiteX1192" fmla="*/ 2358858 w 2674869"/>
                <a:gd name="connsiteY1192" fmla="*/ 1882131 h 2438752"/>
                <a:gd name="connsiteX1193" fmla="*/ 2358583 w 2674869"/>
                <a:gd name="connsiteY1193" fmla="*/ 1874960 h 2438752"/>
                <a:gd name="connsiteX1194" fmla="*/ 2363271 w 2674869"/>
                <a:gd name="connsiteY1194" fmla="*/ 1871099 h 2438752"/>
                <a:gd name="connsiteX1195" fmla="*/ 2362497 w 2674869"/>
                <a:gd name="connsiteY1195" fmla="*/ 1871737 h 2438752"/>
                <a:gd name="connsiteX1196" fmla="*/ 2362828 w 2674869"/>
                <a:gd name="connsiteY1196" fmla="*/ 1870789 h 2438752"/>
                <a:gd name="connsiteX1197" fmla="*/ 2376511 w 2674869"/>
                <a:gd name="connsiteY1197" fmla="*/ 1829176 h 2438752"/>
                <a:gd name="connsiteX1198" fmla="*/ 2367685 w 2674869"/>
                <a:gd name="connsiteY1198" fmla="*/ 1838001 h 2438752"/>
                <a:gd name="connsiteX1199" fmla="*/ 2366582 w 2674869"/>
                <a:gd name="connsiteY1199" fmla="*/ 1860066 h 2438752"/>
                <a:gd name="connsiteX1200" fmla="*/ 2362828 w 2674869"/>
                <a:gd name="connsiteY1200" fmla="*/ 1870789 h 2438752"/>
                <a:gd name="connsiteX1201" fmla="*/ 2359479 w 2674869"/>
                <a:gd name="connsiteY1201" fmla="*/ 1868444 h 2438752"/>
                <a:gd name="connsiteX1202" fmla="*/ 2358858 w 2674869"/>
                <a:gd name="connsiteY1202" fmla="*/ 1860067 h 2438752"/>
                <a:gd name="connsiteX1203" fmla="*/ 2372098 w 2674869"/>
                <a:gd name="connsiteY1203" fmla="*/ 1835795 h 2438752"/>
                <a:gd name="connsiteX1204" fmla="*/ 2376511 w 2674869"/>
                <a:gd name="connsiteY1204" fmla="*/ 1815937 h 2438752"/>
                <a:gd name="connsiteX1205" fmla="*/ 2376511 w 2674869"/>
                <a:gd name="connsiteY1205" fmla="*/ 1829176 h 2438752"/>
                <a:gd name="connsiteX1206" fmla="*/ 2389751 w 2674869"/>
                <a:gd name="connsiteY1206" fmla="*/ 1800491 h 2438752"/>
                <a:gd name="connsiteX1207" fmla="*/ 2385337 w 2674869"/>
                <a:gd name="connsiteY1207" fmla="*/ 1813730 h 2438752"/>
                <a:gd name="connsiteX1208" fmla="*/ 2389751 w 2674869"/>
                <a:gd name="connsiteY1208" fmla="*/ 1800491 h 2438752"/>
                <a:gd name="connsiteX1209" fmla="*/ 2442709 w 2674869"/>
                <a:gd name="connsiteY1209" fmla="*/ 1648244 h 2438752"/>
                <a:gd name="connsiteX1210" fmla="*/ 2438296 w 2674869"/>
                <a:gd name="connsiteY1210" fmla="*/ 1643831 h 2438752"/>
                <a:gd name="connsiteX1211" fmla="*/ 2418437 w 2674869"/>
                <a:gd name="connsiteY1211" fmla="*/ 1674722 h 2438752"/>
                <a:gd name="connsiteX1212" fmla="*/ 2427263 w 2674869"/>
                <a:gd name="connsiteY1212" fmla="*/ 1679135 h 2438752"/>
                <a:gd name="connsiteX1213" fmla="*/ 2442709 w 2674869"/>
                <a:gd name="connsiteY1213" fmla="*/ 1648244 h 2438752"/>
                <a:gd name="connsiteX1214" fmla="*/ 2626754 w 2674869"/>
                <a:gd name="connsiteY1214" fmla="*/ 1254869 h 2438752"/>
                <a:gd name="connsiteX1215" fmla="*/ 2564072 w 2674869"/>
                <a:gd name="connsiteY1215" fmla="*/ 1434215 h 2438752"/>
                <a:gd name="connsiteX1216" fmla="*/ 2539800 w 2674869"/>
                <a:gd name="connsiteY1216" fmla="*/ 1504822 h 2438752"/>
                <a:gd name="connsiteX1217" fmla="*/ 2526560 w 2674869"/>
                <a:gd name="connsiteY1217" fmla="*/ 1537920 h 2438752"/>
                <a:gd name="connsiteX1218" fmla="*/ 2511114 w 2674869"/>
                <a:gd name="connsiteY1218" fmla="*/ 1531300 h 2438752"/>
                <a:gd name="connsiteX1219" fmla="*/ 2491254 w 2674869"/>
                <a:gd name="connsiteY1219" fmla="*/ 1575430 h 2438752"/>
                <a:gd name="connsiteX1220" fmla="*/ 2493461 w 2674869"/>
                <a:gd name="connsiteY1220" fmla="*/ 1588668 h 2438752"/>
                <a:gd name="connsiteX1221" fmla="*/ 2478015 w 2674869"/>
                <a:gd name="connsiteY1221" fmla="*/ 1626179 h 2438752"/>
                <a:gd name="connsiteX1222" fmla="*/ 2453742 w 2674869"/>
                <a:gd name="connsiteY1222" fmla="*/ 1648244 h 2438752"/>
                <a:gd name="connsiteX1223" fmla="*/ 2422850 w 2674869"/>
                <a:gd name="connsiteY1223" fmla="*/ 1705613 h 2438752"/>
                <a:gd name="connsiteX1224" fmla="*/ 2414023 w 2674869"/>
                <a:gd name="connsiteY1224" fmla="*/ 1703406 h 2438752"/>
                <a:gd name="connsiteX1225" fmla="*/ 2418437 w 2674869"/>
                <a:gd name="connsiteY1225" fmla="*/ 1712232 h 2438752"/>
                <a:gd name="connsiteX1226" fmla="*/ 2378718 w 2674869"/>
                <a:gd name="connsiteY1226" fmla="*/ 1778426 h 2438752"/>
                <a:gd name="connsiteX1227" fmla="*/ 2374304 w 2674869"/>
                <a:gd name="connsiteY1227" fmla="*/ 1804904 h 2438752"/>
                <a:gd name="connsiteX1228" fmla="*/ 2374304 w 2674869"/>
                <a:gd name="connsiteY1228" fmla="*/ 1791665 h 2438752"/>
                <a:gd name="connsiteX1229" fmla="*/ 2361065 w 2674869"/>
                <a:gd name="connsiteY1229" fmla="*/ 1798285 h 2438752"/>
                <a:gd name="connsiteX1230" fmla="*/ 2356652 w 2674869"/>
                <a:gd name="connsiteY1230" fmla="*/ 1851240 h 2438752"/>
                <a:gd name="connsiteX1231" fmla="*/ 2347825 w 2674869"/>
                <a:gd name="connsiteY1231" fmla="*/ 1868892 h 2438752"/>
                <a:gd name="connsiteX1232" fmla="*/ 2336792 w 2674869"/>
                <a:gd name="connsiteY1232" fmla="*/ 1868892 h 2438752"/>
                <a:gd name="connsiteX1233" fmla="*/ 2345619 w 2674869"/>
                <a:gd name="connsiteY1233" fmla="*/ 1849034 h 2438752"/>
                <a:gd name="connsiteX1234" fmla="*/ 2341206 w 2674869"/>
                <a:gd name="connsiteY1234" fmla="*/ 1844621 h 2438752"/>
                <a:gd name="connsiteX1235" fmla="*/ 2336792 w 2674869"/>
                <a:gd name="connsiteY1235" fmla="*/ 1851241 h 2438752"/>
                <a:gd name="connsiteX1236" fmla="*/ 2338999 w 2674869"/>
                <a:gd name="connsiteY1236" fmla="*/ 1829175 h 2438752"/>
                <a:gd name="connsiteX1237" fmla="*/ 2345619 w 2674869"/>
                <a:gd name="connsiteY1237" fmla="*/ 1835795 h 2438752"/>
                <a:gd name="connsiteX1238" fmla="*/ 2338999 w 2674869"/>
                <a:gd name="connsiteY1238" fmla="*/ 1829175 h 2438752"/>
                <a:gd name="connsiteX1239" fmla="*/ 2330172 w 2674869"/>
                <a:gd name="connsiteY1239" fmla="*/ 1853447 h 2438752"/>
                <a:gd name="connsiteX1240" fmla="*/ 2321346 w 2674869"/>
                <a:gd name="connsiteY1240" fmla="*/ 1857860 h 2438752"/>
                <a:gd name="connsiteX1241" fmla="*/ 2321346 w 2674869"/>
                <a:gd name="connsiteY1241" fmla="*/ 1866686 h 2438752"/>
                <a:gd name="connsiteX1242" fmla="*/ 2310313 w 2674869"/>
                <a:gd name="connsiteY1242" fmla="*/ 1866686 h 2438752"/>
                <a:gd name="connsiteX1243" fmla="*/ 2321346 w 2674869"/>
                <a:gd name="connsiteY1243" fmla="*/ 1829176 h 2438752"/>
                <a:gd name="connsiteX1244" fmla="*/ 2279421 w 2674869"/>
                <a:gd name="connsiteY1244" fmla="*/ 1890957 h 2438752"/>
                <a:gd name="connsiteX1245" fmla="*/ 2244115 w 2674869"/>
                <a:gd name="connsiteY1245" fmla="*/ 1910816 h 2438752"/>
                <a:gd name="connsiteX1246" fmla="*/ 2246276 w 2674869"/>
                <a:gd name="connsiteY1246" fmla="*/ 1921621 h 2438752"/>
                <a:gd name="connsiteX1247" fmla="*/ 2239702 w 2674869"/>
                <a:gd name="connsiteY1247" fmla="*/ 1921848 h 2438752"/>
                <a:gd name="connsiteX1248" fmla="*/ 2241908 w 2674869"/>
                <a:gd name="connsiteY1248" fmla="*/ 1935087 h 2438752"/>
                <a:gd name="connsiteX1249" fmla="*/ 2213222 w 2674869"/>
                <a:gd name="connsiteY1249" fmla="*/ 1950532 h 2438752"/>
                <a:gd name="connsiteX1250" fmla="*/ 2213223 w 2674869"/>
                <a:gd name="connsiteY1250" fmla="*/ 1943913 h 2438752"/>
                <a:gd name="connsiteX1251" fmla="*/ 2191156 w 2674869"/>
                <a:gd name="connsiteY1251" fmla="*/ 1943913 h 2438752"/>
                <a:gd name="connsiteX1252" fmla="*/ 2193363 w 2674869"/>
                <a:gd name="connsiteY1252" fmla="*/ 1926261 h 2438752"/>
                <a:gd name="connsiteX1253" fmla="*/ 2140405 w 2674869"/>
                <a:gd name="connsiteY1253" fmla="*/ 1972597 h 2438752"/>
                <a:gd name="connsiteX1254" fmla="*/ 2144818 w 2674869"/>
                <a:gd name="connsiteY1254" fmla="*/ 1981423 h 2438752"/>
                <a:gd name="connsiteX1255" fmla="*/ 2173504 w 2674869"/>
                <a:gd name="connsiteY1255" fmla="*/ 1959358 h 2438752"/>
                <a:gd name="connsiteX1256" fmla="*/ 2175710 w 2674869"/>
                <a:gd name="connsiteY1256" fmla="*/ 1965978 h 2438752"/>
                <a:gd name="connsiteX1257" fmla="*/ 2149231 w 2674869"/>
                <a:gd name="connsiteY1257" fmla="*/ 1979216 h 2438752"/>
                <a:gd name="connsiteX1258" fmla="*/ 2151438 w 2674869"/>
                <a:gd name="connsiteY1258" fmla="*/ 1985836 h 2438752"/>
                <a:gd name="connsiteX1259" fmla="*/ 2100686 w 2674869"/>
                <a:gd name="connsiteY1259" fmla="*/ 2027759 h 2438752"/>
                <a:gd name="connsiteX1260" fmla="*/ 2087446 w 2674869"/>
                <a:gd name="connsiteY1260" fmla="*/ 2021140 h 2438752"/>
                <a:gd name="connsiteX1261" fmla="*/ 2078620 w 2674869"/>
                <a:gd name="connsiteY1261" fmla="*/ 2027759 h 2438752"/>
                <a:gd name="connsiteX1262" fmla="*/ 2069793 w 2674869"/>
                <a:gd name="connsiteY1262" fmla="*/ 2012314 h 2438752"/>
                <a:gd name="connsiteX1263" fmla="*/ 2010215 w 2674869"/>
                <a:gd name="connsiteY1263" fmla="*/ 2069683 h 2438752"/>
                <a:gd name="connsiteX1264" fmla="*/ 2027868 w 2674869"/>
                <a:gd name="connsiteY1264" fmla="*/ 2069682 h 2438752"/>
                <a:gd name="connsiteX1265" fmla="*/ 1955050 w 2674869"/>
                <a:gd name="connsiteY1265" fmla="*/ 2089541 h 2438752"/>
                <a:gd name="connsiteX1266" fmla="*/ 1981529 w 2674869"/>
                <a:gd name="connsiteY1266" fmla="*/ 2067476 h 2438752"/>
                <a:gd name="connsiteX1267" fmla="*/ 1974909 w 2674869"/>
                <a:gd name="connsiteY1267" fmla="*/ 2065270 h 2438752"/>
                <a:gd name="connsiteX1268" fmla="*/ 1981529 w 2674869"/>
                <a:gd name="connsiteY1268" fmla="*/ 2052030 h 2438752"/>
                <a:gd name="connsiteX1269" fmla="*/ 1996975 w 2674869"/>
                <a:gd name="connsiteY1269" fmla="*/ 2056444 h 2438752"/>
                <a:gd name="connsiteX1270" fmla="*/ 2003595 w 2674869"/>
                <a:gd name="connsiteY1270" fmla="*/ 2047618 h 2438752"/>
                <a:gd name="connsiteX1271" fmla="*/ 2001389 w 2674869"/>
                <a:gd name="connsiteY1271" fmla="*/ 2047618 h 2438752"/>
                <a:gd name="connsiteX1272" fmla="*/ 2036694 w 2674869"/>
                <a:gd name="connsiteY1272" fmla="*/ 2023346 h 2438752"/>
                <a:gd name="connsiteX1273" fmla="*/ 2111719 w 2674869"/>
                <a:gd name="connsiteY1273" fmla="*/ 1959358 h 2438752"/>
                <a:gd name="connsiteX1274" fmla="*/ 2001389 w 2674869"/>
                <a:gd name="connsiteY1274" fmla="*/ 2023346 h 2438752"/>
                <a:gd name="connsiteX1275" fmla="*/ 1840307 w 2674869"/>
                <a:gd name="connsiteY1275" fmla="*/ 2065270 h 2438752"/>
                <a:gd name="connsiteX1276" fmla="*/ 1798381 w 2674869"/>
                <a:gd name="connsiteY1276" fmla="*/ 2087334 h 2438752"/>
                <a:gd name="connsiteX1277" fmla="*/ 1798381 w 2674869"/>
                <a:gd name="connsiteY1277" fmla="*/ 2069682 h 2438752"/>
                <a:gd name="connsiteX1278" fmla="*/ 1807208 w 2674869"/>
                <a:gd name="connsiteY1278" fmla="*/ 2058650 h 2438752"/>
                <a:gd name="connsiteX1279" fmla="*/ 1827067 w 2674869"/>
                <a:gd name="connsiteY1279" fmla="*/ 2054237 h 2438752"/>
                <a:gd name="connsiteX1280" fmla="*/ 1833687 w 2674869"/>
                <a:gd name="connsiteY1280" fmla="*/ 2060857 h 2438752"/>
                <a:gd name="connsiteX1281" fmla="*/ 1880026 w 2674869"/>
                <a:gd name="connsiteY1281" fmla="*/ 2040998 h 2438752"/>
                <a:gd name="connsiteX1282" fmla="*/ 1961670 w 2674869"/>
                <a:gd name="connsiteY1282" fmla="*/ 2012314 h 2438752"/>
                <a:gd name="connsiteX1283" fmla="*/ 1963876 w 2674869"/>
                <a:gd name="connsiteY1283" fmla="*/ 1992455 h 2438752"/>
                <a:gd name="connsiteX1284" fmla="*/ 1932984 w 2674869"/>
                <a:gd name="connsiteY1284" fmla="*/ 2001282 h 2438752"/>
                <a:gd name="connsiteX1285" fmla="*/ 1941810 w 2674869"/>
                <a:gd name="connsiteY1285" fmla="*/ 2003488 h 2438752"/>
                <a:gd name="connsiteX1286" fmla="*/ 1902092 w 2674869"/>
                <a:gd name="connsiteY1286" fmla="*/ 2016727 h 2438752"/>
                <a:gd name="connsiteX1287" fmla="*/ 1877819 w 2674869"/>
                <a:gd name="connsiteY1287" fmla="*/ 2029966 h 2438752"/>
                <a:gd name="connsiteX1288" fmla="*/ 1888852 w 2674869"/>
                <a:gd name="connsiteY1288" fmla="*/ 2018933 h 2438752"/>
                <a:gd name="connsiteX1289" fmla="*/ 1760869 w 2674869"/>
                <a:gd name="connsiteY1289" fmla="*/ 2047618 h 2438752"/>
                <a:gd name="connsiteX1290" fmla="*/ 1780728 w 2674869"/>
                <a:gd name="connsiteY1290" fmla="*/ 2032172 h 2438752"/>
                <a:gd name="connsiteX1291" fmla="*/ 1760869 w 2674869"/>
                <a:gd name="connsiteY1291" fmla="*/ 2032172 h 2438752"/>
                <a:gd name="connsiteX1292" fmla="*/ 1780728 w 2674869"/>
                <a:gd name="connsiteY1292" fmla="*/ 2023346 h 2438752"/>
                <a:gd name="connsiteX1293" fmla="*/ 1787348 w 2674869"/>
                <a:gd name="connsiteY1293" fmla="*/ 2032172 h 2438752"/>
                <a:gd name="connsiteX1294" fmla="*/ 1811621 w 2674869"/>
                <a:gd name="connsiteY1294" fmla="*/ 2021140 h 2438752"/>
                <a:gd name="connsiteX1295" fmla="*/ 1816034 w 2674869"/>
                <a:gd name="connsiteY1295" fmla="*/ 2027759 h 2438752"/>
                <a:gd name="connsiteX1296" fmla="*/ 1844720 w 2674869"/>
                <a:gd name="connsiteY1296" fmla="*/ 2005695 h 2438752"/>
                <a:gd name="connsiteX1297" fmla="*/ 1844720 w 2674869"/>
                <a:gd name="connsiteY1297" fmla="*/ 1996868 h 2438752"/>
                <a:gd name="connsiteX1298" fmla="*/ 1875612 w 2674869"/>
                <a:gd name="connsiteY1298" fmla="*/ 1999075 h 2438752"/>
                <a:gd name="connsiteX1299" fmla="*/ 1921951 w 2674869"/>
                <a:gd name="connsiteY1299" fmla="*/ 1957152 h 2438752"/>
                <a:gd name="connsiteX1300" fmla="*/ 1904298 w 2674869"/>
                <a:gd name="connsiteY1300" fmla="*/ 1954945 h 2438752"/>
                <a:gd name="connsiteX1301" fmla="*/ 1904298 w 2674869"/>
                <a:gd name="connsiteY1301" fmla="*/ 1921848 h 2438752"/>
                <a:gd name="connsiteX1302" fmla="*/ 1778522 w 2674869"/>
                <a:gd name="connsiteY1302" fmla="*/ 1961565 h 2438752"/>
                <a:gd name="connsiteX1303" fmla="*/ 1769696 w 2674869"/>
                <a:gd name="connsiteY1303" fmla="*/ 1972597 h 2438752"/>
                <a:gd name="connsiteX1304" fmla="*/ 1752043 w 2674869"/>
                <a:gd name="connsiteY1304" fmla="*/ 1968184 h 2438752"/>
                <a:gd name="connsiteX1305" fmla="*/ 1694671 w 2674869"/>
                <a:gd name="connsiteY1305" fmla="*/ 1983629 h 2438752"/>
                <a:gd name="connsiteX1306" fmla="*/ 1679225 w 2674869"/>
                <a:gd name="connsiteY1306" fmla="*/ 1970391 h 2438752"/>
                <a:gd name="connsiteX1307" fmla="*/ 1747629 w 2674869"/>
                <a:gd name="connsiteY1307" fmla="*/ 1930674 h 2438752"/>
                <a:gd name="connsiteX1308" fmla="*/ 1741010 w 2674869"/>
                <a:gd name="connsiteY1308" fmla="*/ 1928467 h 2438752"/>
                <a:gd name="connsiteX1309" fmla="*/ 1749836 w 2674869"/>
                <a:gd name="connsiteY1309" fmla="*/ 1924055 h 2438752"/>
                <a:gd name="connsiteX1310" fmla="*/ 1747629 w 2674869"/>
                <a:gd name="connsiteY1310" fmla="*/ 1921848 h 2438752"/>
                <a:gd name="connsiteX1311" fmla="*/ 1818241 w 2674869"/>
                <a:gd name="connsiteY1311" fmla="*/ 1890957 h 2438752"/>
                <a:gd name="connsiteX1312" fmla="*/ 1802794 w 2674869"/>
                <a:gd name="connsiteY1312" fmla="*/ 1901990 h 2438752"/>
                <a:gd name="connsiteX1313" fmla="*/ 1809414 w 2674869"/>
                <a:gd name="connsiteY1313" fmla="*/ 1919641 h 2438752"/>
                <a:gd name="connsiteX1314" fmla="*/ 1846926 w 2674869"/>
                <a:gd name="connsiteY1314" fmla="*/ 1886544 h 2438752"/>
                <a:gd name="connsiteX1315" fmla="*/ 1875612 w 2674869"/>
                <a:gd name="connsiteY1315" fmla="*/ 1877718 h 2438752"/>
                <a:gd name="connsiteX1316" fmla="*/ 1871199 w 2674869"/>
                <a:gd name="connsiteY1316" fmla="*/ 1875512 h 2438752"/>
                <a:gd name="connsiteX1317" fmla="*/ 1906505 w 2674869"/>
                <a:gd name="connsiteY1317" fmla="*/ 1844621 h 2438752"/>
                <a:gd name="connsiteX1318" fmla="*/ 1891058 w 2674869"/>
                <a:gd name="connsiteY1318" fmla="*/ 1860067 h 2438752"/>
                <a:gd name="connsiteX1319" fmla="*/ 1888852 w 2674869"/>
                <a:gd name="connsiteY1319" fmla="*/ 1873305 h 2438752"/>
                <a:gd name="connsiteX1320" fmla="*/ 1917538 w 2674869"/>
                <a:gd name="connsiteY1320" fmla="*/ 1857860 h 2438752"/>
                <a:gd name="connsiteX1321" fmla="*/ 1924158 w 2674869"/>
                <a:gd name="connsiteY1321" fmla="*/ 1866686 h 2438752"/>
                <a:gd name="connsiteX1322" fmla="*/ 1979323 w 2674869"/>
                <a:gd name="connsiteY1322" fmla="*/ 1818143 h 2438752"/>
                <a:gd name="connsiteX1323" fmla="*/ 1979323 w 2674869"/>
                <a:gd name="connsiteY1323" fmla="*/ 1813730 h 2438752"/>
                <a:gd name="connsiteX1324" fmla="*/ 2096273 w 2674869"/>
                <a:gd name="connsiteY1324" fmla="*/ 1732090 h 2438752"/>
                <a:gd name="connsiteX1325" fmla="*/ 2096273 w 2674869"/>
                <a:gd name="connsiteY1325" fmla="*/ 1718851 h 2438752"/>
                <a:gd name="connsiteX1326" fmla="*/ 2058760 w 2674869"/>
                <a:gd name="connsiteY1326" fmla="*/ 1718851 h 2438752"/>
                <a:gd name="connsiteX1327" fmla="*/ 2052141 w 2674869"/>
                <a:gd name="connsiteY1327" fmla="*/ 1732090 h 2438752"/>
                <a:gd name="connsiteX1328" fmla="*/ 2038901 w 2674869"/>
                <a:gd name="connsiteY1328" fmla="*/ 1734297 h 2438752"/>
                <a:gd name="connsiteX1329" fmla="*/ 2014628 w 2674869"/>
                <a:gd name="connsiteY1329" fmla="*/ 1736503 h 2438752"/>
                <a:gd name="connsiteX1330" fmla="*/ 2019041 w 2674869"/>
                <a:gd name="connsiteY1330" fmla="*/ 1751949 h 2438752"/>
                <a:gd name="connsiteX1331" fmla="*/ 1990356 w 2674869"/>
                <a:gd name="connsiteY1331" fmla="*/ 1771807 h 2438752"/>
                <a:gd name="connsiteX1332" fmla="*/ 1990356 w 2674869"/>
                <a:gd name="connsiteY1332" fmla="*/ 1782839 h 2438752"/>
                <a:gd name="connsiteX1333" fmla="*/ 1926364 w 2674869"/>
                <a:gd name="connsiteY1333" fmla="*/ 1820350 h 2438752"/>
                <a:gd name="connsiteX1334" fmla="*/ 1908711 w 2674869"/>
                <a:gd name="connsiteY1334" fmla="*/ 1831382 h 2438752"/>
                <a:gd name="connsiteX1335" fmla="*/ 1857959 w 2674869"/>
                <a:gd name="connsiteY1335" fmla="*/ 1846827 h 2438752"/>
                <a:gd name="connsiteX1336" fmla="*/ 1807208 w 2674869"/>
                <a:gd name="connsiteY1336" fmla="*/ 1879925 h 2438752"/>
                <a:gd name="connsiteX1337" fmla="*/ 1807208 w 2674869"/>
                <a:gd name="connsiteY1337" fmla="*/ 1873305 h 2438752"/>
                <a:gd name="connsiteX1338" fmla="*/ 1756456 w 2674869"/>
                <a:gd name="connsiteY1338" fmla="*/ 1890957 h 2438752"/>
                <a:gd name="connsiteX1339" fmla="*/ 1727770 w 2674869"/>
                <a:gd name="connsiteY1339" fmla="*/ 1897577 h 2438752"/>
                <a:gd name="connsiteX1340" fmla="*/ 1734390 w 2674869"/>
                <a:gd name="connsiteY1340" fmla="*/ 1890957 h 2438752"/>
                <a:gd name="connsiteX1341" fmla="*/ 1683638 w 2674869"/>
                <a:gd name="connsiteY1341" fmla="*/ 1895370 h 2438752"/>
                <a:gd name="connsiteX1342" fmla="*/ 1718944 w 2674869"/>
                <a:gd name="connsiteY1342" fmla="*/ 1875512 h 2438752"/>
                <a:gd name="connsiteX1343" fmla="*/ 1654952 w 2674869"/>
                <a:gd name="connsiteY1343" fmla="*/ 1899783 h 2438752"/>
                <a:gd name="connsiteX1344" fmla="*/ 1683638 w 2674869"/>
                <a:gd name="connsiteY1344" fmla="*/ 1895370 h 2438752"/>
                <a:gd name="connsiteX1345" fmla="*/ 1632886 w 2674869"/>
                <a:gd name="connsiteY1345" fmla="*/ 1906402 h 2438752"/>
                <a:gd name="connsiteX1346" fmla="*/ 1641712 w 2674869"/>
                <a:gd name="connsiteY1346" fmla="*/ 1897577 h 2438752"/>
                <a:gd name="connsiteX1347" fmla="*/ 1615233 w 2674869"/>
                <a:gd name="connsiteY1347" fmla="*/ 1882131 h 2438752"/>
                <a:gd name="connsiteX1348" fmla="*/ 1710117 w 2674869"/>
                <a:gd name="connsiteY1348" fmla="*/ 1851241 h 2438752"/>
                <a:gd name="connsiteX1349" fmla="*/ 1643919 w 2674869"/>
                <a:gd name="connsiteY1349" fmla="*/ 1860066 h 2438752"/>
                <a:gd name="connsiteX1350" fmla="*/ 1672605 w 2674869"/>
                <a:gd name="connsiteY1350" fmla="*/ 1842415 h 2438752"/>
                <a:gd name="connsiteX1351" fmla="*/ 1672605 w 2674869"/>
                <a:gd name="connsiteY1351" fmla="*/ 1846828 h 2438752"/>
                <a:gd name="connsiteX1352" fmla="*/ 1700187 w 2674869"/>
                <a:gd name="connsiteY1352" fmla="*/ 1839105 h 2438752"/>
                <a:gd name="connsiteX1353" fmla="*/ 1712367 w 2674869"/>
                <a:gd name="connsiteY1353" fmla="*/ 1830772 h 2438752"/>
                <a:gd name="connsiteX1354" fmla="*/ 1724947 w 2674869"/>
                <a:gd name="connsiteY1354" fmla="*/ 1829939 h 2438752"/>
                <a:gd name="connsiteX1355" fmla="*/ 1812633 w 2674869"/>
                <a:gd name="connsiteY1355" fmla="*/ 1752357 h 2438752"/>
                <a:gd name="connsiteX1356" fmla="*/ 1842513 w 2674869"/>
                <a:gd name="connsiteY1356" fmla="*/ 1736503 h 2438752"/>
                <a:gd name="connsiteX1357" fmla="*/ 1840307 w 2674869"/>
                <a:gd name="connsiteY1357" fmla="*/ 1745329 h 2438752"/>
                <a:gd name="connsiteX1358" fmla="*/ 1855753 w 2674869"/>
                <a:gd name="connsiteY1358" fmla="*/ 1738710 h 2438752"/>
                <a:gd name="connsiteX1359" fmla="*/ 1857959 w 2674869"/>
                <a:gd name="connsiteY1359" fmla="*/ 1754155 h 2438752"/>
                <a:gd name="connsiteX1360" fmla="*/ 1913124 w 2674869"/>
                <a:gd name="connsiteY1360" fmla="*/ 1714439 h 2438752"/>
                <a:gd name="connsiteX1361" fmla="*/ 1996976 w 2674869"/>
                <a:gd name="connsiteY1361" fmla="*/ 1674721 h 2438752"/>
                <a:gd name="connsiteX1362" fmla="*/ 2008008 w 2674869"/>
                <a:gd name="connsiteY1362" fmla="*/ 1657070 h 2438752"/>
                <a:gd name="connsiteX1363" fmla="*/ 2019041 w 2674869"/>
                <a:gd name="connsiteY1363" fmla="*/ 1650450 h 2438752"/>
                <a:gd name="connsiteX1364" fmla="*/ 1996975 w 2674869"/>
                <a:gd name="connsiteY1364" fmla="*/ 1659276 h 2438752"/>
                <a:gd name="connsiteX1365" fmla="*/ 2001389 w 2674869"/>
                <a:gd name="connsiteY1365" fmla="*/ 1641624 h 2438752"/>
                <a:gd name="connsiteX1366" fmla="*/ 2034488 w 2674869"/>
                <a:gd name="connsiteY1366" fmla="*/ 1626179 h 2438752"/>
                <a:gd name="connsiteX1367" fmla="*/ 2032281 w 2674869"/>
                <a:gd name="connsiteY1367" fmla="*/ 1615146 h 2438752"/>
                <a:gd name="connsiteX1368" fmla="*/ 2001389 w 2674869"/>
                <a:gd name="connsiteY1368" fmla="*/ 1615147 h 2438752"/>
                <a:gd name="connsiteX1369" fmla="*/ 1981529 w 2674869"/>
                <a:gd name="connsiteY1369" fmla="*/ 1632798 h 2438752"/>
                <a:gd name="connsiteX1370" fmla="*/ 1972703 w 2674869"/>
                <a:gd name="connsiteY1370" fmla="*/ 1635005 h 2438752"/>
                <a:gd name="connsiteX1371" fmla="*/ 1972703 w 2674869"/>
                <a:gd name="connsiteY1371" fmla="*/ 1648244 h 2438752"/>
                <a:gd name="connsiteX1372" fmla="*/ 1957257 w 2674869"/>
                <a:gd name="connsiteY1372" fmla="*/ 1646037 h 2438752"/>
                <a:gd name="connsiteX1373" fmla="*/ 1961670 w 2674869"/>
                <a:gd name="connsiteY1373" fmla="*/ 1641624 h 2438752"/>
                <a:gd name="connsiteX1374" fmla="*/ 1904298 w 2674869"/>
                <a:gd name="connsiteY1374" fmla="*/ 1679135 h 2438752"/>
                <a:gd name="connsiteX1375" fmla="*/ 1897678 w 2674869"/>
                <a:gd name="connsiteY1375" fmla="*/ 1681341 h 2438752"/>
                <a:gd name="connsiteX1376" fmla="*/ 1846926 w 2674869"/>
                <a:gd name="connsiteY1376" fmla="*/ 1710025 h 2438752"/>
                <a:gd name="connsiteX1377" fmla="*/ 1828170 w 2674869"/>
                <a:gd name="connsiteY1377" fmla="*/ 1732642 h 2438752"/>
                <a:gd name="connsiteX1378" fmla="*/ 1827026 w 2674869"/>
                <a:gd name="connsiteY1378" fmla="*/ 1733214 h 2438752"/>
                <a:gd name="connsiteX1379" fmla="*/ 1857140 w 2674869"/>
                <a:gd name="connsiteY1379" fmla="*/ 1690939 h 2438752"/>
                <a:gd name="connsiteX1380" fmla="*/ 1867613 w 2674869"/>
                <a:gd name="connsiteY1380" fmla="*/ 1689064 h 2438752"/>
                <a:gd name="connsiteX1381" fmla="*/ 1884439 w 2674869"/>
                <a:gd name="connsiteY1381" fmla="*/ 1679134 h 2438752"/>
                <a:gd name="connsiteX1382" fmla="*/ 1895472 w 2674869"/>
                <a:gd name="connsiteY1382" fmla="*/ 1661483 h 2438752"/>
                <a:gd name="connsiteX1383" fmla="*/ 1879543 w 2674869"/>
                <a:gd name="connsiteY1383" fmla="*/ 1661345 h 2438752"/>
                <a:gd name="connsiteX1384" fmla="*/ 1877238 w 2674869"/>
                <a:gd name="connsiteY1384" fmla="*/ 1662725 h 2438752"/>
                <a:gd name="connsiteX1385" fmla="*/ 1931088 w 2674869"/>
                <a:gd name="connsiteY1385" fmla="*/ 1587128 h 2438752"/>
                <a:gd name="connsiteX1386" fmla="*/ 1941811 w 2674869"/>
                <a:gd name="connsiteY1386" fmla="*/ 1584256 h 2438752"/>
                <a:gd name="connsiteX1387" fmla="*/ 1955050 w 2674869"/>
                <a:gd name="connsiteY1387" fmla="*/ 1597494 h 2438752"/>
                <a:gd name="connsiteX1388" fmla="*/ 1963876 w 2674869"/>
                <a:gd name="connsiteY1388" fmla="*/ 1588669 h 2438752"/>
                <a:gd name="connsiteX1389" fmla="*/ 1961670 w 2674869"/>
                <a:gd name="connsiteY1389" fmla="*/ 1577636 h 2438752"/>
                <a:gd name="connsiteX1390" fmla="*/ 2010215 w 2674869"/>
                <a:gd name="connsiteY1390" fmla="*/ 1531300 h 2438752"/>
                <a:gd name="connsiteX1391" fmla="*/ 2005802 w 2674869"/>
                <a:gd name="connsiteY1391" fmla="*/ 1529094 h 2438752"/>
                <a:gd name="connsiteX1392" fmla="*/ 1981529 w 2674869"/>
                <a:gd name="connsiteY1392" fmla="*/ 1542332 h 2438752"/>
                <a:gd name="connsiteX1393" fmla="*/ 1990356 w 2674869"/>
                <a:gd name="connsiteY1393" fmla="*/ 1535713 h 2438752"/>
                <a:gd name="connsiteX1394" fmla="*/ 1981529 w 2674869"/>
                <a:gd name="connsiteY1394" fmla="*/ 1520268 h 2438752"/>
                <a:gd name="connsiteX1395" fmla="*/ 1990356 w 2674869"/>
                <a:gd name="connsiteY1395" fmla="*/ 1509235 h 2438752"/>
                <a:gd name="connsiteX1396" fmla="*/ 1992585 w 2674869"/>
                <a:gd name="connsiteY1396" fmla="*/ 1500798 h 2438752"/>
                <a:gd name="connsiteX1397" fmla="*/ 2064009 w 2674869"/>
                <a:gd name="connsiteY1397" fmla="*/ 1400531 h 2438752"/>
                <a:gd name="connsiteX1398" fmla="*/ 2082821 w 2674869"/>
                <a:gd name="connsiteY1398" fmla="*/ 1343076 h 2438752"/>
                <a:gd name="connsiteX1399" fmla="*/ 2083033 w 2674869"/>
                <a:gd name="connsiteY1399" fmla="*/ 1348162 h 2438752"/>
                <a:gd name="connsiteX1400" fmla="*/ 2087446 w 2674869"/>
                <a:gd name="connsiteY1400" fmla="*/ 1334923 h 2438752"/>
                <a:gd name="connsiteX1401" fmla="*/ 2083810 w 2674869"/>
                <a:gd name="connsiteY1401" fmla="*/ 1340056 h 2438752"/>
                <a:gd name="connsiteX1402" fmla="*/ 2086986 w 2674869"/>
                <a:gd name="connsiteY1402" fmla="*/ 1330356 h 2438752"/>
                <a:gd name="connsiteX1403" fmla="*/ 2087446 w 2674869"/>
                <a:gd name="connsiteY1403" fmla="*/ 1332716 h 2438752"/>
                <a:gd name="connsiteX1404" fmla="*/ 2093514 w 2674869"/>
                <a:gd name="connsiteY1404" fmla="*/ 1322236 h 2438752"/>
                <a:gd name="connsiteX1405" fmla="*/ 2091731 w 2674869"/>
                <a:gd name="connsiteY1405" fmla="*/ 1315865 h 2438752"/>
                <a:gd name="connsiteX1406" fmla="*/ 2202381 w 2674869"/>
                <a:gd name="connsiteY1406" fmla="*/ 977926 h 2438752"/>
                <a:gd name="connsiteX1407" fmla="*/ 2205329 w 2674869"/>
                <a:gd name="connsiteY1407" fmla="*/ 167277 h 2438752"/>
                <a:gd name="connsiteX1408" fmla="*/ 2222049 w 2674869"/>
                <a:gd name="connsiteY1408" fmla="*/ 185344 h 2438752"/>
                <a:gd name="connsiteX1409" fmla="*/ 2239702 w 2674869"/>
                <a:gd name="connsiteY1409" fmla="*/ 202996 h 2438752"/>
                <a:gd name="connsiteX1410" fmla="*/ 2259561 w 2674869"/>
                <a:gd name="connsiteY1410" fmla="*/ 216235 h 2438752"/>
                <a:gd name="connsiteX1411" fmla="*/ 2237495 w 2674869"/>
                <a:gd name="connsiteY1411" fmla="*/ 185344 h 2438752"/>
                <a:gd name="connsiteX1412" fmla="*/ 2252941 w 2674869"/>
                <a:gd name="connsiteY1412" fmla="*/ 198583 h 2438752"/>
                <a:gd name="connsiteX1413" fmla="*/ 2270594 w 2674869"/>
                <a:gd name="connsiteY1413" fmla="*/ 202996 h 2438752"/>
                <a:gd name="connsiteX1414" fmla="*/ 2270594 w 2674869"/>
                <a:gd name="connsiteY1414" fmla="*/ 196377 h 2438752"/>
                <a:gd name="connsiteX1415" fmla="*/ 2286041 w 2674869"/>
                <a:gd name="connsiteY1415" fmla="*/ 196376 h 2438752"/>
                <a:gd name="connsiteX1416" fmla="*/ 2292660 w 2674869"/>
                <a:gd name="connsiteY1416" fmla="*/ 209615 h 2438752"/>
                <a:gd name="connsiteX1417" fmla="*/ 2297074 w 2674869"/>
                <a:gd name="connsiteY1417" fmla="*/ 205202 h 2438752"/>
                <a:gd name="connsiteX1418" fmla="*/ 2305900 w 2674869"/>
                <a:gd name="connsiteY1418" fmla="*/ 218441 h 2438752"/>
                <a:gd name="connsiteX1419" fmla="*/ 2297073 w 2674869"/>
                <a:gd name="connsiteY1419" fmla="*/ 216235 h 2438752"/>
                <a:gd name="connsiteX1420" fmla="*/ 2352238 w 2674869"/>
                <a:gd name="connsiteY1420" fmla="*/ 280223 h 2438752"/>
                <a:gd name="connsiteX1421" fmla="*/ 2352238 w 2674869"/>
                <a:gd name="connsiteY1421" fmla="*/ 240506 h 2438752"/>
                <a:gd name="connsiteX1422" fmla="*/ 2332379 w 2674869"/>
                <a:gd name="connsiteY1422" fmla="*/ 220648 h 2438752"/>
                <a:gd name="connsiteX1423" fmla="*/ 2414023 w 2674869"/>
                <a:gd name="connsiteY1423" fmla="*/ 304494 h 2438752"/>
                <a:gd name="connsiteX1424" fmla="*/ 2414023 w 2674869"/>
                <a:gd name="connsiteY1424" fmla="*/ 315527 h 2438752"/>
                <a:gd name="connsiteX1425" fmla="*/ 2425056 w 2674869"/>
                <a:gd name="connsiteY1425" fmla="*/ 315527 h 2438752"/>
                <a:gd name="connsiteX1426" fmla="*/ 2442709 w 2674869"/>
                <a:gd name="connsiteY1426" fmla="*/ 350830 h 2438752"/>
                <a:gd name="connsiteX1427" fmla="*/ 2449329 w 2674869"/>
                <a:gd name="connsiteY1427" fmla="*/ 348624 h 2438752"/>
                <a:gd name="connsiteX1428" fmla="*/ 2383131 w 2674869"/>
                <a:gd name="connsiteY1428" fmla="*/ 264778 h 2438752"/>
                <a:gd name="connsiteX1429" fmla="*/ 2319139 w 2674869"/>
                <a:gd name="connsiteY1429" fmla="*/ 187551 h 2438752"/>
                <a:gd name="connsiteX1430" fmla="*/ 2338999 w 2674869"/>
                <a:gd name="connsiteY1430" fmla="*/ 200790 h 2438752"/>
                <a:gd name="connsiteX1431" fmla="*/ 2442709 w 2674869"/>
                <a:gd name="connsiteY1431" fmla="*/ 322146 h 2438752"/>
                <a:gd name="connsiteX1432" fmla="*/ 2469188 w 2674869"/>
                <a:gd name="connsiteY1432" fmla="*/ 346417 h 2438752"/>
                <a:gd name="connsiteX1433" fmla="*/ 2473602 w 2674869"/>
                <a:gd name="connsiteY1433" fmla="*/ 359657 h 2438752"/>
                <a:gd name="connsiteX1434" fmla="*/ 2561866 w 2674869"/>
                <a:gd name="connsiteY1434" fmla="*/ 540588 h 2438752"/>
                <a:gd name="connsiteX1435" fmla="*/ 2553039 w 2674869"/>
                <a:gd name="connsiteY1435" fmla="*/ 538382 h 2438752"/>
                <a:gd name="connsiteX1436" fmla="*/ 2557453 w 2674869"/>
                <a:gd name="connsiteY1436" fmla="*/ 558240 h 2438752"/>
                <a:gd name="connsiteX1437" fmla="*/ 2546420 w 2674869"/>
                <a:gd name="connsiteY1437" fmla="*/ 538382 h 2438752"/>
                <a:gd name="connsiteX1438" fmla="*/ 2548626 w 2674869"/>
                <a:gd name="connsiteY1438" fmla="*/ 569272 h 2438752"/>
                <a:gd name="connsiteX1439" fmla="*/ 2542007 w 2674869"/>
                <a:gd name="connsiteY1439" fmla="*/ 564859 h 2438752"/>
                <a:gd name="connsiteX1440" fmla="*/ 2568486 w 2674869"/>
                <a:gd name="connsiteY1440" fmla="*/ 655325 h 2438752"/>
                <a:gd name="connsiteX1441" fmla="*/ 2572899 w 2674869"/>
                <a:gd name="connsiteY1441" fmla="*/ 655326 h 2438752"/>
                <a:gd name="connsiteX1442" fmla="*/ 2564072 w 2674869"/>
                <a:gd name="connsiteY1442" fmla="*/ 575892 h 2438752"/>
                <a:gd name="connsiteX1443" fmla="*/ 2597171 w 2674869"/>
                <a:gd name="connsiteY1443" fmla="*/ 681803 h 2438752"/>
                <a:gd name="connsiteX1444" fmla="*/ 2601585 w 2674869"/>
                <a:gd name="connsiteY1444" fmla="*/ 686216 h 2438752"/>
                <a:gd name="connsiteX1445" fmla="*/ 2602584 w 2674869"/>
                <a:gd name="connsiteY1445" fmla="*/ 666703 h 2438752"/>
                <a:gd name="connsiteX1446" fmla="*/ 2598590 w 2674869"/>
                <a:gd name="connsiteY1446" fmla="*/ 650064 h 2438752"/>
                <a:gd name="connsiteX1447" fmla="*/ 2612893 w 2674869"/>
                <a:gd name="connsiteY1447" fmla="*/ 697249 h 2438752"/>
                <a:gd name="connsiteX1448" fmla="*/ 2634684 w 2674869"/>
                <a:gd name="connsiteY1448" fmla="*/ 792128 h 2438752"/>
                <a:gd name="connsiteX1449" fmla="*/ 2632477 w 2674869"/>
                <a:gd name="connsiteY1449" fmla="*/ 761237 h 2438752"/>
                <a:gd name="connsiteX1450" fmla="*/ 2650130 w 2674869"/>
                <a:gd name="connsiteY1450" fmla="*/ 796541 h 2438752"/>
                <a:gd name="connsiteX1451" fmla="*/ 2652336 w 2674869"/>
                <a:gd name="connsiteY1451" fmla="*/ 787715 h 2438752"/>
                <a:gd name="connsiteX1452" fmla="*/ 2672196 w 2674869"/>
                <a:gd name="connsiteY1452" fmla="*/ 884800 h 2438752"/>
                <a:gd name="connsiteX1453" fmla="*/ 2669990 w 2674869"/>
                <a:gd name="connsiteY1453" fmla="*/ 891419 h 2438752"/>
                <a:gd name="connsiteX1454" fmla="*/ 2663369 w 2674869"/>
                <a:gd name="connsiteY1454" fmla="*/ 1032634 h 2438752"/>
                <a:gd name="connsiteX1455" fmla="*/ 2645717 w 2674869"/>
                <a:gd name="connsiteY1455" fmla="*/ 1118687 h 2438752"/>
                <a:gd name="connsiteX1456" fmla="*/ 2643510 w 2674869"/>
                <a:gd name="connsiteY1456" fmla="*/ 1193708 h 2438752"/>
                <a:gd name="connsiteX1457" fmla="*/ 2626754 w 2674869"/>
                <a:gd name="connsiteY1457" fmla="*/ 1254869 h 2438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</a:cxnLst>
              <a:rect l="l" t="t" r="r" b="b"/>
              <a:pathLst>
                <a:path w="2674869" h="2438752">
                  <a:moveTo>
                    <a:pt x="41925" y="820812"/>
                  </a:moveTo>
                  <a:cubicBezTo>
                    <a:pt x="35306" y="820812"/>
                    <a:pt x="35306" y="816399"/>
                    <a:pt x="33099" y="820812"/>
                  </a:cubicBezTo>
                  <a:cubicBezTo>
                    <a:pt x="35306" y="831844"/>
                    <a:pt x="33099" y="829638"/>
                    <a:pt x="28686" y="836257"/>
                  </a:cubicBezTo>
                  <a:cubicBezTo>
                    <a:pt x="24273" y="831844"/>
                    <a:pt x="37512" y="827431"/>
                    <a:pt x="24273" y="827431"/>
                  </a:cubicBezTo>
                  <a:cubicBezTo>
                    <a:pt x="30892" y="818605"/>
                    <a:pt x="30893" y="820812"/>
                    <a:pt x="37512" y="809780"/>
                  </a:cubicBezTo>
                  <a:cubicBezTo>
                    <a:pt x="39719" y="809780"/>
                    <a:pt x="41926" y="814192"/>
                    <a:pt x="41925" y="820812"/>
                  </a:cubicBezTo>
                  <a:close/>
                  <a:moveTo>
                    <a:pt x="155981" y="489862"/>
                  </a:moveTo>
                  <a:lnTo>
                    <a:pt x="147842" y="500872"/>
                  </a:lnTo>
                  <a:cubicBezTo>
                    <a:pt x="150049" y="495356"/>
                    <a:pt x="150601" y="489287"/>
                    <a:pt x="151980" y="484599"/>
                  </a:cubicBezTo>
                  <a:lnTo>
                    <a:pt x="153036" y="483671"/>
                  </a:lnTo>
                  <a:close/>
                  <a:moveTo>
                    <a:pt x="33099" y="973059"/>
                  </a:moveTo>
                  <a:cubicBezTo>
                    <a:pt x="30892" y="970853"/>
                    <a:pt x="24273" y="968646"/>
                    <a:pt x="22066" y="970853"/>
                  </a:cubicBezTo>
                  <a:lnTo>
                    <a:pt x="22066" y="979679"/>
                  </a:lnTo>
                  <a:cubicBezTo>
                    <a:pt x="26479" y="977472"/>
                    <a:pt x="33099" y="979679"/>
                    <a:pt x="33099" y="973059"/>
                  </a:cubicBezTo>
                  <a:close/>
                  <a:moveTo>
                    <a:pt x="132396" y="699455"/>
                  </a:moveTo>
                  <a:cubicBezTo>
                    <a:pt x="132396" y="695042"/>
                    <a:pt x="134603" y="686216"/>
                    <a:pt x="130189" y="686216"/>
                  </a:cubicBezTo>
                  <a:cubicBezTo>
                    <a:pt x="127983" y="690629"/>
                    <a:pt x="125776" y="697249"/>
                    <a:pt x="132396" y="699455"/>
                  </a:cubicBezTo>
                  <a:close/>
                  <a:moveTo>
                    <a:pt x="115295" y="834878"/>
                  </a:moveTo>
                  <a:cubicBezTo>
                    <a:pt x="114743" y="831844"/>
                    <a:pt x="112537" y="828535"/>
                    <a:pt x="110330" y="827431"/>
                  </a:cubicBezTo>
                  <a:cubicBezTo>
                    <a:pt x="110330" y="836257"/>
                    <a:pt x="108124" y="834051"/>
                    <a:pt x="110330" y="840670"/>
                  </a:cubicBezTo>
                  <a:cubicBezTo>
                    <a:pt x="114743" y="840670"/>
                    <a:pt x="115847" y="837912"/>
                    <a:pt x="115295" y="834878"/>
                  </a:cubicBezTo>
                  <a:close/>
                  <a:moveTo>
                    <a:pt x="55165" y="1061319"/>
                  </a:moveTo>
                  <a:cubicBezTo>
                    <a:pt x="52958" y="1063525"/>
                    <a:pt x="46339" y="1061319"/>
                    <a:pt x="46339" y="1065732"/>
                  </a:cubicBezTo>
                  <a:cubicBezTo>
                    <a:pt x="41925" y="1061319"/>
                    <a:pt x="37512" y="1059112"/>
                    <a:pt x="37512" y="1048080"/>
                  </a:cubicBezTo>
                  <a:cubicBezTo>
                    <a:pt x="44132" y="1050286"/>
                    <a:pt x="46339" y="1048080"/>
                    <a:pt x="48545" y="1045874"/>
                  </a:cubicBezTo>
                  <a:cubicBezTo>
                    <a:pt x="57372" y="1048080"/>
                    <a:pt x="55165" y="1050286"/>
                    <a:pt x="55165" y="1061319"/>
                  </a:cubicBezTo>
                  <a:close/>
                  <a:moveTo>
                    <a:pt x="80817" y="978851"/>
                  </a:moveTo>
                  <a:cubicBezTo>
                    <a:pt x="81644" y="976921"/>
                    <a:pt x="81644" y="974163"/>
                    <a:pt x="81644" y="970853"/>
                  </a:cubicBezTo>
                  <a:cubicBezTo>
                    <a:pt x="81644" y="970853"/>
                    <a:pt x="81644" y="970853"/>
                    <a:pt x="75025" y="970853"/>
                  </a:cubicBezTo>
                  <a:cubicBezTo>
                    <a:pt x="77231" y="975266"/>
                    <a:pt x="79438" y="977472"/>
                    <a:pt x="75024" y="981885"/>
                  </a:cubicBezTo>
                  <a:cubicBezTo>
                    <a:pt x="78334" y="981885"/>
                    <a:pt x="79989" y="980782"/>
                    <a:pt x="80817" y="978851"/>
                  </a:cubicBezTo>
                  <a:close/>
                  <a:moveTo>
                    <a:pt x="46339" y="1103242"/>
                  </a:moveTo>
                  <a:cubicBezTo>
                    <a:pt x="39719" y="1103242"/>
                    <a:pt x="39719" y="1096622"/>
                    <a:pt x="39719" y="1092209"/>
                  </a:cubicBezTo>
                  <a:cubicBezTo>
                    <a:pt x="46339" y="1092210"/>
                    <a:pt x="44132" y="1098829"/>
                    <a:pt x="46339" y="1103242"/>
                  </a:cubicBezTo>
                  <a:close/>
                  <a:moveTo>
                    <a:pt x="77231" y="1001192"/>
                  </a:moveTo>
                  <a:cubicBezTo>
                    <a:pt x="76679" y="998986"/>
                    <a:pt x="75024" y="997331"/>
                    <a:pt x="72818" y="997331"/>
                  </a:cubicBezTo>
                  <a:cubicBezTo>
                    <a:pt x="70611" y="1001744"/>
                    <a:pt x="70611" y="1006156"/>
                    <a:pt x="75025" y="1008363"/>
                  </a:cubicBezTo>
                  <a:cubicBezTo>
                    <a:pt x="77231" y="1006157"/>
                    <a:pt x="77783" y="1003398"/>
                    <a:pt x="77231" y="1001192"/>
                  </a:cubicBezTo>
                  <a:close/>
                  <a:moveTo>
                    <a:pt x="30892" y="1193708"/>
                  </a:moveTo>
                  <a:cubicBezTo>
                    <a:pt x="28686" y="1198121"/>
                    <a:pt x="24273" y="1191501"/>
                    <a:pt x="22066" y="1191501"/>
                  </a:cubicBezTo>
                  <a:cubicBezTo>
                    <a:pt x="24273" y="1184882"/>
                    <a:pt x="19859" y="1182676"/>
                    <a:pt x="19859" y="1176056"/>
                  </a:cubicBezTo>
                  <a:cubicBezTo>
                    <a:pt x="28686" y="1176056"/>
                    <a:pt x="22066" y="1193708"/>
                    <a:pt x="30892" y="1193708"/>
                  </a:cubicBezTo>
                  <a:close/>
                  <a:moveTo>
                    <a:pt x="46339" y="1149578"/>
                  </a:moveTo>
                  <a:cubicBezTo>
                    <a:pt x="39719" y="1140752"/>
                    <a:pt x="41925" y="1134133"/>
                    <a:pt x="41925" y="1120894"/>
                  </a:cubicBezTo>
                  <a:cubicBezTo>
                    <a:pt x="48545" y="1127513"/>
                    <a:pt x="41925" y="1138546"/>
                    <a:pt x="46339" y="1149578"/>
                  </a:cubicBezTo>
                  <a:close/>
                  <a:moveTo>
                    <a:pt x="134603" y="867148"/>
                  </a:moveTo>
                  <a:cubicBezTo>
                    <a:pt x="130189" y="864942"/>
                    <a:pt x="134603" y="853909"/>
                    <a:pt x="132396" y="849496"/>
                  </a:cubicBezTo>
                  <a:cubicBezTo>
                    <a:pt x="136809" y="853909"/>
                    <a:pt x="139016" y="862735"/>
                    <a:pt x="134603" y="867148"/>
                  </a:cubicBezTo>
                  <a:close/>
                  <a:moveTo>
                    <a:pt x="108123" y="1014982"/>
                  </a:moveTo>
                  <a:cubicBezTo>
                    <a:pt x="110330" y="1008363"/>
                    <a:pt x="114743" y="999537"/>
                    <a:pt x="114743" y="988505"/>
                  </a:cubicBezTo>
                  <a:cubicBezTo>
                    <a:pt x="108124" y="990711"/>
                    <a:pt x="108124" y="990711"/>
                    <a:pt x="103710" y="986298"/>
                  </a:cubicBezTo>
                  <a:cubicBezTo>
                    <a:pt x="103710" y="995124"/>
                    <a:pt x="103710" y="1012776"/>
                    <a:pt x="108123" y="1014982"/>
                  </a:cubicBezTo>
                  <a:close/>
                  <a:moveTo>
                    <a:pt x="11033" y="1343749"/>
                  </a:moveTo>
                  <a:cubicBezTo>
                    <a:pt x="6620" y="1345955"/>
                    <a:pt x="6620" y="1341542"/>
                    <a:pt x="0" y="1343749"/>
                  </a:cubicBezTo>
                  <a:cubicBezTo>
                    <a:pt x="0" y="1343749"/>
                    <a:pt x="0" y="1343749"/>
                    <a:pt x="0" y="1326097"/>
                  </a:cubicBezTo>
                  <a:cubicBezTo>
                    <a:pt x="4413" y="1330510"/>
                    <a:pt x="8826" y="1337130"/>
                    <a:pt x="11033" y="1343749"/>
                  </a:cubicBezTo>
                  <a:close/>
                  <a:moveTo>
                    <a:pt x="92677" y="1096622"/>
                  </a:moveTo>
                  <a:cubicBezTo>
                    <a:pt x="81644" y="1083383"/>
                    <a:pt x="88264" y="1050286"/>
                    <a:pt x="92677" y="1034841"/>
                  </a:cubicBezTo>
                  <a:cubicBezTo>
                    <a:pt x="94884" y="1048080"/>
                    <a:pt x="94884" y="1074558"/>
                    <a:pt x="92677" y="1096622"/>
                  </a:cubicBezTo>
                  <a:close/>
                  <a:moveTo>
                    <a:pt x="17274" y="1358126"/>
                  </a:moveTo>
                  <a:cubicBezTo>
                    <a:pt x="16687" y="1359608"/>
                    <a:pt x="15446" y="1360298"/>
                    <a:pt x="13240" y="1359194"/>
                  </a:cubicBezTo>
                  <a:cubicBezTo>
                    <a:pt x="13240" y="1354781"/>
                    <a:pt x="8826" y="1352575"/>
                    <a:pt x="11033" y="1345955"/>
                  </a:cubicBezTo>
                  <a:cubicBezTo>
                    <a:pt x="13240" y="1345955"/>
                    <a:pt x="13240" y="1348162"/>
                    <a:pt x="13240" y="1350368"/>
                  </a:cubicBezTo>
                  <a:cubicBezTo>
                    <a:pt x="14895" y="1342094"/>
                    <a:pt x="19032" y="1353678"/>
                    <a:pt x="17274" y="1358126"/>
                  </a:cubicBezTo>
                  <a:close/>
                  <a:moveTo>
                    <a:pt x="8826" y="1390085"/>
                  </a:moveTo>
                  <a:cubicBezTo>
                    <a:pt x="6620" y="1385672"/>
                    <a:pt x="4413" y="1379053"/>
                    <a:pt x="8827" y="1372433"/>
                  </a:cubicBezTo>
                  <a:cubicBezTo>
                    <a:pt x="11033" y="1374639"/>
                    <a:pt x="11033" y="1387879"/>
                    <a:pt x="8826" y="1390085"/>
                  </a:cubicBezTo>
                  <a:close/>
                  <a:moveTo>
                    <a:pt x="116950" y="1087796"/>
                  </a:moveTo>
                  <a:cubicBezTo>
                    <a:pt x="112537" y="1087796"/>
                    <a:pt x="110330" y="1074558"/>
                    <a:pt x="114744" y="1072351"/>
                  </a:cubicBezTo>
                  <a:cubicBezTo>
                    <a:pt x="116950" y="1076764"/>
                    <a:pt x="116950" y="1081177"/>
                    <a:pt x="116950" y="1087796"/>
                  </a:cubicBezTo>
                  <a:close/>
                  <a:moveTo>
                    <a:pt x="216247" y="783302"/>
                  </a:moveTo>
                  <a:cubicBezTo>
                    <a:pt x="214040" y="785508"/>
                    <a:pt x="211834" y="785508"/>
                    <a:pt x="209627" y="785508"/>
                  </a:cubicBezTo>
                  <a:cubicBezTo>
                    <a:pt x="207421" y="781095"/>
                    <a:pt x="211834" y="781095"/>
                    <a:pt x="209627" y="776682"/>
                  </a:cubicBezTo>
                  <a:cubicBezTo>
                    <a:pt x="216247" y="776682"/>
                    <a:pt x="216247" y="781095"/>
                    <a:pt x="216247" y="783302"/>
                  </a:cubicBezTo>
                  <a:close/>
                  <a:moveTo>
                    <a:pt x="207421" y="814192"/>
                  </a:moveTo>
                  <a:cubicBezTo>
                    <a:pt x="200801" y="811986"/>
                    <a:pt x="200801" y="803160"/>
                    <a:pt x="203008" y="796541"/>
                  </a:cubicBezTo>
                  <a:cubicBezTo>
                    <a:pt x="207421" y="800954"/>
                    <a:pt x="209627" y="809780"/>
                    <a:pt x="207421" y="814192"/>
                  </a:cubicBezTo>
                  <a:close/>
                  <a:moveTo>
                    <a:pt x="42477" y="1396739"/>
                  </a:moveTo>
                  <a:cubicBezTo>
                    <a:pt x="42063" y="1405117"/>
                    <a:pt x="39167" y="1393946"/>
                    <a:pt x="37512" y="1379053"/>
                  </a:cubicBezTo>
                  <a:cubicBezTo>
                    <a:pt x="39719" y="1379053"/>
                    <a:pt x="39719" y="1381259"/>
                    <a:pt x="39719" y="1381259"/>
                  </a:cubicBezTo>
                  <a:cubicBezTo>
                    <a:pt x="41925" y="1381259"/>
                    <a:pt x="41925" y="1381259"/>
                    <a:pt x="41925" y="1379053"/>
                  </a:cubicBezTo>
                  <a:cubicBezTo>
                    <a:pt x="44132" y="1379052"/>
                    <a:pt x="41925" y="1381259"/>
                    <a:pt x="41925" y="1381259"/>
                  </a:cubicBezTo>
                  <a:cubicBezTo>
                    <a:pt x="42477" y="1388982"/>
                    <a:pt x="42615" y="1393947"/>
                    <a:pt x="42477" y="1396739"/>
                  </a:cubicBezTo>
                  <a:close/>
                  <a:moveTo>
                    <a:pt x="143429" y="1125307"/>
                  </a:moveTo>
                  <a:cubicBezTo>
                    <a:pt x="139016" y="1123100"/>
                    <a:pt x="141222" y="1109861"/>
                    <a:pt x="143429" y="1109861"/>
                  </a:cubicBezTo>
                  <a:cubicBezTo>
                    <a:pt x="145636" y="1109861"/>
                    <a:pt x="143429" y="1123101"/>
                    <a:pt x="143429" y="1125307"/>
                  </a:cubicBezTo>
                  <a:close/>
                  <a:moveTo>
                    <a:pt x="194181" y="970853"/>
                  </a:moveTo>
                  <a:cubicBezTo>
                    <a:pt x="191974" y="968646"/>
                    <a:pt x="189768" y="970853"/>
                    <a:pt x="185355" y="970853"/>
                  </a:cubicBezTo>
                  <a:cubicBezTo>
                    <a:pt x="183148" y="962027"/>
                    <a:pt x="185355" y="946582"/>
                    <a:pt x="191974" y="939962"/>
                  </a:cubicBezTo>
                  <a:cubicBezTo>
                    <a:pt x="183148" y="913484"/>
                    <a:pt x="207421" y="889213"/>
                    <a:pt x="211834" y="858322"/>
                  </a:cubicBezTo>
                  <a:cubicBezTo>
                    <a:pt x="216247" y="860529"/>
                    <a:pt x="214040" y="864942"/>
                    <a:pt x="216247" y="867148"/>
                  </a:cubicBezTo>
                  <a:cubicBezTo>
                    <a:pt x="205214" y="904658"/>
                    <a:pt x="205214" y="937756"/>
                    <a:pt x="194181" y="970853"/>
                  </a:cubicBezTo>
                  <a:close/>
                  <a:moveTo>
                    <a:pt x="264792" y="759030"/>
                  </a:moveTo>
                  <a:cubicBezTo>
                    <a:pt x="258173" y="756824"/>
                    <a:pt x="255966" y="767856"/>
                    <a:pt x="258173" y="770063"/>
                  </a:cubicBezTo>
                  <a:cubicBezTo>
                    <a:pt x="260379" y="765650"/>
                    <a:pt x="264792" y="765650"/>
                    <a:pt x="264792" y="759030"/>
                  </a:cubicBezTo>
                  <a:close/>
                  <a:moveTo>
                    <a:pt x="143429" y="1217979"/>
                  </a:moveTo>
                  <a:cubicBezTo>
                    <a:pt x="141223" y="1209153"/>
                    <a:pt x="134603" y="1211360"/>
                    <a:pt x="141223" y="1202534"/>
                  </a:cubicBezTo>
                  <a:cubicBezTo>
                    <a:pt x="136809" y="1202534"/>
                    <a:pt x="136809" y="1204740"/>
                    <a:pt x="132396" y="1204740"/>
                  </a:cubicBezTo>
                  <a:cubicBezTo>
                    <a:pt x="132396" y="1213566"/>
                    <a:pt x="132396" y="1220186"/>
                    <a:pt x="139016" y="1220186"/>
                  </a:cubicBezTo>
                  <a:cubicBezTo>
                    <a:pt x="139016" y="1217979"/>
                    <a:pt x="141223" y="1217979"/>
                    <a:pt x="143429" y="1217979"/>
                  </a:cubicBezTo>
                  <a:close/>
                  <a:moveTo>
                    <a:pt x="17653" y="1652657"/>
                  </a:moveTo>
                  <a:cubicBezTo>
                    <a:pt x="11033" y="1652657"/>
                    <a:pt x="15446" y="1639418"/>
                    <a:pt x="8827" y="1641624"/>
                  </a:cubicBezTo>
                  <a:cubicBezTo>
                    <a:pt x="6620" y="1635005"/>
                    <a:pt x="11033" y="1637211"/>
                    <a:pt x="8826" y="1630592"/>
                  </a:cubicBezTo>
                  <a:cubicBezTo>
                    <a:pt x="11033" y="1632798"/>
                    <a:pt x="11033" y="1635005"/>
                    <a:pt x="15446" y="1635005"/>
                  </a:cubicBezTo>
                  <a:cubicBezTo>
                    <a:pt x="11033" y="1641625"/>
                    <a:pt x="15446" y="1646038"/>
                    <a:pt x="17653" y="1652657"/>
                  </a:cubicBezTo>
                  <a:close/>
                  <a:moveTo>
                    <a:pt x="130465" y="1278106"/>
                  </a:moveTo>
                  <a:cubicBezTo>
                    <a:pt x="132396" y="1275348"/>
                    <a:pt x="133500" y="1272038"/>
                    <a:pt x="132396" y="1266522"/>
                  </a:cubicBezTo>
                  <a:cubicBezTo>
                    <a:pt x="127983" y="1266522"/>
                    <a:pt x="125776" y="1268729"/>
                    <a:pt x="121363" y="1270935"/>
                  </a:cubicBezTo>
                  <a:cubicBezTo>
                    <a:pt x="121363" y="1277554"/>
                    <a:pt x="121363" y="1284174"/>
                    <a:pt x="123570" y="1286380"/>
                  </a:cubicBezTo>
                  <a:cubicBezTo>
                    <a:pt x="125776" y="1283071"/>
                    <a:pt x="128535" y="1280864"/>
                    <a:pt x="130465" y="1278106"/>
                  </a:cubicBezTo>
                  <a:close/>
                  <a:moveTo>
                    <a:pt x="270240" y="821915"/>
                  </a:moveTo>
                  <a:cubicBezTo>
                    <a:pt x="268240" y="830465"/>
                    <a:pt x="264792" y="837912"/>
                    <a:pt x="258173" y="842877"/>
                  </a:cubicBezTo>
                  <a:cubicBezTo>
                    <a:pt x="247140" y="838464"/>
                    <a:pt x="251553" y="814192"/>
                    <a:pt x="249346" y="796541"/>
                  </a:cubicBezTo>
                  <a:cubicBezTo>
                    <a:pt x="249346" y="794334"/>
                    <a:pt x="242726" y="800953"/>
                    <a:pt x="238313" y="798747"/>
                  </a:cubicBezTo>
                  <a:cubicBezTo>
                    <a:pt x="240520" y="809780"/>
                    <a:pt x="236107" y="814192"/>
                    <a:pt x="236107" y="820812"/>
                  </a:cubicBezTo>
                  <a:cubicBezTo>
                    <a:pt x="231693" y="820812"/>
                    <a:pt x="227280" y="820812"/>
                    <a:pt x="225073" y="825225"/>
                  </a:cubicBezTo>
                  <a:cubicBezTo>
                    <a:pt x="236106" y="803160"/>
                    <a:pt x="220660" y="763443"/>
                    <a:pt x="231693" y="736965"/>
                  </a:cubicBezTo>
                  <a:cubicBezTo>
                    <a:pt x="231693" y="734759"/>
                    <a:pt x="229487" y="736965"/>
                    <a:pt x="229487" y="734759"/>
                  </a:cubicBezTo>
                  <a:cubicBezTo>
                    <a:pt x="220660" y="736965"/>
                    <a:pt x="222867" y="750205"/>
                    <a:pt x="222867" y="761237"/>
                  </a:cubicBezTo>
                  <a:cubicBezTo>
                    <a:pt x="214040" y="759030"/>
                    <a:pt x="218454" y="767856"/>
                    <a:pt x="214040" y="772269"/>
                  </a:cubicBezTo>
                  <a:cubicBezTo>
                    <a:pt x="209627" y="770063"/>
                    <a:pt x="209627" y="765650"/>
                    <a:pt x="205214" y="765650"/>
                  </a:cubicBezTo>
                  <a:cubicBezTo>
                    <a:pt x="203007" y="770063"/>
                    <a:pt x="196388" y="767856"/>
                    <a:pt x="196388" y="772269"/>
                  </a:cubicBezTo>
                  <a:cubicBezTo>
                    <a:pt x="196388" y="772269"/>
                    <a:pt x="196388" y="772269"/>
                    <a:pt x="196388" y="778889"/>
                  </a:cubicBezTo>
                  <a:cubicBezTo>
                    <a:pt x="196388" y="783301"/>
                    <a:pt x="203008" y="781095"/>
                    <a:pt x="207421" y="781095"/>
                  </a:cubicBezTo>
                  <a:cubicBezTo>
                    <a:pt x="203007" y="785508"/>
                    <a:pt x="207421" y="789921"/>
                    <a:pt x="207421" y="794334"/>
                  </a:cubicBezTo>
                  <a:cubicBezTo>
                    <a:pt x="198594" y="789921"/>
                    <a:pt x="196388" y="785508"/>
                    <a:pt x="185355" y="787715"/>
                  </a:cubicBezTo>
                  <a:cubicBezTo>
                    <a:pt x="178735" y="789921"/>
                    <a:pt x="180941" y="805367"/>
                    <a:pt x="169908" y="800954"/>
                  </a:cubicBezTo>
                  <a:cubicBezTo>
                    <a:pt x="172115" y="787714"/>
                    <a:pt x="163289" y="789921"/>
                    <a:pt x="163289" y="781095"/>
                  </a:cubicBezTo>
                  <a:cubicBezTo>
                    <a:pt x="161082" y="778888"/>
                    <a:pt x="161082" y="781095"/>
                    <a:pt x="161082" y="783302"/>
                  </a:cubicBezTo>
                  <a:cubicBezTo>
                    <a:pt x="158875" y="776682"/>
                    <a:pt x="161082" y="756824"/>
                    <a:pt x="165495" y="750205"/>
                  </a:cubicBezTo>
                  <a:cubicBezTo>
                    <a:pt x="167702" y="752411"/>
                    <a:pt x="167702" y="754617"/>
                    <a:pt x="167702" y="756824"/>
                  </a:cubicBezTo>
                  <a:cubicBezTo>
                    <a:pt x="172115" y="741378"/>
                    <a:pt x="167702" y="732552"/>
                    <a:pt x="163289" y="714900"/>
                  </a:cubicBezTo>
                  <a:cubicBezTo>
                    <a:pt x="156669" y="714901"/>
                    <a:pt x="156669" y="723726"/>
                    <a:pt x="154462" y="732552"/>
                  </a:cubicBezTo>
                  <a:cubicBezTo>
                    <a:pt x="152256" y="734759"/>
                    <a:pt x="143429" y="723727"/>
                    <a:pt x="143429" y="736965"/>
                  </a:cubicBezTo>
                  <a:cubicBezTo>
                    <a:pt x="143429" y="723727"/>
                    <a:pt x="127983" y="728139"/>
                    <a:pt x="125776" y="719314"/>
                  </a:cubicBezTo>
                  <a:cubicBezTo>
                    <a:pt x="116950" y="730346"/>
                    <a:pt x="116950" y="747998"/>
                    <a:pt x="105917" y="759030"/>
                  </a:cubicBezTo>
                  <a:cubicBezTo>
                    <a:pt x="101504" y="743585"/>
                    <a:pt x="112537" y="721520"/>
                    <a:pt x="110330" y="706075"/>
                  </a:cubicBezTo>
                  <a:cubicBezTo>
                    <a:pt x="127983" y="706074"/>
                    <a:pt x="134603" y="659738"/>
                    <a:pt x="110330" y="668564"/>
                  </a:cubicBezTo>
                  <a:cubicBezTo>
                    <a:pt x="103710" y="633261"/>
                    <a:pt x="101504" y="600163"/>
                    <a:pt x="123570" y="575892"/>
                  </a:cubicBezTo>
                  <a:cubicBezTo>
                    <a:pt x="119157" y="558240"/>
                    <a:pt x="134603" y="538382"/>
                    <a:pt x="141223" y="520730"/>
                  </a:cubicBezTo>
                  <a:cubicBezTo>
                    <a:pt x="145636" y="519627"/>
                    <a:pt x="149359" y="516869"/>
                    <a:pt x="152635" y="513076"/>
                  </a:cubicBezTo>
                  <a:lnTo>
                    <a:pt x="160830" y="500055"/>
                  </a:lnTo>
                  <a:lnTo>
                    <a:pt x="232391" y="650490"/>
                  </a:lnTo>
                  <a:lnTo>
                    <a:pt x="229487" y="677390"/>
                  </a:lnTo>
                  <a:cubicBezTo>
                    <a:pt x="233348" y="675184"/>
                    <a:pt x="235831" y="671598"/>
                    <a:pt x="237658" y="667289"/>
                  </a:cubicBezTo>
                  <a:lnTo>
                    <a:pt x="238698" y="663748"/>
                  </a:lnTo>
                  <a:lnTo>
                    <a:pt x="249472" y="686397"/>
                  </a:lnTo>
                  <a:lnTo>
                    <a:pt x="249346" y="686216"/>
                  </a:lnTo>
                  <a:cubicBezTo>
                    <a:pt x="247139" y="690629"/>
                    <a:pt x="244933" y="695042"/>
                    <a:pt x="238313" y="692836"/>
                  </a:cubicBezTo>
                  <a:cubicBezTo>
                    <a:pt x="238313" y="703868"/>
                    <a:pt x="238313" y="708281"/>
                    <a:pt x="238313" y="714901"/>
                  </a:cubicBezTo>
                  <a:cubicBezTo>
                    <a:pt x="231693" y="712694"/>
                    <a:pt x="231693" y="721520"/>
                    <a:pt x="231693" y="728140"/>
                  </a:cubicBezTo>
                  <a:cubicBezTo>
                    <a:pt x="242726" y="728139"/>
                    <a:pt x="244933" y="739172"/>
                    <a:pt x="247140" y="747998"/>
                  </a:cubicBezTo>
                  <a:cubicBezTo>
                    <a:pt x="251553" y="745791"/>
                    <a:pt x="251553" y="745791"/>
                    <a:pt x="255966" y="750205"/>
                  </a:cubicBezTo>
                  <a:cubicBezTo>
                    <a:pt x="258173" y="734759"/>
                    <a:pt x="269205" y="708281"/>
                    <a:pt x="251553" y="703868"/>
                  </a:cubicBezTo>
                  <a:lnTo>
                    <a:pt x="253365" y="694581"/>
                  </a:lnTo>
                  <a:lnTo>
                    <a:pt x="272248" y="734277"/>
                  </a:lnTo>
                  <a:lnTo>
                    <a:pt x="266999" y="752411"/>
                  </a:lnTo>
                  <a:lnTo>
                    <a:pt x="275260" y="740609"/>
                  </a:lnTo>
                  <a:lnTo>
                    <a:pt x="285448" y="762025"/>
                  </a:lnTo>
                  <a:lnTo>
                    <a:pt x="278653" y="768408"/>
                  </a:lnTo>
                  <a:cubicBezTo>
                    <a:pt x="272447" y="783302"/>
                    <a:pt x="274239" y="804815"/>
                    <a:pt x="270240" y="821915"/>
                  </a:cubicBezTo>
                  <a:close/>
                  <a:moveTo>
                    <a:pt x="209627" y="1050286"/>
                  </a:moveTo>
                  <a:cubicBezTo>
                    <a:pt x="207420" y="1048080"/>
                    <a:pt x="196388" y="1050287"/>
                    <a:pt x="196388" y="1054699"/>
                  </a:cubicBezTo>
                  <a:cubicBezTo>
                    <a:pt x="191974" y="1041460"/>
                    <a:pt x="191974" y="1034841"/>
                    <a:pt x="191975" y="1019396"/>
                  </a:cubicBezTo>
                  <a:cubicBezTo>
                    <a:pt x="169908" y="1023809"/>
                    <a:pt x="189768" y="1061319"/>
                    <a:pt x="183148" y="1076764"/>
                  </a:cubicBezTo>
                  <a:cubicBezTo>
                    <a:pt x="178735" y="1078971"/>
                    <a:pt x="172115" y="1081177"/>
                    <a:pt x="172115" y="1090003"/>
                  </a:cubicBezTo>
                  <a:cubicBezTo>
                    <a:pt x="158875" y="1085590"/>
                    <a:pt x="167702" y="1070145"/>
                    <a:pt x="163288" y="1059112"/>
                  </a:cubicBezTo>
                  <a:cubicBezTo>
                    <a:pt x="180941" y="1061319"/>
                    <a:pt x="163289" y="1037047"/>
                    <a:pt x="172115" y="1030428"/>
                  </a:cubicBezTo>
                  <a:cubicBezTo>
                    <a:pt x="169908" y="1026015"/>
                    <a:pt x="165495" y="1023809"/>
                    <a:pt x="161082" y="1023809"/>
                  </a:cubicBezTo>
                  <a:cubicBezTo>
                    <a:pt x="154462" y="1028221"/>
                    <a:pt x="161082" y="1037047"/>
                    <a:pt x="161082" y="1043667"/>
                  </a:cubicBezTo>
                  <a:cubicBezTo>
                    <a:pt x="156669" y="1045873"/>
                    <a:pt x="158875" y="1043667"/>
                    <a:pt x="152255" y="1043667"/>
                  </a:cubicBezTo>
                  <a:cubicBezTo>
                    <a:pt x="143429" y="1054699"/>
                    <a:pt x="156669" y="1070145"/>
                    <a:pt x="158875" y="1072351"/>
                  </a:cubicBezTo>
                  <a:cubicBezTo>
                    <a:pt x="158875" y="1072351"/>
                    <a:pt x="158875" y="1072351"/>
                    <a:pt x="150049" y="1072351"/>
                  </a:cubicBezTo>
                  <a:cubicBezTo>
                    <a:pt x="152255" y="1059112"/>
                    <a:pt x="143429" y="1070145"/>
                    <a:pt x="143429" y="1063525"/>
                  </a:cubicBezTo>
                  <a:cubicBezTo>
                    <a:pt x="130189" y="1063525"/>
                    <a:pt x="139016" y="1074558"/>
                    <a:pt x="134603" y="1078970"/>
                  </a:cubicBezTo>
                  <a:cubicBezTo>
                    <a:pt x="134603" y="1070145"/>
                    <a:pt x="127983" y="1063525"/>
                    <a:pt x="127983" y="1050286"/>
                  </a:cubicBezTo>
                  <a:cubicBezTo>
                    <a:pt x="121363" y="1052493"/>
                    <a:pt x="123570" y="1065732"/>
                    <a:pt x="114743" y="1063525"/>
                  </a:cubicBezTo>
                  <a:cubicBezTo>
                    <a:pt x="121363" y="1048080"/>
                    <a:pt x="105917" y="1037047"/>
                    <a:pt x="110330" y="1023809"/>
                  </a:cubicBezTo>
                  <a:cubicBezTo>
                    <a:pt x="103710" y="1023809"/>
                    <a:pt x="101504" y="1014983"/>
                    <a:pt x="99297" y="1010570"/>
                  </a:cubicBezTo>
                  <a:cubicBezTo>
                    <a:pt x="92677" y="1010570"/>
                    <a:pt x="97091" y="1023808"/>
                    <a:pt x="94884" y="1030428"/>
                  </a:cubicBezTo>
                  <a:cubicBezTo>
                    <a:pt x="90471" y="1028222"/>
                    <a:pt x="94884" y="1014983"/>
                    <a:pt x="90471" y="1012776"/>
                  </a:cubicBezTo>
                  <a:cubicBezTo>
                    <a:pt x="83851" y="1017189"/>
                    <a:pt x="75025" y="1014983"/>
                    <a:pt x="77231" y="1030428"/>
                  </a:cubicBezTo>
                  <a:cubicBezTo>
                    <a:pt x="66198" y="1028221"/>
                    <a:pt x="57372" y="1030428"/>
                    <a:pt x="57372" y="1041460"/>
                  </a:cubicBezTo>
                  <a:cubicBezTo>
                    <a:pt x="55165" y="1032635"/>
                    <a:pt x="44132" y="1032634"/>
                    <a:pt x="46339" y="1019396"/>
                  </a:cubicBezTo>
                  <a:cubicBezTo>
                    <a:pt x="41926" y="1028221"/>
                    <a:pt x="33099" y="1017189"/>
                    <a:pt x="28686" y="1019395"/>
                  </a:cubicBezTo>
                  <a:cubicBezTo>
                    <a:pt x="26479" y="1014983"/>
                    <a:pt x="28686" y="1001744"/>
                    <a:pt x="28686" y="999537"/>
                  </a:cubicBezTo>
                  <a:cubicBezTo>
                    <a:pt x="22066" y="995124"/>
                    <a:pt x="22066" y="984092"/>
                    <a:pt x="13240" y="986298"/>
                  </a:cubicBezTo>
                  <a:cubicBezTo>
                    <a:pt x="17653" y="975266"/>
                    <a:pt x="8826" y="966440"/>
                    <a:pt x="15446" y="959820"/>
                  </a:cubicBezTo>
                  <a:cubicBezTo>
                    <a:pt x="17653" y="959820"/>
                    <a:pt x="15446" y="964233"/>
                    <a:pt x="17653" y="966440"/>
                  </a:cubicBezTo>
                  <a:cubicBezTo>
                    <a:pt x="19859" y="964233"/>
                    <a:pt x="19860" y="957614"/>
                    <a:pt x="22066" y="953201"/>
                  </a:cubicBezTo>
                  <a:cubicBezTo>
                    <a:pt x="24273" y="955408"/>
                    <a:pt x="24273" y="955408"/>
                    <a:pt x="26479" y="953201"/>
                  </a:cubicBezTo>
                  <a:cubicBezTo>
                    <a:pt x="30892" y="955407"/>
                    <a:pt x="30893" y="959821"/>
                    <a:pt x="30892" y="968646"/>
                  </a:cubicBezTo>
                  <a:cubicBezTo>
                    <a:pt x="39719" y="966440"/>
                    <a:pt x="33099" y="955407"/>
                    <a:pt x="39719" y="948788"/>
                  </a:cubicBezTo>
                  <a:cubicBezTo>
                    <a:pt x="37512" y="942169"/>
                    <a:pt x="35306" y="948788"/>
                    <a:pt x="28686" y="944375"/>
                  </a:cubicBezTo>
                  <a:cubicBezTo>
                    <a:pt x="24273" y="931136"/>
                    <a:pt x="33099" y="917897"/>
                    <a:pt x="28686" y="909071"/>
                  </a:cubicBezTo>
                  <a:cubicBezTo>
                    <a:pt x="30892" y="909071"/>
                    <a:pt x="33099" y="906865"/>
                    <a:pt x="35306" y="906865"/>
                  </a:cubicBezTo>
                  <a:cubicBezTo>
                    <a:pt x="30893" y="898039"/>
                    <a:pt x="33099" y="887006"/>
                    <a:pt x="37512" y="875974"/>
                  </a:cubicBezTo>
                  <a:cubicBezTo>
                    <a:pt x="35306" y="878181"/>
                    <a:pt x="22066" y="871561"/>
                    <a:pt x="17653" y="873767"/>
                  </a:cubicBezTo>
                  <a:cubicBezTo>
                    <a:pt x="15446" y="862735"/>
                    <a:pt x="33099" y="856116"/>
                    <a:pt x="33099" y="840670"/>
                  </a:cubicBezTo>
                  <a:cubicBezTo>
                    <a:pt x="35306" y="849496"/>
                    <a:pt x="37512" y="860529"/>
                    <a:pt x="28686" y="867148"/>
                  </a:cubicBezTo>
                  <a:cubicBezTo>
                    <a:pt x="30892" y="873768"/>
                    <a:pt x="39719" y="862735"/>
                    <a:pt x="37512" y="873768"/>
                  </a:cubicBezTo>
                  <a:cubicBezTo>
                    <a:pt x="57372" y="851703"/>
                    <a:pt x="75024" y="842877"/>
                    <a:pt x="79438" y="811986"/>
                  </a:cubicBezTo>
                  <a:cubicBezTo>
                    <a:pt x="83851" y="811986"/>
                    <a:pt x="83851" y="823019"/>
                    <a:pt x="81644" y="825225"/>
                  </a:cubicBezTo>
                  <a:cubicBezTo>
                    <a:pt x="92677" y="814192"/>
                    <a:pt x="88264" y="789921"/>
                    <a:pt x="105917" y="783301"/>
                  </a:cubicBezTo>
                  <a:cubicBezTo>
                    <a:pt x="101504" y="789921"/>
                    <a:pt x="101504" y="798747"/>
                    <a:pt x="99297" y="805367"/>
                  </a:cubicBezTo>
                  <a:cubicBezTo>
                    <a:pt x="108124" y="803160"/>
                    <a:pt x="101504" y="798747"/>
                    <a:pt x="103710" y="792128"/>
                  </a:cubicBezTo>
                  <a:cubicBezTo>
                    <a:pt x="116950" y="794334"/>
                    <a:pt x="110330" y="814192"/>
                    <a:pt x="108123" y="823018"/>
                  </a:cubicBezTo>
                  <a:cubicBezTo>
                    <a:pt x="112537" y="820812"/>
                    <a:pt x="112537" y="827431"/>
                    <a:pt x="119156" y="827432"/>
                  </a:cubicBezTo>
                  <a:cubicBezTo>
                    <a:pt x="119157" y="853909"/>
                    <a:pt x="108124" y="882594"/>
                    <a:pt x="127983" y="893626"/>
                  </a:cubicBezTo>
                  <a:cubicBezTo>
                    <a:pt x="130190" y="891419"/>
                    <a:pt x="132396" y="887006"/>
                    <a:pt x="132396" y="880387"/>
                  </a:cubicBezTo>
                  <a:cubicBezTo>
                    <a:pt x="141223" y="884800"/>
                    <a:pt x="132396" y="895832"/>
                    <a:pt x="141223" y="900245"/>
                  </a:cubicBezTo>
                  <a:cubicBezTo>
                    <a:pt x="150049" y="889213"/>
                    <a:pt x="150049" y="867148"/>
                    <a:pt x="158875" y="858322"/>
                  </a:cubicBezTo>
                  <a:cubicBezTo>
                    <a:pt x="154462" y="864941"/>
                    <a:pt x="165495" y="853909"/>
                    <a:pt x="163289" y="845083"/>
                  </a:cubicBezTo>
                  <a:cubicBezTo>
                    <a:pt x="169909" y="856116"/>
                    <a:pt x="183148" y="860529"/>
                    <a:pt x="189768" y="873767"/>
                  </a:cubicBezTo>
                  <a:cubicBezTo>
                    <a:pt x="187561" y="909071"/>
                    <a:pt x="176528" y="946581"/>
                    <a:pt x="174322" y="981885"/>
                  </a:cubicBezTo>
                  <a:cubicBezTo>
                    <a:pt x="183148" y="984092"/>
                    <a:pt x="183148" y="970853"/>
                    <a:pt x="189768" y="975266"/>
                  </a:cubicBezTo>
                  <a:cubicBezTo>
                    <a:pt x="185355" y="988505"/>
                    <a:pt x="189768" y="990711"/>
                    <a:pt x="198594" y="995124"/>
                  </a:cubicBezTo>
                  <a:cubicBezTo>
                    <a:pt x="198594" y="1001744"/>
                    <a:pt x="194181" y="999537"/>
                    <a:pt x="196388" y="1006157"/>
                  </a:cubicBezTo>
                  <a:cubicBezTo>
                    <a:pt x="189768" y="997331"/>
                    <a:pt x="183148" y="1014983"/>
                    <a:pt x="191975" y="1017189"/>
                  </a:cubicBezTo>
                  <a:cubicBezTo>
                    <a:pt x="196388" y="1019395"/>
                    <a:pt x="194181" y="1014982"/>
                    <a:pt x="196388" y="1012776"/>
                  </a:cubicBezTo>
                  <a:cubicBezTo>
                    <a:pt x="198594" y="1012776"/>
                    <a:pt x="194181" y="1023809"/>
                    <a:pt x="196388" y="1030428"/>
                  </a:cubicBezTo>
                  <a:cubicBezTo>
                    <a:pt x="200801" y="1030428"/>
                    <a:pt x="198594" y="1021602"/>
                    <a:pt x="203007" y="1023808"/>
                  </a:cubicBezTo>
                  <a:cubicBezTo>
                    <a:pt x="200801" y="1019395"/>
                    <a:pt x="200801" y="1006157"/>
                    <a:pt x="203007" y="1001744"/>
                  </a:cubicBezTo>
                  <a:cubicBezTo>
                    <a:pt x="209627" y="1017189"/>
                    <a:pt x="205214" y="1028222"/>
                    <a:pt x="209627" y="1050286"/>
                  </a:cubicBezTo>
                  <a:close/>
                  <a:moveTo>
                    <a:pt x="168874" y="1217117"/>
                  </a:moveTo>
                  <a:cubicBezTo>
                    <a:pt x="168253" y="1221151"/>
                    <a:pt x="166599" y="1224599"/>
                    <a:pt x="163289" y="1226805"/>
                  </a:cubicBezTo>
                  <a:cubicBezTo>
                    <a:pt x="163289" y="1220186"/>
                    <a:pt x="167702" y="1209153"/>
                    <a:pt x="158875" y="1211360"/>
                  </a:cubicBezTo>
                  <a:cubicBezTo>
                    <a:pt x="158875" y="1200327"/>
                    <a:pt x="161082" y="1191501"/>
                    <a:pt x="163288" y="1182676"/>
                  </a:cubicBezTo>
                  <a:cubicBezTo>
                    <a:pt x="163289" y="1187640"/>
                    <a:pt x="170736" y="1205016"/>
                    <a:pt x="168874" y="1217117"/>
                  </a:cubicBezTo>
                  <a:close/>
                  <a:moveTo>
                    <a:pt x="258172" y="920104"/>
                  </a:moveTo>
                  <a:cubicBezTo>
                    <a:pt x="255966" y="911278"/>
                    <a:pt x="258173" y="909071"/>
                    <a:pt x="258173" y="902452"/>
                  </a:cubicBezTo>
                  <a:cubicBezTo>
                    <a:pt x="260379" y="902452"/>
                    <a:pt x="262586" y="920104"/>
                    <a:pt x="258172" y="920104"/>
                  </a:cubicBezTo>
                  <a:close/>
                  <a:moveTo>
                    <a:pt x="291272" y="834051"/>
                  </a:moveTo>
                  <a:cubicBezTo>
                    <a:pt x="289065" y="831844"/>
                    <a:pt x="286858" y="831844"/>
                    <a:pt x="286859" y="834051"/>
                  </a:cubicBezTo>
                  <a:cubicBezTo>
                    <a:pt x="280238" y="831844"/>
                    <a:pt x="286859" y="827431"/>
                    <a:pt x="286858" y="825225"/>
                  </a:cubicBezTo>
                  <a:cubicBezTo>
                    <a:pt x="291272" y="825225"/>
                    <a:pt x="291272" y="829638"/>
                    <a:pt x="291272" y="834051"/>
                  </a:cubicBezTo>
                  <a:close/>
                  <a:moveTo>
                    <a:pt x="302502" y="797875"/>
                  </a:moveTo>
                  <a:lnTo>
                    <a:pt x="295685" y="796540"/>
                  </a:lnTo>
                  <a:lnTo>
                    <a:pt x="293859" y="779708"/>
                  </a:lnTo>
                  <a:close/>
                  <a:moveTo>
                    <a:pt x="266999" y="948788"/>
                  </a:moveTo>
                  <a:cubicBezTo>
                    <a:pt x="264792" y="950994"/>
                    <a:pt x="262586" y="955407"/>
                    <a:pt x="262586" y="959821"/>
                  </a:cubicBezTo>
                  <a:cubicBezTo>
                    <a:pt x="258173" y="957614"/>
                    <a:pt x="255966" y="955408"/>
                    <a:pt x="258173" y="948788"/>
                  </a:cubicBezTo>
                  <a:cubicBezTo>
                    <a:pt x="260379" y="950994"/>
                    <a:pt x="260379" y="946581"/>
                    <a:pt x="266999" y="948788"/>
                  </a:cubicBezTo>
                  <a:close/>
                  <a:moveTo>
                    <a:pt x="148946" y="1363056"/>
                  </a:moveTo>
                  <a:cubicBezTo>
                    <a:pt x="148394" y="1367469"/>
                    <a:pt x="146739" y="1366917"/>
                    <a:pt x="145636" y="1348162"/>
                  </a:cubicBezTo>
                  <a:cubicBezTo>
                    <a:pt x="148945" y="1349265"/>
                    <a:pt x="149497" y="1358643"/>
                    <a:pt x="148946" y="1363056"/>
                  </a:cubicBezTo>
                  <a:close/>
                  <a:moveTo>
                    <a:pt x="312099" y="818051"/>
                  </a:moveTo>
                  <a:lnTo>
                    <a:pt x="308924" y="820812"/>
                  </a:lnTo>
                  <a:lnTo>
                    <a:pt x="307704" y="808812"/>
                  </a:lnTo>
                  <a:close/>
                  <a:moveTo>
                    <a:pt x="247139" y="1045874"/>
                  </a:moveTo>
                  <a:cubicBezTo>
                    <a:pt x="233900" y="1054699"/>
                    <a:pt x="227280" y="1014982"/>
                    <a:pt x="236107" y="999537"/>
                  </a:cubicBezTo>
                  <a:cubicBezTo>
                    <a:pt x="244933" y="1003950"/>
                    <a:pt x="242726" y="1030428"/>
                    <a:pt x="247139" y="1045874"/>
                  </a:cubicBezTo>
                  <a:close/>
                  <a:moveTo>
                    <a:pt x="134603" y="1438628"/>
                  </a:moveTo>
                  <a:cubicBezTo>
                    <a:pt x="132396" y="1436421"/>
                    <a:pt x="132396" y="1420976"/>
                    <a:pt x="127983" y="1427595"/>
                  </a:cubicBezTo>
                  <a:cubicBezTo>
                    <a:pt x="130190" y="1429802"/>
                    <a:pt x="130190" y="1447453"/>
                    <a:pt x="134603" y="1438628"/>
                  </a:cubicBezTo>
                  <a:close/>
                  <a:moveTo>
                    <a:pt x="172115" y="1332716"/>
                  </a:moveTo>
                  <a:cubicBezTo>
                    <a:pt x="172115" y="1337129"/>
                    <a:pt x="163289" y="1332716"/>
                    <a:pt x="165495" y="1339336"/>
                  </a:cubicBezTo>
                  <a:cubicBezTo>
                    <a:pt x="161082" y="1337129"/>
                    <a:pt x="165495" y="1328304"/>
                    <a:pt x="169908" y="1328304"/>
                  </a:cubicBezTo>
                  <a:cubicBezTo>
                    <a:pt x="167702" y="1323891"/>
                    <a:pt x="165495" y="1319478"/>
                    <a:pt x="161082" y="1315065"/>
                  </a:cubicBezTo>
                  <a:cubicBezTo>
                    <a:pt x="167702" y="1310652"/>
                    <a:pt x="172115" y="1326097"/>
                    <a:pt x="172115" y="1332716"/>
                  </a:cubicBezTo>
                  <a:close/>
                  <a:moveTo>
                    <a:pt x="152256" y="1401118"/>
                  </a:moveTo>
                  <a:cubicBezTo>
                    <a:pt x="150049" y="1401118"/>
                    <a:pt x="150049" y="1401118"/>
                    <a:pt x="150049" y="1398911"/>
                  </a:cubicBezTo>
                  <a:cubicBezTo>
                    <a:pt x="147843" y="1398911"/>
                    <a:pt x="147842" y="1401118"/>
                    <a:pt x="147842" y="1403324"/>
                  </a:cubicBezTo>
                  <a:cubicBezTo>
                    <a:pt x="141223" y="1401118"/>
                    <a:pt x="154462" y="1392291"/>
                    <a:pt x="143429" y="1392291"/>
                  </a:cubicBezTo>
                  <a:cubicBezTo>
                    <a:pt x="145636" y="1390085"/>
                    <a:pt x="147842" y="1387879"/>
                    <a:pt x="150049" y="1390085"/>
                  </a:cubicBezTo>
                  <a:cubicBezTo>
                    <a:pt x="150049" y="1390085"/>
                    <a:pt x="150049" y="1390085"/>
                    <a:pt x="150049" y="1387879"/>
                  </a:cubicBezTo>
                  <a:cubicBezTo>
                    <a:pt x="152256" y="1383466"/>
                    <a:pt x="154462" y="1394498"/>
                    <a:pt x="152256" y="1401118"/>
                  </a:cubicBezTo>
                  <a:close/>
                  <a:moveTo>
                    <a:pt x="299822" y="929205"/>
                  </a:moveTo>
                  <a:cubicBezTo>
                    <a:pt x="300650" y="925620"/>
                    <a:pt x="300098" y="922310"/>
                    <a:pt x="295685" y="922310"/>
                  </a:cubicBezTo>
                  <a:cubicBezTo>
                    <a:pt x="295685" y="926723"/>
                    <a:pt x="291272" y="937756"/>
                    <a:pt x="295685" y="937756"/>
                  </a:cubicBezTo>
                  <a:cubicBezTo>
                    <a:pt x="296788" y="936652"/>
                    <a:pt x="298995" y="932791"/>
                    <a:pt x="299822" y="929205"/>
                  </a:cubicBezTo>
                  <a:close/>
                  <a:moveTo>
                    <a:pt x="156669" y="1416563"/>
                  </a:moveTo>
                  <a:cubicBezTo>
                    <a:pt x="152256" y="1418769"/>
                    <a:pt x="152256" y="1414356"/>
                    <a:pt x="147842" y="1414356"/>
                  </a:cubicBezTo>
                  <a:cubicBezTo>
                    <a:pt x="147842" y="1409943"/>
                    <a:pt x="154462" y="1412150"/>
                    <a:pt x="152256" y="1407737"/>
                  </a:cubicBezTo>
                  <a:cubicBezTo>
                    <a:pt x="156669" y="1409944"/>
                    <a:pt x="156669" y="1412150"/>
                    <a:pt x="156669" y="1416563"/>
                  </a:cubicBezTo>
                  <a:close/>
                  <a:moveTo>
                    <a:pt x="99297" y="1617353"/>
                  </a:moveTo>
                  <a:cubicBezTo>
                    <a:pt x="92677" y="1612940"/>
                    <a:pt x="94884" y="1612940"/>
                    <a:pt x="88264" y="1610734"/>
                  </a:cubicBezTo>
                  <a:cubicBezTo>
                    <a:pt x="88264" y="1604114"/>
                    <a:pt x="88264" y="1597494"/>
                    <a:pt x="86058" y="1595288"/>
                  </a:cubicBezTo>
                  <a:cubicBezTo>
                    <a:pt x="90471" y="1595288"/>
                    <a:pt x="101504" y="1612940"/>
                    <a:pt x="99297" y="1617353"/>
                  </a:cubicBezTo>
                  <a:close/>
                  <a:moveTo>
                    <a:pt x="185355" y="1328303"/>
                  </a:moveTo>
                  <a:cubicBezTo>
                    <a:pt x="174322" y="1317271"/>
                    <a:pt x="194181" y="1284174"/>
                    <a:pt x="172115" y="1286380"/>
                  </a:cubicBezTo>
                  <a:cubicBezTo>
                    <a:pt x="165495" y="1286380"/>
                    <a:pt x="169908" y="1295206"/>
                    <a:pt x="165495" y="1297413"/>
                  </a:cubicBezTo>
                  <a:cubicBezTo>
                    <a:pt x="158875" y="1297413"/>
                    <a:pt x="165495" y="1293000"/>
                    <a:pt x="163289" y="1288587"/>
                  </a:cubicBezTo>
                  <a:cubicBezTo>
                    <a:pt x="161082" y="1295206"/>
                    <a:pt x="152256" y="1299619"/>
                    <a:pt x="147843" y="1290793"/>
                  </a:cubicBezTo>
                  <a:cubicBezTo>
                    <a:pt x="141223" y="1293000"/>
                    <a:pt x="145636" y="1308445"/>
                    <a:pt x="150049" y="1312858"/>
                  </a:cubicBezTo>
                  <a:cubicBezTo>
                    <a:pt x="147842" y="1317271"/>
                    <a:pt x="143429" y="1317271"/>
                    <a:pt x="143429" y="1321684"/>
                  </a:cubicBezTo>
                  <a:cubicBezTo>
                    <a:pt x="134603" y="1315064"/>
                    <a:pt x="145636" y="1299619"/>
                    <a:pt x="139016" y="1293000"/>
                  </a:cubicBezTo>
                  <a:cubicBezTo>
                    <a:pt x="130190" y="1295206"/>
                    <a:pt x="127983" y="1293000"/>
                    <a:pt x="121363" y="1290793"/>
                  </a:cubicBezTo>
                  <a:cubicBezTo>
                    <a:pt x="125776" y="1295206"/>
                    <a:pt x="123570" y="1301825"/>
                    <a:pt x="114743" y="1299619"/>
                  </a:cubicBezTo>
                  <a:cubicBezTo>
                    <a:pt x="112537" y="1312858"/>
                    <a:pt x="110330" y="1321684"/>
                    <a:pt x="114743" y="1332716"/>
                  </a:cubicBezTo>
                  <a:cubicBezTo>
                    <a:pt x="103710" y="1332716"/>
                    <a:pt x="112537" y="1323891"/>
                    <a:pt x="105917" y="1323891"/>
                  </a:cubicBezTo>
                  <a:cubicBezTo>
                    <a:pt x="103710" y="1321684"/>
                    <a:pt x="103710" y="1326097"/>
                    <a:pt x="103710" y="1328303"/>
                  </a:cubicBezTo>
                  <a:cubicBezTo>
                    <a:pt x="90471" y="1290793"/>
                    <a:pt x="92677" y="1253283"/>
                    <a:pt x="88264" y="1215773"/>
                  </a:cubicBezTo>
                  <a:cubicBezTo>
                    <a:pt x="83851" y="1217979"/>
                    <a:pt x="79438" y="1209153"/>
                    <a:pt x="77231" y="1215773"/>
                  </a:cubicBezTo>
                  <a:cubicBezTo>
                    <a:pt x="72818" y="1211360"/>
                    <a:pt x="77231" y="1202534"/>
                    <a:pt x="77231" y="1198121"/>
                  </a:cubicBezTo>
                  <a:cubicBezTo>
                    <a:pt x="63991" y="1171643"/>
                    <a:pt x="86057" y="1160610"/>
                    <a:pt x="86058" y="1134133"/>
                  </a:cubicBezTo>
                  <a:cubicBezTo>
                    <a:pt x="90471" y="1134133"/>
                    <a:pt x="90471" y="1127514"/>
                    <a:pt x="90471" y="1123101"/>
                  </a:cubicBezTo>
                  <a:cubicBezTo>
                    <a:pt x="101504" y="1134133"/>
                    <a:pt x="83851" y="1162817"/>
                    <a:pt x="103710" y="1156198"/>
                  </a:cubicBezTo>
                  <a:cubicBezTo>
                    <a:pt x="110330" y="1171643"/>
                    <a:pt x="112537" y="1193708"/>
                    <a:pt x="127983" y="1200327"/>
                  </a:cubicBezTo>
                  <a:cubicBezTo>
                    <a:pt x="125777" y="1204740"/>
                    <a:pt x="125776" y="1202534"/>
                    <a:pt x="121363" y="1202534"/>
                  </a:cubicBezTo>
                  <a:cubicBezTo>
                    <a:pt x="123570" y="1206947"/>
                    <a:pt x="127983" y="1204740"/>
                    <a:pt x="123570" y="1211359"/>
                  </a:cubicBezTo>
                  <a:cubicBezTo>
                    <a:pt x="136809" y="1211360"/>
                    <a:pt x="132396" y="1191501"/>
                    <a:pt x="139016" y="1187089"/>
                  </a:cubicBezTo>
                  <a:cubicBezTo>
                    <a:pt x="132396" y="1184882"/>
                    <a:pt x="139016" y="1160611"/>
                    <a:pt x="141223" y="1151784"/>
                  </a:cubicBezTo>
                  <a:cubicBezTo>
                    <a:pt x="147843" y="1167230"/>
                    <a:pt x="152256" y="1204740"/>
                    <a:pt x="143429" y="1213566"/>
                  </a:cubicBezTo>
                  <a:cubicBezTo>
                    <a:pt x="150049" y="1224599"/>
                    <a:pt x="150049" y="1242251"/>
                    <a:pt x="152256" y="1255489"/>
                  </a:cubicBezTo>
                  <a:cubicBezTo>
                    <a:pt x="161082" y="1255490"/>
                    <a:pt x="158875" y="1242250"/>
                    <a:pt x="156669" y="1237837"/>
                  </a:cubicBezTo>
                  <a:cubicBezTo>
                    <a:pt x="165495" y="1248870"/>
                    <a:pt x="163289" y="1231218"/>
                    <a:pt x="172115" y="1235631"/>
                  </a:cubicBezTo>
                  <a:cubicBezTo>
                    <a:pt x="174322" y="1231218"/>
                    <a:pt x="169908" y="1231218"/>
                    <a:pt x="172115" y="1226805"/>
                  </a:cubicBezTo>
                  <a:cubicBezTo>
                    <a:pt x="174322" y="1231218"/>
                    <a:pt x="178735" y="1226805"/>
                    <a:pt x="180941" y="1226805"/>
                  </a:cubicBezTo>
                  <a:cubicBezTo>
                    <a:pt x="180941" y="1231218"/>
                    <a:pt x="185355" y="1235631"/>
                    <a:pt x="185355" y="1231218"/>
                  </a:cubicBezTo>
                  <a:cubicBezTo>
                    <a:pt x="187561" y="1231218"/>
                    <a:pt x="187561" y="1235631"/>
                    <a:pt x="187561" y="1237837"/>
                  </a:cubicBezTo>
                  <a:cubicBezTo>
                    <a:pt x="183148" y="1237837"/>
                    <a:pt x="185355" y="1237837"/>
                    <a:pt x="185355" y="1233425"/>
                  </a:cubicBezTo>
                  <a:cubicBezTo>
                    <a:pt x="167702" y="1235631"/>
                    <a:pt x="178735" y="1257696"/>
                    <a:pt x="167702" y="1266522"/>
                  </a:cubicBezTo>
                  <a:cubicBezTo>
                    <a:pt x="169908" y="1270935"/>
                    <a:pt x="169908" y="1275348"/>
                    <a:pt x="172115" y="1277554"/>
                  </a:cubicBezTo>
                  <a:cubicBezTo>
                    <a:pt x="174322" y="1273141"/>
                    <a:pt x="176528" y="1264316"/>
                    <a:pt x="176528" y="1253283"/>
                  </a:cubicBezTo>
                  <a:cubicBezTo>
                    <a:pt x="178735" y="1253283"/>
                    <a:pt x="178735" y="1255489"/>
                    <a:pt x="178735" y="1257696"/>
                  </a:cubicBezTo>
                  <a:cubicBezTo>
                    <a:pt x="180942" y="1255489"/>
                    <a:pt x="180941" y="1253283"/>
                    <a:pt x="180941" y="1251076"/>
                  </a:cubicBezTo>
                  <a:cubicBezTo>
                    <a:pt x="183148" y="1257696"/>
                    <a:pt x="180941" y="1266522"/>
                    <a:pt x="185355" y="1275348"/>
                  </a:cubicBezTo>
                  <a:cubicBezTo>
                    <a:pt x="185355" y="1275348"/>
                    <a:pt x="189768" y="1275348"/>
                    <a:pt x="191975" y="1277554"/>
                  </a:cubicBezTo>
                  <a:cubicBezTo>
                    <a:pt x="194181" y="1290793"/>
                    <a:pt x="185355" y="1308445"/>
                    <a:pt x="185355" y="1328303"/>
                  </a:cubicBezTo>
                  <a:close/>
                  <a:moveTo>
                    <a:pt x="191974" y="1345956"/>
                  </a:moveTo>
                  <a:cubicBezTo>
                    <a:pt x="189768" y="1345956"/>
                    <a:pt x="189768" y="1341542"/>
                    <a:pt x="185355" y="1343749"/>
                  </a:cubicBezTo>
                  <a:cubicBezTo>
                    <a:pt x="187561" y="1350368"/>
                    <a:pt x="189768" y="1352575"/>
                    <a:pt x="187561" y="1359194"/>
                  </a:cubicBezTo>
                  <a:cubicBezTo>
                    <a:pt x="185355" y="1356988"/>
                    <a:pt x="183148" y="1354781"/>
                    <a:pt x="180941" y="1354781"/>
                  </a:cubicBezTo>
                  <a:cubicBezTo>
                    <a:pt x="178735" y="1345955"/>
                    <a:pt x="183148" y="1341543"/>
                    <a:pt x="180941" y="1332717"/>
                  </a:cubicBezTo>
                  <a:cubicBezTo>
                    <a:pt x="185355" y="1332716"/>
                    <a:pt x="187561" y="1332716"/>
                    <a:pt x="187561" y="1330510"/>
                  </a:cubicBezTo>
                  <a:cubicBezTo>
                    <a:pt x="191974" y="1334923"/>
                    <a:pt x="187561" y="1339336"/>
                    <a:pt x="191974" y="1345956"/>
                  </a:cubicBezTo>
                  <a:close/>
                  <a:moveTo>
                    <a:pt x="105917" y="1637211"/>
                  </a:moveTo>
                  <a:cubicBezTo>
                    <a:pt x="105917" y="1632798"/>
                    <a:pt x="97091" y="1635005"/>
                    <a:pt x="99297" y="1626179"/>
                  </a:cubicBezTo>
                  <a:cubicBezTo>
                    <a:pt x="103710" y="1626179"/>
                    <a:pt x="103710" y="1630592"/>
                    <a:pt x="108124" y="1628386"/>
                  </a:cubicBezTo>
                  <a:cubicBezTo>
                    <a:pt x="108124" y="1632798"/>
                    <a:pt x="105917" y="1632798"/>
                    <a:pt x="105917" y="1637211"/>
                  </a:cubicBezTo>
                  <a:close/>
                  <a:moveTo>
                    <a:pt x="269206" y="1094416"/>
                  </a:moveTo>
                  <a:cubicBezTo>
                    <a:pt x="262586" y="1096623"/>
                    <a:pt x="262586" y="1083384"/>
                    <a:pt x="266999" y="1078971"/>
                  </a:cubicBezTo>
                  <a:cubicBezTo>
                    <a:pt x="271412" y="1081177"/>
                    <a:pt x="269206" y="1090003"/>
                    <a:pt x="269206" y="1094416"/>
                  </a:cubicBezTo>
                  <a:close/>
                  <a:moveTo>
                    <a:pt x="183148" y="1405531"/>
                  </a:moveTo>
                  <a:cubicBezTo>
                    <a:pt x="178735" y="1403324"/>
                    <a:pt x="178735" y="1394498"/>
                    <a:pt x="178735" y="1387879"/>
                  </a:cubicBezTo>
                  <a:cubicBezTo>
                    <a:pt x="183148" y="1390085"/>
                    <a:pt x="183148" y="1396704"/>
                    <a:pt x="183148" y="1405531"/>
                  </a:cubicBezTo>
                  <a:close/>
                  <a:moveTo>
                    <a:pt x="114743" y="1657070"/>
                  </a:moveTo>
                  <a:cubicBezTo>
                    <a:pt x="112537" y="1652657"/>
                    <a:pt x="112537" y="1654863"/>
                    <a:pt x="114743" y="1648244"/>
                  </a:cubicBezTo>
                  <a:cubicBezTo>
                    <a:pt x="110330" y="1646037"/>
                    <a:pt x="108123" y="1646037"/>
                    <a:pt x="105917" y="1648244"/>
                  </a:cubicBezTo>
                  <a:cubicBezTo>
                    <a:pt x="110330" y="1650450"/>
                    <a:pt x="110330" y="1654863"/>
                    <a:pt x="114743" y="1657070"/>
                  </a:cubicBezTo>
                  <a:close/>
                  <a:moveTo>
                    <a:pt x="178735" y="1469519"/>
                  </a:moveTo>
                  <a:cubicBezTo>
                    <a:pt x="180941" y="1462899"/>
                    <a:pt x="176528" y="1460692"/>
                    <a:pt x="174322" y="1454073"/>
                  </a:cubicBezTo>
                  <a:cubicBezTo>
                    <a:pt x="172115" y="1458486"/>
                    <a:pt x="174322" y="1467312"/>
                    <a:pt x="178735" y="1469519"/>
                  </a:cubicBezTo>
                  <a:close/>
                  <a:moveTo>
                    <a:pt x="123570" y="1661483"/>
                  </a:moveTo>
                  <a:cubicBezTo>
                    <a:pt x="123570" y="1657070"/>
                    <a:pt x="121363" y="1652657"/>
                    <a:pt x="114743" y="1654863"/>
                  </a:cubicBezTo>
                  <a:cubicBezTo>
                    <a:pt x="114743" y="1661483"/>
                    <a:pt x="121363" y="1659276"/>
                    <a:pt x="123570" y="1661483"/>
                  </a:cubicBezTo>
                  <a:close/>
                  <a:moveTo>
                    <a:pt x="184631" y="1457452"/>
                  </a:moveTo>
                  <a:cubicBezTo>
                    <a:pt x="185768" y="1454349"/>
                    <a:pt x="180390" y="1446902"/>
                    <a:pt x="178735" y="1451867"/>
                  </a:cubicBezTo>
                  <a:cubicBezTo>
                    <a:pt x="180941" y="1451867"/>
                    <a:pt x="180941" y="1456280"/>
                    <a:pt x="180941" y="1458486"/>
                  </a:cubicBezTo>
                  <a:cubicBezTo>
                    <a:pt x="183148" y="1459038"/>
                    <a:pt x="184251" y="1458486"/>
                    <a:pt x="184631" y="1457452"/>
                  </a:cubicBezTo>
                  <a:close/>
                  <a:moveTo>
                    <a:pt x="269205" y="1178263"/>
                  </a:moveTo>
                  <a:cubicBezTo>
                    <a:pt x="260379" y="1178262"/>
                    <a:pt x="269205" y="1167230"/>
                    <a:pt x="266999" y="1160611"/>
                  </a:cubicBezTo>
                  <a:cubicBezTo>
                    <a:pt x="278032" y="1162817"/>
                    <a:pt x="264792" y="1173850"/>
                    <a:pt x="269205" y="1178263"/>
                  </a:cubicBezTo>
                  <a:close/>
                  <a:moveTo>
                    <a:pt x="284652" y="1149578"/>
                  </a:moveTo>
                  <a:cubicBezTo>
                    <a:pt x="275825" y="1138546"/>
                    <a:pt x="280239" y="1162817"/>
                    <a:pt x="273619" y="1162817"/>
                  </a:cubicBezTo>
                  <a:cubicBezTo>
                    <a:pt x="275825" y="1147371"/>
                    <a:pt x="284652" y="1140752"/>
                    <a:pt x="284652" y="1120894"/>
                  </a:cubicBezTo>
                  <a:cubicBezTo>
                    <a:pt x="289065" y="1129720"/>
                    <a:pt x="284652" y="1142959"/>
                    <a:pt x="284652" y="1149578"/>
                  </a:cubicBezTo>
                  <a:close/>
                  <a:moveTo>
                    <a:pt x="222867" y="1359194"/>
                  </a:moveTo>
                  <a:cubicBezTo>
                    <a:pt x="218454" y="1356988"/>
                    <a:pt x="218454" y="1352575"/>
                    <a:pt x="216247" y="1348162"/>
                  </a:cubicBezTo>
                  <a:cubicBezTo>
                    <a:pt x="214040" y="1341543"/>
                    <a:pt x="222867" y="1350369"/>
                    <a:pt x="220660" y="1341542"/>
                  </a:cubicBezTo>
                  <a:cubicBezTo>
                    <a:pt x="220660" y="1337129"/>
                    <a:pt x="216247" y="1341543"/>
                    <a:pt x="216247" y="1343749"/>
                  </a:cubicBezTo>
                  <a:cubicBezTo>
                    <a:pt x="211834" y="1319478"/>
                    <a:pt x="207421" y="1299619"/>
                    <a:pt x="211834" y="1273142"/>
                  </a:cubicBezTo>
                  <a:cubicBezTo>
                    <a:pt x="218454" y="1279761"/>
                    <a:pt x="216247" y="1295206"/>
                    <a:pt x="225074" y="1297413"/>
                  </a:cubicBezTo>
                  <a:cubicBezTo>
                    <a:pt x="218454" y="1312858"/>
                    <a:pt x="229487" y="1334923"/>
                    <a:pt x="222867" y="1359194"/>
                  </a:cubicBezTo>
                  <a:close/>
                  <a:moveTo>
                    <a:pt x="191975" y="1480551"/>
                  </a:moveTo>
                  <a:cubicBezTo>
                    <a:pt x="191975" y="1480551"/>
                    <a:pt x="191975" y="1480551"/>
                    <a:pt x="191974" y="1469518"/>
                  </a:cubicBezTo>
                  <a:cubicBezTo>
                    <a:pt x="187561" y="1471725"/>
                    <a:pt x="183148" y="1462899"/>
                    <a:pt x="183148" y="1469518"/>
                  </a:cubicBezTo>
                  <a:cubicBezTo>
                    <a:pt x="185355" y="1469518"/>
                    <a:pt x="183148" y="1480551"/>
                    <a:pt x="191975" y="1480551"/>
                  </a:cubicBezTo>
                  <a:close/>
                  <a:moveTo>
                    <a:pt x="136809" y="1670309"/>
                  </a:moveTo>
                  <a:cubicBezTo>
                    <a:pt x="127983" y="1672515"/>
                    <a:pt x="119157" y="1668102"/>
                    <a:pt x="112537" y="1659276"/>
                  </a:cubicBezTo>
                  <a:cubicBezTo>
                    <a:pt x="105917" y="1661483"/>
                    <a:pt x="116950" y="1668102"/>
                    <a:pt x="108124" y="1665896"/>
                  </a:cubicBezTo>
                  <a:cubicBezTo>
                    <a:pt x="108124" y="1661483"/>
                    <a:pt x="110330" y="1661483"/>
                    <a:pt x="110330" y="1657070"/>
                  </a:cubicBezTo>
                  <a:cubicBezTo>
                    <a:pt x="110330" y="1657070"/>
                    <a:pt x="108124" y="1657070"/>
                    <a:pt x="108124" y="1654863"/>
                  </a:cubicBezTo>
                  <a:cubicBezTo>
                    <a:pt x="101504" y="1661483"/>
                    <a:pt x="103710" y="1632798"/>
                    <a:pt x="94884" y="1641624"/>
                  </a:cubicBezTo>
                  <a:cubicBezTo>
                    <a:pt x="90471" y="1639418"/>
                    <a:pt x="99297" y="1632798"/>
                    <a:pt x="103710" y="1637211"/>
                  </a:cubicBezTo>
                  <a:cubicBezTo>
                    <a:pt x="103710" y="1637211"/>
                    <a:pt x="103710" y="1637211"/>
                    <a:pt x="103710" y="1643831"/>
                  </a:cubicBezTo>
                  <a:cubicBezTo>
                    <a:pt x="114743" y="1628386"/>
                    <a:pt x="121363" y="1659276"/>
                    <a:pt x="130189" y="1663689"/>
                  </a:cubicBezTo>
                  <a:cubicBezTo>
                    <a:pt x="130190" y="1657070"/>
                    <a:pt x="123570" y="1659276"/>
                    <a:pt x="125776" y="1652657"/>
                  </a:cubicBezTo>
                  <a:cubicBezTo>
                    <a:pt x="130190" y="1657070"/>
                    <a:pt x="134603" y="1661483"/>
                    <a:pt x="136809" y="1670309"/>
                  </a:cubicBezTo>
                  <a:close/>
                  <a:moveTo>
                    <a:pt x="156669" y="1621766"/>
                  </a:moveTo>
                  <a:cubicBezTo>
                    <a:pt x="150049" y="1615147"/>
                    <a:pt x="143429" y="1610734"/>
                    <a:pt x="143429" y="1599701"/>
                  </a:cubicBezTo>
                  <a:cubicBezTo>
                    <a:pt x="150049" y="1604114"/>
                    <a:pt x="152256" y="1612940"/>
                    <a:pt x="156669" y="1621766"/>
                  </a:cubicBezTo>
                  <a:close/>
                  <a:moveTo>
                    <a:pt x="194181" y="1504822"/>
                  </a:moveTo>
                  <a:lnTo>
                    <a:pt x="194181" y="1493790"/>
                  </a:lnTo>
                  <a:cubicBezTo>
                    <a:pt x="189768" y="1493790"/>
                    <a:pt x="185355" y="1495996"/>
                    <a:pt x="191974" y="1500409"/>
                  </a:cubicBezTo>
                  <a:cubicBezTo>
                    <a:pt x="191975" y="1502616"/>
                    <a:pt x="191974" y="1504822"/>
                    <a:pt x="194181" y="1504822"/>
                  </a:cubicBezTo>
                  <a:close/>
                  <a:moveTo>
                    <a:pt x="249346" y="1354781"/>
                  </a:moveTo>
                  <a:cubicBezTo>
                    <a:pt x="242726" y="1343749"/>
                    <a:pt x="238313" y="1330510"/>
                    <a:pt x="238313" y="1312858"/>
                  </a:cubicBezTo>
                  <a:cubicBezTo>
                    <a:pt x="244933" y="1317271"/>
                    <a:pt x="240520" y="1328303"/>
                    <a:pt x="249346" y="1323891"/>
                  </a:cubicBezTo>
                  <a:cubicBezTo>
                    <a:pt x="249346" y="1337129"/>
                    <a:pt x="249346" y="1341542"/>
                    <a:pt x="249346" y="1354781"/>
                  </a:cubicBezTo>
                  <a:close/>
                  <a:moveTo>
                    <a:pt x="145636" y="1774014"/>
                  </a:moveTo>
                  <a:cubicBezTo>
                    <a:pt x="139016" y="1774013"/>
                    <a:pt x="139016" y="1765188"/>
                    <a:pt x="136809" y="1760775"/>
                  </a:cubicBezTo>
                  <a:cubicBezTo>
                    <a:pt x="141222" y="1765188"/>
                    <a:pt x="147842" y="1765187"/>
                    <a:pt x="145636" y="1774014"/>
                  </a:cubicBezTo>
                  <a:close/>
                  <a:moveTo>
                    <a:pt x="218454" y="1593082"/>
                  </a:moveTo>
                  <a:cubicBezTo>
                    <a:pt x="214041" y="1588669"/>
                    <a:pt x="209627" y="1588669"/>
                    <a:pt x="209627" y="1579843"/>
                  </a:cubicBezTo>
                  <a:cubicBezTo>
                    <a:pt x="209627" y="1579843"/>
                    <a:pt x="209627" y="1579843"/>
                    <a:pt x="216247" y="1579843"/>
                  </a:cubicBezTo>
                  <a:cubicBezTo>
                    <a:pt x="218454" y="1582049"/>
                    <a:pt x="218454" y="1586462"/>
                    <a:pt x="218454" y="1593082"/>
                  </a:cubicBezTo>
                  <a:close/>
                  <a:moveTo>
                    <a:pt x="203008" y="1703406"/>
                  </a:moveTo>
                  <a:cubicBezTo>
                    <a:pt x="200801" y="1707819"/>
                    <a:pt x="196388" y="1707819"/>
                    <a:pt x="194181" y="1712232"/>
                  </a:cubicBezTo>
                  <a:cubicBezTo>
                    <a:pt x="187561" y="1712232"/>
                    <a:pt x="183148" y="1698993"/>
                    <a:pt x="191974" y="1696787"/>
                  </a:cubicBezTo>
                  <a:cubicBezTo>
                    <a:pt x="189768" y="1683548"/>
                    <a:pt x="172115" y="1681341"/>
                    <a:pt x="178735" y="1668102"/>
                  </a:cubicBezTo>
                  <a:cubicBezTo>
                    <a:pt x="183148" y="1676928"/>
                    <a:pt x="191975" y="1694580"/>
                    <a:pt x="203008" y="1703406"/>
                  </a:cubicBezTo>
                  <a:close/>
                  <a:moveTo>
                    <a:pt x="242726" y="1588669"/>
                  </a:moveTo>
                  <a:cubicBezTo>
                    <a:pt x="238313" y="1590875"/>
                    <a:pt x="236106" y="1588669"/>
                    <a:pt x="229487" y="1588669"/>
                  </a:cubicBezTo>
                  <a:cubicBezTo>
                    <a:pt x="229487" y="1593082"/>
                    <a:pt x="231693" y="1595288"/>
                    <a:pt x="236106" y="1595288"/>
                  </a:cubicBezTo>
                  <a:cubicBezTo>
                    <a:pt x="229487" y="1601908"/>
                    <a:pt x="229487" y="1586462"/>
                    <a:pt x="222867" y="1586462"/>
                  </a:cubicBezTo>
                  <a:cubicBezTo>
                    <a:pt x="225073" y="1579843"/>
                    <a:pt x="227280" y="1582049"/>
                    <a:pt x="233900" y="1582049"/>
                  </a:cubicBezTo>
                  <a:cubicBezTo>
                    <a:pt x="225073" y="1579843"/>
                    <a:pt x="229487" y="1562191"/>
                    <a:pt x="220660" y="1562191"/>
                  </a:cubicBezTo>
                  <a:cubicBezTo>
                    <a:pt x="214041" y="1559984"/>
                    <a:pt x="214040" y="1564397"/>
                    <a:pt x="214040" y="1568810"/>
                  </a:cubicBezTo>
                  <a:cubicBezTo>
                    <a:pt x="209627" y="1568811"/>
                    <a:pt x="207421" y="1566604"/>
                    <a:pt x="203007" y="1564398"/>
                  </a:cubicBezTo>
                  <a:cubicBezTo>
                    <a:pt x="203007" y="1546745"/>
                    <a:pt x="200801" y="1537920"/>
                    <a:pt x="200801" y="1515855"/>
                  </a:cubicBezTo>
                  <a:cubicBezTo>
                    <a:pt x="194181" y="1515855"/>
                    <a:pt x="194181" y="1518061"/>
                    <a:pt x="189768" y="1518061"/>
                  </a:cubicBezTo>
                  <a:cubicBezTo>
                    <a:pt x="196388" y="1535713"/>
                    <a:pt x="191975" y="1548952"/>
                    <a:pt x="191975" y="1564397"/>
                  </a:cubicBezTo>
                  <a:cubicBezTo>
                    <a:pt x="191974" y="1553365"/>
                    <a:pt x="176528" y="1555571"/>
                    <a:pt x="180942" y="1540126"/>
                  </a:cubicBezTo>
                  <a:cubicBezTo>
                    <a:pt x="176528" y="1544539"/>
                    <a:pt x="172115" y="1546745"/>
                    <a:pt x="172115" y="1551158"/>
                  </a:cubicBezTo>
                  <a:cubicBezTo>
                    <a:pt x="169908" y="1548952"/>
                    <a:pt x="165495" y="1540126"/>
                    <a:pt x="165495" y="1551159"/>
                  </a:cubicBezTo>
                  <a:cubicBezTo>
                    <a:pt x="163288" y="1544539"/>
                    <a:pt x="161082" y="1535713"/>
                    <a:pt x="161082" y="1526887"/>
                  </a:cubicBezTo>
                  <a:cubicBezTo>
                    <a:pt x="167702" y="1524680"/>
                    <a:pt x="165495" y="1533507"/>
                    <a:pt x="169908" y="1531300"/>
                  </a:cubicBezTo>
                  <a:cubicBezTo>
                    <a:pt x="174322" y="1526887"/>
                    <a:pt x="176528" y="1524681"/>
                    <a:pt x="180941" y="1515855"/>
                  </a:cubicBezTo>
                  <a:cubicBezTo>
                    <a:pt x="183148" y="1515855"/>
                    <a:pt x="183148" y="1520268"/>
                    <a:pt x="187561" y="1520268"/>
                  </a:cubicBezTo>
                  <a:cubicBezTo>
                    <a:pt x="191974" y="1507029"/>
                    <a:pt x="183148" y="1500409"/>
                    <a:pt x="180941" y="1484964"/>
                  </a:cubicBezTo>
                  <a:cubicBezTo>
                    <a:pt x="176528" y="1484964"/>
                    <a:pt x="174322" y="1489377"/>
                    <a:pt x="169909" y="1484964"/>
                  </a:cubicBezTo>
                  <a:cubicBezTo>
                    <a:pt x="174322" y="1495997"/>
                    <a:pt x="163288" y="1498203"/>
                    <a:pt x="161082" y="1507029"/>
                  </a:cubicBezTo>
                  <a:cubicBezTo>
                    <a:pt x="156669" y="1507029"/>
                    <a:pt x="158875" y="1498203"/>
                    <a:pt x="156669" y="1493790"/>
                  </a:cubicBezTo>
                  <a:cubicBezTo>
                    <a:pt x="152256" y="1493790"/>
                    <a:pt x="150049" y="1495996"/>
                    <a:pt x="152256" y="1500409"/>
                  </a:cubicBezTo>
                  <a:cubicBezTo>
                    <a:pt x="147842" y="1495997"/>
                    <a:pt x="147842" y="1489377"/>
                    <a:pt x="147842" y="1482757"/>
                  </a:cubicBezTo>
                  <a:cubicBezTo>
                    <a:pt x="152256" y="1480551"/>
                    <a:pt x="152256" y="1484964"/>
                    <a:pt x="154462" y="1484964"/>
                  </a:cubicBezTo>
                  <a:cubicBezTo>
                    <a:pt x="154462" y="1482757"/>
                    <a:pt x="156669" y="1480551"/>
                    <a:pt x="156669" y="1478345"/>
                  </a:cubicBezTo>
                  <a:cubicBezTo>
                    <a:pt x="152256" y="1469519"/>
                    <a:pt x="145636" y="1478344"/>
                    <a:pt x="141222" y="1480551"/>
                  </a:cubicBezTo>
                  <a:cubicBezTo>
                    <a:pt x="145636" y="1507029"/>
                    <a:pt x="145636" y="1533507"/>
                    <a:pt x="150049" y="1548952"/>
                  </a:cubicBezTo>
                  <a:cubicBezTo>
                    <a:pt x="143429" y="1551158"/>
                    <a:pt x="136809" y="1544539"/>
                    <a:pt x="134603" y="1557778"/>
                  </a:cubicBezTo>
                  <a:cubicBezTo>
                    <a:pt x="121363" y="1522474"/>
                    <a:pt x="121363" y="1469519"/>
                    <a:pt x="112537" y="1420976"/>
                  </a:cubicBezTo>
                  <a:cubicBezTo>
                    <a:pt x="116950" y="1427595"/>
                    <a:pt x="116950" y="1416563"/>
                    <a:pt x="119157" y="1412150"/>
                  </a:cubicBezTo>
                  <a:cubicBezTo>
                    <a:pt x="127983" y="1412150"/>
                    <a:pt x="123570" y="1425389"/>
                    <a:pt x="132396" y="1423182"/>
                  </a:cubicBezTo>
                  <a:cubicBezTo>
                    <a:pt x="136809" y="1416563"/>
                    <a:pt x="125776" y="1407737"/>
                    <a:pt x="136809" y="1405530"/>
                  </a:cubicBezTo>
                  <a:cubicBezTo>
                    <a:pt x="132396" y="1418769"/>
                    <a:pt x="141223" y="1440834"/>
                    <a:pt x="147842" y="1458486"/>
                  </a:cubicBezTo>
                  <a:cubicBezTo>
                    <a:pt x="152256" y="1456280"/>
                    <a:pt x="145636" y="1454073"/>
                    <a:pt x="147842" y="1449660"/>
                  </a:cubicBezTo>
                  <a:cubicBezTo>
                    <a:pt x="150049" y="1451867"/>
                    <a:pt x="152256" y="1454073"/>
                    <a:pt x="152256" y="1454073"/>
                  </a:cubicBezTo>
                  <a:cubicBezTo>
                    <a:pt x="158875" y="1451867"/>
                    <a:pt x="156669" y="1443041"/>
                    <a:pt x="156669" y="1436421"/>
                  </a:cubicBezTo>
                  <a:cubicBezTo>
                    <a:pt x="163289" y="1434215"/>
                    <a:pt x="163289" y="1438628"/>
                    <a:pt x="169908" y="1438628"/>
                  </a:cubicBezTo>
                  <a:cubicBezTo>
                    <a:pt x="167702" y="1440834"/>
                    <a:pt x="165495" y="1438628"/>
                    <a:pt x="161082" y="1438628"/>
                  </a:cubicBezTo>
                  <a:cubicBezTo>
                    <a:pt x="163289" y="1443041"/>
                    <a:pt x="163289" y="1445247"/>
                    <a:pt x="161082" y="1445247"/>
                  </a:cubicBezTo>
                  <a:cubicBezTo>
                    <a:pt x="161082" y="1449660"/>
                    <a:pt x="169908" y="1447454"/>
                    <a:pt x="172115" y="1451867"/>
                  </a:cubicBezTo>
                  <a:cubicBezTo>
                    <a:pt x="174322" y="1443041"/>
                    <a:pt x="180941" y="1451867"/>
                    <a:pt x="180941" y="1438628"/>
                  </a:cubicBezTo>
                  <a:cubicBezTo>
                    <a:pt x="191975" y="1447453"/>
                    <a:pt x="183148" y="1460693"/>
                    <a:pt x="194181" y="1469518"/>
                  </a:cubicBezTo>
                  <a:cubicBezTo>
                    <a:pt x="200801" y="1462899"/>
                    <a:pt x="191975" y="1456280"/>
                    <a:pt x="194181" y="1447454"/>
                  </a:cubicBezTo>
                  <a:cubicBezTo>
                    <a:pt x="214041" y="1460693"/>
                    <a:pt x="211834" y="1495996"/>
                    <a:pt x="225074" y="1515855"/>
                  </a:cubicBezTo>
                  <a:cubicBezTo>
                    <a:pt x="227280" y="1518061"/>
                    <a:pt x="229487" y="1513648"/>
                    <a:pt x="231693" y="1515855"/>
                  </a:cubicBezTo>
                  <a:cubicBezTo>
                    <a:pt x="231693" y="1515855"/>
                    <a:pt x="231693" y="1515855"/>
                    <a:pt x="231693" y="1522474"/>
                  </a:cubicBezTo>
                  <a:cubicBezTo>
                    <a:pt x="227280" y="1524680"/>
                    <a:pt x="231693" y="1515855"/>
                    <a:pt x="225073" y="1518061"/>
                  </a:cubicBezTo>
                  <a:cubicBezTo>
                    <a:pt x="222867" y="1524681"/>
                    <a:pt x="225073" y="1524680"/>
                    <a:pt x="229487" y="1524680"/>
                  </a:cubicBezTo>
                  <a:cubicBezTo>
                    <a:pt x="225073" y="1526887"/>
                    <a:pt x="227280" y="1537920"/>
                    <a:pt x="220660" y="1540126"/>
                  </a:cubicBezTo>
                  <a:cubicBezTo>
                    <a:pt x="231693" y="1551158"/>
                    <a:pt x="227280" y="1577636"/>
                    <a:pt x="242726" y="1588669"/>
                  </a:cubicBezTo>
                  <a:close/>
                  <a:moveTo>
                    <a:pt x="240520" y="1646037"/>
                  </a:moveTo>
                  <a:cubicBezTo>
                    <a:pt x="231693" y="1646037"/>
                    <a:pt x="236107" y="1630592"/>
                    <a:pt x="231693" y="1621766"/>
                  </a:cubicBezTo>
                  <a:cubicBezTo>
                    <a:pt x="236107" y="1621766"/>
                    <a:pt x="236106" y="1628385"/>
                    <a:pt x="240520" y="1628385"/>
                  </a:cubicBezTo>
                  <a:cubicBezTo>
                    <a:pt x="231693" y="1630592"/>
                    <a:pt x="240520" y="1639418"/>
                    <a:pt x="240520" y="1646037"/>
                  </a:cubicBezTo>
                  <a:close/>
                  <a:moveTo>
                    <a:pt x="266999" y="1562191"/>
                  </a:moveTo>
                  <a:cubicBezTo>
                    <a:pt x="260379" y="1559984"/>
                    <a:pt x="260379" y="1568810"/>
                    <a:pt x="258173" y="1579843"/>
                  </a:cubicBezTo>
                  <a:cubicBezTo>
                    <a:pt x="255966" y="1582049"/>
                    <a:pt x="255966" y="1579843"/>
                    <a:pt x="253759" y="1577636"/>
                  </a:cubicBezTo>
                  <a:cubicBezTo>
                    <a:pt x="253759" y="1584256"/>
                    <a:pt x="249346" y="1590875"/>
                    <a:pt x="253759" y="1595288"/>
                  </a:cubicBezTo>
                  <a:cubicBezTo>
                    <a:pt x="242726" y="1595288"/>
                    <a:pt x="251553" y="1568810"/>
                    <a:pt x="244933" y="1568810"/>
                  </a:cubicBezTo>
                  <a:cubicBezTo>
                    <a:pt x="271412" y="1562191"/>
                    <a:pt x="242726" y="1533507"/>
                    <a:pt x="247140" y="1509235"/>
                  </a:cubicBezTo>
                  <a:cubicBezTo>
                    <a:pt x="253759" y="1518061"/>
                    <a:pt x="251553" y="1537919"/>
                    <a:pt x="260379" y="1546745"/>
                  </a:cubicBezTo>
                  <a:cubicBezTo>
                    <a:pt x="262586" y="1542333"/>
                    <a:pt x="269205" y="1546746"/>
                    <a:pt x="266999" y="1540126"/>
                  </a:cubicBezTo>
                  <a:cubicBezTo>
                    <a:pt x="275825" y="1544539"/>
                    <a:pt x="264792" y="1551158"/>
                    <a:pt x="266999" y="1562191"/>
                  </a:cubicBezTo>
                  <a:close/>
                  <a:moveTo>
                    <a:pt x="291271" y="1484964"/>
                  </a:moveTo>
                  <a:cubicBezTo>
                    <a:pt x="286858" y="1491584"/>
                    <a:pt x="295685" y="1480551"/>
                    <a:pt x="286858" y="1484964"/>
                  </a:cubicBezTo>
                  <a:cubicBezTo>
                    <a:pt x="289065" y="1478344"/>
                    <a:pt x="284652" y="1480551"/>
                    <a:pt x="286858" y="1476138"/>
                  </a:cubicBezTo>
                  <a:cubicBezTo>
                    <a:pt x="291272" y="1476138"/>
                    <a:pt x="293478" y="1484964"/>
                    <a:pt x="291271" y="1484964"/>
                  </a:cubicBezTo>
                  <a:close/>
                  <a:moveTo>
                    <a:pt x="286858" y="1500409"/>
                  </a:moveTo>
                  <a:cubicBezTo>
                    <a:pt x="282445" y="1507029"/>
                    <a:pt x="271412" y="1502616"/>
                    <a:pt x="269205" y="1498203"/>
                  </a:cubicBezTo>
                  <a:cubicBezTo>
                    <a:pt x="264792" y="1500409"/>
                    <a:pt x="269205" y="1504822"/>
                    <a:pt x="260379" y="1504822"/>
                  </a:cubicBezTo>
                  <a:cubicBezTo>
                    <a:pt x="262586" y="1507028"/>
                    <a:pt x="262586" y="1511442"/>
                    <a:pt x="262586" y="1515855"/>
                  </a:cubicBezTo>
                  <a:cubicBezTo>
                    <a:pt x="255966" y="1513648"/>
                    <a:pt x="253759" y="1502616"/>
                    <a:pt x="247140" y="1509235"/>
                  </a:cubicBezTo>
                  <a:cubicBezTo>
                    <a:pt x="231693" y="1500409"/>
                    <a:pt x="238313" y="1471725"/>
                    <a:pt x="233900" y="1454073"/>
                  </a:cubicBezTo>
                  <a:cubicBezTo>
                    <a:pt x="244933" y="1465105"/>
                    <a:pt x="242726" y="1478345"/>
                    <a:pt x="251553" y="1491583"/>
                  </a:cubicBezTo>
                  <a:cubicBezTo>
                    <a:pt x="253759" y="1491583"/>
                    <a:pt x="253759" y="1489377"/>
                    <a:pt x="253759" y="1487171"/>
                  </a:cubicBezTo>
                  <a:cubicBezTo>
                    <a:pt x="258172" y="1489377"/>
                    <a:pt x="253759" y="1500409"/>
                    <a:pt x="262586" y="1500409"/>
                  </a:cubicBezTo>
                  <a:cubicBezTo>
                    <a:pt x="275825" y="1489377"/>
                    <a:pt x="258173" y="1478344"/>
                    <a:pt x="258172" y="1458486"/>
                  </a:cubicBezTo>
                  <a:cubicBezTo>
                    <a:pt x="264792" y="1460692"/>
                    <a:pt x="262586" y="1469519"/>
                    <a:pt x="271412" y="1469518"/>
                  </a:cubicBezTo>
                  <a:cubicBezTo>
                    <a:pt x="275825" y="1451867"/>
                    <a:pt x="262586" y="1451867"/>
                    <a:pt x="266999" y="1434215"/>
                  </a:cubicBezTo>
                  <a:cubicBezTo>
                    <a:pt x="278032" y="1447453"/>
                    <a:pt x="273619" y="1473931"/>
                    <a:pt x="284652" y="1484964"/>
                  </a:cubicBezTo>
                  <a:cubicBezTo>
                    <a:pt x="282445" y="1489377"/>
                    <a:pt x="282445" y="1493790"/>
                    <a:pt x="278032" y="1498203"/>
                  </a:cubicBezTo>
                  <a:cubicBezTo>
                    <a:pt x="280238" y="1500409"/>
                    <a:pt x="284652" y="1500409"/>
                    <a:pt x="286858" y="1500409"/>
                  </a:cubicBezTo>
                  <a:close/>
                  <a:moveTo>
                    <a:pt x="302305" y="1482757"/>
                  </a:moveTo>
                  <a:cubicBezTo>
                    <a:pt x="293478" y="1462899"/>
                    <a:pt x="284652" y="1445247"/>
                    <a:pt x="280239" y="1420976"/>
                  </a:cubicBezTo>
                  <a:cubicBezTo>
                    <a:pt x="293478" y="1434215"/>
                    <a:pt x="300098" y="1454073"/>
                    <a:pt x="302305" y="1482757"/>
                  </a:cubicBezTo>
                  <a:close/>
                  <a:moveTo>
                    <a:pt x="293478" y="1524681"/>
                  </a:moveTo>
                  <a:cubicBezTo>
                    <a:pt x="284652" y="1524680"/>
                    <a:pt x="289065" y="1542333"/>
                    <a:pt x="278032" y="1542332"/>
                  </a:cubicBezTo>
                  <a:cubicBezTo>
                    <a:pt x="278032" y="1529094"/>
                    <a:pt x="278032" y="1531300"/>
                    <a:pt x="275825" y="1520268"/>
                  </a:cubicBezTo>
                  <a:cubicBezTo>
                    <a:pt x="284652" y="1524680"/>
                    <a:pt x="284652" y="1509235"/>
                    <a:pt x="282445" y="1509235"/>
                  </a:cubicBezTo>
                  <a:cubicBezTo>
                    <a:pt x="284652" y="1500409"/>
                    <a:pt x="289065" y="1515855"/>
                    <a:pt x="291271" y="1509235"/>
                  </a:cubicBezTo>
                  <a:cubicBezTo>
                    <a:pt x="293478" y="1511442"/>
                    <a:pt x="291271" y="1518061"/>
                    <a:pt x="293478" y="1524681"/>
                  </a:cubicBezTo>
                  <a:close/>
                  <a:moveTo>
                    <a:pt x="238313" y="1729884"/>
                  </a:moveTo>
                  <a:cubicBezTo>
                    <a:pt x="238313" y="1729884"/>
                    <a:pt x="238313" y="1729884"/>
                    <a:pt x="231693" y="1729884"/>
                  </a:cubicBezTo>
                  <a:cubicBezTo>
                    <a:pt x="240520" y="1723264"/>
                    <a:pt x="227280" y="1729884"/>
                    <a:pt x="229487" y="1718851"/>
                  </a:cubicBezTo>
                  <a:cubicBezTo>
                    <a:pt x="233900" y="1723264"/>
                    <a:pt x="240520" y="1723264"/>
                    <a:pt x="238313" y="1729884"/>
                  </a:cubicBezTo>
                  <a:close/>
                  <a:moveTo>
                    <a:pt x="291823" y="1565776"/>
                  </a:moveTo>
                  <a:cubicBezTo>
                    <a:pt x="292375" y="1569913"/>
                    <a:pt x="291272" y="1574327"/>
                    <a:pt x="286858" y="1575430"/>
                  </a:cubicBezTo>
                  <a:cubicBezTo>
                    <a:pt x="289065" y="1566604"/>
                    <a:pt x="286859" y="1564397"/>
                    <a:pt x="286858" y="1557778"/>
                  </a:cubicBezTo>
                  <a:cubicBezTo>
                    <a:pt x="289065" y="1557778"/>
                    <a:pt x="291272" y="1561639"/>
                    <a:pt x="291823" y="1565776"/>
                  </a:cubicBezTo>
                  <a:close/>
                  <a:moveTo>
                    <a:pt x="364090" y="1418769"/>
                  </a:moveTo>
                  <a:cubicBezTo>
                    <a:pt x="364089" y="1409943"/>
                    <a:pt x="361883" y="1405530"/>
                    <a:pt x="357470" y="1405531"/>
                  </a:cubicBezTo>
                  <a:cubicBezTo>
                    <a:pt x="353057" y="1409943"/>
                    <a:pt x="357470" y="1416563"/>
                    <a:pt x="364090" y="1418769"/>
                  </a:cubicBezTo>
                  <a:close/>
                  <a:moveTo>
                    <a:pt x="346437" y="1484964"/>
                  </a:moveTo>
                  <a:cubicBezTo>
                    <a:pt x="344230" y="1493790"/>
                    <a:pt x="335404" y="1480551"/>
                    <a:pt x="335404" y="1487170"/>
                  </a:cubicBezTo>
                  <a:cubicBezTo>
                    <a:pt x="333197" y="1482758"/>
                    <a:pt x="333197" y="1473931"/>
                    <a:pt x="330990" y="1467312"/>
                  </a:cubicBezTo>
                  <a:cubicBezTo>
                    <a:pt x="339817" y="1469519"/>
                    <a:pt x="335404" y="1484964"/>
                    <a:pt x="346437" y="1484964"/>
                  </a:cubicBezTo>
                  <a:close/>
                  <a:moveTo>
                    <a:pt x="291272" y="1683548"/>
                  </a:moveTo>
                  <a:cubicBezTo>
                    <a:pt x="291272" y="1690167"/>
                    <a:pt x="280239" y="1687961"/>
                    <a:pt x="282445" y="1679135"/>
                  </a:cubicBezTo>
                  <a:cubicBezTo>
                    <a:pt x="282445" y="1679135"/>
                    <a:pt x="282445" y="1679135"/>
                    <a:pt x="289065" y="1679135"/>
                  </a:cubicBezTo>
                  <a:cubicBezTo>
                    <a:pt x="289065" y="1681341"/>
                    <a:pt x="289065" y="1683548"/>
                    <a:pt x="291272" y="1683548"/>
                  </a:cubicBezTo>
                  <a:close/>
                  <a:moveTo>
                    <a:pt x="295685" y="1696786"/>
                  </a:moveTo>
                  <a:cubicBezTo>
                    <a:pt x="293478" y="1694580"/>
                    <a:pt x="289065" y="1694580"/>
                    <a:pt x="289065" y="1687960"/>
                  </a:cubicBezTo>
                  <a:cubicBezTo>
                    <a:pt x="295685" y="1687960"/>
                    <a:pt x="297891" y="1690167"/>
                    <a:pt x="295685" y="1696786"/>
                  </a:cubicBezTo>
                  <a:close/>
                  <a:moveTo>
                    <a:pt x="379536" y="1518061"/>
                  </a:moveTo>
                  <a:cubicBezTo>
                    <a:pt x="377329" y="1509235"/>
                    <a:pt x="375122" y="1498203"/>
                    <a:pt x="370709" y="1491584"/>
                  </a:cubicBezTo>
                  <a:cubicBezTo>
                    <a:pt x="368503" y="1502616"/>
                    <a:pt x="366296" y="1515855"/>
                    <a:pt x="379536" y="1518061"/>
                  </a:cubicBezTo>
                  <a:close/>
                  <a:moveTo>
                    <a:pt x="383949" y="1584256"/>
                  </a:moveTo>
                  <a:cubicBezTo>
                    <a:pt x="375122" y="1582049"/>
                    <a:pt x="377329" y="1573223"/>
                    <a:pt x="372916" y="1566604"/>
                  </a:cubicBezTo>
                  <a:cubicBezTo>
                    <a:pt x="379536" y="1568811"/>
                    <a:pt x="381742" y="1577636"/>
                    <a:pt x="383949" y="1584256"/>
                  </a:cubicBezTo>
                  <a:close/>
                  <a:moveTo>
                    <a:pt x="335404" y="1760775"/>
                  </a:moveTo>
                  <a:cubicBezTo>
                    <a:pt x="317751" y="1758568"/>
                    <a:pt x="313337" y="1740916"/>
                    <a:pt x="291272" y="1740916"/>
                  </a:cubicBezTo>
                  <a:cubicBezTo>
                    <a:pt x="291272" y="1734297"/>
                    <a:pt x="286858" y="1732090"/>
                    <a:pt x="284652" y="1727677"/>
                  </a:cubicBezTo>
                  <a:cubicBezTo>
                    <a:pt x="289065" y="1721058"/>
                    <a:pt x="295685" y="1727677"/>
                    <a:pt x="304511" y="1725471"/>
                  </a:cubicBezTo>
                  <a:cubicBezTo>
                    <a:pt x="304511" y="1721058"/>
                    <a:pt x="302305" y="1718851"/>
                    <a:pt x="300098" y="1718851"/>
                  </a:cubicBezTo>
                  <a:cubicBezTo>
                    <a:pt x="302305" y="1712232"/>
                    <a:pt x="304511" y="1721058"/>
                    <a:pt x="306718" y="1721058"/>
                  </a:cubicBezTo>
                  <a:cubicBezTo>
                    <a:pt x="311131" y="1716645"/>
                    <a:pt x="304511" y="1714439"/>
                    <a:pt x="306718" y="1705612"/>
                  </a:cubicBezTo>
                  <a:cubicBezTo>
                    <a:pt x="313338" y="1714438"/>
                    <a:pt x="330990" y="1712232"/>
                    <a:pt x="335404" y="1723264"/>
                  </a:cubicBezTo>
                  <a:cubicBezTo>
                    <a:pt x="326577" y="1723264"/>
                    <a:pt x="333197" y="1732090"/>
                    <a:pt x="326577" y="1734297"/>
                  </a:cubicBezTo>
                  <a:cubicBezTo>
                    <a:pt x="330991" y="1743122"/>
                    <a:pt x="333197" y="1749742"/>
                    <a:pt x="335404" y="1760775"/>
                  </a:cubicBezTo>
                  <a:close/>
                  <a:moveTo>
                    <a:pt x="432494" y="1692373"/>
                  </a:moveTo>
                  <a:cubicBezTo>
                    <a:pt x="421461" y="1694580"/>
                    <a:pt x="428081" y="1685754"/>
                    <a:pt x="428081" y="1676928"/>
                  </a:cubicBezTo>
                  <a:cubicBezTo>
                    <a:pt x="428081" y="1676928"/>
                    <a:pt x="428081" y="1676928"/>
                    <a:pt x="432494" y="1676928"/>
                  </a:cubicBezTo>
                  <a:cubicBezTo>
                    <a:pt x="436907" y="1683548"/>
                    <a:pt x="432494" y="1685754"/>
                    <a:pt x="432494" y="1692373"/>
                  </a:cubicBezTo>
                  <a:close/>
                  <a:moveTo>
                    <a:pt x="412635" y="1877718"/>
                  </a:moveTo>
                  <a:cubicBezTo>
                    <a:pt x="401602" y="1875512"/>
                    <a:pt x="401602" y="1864479"/>
                    <a:pt x="399395" y="1855654"/>
                  </a:cubicBezTo>
                  <a:cubicBezTo>
                    <a:pt x="406015" y="1860067"/>
                    <a:pt x="414841" y="1868892"/>
                    <a:pt x="412635" y="1877718"/>
                  </a:cubicBezTo>
                  <a:close/>
                  <a:moveTo>
                    <a:pt x="450147" y="1910815"/>
                  </a:moveTo>
                  <a:cubicBezTo>
                    <a:pt x="447940" y="1915229"/>
                    <a:pt x="447940" y="1921848"/>
                    <a:pt x="445734" y="1924055"/>
                  </a:cubicBezTo>
                  <a:cubicBezTo>
                    <a:pt x="439114" y="1910816"/>
                    <a:pt x="421461" y="1899783"/>
                    <a:pt x="421461" y="1886544"/>
                  </a:cubicBezTo>
                  <a:cubicBezTo>
                    <a:pt x="430288" y="1893164"/>
                    <a:pt x="439114" y="1901989"/>
                    <a:pt x="450147" y="1910815"/>
                  </a:cubicBezTo>
                  <a:close/>
                  <a:moveTo>
                    <a:pt x="558271" y="1796078"/>
                  </a:moveTo>
                  <a:cubicBezTo>
                    <a:pt x="556064" y="1793872"/>
                    <a:pt x="556064" y="1789459"/>
                    <a:pt x="551651" y="1789459"/>
                  </a:cubicBezTo>
                  <a:cubicBezTo>
                    <a:pt x="547238" y="1791665"/>
                    <a:pt x="556064" y="1802698"/>
                    <a:pt x="558271" y="1796078"/>
                  </a:cubicBezTo>
                  <a:close/>
                  <a:moveTo>
                    <a:pt x="540618" y="1873305"/>
                  </a:moveTo>
                  <a:cubicBezTo>
                    <a:pt x="525172" y="1868892"/>
                    <a:pt x="514138" y="1857860"/>
                    <a:pt x="507519" y="1844621"/>
                  </a:cubicBezTo>
                  <a:cubicBezTo>
                    <a:pt x="514138" y="1857860"/>
                    <a:pt x="540618" y="1853447"/>
                    <a:pt x="540618" y="1873305"/>
                  </a:cubicBezTo>
                  <a:close/>
                  <a:moveTo>
                    <a:pt x="567097" y="1853447"/>
                  </a:moveTo>
                  <a:cubicBezTo>
                    <a:pt x="567097" y="1842414"/>
                    <a:pt x="560477" y="1842414"/>
                    <a:pt x="556064" y="1838001"/>
                  </a:cubicBezTo>
                  <a:cubicBezTo>
                    <a:pt x="556064" y="1846828"/>
                    <a:pt x="560477" y="1849034"/>
                    <a:pt x="567097" y="1853447"/>
                  </a:cubicBezTo>
                  <a:close/>
                  <a:moveTo>
                    <a:pt x="553857" y="1921848"/>
                  </a:moveTo>
                  <a:cubicBezTo>
                    <a:pt x="549444" y="1928468"/>
                    <a:pt x="549444" y="1919641"/>
                    <a:pt x="545031" y="1921848"/>
                  </a:cubicBezTo>
                  <a:cubicBezTo>
                    <a:pt x="545031" y="1919641"/>
                    <a:pt x="547238" y="1919641"/>
                    <a:pt x="547238" y="1919641"/>
                  </a:cubicBezTo>
                  <a:cubicBezTo>
                    <a:pt x="547238" y="1917435"/>
                    <a:pt x="547238" y="1917435"/>
                    <a:pt x="547238" y="1915228"/>
                  </a:cubicBezTo>
                  <a:cubicBezTo>
                    <a:pt x="540618" y="1910815"/>
                    <a:pt x="553857" y="1917435"/>
                    <a:pt x="553857" y="1921848"/>
                  </a:cubicBezTo>
                  <a:close/>
                  <a:moveTo>
                    <a:pt x="626675" y="1820350"/>
                  </a:moveTo>
                  <a:cubicBezTo>
                    <a:pt x="620055" y="1807111"/>
                    <a:pt x="602403" y="1815937"/>
                    <a:pt x="600196" y="1798285"/>
                  </a:cubicBezTo>
                  <a:cubicBezTo>
                    <a:pt x="595783" y="1796078"/>
                    <a:pt x="593576" y="1793872"/>
                    <a:pt x="586956" y="1796078"/>
                  </a:cubicBezTo>
                  <a:cubicBezTo>
                    <a:pt x="586956" y="1809317"/>
                    <a:pt x="578130" y="1798285"/>
                    <a:pt x="569304" y="1802698"/>
                  </a:cubicBezTo>
                  <a:cubicBezTo>
                    <a:pt x="567097" y="1833589"/>
                    <a:pt x="602402" y="1820350"/>
                    <a:pt x="613436" y="1833588"/>
                  </a:cubicBezTo>
                  <a:cubicBezTo>
                    <a:pt x="620055" y="1831382"/>
                    <a:pt x="620055" y="1822556"/>
                    <a:pt x="626675" y="1820350"/>
                  </a:cubicBezTo>
                  <a:close/>
                  <a:moveTo>
                    <a:pt x="639915" y="1840208"/>
                  </a:moveTo>
                  <a:cubicBezTo>
                    <a:pt x="642121" y="1835795"/>
                    <a:pt x="637708" y="1831382"/>
                    <a:pt x="633295" y="1829175"/>
                  </a:cubicBezTo>
                  <a:cubicBezTo>
                    <a:pt x="631088" y="1835795"/>
                    <a:pt x="635502" y="1840208"/>
                    <a:pt x="639915" y="1840208"/>
                  </a:cubicBezTo>
                  <a:close/>
                  <a:moveTo>
                    <a:pt x="692873" y="1963771"/>
                  </a:moveTo>
                  <a:cubicBezTo>
                    <a:pt x="688460" y="1961565"/>
                    <a:pt x="681840" y="1961565"/>
                    <a:pt x="681840" y="1954945"/>
                  </a:cubicBezTo>
                  <a:cubicBezTo>
                    <a:pt x="688460" y="1954945"/>
                    <a:pt x="692873" y="1957152"/>
                    <a:pt x="692873" y="1963771"/>
                  </a:cubicBezTo>
                  <a:close/>
                  <a:moveTo>
                    <a:pt x="703906" y="1954945"/>
                  </a:moveTo>
                  <a:cubicBezTo>
                    <a:pt x="699493" y="1963771"/>
                    <a:pt x="695080" y="1952739"/>
                    <a:pt x="692873" y="1950532"/>
                  </a:cubicBezTo>
                  <a:cubicBezTo>
                    <a:pt x="690667" y="1943913"/>
                    <a:pt x="701700" y="1954945"/>
                    <a:pt x="703906" y="1954945"/>
                  </a:cubicBezTo>
                  <a:close/>
                  <a:moveTo>
                    <a:pt x="737005" y="1932880"/>
                  </a:moveTo>
                  <a:cubicBezTo>
                    <a:pt x="730386" y="1930674"/>
                    <a:pt x="728179" y="1926261"/>
                    <a:pt x="723766" y="1921848"/>
                  </a:cubicBezTo>
                  <a:cubicBezTo>
                    <a:pt x="728179" y="1919642"/>
                    <a:pt x="737005" y="1926261"/>
                    <a:pt x="737005" y="1932880"/>
                  </a:cubicBezTo>
                  <a:close/>
                  <a:moveTo>
                    <a:pt x="697287" y="2120432"/>
                  </a:moveTo>
                  <a:cubicBezTo>
                    <a:pt x="679634" y="2124845"/>
                    <a:pt x="675220" y="2100573"/>
                    <a:pt x="659774" y="2096160"/>
                  </a:cubicBezTo>
                  <a:lnTo>
                    <a:pt x="659774" y="2087334"/>
                  </a:lnTo>
                  <a:cubicBezTo>
                    <a:pt x="677427" y="2089541"/>
                    <a:pt x="679634" y="2111606"/>
                    <a:pt x="695080" y="2109399"/>
                  </a:cubicBezTo>
                  <a:cubicBezTo>
                    <a:pt x="699493" y="2111606"/>
                    <a:pt x="690667" y="2118225"/>
                    <a:pt x="697287" y="2120432"/>
                  </a:cubicBezTo>
                  <a:close/>
                  <a:moveTo>
                    <a:pt x="745832" y="1961565"/>
                  </a:moveTo>
                  <a:cubicBezTo>
                    <a:pt x="732592" y="1979216"/>
                    <a:pt x="712733" y="1941706"/>
                    <a:pt x="701700" y="1946119"/>
                  </a:cubicBezTo>
                  <a:cubicBezTo>
                    <a:pt x="699493" y="1941706"/>
                    <a:pt x="699493" y="1935087"/>
                    <a:pt x="695080" y="1932881"/>
                  </a:cubicBezTo>
                  <a:cubicBezTo>
                    <a:pt x="692873" y="1932881"/>
                    <a:pt x="692873" y="1937294"/>
                    <a:pt x="690667" y="1939500"/>
                  </a:cubicBezTo>
                  <a:cubicBezTo>
                    <a:pt x="681840" y="1939500"/>
                    <a:pt x="681840" y="1924055"/>
                    <a:pt x="673014" y="1930674"/>
                  </a:cubicBezTo>
                  <a:cubicBezTo>
                    <a:pt x="668601" y="1926261"/>
                    <a:pt x="664187" y="1921848"/>
                    <a:pt x="661981" y="1915228"/>
                  </a:cubicBezTo>
                  <a:cubicBezTo>
                    <a:pt x="666394" y="1915229"/>
                    <a:pt x="673014" y="1915229"/>
                    <a:pt x="673014" y="1908609"/>
                  </a:cubicBezTo>
                  <a:cubicBezTo>
                    <a:pt x="686253" y="1913022"/>
                    <a:pt x="690667" y="1928468"/>
                    <a:pt x="701700" y="1937294"/>
                  </a:cubicBezTo>
                  <a:cubicBezTo>
                    <a:pt x="708320" y="1937293"/>
                    <a:pt x="710526" y="1932880"/>
                    <a:pt x="717146" y="1935087"/>
                  </a:cubicBezTo>
                  <a:cubicBezTo>
                    <a:pt x="719352" y="1950532"/>
                    <a:pt x="734799" y="1952739"/>
                    <a:pt x="745832" y="1961565"/>
                  </a:cubicBezTo>
                  <a:close/>
                  <a:moveTo>
                    <a:pt x="701700" y="2204278"/>
                  </a:moveTo>
                  <a:cubicBezTo>
                    <a:pt x="697287" y="2208691"/>
                    <a:pt x="688460" y="2199865"/>
                    <a:pt x="684047" y="2197659"/>
                  </a:cubicBezTo>
                  <a:cubicBezTo>
                    <a:pt x="690667" y="2193246"/>
                    <a:pt x="697287" y="2202071"/>
                    <a:pt x="701700" y="2204278"/>
                  </a:cubicBezTo>
                  <a:close/>
                  <a:moveTo>
                    <a:pt x="823063" y="1913022"/>
                  </a:moveTo>
                  <a:cubicBezTo>
                    <a:pt x="812030" y="1906403"/>
                    <a:pt x="800997" y="1893164"/>
                    <a:pt x="787757" y="1882131"/>
                  </a:cubicBezTo>
                  <a:cubicBezTo>
                    <a:pt x="785551" y="1899783"/>
                    <a:pt x="812030" y="1910816"/>
                    <a:pt x="823063" y="1913022"/>
                  </a:cubicBezTo>
                  <a:close/>
                  <a:moveTo>
                    <a:pt x="767898" y="2232962"/>
                  </a:moveTo>
                  <a:cubicBezTo>
                    <a:pt x="756865" y="2232962"/>
                    <a:pt x="754658" y="2228549"/>
                    <a:pt x="748038" y="2221930"/>
                  </a:cubicBezTo>
                  <a:cubicBezTo>
                    <a:pt x="748038" y="2217517"/>
                    <a:pt x="754658" y="2221930"/>
                    <a:pt x="756865" y="2219724"/>
                  </a:cubicBezTo>
                  <a:cubicBezTo>
                    <a:pt x="756865" y="2228549"/>
                    <a:pt x="767898" y="2224137"/>
                    <a:pt x="767898" y="2232962"/>
                  </a:cubicBezTo>
                  <a:close/>
                  <a:moveTo>
                    <a:pt x="920153" y="1994662"/>
                  </a:moveTo>
                  <a:cubicBezTo>
                    <a:pt x="920153" y="1990249"/>
                    <a:pt x="917947" y="1988042"/>
                    <a:pt x="913534" y="1988043"/>
                  </a:cubicBezTo>
                  <a:cubicBezTo>
                    <a:pt x="911327" y="1994662"/>
                    <a:pt x="917947" y="1996869"/>
                    <a:pt x="920153" y="1994662"/>
                  </a:cubicBezTo>
                  <a:close/>
                  <a:moveTo>
                    <a:pt x="913534" y="2069682"/>
                  </a:moveTo>
                  <a:cubicBezTo>
                    <a:pt x="909120" y="2076302"/>
                    <a:pt x="902501" y="2063063"/>
                    <a:pt x="902501" y="2076302"/>
                  </a:cubicBezTo>
                  <a:cubicBezTo>
                    <a:pt x="891468" y="2078508"/>
                    <a:pt x="891468" y="2067476"/>
                    <a:pt x="887054" y="2063063"/>
                  </a:cubicBezTo>
                  <a:cubicBezTo>
                    <a:pt x="884848" y="2063063"/>
                    <a:pt x="884848" y="2067476"/>
                    <a:pt x="880434" y="2065270"/>
                  </a:cubicBezTo>
                  <a:cubicBezTo>
                    <a:pt x="880435" y="2054237"/>
                    <a:pt x="864988" y="2056443"/>
                    <a:pt x="864988" y="2045411"/>
                  </a:cubicBezTo>
                  <a:cubicBezTo>
                    <a:pt x="873815" y="2038792"/>
                    <a:pt x="884848" y="2040998"/>
                    <a:pt x="893674" y="2045411"/>
                  </a:cubicBezTo>
                  <a:cubicBezTo>
                    <a:pt x="893674" y="2060856"/>
                    <a:pt x="906914" y="2063063"/>
                    <a:pt x="913534" y="2069682"/>
                  </a:cubicBezTo>
                  <a:close/>
                  <a:moveTo>
                    <a:pt x="951046" y="2085128"/>
                  </a:moveTo>
                  <a:cubicBezTo>
                    <a:pt x="942219" y="2089541"/>
                    <a:pt x="942219" y="2080715"/>
                    <a:pt x="935600" y="2078509"/>
                  </a:cubicBezTo>
                  <a:cubicBezTo>
                    <a:pt x="940013" y="2071889"/>
                    <a:pt x="944426" y="2080715"/>
                    <a:pt x="951046" y="2078508"/>
                  </a:cubicBezTo>
                  <a:cubicBezTo>
                    <a:pt x="953253" y="2082921"/>
                    <a:pt x="946633" y="2085128"/>
                    <a:pt x="951046" y="2085128"/>
                  </a:cubicBezTo>
                  <a:close/>
                  <a:moveTo>
                    <a:pt x="946633" y="2120432"/>
                  </a:moveTo>
                  <a:cubicBezTo>
                    <a:pt x="931186" y="2120432"/>
                    <a:pt x="926773" y="2111606"/>
                    <a:pt x="922360" y="2100573"/>
                  </a:cubicBezTo>
                  <a:cubicBezTo>
                    <a:pt x="926773" y="2100573"/>
                    <a:pt x="928980" y="2100573"/>
                    <a:pt x="928980" y="2098367"/>
                  </a:cubicBezTo>
                  <a:cubicBezTo>
                    <a:pt x="931186" y="2109399"/>
                    <a:pt x="946633" y="2107193"/>
                    <a:pt x="946633" y="2120432"/>
                  </a:cubicBezTo>
                  <a:close/>
                  <a:moveTo>
                    <a:pt x="995178" y="2045411"/>
                  </a:moveTo>
                  <a:cubicBezTo>
                    <a:pt x="986351" y="2045411"/>
                    <a:pt x="979732" y="2034379"/>
                    <a:pt x="973112" y="2036585"/>
                  </a:cubicBezTo>
                  <a:cubicBezTo>
                    <a:pt x="977525" y="2043205"/>
                    <a:pt x="988558" y="2049824"/>
                    <a:pt x="995178" y="2045411"/>
                  </a:cubicBezTo>
                  <a:close/>
                  <a:moveTo>
                    <a:pt x="1008418" y="2056443"/>
                  </a:moveTo>
                  <a:cubicBezTo>
                    <a:pt x="1008417" y="2049824"/>
                    <a:pt x="1004004" y="2049824"/>
                    <a:pt x="999591" y="2049824"/>
                  </a:cubicBezTo>
                  <a:cubicBezTo>
                    <a:pt x="997384" y="2056444"/>
                    <a:pt x="1004004" y="2054237"/>
                    <a:pt x="1008418" y="2056443"/>
                  </a:cubicBezTo>
                  <a:close/>
                  <a:moveTo>
                    <a:pt x="1006211" y="2140290"/>
                  </a:moveTo>
                  <a:cubicBezTo>
                    <a:pt x="1004004" y="2149116"/>
                    <a:pt x="992971" y="2135877"/>
                    <a:pt x="988558" y="2135877"/>
                  </a:cubicBezTo>
                  <a:cubicBezTo>
                    <a:pt x="992971" y="2131464"/>
                    <a:pt x="1001798" y="2138084"/>
                    <a:pt x="1006211" y="2140290"/>
                  </a:cubicBezTo>
                  <a:close/>
                  <a:moveTo>
                    <a:pt x="1021657" y="2173387"/>
                  </a:moveTo>
                  <a:cubicBezTo>
                    <a:pt x="1012831" y="2177800"/>
                    <a:pt x="1012831" y="2164561"/>
                    <a:pt x="1015037" y="2157942"/>
                  </a:cubicBezTo>
                  <a:cubicBezTo>
                    <a:pt x="1017244" y="2157942"/>
                    <a:pt x="1019450" y="2157942"/>
                    <a:pt x="1021657" y="2157942"/>
                  </a:cubicBezTo>
                  <a:cubicBezTo>
                    <a:pt x="1023864" y="2162355"/>
                    <a:pt x="1012831" y="2168974"/>
                    <a:pt x="1021657" y="2173387"/>
                  </a:cubicBezTo>
                  <a:close/>
                  <a:moveTo>
                    <a:pt x="1094475" y="2078508"/>
                  </a:moveTo>
                  <a:cubicBezTo>
                    <a:pt x="1090062" y="2080715"/>
                    <a:pt x="1081235" y="2078509"/>
                    <a:pt x="1079029" y="2069682"/>
                  </a:cubicBezTo>
                  <a:cubicBezTo>
                    <a:pt x="1090062" y="2067476"/>
                    <a:pt x="1085649" y="2078508"/>
                    <a:pt x="1094475" y="2078508"/>
                  </a:cubicBezTo>
                  <a:close/>
                  <a:moveTo>
                    <a:pt x="1140814" y="2093954"/>
                  </a:moveTo>
                  <a:cubicBezTo>
                    <a:pt x="1123161" y="2098367"/>
                    <a:pt x="1112128" y="2089541"/>
                    <a:pt x="1094475" y="2087334"/>
                  </a:cubicBezTo>
                  <a:cubicBezTo>
                    <a:pt x="1107715" y="2082922"/>
                    <a:pt x="1125367" y="2093954"/>
                    <a:pt x="1140814" y="2093954"/>
                  </a:cubicBezTo>
                  <a:close/>
                  <a:moveTo>
                    <a:pt x="1165086" y="2208691"/>
                  </a:moveTo>
                  <a:cubicBezTo>
                    <a:pt x="1156260" y="2208691"/>
                    <a:pt x="1140814" y="2199865"/>
                    <a:pt x="1127574" y="2208691"/>
                  </a:cubicBezTo>
                  <a:cubicBezTo>
                    <a:pt x="1129781" y="2191039"/>
                    <a:pt x="1160673" y="2199865"/>
                    <a:pt x="1165086" y="2208691"/>
                  </a:cubicBezTo>
                  <a:close/>
                  <a:moveTo>
                    <a:pt x="1105508" y="2438165"/>
                  </a:moveTo>
                  <a:cubicBezTo>
                    <a:pt x="1105508" y="2440372"/>
                    <a:pt x="1094475" y="2435959"/>
                    <a:pt x="1094475" y="2431546"/>
                  </a:cubicBezTo>
                  <a:cubicBezTo>
                    <a:pt x="1101095" y="2429339"/>
                    <a:pt x="1103301" y="2433752"/>
                    <a:pt x="1105508" y="2438165"/>
                  </a:cubicBezTo>
                  <a:close/>
                  <a:moveTo>
                    <a:pt x="1204805" y="2206485"/>
                  </a:moveTo>
                  <a:cubicBezTo>
                    <a:pt x="1200392" y="2213104"/>
                    <a:pt x="1191565" y="2208691"/>
                    <a:pt x="1191565" y="2204278"/>
                  </a:cubicBezTo>
                  <a:cubicBezTo>
                    <a:pt x="1195979" y="2195452"/>
                    <a:pt x="1200392" y="2204278"/>
                    <a:pt x="1204805" y="2206485"/>
                  </a:cubicBezTo>
                  <a:close/>
                  <a:moveTo>
                    <a:pt x="1306309" y="1871099"/>
                  </a:moveTo>
                  <a:cubicBezTo>
                    <a:pt x="1294172" y="1873306"/>
                    <a:pt x="1285898" y="1867789"/>
                    <a:pt x="1276520" y="1862273"/>
                  </a:cubicBezTo>
                  <a:lnTo>
                    <a:pt x="1271618" y="1859964"/>
                  </a:lnTo>
                  <a:lnTo>
                    <a:pt x="1299210" y="1858136"/>
                  </a:lnTo>
                  <a:lnTo>
                    <a:pt x="1297483" y="1860067"/>
                  </a:lnTo>
                  <a:cubicBezTo>
                    <a:pt x="1297483" y="1864479"/>
                    <a:pt x="1304102" y="1864479"/>
                    <a:pt x="1306309" y="1871099"/>
                  </a:cubicBezTo>
                  <a:close/>
                  <a:moveTo>
                    <a:pt x="1352647" y="1860067"/>
                  </a:moveTo>
                  <a:cubicBezTo>
                    <a:pt x="1346028" y="1862273"/>
                    <a:pt x="1337201" y="1863928"/>
                    <a:pt x="1328926" y="1863100"/>
                  </a:cubicBezTo>
                  <a:lnTo>
                    <a:pt x="1318216" y="1856877"/>
                  </a:lnTo>
                  <a:lnTo>
                    <a:pt x="1335868" y="1855708"/>
                  </a:lnTo>
                  <a:lnTo>
                    <a:pt x="1337477" y="1858412"/>
                  </a:lnTo>
                  <a:cubicBezTo>
                    <a:pt x="1341614" y="1860067"/>
                    <a:pt x="1347131" y="1860067"/>
                    <a:pt x="1352647" y="1860067"/>
                  </a:cubicBezTo>
                  <a:close/>
                  <a:moveTo>
                    <a:pt x="1204805" y="2367558"/>
                  </a:moveTo>
                  <a:cubicBezTo>
                    <a:pt x="1198185" y="2378590"/>
                    <a:pt x="1189359" y="2365351"/>
                    <a:pt x="1180532" y="2369765"/>
                  </a:cubicBezTo>
                  <a:cubicBezTo>
                    <a:pt x="1182739" y="2360938"/>
                    <a:pt x="1173913" y="2365352"/>
                    <a:pt x="1173913" y="2358732"/>
                  </a:cubicBezTo>
                  <a:cubicBezTo>
                    <a:pt x="1180532" y="2365352"/>
                    <a:pt x="1198185" y="2360939"/>
                    <a:pt x="1204805" y="2367558"/>
                  </a:cubicBezTo>
                  <a:close/>
                  <a:moveTo>
                    <a:pt x="1371610" y="1911677"/>
                  </a:moveTo>
                  <a:cubicBezTo>
                    <a:pt x="1373059" y="1910401"/>
                    <a:pt x="1373610" y="1908609"/>
                    <a:pt x="1372507" y="1906402"/>
                  </a:cubicBezTo>
                  <a:cubicBezTo>
                    <a:pt x="1365887" y="1904196"/>
                    <a:pt x="1363680" y="1908609"/>
                    <a:pt x="1354854" y="1906403"/>
                  </a:cubicBezTo>
                  <a:cubicBezTo>
                    <a:pt x="1354854" y="1914677"/>
                    <a:pt x="1367266" y="1915504"/>
                    <a:pt x="1371610" y="1911677"/>
                  </a:cubicBezTo>
                  <a:close/>
                  <a:moveTo>
                    <a:pt x="1346028" y="2025553"/>
                  </a:moveTo>
                  <a:cubicBezTo>
                    <a:pt x="1339408" y="2027759"/>
                    <a:pt x="1337201" y="2025553"/>
                    <a:pt x="1330581" y="2029966"/>
                  </a:cubicBezTo>
                  <a:cubicBezTo>
                    <a:pt x="1330582" y="2021140"/>
                    <a:pt x="1341615" y="2023346"/>
                    <a:pt x="1346028" y="2025553"/>
                  </a:cubicBezTo>
                  <a:close/>
                  <a:moveTo>
                    <a:pt x="1357061" y="2032172"/>
                  </a:moveTo>
                  <a:cubicBezTo>
                    <a:pt x="1350441" y="2047618"/>
                    <a:pt x="1328375" y="2032172"/>
                    <a:pt x="1317342" y="2036585"/>
                  </a:cubicBezTo>
                  <a:cubicBezTo>
                    <a:pt x="1326168" y="2025553"/>
                    <a:pt x="1341614" y="2036585"/>
                    <a:pt x="1357061" y="2032172"/>
                  </a:cubicBezTo>
                  <a:close/>
                  <a:moveTo>
                    <a:pt x="1407813" y="1871099"/>
                  </a:moveTo>
                  <a:cubicBezTo>
                    <a:pt x="1401193" y="1871099"/>
                    <a:pt x="1396780" y="1873305"/>
                    <a:pt x="1398986" y="1879925"/>
                  </a:cubicBezTo>
                  <a:cubicBezTo>
                    <a:pt x="1392366" y="1868892"/>
                    <a:pt x="1368094" y="1877718"/>
                    <a:pt x="1365887" y="1862273"/>
                  </a:cubicBezTo>
                  <a:cubicBezTo>
                    <a:pt x="1385747" y="1864479"/>
                    <a:pt x="1392366" y="1851241"/>
                    <a:pt x="1407813" y="1860067"/>
                  </a:cubicBezTo>
                  <a:cubicBezTo>
                    <a:pt x="1405606" y="1864479"/>
                    <a:pt x="1410019" y="1864479"/>
                    <a:pt x="1407813" y="1871099"/>
                  </a:cubicBezTo>
                  <a:close/>
                  <a:moveTo>
                    <a:pt x="1337201" y="2155736"/>
                  </a:moveTo>
                  <a:cubicBezTo>
                    <a:pt x="1330581" y="2164561"/>
                    <a:pt x="1317342" y="2151322"/>
                    <a:pt x="1308515" y="2151323"/>
                  </a:cubicBezTo>
                  <a:cubicBezTo>
                    <a:pt x="1306309" y="2149116"/>
                    <a:pt x="1330581" y="2151323"/>
                    <a:pt x="1337201" y="2155736"/>
                  </a:cubicBezTo>
                  <a:close/>
                  <a:moveTo>
                    <a:pt x="1317342" y="2235169"/>
                  </a:moveTo>
                  <a:cubicBezTo>
                    <a:pt x="1310722" y="2239582"/>
                    <a:pt x="1306309" y="2230756"/>
                    <a:pt x="1299689" y="2228549"/>
                  </a:cubicBezTo>
                  <a:cubicBezTo>
                    <a:pt x="1304102" y="2221930"/>
                    <a:pt x="1317342" y="2226343"/>
                    <a:pt x="1317342" y="2235169"/>
                  </a:cubicBezTo>
                  <a:close/>
                  <a:moveTo>
                    <a:pt x="1365887" y="2071889"/>
                  </a:moveTo>
                  <a:cubicBezTo>
                    <a:pt x="1363681" y="2080715"/>
                    <a:pt x="1354854" y="2076302"/>
                    <a:pt x="1348234" y="2074095"/>
                  </a:cubicBezTo>
                  <a:cubicBezTo>
                    <a:pt x="1350441" y="2069683"/>
                    <a:pt x="1361474" y="2074096"/>
                    <a:pt x="1365887" y="2071889"/>
                  </a:cubicBezTo>
                  <a:close/>
                  <a:moveTo>
                    <a:pt x="1460771" y="1882131"/>
                  </a:moveTo>
                  <a:cubicBezTo>
                    <a:pt x="1451945" y="1888751"/>
                    <a:pt x="1440912" y="1888751"/>
                    <a:pt x="1429879" y="1888751"/>
                  </a:cubicBezTo>
                  <a:cubicBezTo>
                    <a:pt x="1436498" y="1879925"/>
                    <a:pt x="1451945" y="1879925"/>
                    <a:pt x="1460771" y="1882131"/>
                  </a:cubicBezTo>
                  <a:close/>
                  <a:moveTo>
                    <a:pt x="1416639" y="2058650"/>
                  </a:moveTo>
                  <a:cubicBezTo>
                    <a:pt x="1414432" y="2067476"/>
                    <a:pt x="1401193" y="2067476"/>
                    <a:pt x="1396780" y="2067476"/>
                  </a:cubicBezTo>
                  <a:cubicBezTo>
                    <a:pt x="1396780" y="2063063"/>
                    <a:pt x="1390160" y="2060856"/>
                    <a:pt x="1390160" y="2052031"/>
                  </a:cubicBezTo>
                  <a:cubicBezTo>
                    <a:pt x="1401193" y="2052030"/>
                    <a:pt x="1410019" y="2054237"/>
                    <a:pt x="1416639" y="2058650"/>
                  </a:cubicBezTo>
                  <a:close/>
                  <a:moveTo>
                    <a:pt x="1465184" y="1952739"/>
                  </a:moveTo>
                  <a:cubicBezTo>
                    <a:pt x="1447531" y="1957152"/>
                    <a:pt x="1432085" y="1954945"/>
                    <a:pt x="1416639" y="1963771"/>
                  </a:cubicBezTo>
                  <a:cubicBezTo>
                    <a:pt x="1405606" y="1957152"/>
                    <a:pt x="1401193" y="1961565"/>
                    <a:pt x="1387953" y="1954945"/>
                  </a:cubicBezTo>
                  <a:cubicBezTo>
                    <a:pt x="1387953" y="1957152"/>
                    <a:pt x="1390160" y="1959358"/>
                    <a:pt x="1394573" y="1959358"/>
                  </a:cubicBezTo>
                  <a:cubicBezTo>
                    <a:pt x="1387953" y="1968184"/>
                    <a:pt x="1383540" y="1959358"/>
                    <a:pt x="1374713" y="1959358"/>
                  </a:cubicBezTo>
                  <a:cubicBezTo>
                    <a:pt x="1383540" y="1961565"/>
                    <a:pt x="1374713" y="1968184"/>
                    <a:pt x="1383540" y="1968184"/>
                  </a:cubicBezTo>
                  <a:cubicBezTo>
                    <a:pt x="1385747" y="1981423"/>
                    <a:pt x="1379127" y="1981423"/>
                    <a:pt x="1383540" y="1992455"/>
                  </a:cubicBezTo>
                  <a:cubicBezTo>
                    <a:pt x="1383540" y="1994662"/>
                    <a:pt x="1381333" y="1994662"/>
                    <a:pt x="1376920" y="1994662"/>
                  </a:cubicBezTo>
                  <a:cubicBezTo>
                    <a:pt x="1381333" y="2001282"/>
                    <a:pt x="1372507" y="2007901"/>
                    <a:pt x="1383540" y="2010107"/>
                  </a:cubicBezTo>
                  <a:cubicBezTo>
                    <a:pt x="1368094" y="2021140"/>
                    <a:pt x="1343821" y="2014520"/>
                    <a:pt x="1332788" y="2001281"/>
                  </a:cubicBezTo>
                  <a:cubicBezTo>
                    <a:pt x="1308515" y="2003488"/>
                    <a:pt x="1286449" y="1990249"/>
                    <a:pt x="1275416" y="2007901"/>
                  </a:cubicBezTo>
                  <a:cubicBezTo>
                    <a:pt x="1277623" y="2018933"/>
                    <a:pt x="1288656" y="2021140"/>
                    <a:pt x="1288656" y="2032172"/>
                  </a:cubicBezTo>
                  <a:cubicBezTo>
                    <a:pt x="1259970" y="2034379"/>
                    <a:pt x="1229078" y="2034379"/>
                    <a:pt x="1209218" y="2016727"/>
                  </a:cubicBezTo>
                  <a:cubicBezTo>
                    <a:pt x="1202599" y="2023346"/>
                    <a:pt x="1189359" y="2023346"/>
                    <a:pt x="1184946" y="2032172"/>
                  </a:cubicBezTo>
                  <a:cubicBezTo>
                    <a:pt x="1189359" y="2040998"/>
                    <a:pt x="1193772" y="2054237"/>
                    <a:pt x="1202599" y="2049824"/>
                  </a:cubicBezTo>
                  <a:cubicBezTo>
                    <a:pt x="1200392" y="2045411"/>
                    <a:pt x="1195979" y="2043205"/>
                    <a:pt x="1193772" y="2036585"/>
                  </a:cubicBezTo>
                  <a:cubicBezTo>
                    <a:pt x="1213631" y="2018933"/>
                    <a:pt x="1240111" y="2056443"/>
                    <a:pt x="1259970" y="2045411"/>
                  </a:cubicBezTo>
                  <a:cubicBezTo>
                    <a:pt x="1282036" y="2056444"/>
                    <a:pt x="1328375" y="2043205"/>
                    <a:pt x="1354854" y="2060856"/>
                  </a:cubicBezTo>
                  <a:cubicBezTo>
                    <a:pt x="1350441" y="2065270"/>
                    <a:pt x="1337201" y="2060857"/>
                    <a:pt x="1330581" y="2063063"/>
                  </a:cubicBezTo>
                  <a:cubicBezTo>
                    <a:pt x="1330582" y="2065269"/>
                    <a:pt x="1330582" y="2065269"/>
                    <a:pt x="1330582" y="2065269"/>
                  </a:cubicBezTo>
                  <a:cubicBezTo>
                    <a:pt x="1317342" y="2058650"/>
                    <a:pt x="1299689" y="2065269"/>
                    <a:pt x="1282036" y="2063063"/>
                  </a:cubicBezTo>
                  <a:cubicBezTo>
                    <a:pt x="1275416" y="2067476"/>
                    <a:pt x="1286449" y="2069682"/>
                    <a:pt x="1284243" y="2076302"/>
                  </a:cubicBezTo>
                  <a:cubicBezTo>
                    <a:pt x="1253350" y="2067476"/>
                    <a:pt x="1220251" y="2060856"/>
                    <a:pt x="1191565" y="2063063"/>
                  </a:cubicBezTo>
                  <a:cubicBezTo>
                    <a:pt x="1191565" y="2067476"/>
                    <a:pt x="1195979" y="2069682"/>
                    <a:pt x="1200392" y="2069683"/>
                  </a:cubicBezTo>
                  <a:cubicBezTo>
                    <a:pt x="1218045" y="2056444"/>
                    <a:pt x="1231284" y="2089541"/>
                    <a:pt x="1242317" y="2078509"/>
                  </a:cubicBezTo>
                  <a:cubicBezTo>
                    <a:pt x="1253350" y="2071889"/>
                    <a:pt x="1266590" y="2082921"/>
                    <a:pt x="1275416" y="2085128"/>
                  </a:cubicBezTo>
                  <a:cubicBezTo>
                    <a:pt x="1266590" y="2087334"/>
                    <a:pt x="1255557" y="2080715"/>
                    <a:pt x="1244524" y="2087334"/>
                  </a:cubicBezTo>
                  <a:cubicBezTo>
                    <a:pt x="1215838" y="2080715"/>
                    <a:pt x="1182739" y="2071889"/>
                    <a:pt x="1158467" y="2054237"/>
                  </a:cubicBezTo>
                  <a:cubicBezTo>
                    <a:pt x="1143020" y="2058650"/>
                    <a:pt x="1125367" y="2047618"/>
                    <a:pt x="1105508" y="2047618"/>
                  </a:cubicBezTo>
                  <a:cubicBezTo>
                    <a:pt x="1114334" y="2054237"/>
                    <a:pt x="1123161" y="2056443"/>
                    <a:pt x="1134194" y="2060856"/>
                  </a:cubicBezTo>
                  <a:cubicBezTo>
                    <a:pt x="1123161" y="2063063"/>
                    <a:pt x="1109921" y="2056444"/>
                    <a:pt x="1096682" y="2056443"/>
                  </a:cubicBezTo>
                  <a:cubicBezTo>
                    <a:pt x="1094475" y="2060856"/>
                    <a:pt x="1096682" y="2060856"/>
                    <a:pt x="1094475" y="2067476"/>
                  </a:cubicBezTo>
                  <a:cubicBezTo>
                    <a:pt x="1081235" y="2067476"/>
                    <a:pt x="1072409" y="2045411"/>
                    <a:pt x="1063583" y="2060856"/>
                  </a:cubicBezTo>
                  <a:cubicBezTo>
                    <a:pt x="1067996" y="2063063"/>
                    <a:pt x="1072409" y="2067476"/>
                    <a:pt x="1076822" y="2067476"/>
                  </a:cubicBezTo>
                  <a:cubicBezTo>
                    <a:pt x="1056963" y="2067476"/>
                    <a:pt x="1019450" y="2043205"/>
                    <a:pt x="1037103" y="2023346"/>
                  </a:cubicBezTo>
                  <a:cubicBezTo>
                    <a:pt x="1030483" y="2014520"/>
                    <a:pt x="1026070" y="2016727"/>
                    <a:pt x="1015037" y="2014520"/>
                  </a:cubicBezTo>
                  <a:cubicBezTo>
                    <a:pt x="1010624" y="2014520"/>
                    <a:pt x="1019451" y="2021140"/>
                    <a:pt x="1008417" y="2018933"/>
                  </a:cubicBezTo>
                  <a:cubicBezTo>
                    <a:pt x="1012831" y="2034379"/>
                    <a:pt x="1021657" y="2040998"/>
                    <a:pt x="1017244" y="2054237"/>
                  </a:cubicBezTo>
                  <a:cubicBezTo>
                    <a:pt x="1012831" y="2054237"/>
                    <a:pt x="1012831" y="2052031"/>
                    <a:pt x="1010624" y="2052031"/>
                  </a:cubicBezTo>
                  <a:cubicBezTo>
                    <a:pt x="1010624" y="2060856"/>
                    <a:pt x="1017244" y="2058650"/>
                    <a:pt x="1017244" y="2067476"/>
                  </a:cubicBezTo>
                  <a:cubicBezTo>
                    <a:pt x="1004004" y="2058650"/>
                    <a:pt x="1004004" y="2074095"/>
                    <a:pt x="995178" y="2076302"/>
                  </a:cubicBezTo>
                  <a:cubicBezTo>
                    <a:pt x="992971" y="2076302"/>
                    <a:pt x="990765" y="2071889"/>
                    <a:pt x="988558" y="2069682"/>
                  </a:cubicBezTo>
                  <a:cubicBezTo>
                    <a:pt x="981938" y="2067476"/>
                    <a:pt x="977525" y="2071889"/>
                    <a:pt x="975318" y="2071889"/>
                  </a:cubicBezTo>
                  <a:cubicBezTo>
                    <a:pt x="959872" y="2067476"/>
                    <a:pt x="944426" y="2056443"/>
                    <a:pt x="926773" y="2052031"/>
                  </a:cubicBezTo>
                  <a:cubicBezTo>
                    <a:pt x="926773" y="2038792"/>
                    <a:pt x="913534" y="2014520"/>
                    <a:pt x="902501" y="2025553"/>
                  </a:cubicBezTo>
                  <a:cubicBezTo>
                    <a:pt x="882641" y="2014520"/>
                    <a:pt x="864988" y="2001282"/>
                    <a:pt x="840716" y="1994662"/>
                  </a:cubicBezTo>
                  <a:cubicBezTo>
                    <a:pt x="834096" y="1999075"/>
                    <a:pt x="847335" y="1999075"/>
                    <a:pt x="845129" y="2007901"/>
                  </a:cubicBezTo>
                  <a:cubicBezTo>
                    <a:pt x="840716" y="2003488"/>
                    <a:pt x="838509" y="2007901"/>
                    <a:pt x="836302" y="2007901"/>
                  </a:cubicBezTo>
                  <a:cubicBezTo>
                    <a:pt x="823063" y="2005694"/>
                    <a:pt x="814236" y="1992455"/>
                    <a:pt x="800997" y="1988042"/>
                  </a:cubicBezTo>
                  <a:cubicBezTo>
                    <a:pt x="798790" y="1977010"/>
                    <a:pt x="792170" y="1970391"/>
                    <a:pt x="781137" y="1974804"/>
                  </a:cubicBezTo>
                  <a:cubicBezTo>
                    <a:pt x="781137" y="1979217"/>
                    <a:pt x="785551" y="1985836"/>
                    <a:pt x="783344" y="1999075"/>
                  </a:cubicBezTo>
                  <a:cubicBezTo>
                    <a:pt x="781137" y="1996868"/>
                    <a:pt x="781137" y="1996868"/>
                    <a:pt x="778931" y="1996869"/>
                  </a:cubicBezTo>
                  <a:cubicBezTo>
                    <a:pt x="783344" y="2003488"/>
                    <a:pt x="783344" y="2005695"/>
                    <a:pt x="783344" y="2014520"/>
                  </a:cubicBezTo>
                  <a:cubicBezTo>
                    <a:pt x="778931" y="2012314"/>
                    <a:pt x="776724" y="2010107"/>
                    <a:pt x="770104" y="2007901"/>
                  </a:cubicBezTo>
                  <a:cubicBezTo>
                    <a:pt x="772311" y="2001282"/>
                    <a:pt x="770104" y="1994662"/>
                    <a:pt x="763485" y="1994662"/>
                  </a:cubicBezTo>
                  <a:cubicBezTo>
                    <a:pt x="772311" y="1988042"/>
                    <a:pt x="750245" y="1981423"/>
                    <a:pt x="756865" y="1963771"/>
                  </a:cubicBezTo>
                  <a:cubicBezTo>
                    <a:pt x="756865" y="1963771"/>
                    <a:pt x="761278" y="1963771"/>
                    <a:pt x="761278" y="1963771"/>
                  </a:cubicBezTo>
                  <a:cubicBezTo>
                    <a:pt x="763485" y="1961565"/>
                    <a:pt x="763485" y="1946119"/>
                    <a:pt x="772311" y="1954945"/>
                  </a:cubicBezTo>
                  <a:cubicBezTo>
                    <a:pt x="776724" y="1952739"/>
                    <a:pt x="774518" y="1948326"/>
                    <a:pt x="776724" y="1946119"/>
                  </a:cubicBezTo>
                  <a:cubicBezTo>
                    <a:pt x="778931" y="1948326"/>
                    <a:pt x="781137" y="1946119"/>
                    <a:pt x="787757" y="1948326"/>
                  </a:cubicBezTo>
                  <a:cubicBezTo>
                    <a:pt x="789964" y="1948326"/>
                    <a:pt x="787757" y="1939500"/>
                    <a:pt x="794377" y="1941706"/>
                  </a:cubicBezTo>
                  <a:cubicBezTo>
                    <a:pt x="789964" y="1937293"/>
                    <a:pt x="783344" y="1935087"/>
                    <a:pt x="787757" y="1926261"/>
                  </a:cubicBezTo>
                  <a:cubicBezTo>
                    <a:pt x="794377" y="1926261"/>
                    <a:pt x="800997" y="1937293"/>
                    <a:pt x="796584" y="1924055"/>
                  </a:cubicBezTo>
                  <a:cubicBezTo>
                    <a:pt x="803203" y="1926261"/>
                    <a:pt x="805410" y="1928468"/>
                    <a:pt x="807617" y="1932881"/>
                  </a:cubicBezTo>
                  <a:cubicBezTo>
                    <a:pt x="809823" y="1939500"/>
                    <a:pt x="803203" y="1937293"/>
                    <a:pt x="803203" y="1943913"/>
                  </a:cubicBezTo>
                  <a:cubicBezTo>
                    <a:pt x="809823" y="1952739"/>
                    <a:pt x="814236" y="1959358"/>
                    <a:pt x="827476" y="1959358"/>
                  </a:cubicBezTo>
                  <a:cubicBezTo>
                    <a:pt x="829683" y="1957152"/>
                    <a:pt x="829683" y="1954945"/>
                    <a:pt x="834096" y="1950532"/>
                  </a:cubicBezTo>
                  <a:cubicBezTo>
                    <a:pt x="845129" y="1950532"/>
                    <a:pt x="851749" y="1952739"/>
                    <a:pt x="851749" y="1963771"/>
                  </a:cubicBezTo>
                  <a:cubicBezTo>
                    <a:pt x="871608" y="1963771"/>
                    <a:pt x="878228" y="1977010"/>
                    <a:pt x="893674" y="1979217"/>
                  </a:cubicBezTo>
                  <a:cubicBezTo>
                    <a:pt x="900294" y="1977010"/>
                    <a:pt x="889261" y="1974804"/>
                    <a:pt x="893674" y="1970391"/>
                  </a:cubicBezTo>
                  <a:cubicBezTo>
                    <a:pt x="902500" y="1977010"/>
                    <a:pt x="915740" y="1981423"/>
                    <a:pt x="926773" y="1983630"/>
                  </a:cubicBezTo>
                  <a:cubicBezTo>
                    <a:pt x="928980" y="1983630"/>
                    <a:pt x="926773" y="1985836"/>
                    <a:pt x="928980" y="1990249"/>
                  </a:cubicBezTo>
                  <a:cubicBezTo>
                    <a:pt x="931186" y="1990249"/>
                    <a:pt x="933393" y="1988043"/>
                    <a:pt x="935600" y="1988043"/>
                  </a:cubicBezTo>
                  <a:cubicBezTo>
                    <a:pt x="937806" y="2001281"/>
                    <a:pt x="953252" y="2005695"/>
                    <a:pt x="962079" y="2003488"/>
                  </a:cubicBezTo>
                  <a:cubicBezTo>
                    <a:pt x="948839" y="1994662"/>
                    <a:pt x="946633" y="1972597"/>
                    <a:pt x="933393" y="1970391"/>
                  </a:cubicBezTo>
                  <a:cubicBezTo>
                    <a:pt x="931186" y="1968184"/>
                    <a:pt x="928980" y="1972597"/>
                    <a:pt x="928980" y="1972597"/>
                  </a:cubicBezTo>
                  <a:cubicBezTo>
                    <a:pt x="913534" y="1965978"/>
                    <a:pt x="906914" y="1952739"/>
                    <a:pt x="889261" y="1948326"/>
                  </a:cubicBezTo>
                  <a:cubicBezTo>
                    <a:pt x="889261" y="1939500"/>
                    <a:pt x="891468" y="1948326"/>
                    <a:pt x="895881" y="1946119"/>
                  </a:cubicBezTo>
                  <a:cubicBezTo>
                    <a:pt x="882641" y="1924055"/>
                    <a:pt x="845129" y="1928467"/>
                    <a:pt x="825269" y="1910815"/>
                  </a:cubicBezTo>
                  <a:cubicBezTo>
                    <a:pt x="820856" y="1913022"/>
                    <a:pt x="827476" y="1917435"/>
                    <a:pt x="825270" y="1921848"/>
                  </a:cubicBezTo>
                  <a:cubicBezTo>
                    <a:pt x="820856" y="1926261"/>
                    <a:pt x="812030" y="1919641"/>
                    <a:pt x="812030" y="1928467"/>
                  </a:cubicBezTo>
                  <a:cubicBezTo>
                    <a:pt x="807617" y="1915228"/>
                    <a:pt x="794377" y="1906402"/>
                    <a:pt x="774518" y="1910815"/>
                  </a:cubicBezTo>
                  <a:cubicBezTo>
                    <a:pt x="767898" y="1904196"/>
                    <a:pt x="763485" y="1895370"/>
                    <a:pt x="752452" y="1890957"/>
                  </a:cubicBezTo>
                  <a:cubicBezTo>
                    <a:pt x="752452" y="1888751"/>
                    <a:pt x="756865" y="1888751"/>
                    <a:pt x="756865" y="1884338"/>
                  </a:cubicBezTo>
                  <a:cubicBezTo>
                    <a:pt x="748038" y="1875512"/>
                    <a:pt x="739212" y="1866686"/>
                    <a:pt x="728179" y="1871099"/>
                  </a:cubicBezTo>
                  <a:cubicBezTo>
                    <a:pt x="732592" y="1879925"/>
                    <a:pt x="730385" y="1886544"/>
                    <a:pt x="739212" y="1895370"/>
                  </a:cubicBezTo>
                  <a:cubicBezTo>
                    <a:pt x="761278" y="1895370"/>
                    <a:pt x="752452" y="1913022"/>
                    <a:pt x="763485" y="1917435"/>
                  </a:cubicBezTo>
                  <a:cubicBezTo>
                    <a:pt x="767898" y="1915228"/>
                    <a:pt x="761278" y="1913022"/>
                    <a:pt x="761278" y="1906402"/>
                  </a:cubicBezTo>
                  <a:cubicBezTo>
                    <a:pt x="770104" y="1913022"/>
                    <a:pt x="781137" y="1917435"/>
                    <a:pt x="785551" y="1926261"/>
                  </a:cubicBezTo>
                  <a:cubicBezTo>
                    <a:pt x="778931" y="1926261"/>
                    <a:pt x="774518" y="1921848"/>
                    <a:pt x="765691" y="1919642"/>
                  </a:cubicBezTo>
                  <a:cubicBezTo>
                    <a:pt x="759071" y="1921848"/>
                    <a:pt x="772311" y="1926261"/>
                    <a:pt x="767898" y="1928468"/>
                  </a:cubicBezTo>
                  <a:cubicBezTo>
                    <a:pt x="752452" y="1921848"/>
                    <a:pt x="745832" y="1913022"/>
                    <a:pt x="728179" y="1906402"/>
                  </a:cubicBezTo>
                  <a:cubicBezTo>
                    <a:pt x="730386" y="1899783"/>
                    <a:pt x="725972" y="1895370"/>
                    <a:pt x="732592" y="1890957"/>
                  </a:cubicBezTo>
                  <a:cubicBezTo>
                    <a:pt x="728179" y="1886544"/>
                    <a:pt x="723766" y="1882131"/>
                    <a:pt x="719352" y="1877718"/>
                  </a:cubicBezTo>
                  <a:cubicBezTo>
                    <a:pt x="721559" y="1871099"/>
                    <a:pt x="719353" y="1860067"/>
                    <a:pt x="714939" y="1855654"/>
                  </a:cubicBezTo>
                  <a:cubicBezTo>
                    <a:pt x="712733" y="1855654"/>
                    <a:pt x="712733" y="1857860"/>
                    <a:pt x="710526" y="1860067"/>
                  </a:cubicBezTo>
                  <a:cubicBezTo>
                    <a:pt x="714939" y="1868892"/>
                    <a:pt x="710526" y="1877718"/>
                    <a:pt x="719352" y="1879925"/>
                  </a:cubicBezTo>
                  <a:cubicBezTo>
                    <a:pt x="721559" y="1890957"/>
                    <a:pt x="719353" y="1890957"/>
                    <a:pt x="723766" y="1901989"/>
                  </a:cubicBezTo>
                  <a:cubicBezTo>
                    <a:pt x="708320" y="1893164"/>
                    <a:pt x="686254" y="1886544"/>
                    <a:pt x="673014" y="1866686"/>
                  </a:cubicBezTo>
                  <a:cubicBezTo>
                    <a:pt x="668601" y="1868892"/>
                    <a:pt x="666394" y="1868892"/>
                    <a:pt x="661981" y="1866686"/>
                  </a:cubicBezTo>
                  <a:cubicBezTo>
                    <a:pt x="661981" y="1873305"/>
                    <a:pt x="668601" y="1875512"/>
                    <a:pt x="668601" y="1882131"/>
                  </a:cubicBezTo>
                  <a:cubicBezTo>
                    <a:pt x="657568" y="1875512"/>
                    <a:pt x="646535" y="1857860"/>
                    <a:pt x="633295" y="1871099"/>
                  </a:cubicBezTo>
                  <a:cubicBezTo>
                    <a:pt x="628882" y="1864479"/>
                    <a:pt x="620055" y="1860066"/>
                    <a:pt x="615642" y="1851241"/>
                  </a:cubicBezTo>
                  <a:cubicBezTo>
                    <a:pt x="611229" y="1853447"/>
                    <a:pt x="602402" y="1853447"/>
                    <a:pt x="600196" y="1860067"/>
                  </a:cubicBezTo>
                  <a:cubicBezTo>
                    <a:pt x="604609" y="1860067"/>
                    <a:pt x="609022" y="1860066"/>
                    <a:pt x="613436" y="1862273"/>
                  </a:cubicBezTo>
                  <a:cubicBezTo>
                    <a:pt x="613436" y="1871099"/>
                    <a:pt x="624469" y="1875512"/>
                    <a:pt x="624469" y="1888751"/>
                  </a:cubicBezTo>
                  <a:cubicBezTo>
                    <a:pt x="615642" y="1877718"/>
                    <a:pt x="604609" y="1866686"/>
                    <a:pt x="591370" y="1860066"/>
                  </a:cubicBezTo>
                  <a:cubicBezTo>
                    <a:pt x="584750" y="1860066"/>
                    <a:pt x="584750" y="1866686"/>
                    <a:pt x="575923" y="1862273"/>
                  </a:cubicBezTo>
                  <a:cubicBezTo>
                    <a:pt x="573717" y="1868892"/>
                    <a:pt x="584750" y="1868892"/>
                    <a:pt x="578130" y="1871099"/>
                  </a:cubicBezTo>
                  <a:cubicBezTo>
                    <a:pt x="562684" y="1860066"/>
                    <a:pt x="551651" y="1844621"/>
                    <a:pt x="540618" y="1829176"/>
                  </a:cubicBezTo>
                  <a:cubicBezTo>
                    <a:pt x="549444" y="1815937"/>
                    <a:pt x="560477" y="1829176"/>
                    <a:pt x="567097" y="1835795"/>
                  </a:cubicBezTo>
                  <a:cubicBezTo>
                    <a:pt x="575923" y="1824763"/>
                    <a:pt x="558270" y="1815937"/>
                    <a:pt x="556064" y="1811524"/>
                  </a:cubicBezTo>
                  <a:cubicBezTo>
                    <a:pt x="553857" y="1809317"/>
                    <a:pt x="558270" y="1807111"/>
                    <a:pt x="556064" y="1804904"/>
                  </a:cubicBezTo>
                  <a:cubicBezTo>
                    <a:pt x="551651" y="1798285"/>
                    <a:pt x="545031" y="1798285"/>
                    <a:pt x="538411" y="1793872"/>
                  </a:cubicBezTo>
                  <a:cubicBezTo>
                    <a:pt x="540618" y="1787253"/>
                    <a:pt x="536205" y="1785046"/>
                    <a:pt x="536205" y="1778426"/>
                  </a:cubicBezTo>
                  <a:cubicBezTo>
                    <a:pt x="518552" y="1762981"/>
                    <a:pt x="492072" y="1743123"/>
                    <a:pt x="481039" y="1716645"/>
                  </a:cubicBezTo>
                  <a:cubicBezTo>
                    <a:pt x="483246" y="1712232"/>
                    <a:pt x="487659" y="1714438"/>
                    <a:pt x="487659" y="1707819"/>
                  </a:cubicBezTo>
                  <a:cubicBezTo>
                    <a:pt x="485453" y="1698993"/>
                    <a:pt x="474419" y="1692374"/>
                    <a:pt x="478833" y="1681341"/>
                  </a:cubicBezTo>
                  <a:cubicBezTo>
                    <a:pt x="476626" y="1676928"/>
                    <a:pt x="470006" y="1679135"/>
                    <a:pt x="467800" y="1676928"/>
                  </a:cubicBezTo>
                  <a:cubicBezTo>
                    <a:pt x="458973" y="1687960"/>
                    <a:pt x="472213" y="1694580"/>
                    <a:pt x="472213" y="1703406"/>
                  </a:cubicBezTo>
                  <a:cubicBezTo>
                    <a:pt x="461180" y="1698993"/>
                    <a:pt x="454560" y="1685754"/>
                    <a:pt x="447940" y="1674722"/>
                  </a:cubicBezTo>
                  <a:cubicBezTo>
                    <a:pt x="443527" y="1674721"/>
                    <a:pt x="443527" y="1679135"/>
                    <a:pt x="441321" y="1681341"/>
                  </a:cubicBezTo>
                  <a:cubicBezTo>
                    <a:pt x="430288" y="1676928"/>
                    <a:pt x="432494" y="1657070"/>
                    <a:pt x="425874" y="1648244"/>
                  </a:cubicBezTo>
                  <a:cubicBezTo>
                    <a:pt x="419255" y="1648244"/>
                    <a:pt x="430288" y="1654863"/>
                    <a:pt x="423668" y="1654863"/>
                  </a:cubicBezTo>
                  <a:cubicBezTo>
                    <a:pt x="410428" y="1628385"/>
                    <a:pt x="406015" y="1584256"/>
                    <a:pt x="386156" y="1559984"/>
                  </a:cubicBezTo>
                  <a:cubicBezTo>
                    <a:pt x="381742" y="1562191"/>
                    <a:pt x="379536" y="1564398"/>
                    <a:pt x="372916" y="1562191"/>
                  </a:cubicBezTo>
                  <a:cubicBezTo>
                    <a:pt x="375122" y="1559984"/>
                    <a:pt x="375122" y="1555571"/>
                    <a:pt x="377329" y="1555571"/>
                  </a:cubicBezTo>
                  <a:cubicBezTo>
                    <a:pt x="375122" y="1548952"/>
                    <a:pt x="368503" y="1542332"/>
                    <a:pt x="364089" y="1535713"/>
                  </a:cubicBezTo>
                  <a:cubicBezTo>
                    <a:pt x="370709" y="1511442"/>
                    <a:pt x="353056" y="1502616"/>
                    <a:pt x="355263" y="1484964"/>
                  </a:cubicBezTo>
                  <a:cubicBezTo>
                    <a:pt x="353056" y="1480551"/>
                    <a:pt x="348643" y="1480551"/>
                    <a:pt x="344230" y="1480551"/>
                  </a:cubicBezTo>
                  <a:cubicBezTo>
                    <a:pt x="339817" y="1456279"/>
                    <a:pt x="328784" y="1438628"/>
                    <a:pt x="324371" y="1416563"/>
                  </a:cubicBezTo>
                  <a:cubicBezTo>
                    <a:pt x="326577" y="1414356"/>
                    <a:pt x="328784" y="1414356"/>
                    <a:pt x="328784" y="1416563"/>
                  </a:cubicBezTo>
                  <a:cubicBezTo>
                    <a:pt x="324371" y="1381259"/>
                    <a:pt x="319957" y="1326097"/>
                    <a:pt x="313338" y="1286380"/>
                  </a:cubicBezTo>
                  <a:cubicBezTo>
                    <a:pt x="306718" y="1290793"/>
                    <a:pt x="308924" y="1299619"/>
                    <a:pt x="306718" y="1308445"/>
                  </a:cubicBezTo>
                  <a:cubicBezTo>
                    <a:pt x="302305" y="1306238"/>
                    <a:pt x="302304" y="1301826"/>
                    <a:pt x="302305" y="1310651"/>
                  </a:cubicBezTo>
                  <a:cubicBezTo>
                    <a:pt x="291272" y="1308445"/>
                    <a:pt x="293478" y="1290793"/>
                    <a:pt x="284652" y="1284174"/>
                  </a:cubicBezTo>
                  <a:cubicBezTo>
                    <a:pt x="289065" y="1273141"/>
                    <a:pt x="286858" y="1237838"/>
                    <a:pt x="284652" y="1220186"/>
                  </a:cubicBezTo>
                  <a:cubicBezTo>
                    <a:pt x="293478" y="1224599"/>
                    <a:pt x="286858" y="1244457"/>
                    <a:pt x="291272" y="1253283"/>
                  </a:cubicBezTo>
                  <a:cubicBezTo>
                    <a:pt x="302305" y="1255490"/>
                    <a:pt x="302305" y="1246664"/>
                    <a:pt x="306718" y="1255490"/>
                  </a:cubicBezTo>
                  <a:cubicBezTo>
                    <a:pt x="317751" y="1231218"/>
                    <a:pt x="289065" y="1204740"/>
                    <a:pt x="302305" y="1178263"/>
                  </a:cubicBezTo>
                  <a:cubicBezTo>
                    <a:pt x="297891" y="1160611"/>
                    <a:pt x="297891" y="1129720"/>
                    <a:pt x="295685" y="1107655"/>
                  </a:cubicBezTo>
                  <a:cubicBezTo>
                    <a:pt x="295685" y="1105449"/>
                    <a:pt x="291272" y="1105449"/>
                    <a:pt x="289065" y="1105449"/>
                  </a:cubicBezTo>
                  <a:cubicBezTo>
                    <a:pt x="289065" y="1087796"/>
                    <a:pt x="291271" y="1061319"/>
                    <a:pt x="286858" y="1045873"/>
                  </a:cubicBezTo>
                  <a:cubicBezTo>
                    <a:pt x="282445" y="1021602"/>
                    <a:pt x="295685" y="981885"/>
                    <a:pt x="275825" y="964233"/>
                  </a:cubicBezTo>
                  <a:cubicBezTo>
                    <a:pt x="282445" y="957614"/>
                    <a:pt x="284652" y="948788"/>
                    <a:pt x="286858" y="937756"/>
                  </a:cubicBezTo>
                  <a:cubicBezTo>
                    <a:pt x="282445" y="939962"/>
                    <a:pt x="284652" y="946581"/>
                    <a:pt x="278032" y="944375"/>
                  </a:cubicBezTo>
                  <a:cubicBezTo>
                    <a:pt x="278032" y="946581"/>
                    <a:pt x="275825" y="950995"/>
                    <a:pt x="278032" y="953201"/>
                  </a:cubicBezTo>
                  <a:cubicBezTo>
                    <a:pt x="278032" y="955408"/>
                    <a:pt x="271412" y="953201"/>
                    <a:pt x="271412" y="957614"/>
                  </a:cubicBezTo>
                  <a:cubicBezTo>
                    <a:pt x="264792" y="950994"/>
                    <a:pt x="275825" y="946582"/>
                    <a:pt x="273619" y="937755"/>
                  </a:cubicBezTo>
                  <a:cubicBezTo>
                    <a:pt x="295685" y="937756"/>
                    <a:pt x="289065" y="895833"/>
                    <a:pt x="289065" y="878180"/>
                  </a:cubicBezTo>
                  <a:cubicBezTo>
                    <a:pt x="284652" y="878180"/>
                    <a:pt x="284652" y="884800"/>
                    <a:pt x="280239" y="880387"/>
                  </a:cubicBezTo>
                  <a:cubicBezTo>
                    <a:pt x="286858" y="873767"/>
                    <a:pt x="280239" y="871561"/>
                    <a:pt x="278032" y="871561"/>
                  </a:cubicBezTo>
                  <a:cubicBezTo>
                    <a:pt x="278032" y="858322"/>
                    <a:pt x="284652" y="853909"/>
                    <a:pt x="284652" y="842877"/>
                  </a:cubicBezTo>
                  <a:cubicBezTo>
                    <a:pt x="295685" y="842877"/>
                    <a:pt x="297892" y="842877"/>
                    <a:pt x="306718" y="840670"/>
                  </a:cubicBezTo>
                  <a:cubicBezTo>
                    <a:pt x="308925" y="845083"/>
                    <a:pt x="308924" y="858322"/>
                    <a:pt x="313338" y="862735"/>
                  </a:cubicBezTo>
                  <a:lnTo>
                    <a:pt x="322928" y="840815"/>
                  </a:lnTo>
                  <a:lnTo>
                    <a:pt x="494073" y="1200594"/>
                  </a:lnTo>
                  <a:lnTo>
                    <a:pt x="1103490" y="1871099"/>
                  </a:lnTo>
                  <a:lnTo>
                    <a:pt x="1252356" y="1861239"/>
                  </a:lnTo>
                  <a:lnTo>
                    <a:pt x="1258315" y="1865031"/>
                  </a:lnTo>
                  <a:cubicBezTo>
                    <a:pt x="1265487" y="1867789"/>
                    <a:pt x="1273210" y="1868892"/>
                    <a:pt x="1279830" y="1866686"/>
                  </a:cubicBezTo>
                  <a:cubicBezTo>
                    <a:pt x="1288656" y="1877718"/>
                    <a:pt x="1306309" y="1879925"/>
                    <a:pt x="1323962" y="1882131"/>
                  </a:cubicBezTo>
                  <a:cubicBezTo>
                    <a:pt x="1328375" y="1877718"/>
                    <a:pt x="1315135" y="1879925"/>
                    <a:pt x="1317342" y="1873305"/>
                  </a:cubicBezTo>
                  <a:cubicBezTo>
                    <a:pt x="1326168" y="1873305"/>
                    <a:pt x="1326168" y="1868892"/>
                    <a:pt x="1334995" y="1871099"/>
                  </a:cubicBezTo>
                  <a:cubicBezTo>
                    <a:pt x="1330581" y="1875512"/>
                    <a:pt x="1332788" y="1882131"/>
                    <a:pt x="1339408" y="1879925"/>
                  </a:cubicBezTo>
                  <a:cubicBezTo>
                    <a:pt x="1339408" y="1884338"/>
                    <a:pt x="1337201" y="1884338"/>
                    <a:pt x="1337201" y="1886544"/>
                  </a:cubicBezTo>
                  <a:cubicBezTo>
                    <a:pt x="1339408" y="1890957"/>
                    <a:pt x="1350441" y="1890957"/>
                    <a:pt x="1354854" y="1890957"/>
                  </a:cubicBezTo>
                  <a:cubicBezTo>
                    <a:pt x="1352648" y="1886544"/>
                    <a:pt x="1348234" y="1886544"/>
                    <a:pt x="1346028" y="1886544"/>
                  </a:cubicBezTo>
                  <a:cubicBezTo>
                    <a:pt x="1350441" y="1879925"/>
                    <a:pt x="1365887" y="1884338"/>
                    <a:pt x="1374714" y="1879925"/>
                  </a:cubicBezTo>
                  <a:cubicBezTo>
                    <a:pt x="1387953" y="1906403"/>
                    <a:pt x="1432085" y="1904196"/>
                    <a:pt x="1460771" y="1901990"/>
                  </a:cubicBezTo>
                  <a:cubicBezTo>
                    <a:pt x="1454151" y="1910815"/>
                    <a:pt x="1434292" y="1910815"/>
                    <a:pt x="1425465" y="1928467"/>
                  </a:cubicBezTo>
                  <a:cubicBezTo>
                    <a:pt x="1434292" y="1939500"/>
                    <a:pt x="1447531" y="1926261"/>
                    <a:pt x="1460771" y="1928468"/>
                  </a:cubicBezTo>
                  <a:cubicBezTo>
                    <a:pt x="1458565" y="1932880"/>
                    <a:pt x="1449738" y="1930674"/>
                    <a:pt x="1451945" y="1939500"/>
                  </a:cubicBezTo>
                  <a:cubicBezTo>
                    <a:pt x="1438705" y="1937294"/>
                    <a:pt x="1429879" y="1932880"/>
                    <a:pt x="1416639" y="1939500"/>
                  </a:cubicBezTo>
                  <a:cubicBezTo>
                    <a:pt x="1425465" y="1952739"/>
                    <a:pt x="1440912" y="1939500"/>
                    <a:pt x="1451945" y="1941706"/>
                  </a:cubicBezTo>
                  <a:cubicBezTo>
                    <a:pt x="1458564" y="1943913"/>
                    <a:pt x="1456358" y="1952739"/>
                    <a:pt x="1465184" y="1952739"/>
                  </a:cubicBezTo>
                  <a:close/>
                  <a:moveTo>
                    <a:pt x="1407813" y="2168974"/>
                  </a:moveTo>
                  <a:cubicBezTo>
                    <a:pt x="1403399" y="2171181"/>
                    <a:pt x="1396780" y="2173387"/>
                    <a:pt x="1390160" y="2173387"/>
                  </a:cubicBezTo>
                  <a:cubicBezTo>
                    <a:pt x="1387953" y="2171181"/>
                    <a:pt x="1387953" y="2166768"/>
                    <a:pt x="1390160" y="2164561"/>
                  </a:cubicBezTo>
                  <a:cubicBezTo>
                    <a:pt x="1396780" y="2164561"/>
                    <a:pt x="1398986" y="2171181"/>
                    <a:pt x="1407813" y="2168974"/>
                  </a:cubicBezTo>
                  <a:close/>
                  <a:moveTo>
                    <a:pt x="1471804" y="1979217"/>
                  </a:moveTo>
                  <a:cubicBezTo>
                    <a:pt x="1467391" y="1994662"/>
                    <a:pt x="1445325" y="1977010"/>
                    <a:pt x="1440912" y="1994662"/>
                  </a:cubicBezTo>
                  <a:cubicBezTo>
                    <a:pt x="1425465" y="1994662"/>
                    <a:pt x="1416639" y="1990249"/>
                    <a:pt x="1401193" y="1992456"/>
                  </a:cubicBezTo>
                  <a:cubicBezTo>
                    <a:pt x="1403399" y="1985836"/>
                    <a:pt x="1407813" y="1981423"/>
                    <a:pt x="1403399" y="1974804"/>
                  </a:cubicBezTo>
                  <a:cubicBezTo>
                    <a:pt x="1423259" y="1981423"/>
                    <a:pt x="1445325" y="1983630"/>
                    <a:pt x="1471804" y="1979217"/>
                  </a:cubicBezTo>
                  <a:close/>
                  <a:moveTo>
                    <a:pt x="1370300" y="2376384"/>
                  </a:moveTo>
                  <a:cubicBezTo>
                    <a:pt x="1365887" y="2383004"/>
                    <a:pt x="1363680" y="2378591"/>
                    <a:pt x="1354854" y="2378591"/>
                  </a:cubicBezTo>
                  <a:cubicBezTo>
                    <a:pt x="1357061" y="2374178"/>
                    <a:pt x="1368094" y="2374177"/>
                    <a:pt x="1370300" y="2376384"/>
                  </a:cubicBezTo>
                  <a:close/>
                  <a:moveTo>
                    <a:pt x="1518143" y="1921848"/>
                  </a:moveTo>
                  <a:cubicBezTo>
                    <a:pt x="1511523" y="1926261"/>
                    <a:pt x="1511523" y="1928467"/>
                    <a:pt x="1509316" y="1939500"/>
                  </a:cubicBezTo>
                  <a:cubicBezTo>
                    <a:pt x="1504903" y="1935087"/>
                    <a:pt x="1493870" y="1943913"/>
                    <a:pt x="1493870" y="1937293"/>
                  </a:cubicBezTo>
                  <a:cubicBezTo>
                    <a:pt x="1491664" y="1930674"/>
                    <a:pt x="1498283" y="1932881"/>
                    <a:pt x="1500490" y="1932881"/>
                  </a:cubicBezTo>
                  <a:cubicBezTo>
                    <a:pt x="1500490" y="1928467"/>
                    <a:pt x="1493870" y="1930674"/>
                    <a:pt x="1489457" y="1930674"/>
                  </a:cubicBezTo>
                  <a:cubicBezTo>
                    <a:pt x="1493870" y="1919641"/>
                    <a:pt x="1504903" y="1919642"/>
                    <a:pt x="1518143" y="1921848"/>
                  </a:cubicBezTo>
                  <a:close/>
                  <a:moveTo>
                    <a:pt x="1538002" y="1963771"/>
                  </a:moveTo>
                  <a:cubicBezTo>
                    <a:pt x="1518143" y="1965978"/>
                    <a:pt x="1507110" y="1965978"/>
                    <a:pt x="1491663" y="1957152"/>
                  </a:cubicBezTo>
                  <a:cubicBezTo>
                    <a:pt x="1504903" y="1950532"/>
                    <a:pt x="1522556" y="1950532"/>
                    <a:pt x="1535795" y="1950532"/>
                  </a:cubicBezTo>
                  <a:cubicBezTo>
                    <a:pt x="1533589" y="1957152"/>
                    <a:pt x="1540209" y="1954945"/>
                    <a:pt x="1538002" y="1963771"/>
                  </a:cubicBezTo>
                  <a:close/>
                  <a:moveTo>
                    <a:pt x="1575514" y="1988042"/>
                  </a:moveTo>
                  <a:cubicBezTo>
                    <a:pt x="1568895" y="1996868"/>
                    <a:pt x="1562275" y="1992455"/>
                    <a:pt x="1551242" y="1996869"/>
                  </a:cubicBezTo>
                  <a:cubicBezTo>
                    <a:pt x="1551242" y="2003488"/>
                    <a:pt x="1538002" y="2005694"/>
                    <a:pt x="1542415" y="2012314"/>
                  </a:cubicBezTo>
                  <a:cubicBezTo>
                    <a:pt x="1538002" y="2012314"/>
                    <a:pt x="1513729" y="2007901"/>
                    <a:pt x="1511523" y="2021140"/>
                  </a:cubicBezTo>
                  <a:cubicBezTo>
                    <a:pt x="1511523" y="2018933"/>
                    <a:pt x="1507110" y="2021140"/>
                    <a:pt x="1507110" y="2016727"/>
                  </a:cubicBezTo>
                  <a:cubicBezTo>
                    <a:pt x="1502697" y="2018933"/>
                    <a:pt x="1509316" y="2021140"/>
                    <a:pt x="1507110" y="2025553"/>
                  </a:cubicBezTo>
                  <a:cubicBezTo>
                    <a:pt x="1493870" y="2021140"/>
                    <a:pt x="1480630" y="2016727"/>
                    <a:pt x="1465184" y="2016727"/>
                  </a:cubicBezTo>
                  <a:cubicBezTo>
                    <a:pt x="1469598" y="2012314"/>
                    <a:pt x="1465184" y="2007901"/>
                    <a:pt x="1460771" y="2007901"/>
                  </a:cubicBezTo>
                  <a:cubicBezTo>
                    <a:pt x="1451945" y="2021140"/>
                    <a:pt x="1423259" y="2010108"/>
                    <a:pt x="1403399" y="2010107"/>
                  </a:cubicBezTo>
                  <a:cubicBezTo>
                    <a:pt x="1401193" y="2010107"/>
                    <a:pt x="1403399" y="2014520"/>
                    <a:pt x="1403399" y="2016727"/>
                  </a:cubicBezTo>
                  <a:cubicBezTo>
                    <a:pt x="1396780" y="2012314"/>
                    <a:pt x="1392366" y="2014520"/>
                    <a:pt x="1385747" y="2016727"/>
                  </a:cubicBezTo>
                  <a:cubicBezTo>
                    <a:pt x="1385747" y="2010108"/>
                    <a:pt x="1385747" y="2005695"/>
                    <a:pt x="1383540" y="2001282"/>
                  </a:cubicBezTo>
                  <a:cubicBezTo>
                    <a:pt x="1414432" y="1994662"/>
                    <a:pt x="1449738" y="2016727"/>
                    <a:pt x="1482837" y="2001281"/>
                  </a:cubicBezTo>
                  <a:cubicBezTo>
                    <a:pt x="1482837" y="1994662"/>
                    <a:pt x="1485044" y="1988043"/>
                    <a:pt x="1478424" y="1988043"/>
                  </a:cubicBezTo>
                  <a:cubicBezTo>
                    <a:pt x="1480631" y="1985836"/>
                    <a:pt x="1487250" y="1981423"/>
                    <a:pt x="1478424" y="1981423"/>
                  </a:cubicBezTo>
                  <a:cubicBezTo>
                    <a:pt x="1482837" y="1974804"/>
                    <a:pt x="1485044" y="1985836"/>
                    <a:pt x="1491664" y="1983629"/>
                  </a:cubicBezTo>
                  <a:cubicBezTo>
                    <a:pt x="1491664" y="1965978"/>
                    <a:pt x="1535796" y="1981423"/>
                    <a:pt x="1540209" y="1963771"/>
                  </a:cubicBezTo>
                  <a:cubicBezTo>
                    <a:pt x="1551242" y="1961565"/>
                    <a:pt x="1551242" y="1970391"/>
                    <a:pt x="1560068" y="1970391"/>
                  </a:cubicBezTo>
                  <a:cubicBezTo>
                    <a:pt x="1549035" y="1979216"/>
                    <a:pt x="1531382" y="1974804"/>
                    <a:pt x="1518143" y="1985836"/>
                  </a:cubicBezTo>
                  <a:cubicBezTo>
                    <a:pt x="1522556" y="2005695"/>
                    <a:pt x="1553448" y="1979217"/>
                    <a:pt x="1575514" y="1988042"/>
                  </a:cubicBezTo>
                  <a:close/>
                  <a:moveTo>
                    <a:pt x="1617440" y="1906403"/>
                  </a:moveTo>
                  <a:cubicBezTo>
                    <a:pt x="1617440" y="1910816"/>
                    <a:pt x="1610820" y="1908609"/>
                    <a:pt x="1606407" y="1908609"/>
                  </a:cubicBezTo>
                  <a:cubicBezTo>
                    <a:pt x="1604200" y="1901990"/>
                    <a:pt x="1613027" y="1906403"/>
                    <a:pt x="1615233" y="1901989"/>
                  </a:cubicBezTo>
                  <a:cubicBezTo>
                    <a:pt x="1617440" y="1901989"/>
                    <a:pt x="1615233" y="1906403"/>
                    <a:pt x="1617440" y="1906403"/>
                  </a:cubicBezTo>
                  <a:close/>
                  <a:moveTo>
                    <a:pt x="1569446" y="2193522"/>
                  </a:moveTo>
                  <a:cubicBezTo>
                    <a:pt x="1566688" y="2195452"/>
                    <a:pt x="1562275" y="2196555"/>
                    <a:pt x="1557862" y="2195452"/>
                  </a:cubicBezTo>
                  <a:cubicBezTo>
                    <a:pt x="1557862" y="2186626"/>
                    <a:pt x="1568895" y="2191039"/>
                    <a:pt x="1571101" y="2186626"/>
                  </a:cubicBezTo>
                  <a:cubicBezTo>
                    <a:pt x="1573308" y="2188832"/>
                    <a:pt x="1572204" y="2191591"/>
                    <a:pt x="1569446" y="2193522"/>
                  </a:cubicBezTo>
                  <a:close/>
                  <a:moveTo>
                    <a:pt x="2215429" y="92672"/>
                  </a:moveTo>
                  <a:lnTo>
                    <a:pt x="2205604" y="91664"/>
                  </a:lnTo>
                  <a:lnTo>
                    <a:pt x="2205640" y="81813"/>
                  </a:lnTo>
                  <a:lnTo>
                    <a:pt x="2211016" y="81640"/>
                  </a:lnTo>
                  <a:cubicBezTo>
                    <a:pt x="2211016" y="86052"/>
                    <a:pt x="2213223" y="90465"/>
                    <a:pt x="2215429" y="92672"/>
                  </a:cubicBezTo>
                  <a:close/>
                  <a:moveTo>
                    <a:pt x="2219843" y="123562"/>
                  </a:moveTo>
                  <a:cubicBezTo>
                    <a:pt x="2215429" y="119149"/>
                    <a:pt x="2208809" y="116943"/>
                    <a:pt x="2206603" y="110324"/>
                  </a:cubicBezTo>
                  <a:cubicBezTo>
                    <a:pt x="2208809" y="112530"/>
                    <a:pt x="2211016" y="112530"/>
                    <a:pt x="2213222" y="112530"/>
                  </a:cubicBezTo>
                  <a:lnTo>
                    <a:pt x="2213223" y="108117"/>
                  </a:lnTo>
                  <a:cubicBezTo>
                    <a:pt x="2219843" y="110324"/>
                    <a:pt x="2222049" y="119150"/>
                    <a:pt x="2219843" y="123562"/>
                  </a:cubicBezTo>
                  <a:close/>
                  <a:moveTo>
                    <a:pt x="1553448" y="2394036"/>
                  </a:moveTo>
                  <a:cubicBezTo>
                    <a:pt x="1542415" y="2398449"/>
                    <a:pt x="1529176" y="2402862"/>
                    <a:pt x="1520349" y="2394036"/>
                  </a:cubicBezTo>
                  <a:cubicBezTo>
                    <a:pt x="1533589" y="2387416"/>
                    <a:pt x="1544622" y="2387416"/>
                    <a:pt x="1553448" y="2394036"/>
                  </a:cubicBezTo>
                  <a:close/>
                  <a:moveTo>
                    <a:pt x="1684189" y="2004040"/>
                  </a:moveTo>
                  <a:cubicBezTo>
                    <a:pt x="1682535" y="2005143"/>
                    <a:pt x="1680328" y="2006798"/>
                    <a:pt x="1681431" y="2010108"/>
                  </a:cubicBezTo>
                  <a:cubicBezTo>
                    <a:pt x="1657159" y="2005694"/>
                    <a:pt x="1615233" y="2007901"/>
                    <a:pt x="1617440" y="1985836"/>
                  </a:cubicBezTo>
                  <a:cubicBezTo>
                    <a:pt x="1619647" y="1965978"/>
                    <a:pt x="1652745" y="1963771"/>
                    <a:pt x="1672605" y="1970391"/>
                  </a:cubicBezTo>
                  <a:cubicBezTo>
                    <a:pt x="1670398" y="1981423"/>
                    <a:pt x="1663778" y="1983629"/>
                    <a:pt x="1657159" y="1985836"/>
                  </a:cubicBezTo>
                  <a:cubicBezTo>
                    <a:pt x="1661572" y="2001282"/>
                    <a:pt x="1677018" y="1992455"/>
                    <a:pt x="1685844" y="1996869"/>
                  </a:cubicBezTo>
                  <a:cubicBezTo>
                    <a:pt x="1685844" y="1999075"/>
                    <a:pt x="1679225" y="1996868"/>
                    <a:pt x="1681431" y="2001281"/>
                  </a:cubicBezTo>
                  <a:cubicBezTo>
                    <a:pt x="1683638" y="2003488"/>
                    <a:pt x="1683638" y="2001281"/>
                    <a:pt x="1683638" y="2001281"/>
                  </a:cubicBezTo>
                  <a:cubicBezTo>
                    <a:pt x="1686948" y="2002384"/>
                    <a:pt x="1685844" y="2002936"/>
                    <a:pt x="1684189" y="2004040"/>
                  </a:cubicBezTo>
                  <a:close/>
                  <a:moveTo>
                    <a:pt x="2277214" y="15445"/>
                  </a:moveTo>
                  <a:cubicBezTo>
                    <a:pt x="2275008" y="17651"/>
                    <a:pt x="2272801" y="15445"/>
                    <a:pt x="2272801" y="15445"/>
                  </a:cubicBezTo>
                  <a:cubicBezTo>
                    <a:pt x="2270594" y="17651"/>
                    <a:pt x="2266181" y="19858"/>
                    <a:pt x="2259561" y="19858"/>
                  </a:cubicBezTo>
                  <a:cubicBezTo>
                    <a:pt x="2259561" y="15445"/>
                    <a:pt x="2261768" y="6619"/>
                    <a:pt x="2250735" y="6619"/>
                  </a:cubicBezTo>
                  <a:cubicBezTo>
                    <a:pt x="2252942" y="4412"/>
                    <a:pt x="2255148" y="4412"/>
                    <a:pt x="2255148" y="0"/>
                  </a:cubicBezTo>
                  <a:cubicBezTo>
                    <a:pt x="2259561" y="6619"/>
                    <a:pt x="2268388" y="13238"/>
                    <a:pt x="2268388" y="15445"/>
                  </a:cubicBezTo>
                  <a:cubicBezTo>
                    <a:pt x="2270594" y="15445"/>
                    <a:pt x="2277214" y="6619"/>
                    <a:pt x="2277214" y="15445"/>
                  </a:cubicBezTo>
                  <a:close/>
                  <a:moveTo>
                    <a:pt x="1590961" y="2396242"/>
                  </a:moveTo>
                  <a:cubicBezTo>
                    <a:pt x="1584341" y="2400655"/>
                    <a:pt x="1577721" y="2398449"/>
                    <a:pt x="1577721" y="2391829"/>
                  </a:cubicBezTo>
                  <a:cubicBezTo>
                    <a:pt x="1579928" y="2387416"/>
                    <a:pt x="1584341" y="2389623"/>
                    <a:pt x="1588754" y="2389623"/>
                  </a:cubicBezTo>
                  <a:cubicBezTo>
                    <a:pt x="1588754" y="2391829"/>
                    <a:pt x="1590961" y="2394036"/>
                    <a:pt x="1590961" y="2396242"/>
                  </a:cubicBezTo>
                  <a:close/>
                  <a:moveTo>
                    <a:pt x="1734390" y="1932880"/>
                  </a:moveTo>
                  <a:cubicBezTo>
                    <a:pt x="1732183" y="1932881"/>
                    <a:pt x="1729977" y="1928467"/>
                    <a:pt x="1729977" y="1924054"/>
                  </a:cubicBezTo>
                  <a:cubicBezTo>
                    <a:pt x="1729977" y="1924054"/>
                    <a:pt x="1729977" y="1924054"/>
                    <a:pt x="1736596" y="1924054"/>
                  </a:cubicBezTo>
                  <a:cubicBezTo>
                    <a:pt x="1736596" y="1928467"/>
                    <a:pt x="1734390" y="1930674"/>
                    <a:pt x="1734390" y="1932880"/>
                  </a:cubicBezTo>
                  <a:close/>
                  <a:moveTo>
                    <a:pt x="1635093" y="2409481"/>
                  </a:moveTo>
                  <a:cubicBezTo>
                    <a:pt x="1637299" y="2413894"/>
                    <a:pt x="1628473" y="2411688"/>
                    <a:pt x="1626266" y="2411688"/>
                  </a:cubicBezTo>
                  <a:cubicBezTo>
                    <a:pt x="1624060" y="2418307"/>
                    <a:pt x="1632886" y="2420514"/>
                    <a:pt x="1628473" y="2422720"/>
                  </a:cubicBezTo>
                  <a:cubicBezTo>
                    <a:pt x="1613027" y="2416101"/>
                    <a:pt x="1593167" y="2422720"/>
                    <a:pt x="1575514" y="2416101"/>
                  </a:cubicBezTo>
                  <a:cubicBezTo>
                    <a:pt x="1588754" y="2409481"/>
                    <a:pt x="1606407" y="2416101"/>
                    <a:pt x="1621853" y="2407275"/>
                  </a:cubicBezTo>
                  <a:cubicBezTo>
                    <a:pt x="1617440" y="2405068"/>
                    <a:pt x="1608613" y="2405068"/>
                    <a:pt x="1601994" y="2405068"/>
                  </a:cubicBezTo>
                  <a:cubicBezTo>
                    <a:pt x="1601994" y="2398449"/>
                    <a:pt x="1599787" y="2394036"/>
                    <a:pt x="1595374" y="2389623"/>
                  </a:cubicBezTo>
                  <a:cubicBezTo>
                    <a:pt x="1608614" y="2389623"/>
                    <a:pt x="1613027" y="2398449"/>
                    <a:pt x="1624060" y="2391829"/>
                  </a:cubicBezTo>
                  <a:cubicBezTo>
                    <a:pt x="1632886" y="2396242"/>
                    <a:pt x="1628473" y="2409481"/>
                    <a:pt x="1635093" y="2409481"/>
                  </a:cubicBezTo>
                  <a:close/>
                  <a:moveTo>
                    <a:pt x="1747629" y="2049824"/>
                  </a:moveTo>
                  <a:cubicBezTo>
                    <a:pt x="1743216" y="2056444"/>
                    <a:pt x="1738803" y="2052031"/>
                    <a:pt x="1732183" y="2052031"/>
                  </a:cubicBezTo>
                  <a:cubicBezTo>
                    <a:pt x="1734390" y="2047618"/>
                    <a:pt x="1738803" y="2045411"/>
                    <a:pt x="1745423" y="2047618"/>
                  </a:cubicBezTo>
                  <a:cubicBezTo>
                    <a:pt x="1745423" y="2049824"/>
                    <a:pt x="1745423" y="2049824"/>
                    <a:pt x="1747629" y="2049824"/>
                  </a:cubicBezTo>
                  <a:close/>
                  <a:moveTo>
                    <a:pt x="1798381" y="1890957"/>
                  </a:moveTo>
                  <a:cubicBezTo>
                    <a:pt x="1791761" y="1895370"/>
                    <a:pt x="1785142" y="1897577"/>
                    <a:pt x="1778522" y="1899783"/>
                  </a:cubicBezTo>
                  <a:cubicBezTo>
                    <a:pt x="1776315" y="1893164"/>
                    <a:pt x="1782935" y="1890957"/>
                    <a:pt x="1782935" y="1886544"/>
                  </a:cubicBezTo>
                  <a:cubicBezTo>
                    <a:pt x="1787348" y="1888751"/>
                    <a:pt x="1793968" y="1886544"/>
                    <a:pt x="1798381" y="1890957"/>
                  </a:cubicBezTo>
                  <a:close/>
                  <a:moveTo>
                    <a:pt x="2310313" y="178725"/>
                  </a:moveTo>
                  <a:cubicBezTo>
                    <a:pt x="2303693" y="176518"/>
                    <a:pt x="2292660" y="161073"/>
                    <a:pt x="2283834" y="154453"/>
                  </a:cubicBezTo>
                  <a:cubicBezTo>
                    <a:pt x="2292660" y="154453"/>
                    <a:pt x="2301487" y="172105"/>
                    <a:pt x="2310313" y="178725"/>
                  </a:cubicBezTo>
                  <a:close/>
                  <a:moveTo>
                    <a:pt x="1796175" y="1921848"/>
                  </a:moveTo>
                  <a:cubicBezTo>
                    <a:pt x="1796175" y="1915229"/>
                    <a:pt x="1782935" y="1915228"/>
                    <a:pt x="1785142" y="1924054"/>
                  </a:cubicBezTo>
                  <a:cubicBezTo>
                    <a:pt x="1789555" y="1926261"/>
                    <a:pt x="1791761" y="1921848"/>
                    <a:pt x="1796175" y="1921848"/>
                  </a:cubicBezTo>
                  <a:close/>
                  <a:moveTo>
                    <a:pt x="2314726" y="202996"/>
                  </a:moveTo>
                  <a:cubicBezTo>
                    <a:pt x="2310313" y="202996"/>
                    <a:pt x="2303693" y="205203"/>
                    <a:pt x="2299280" y="202996"/>
                  </a:cubicBezTo>
                  <a:cubicBezTo>
                    <a:pt x="2308106" y="196376"/>
                    <a:pt x="2297073" y="187550"/>
                    <a:pt x="2292660" y="185344"/>
                  </a:cubicBezTo>
                  <a:cubicBezTo>
                    <a:pt x="2299280" y="185344"/>
                    <a:pt x="2310313" y="196376"/>
                    <a:pt x="2314726" y="202996"/>
                  </a:cubicBezTo>
                  <a:close/>
                  <a:moveTo>
                    <a:pt x="2319139" y="231680"/>
                  </a:moveTo>
                  <a:cubicBezTo>
                    <a:pt x="2319140" y="229474"/>
                    <a:pt x="2316933" y="229474"/>
                    <a:pt x="2314726" y="229474"/>
                  </a:cubicBezTo>
                  <a:cubicBezTo>
                    <a:pt x="2316933" y="218441"/>
                    <a:pt x="2305900" y="225061"/>
                    <a:pt x="2308106" y="218441"/>
                  </a:cubicBezTo>
                  <a:cubicBezTo>
                    <a:pt x="2308106" y="218441"/>
                    <a:pt x="2310313" y="220648"/>
                    <a:pt x="2310313" y="218441"/>
                  </a:cubicBezTo>
                  <a:cubicBezTo>
                    <a:pt x="2314726" y="220648"/>
                    <a:pt x="2319139" y="225061"/>
                    <a:pt x="2319139" y="231680"/>
                  </a:cubicBezTo>
                  <a:close/>
                  <a:moveTo>
                    <a:pt x="2312520" y="258158"/>
                  </a:moveTo>
                  <a:cubicBezTo>
                    <a:pt x="2312520" y="244919"/>
                    <a:pt x="2299280" y="244919"/>
                    <a:pt x="2301487" y="229474"/>
                  </a:cubicBezTo>
                  <a:cubicBezTo>
                    <a:pt x="2301487" y="229474"/>
                    <a:pt x="2301487" y="229474"/>
                    <a:pt x="2297073" y="229474"/>
                  </a:cubicBezTo>
                  <a:cubicBezTo>
                    <a:pt x="2286040" y="244919"/>
                    <a:pt x="2294867" y="264778"/>
                    <a:pt x="2312520" y="258158"/>
                  </a:cubicBezTo>
                  <a:close/>
                  <a:moveTo>
                    <a:pt x="2330172" y="218441"/>
                  </a:moveTo>
                  <a:cubicBezTo>
                    <a:pt x="2323553" y="218442"/>
                    <a:pt x="2323553" y="211822"/>
                    <a:pt x="2314726" y="214029"/>
                  </a:cubicBezTo>
                  <a:cubicBezTo>
                    <a:pt x="2314726" y="209616"/>
                    <a:pt x="2314726" y="207409"/>
                    <a:pt x="2316933" y="205202"/>
                  </a:cubicBezTo>
                  <a:cubicBezTo>
                    <a:pt x="2321346" y="209616"/>
                    <a:pt x="2330172" y="211822"/>
                    <a:pt x="2330172" y="218441"/>
                  </a:cubicBezTo>
                  <a:close/>
                  <a:moveTo>
                    <a:pt x="1926364" y="1619559"/>
                  </a:moveTo>
                  <a:cubicBezTo>
                    <a:pt x="1926364" y="1612940"/>
                    <a:pt x="1928571" y="1612940"/>
                    <a:pt x="1928571" y="1608527"/>
                  </a:cubicBezTo>
                  <a:cubicBezTo>
                    <a:pt x="1917538" y="1608527"/>
                    <a:pt x="1913125" y="1615147"/>
                    <a:pt x="1910918" y="1626179"/>
                  </a:cubicBezTo>
                  <a:cubicBezTo>
                    <a:pt x="1919744" y="1626179"/>
                    <a:pt x="1919744" y="1619559"/>
                    <a:pt x="1926364" y="1619559"/>
                  </a:cubicBezTo>
                  <a:close/>
                  <a:moveTo>
                    <a:pt x="1712324" y="2409481"/>
                  </a:moveTo>
                  <a:cubicBezTo>
                    <a:pt x="1714530" y="2416101"/>
                    <a:pt x="1699084" y="2416101"/>
                    <a:pt x="1701291" y="2409481"/>
                  </a:cubicBezTo>
                  <a:cubicBezTo>
                    <a:pt x="1707910" y="2411688"/>
                    <a:pt x="1705704" y="2411687"/>
                    <a:pt x="1712324" y="2409481"/>
                  </a:cubicBezTo>
                  <a:close/>
                  <a:moveTo>
                    <a:pt x="1816034" y="2113812"/>
                  </a:moveTo>
                  <a:cubicBezTo>
                    <a:pt x="1820447" y="2118225"/>
                    <a:pt x="1807208" y="2122638"/>
                    <a:pt x="1805001" y="2118225"/>
                  </a:cubicBezTo>
                  <a:cubicBezTo>
                    <a:pt x="1805001" y="2113812"/>
                    <a:pt x="1816034" y="2120432"/>
                    <a:pt x="1816034" y="2113812"/>
                  </a:cubicBezTo>
                  <a:close/>
                  <a:moveTo>
                    <a:pt x="1805001" y="2168974"/>
                  </a:moveTo>
                  <a:cubicBezTo>
                    <a:pt x="1796175" y="2171181"/>
                    <a:pt x="1798381" y="2175594"/>
                    <a:pt x="1802794" y="2175594"/>
                  </a:cubicBezTo>
                  <a:cubicBezTo>
                    <a:pt x="1767489" y="2193246"/>
                    <a:pt x="1723357" y="2202072"/>
                    <a:pt x="1685845" y="2206484"/>
                  </a:cubicBezTo>
                  <a:cubicBezTo>
                    <a:pt x="1692464" y="2202072"/>
                    <a:pt x="1701291" y="2186626"/>
                    <a:pt x="1710117" y="2197659"/>
                  </a:cubicBezTo>
                  <a:cubicBezTo>
                    <a:pt x="1729977" y="2184420"/>
                    <a:pt x="1756456" y="2186626"/>
                    <a:pt x="1787348" y="2180007"/>
                  </a:cubicBezTo>
                  <a:cubicBezTo>
                    <a:pt x="1778522" y="2168974"/>
                    <a:pt x="1796175" y="2171181"/>
                    <a:pt x="1805001" y="2168974"/>
                  </a:cubicBezTo>
                  <a:close/>
                  <a:moveTo>
                    <a:pt x="1952844" y="1683547"/>
                  </a:moveTo>
                  <a:cubicBezTo>
                    <a:pt x="1957257" y="1687960"/>
                    <a:pt x="1944017" y="1692374"/>
                    <a:pt x="1941810" y="1696786"/>
                  </a:cubicBezTo>
                  <a:cubicBezTo>
                    <a:pt x="1937397" y="1690167"/>
                    <a:pt x="1952843" y="1690167"/>
                    <a:pt x="1952844" y="1683547"/>
                  </a:cubicBezTo>
                  <a:close/>
                  <a:moveTo>
                    <a:pt x="2021248" y="1520268"/>
                  </a:moveTo>
                  <a:cubicBezTo>
                    <a:pt x="2030075" y="1502616"/>
                    <a:pt x="2010215" y="1500409"/>
                    <a:pt x="2008008" y="1515855"/>
                  </a:cubicBezTo>
                  <a:cubicBezTo>
                    <a:pt x="2010215" y="1520268"/>
                    <a:pt x="2014628" y="1524680"/>
                    <a:pt x="2021248" y="1520268"/>
                  </a:cubicBezTo>
                  <a:close/>
                  <a:moveTo>
                    <a:pt x="1981529" y="1657070"/>
                  </a:moveTo>
                  <a:cubicBezTo>
                    <a:pt x="1981529" y="1663689"/>
                    <a:pt x="1974909" y="1663689"/>
                    <a:pt x="1970496" y="1663689"/>
                  </a:cubicBezTo>
                  <a:cubicBezTo>
                    <a:pt x="1970496" y="1659276"/>
                    <a:pt x="1977116" y="1659276"/>
                    <a:pt x="1981529" y="1657070"/>
                  </a:cubicBezTo>
                  <a:close/>
                  <a:moveTo>
                    <a:pt x="1979323" y="1670309"/>
                  </a:moveTo>
                  <a:cubicBezTo>
                    <a:pt x="1979323" y="1674722"/>
                    <a:pt x="1966083" y="1681341"/>
                    <a:pt x="1957257" y="1683548"/>
                  </a:cubicBezTo>
                  <a:cubicBezTo>
                    <a:pt x="1961670" y="1676928"/>
                    <a:pt x="1972703" y="1674722"/>
                    <a:pt x="1979323" y="1670309"/>
                  </a:cubicBezTo>
                  <a:close/>
                  <a:moveTo>
                    <a:pt x="1835893" y="2160149"/>
                  </a:moveTo>
                  <a:cubicBezTo>
                    <a:pt x="1835893" y="2168974"/>
                    <a:pt x="1824860" y="2162355"/>
                    <a:pt x="1820447" y="2164561"/>
                  </a:cubicBezTo>
                  <a:cubicBezTo>
                    <a:pt x="1824860" y="2162355"/>
                    <a:pt x="1833687" y="2157942"/>
                    <a:pt x="1835893" y="2160149"/>
                  </a:cubicBezTo>
                  <a:close/>
                  <a:moveTo>
                    <a:pt x="1924158" y="1879925"/>
                  </a:moveTo>
                  <a:cubicBezTo>
                    <a:pt x="1913125" y="1879925"/>
                    <a:pt x="1904298" y="1890957"/>
                    <a:pt x="1906505" y="1897577"/>
                  </a:cubicBezTo>
                  <a:cubicBezTo>
                    <a:pt x="1910918" y="1890957"/>
                    <a:pt x="1919744" y="1888751"/>
                    <a:pt x="1924158" y="1879925"/>
                  </a:cubicBezTo>
                  <a:close/>
                  <a:moveTo>
                    <a:pt x="2425056" y="196376"/>
                  </a:moveTo>
                  <a:cubicBezTo>
                    <a:pt x="2422850" y="200790"/>
                    <a:pt x="2409610" y="191964"/>
                    <a:pt x="2407404" y="196377"/>
                  </a:cubicBezTo>
                  <a:cubicBezTo>
                    <a:pt x="2405197" y="196377"/>
                    <a:pt x="2405197" y="189757"/>
                    <a:pt x="2402990" y="187551"/>
                  </a:cubicBezTo>
                  <a:cubicBezTo>
                    <a:pt x="2405197" y="185344"/>
                    <a:pt x="2409610" y="180931"/>
                    <a:pt x="2409610" y="174312"/>
                  </a:cubicBezTo>
                  <a:cubicBezTo>
                    <a:pt x="2416230" y="178725"/>
                    <a:pt x="2416230" y="191963"/>
                    <a:pt x="2425056" y="196376"/>
                  </a:cubicBezTo>
                  <a:close/>
                  <a:moveTo>
                    <a:pt x="1985942" y="1687960"/>
                  </a:moveTo>
                  <a:cubicBezTo>
                    <a:pt x="1963876" y="1692373"/>
                    <a:pt x="1950637" y="1710025"/>
                    <a:pt x="1932984" y="1718851"/>
                  </a:cubicBezTo>
                  <a:cubicBezTo>
                    <a:pt x="1926364" y="1721058"/>
                    <a:pt x="1919744" y="1723264"/>
                    <a:pt x="1919744" y="1732090"/>
                  </a:cubicBezTo>
                  <a:cubicBezTo>
                    <a:pt x="1939604" y="1727677"/>
                    <a:pt x="1952843" y="1714438"/>
                    <a:pt x="1968290" y="1703406"/>
                  </a:cubicBezTo>
                  <a:cubicBezTo>
                    <a:pt x="1979323" y="1707819"/>
                    <a:pt x="1988149" y="1696786"/>
                    <a:pt x="1985942" y="1687960"/>
                  </a:cubicBezTo>
                  <a:close/>
                  <a:moveTo>
                    <a:pt x="2396371" y="311114"/>
                  </a:moveTo>
                  <a:cubicBezTo>
                    <a:pt x="2394164" y="302288"/>
                    <a:pt x="2398577" y="293462"/>
                    <a:pt x="2389751" y="291256"/>
                  </a:cubicBezTo>
                  <a:cubicBezTo>
                    <a:pt x="2389751" y="293462"/>
                    <a:pt x="2389751" y="295669"/>
                    <a:pt x="2387544" y="295668"/>
                  </a:cubicBezTo>
                  <a:cubicBezTo>
                    <a:pt x="2380924" y="286843"/>
                    <a:pt x="2374305" y="280223"/>
                    <a:pt x="2365478" y="273604"/>
                  </a:cubicBezTo>
                  <a:cubicBezTo>
                    <a:pt x="2365478" y="282429"/>
                    <a:pt x="2361065" y="280223"/>
                    <a:pt x="2356652" y="280223"/>
                  </a:cubicBezTo>
                  <a:cubicBezTo>
                    <a:pt x="2356652" y="282429"/>
                    <a:pt x="2354445" y="282430"/>
                    <a:pt x="2354445" y="284636"/>
                  </a:cubicBezTo>
                  <a:cubicBezTo>
                    <a:pt x="2358858" y="289049"/>
                    <a:pt x="2361065" y="291256"/>
                    <a:pt x="2363271" y="297875"/>
                  </a:cubicBezTo>
                  <a:cubicBezTo>
                    <a:pt x="2365478" y="300081"/>
                    <a:pt x="2374304" y="295668"/>
                    <a:pt x="2374304" y="300081"/>
                  </a:cubicBezTo>
                  <a:cubicBezTo>
                    <a:pt x="2361065" y="302288"/>
                    <a:pt x="2376511" y="315527"/>
                    <a:pt x="2383131" y="317733"/>
                  </a:cubicBezTo>
                  <a:cubicBezTo>
                    <a:pt x="2387544" y="308907"/>
                    <a:pt x="2378718" y="302288"/>
                    <a:pt x="2380925" y="295668"/>
                  </a:cubicBezTo>
                  <a:cubicBezTo>
                    <a:pt x="2387544" y="300081"/>
                    <a:pt x="2387544" y="308907"/>
                    <a:pt x="2396371" y="311114"/>
                  </a:cubicBezTo>
                  <a:close/>
                  <a:moveTo>
                    <a:pt x="1970496" y="1767394"/>
                  </a:moveTo>
                  <a:cubicBezTo>
                    <a:pt x="1961670" y="1769601"/>
                    <a:pt x="1959463" y="1778427"/>
                    <a:pt x="1952843" y="1782839"/>
                  </a:cubicBezTo>
                  <a:cubicBezTo>
                    <a:pt x="1959463" y="1785046"/>
                    <a:pt x="1966083" y="1774014"/>
                    <a:pt x="1970496" y="1767394"/>
                  </a:cubicBezTo>
                  <a:close/>
                  <a:moveTo>
                    <a:pt x="1853546" y="2166768"/>
                  </a:moveTo>
                  <a:cubicBezTo>
                    <a:pt x="1851340" y="2175594"/>
                    <a:pt x="1838100" y="2173387"/>
                    <a:pt x="1829274" y="2175594"/>
                  </a:cubicBezTo>
                  <a:cubicBezTo>
                    <a:pt x="1833687" y="2168974"/>
                    <a:pt x="1844720" y="2168974"/>
                    <a:pt x="1853546" y="2166768"/>
                  </a:cubicBezTo>
                  <a:close/>
                  <a:moveTo>
                    <a:pt x="1875612" y="2142497"/>
                  </a:moveTo>
                  <a:cubicBezTo>
                    <a:pt x="1868993" y="2153529"/>
                    <a:pt x="1853546" y="2160148"/>
                    <a:pt x="1838100" y="2157942"/>
                  </a:cubicBezTo>
                  <a:cubicBezTo>
                    <a:pt x="1838100" y="2157942"/>
                    <a:pt x="1838100" y="2157942"/>
                    <a:pt x="1838100" y="2146909"/>
                  </a:cubicBezTo>
                  <a:cubicBezTo>
                    <a:pt x="1846926" y="2146910"/>
                    <a:pt x="1838100" y="2151322"/>
                    <a:pt x="1842513" y="2155735"/>
                  </a:cubicBezTo>
                  <a:cubicBezTo>
                    <a:pt x="1844720" y="2144703"/>
                    <a:pt x="1855753" y="2138083"/>
                    <a:pt x="1868993" y="2131464"/>
                  </a:cubicBezTo>
                  <a:cubicBezTo>
                    <a:pt x="1868993" y="2138084"/>
                    <a:pt x="1873406" y="2140290"/>
                    <a:pt x="1875612" y="2142497"/>
                  </a:cubicBezTo>
                  <a:close/>
                  <a:moveTo>
                    <a:pt x="2259561" y="847290"/>
                  </a:moveTo>
                  <a:cubicBezTo>
                    <a:pt x="2257355" y="842877"/>
                    <a:pt x="2268388" y="825225"/>
                    <a:pt x="2252941" y="820812"/>
                  </a:cubicBezTo>
                  <a:cubicBezTo>
                    <a:pt x="2237495" y="827431"/>
                    <a:pt x="2233082" y="851703"/>
                    <a:pt x="2237495" y="873767"/>
                  </a:cubicBezTo>
                  <a:cubicBezTo>
                    <a:pt x="2244115" y="871561"/>
                    <a:pt x="2241908" y="858322"/>
                    <a:pt x="2246322" y="856115"/>
                  </a:cubicBezTo>
                  <a:cubicBezTo>
                    <a:pt x="2252941" y="860529"/>
                    <a:pt x="2255148" y="849496"/>
                    <a:pt x="2259561" y="847290"/>
                  </a:cubicBezTo>
                  <a:close/>
                  <a:moveTo>
                    <a:pt x="1930777" y="1990249"/>
                  </a:moveTo>
                  <a:cubicBezTo>
                    <a:pt x="1917538" y="1994662"/>
                    <a:pt x="1904298" y="1996868"/>
                    <a:pt x="1895472" y="2007901"/>
                  </a:cubicBezTo>
                  <a:cubicBezTo>
                    <a:pt x="1908711" y="2007901"/>
                    <a:pt x="1926364" y="2001282"/>
                    <a:pt x="1930777" y="1990249"/>
                  </a:cubicBezTo>
                  <a:close/>
                  <a:moveTo>
                    <a:pt x="1891058" y="2133671"/>
                  </a:moveTo>
                  <a:cubicBezTo>
                    <a:pt x="1891059" y="2144703"/>
                    <a:pt x="1880026" y="2140290"/>
                    <a:pt x="1884439" y="2142496"/>
                  </a:cubicBezTo>
                  <a:cubicBezTo>
                    <a:pt x="1882232" y="2149116"/>
                    <a:pt x="1877819" y="2142497"/>
                    <a:pt x="1880026" y="2138083"/>
                  </a:cubicBezTo>
                  <a:cubicBezTo>
                    <a:pt x="1884439" y="2138083"/>
                    <a:pt x="1886645" y="2133671"/>
                    <a:pt x="1891058" y="2133671"/>
                  </a:cubicBezTo>
                  <a:close/>
                  <a:moveTo>
                    <a:pt x="2038901" y="1641624"/>
                  </a:moveTo>
                  <a:lnTo>
                    <a:pt x="2038901" y="1632798"/>
                  </a:lnTo>
                  <a:cubicBezTo>
                    <a:pt x="2030075" y="1632798"/>
                    <a:pt x="2025661" y="1639418"/>
                    <a:pt x="2021248" y="1646037"/>
                  </a:cubicBezTo>
                  <a:cubicBezTo>
                    <a:pt x="2030075" y="1648244"/>
                    <a:pt x="2030075" y="1639418"/>
                    <a:pt x="2038901" y="1641624"/>
                  </a:cubicBezTo>
                  <a:close/>
                  <a:moveTo>
                    <a:pt x="2227841" y="1016086"/>
                  </a:moveTo>
                  <a:cubicBezTo>
                    <a:pt x="2228669" y="1013328"/>
                    <a:pt x="2228669" y="1010570"/>
                    <a:pt x="2226462" y="1008363"/>
                  </a:cubicBezTo>
                  <a:cubicBezTo>
                    <a:pt x="2226462" y="1012776"/>
                    <a:pt x="2222049" y="1012776"/>
                    <a:pt x="2219842" y="1014983"/>
                  </a:cubicBezTo>
                  <a:cubicBezTo>
                    <a:pt x="2219842" y="1019395"/>
                    <a:pt x="2222049" y="1021602"/>
                    <a:pt x="2224256" y="1023808"/>
                  </a:cubicBezTo>
                  <a:cubicBezTo>
                    <a:pt x="2225359" y="1021602"/>
                    <a:pt x="2227014" y="1018844"/>
                    <a:pt x="2227841" y="1016086"/>
                  </a:cubicBezTo>
                  <a:close/>
                  <a:moveTo>
                    <a:pt x="2425057" y="355243"/>
                  </a:moveTo>
                  <a:cubicBezTo>
                    <a:pt x="2422850" y="339798"/>
                    <a:pt x="2418437" y="324353"/>
                    <a:pt x="2405197" y="322146"/>
                  </a:cubicBezTo>
                  <a:cubicBezTo>
                    <a:pt x="2414023" y="333179"/>
                    <a:pt x="2411817" y="346417"/>
                    <a:pt x="2425057" y="355243"/>
                  </a:cubicBezTo>
                  <a:close/>
                  <a:moveTo>
                    <a:pt x="2032281" y="1707819"/>
                  </a:moveTo>
                  <a:cubicBezTo>
                    <a:pt x="2014628" y="1723265"/>
                    <a:pt x="1990356" y="1732090"/>
                    <a:pt x="1983736" y="1758568"/>
                  </a:cubicBezTo>
                  <a:cubicBezTo>
                    <a:pt x="1996976" y="1740916"/>
                    <a:pt x="2027868" y="1732090"/>
                    <a:pt x="2032281" y="1707819"/>
                  </a:cubicBezTo>
                  <a:close/>
                  <a:moveTo>
                    <a:pt x="2462569" y="269190"/>
                  </a:moveTo>
                  <a:cubicBezTo>
                    <a:pt x="2455949" y="266984"/>
                    <a:pt x="2449329" y="264777"/>
                    <a:pt x="2453742" y="255952"/>
                  </a:cubicBezTo>
                  <a:cubicBezTo>
                    <a:pt x="2458155" y="260365"/>
                    <a:pt x="2462569" y="262571"/>
                    <a:pt x="2462569" y="269190"/>
                  </a:cubicBezTo>
                  <a:close/>
                  <a:moveTo>
                    <a:pt x="1999182" y="1849034"/>
                  </a:moveTo>
                  <a:cubicBezTo>
                    <a:pt x="2001389" y="1844621"/>
                    <a:pt x="1996975" y="1840208"/>
                    <a:pt x="1999182" y="1831382"/>
                  </a:cubicBezTo>
                  <a:cubicBezTo>
                    <a:pt x="1999182" y="1831382"/>
                    <a:pt x="1999182" y="1831382"/>
                    <a:pt x="1992562" y="1831382"/>
                  </a:cubicBezTo>
                  <a:cubicBezTo>
                    <a:pt x="1992562" y="1838001"/>
                    <a:pt x="1988149" y="1838002"/>
                    <a:pt x="1990356" y="1844621"/>
                  </a:cubicBezTo>
                  <a:cubicBezTo>
                    <a:pt x="1994769" y="1844621"/>
                    <a:pt x="1992562" y="1849034"/>
                    <a:pt x="1999182" y="1849034"/>
                  </a:cubicBezTo>
                  <a:close/>
                  <a:moveTo>
                    <a:pt x="1948430" y="2109399"/>
                  </a:moveTo>
                  <a:cubicBezTo>
                    <a:pt x="1946224" y="2118225"/>
                    <a:pt x="1944017" y="2113812"/>
                    <a:pt x="1937397" y="2118225"/>
                  </a:cubicBezTo>
                  <a:cubicBezTo>
                    <a:pt x="1939604" y="2113812"/>
                    <a:pt x="1944017" y="2111606"/>
                    <a:pt x="1948430" y="2109399"/>
                  </a:cubicBezTo>
                  <a:close/>
                  <a:moveTo>
                    <a:pt x="2504494" y="286842"/>
                  </a:moveTo>
                  <a:cubicBezTo>
                    <a:pt x="2497874" y="286843"/>
                    <a:pt x="2493461" y="282430"/>
                    <a:pt x="2493461" y="273603"/>
                  </a:cubicBezTo>
                  <a:cubicBezTo>
                    <a:pt x="2500081" y="275810"/>
                    <a:pt x="2504494" y="278016"/>
                    <a:pt x="2504494" y="286842"/>
                  </a:cubicBezTo>
                  <a:close/>
                  <a:moveTo>
                    <a:pt x="2014628" y="2001282"/>
                  </a:moveTo>
                  <a:cubicBezTo>
                    <a:pt x="2008008" y="2001282"/>
                    <a:pt x="2003595" y="2001281"/>
                    <a:pt x="2001389" y="2007901"/>
                  </a:cubicBezTo>
                  <a:cubicBezTo>
                    <a:pt x="2008008" y="2007901"/>
                    <a:pt x="2014628" y="2007901"/>
                    <a:pt x="2014628" y="2001282"/>
                  </a:cubicBezTo>
                  <a:close/>
                  <a:moveTo>
                    <a:pt x="2515527" y="315527"/>
                  </a:moveTo>
                  <a:cubicBezTo>
                    <a:pt x="2511114" y="315527"/>
                    <a:pt x="2506701" y="313320"/>
                    <a:pt x="2506701" y="308907"/>
                  </a:cubicBezTo>
                  <a:cubicBezTo>
                    <a:pt x="2511114" y="311114"/>
                    <a:pt x="2508907" y="308907"/>
                    <a:pt x="2513320" y="308907"/>
                  </a:cubicBezTo>
                  <a:cubicBezTo>
                    <a:pt x="2513320" y="311114"/>
                    <a:pt x="2515527" y="313320"/>
                    <a:pt x="2515527" y="315527"/>
                  </a:cubicBezTo>
                  <a:close/>
                  <a:moveTo>
                    <a:pt x="2544213" y="357450"/>
                  </a:moveTo>
                  <a:cubicBezTo>
                    <a:pt x="2539800" y="353037"/>
                    <a:pt x="2533180" y="350830"/>
                    <a:pt x="2537593" y="344211"/>
                  </a:cubicBezTo>
                  <a:cubicBezTo>
                    <a:pt x="2539800" y="348624"/>
                    <a:pt x="2544213" y="348624"/>
                    <a:pt x="2544213" y="357450"/>
                  </a:cubicBezTo>
                  <a:close/>
                  <a:moveTo>
                    <a:pt x="2135991" y="1970391"/>
                  </a:moveTo>
                  <a:cubicBezTo>
                    <a:pt x="2127165" y="1968184"/>
                    <a:pt x="2129372" y="1979217"/>
                    <a:pt x="2120545" y="1977010"/>
                  </a:cubicBezTo>
                  <a:cubicBezTo>
                    <a:pt x="2120545" y="1977010"/>
                    <a:pt x="2120545" y="1977010"/>
                    <a:pt x="2120545" y="1983629"/>
                  </a:cubicBezTo>
                  <a:cubicBezTo>
                    <a:pt x="2124958" y="1985836"/>
                    <a:pt x="2133785" y="1979217"/>
                    <a:pt x="2135991" y="1970391"/>
                  </a:cubicBezTo>
                  <a:close/>
                  <a:moveTo>
                    <a:pt x="2144542" y="1951360"/>
                  </a:moveTo>
                  <a:cubicBezTo>
                    <a:pt x="2146473" y="1949429"/>
                    <a:pt x="2147024" y="1947222"/>
                    <a:pt x="2144818" y="1946119"/>
                  </a:cubicBezTo>
                  <a:cubicBezTo>
                    <a:pt x="2142611" y="1950532"/>
                    <a:pt x="2138198" y="1948326"/>
                    <a:pt x="2135991" y="1954945"/>
                  </a:cubicBezTo>
                  <a:cubicBezTo>
                    <a:pt x="2139301" y="1954945"/>
                    <a:pt x="2142611" y="1953290"/>
                    <a:pt x="2144542" y="1951360"/>
                  </a:cubicBezTo>
                  <a:close/>
                  <a:moveTo>
                    <a:pt x="2169090" y="1890957"/>
                  </a:moveTo>
                  <a:cubicBezTo>
                    <a:pt x="2155851" y="1893164"/>
                    <a:pt x="2142611" y="1897577"/>
                    <a:pt x="2144818" y="1915229"/>
                  </a:cubicBezTo>
                  <a:cubicBezTo>
                    <a:pt x="2155851" y="1910815"/>
                    <a:pt x="2162471" y="1901989"/>
                    <a:pt x="2169090" y="1890957"/>
                  </a:cubicBezTo>
                  <a:close/>
                  <a:moveTo>
                    <a:pt x="2144818" y="2001281"/>
                  </a:moveTo>
                  <a:cubicBezTo>
                    <a:pt x="2144818" y="2010108"/>
                    <a:pt x="2131578" y="2012313"/>
                    <a:pt x="2131578" y="2001282"/>
                  </a:cubicBezTo>
                  <a:cubicBezTo>
                    <a:pt x="2135992" y="2003488"/>
                    <a:pt x="2135991" y="1999075"/>
                    <a:pt x="2144818" y="2001281"/>
                  </a:cubicBezTo>
                  <a:close/>
                  <a:moveTo>
                    <a:pt x="2158057" y="1994111"/>
                  </a:moveTo>
                  <a:cubicBezTo>
                    <a:pt x="2156403" y="1996317"/>
                    <a:pt x="2153644" y="1997972"/>
                    <a:pt x="2151438" y="1996869"/>
                  </a:cubicBezTo>
                  <a:cubicBezTo>
                    <a:pt x="2149231" y="1990249"/>
                    <a:pt x="2158057" y="1992455"/>
                    <a:pt x="2158058" y="1988042"/>
                  </a:cubicBezTo>
                  <a:cubicBezTo>
                    <a:pt x="2160264" y="1989146"/>
                    <a:pt x="2159713" y="1991904"/>
                    <a:pt x="2158057" y="1994111"/>
                  </a:cubicBezTo>
                  <a:close/>
                  <a:moveTo>
                    <a:pt x="2188950" y="1915228"/>
                  </a:moveTo>
                  <a:cubicBezTo>
                    <a:pt x="2180123" y="1910815"/>
                    <a:pt x="2177917" y="1921848"/>
                    <a:pt x="2166884" y="1919642"/>
                  </a:cubicBezTo>
                  <a:cubicBezTo>
                    <a:pt x="2166884" y="1932880"/>
                    <a:pt x="2175710" y="1924055"/>
                    <a:pt x="2184537" y="1926261"/>
                  </a:cubicBezTo>
                  <a:cubicBezTo>
                    <a:pt x="2184537" y="1921848"/>
                    <a:pt x="2188950" y="1921848"/>
                    <a:pt x="2188950" y="1915228"/>
                  </a:cubicBezTo>
                  <a:close/>
                  <a:moveTo>
                    <a:pt x="2243839" y="1820074"/>
                  </a:moveTo>
                  <a:cubicBezTo>
                    <a:pt x="2244667" y="1818695"/>
                    <a:pt x="2245218" y="1817040"/>
                    <a:pt x="2244115" y="1813730"/>
                  </a:cubicBezTo>
                  <a:cubicBezTo>
                    <a:pt x="2239702" y="1813730"/>
                    <a:pt x="2237495" y="1811524"/>
                    <a:pt x="2233082" y="1813730"/>
                  </a:cubicBezTo>
                  <a:cubicBezTo>
                    <a:pt x="2233082" y="1820350"/>
                    <a:pt x="2237495" y="1822556"/>
                    <a:pt x="2241908" y="1824763"/>
                  </a:cubicBezTo>
                  <a:cubicBezTo>
                    <a:pt x="2241908" y="1822556"/>
                    <a:pt x="2243012" y="1821453"/>
                    <a:pt x="2243839" y="1820074"/>
                  </a:cubicBezTo>
                  <a:close/>
                  <a:moveTo>
                    <a:pt x="2598590" y="650064"/>
                  </a:moveTo>
                  <a:lnTo>
                    <a:pt x="2586138" y="608989"/>
                  </a:lnTo>
                  <a:cubicBezTo>
                    <a:pt x="2588345" y="622229"/>
                    <a:pt x="2593861" y="634916"/>
                    <a:pt x="2597999" y="647603"/>
                  </a:cubicBezTo>
                  <a:close/>
                  <a:moveTo>
                    <a:pt x="2586138" y="701662"/>
                  </a:moveTo>
                  <a:cubicBezTo>
                    <a:pt x="2586138" y="690629"/>
                    <a:pt x="2586138" y="681804"/>
                    <a:pt x="2579519" y="675184"/>
                  </a:cubicBezTo>
                  <a:cubicBezTo>
                    <a:pt x="2579519" y="681803"/>
                    <a:pt x="2579519" y="699455"/>
                    <a:pt x="2586138" y="701662"/>
                  </a:cubicBezTo>
                  <a:close/>
                  <a:moveTo>
                    <a:pt x="2255148" y="1886544"/>
                  </a:moveTo>
                  <a:cubicBezTo>
                    <a:pt x="2246322" y="1888751"/>
                    <a:pt x="2239702" y="1893164"/>
                    <a:pt x="2237495" y="1901990"/>
                  </a:cubicBezTo>
                  <a:cubicBezTo>
                    <a:pt x="2246322" y="1899783"/>
                    <a:pt x="2252942" y="1895370"/>
                    <a:pt x="2255148" y="1886544"/>
                  </a:cubicBezTo>
                  <a:close/>
                  <a:moveTo>
                    <a:pt x="2246812" y="1921603"/>
                  </a:moveTo>
                  <a:lnTo>
                    <a:pt x="2246322" y="1921848"/>
                  </a:lnTo>
                  <a:lnTo>
                    <a:pt x="2246276" y="1921621"/>
                  </a:lnTo>
                  <a:close/>
                  <a:moveTo>
                    <a:pt x="2250735" y="1919642"/>
                  </a:moveTo>
                  <a:cubicBezTo>
                    <a:pt x="2252941" y="1921848"/>
                    <a:pt x="2250735" y="1921848"/>
                    <a:pt x="2247701" y="1921572"/>
                  </a:cubicBezTo>
                  <a:lnTo>
                    <a:pt x="2246812" y="1921603"/>
                  </a:lnTo>
                  <a:close/>
                  <a:moveTo>
                    <a:pt x="2266181" y="1884338"/>
                  </a:moveTo>
                  <a:cubicBezTo>
                    <a:pt x="2263974" y="1884338"/>
                    <a:pt x="2263974" y="1882131"/>
                    <a:pt x="2259561" y="1879925"/>
                  </a:cubicBezTo>
                  <a:cubicBezTo>
                    <a:pt x="2259561" y="1884338"/>
                    <a:pt x="2255148" y="1882131"/>
                    <a:pt x="2255148" y="1884338"/>
                  </a:cubicBezTo>
                  <a:cubicBezTo>
                    <a:pt x="2257355" y="1886544"/>
                    <a:pt x="2263974" y="1890957"/>
                    <a:pt x="2266181" y="1884338"/>
                  </a:cubicBezTo>
                  <a:close/>
                  <a:moveTo>
                    <a:pt x="2270594" y="1901990"/>
                  </a:moveTo>
                  <a:cubicBezTo>
                    <a:pt x="2270594" y="1910816"/>
                    <a:pt x="2263974" y="1915228"/>
                    <a:pt x="2257355" y="1917435"/>
                  </a:cubicBezTo>
                  <a:cubicBezTo>
                    <a:pt x="2261768" y="1915228"/>
                    <a:pt x="2259561" y="1906402"/>
                    <a:pt x="2261768" y="1901990"/>
                  </a:cubicBezTo>
                  <a:cubicBezTo>
                    <a:pt x="2261768" y="1901990"/>
                    <a:pt x="2261768" y="1901990"/>
                    <a:pt x="2270594" y="1901990"/>
                  </a:cubicBezTo>
                  <a:close/>
                  <a:moveTo>
                    <a:pt x="2336792" y="1871099"/>
                  </a:moveTo>
                  <a:cubicBezTo>
                    <a:pt x="2332379" y="1873305"/>
                    <a:pt x="2330172" y="1866686"/>
                    <a:pt x="2327966" y="1871099"/>
                  </a:cubicBezTo>
                  <a:cubicBezTo>
                    <a:pt x="2323553" y="1864479"/>
                    <a:pt x="2334586" y="1866686"/>
                    <a:pt x="2334586" y="1864479"/>
                  </a:cubicBezTo>
                  <a:cubicBezTo>
                    <a:pt x="2336792" y="1864479"/>
                    <a:pt x="2336792" y="1866686"/>
                    <a:pt x="2336792" y="1866686"/>
                  </a:cubicBezTo>
                  <a:cubicBezTo>
                    <a:pt x="2336792" y="1866686"/>
                    <a:pt x="2336792" y="1866686"/>
                    <a:pt x="2336792" y="1871099"/>
                  </a:cubicBezTo>
                  <a:close/>
                  <a:moveTo>
                    <a:pt x="2336792" y="1877718"/>
                  </a:moveTo>
                  <a:cubicBezTo>
                    <a:pt x="2334586" y="1895370"/>
                    <a:pt x="2327966" y="1906403"/>
                    <a:pt x="2312520" y="1910816"/>
                  </a:cubicBezTo>
                  <a:cubicBezTo>
                    <a:pt x="2312520" y="1904196"/>
                    <a:pt x="2308106" y="1906402"/>
                    <a:pt x="2310313" y="1899783"/>
                  </a:cubicBezTo>
                  <a:cubicBezTo>
                    <a:pt x="2323553" y="1901990"/>
                    <a:pt x="2323553" y="1890957"/>
                    <a:pt x="2327966" y="1884338"/>
                  </a:cubicBezTo>
                  <a:cubicBezTo>
                    <a:pt x="2327966" y="1882131"/>
                    <a:pt x="2325759" y="1884338"/>
                    <a:pt x="2323553" y="1884338"/>
                  </a:cubicBezTo>
                  <a:cubicBezTo>
                    <a:pt x="2323553" y="1884338"/>
                    <a:pt x="2323553" y="1884338"/>
                    <a:pt x="2323553" y="1875512"/>
                  </a:cubicBezTo>
                  <a:cubicBezTo>
                    <a:pt x="2325759" y="1875512"/>
                    <a:pt x="2325759" y="1877718"/>
                    <a:pt x="2325759" y="1877718"/>
                  </a:cubicBezTo>
                  <a:cubicBezTo>
                    <a:pt x="2327966" y="1884338"/>
                    <a:pt x="2334586" y="1873305"/>
                    <a:pt x="2336792" y="1877718"/>
                  </a:cubicBezTo>
                  <a:close/>
                  <a:moveTo>
                    <a:pt x="2352239" y="1837726"/>
                  </a:moveTo>
                  <a:cubicBezTo>
                    <a:pt x="2354445" y="1831934"/>
                    <a:pt x="2354445" y="1824762"/>
                    <a:pt x="2347826" y="1824763"/>
                  </a:cubicBezTo>
                  <a:cubicBezTo>
                    <a:pt x="2346722" y="1828072"/>
                    <a:pt x="2346722" y="1830279"/>
                    <a:pt x="2346998" y="1833037"/>
                  </a:cubicBezTo>
                  <a:lnTo>
                    <a:pt x="2347802" y="1844301"/>
                  </a:lnTo>
                  <a:lnTo>
                    <a:pt x="2343412" y="1842414"/>
                  </a:lnTo>
                  <a:cubicBezTo>
                    <a:pt x="2345619" y="1842414"/>
                    <a:pt x="2345619" y="1844621"/>
                    <a:pt x="2347825" y="1844621"/>
                  </a:cubicBezTo>
                  <a:lnTo>
                    <a:pt x="2347802" y="1844301"/>
                  </a:lnTo>
                  <a:lnTo>
                    <a:pt x="2347826" y="1844310"/>
                  </a:lnTo>
                  <a:cubicBezTo>
                    <a:pt x="2349480" y="1843173"/>
                    <a:pt x="2351135" y="1840622"/>
                    <a:pt x="2352239" y="1837726"/>
                  </a:cubicBezTo>
                  <a:close/>
                  <a:moveTo>
                    <a:pt x="2356652" y="1875512"/>
                  </a:moveTo>
                  <a:cubicBezTo>
                    <a:pt x="2354445" y="1879925"/>
                    <a:pt x="2350032" y="1879925"/>
                    <a:pt x="2350032" y="1886544"/>
                  </a:cubicBezTo>
                  <a:cubicBezTo>
                    <a:pt x="2345619" y="1884338"/>
                    <a:pt x="2352238" y="1877718"/>
                    <a:pt x="2350032" y="1873305"/>
                  </a:cubicBezTo>
                  <a:cubicBezTo>
                    <a:pt x="2354445" y="1871099"/>
                    <a:pt x="2352238" y="1875512"/>
                    <a:pt x="2356652" y="1875512"/>
                  </a:cubicBezTo>
                  <a:close/>
                  <a:moveTo>
                    <a:pt x="2362497" y="1871737"/>
                  </a:moveTo>
                  <a:lnTo>
                    <a:pt x="2358858" y="1882131"/>
                  </a:lnTo>
                  <a:cubicBezTo>
                    <a:pt x="2357755" y="1881028"/>
                    <a:pt x="2357755" y="1877718"/>
                    <a:pt x="2358583" y="1874960"/>
                  </a:cubicBezTo>
                  <a:close/>
                  <a:moveTo>
                    <a:pt x="2363271" y="1871099"/>
                  </a:moveTo>
                  <a:lnTo>
                    <a:pt x="2362497" y="1871737"/>
                  </a:lnTo>
                  <a:lnTo>
                    <a:pt x="2362828" y="1870789"/>
                  </a:lnTo>
                  <a:close/>
                  <a:moveTo>
                    <a:pt x="2376511" y="1829176"/>
                  </a:moveTo>
                  <a:cubicBezTo>
                    <a:pt x="2376511" y="1833588"/>
                    <a:pt x="2374305" y="1838001"/>
                    <a:pt x="2367685" y="1838001"/>
                  </a:cubicBezTo>
                  <a:cubicBezTo>
                    <a:pt x="2367685" y="1844621"/>
                    <a:pt x="2367685" y="1852344"/>
                    <a:pt x="2366582" y="1860066"/>
                  </a:cubicBezTo>
                  <a:lnTo>
                    <a:pt x="2362828" y="1870789"/>
                  </a:lnTo>
                  <a:lnTo>
                    <a:pt x="2359479" y="1868444"/>
                  </a:lnTo>
                  <a:cubicBezTo>
                    <a:pt x="2358031" y="1863790"/>
                    <a:pt x="2362168" y="1855102"/>
                    <a:pt x="2358858" y="1860067"/>
                  </a:cubicBezTo>
                  <a:cubicBezTo>
                    <a:pt x="2361065" y="1855653"/>
                    <a:pt x="2365478" y="1833588"/>
                    <a:pt x="2372098" y="1835795"/>
                  </a:cubicBezTo>
                  <a:cubicBezTo>
                    <a:pt x="2372098" y="1826969"/>
                    <a:pt x="2367685" y="1820350"/>
                    <a:pt x="2376511" y="1815937"/>
                  </a:cubicBezTo>
                  <a:cubicBezTo>
                    <a:pt x="2374304" y="1822556"/>
                    <a:pt x="2372098" y="1824763"/>
                    <a:pt x="2376511" y="1829176"/>
                  </a:cubicBezTo>
                  <a:close/>
                  <a:moveTo>
                    <a:pt x="2389751" y="1800491"/>
                  </a:moveTo>
                  <a:cubicBezTo>
                    <a:pt x="2389751" y="1807111"/>
                    <a:pt x="2387544" y="1809317"/>
                    <a:pt x="2385337" y="1813730"/>
                  </a:cubicBezTo>
                  <a:cubicBezTo>
                    <a:pt x="2383131" y="1811524"/>
                    <a:pt x="2383131" y="1798285"/>
                    <a:pt x="2389751" y="1800491"/>
                  </a:cubicBezTo>
                  <a:close/>
                  <a:moveTo>
                    <a:pt x="2442709" y="1648244"/>
                  </a:moveTo>
                  <a:cubicBezTo>
                    <a:pt x="2440503" y="1646037"/>
                    <a:pt x="2440503" y="1646037"/>
                    <a:pt x="2438296" y="1643831"/>
                  </a:cubicBezTo>
                  <a:cubicBezTo>
                    <a:pt x="2429470" y="1652657"/>
                    <a:pt x="2420643" y="1659276"/>
                    <a:pt x="2418437" y="1674722"/>
                  </a:cubicBezTo>
                  <a:cubicBezTo>
                    <a:pt x="2422850" y="1676928"/>
                    <a:pt x="2422850" y="1679135"/>
                    <a:pt x="2427263" y="1679135"/>
                  </a:cubicBezTo>
                  <a:cubicBezTo>
                    <a:pt x="2429470" y="1665896"/>
                    <a:pt x="2440503" y="1661483"/>
                    <a:pt x="2442709" y="1648244"/>
                  </a:cubicBezTo>
                  <a:close/>
                  <a:moveTo>
                    <a:pt x="2626754" y="1254869"/>
                  </a:moveTo>
                  <a:cubicBezTo>
                    <a:pt x="2607101" y="1315892"/>
                    <a:pt x="2580622" y="1376295"/>
                    <a:pt x="2564072" y="1434215"/>
                  </a:cubicBezTo>
                  <a:cubicBezTo>
                    <a:pt x="2568486" y="1456280"/>
                    <a:pt x="2559659" y="1495996"/>
                    <a:pt x="2539800" y="1504822"/>
                  </a:cubicBezTo>
                  <a:cubicBezTo>
                    <a:pt x="2537593" y="1520268"/>
                    <a:pt x="2535386" y="1531300"/>
                    <a:pt x="2526560" y="1537920"/>
                  </a:cubicBezTo>
                  <a:cubicBezTo>
                    <a:pt x="2519940" y="1535713"/>
                    <a:pt x="2517734" y="1533507"/>
                    <a:pt x="2511114" y="1531300"/>
                  </a:cubicBezTo>
                  <a:cubicBezTo>
                    <a:pt x="2497874" y="1537920"/>
                    <a:pt x="2500081" y="1562191"/>
                    <a:pt x="2491254" y="1575430"/>
                  </a:cubicBezTo>
                  <a:cubicBezTo>
                    <a:pt x="2491254" y="1584256"/>
                    <a:pt x="2493461" y="1582049"/>
                    <a:pt x="2493461" y="1588668"/>
                  </a:cubicBezTo>
                  <a:cubicBezTo>
                    <a:pt x="2486841" y="1601908"/>
                    <a:pt x="2484635" y="1615147"/>
                    <a:pt x="2478015" y="1626179"/>
                  </a:cubicBezTo>
                  <a:cubicBezTo>
                    <a:pt x="2471395" y="1635005"/>
                    <a:pt x="2460362" y="1639418"/>
                    <a:pt x="2453742" y="1648244"/>
                  </a:cubicBezTo>
                  <a:cubicBezTo>
                    <a:pt x="2438296" y="1665896"/>
                    <a:pt x="2433883" y="1687961"/>
                    <a:pt x="2422850" y="1705613"/>
                  </a:cubicBezTo>
                  <a:cubicBezTo>
                    <a:pt x="2418437" y="1703406"/>
                    <a:pt x="2418437" y="1701200"/>
                    <a:pt x="2414023" y="1703406"/>
                  </a:cubicBezTo>
                  <a:cubicBezTo>
                    <a:pt x="2411817" y="1710025"/>
                    <a:pt x="2418437" y="1707819"/>
                    <a:pt x="2418437" y="1712232"/>
                  </a:cubicBezTo>
                  <a:cubicBezTo>
                    <a:pt x="2411817" y="1736503"/>
                    <a:pt x="2389751" y="1758568"/>
                    <a:pt x="2378718" y="1778426"/>
                  </a:cubicBezTo>
                  <a:cubicBezTo>
                    <a:pt x="2391957" y="1774014"/>
                    <a:pt x="2378718" y="1798285"/>
                    <a:pt x="2374304" y="1804904"/>
                  </a:cubicBezTo>
                  <a:cubicBezTo>
                    <a:pt x="2367685" y="1800491"/>
                    <a:pt x="2378718" y="1798285"/>
                    <a:pt x="2374304" y="1791665"/>
                  </a:cubicBezTo>
                  <a:cubicBezTo>
                    <a:pt x="2369892" y="1793872"/>
                    <a:pt x="2367685" y="1798285"/>
                    <a:pt x="2361065" y="1798285"/>
                  </a:cubicBezTo>
                  <a:cubicBezTo>
                    <a:pt x="2376511" y="1813730"/>
                    <a:pt x="2350032" y="1835795"/>
                    <a:pt x="2356652" y="1851240"/>
                  </a:cubicBezTo>
                  <a:cubicBezTo>
                    <a:pt x="2352238" y="1855654"/>
                    <a:pt x="2343412" y="1868892"/>
                    <a:pt x="2347825" y="1868892"/>
                  </a:cubicBezTo>
                  <a:cubicBezTo>
                    <a:pt x="2345619" y="1877718"/>
                    <a:pt x="2345619" y="1866686"/>
                    <a:pt x="2336792" y="1868892"/>
                  </a:cubicBezTo>
                  <a:cubicBezTo>
                    <a:pt x="2336792" y="1857860"/>
                    <a:pt x="2345619" y="1860066"/>
                    <a:pt x="2345619" y="1849034"/>
                  </a:cubicBezTo>
                  <a:cubicBezTo>
                    <a:pt x="2345619" y="1846828"/>
                    <a:pt x="2341205" y="1849034"/>
                    <a:pt x="2341206" y="1844621"/>
                  </a:cubicBezTo>
                  <a:cubicBezTo>
                    <a:pt x="2338999" y="1846828"/>
                    <a:pt x="2336792" y="1849034"/>
                    <a:pt x="2336792" y="1851241"/>
                  </a:cubicBezTo>
                  <a:cubicBezTo>
                    <a:pt x="2336792" y="1844621"/>
                    <a:pt x="2341205" y="1840208"/>
                    <a:pt x="2338999" y="1829175"/>
                  </a:cubicBezTo>
                  <a:cubicBezTo>
                    <a:pt x="2343412" y="1831382"/>
                    <a:pt x="2341205" y="1835795"/>
                    <a:pt x="2345619" y="1835795"/>
                  </a:cubicBezTo>
                  <a:cubicBezTo>
                    <a:pt x="2345619" y="1831382"/>
                    <a:pt x="2341206" y="1829175"/>
                    <a:pt x="2338999" y="1829175"/>
                  </a:cubicBezTo>
                  <a:cubicBezTo>
                    <a:pt x="2336792" y="1835795"/>
                    <a:pt x="2327966" y="1846827"/>
                    <a:pt x="2330172" y="1853447"/>
                  </a:cubicBezTo>
                  <a:cubicBezTo>
                    <a:pt x="2327966" y="1853447"/>
                    <a:pt x="2327966" y="1855653"/>
                    <a:pt x="2321346" y="1857860"/>
                  </a:cubicBezTo>
                  <a:cubicBezTo>
                    <a:pt x="2323553" y="1860067"/>
                    <a:pt x="2323553" y="1864479"/>
                    <a:pt x="2321346" y="1866686"/>
                  </a:cubicBezTo>
                  <a:cubicBezTo>
                    <a:pt x="2321346" y="1857860"/>
                    <a:pt x="2319139" y="1864479"/>
                    <a:pt x="2310313" y="1866686"/>
                  </a:cubicBezTo>
                  <a:cubicBezTo>
                    <a:pt x="2312520" y="1851241"/>
                    <a:pt x="2319139" y="1844621"/>
                    <a:pt x="2321346" y="1829176"/>
                  </a:cubicBezTo>
                  <a:cubicBezTo>
                    <a:pt x="2303693" y="1844621"/>
                    <a:pt x="2290454" y="1868892"/>
                    <a:pt x="2279421" y="1890957"/>
                  </a:cubicBezTo>
                  <a:cubicBezTo>
                    <a:pt x="2263974" y="1886544"/>
                    <a:pt x="2257355" y="1906402"/>
                    <a:pt x="2244115" y="1910816"/>
                  </a:cubicBezTo>
                  <a:lnTo>
                    <a:pt x="2246276" y="1921621"/>
                  </a:lnTo>
                  <a:lnTo>
                    <a:pt x="2239702" y="1921848"/>
                  </a:lnTo>
                  <a:cubicBezTo>
                    <a:pt x="2239702" y="1928468"/>
                    <a:pt x="2241908" y="1928468"/>
                    <a:pt x="2241908" y="1935087"/>
                  </a:cubicBezTo>
                  <a:cubicBezTo>
                    <a:pt x="2228669" y="1935087"/>
                    <a:pt x="2222049" y="1943913"/>
                    <a:pt x="2213222" y="1950532"/>
                  </a:cubicBezTo>
                  <a:cubicBezTo>
                    <a:pt x="2211016" y="1950532"/>
                    <a:pt x="2213222" y="1946119"/>
                    <a:pt x="2213223" y="1943913"/>
                  </a:cubicBezTo>
                  <a:cubicBezTo>
                    <a:pt x="2204396" y="1948326"/>
                    <a:pt x="2197776" y="1948326"/>
                    <a:pt x="2191156" y="1943913"/>
                  </a:cubicBezTo>
                  <a:cubicBezTo>
                    <a:pt x="2191156" y="1937294"/>
                    <a:pt x="2193363" y="1937294"/>
                    <a:pt x="2193363" y="1926261"/>
                  </a:cubicBezTo>
                  <a:cubicBezTo>
                    <a:pt x="2175710" y="1937293"/>
                    <a:pt x="2162471" y="1963771"/>
                    <a:pt x="2140405" y="1972597"/>
                  </a:cubicBezTo>
                  <a:cubicBezTo>
                    <a:pt x="2140405" y="1977010"/>
                    <a:pt x="2140405" y="1981423"/>
                    <a:pt x="2144818" y="1981423"/>
                  </a:cubicBezTo>
                  <a:cubicBezTo>
                    <a:pt x="2153644" y="1974804"/>
                    <a:pt x="2164677" y="1968184"/>
                    <a:pt x="2173504" y="1959358"/>
                  </a:cubicBezTo>
                  <a:cubicBezTo>
                    <a:pt x="2175710" y="1959358"/>
                    <a:pt x="2169090" y="1965978"/>
                    <a:pt x="2175710" y="1965978"/>
                  </a:cubicBezTo>
                  <a:cubicBezTo>
                    <a:pt x="2169090" y="1970391"/>
                    <a:pt x="2158057" y="1972597"/>
                    <a:pt x="2149231" y="1979216"/>
                  </a:cubicBezTo>
                  <a:cubicBezTo>
                    <a:pt x="2149231" y="1981423"/>
                    <a:pt x="2151438" y="1983629"/>
                    <a:pt x="2151438" y="1985836"/>
                  </a:cubicBezTo>
                  <a:cubicBezTo>
                    <a:pt x="2138198" y="2005695"/>
                    <a:pt x="2102892" y="1999075"/>
                    <a:pt x="2100686" y="2027759"/>
                  </a:cubicBezTo>
                  <a:cubicBezTo>
                    <a:pt x="2094066" y="2027759"/>
                    <a:pt x="2089653" y="2027759"/>
                    <a:pt x="2087446" y="2021140"/>
                  </a:cubicBezTo>
                  <a:cubicBezTo>
                    <a:pt x="2085240" y="2023346"/>
                    <a:pt x="2083033" y="2027759"/>
                    <a:pt x="2078620" y="2027759"/>
                  </a:cubicBezTo>
                  <a:cubicBezTo>
                    <a:pt x="2080826" y="2018933"/>
                    <a:pt x="2069793" y="2023346"/>
                    <a:pt x="2069793" y="2012314"/>
                  </a:cubicBezTo>
                  <a:cubicBezTo>
                    <a:pt x="2038901" y="2018933"/>
                    <a:pt x="2021248" y="2043205"/>
                    <a:pt x="2010215" y="2069683"/>
                  </a:cubicBezTo>
                  <a:cubicBezTo>
                    <a:pt x="2012422" y="2076302"/>
                    <a:pt x="2019041" y="2067476"/>
                    <a:pt x="2027868" y="2069682"/>
                  </a:cubicBezTo>
                  <a:cubicBezTo>
                    <a:pt x="2010215" y="2085128"/>
                    <a:pt x="1977116" y="2107193"/>
                    <a:pt x="1955050" y="2089541"/>
                  </a:cubicBezTo>
                  <a:cubicBezTo>
                    <a:pt x="1959463" y="2078509"/>
                    <a:pt x="1972703" y="2074095"/>
                    <a:pt x="1981529" y="2067476"/>
                  </a:cubicBezTo>
                  <a:cubicBezTo>
                    <a:pt x="1979323" y="2065270"/>
                    <a:pt x="1977116" y="2065270"/>
                    <a:pt x="1974909" y="2065270"/>
                  </a:cubicBezTo>
                  <a:cubicBezTo>
                    <a:pt x="1977116" y="2060857"/>
                    <a:pt x="1979323" y="2056443"/>
                    <a:pt x="1981529" y="2052030"/>
                  </a:cubicBezTo>
                  <a:cubicBezTo>
                    <a:pt x="1985942" y="2049824"/>
                    <a:pt x="1992562" y="2054237"/>
                    <a:pt x="1996975" y="2056444"/>
                  </a:cubicBezTo>
                  <a:cubicBezTo>
                    <a:pt x="2001389" y="2056444"/>
                    <a:pt x="2003595" y="2054237"/>
                    <a:pt x="2003595" y="2047618"/>
                  </a:cubicBezTo>
                  <a:cubicBezTo>
                    <a:pt x="2003595" y="2045411"/>
                    <a:pt x="2001389" y="2047618"/>
                    <a:pt x="2001389" y="2047618"/>
                  </a:cubicBezTo>
                  <a:cubicBezTo>
                    <a:pt x="2001389" y="2038792"/>
                    <a:pt x="2023455" y="2021140"/>
                    <a:pt x="2036694" y="2023346"/>
                  </a:cubicBezTo>
                  <a:cubicBezTo>
                    <a:pt x="2058760" y="1999075"/>
                    <a:pt x="2091859" y="1985836"/>
                    <a:pt x="2111719" y="1959358"/>
                  </a:cubicBezTo>
                  <a:cubicBezTo>
                    <a:pt x="2072000" y="1972597"/>
                    <a:pt x="2047727" y="2021140"/>
                    <a:pt x="2001389" y="2023346"/>
                  </a:cubicBezTo>
                  <a:cubicBezTo>
                    <a:pt x="1950637" y="2043205"/>
                    <a:pt x="1899885" y="2074096"/>
                    <a:pt x="1840307" y="2065270"/>
                  </a:cubicBezTo>
                  <a:cubicBezTo>
                    <a:pt x="1835893" y="2082921"/>
                    <a:pt x="1816034" y="2091747"/>
                    <a:pt x="1798381" y="2087334"/>
                  </a:cubicBezTo>
                  <a:cubicBezTo>
                    <a:pt x="1796175" y="2078509"/>
                    <a:pt x="1796175" y="2078509"/>
                    <a:pt x="1798381" y="2069682"/>
                  </a:cubicBezTo>
                  <a:cubicBezTo>
                    <a:pt x="1802795" y="2069682"/>
                    <a:pt x="1807208" y="2065270"/>
                    <a:pt x="1807208" y="2058650"/>
                  </a:cubicBezTo>
                  <a:cubicBezTo>
                    <a:pt x="1813827" y="2060856"/>
                    <a:pt x="1818241" y="2054237"/>
                    <a:pt x="1827067" y="2054237"/>
                  </a:cubicBezTo>
                  <a:cubicBezTo>
                    <a:pt x="1831480" y="2054237"/>
                    <a:pt x="1833687" y="2060857"/>
                    <a:pt x="1833687" y="2060857"/>
                  </a:cubicBezTo>
                  <a:cubicBezTo>
                    <a:pt x="1849133" y="2058650"/>
                    <a:pt x="1857960" y="2040998"/>
                    <a:pt x="1880026" y="2040998"/>
                  </a:cubicBezTo>
                  <a:cubicBezTo>
                    <a:pt x="1908711" y="2040998"/>
                    <a:pt x="1935191" y="2016726"/>
                    <a:pt x="1961670" y="2012314"/>
                  </a:cubicBezTo>
                  <a:cubicBezTo>
                    <a:pt x="1963876" y="1999075"/>
                    <a:pt x="1959463" y="2001282"/>
                    <a:pt x="1963876" y="1992455"/>
                  </a:cubicBezTo>
                  <a:cubicBezTo>
                    <a:pt x="1950637" y="1983629"/>
                    <a:pt x="1944017" y="1999075"/>
                    <a:pt x="1932984" y="2001282"/>
                  </a:cubicBezTo>
                  <a:cubicBezTo>
                    <a:pt x="1935191" y="2005695"/>
                    <a:pt x="1937397" y="2005695"/>
                    <a:pt x="1941810" y="2003488"/>
                  </a:cubicBezTo>
                  <a:cubicBezTo>
                    <a:pt x="1930778" y="2012314"/>
                    <a:pt x="1913125" y="2023346"/>
                    <a:pt x="1902092" y="2016727"/>
                  </a:cubicBezTo>
                  <a:cubicBezTo>
                    <a:pt x="1895472" y="2023346"/>
                    <a:pt x="1888852" y="2027759"/>
                    <a:pt x="1877819" y="2029966"/>
                  </a:cubicBezTo>
                  <a:cubicBezTo>
                    <a:pt x="1880026" y="2025553"/>
                    <a:pt x="1888852" y="2025553"/>
                    <a:pt x="1888852" y="2018933"/>
                  </a:cubicBezTo>
                  <a:cubicBezTo>
                    <a:pt x="1849133" y="2023346"/>
                    <a:pt x="1807208" y="2029965"/>
                    <a:pt x="1760869" y="2047618"/>
                  </a:cubicBezTo>
                  <a:cubicBezTo>
                    <a:pt x="1756456" y="2038792"/>
                    <a:pt x="1771902" y="2036585"/>
                    <a:pt x="1780728" y="2032172"/>
                  </a:cubicBezTo>
                  <a:cubicBezTo>
                    <a:pt x="1778522" y="2018933"/>
                    <a:pt x="1769695" y="2034379"/>
                    <a:pt x="1760869" y="2032172"/>
                  </a:cubicBezTo>
                  <a:cubicBezTo>
                    <a:pt x="1763076" y="2023346"/>
                    <a:pt x="1776315" y="2027759"/>
                    <a:pt x="1780728" y="2023346"/>
                  </a:cubicBezTo>
                  <a:cubicBezTo>
                    <a:pt x="1780728" y="2027759"/>
                    <a:pt x="1785142" y="2029966"/>
                    <a:pt x="1787348" y="2032172"/>
                  </a:cubicBezTo>
                  <a:cubicBezTo>
                    <a:pt x="1796175" y="2029966"/>
                    <a:pt x="1805001" y="2025553"/>
                    <a:pt x="1811621" y="2021140"/>
                  </a:cubicBezTo>
                  <a:cubicBezTo>
                    <a:pt x="1813827" y="2023346"/>
                    <a:pt x="1813827" y="2025553"/>
                    <a:pt x="1816034" y="2027759"/>
                  </a:cubicBezTo>
                  <a:cubicBezTo>
                    <a:pt x="1824860" y="2021139"/>
                    <a:pt x="1831480" y="2010107"/>
                    <a:pt x="1844720" y="2005695"/>
                  </a:cubicBezTo>
                  <a:cubicBezTo>
                    <a:pt x="1840307" y="2001282"/>
                    <a:pt x="1844720" y="2001282"/>
                    <a:pt x="1844720" y="1996868"/>
                  </a:cubicBezTo>
                  <a:cubicBezTo>
                    <a:pt x="1860166" y="1996869"/>
                    <a:pt x="1864579" y="1994662"/>
                    <a:pt x="1875612" y="1999075"/>
                  </a:cubicBezTo>
                  <a:cubicBezTo>
                    <a:pt x="1886645" y="1981423"/>
                    <a:pt x="1915331" y="1981423"/>
                    <a:pt x="1921951" y="1957152"/>
                  </a:cubicBezTo>
                  <a:cubicBezTo>
                    <a:pt x="1917538" y="1952739"/>
                    <a:pt x="1910918" y="1954945"/>
                    <a:pt x="1904298" y="1954945"/>
                  </a:cubicBezTo>
                  <a:cubicBezTo>
                    <a:pt x="1902092" y="1948326"/>
                    <a:pt x="1897678" y="1928468"/>
                    <a:pt x="1904298" y="1921848"/>
                  </a:cubicBezTo>
                  <a:cubicBezTo>
                    <a:pt x="1871199" y="1937294"/>
                    <a:pt x="1818241" y="1946119"/>
                    <a:pt x="1778522" y="1961565"/>
                  </a:cubicBezTo>
                  <a:cubicBezTo>
                    <a:pt x="1774109" y="1963771"/>
                    <a:pt x="1769695" y="1965978"/>
                    <a:pt x="1769696" y="1972597"/>
                  </a:cubicBezTo>
                  <a:cubicBezTo>
                    <a:pt x="1763076" y="1972597"/>
                    <a:pt x="1760869" y="1968184"/>
                    <a:pt x="1752043" y="1968184"/>
                  </a:cubicBezTo>
                  <a:cubicBezTo>
                    <a:pt x="1738803" y="1979216"/>
                    <a:pt x="1718944" y="1981423"/>
                    <a:pt x="1694671" y="1983629"/>
                  </a:cubicBezTo>
                  <a:cubicBezTo>
                    <a:pt x="1696877" y="1972597"/>
                    <a:pt x="1683638" y="1974804"/>
                    <a:pt x="1679225" y="1970391"/>
                  </a:cubicBezTo>
                  <a:cubicBezTo>
                    <a:pt x="1692464" y="1948326"/>
                    <a:pt x="1727770" y="1946119"/>
                    <a:pt x="1747629" y="1930674"/>
                  </a:cubicBezTo>
                  <a:cubicBezTo>
                    <a:pt x="1747629" y="1926261"/>
                    <a:pt x="1743216" y="1932880"/>
                    <a:pt x="1741010" y="1928467"/>
                  </a:cubicBezTo>
                  <a:cubicBezTo>
                    <a:pt x="1743216" y="1924055"/>
                    <a:pt x="1747629" y="1928468"/>
                    <a:pt x="1749836" y="1924055"/>
                  </a:cubicBezTo>
                  <a:cubicBezTo>
                    <a:pt x="1749836" y="1921848"/>
                    <a:pt x="1747629" y="1924055"/>
                    <a:pt x="1747629" y="1921848"/>
                  </a:cubicBezTo>
                  <a:cubicBezTo>
                    <a:pt x="1767489" y="1908609"/>
                    <a:pt x="1791761" y="1899783"/>
                    <a:pt x="1818241" y="1890957"/>
                  </a:cubicBezTo>
                  <a:cubicBezTo>
                    <a:pt x="1813827" y="1897577"/>
                    <a:pt x="1807208" y="1895370"/>
                    <a:pt x="1802794" y="1901990"/>
                  </a:cubicBezTo>
                  <a:cubicBezTo>
                    <a:pt x="1805001" y="1908609"/>
                    <a:pt x="1813827" y="1910816"/>
                    <a:pt x="1809414" y="1919641"/>
                  </a:cubicBezTo>
                  <a:cubicBezTo>
                    <a:pt x="1831480" y="1915228"/>
                    <a:pt x="1833687" y="1897577"/>
                    <a:pt x="1846926" y="1886544"/>
                  </a:cubicBezTo>
                  <a:cubicBezTo>
                    <a:pt x="1855753" y="1895370"/>
                    <a:pt x="1868993" y="1886544"/>
                    <a:pt x="1875612" y="1877718"/>
                  </a:cubicBezTo>
                  <a:cubicBezTo>
                    <a:pt x="1875612" y="1875512"/>
                    <a:pt x="1873406" y="1875511"/>
                    <a:pt x="1871199" y="1875512"/>
                  </a:cubicBezTo>
                  <a:cubicBezTo>
                    <a:pt x="1877819" y="1860066"/>
                    <a:pt x="1895472" y="1855653"/>
                    <a:pt x="1906505" y="1844621"/>
                  </a:cubicBezTo>
                  <a:cubicBezTo>
                    <a:pt x="1908711" y="1851241"/>
                    <a:pt x="1897678" y="1857860"/>
                    <a:pt x="1891058" y="1860067"/>
                  </a:cubicBezTo>
                  <a:cubicBezTo>
                    <a:pt x="1888852" y="1864479"/>
                    <a:pt x="1891059" y="1866686"/>
                    <a:pt x="1888852" y="1873305"/>
                  </a:cubicBezTo>
                  <a:cubicBezTo>
                    <a:pt x="1897678" y="1875512"/>
                    <a:pt x="1906505" y="1857860"/>
                    <a:pt x="1917538" y="1857860"/>
                  </a:cubicBezTo>
                  <a:cubicBezTo>
                    <a:pt x="1919744" y="1860067"/>
                    <a:pt x="1919744" y="1864479"/>
                    <a:pt x="1924158" y="1866686"/>
                  </a:cubicBezTo>
                  <a:cubicBezTo>
                    <a:pt x="1948430" y="1860067"/>
                    <a:pt x="1968290" y="1833588"/>
                    <a:pt x="1979323" y="1818143"/>
                  </a:cubicBezTo>
                  <a:cubicBezTo>
                    <a:pt x="1979323" y="1815937"/>
                    <a:pt x="1979323" y="1815937"/>
                    <a:pt x="1979323" y="1813730"/>
                  </a:cubicBezTo>
                  <a:cubicBezTo>
                    <a:pt x="2021248" y="1782840"/>
                    <a:pt x="2060967" y="1762981"/>
                    <a:pt x="2096273" y="1732090"/>
                  </a:cubicBezTo>
                  <a:cubicBezTo>
                    <a:pt x="2096273" y="1725471"/>
                    <a:pt x="2091860" y="1723264"/>
                    <a:pt x="2096273" y="1718851"/>
                  </a:cubicBezTo>
                  <a:cubicBezTo>
                    <a:pt x="2085240" y="1712232"/>
                    <a:pt x="2067587" y="1727677"/>
                    <a:pt x="2058760" y="1718851"/>
                  </a:cubicBezTo>
                  <a:cubicBezTo>
                    <a:pt x="2052141" y="1718851"/>
                    <a:pt x="2056554" y="1729884"/>
                    <a:pt x="2052141" y="1732090"/>
                  </a:cubicBezTo>
                  <a:cubicBezTo>
                    <a:pt x="2047727" y="1727677"/>
                    <a:pt x="2043314" y="1727677"/>
                    <a:pt x="2038901" y="1734297"/>
                  </a:cubicBezTo>
                  <a:cubicBezTo>
                    <a:pt x="2032281" y="1736503"/>
                    <a:pt x="2021248" y="1732090"/>
                    <a:pt x="2014628" y="1736503"/>
                  </a:cubicBezTo>
                  <a:cubicBezTo>
                    <a:pt x="2021248" y="1740916"/>
                    <a:pt x="2012422" y="1745329"/>
                    <a:pt x="2019041" y="1751949"/>
                  </a:cubicBezTo>
                  <a:cubicBezTo>
                    <a:pt x="2012422" y="1762981"/>
                    <a:pt x="2001389" y="1769600"/>
                    <a:pt x="1990356" y="1771807"/>
                  </a:cubicBezTo>
                  <a:cubicBezTo>
                    <a:pt x="1988149" y="1778427"/>
                    <a:pt x="1992562" y="1778427"/>
                    <a:pt x="1990356" y="1782839"/>
                  </a:cubicBezTo>
                  <a:cubicBezTo>
                    <a:pt x="1966083" y="1778427"/>
                    <a:pt x="1948430" y="1804904"/>
                    <a:pt x="1926364" y="1820350"/>
                  </a:cubicBezTo>
                  <a:cubicBezTo>
                    <a:pt x="1917538" y="1815937"/>
                    <a:pt x="1908711" y="1820350"/>
                    <a:pt x="1908711" y="1831382"/>
                  </a:cubicBezTo>
                  <a:cubicBezTo>
                    <a:pt x="1888852" y="1833589"/>
                    <a:pt x="1875612" y="1851240"/>
                    <a:pt x="1857959" y="1846827"/>
                  </a:cubicBezTo>
                  <a:cubicBezTo>
                    <a:pt x="1846927" y="1864479"/>
                    <a:pt x="1822654" y="1868892"/>
                    <a:pt x="1807208" y="1879925"/>
                  </a:cubicBezTo>
                  <a:cubicBezTo>
                    <a:pt x="1798381" y="1879925"/>
                    <a:pt x="1809414" y="1875512"/>
                    <a:pt x="1807208" y="1873305"/>
                  </a:cubicBezTo>
                  <a:cubicBezTo>
                    <a:pt x="1789555" y="1875512"/>
                    <a:pt x="1776315" y="1895370"/>
                    <a:pt x="1756456" y="1890957"/>
                  </a:cubicBezTo>
                  <a:cubicBezTo>
                    <a:pt x="1749836" y="1897577"/>
                    <a:pt x="1738803" y="1904196"/>
                    <a:pt x="1727770" y="1897577"/>
                  </a:cubicBezTo>
                  <a:cubicBezTo>
                    <a:pt x="1725563" y="1890957"/>
                    <a:pt x="1732183" y="1893164"/>
                    <a:pt x="1734390" y="1890957"/>
                  </a:cubicBezTo>
                  <a:cubicBezTo>
                    <a:pt x="1718944" y="1884338"/>
                    <a:pt x="1703497" y="1897577"/>
                    <a:pt x="1683638" y="1895370"/>
                  </a:cubicBezTo>
                  <a:cubicBezTo>
                    <a:pt x="1694671" y="1888751"/>
                    <a:pt x="1710117" y="1886544"/>
                    <a:pt x="1718944" y="1875512"/>
                  </a:cubicBezTo>
                  <a:cubicBezTo>
                    <a:pt x="1690258" y="1871099"/>
                    <a:pt x="1668192" y="1888751"/>
                    <a:pt x="1654952" y="1899783"/>
                  </a:cubicBezTo>
                  <a:cubicBezTo>
                    <a:pt x="1661572" y="1901990"/>
                    <a:pt x="1677018" y="1893164"/>
                    <a:pt x="1683638" y="1895370"/>
                  </a:cubicBezTo>
                  <a:cubicBezTo>
                    <a:pt x="1665985" y="1904196"/>
                    <a:pt x="1652745" y="1908609"/>
                    <a:pt x="1632886" y="1906402"/>
                  </a:cubicBezTo>
                  <a:cubicBezTo>
                    <a:pt x="1632886" y="1901990"/>
                    <a:pt x="1639506" y="1904196"/>
                    <a:pt x="1641712" y="1897577"/>
                  </a:cubicBezTo>
                  <a:cubicBezTo>
                    <a:pt x="1635093" y="1884338"/>
                    <a:pt x="1617440" y="1899783"/>
                    <a:pt x="1615233" y="1882131"/>
                  </a:cubicBezTo>
                  <a:cubicBezTo>
                    <a:pt x="1643919" y="1875512"/>
                    <a:pt x="1683638" y="1866686"/>
                    <a:pt x="1710117" y="1851241"/>
                  </a:cubicBezTo>
                  <a:cubicBezTo>
                    <a:pt x="1690258" y="1844621"/>
                    <a:pt x="1670398" y="1864479"/>
                    <a:pt x="1643919" y="1860066"/>
                  </a:cubicBezTo>
                  <a:cubicBezTo>
                    <a:pt x="1648332" y="1849034"/>
                    <a:pt x="1659365" y="1844621"/>
                    <a:pt x="1672605" y="1842415"/>
                  </a:cubicBezTo>
                  <a:cubicBezTo>
                    <a:pt x="1674812" y="1844621"/>
                    <a:pt x="1672605" y="1844621"/>
                    <a:pt x="1672605" y="1846828"/>
                  </a:cubicBezTo>
                  <a:cubicBezTo>
                    <a:pt x="1685844" y="1847931"/>
                    <a:pt x="1693568" y="1844070"/>
                    <a:pt x="1700187" y="1839105"/>
                  </a:cubicBezTo>
                  <a:lnTo>
                    <a:pt x="1712367" y="1830772"/>
                  </a:lnTo>
                  <a:lnTo>
                    <a:pt x="1724947" y="1829939"/>
                  </a:lnTo>
                  <a:lnTo>
                    <a:pt x="1812633" y="1752357"/>
                  </a:lnTo>
                  <a:lnTo>
                    <a:pt x="1842513" y="1736503"/>
                  </a:lnTo>
                  <a:cubicBezTo>
                    <a:pt x="1840307" y="1738710"/>
                    <a:pt x="1840307" y="1740916"/>
                    <a:pt x="1840307" y="1745329"/>
                  </a:cubicBezTo>
                  <a:cubicBezTo>
                    <a:pt x="1844720" y="1740916"/>
                    <a:pt x="1851340" y="1740916"/>
                    <a:pt x="1855753" y="1738710"/>
                  </a:cubicBezTo>
                  <a:cubicBezTo>
                    <a:pt x="1857960" y="1740916"/>
                    <a:pt x="1853546" y="1747536"/>
                    <a:pt x="1857959" y="1754155"/>
                  </a:cubicBezTo>
                  <a:cubicBezTo>
                    <a:pt x="1875612" y="1736503"/>
                    <a:pt x="1902092" y="1738710"/>
                    <a:pt x="1913124" y="1714439"/>
                  </a:cubicBezTo>
                  <a:cubicBezTo>
                    <a:pt x="1952843" y="1714438"/>
                    <a:pt x="1963876" y="1674721"/>
                    <a:pt x="1996976" y="1674721"/>
                  </a:cubicBezTo>
                  <a:cubicBezTo>
                    <a:pt x="2001389" y="1670309"/>
                    <a:pt x="2008008" y="1668102"/>
                    <a:pt x="2008008" y="1657070"/>
                  </a:cubicBezTo>
                  <a:cubicBezTo>
                    <a:pt x="2016835" y="1659276"/>
                    <a:pt x="2016835" y="1652657"/>
                    <a:pt x="2019041" y="1650450"/>
                  </a:cubicBezTo>
                  <a:cubicBezTo>
                    <a:pt x="2012422" y="1643831"/>
                    <a:pt x="2003595" y="1663689"/>
                    <a:pt x="1996975" y="1659276"/>
                  </a:cubicBezTo>
                  <a:cubicBezTo>
                    <a:pt x="1988149" y="1657070"/>
                    <a:pt x="2008008" y="1652657"/>
                    <a:pt x="2001389" y="1641624"/>
                  </a:cubicBezTo>
                  <a:cubicBezTo>
                    <a:pt x="2010215" y="1635005"/>
                    <a:pt x="2023455" y="1630592"/>
                    <a:pt x="2034488" y="1626179"/>
                  </a:cubicBezTo>
                  <a:cubicBezTo>
                    <a:pt x="2034488" y="1619560"/>
                    <a:pt x="2030075" y="1621766"/>
                    <a:pt x="2032281" y="1615146"/>
                  </a:cubicBezTo>
                  <a:cubicBezTo>
                    <a:pt x="2025661" y="1619560"/>
                    <a:pt x="2001389" y="1626179"/>
                    <a:pt x="2001389" y="1615147"/>
                  </a:cubicBezTo>
                  <a:cubicBezTo>
                    <a:pt x="1985943" y="1615146"/>
                    <a:pt x="1983736" y="1621766"/>
                    <a:pt x="1981529" y="1632798"/>
                  </a:cubicBezTo>
                  <a:cubicBezTo>
                    <a:pt x="1977116" y="1630592"/>
                    <a:pt x="1977116" y="1635005"/>
                    <a:pt x="1972703" y="1635005"/>
                  </a:cubicBezTo>
                  <a:cubicBezTo>
                    <a:pt x="1974909" y="1641624"/>
                    <a:pt x="1972703" y="1639418"/>
                    <a:pt x="1972703" y="1648244"/>
                  </a:cubicBezTo>
                  <a:cubicBezTo>
                    <a:pt x="1968290" y="1650450"/>
                    <a:pt x="1961670" y="1650450"/>
                    <a:pt x="1957257" y="1646037"/>
                  </a:cubicBezTo>
                  <a:cubicBezTo>
                    <a:pt x="1957257" y="1641624"/>
                    <a:pt x="1961670" y="1643831"/>
                    <a:pt x="1961670" y="1641624"/>
                  </a:cubicBezTo>
                  <a:cubicBezTo>
                    <a:pt x="1941811" y="1652656"/>
                    <a:pt x="1917538" y="1665896"/>
                    <a:pt x="1904298" y="1679135"/>
                  </a:cubicBezTo>
                  <a:cubicBezTo>
                    <a:pt x="1899885" y="1683548"/>
                    <a:pt x="1906505" y="1681341"/>
                    <a:pt x="1897678" y="1681341"/>
                  </a:cubicBezTo>
                  <a:cubicBezTo>
                    <a:pt x="1880026" y="1681341"/>
                    <a:pt x="1864579" y="1707819"/>
                    <a:pt x="1846926" y="1710025"/>
                  </a:cubicBezTo>
                  <a:cubicBezTo>
                    <a:pt x="1841410" y="1722161"/>
                    <a:pt x="1835342" y="1728229"/>
                    <a:pt x="1828170" y="1732642"/>
                  </a:cubicBezTo>
                  <a:lnTo>
                    <a:pt x="1827026" y="1733214"/>
                  </a:lnTo>
                  <a:lnTo>
                    <a:pt x="1857140" y="1690939"/>
                  </a:lnTo>
                  <a:lnTo>
                    <a:pt x="1867613" y="1689064"/>
                  </a:lnTo>
                  <a:cubicBezTo>
                    <a:pt x="1873406" y="1685754"/>
                    <a:pt x="1878922" y="1681341"/>
                    <a:pt x="1884439" y="1679134"/>
                  </a:cubicBezTo>
                  <a:cubicBezTo>
                    <a:pt x="1886645" y="1665896"/>
                    <a:pt x="1891059" y="1668102"/>
                    <a:pt x="1895472" y="1661483"/>
                  </a:cubicBezTo>
                  <a:cubicBezTo>
                    <a:pt x="1889404" y="1659828"/>
                    <a:pt x="1884163" y="1659966"/>
                    <a:pt x="1879543" y="1661345"/>
                  </a:cubicBezTo>
                  <a:lnTo>
                    <a:pt x="1877238" y="1662725"/>
                  </a:lnTo>
                  <a:lnTo>
                    <a:pt x="1931088" y="1587128"/>
                  </a:lnTo>
                  <a:lnTo>
                    <a:pt x="1941811" y="1584256"/>
                  </a:lnTo>
                  <a:cubicBezTo>
                    <a:pt x="1946224" y="1590875"/>
                    <a:pt x="1948430" y="1597495"/>
                    <a:pt x="1955050" y="1597494"/>
                  </a:cubicBezTo>
                  <a:cubicBezTo>
                    <a:pt x="1961670" y="1599701"/>
                    <a:pt x="1959463" y="1590875"/>
                    <a:pt x="1963876" y="1588669"/>
                  </a:cubicBezTo>
                  <a:cubicBezTo>
                    <a:pt x="1966083" y="1582049"/>
                    <a:pt x="1959463" y="1584256"/>
                    <a:pt x="1961670" y="1577636"/>
                  </a:cubicBezTo>
                  <a:cubicBezTo>
                    <a:pt x="1974909" y="1557778"/>
                    <a:pt x="1996975" y="1546746"/>
                    <a:pt x="2010215" y="1531300"/>
                  </a:cubicBezTo>
                  <a:cubicBezTo>
                    <a:pt x="2008008" y="1531300"/>
                    <a:pt x="2005802" y="1531300"/>
                    <a:pt x="2005802" y="1529094"/>
                  </a:cubicBezTo>
                  <a:cubicBezTo>
                    <a:pt x="1999182" y="1533507"/>
                    <a:pt x="1992562" y="1546746"/>
                    <a:pt x="1981529" y="1542332"/>
                  </a:cubicBezTo>
                  <a:cubicBezTo>
                    <a:pt x="1983736" y="1537920"/>
                    <a:pt x="1988149" y="1537920"/>
                    <a:pt x="1990356" y="1535713"/>
                  </a:cubicBezTo>
                  <a:cubicBezTo>
                    <a:pt x="1983736" y="1533507"/>
                    <a:pt x="1985942" y="1522474"/>
                    <a:pt x="1981529" y="1520268"/>
                  </a:cubicBezTo>
                  <a:cubicBezTo>
                    <a:pt x="1983736" y="1515855"/>
                    <a:pt x="1983736" y="1509235"/>
                    <a:pt x="1990356" y="1509235"/>
                  </a:cubicBezTo>
                  <a:lnTo>
                    <a:pt x="1992585" y="1500798"/>
                  </a:lnTo>
                  <a:lnTo>
                    <a:pt x="2064009" y="1400531"/>
                  </a:lnTo>
                  <a:lnTo>
                    <a:pt x="2082821" y="1343076"/>
                  </a:lnTo>
                  <a:lnTo>
                    <a:pt x="2083033" y="1348162"/>
                  </a:lnTo>
                  <a:cubicBezTo>
                    <a:pt x="2080826" y="1341543"/>
                    <a:pt x="2091860" y="1339336"/>
                    <a:pt x="2087446" y="1334923"/>
                  </a:cubicBezTo>
                  <a:lnTo>
                    <a:pt x="2083810" y="1340056"/>
                  </a:lnTo>
                  <a:lnTo>
                    <a:pt x="2086986" y="1330356"/>
                  </a:lnTo>
                  <a:lnTo>
                    <a:pt x="2087446" y="1332716"/>
                  </a:lnTo>
                  <a:cubicBezTo>
                    <a:pt x="2091859" y="1330510"/>
                    <a:pt x="2093514" y="1326649"/>
                    <a:pt x="2093514" y="1322236"/>
                  </a:cubicBezTo>
                  <a:lnTo>
                    <a:pt x="2091731" y="1315865"/>
                  </a:lnTo>
                  <a:lnTo>
                    <a:pt x="2202381" y="977926"/>
                  </a:lnTo>
                  <a:lnTo>
                    <a:pt x="2205329" y="167277"/>
                  </a:lnTo>
                  <a:lnTo>
                    <a:pt x="2222049" y="185344"/>
                  </a:lnTo>
                  <a:cubicBezTo>
                    <a:pt x="2213222" y="194170"/>
                    <a:pt x="2228669" y="191964"/>
                    <a:pt x="2239702" y="202996"/>
                  </a:cubicBezTo>
                  <a:cubicBezTo>
                    <a:pt x="2244115" y="207409"/>
                    <a:pt x="2250735" y="222854"/>
                    <a:pt x="2259561" y="216235"/>
                  </a:cubicBezTo>
                  <a:cubicBezTo>
                    <a:pt x="2255148" y="200789"/>
                    <a:pt x="2241909" y="198583"/>
                    <a:pt x="2237495" y="185344"/>
                  </a:cubicBezTo>
                  <a:cubicBezTo>
                    <a:pt x="2244115" y="187550"/>
                    <a:pt x="2248528" y="194170"/>
                    <a:pt x="2252941" y="198583"/>
                  </a:cubicBezTo>
                  <a:cubicBezTo>
                    <a:pt x="2257355" y="189757"/>
                    <a:pt x="2263975" y="200789"/>
                    <a:pt x="2270594" y="202996"/>
                  </a:cubicBezTo>
                  <a:cubicBezTo>
                    <a:pt x="2272801" y="200790"/>
                    <a:pt x="2270594" y="198583"/>
                    <a:pt x="2270594" y="196377"/>
                  </a:cubicBezTo>
                  <a:cubicBezTo>
                    <a:pt x="2275007" y="200790"/>
                    <a:pt x="2281627" y="196376"/>
                    <a:pt x="2286041" y="196376"/>
                  </a:cubicBezTo>
                  <a:cubicBezTo>
                    <a:pt x="2286040" y="202996"/>
                    <a:pt x="2297073" y="200790"/>
                    <a:pt x="2292660" y="209615"/>
                  </a:cubicBezTo>
                  <a:cubicBezTo>
                    <a:pt x="2297073" y="209615"/>
                    <a:pt x="2297073" y="207409"/>
                    <a:pt x="2297074" y="205202"/>
                  </a:cubicBezTo>
                  <a:cubicBezTo>
                    <a:pt x="2299280" y="209615"/>
                    <a:pt x="2305900" y="209615"/>
                    <a:pt x="2305900" y="218441"/>
                  </a:cubicBezTo>
                  <a:cubicBezTo>
                    <a:pt x="2301487" y="222855"/>
                    <a:pt x="2301487" y="214028"/>
                    <a:pt x="2297073" y="216235"/>
                  </a:cubicBezTo>
                  <a:cubicBezTo>
                    <a:pt x="2310313" y="242713"/>
                    <a:pt x="2341205" y="251539"/>
                    <a:pt x="2352238" y="280223"/>
                  </a:cubicBezTo>
                  <a:cubicBezTo>
                    <a:pt x="2350032" y="266984"/>
                    <a:pt x="2356652" y="258158"/>
                    <a:pt x="2352238" y="240506"/>
                  </a:cubicBezTo>
                  <a:cubicBezTo>
                    <a:pt x="2345619" y="249332"/>
                    <a:pt x="2336792" y="229474"/>
                    <a:pt x="2332379" y="220648"/>
                  </a:cubicBezTo>
                  <a:cubicBezTo>
                    <a:pt x="2367685" y="240506"/>
                    <a:pt x="2385337" y="278016"/>
                    <a:pt x="2414023" y="304494"/>
                  </a:cubicBezTo>
                  <a:cubicBezTo>
                    <a:pt x="2414023" y="304494"/>
                    <a:pt x="2414023" y="304494"/>
                    <a:pt x="2414023" y="315527"/>
                  </a:cubicBezTo>
                  <a:cubicBezTo>
                    <a:pt x="2418437" y="319940"/>
                    <a:pt x="2418437" y="315527"/>
                    <a:pt x="2425056" y="315527"/>
                  </a:cubicBezTo>
                  <a:cubicBezTo>
                    <a:pt x="2431676" y="326559"/>
                    <a:pt x="2433883" y="342004"/>
                    <a:pt x="2442709" y="350830"/>
                  </a:cubicBezTo>
                  <a:cubicBezTo>
                    <a:pt x="2444916" y="350830"/>
                    <a:pt x="2447122" y="348624"/>
                    <a:pt x="2449329" y="348624"/>
                  </a:cubicBezTo>
                  <a:cubicBezTo>
                    <a:pt x="2433883" y="313320"/>
                    <a:pt x="2409610" y="289049"/>
                    <a:pt x="2383131" y="264778"/>
                  </a:cubicBezTo>
                  <a:cubicBezTo>
                    <a:pt x="2365478" y="231680"/>
                    <a:pt x="2336792" y="216235"/>
                    <a:pt x="2319139" y="187551"/>
                  </a:cubicBezTo>
                  <a:cubicBezTo>
                    <a:pt x="2327966" y="189757"/>
                    <a:pt x="2327966" y="200790"/>
                    <a:pt x="2338999" y="200790"/>
                  </a:cubicBezTo>
                  <a:cubicBezTo>
                    <a:pt x="2372098" y="242713"/>
                    <a:pt x="2411817" y="275810"/>
                    <a:pt x="2442709" y="322146"/>
                  </a:cubicBezTo>
                  <a:cubicBezTo>
                    <a:pt x="2453742" y="326559"/>
                    <a:pt x="2453742" y="346418"/>
                    <a:pt x="2469188" y="346417"/>
                  </a:cubicBezTo>
                  <a:cubicBezTo>
                    <a:pt x="2471395" y="350830"/>
                    <a:pt x="2473602" y="355244"/>
                    <a:pt x="2473602" y="359657"/>
                  </a:cubicBezTo>
                  <a:cubicBezTo>
                    <a:pt x="2517734" y="405993"/>
                    <a:pt x="2542006" y="476600"/>
                    <a:pt x="2561866" y="540588"/>
                  </a:cubicBezTo>
                  <a:cubicBezTo>
                    <a:pt x="2559659" y="545001"/>
                    <a:pt x="2559659" y="536175"/>
                    <a:pt x="2553039" y="538382"/>
                  </a:cubicBezTo>
                  <a:cubicBezTo>
                    <a:pt x="2555246" y="547208"/>
                    <a:pt x="2559659" y="549414"/>
                    <a:pt x="2557453" y="558240"/>
                  </a:cubicBezTo>
                  <a:cubicBezTo>
                    <a:pt x="2550833" y="553827"/>
                    <a:pt x="2548626" y="545001"/>
                    <a:pt x="2546420" y="538382"/>
                  </a:cubicBezTo>
                  <a:cubicBezTo>
                    <a:pt x="2539800" y="549414"/>
                    <a:pt x="2550833" y="556034"/>
                    <a:pt x="2548626" y="569272"/>
                  </a:cubicBezTo>
                  <a:cubicBezTo>
                    <a:pt x="2544213" y="571479"/>
                    <a:pt x="2546420" y="564859"/>
                    <a:pt x="2542007" y="564859"/>
                  </a:cubicBezTo>
                  <a:cubicBezTo>
                    <a:pt x="2544213" y="600163"/>
                    <a:pt x="2561866" y="626641"/>
                    <a:pt x="2568486" y="655325"/>
                  </a:cubicBezTo>
                  <a:cubicBezTo>
                    <a:pt x="2570692" y="653119"/>
                    <a:pt x="2572899" y="653119"/>
                    <a:pt x="2572899" y="655326"/>
                  </a:cubicBezTo>
                  <a:cubicBezTo>
                    <a:pt x="2586139" y="624434"/>
                    <a:pt x="2568486" y="602370"/>
                    <a:pt x="2564072" y="575892"/>
                  </a:cubicBezTo>
                  <a:cubicBezTo>
                    <a:pt x="2579519" y="608989"/>
                    <a:pt x="2590552" y="639880"/>
                    <a:pt x="2597171" y="681803"/>
                  </a:cubicBezTo>
                  <a:cubicBezTo>
                    <a:pt x="2597172" y="684010"/>
                    <a:pt x="2601585" y="681803"/>
                    <a:pt x="2601585" y="686216"/>
                  </a:cubicBezTo>
                  <a:cubicBezTo>
                    <a:pt x="2603240" y="679597"/>
                    <a:pt x="2603378" y="673115"/>
                    <a:pt x="2602584" y="666703"/>
                  </a:cubicBezTo>
                  <a:lnTo>
                    <a:pt x="2598590" y="650064"/>
                  </a:lnTo>
                  <a:lnTo>
                    <a:pt x="2612893" y="697249"/>
                  </a:lnTo>
                  <a:cubicBezTo>
                    <a:pt x="2620892" y="728139"/>
                    <a:pt x="2628064" y="760134"/>
                    <a:pt x="2634684" y="792128"/>
                  </a:cubicBezTo>
                  <a:cubicBezTo>
                    <a:pt x="2639097" y="783301"/>
                    <a:pt x="2630270" y="772269"/>
                    <a:pt x="2632477" y="761237"/>
                  </a:cubicBezTo>
                  <a:cubicBezTo>
                    <a:pt x="2639097" y="772269"/>
                    <a:pt x="2643510" y="787714"/>
                    <a:pt x="2650130" y="796541"/>
                  </a:cubicBezTo>
                  <a:cubicBezTo>
                    <a:pt x="2654543" y="798747"/>
                    <a:pt x="2650130" y="789921"/>
                    <a:pt x="2652336" y="787715"/>
                  </a:cubicBezTo>
                  <a:cubicBezTo>
                    <a:pt x="2665576" y="818605"/>
                    <a:pt x="2654543" y="858322"/>
                    <a:pt x="2672196" y="884800"/>
                  </a:cubicBezTo>
                  <a:cubicBezTo>
                    <a:pt x="2672196" y="889213"/>
                    <a:pt x="2669989" y="889213"/>
                    <a:pt x="2669990" y="891419"/>
                  </a:cubicBezTo>
                  <a:cubicBezTo>
                    <a:pt x="2683229" y="922310"/>
                    <a:pt x="2665576" y="986298"/>
                    <a:pt x="2663369" y="1032634"/>
                  </a:cubicBezTo>
                  <a:cubicBezTo>
                    <a:pt x="2661163" y="1065732"/>
                    <a:pt x="2658956" y="1098829"/>
                    <a:pt x="2645717" y="1118687"/>
                  </a:cubicBezTo>
                  <a:cubicBezTo>
                    <a:pt x="2645717" y="1142959"/>
                    <a:pt x="2636890" y="1169436"/>
                    <a:pt x="2643510" y="1193708"/>
                  </a:cubicBezTo>
                  <a:cubicBezTo>
                    <a:pt x="2639097" y="1214118"/>
                    <a:pt x="2633305" y="1234528"/>
                    <a:pt x="2626754" y="12548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墨迹3"/>
            <p:cNvSpPr/>
            <p:nvPr/>
          </p:nvSpPr>
          <p:spPr bwMode="auto">
            <a:xfrm>
              <a:off x="5122129" y="321147"/>
              <a:ext cx="2686756" cy="2907807"/>
            </a:xfrm>
            <a:custGeom>
              <a:avLst/>
              <a:gdLst>
                <a:gd name="connsiteX0" fmla="*/ 1018269 w 2686756"/>
                <a:gd name="connsiteY0" fmla="*/ 2900199 h 2907807"/>
                <a:gd name="connsiteX1" fmla="*/ 1029917 w 2686756"/>
                <a:gd name="connsiteY1" fmla="*/ 2907188 h 2907807"/>
                <a:gd name="connsiteX2" fmla="*/ 1018269 w 2686756"/>
                <a:gd name="connsiteY2" fmla="*/ 2900199 h 2907807"/>
                <a:gd name="connsiteX3" fmla="*/ 1658910 w 2686756"/>
                <a:gd name="connsiteY3" fmla="*/ 2876904 h 2907807"/>
                <a:gd name="connsiteX4" fmla="*/ 1670558 w 2686756"/>
                <a:gd name="connsiteY4" fmla="*/ 2876904 h 2907807"/>
                <a:gd name="connsiteX5" fmla="*/ 1658910 w 2686756"/>
                <a:gd name="connsiteY5" fmla="*/ 2876904 h 2907807"/>
                <a:gd name="connsiteX6" fmla="*/ 1547089 w 2686756"/>
                <a:gd name="connsiteY6" fmla="*/ 2855939 h 2907807"/>
                <a:gd name="connsiteX7" fmla="*/ 1577374 w 2686756"/>
                <a:gd name="connsiteY7" fmla="*/ 2858269 h 2907807"/>
                <a:gd name="connsiteX8" fmla="*/ 1589022 w 2686756"/>
                <a:gd name="connsiteY8" fmla="*/ 2876904 h 2907807"/>
                <a:gd name="connsiteX9" fmla="*/ 1579703 w 2686756"/>
                <a:gd name="connsiteY9" fmla="*/ 2879234 h 2907807"/>
                <a:gd name="connsiteX10" fmla="*/ 1582033 w 2686756"/>
                <a:gd name="connsiteY10" fmla="*/ 2890881 h 2907807"/>
                <a:gd name="connsiteX11" fmla="*/ 1526122 w 2686756"/>
                <a:gd name="connsiteY11" fmla="*/ 2883893 h 2907807"/>
                <a:gd name="connsiteX12" fmla="*/ 1575044 w 2686756"/>
                <a:gd name="connsiteY12" fmla="*/ 2874575 h 2907807"/>
                <a:gd name="connsiteX13" fmla="*/ 1554078 w 2686756"/>
                <a:gd name="connsiteY13" fmla="*/ 2872245 h 2907807"/>
                <a:gd name="connsiteX14" fmla="*/ 1547089 w 2686756"/>
                <a:gd name="connsiteY14" fmla="*/ 2855939 h 2907807"/>
                <a:gd name="connsiteX15" fmla="*/ 1533403 w 2686756"/>
                <a:gd name="connsiteY15" fmla="*/ 2855357 h 2907807"/>
                <a:gd name="connsiteX16" fmla="*/ 1540100 w 2686756"/>
                <a:gd name="connsiteY16" fmla="*/ 2855939 h 2907807"/>
                <a:gd name="connsiteX17" fmla="*/ 1542430 w 2686756"/>
                <a:gd name="connsiteY17" fmla="*/ 2862928 h 2907807"/>
                <a:gd name="connsiteX18" fmla="*/ 1528452 w 2686756"/>
                <a:gd name="connsiteY18" fmla="*/ 2858269 h 2907807"/>
                <a:gd name="connsiteX19" fmla="*/ 1533403 w 2686756"/>
                <a:gd name="connsiteY19" fmla="*/ 2855357 h 2907807"/>
                <a:gd name="connsiteX20" fmla="*/ 1487102 w 2686756"/>
                <a:gd name="connsiteY20" fmla="*/ 2855357 h 2907807"/>
                <a:gd name="connsiteX21" fmla="*/ 1502826 w 2686756"/>
                <a:gd name="connsiteY21" fmla="*/ 2860598 h 2907807"/>
                <a:gd name="connsiteX22" fmla="*/ 1467882 w 2686756"/>
                <a:gd name="connsiteY22" fmla="*/ 2860598 h 2907807"/>
                <a:gd name="connsiteX23" fmla="*/ 1487102 w 2686756"/>
                <a:gd name="connsiteY23" fmla="*/ 2855357 h 2907807"/>
                <a:gd name="connsiteX24" fmla="*/ 1301316 w 2686756"/>
                <a:gd name="connsiteY24" fmla="*/ 2840506 h 2907807"/>
                <a:gd name="connsiteX25" fmla="*/ 1309470 w 2686756"/>
                <a:gd name="connsiteY25" fmla="*/ 2841962 h 2907807"/>
                <a:gd name="connsiteX26" fmla="*/ 1293162 w 2686756"/>
                <a:gd name="connsiteY26" fmla="*/ 2844292 h 2907807"/>
                <a:gd name="connsiteX27" fmla="*/ 1301316 w 2686756"/>
                <a:gd name="connsiteY27" fmla="*/ 2840506 h 2907807"/>
                <a:gd name="connsiteX28" fmla="*/ 1102135 w 2686756"/>
                <a:gd name="connsiteY28" fmla="*/ 2823326 h 2907807"/>
                <a:gd name="connsiteX29" fmla="*/ 1134749 w 2686756"/>
                <a:gd name="connsiteY29" fmla="*/ 2832644 h 2907807"/>
                <a:gd name="connsiteX30" fmla="*/ 1109124 w 2686756"/>
                <a:gd name="connsiteY30" fmla="*/ 2834974 h 2907807"/>
                <a:gd name="connsiteX31" fmla="*/ 1102135 w 2686756"/>
                <a:gd name="connsiteY31" fmla="*/ 2823326 h 2907807"/>
                <a:gd name="connsiteX32" fmla="*/ 672791 w 2686756"/>
                <a:gd name="connsiteY32" fmla="*/ 2689710 h 2907807"/>
                <a:gd name="connsiteX33" fmla="*/ 673488 w 2686756"/>
                <a:gd name="connsiteY33" fmla="*/ 2690546 h 2907807"/>
                <a:gd name="connsiteX34" fmla="*/ 671645 w 2686756"/>
                <a:gd name="connsiteY34" fmla="*/ 2690064 h 2907807"/>
                <a:gd name="connsiteX35" fmla="*/ 1245988 w 2686756"/>
                <a:gd name="connsiteY35" fmla="*/ 2683267 h 2907807"/>
                <a:gd name="connsiteX36" fmla="*/ 1253559 w 2686756"/>
                <a:gd name="connsiteY36" fmla="*/ 2692876 h 2907807"/>
                <a:gd name="connsiteX37" fmla="*/ 1234922 w 2686756"/>
                <a:gd name="connsiteY37" fmla="*/ 2685887 h 2907807"/>
                <a:gd name="connsiteX38" fmla="*/ 1245988 w 2686756"/>
                <a:gd name="connsiteY38" fmla="*/ 2683267 h 2907807"/>
                <a:gd name="connsiteX39" fmla="*/ 1127761 w 2686756"/>
                <a:gd name="connsiteY39" fmla="*/ 2657060 h 2907807"/>
                <a:gd name="connsiteX40" fmla="*/ 1134749 w 2686756"/>
                <a:gd name="connsiteY40" fmla="*/ 2662593 h 2907807"/>
                <a:gd name="connsiteX41" fmla="*/ 1120772 w 2686756"/>
                <a:gd name="connsiteY41" fmla="*/ 2660263 h 2907807"/>
                <a:gd name="connsiteX42" fmla="*/ 1127761 w 2686756"/>
                <a:gd name="connsiteY42" fmla="*/ 2657060 h 2907807"/>
                <a:gd name="connsiteX43" fmla="*/ 1072141 w 2686756"/>
                <a:gd name="connsiteY43" fmla="*/ 2654439 h 2907807"/>
                <a:gd name="connsiteX44" fmla="*/ 1092817 w 2686756"/>
                <a:gd name="connsiteY44" fmla="*/ 2664922 h 2907807"/>
                <a:gd name="connsiteX45" fmla="*/ 1053213 w 2686756"/>
                <a:gd name="connsiteY45" fmla="*/ 2664922 h 2907807"/>
                <a:gd name="connsiteX46" fmla="*/ 1072141 w 2686756"/>
                <a:gd name="connsiteY46" fmla="*/ 2654439 h 2907807"/>
                <a:gd name="connsiteX47" fmla="*/ 1521463 w 2686756"/>
                <a:gd name="connsiteY47" fmla="*/ 2641627 h 2907807"/>
                <a:gd name="connsiteX48" fmla="*/ 1507486 w 2686756"/>
                <a:gd name="connsiteY48" fmla="*/ 2650945 h 2907807"/>
                <a:gd name="connsiteX49" fmla="*/ 1521463 w 2686756"/>
                <a:gd name="connsiteY49" fmla="*/ 2641627 h 2907807"/>
                <a:gd name="connsiteX50" fmla="*/ 1768401 w 2686756"/>
                <a:gd name="connsiteY50" fmla="*/ 2622991 h 2907807"/>
                <a:gd name="connsiteX51" fmla="*/ 1766071 w 2686756"/>
                <a:gd name="connsiteY51" fmla="*/ 2629980 h 2907807"/>
                <a:gd name="connsiteX52" fmla="*/ 1642602 w 2686756"/>
                <a:gd name="connsiteY52" fmla="*/ 2662593 h 2907807"/>
                <a:gd name="connsiteX53" fmla="*/ 1668228 w 2686756"/>
                <a:gd name="connsiteY53" fmla="*/ 2653275 h 2907807"/>
                <a:gd name="connsiteX54" fmla="*/ 1749764 w 2686756"/>
                <a:gd name="connsiteY54" fmla="*/ 2634639 h 2907807"/>
                <a:gd name="connsiteX55" fmla="*/ 1768401 w 2686756"/>
                <a:gd name="connsiteY55" fmla="*/ 2622991 h 2907807"/>
                <a:gd name="connsiteX56" fmla="*/ 1819652 w 2686756"/>
                <a:gd name="connsiteY56" fmla="*/ 2620662 h 2907807"/>
                <a:gd name="connsiteX57" fmla="*/ 1794027 w 2686756"/>
                <a:gd name="connsiteY57" fmla="*/ 2629980 h 2907807"/>
                <a:gd name="connsiteX58" fmla="*/ 1819652 w 2686756"/>
                <a:gd name="connsiteY58" fmla="*/ 2620662 h 2907807"/>
                <a:gd name="connsiteX59" fmla="*/ 1330436 w 2686756"/>
                <a:gd name="connsiteY59" fmla="*/ 2618332 h 2907807"/>
                <a:gd name="connsiteX60" fmla="*/ 1349073 w 2686756"/>
                <a:gd name="connsiteY60" fmla="*/ 2622991 h 2907807"/>
                <a:gd name="connsiteX61" fmla="*/ 1330436 w 2686756"/>
                <a:gd name="connsiteY61" fmla="*/ 2627650 h 2907807"/>
                <a:gd name="connsiteX62" fmla="*/ 1330436 w 2686756"/>
                <a:gd name="connsiteY62" fmla="*/ 2618332 h 2907807"/>
                <a:gd name="connsiteX63" fmla="*/ 1801015 w 2686756"/>
                <a:gd name="connsiteY63" fmla="*/ 2613674 h 2907807"/>
                <a:gd name="connsiteX64" fmla="*/ 1784708 w 2686756"/>
                <a:gd name="connsiteY64" fmla="*/ 2618332 h 2907807"/>
                <a:gd name="connsiteX65" fmla="*/ 1801015 w 2686756"/>
                <a:gd name="connsiteY65" fmla="*/ 2613674 h 2907807"/>
                <a:gd name="connsiteX66" fmla="*/ 934404 w 2686756"/>
                <a:gd name="connsiteY66" fmla="*/ 2611344 h 2907807"/>
                <a:gd name="connsiteX67" fmla="*/ 941393 w 2686756"/>
                <a:gd name="connsiteY67" fmla="*/ 2611344 h 2907807"/>
                <a:gd name="connsiteX68" fmla="*/ 941393 w 2686756"/>
                <a:gd name="connsiteY68" fmla="*/ 2627650 h 2907807"/>
                <a:gd name="connsiteX69" fmla="*/ 934404 w 2686756"/>
                <a:gd name="connsiteY69" fmla="*/ 2611344 h 2907807"/>
                <a:gd name="connsiteX70" fmla="*/ 1247007 w 2686756"/>
                <a:gd name="connsiteY70" fmla="*/ 2603446 h 2907807"/>
                <a:gd name="connsiteX71" fmla="*/ 1274525 w 2686756"/>
                <a:gd name="connsiteY71" fmla="*/ 2609015 h 2907807"/>
                <a:gd name="connsiteX72" fmla="*/ 1244241 w 2686756"/>
                <a:gd name="connsiteY72" fmla="*/ 2604356 h 2907807"/>
                <a:gd name="connsiteX73" fmla="*/ 1247007 w 2686756"/>
                <a:gd name="connsiteY73" fmla="*/ 2603446 h 2907807"/>
                <a:gd name="connsiteX74" fmla="*/ 1859255 w 2686756"/>
                <a:gd name="connsiteY74" fmla="*/ 2585720 h 2907807"/>
                <a:gd name="connsiteX75" fmla="*/ 1852267 w 2686756"/>
                <a:gd name="connsiteY75" fmla="*/ 2595038 h 2907807"/>
                <a:gd name="connsiteX76" fmla="*/ 1847607 w 2686756"/>
                <a:gd name="connsiteY76" fmla="*/ 2590379 h 2907807"/>
                <a:gd name="connsiteX77" fmla="*/ 1859255 w 2686756"/>
                <a:gd name="connsiteY77" fmla="*/ 2585720 h 2907807"/>
                <a:gd name="connsiteX78" fmla="*/ 1835959 w 2686756"/>
                <a:gd name="connsiteY78" fmla="*/ 2583390 h 2907807"/>
                <a:gd name="connsiteX79" fmla="*/ 1842948 w 2686756"/>
                <a:gd name="connsiteY79" fmla="*/ 2595038 h 2907807"/>
                <a:gd name="connsiteX80" fmla="*/ 1803345 w 2686756"/>
                <a:gd name="connsiteY80" fmla="*/ 2611344 h 2907807"/>
                <a:gd name="connsiteX81" fmla="*/ 1803345 w 2686756"/>
                <a:gd name="connsiteY81" fmla="*/ 2599697 h 2907807"/>
                <a:gd name="connsiteX82" fmla="*/ 1808004 w 2686756"/>
                <a:gd name="connsiteY82" fmla="*/ 2609015 h 2907807"/>
                <a:gd name="connsiteX83" fmla="*/ 1835959 w 2686756"/>
                <a:gd name="connsiteY83" fmla="*/ 2583390 h 2907807"/>
                <a:gd name="connsiteX84" fmla="*/ 1780049 w 2686756"/>
                <a:gd name="connsiteY84" fmla="*/ 2564755 h 2907807"/>
                <a:gd name="connsiteX85" fmla="*/ 1768401 w 2686756"/>
                <a:gd name="connsiteY85" fmla="*/ 2569413 h 2907807"/>
                <a:gd name="connsiteX86" fmla="*/ 1780049 w 2686756"/>
                <a:gd name="connsiteY86" fmla="*/ 2564755 h 2907807"/>
                <a:gd name="connsiteX87" fmla="*/ 1919825 w 2686756"/>
                <a:gd name="connsiteY87" fmla="*/ 2560096 h 2907807"/>
                <a:gd name="connsiteX88" fmla="*/ 1908177 w 2686756"/>
                <a:gd name="connsiteY88" fmla="*/ 2569413 h 2907807"/>
                <a:gd name="connsiteX89" fmla="*/ 1919825 w 2686756"/>
                <a:gd name="connsiteY89" fmla="*/ 2560096 h 2907807"/>
                <a:gd name="connsiteX90" fmla="*/ 1194982 w 2686756"/>
                <a:gd name="connsiteY90" fmla="*/ 2528445 h 2907807"/>
                <a:gd name="connsiteX91" fmla="*/ 1209297 w 2686756"/>
                <a:gd name="connsiteY91" fmla="*/ 2534471 h 2907807"/>
                <a:gd name="connsiteX92" fmla="*/ 1176682 w 2686756"/>
                <a:gd name="connsiteY92" fmla="*/ 2536801 h 2907807"/>
                <a:gd name="connsiteX93" fmla="*/ 1172071 w 2686756"/>
                <a:gd name="connsiteY93" fmla="*/ 2535520 h 2907807"/>
                <a:gd name="connsiteX94" fmla="*/ 1217283 w 2686756"/>
                <a:gd name="connsiteY94" fmla="*/ 2521557 h 2907807"/>
                <a:gd name="connsiteX95" fmla="*/ 1218615 w 2686756"/>
                <a:gd name="connsiteY95" fmla="*/ 2525153 h 2907807"/>
                <a:gd name="connsiteX96" fmla="*/ 1211151 w 2686756"/>
                <a:gd name="connsiteY96" fmla="*/ 2523451 h 2907807"/>
                <a:gd name="connsiteX97" fmla="*/ 1304810 w 2686756"/>
                <a:gd name="connsiteY97" fmla="*/ 2520494 h 2907807"/>
                <a:gd name="connsiteX98" fmla="*/ 1286173 w 2686756"/>
                <a:gd name="connsiteY98" fmla="*/ 2522824 h 2907807"/>
                <a:gd name="connsiteX99" fmla="*/ 1304810 w 2686756"/>
                <a:gd name="connsiteY99" fmla="*/ 2520494 h 2907807"/>
                <a:gd name="connsiteX100" fmla="*/ 1264970 w 2686756"/>
                <a:gd name="connsiteY100" fmla="*/ 2499784 h 2907807"/>
                <a:gd name="connsiteX101" fmla="*/ 1268993 w 2686756"/>
                <a:gd name="connsiteY101" fmla="*/ 2500075 h 2907807"/>
                <a:gd name="connsiteX102" fmla="*/ 1293162 w 2686756"/>
                <a:gd name="connsiteY102" fmla="*/ 2508847 h 2907807"/>
                <a:gd name="connsiteX103" fmla="*/ 1267537 w 2686756"/>
                <a:gd name="connsiteY103" fmla="*/ 2511177 h 2907807"/>
                <a:gd name="connsiteX104" fmla="*/ 1267537 w 2686756"/>
                <a:gd name="connsiteY104" fmla="*/ 2513506 h 2907807"/>
                <a:gd name="connsiteX105" fmla="*/ 1250200 w 2686756"/>
                <a:gd name="connsiteY105" fmla="*/ 2511392 h 2907807"/>
                <a:gd name="connsiteX106" fmla="*/ 1251621 w 2686756"/>
                <a:gd name="connsiteY106" fmla="*/ 2510953 h 2907807"/>
                <a:gd name="connsiteX107" fmla="*/ 1330436 w 2686756"/>
                <a:gd name="connsiteY107" fmla="*/ 2499529 h 2907807"/>
                <a:gd name="connsiteX108" fmla="*/ 1358391 w 2686756"/>
                <a:gd name="connsiteY108" fmla="*/ 2506518 h 2907807"/>
                <a:gd name="connsiteX109" fmla="*/ 1337425 w 2686756"/>
                <a:gd name="connsiteY109" fmla="*/ 2515835 h 2907807"/>
                <a:gd name="connsiteX110" fmla="*/ 1330436 w 2686756"/>
                <a:gd name="connsiteY110" fmla="*/ 2499529 h 2907807"/>
                <a:gd name="connsiteX111" fmla="*/ 1705502 w 2686756"/>
                <a:gd name="connsiteY111" fmla="*/ 2494870 h 2907807"/>
                <a:gd name="connsiteX112" fmla="*/ 1707831 w 2686756"/>
                <a:gd name="connsiteY112" fmla="*/ 2497200 h 2907807"/>
                <a:gd name="connsiteX113" fmla="*/ 1691524 w 2686756"/>
                <a:gd name="connsiteY113" fmla="*/ 2499529 h 2907807"/>
                <a:gd name="connsiteX114" fmla="*/ 1705502 w 2686756"/>
                <a:gd name="connsiteY114" fmla="*/ 2494870 h 2907807"/>
                <a:gd name="connsiteX115" fmla="*/ 1290405 w 2686756"/>
                <a:gd name="connsiteY115" fmla="*/ 2478501 h 2907807"/>
                <a:gd name="connsiteX116" fmla="*/ 1295492 w 2686756"/>
                <a:gd name="connsiteY116" fmla="*/ 2478564 h 2907807"/>
                <a:gd name="connsiteX117" fmla="*/ 1287630 w 2686756"/>
                <a:gd name="connsiteY117" fmla="*/ 2485516 h 2907807"/>
                <a:gd name="connsiteX118" fmla="*/ 1282168 w 2686756"/>
                <a:gd name="connsiteY118" fmla="*/ 2485393 h 2907807"/>
                <a:gd name="connsiteX119" fmla="*/ 1321104 w 2686756"/>
                <a:gd name="connsiteY119" fmla="*/ 2452814 h 2907807"/>
                <a:gd name="connsiteX120" fmla="*/ 1323447 w 2686756"/>
                <a:gd name="connsiteY120" fmla="*/ 2455269 h 2907807"/>
                <a:gd name="connsiteX121" fmla="*/ 1316790 w 2686756"/>
                <a:gd name="connsiteY121" fmla="*/ 2456424 h 2907807"/>
                <a:gd name="connsiteX122" fmla="*/ 2113182 w 2686756"/>
                <a:gd name="connsiteY122" fmla="*/ 2445951 h 2907807"/>
                <a:gd name="connsiteX123" fmla="*/ 2127159 w 2686756"/>
                <a:gd name="connsiteY123" fmla="*/ 2445951 h 2907807"/>
                <a:gd name="connsiteX124" fmla="*/ 2113182 w 2686756"/>
                <a:gd name="connsiteY124" fmla="*/ 2445951 h 2907807"/>
                <a:gd name="connsiteX125" fmla="*/ 1989713 w 2686756"/>
                <a:gd name="connsiteY125" fmla="*/ 2445951 h 2907807"/>
                <a:gd name="connsiteX126" fmla="*/ 1975735 w 2686756"/>
                <a:gd name="connsiteY126" fmla="*/ 2452940 h 2907807"/>
                <a:gd name="connsiteX127" fmla="*/ 1989713 w 2686756"/>
                <a:gd name="connsiteY127" fmla="*/ 2445951 h 2907807"/>
                <a:gd name="connsiteX128" fmla="*/ 1901188 w 2686756"/>
                <a:gd name="connsiteY128" fmla="*/ 2434304 h 2907807"/>
                <a:gd name="connsiteX129" fmla="*/ 1863915 w 2686756"/>
                <a:gd name="connsiteY129" fmla="*/ 2452940 h 2907807"/>
                <a:gd name="connsiteX130" fmla="*/ 1901188 w 2686756"/>
                <a:gd name="connsiteY130" fmla="*/ 2434304 h 2907807"/>
                <a:gd name="connsiteX131" fmla="*/ 2141137 w 2686756"/>
                <a:gd name="connsiteY131" fmla="*/ 2431974 h 2907807"/>
                <a:gd name="connsiteX132" fmla="*/ 2134148 w 2686756"/>
                <a:gd name="connsiteY132" fmla="*/ 2441292 h 2907807"/>
                <a:gd name="connsiteX133" fmla="*/ 2141137 w 2686756"/>
                <a:gd name="connsiteY133" fmla="*/ 2431974 h 2907807"/>
                <a:gd name="connsiteX134" fmla="*/ 1359184 w 2686756"/>
                <a:gd name="connsiteY134" fmla="*/ 2420951 h 2907807"/>
                <a:gd name="connsiteX135" fmla="*/ 1377902 w 2686756"/>
                <a:gd name="connsiteY135" fmla="*/ 2424695 h 2907807"/>
                <a:gd name="connsiteX136" fmla="*/ 1416631 w 2686756"/>
                <a:gd name="connsiteY136" fmla="*/ 2422656 h 2907807"/>
                <a:gd name="connsiteX137" fmla="*/ 1384017 w 2686756"/>
                <a:gd name="connsiteY137" fmla="*/ 2438963 h 2907807"/>
                <a:gd name="connsiteX138" fmla="*/ 1342084 w 2686756"/>
                <a:gd name="connsiteY138" fmla="*/ 2436633 h 2907807"/>
                <a:gd name="connsiteX139" fmla="*/ 1342930 w 2686756"/>
                <a:gd name="connsiteY139" fmla="*/ 2434552 h 2907807"/>
                <a:gd name="connsiteX140" fmla="*/ 2117841 w 2686756"/>
                <a:gd name="connsiteY140" fmla="*/ 2413338 h 2907807"/>
                <a:gd name="connsiteX141" fmla="*/ 2101534 w 2686756"/>
                <a:gd name="connsiteY141" fmla="*/ 2420327 h 2907807"/>
                <a:gd name="connsiteX142" fmla="*/ 2101534 w 2686756"/>
                <a:gd name="connsiteY142" fmla="*/ 2427315 h 2907807"/>
                <a:gd name="connsiteX143" fmla="*/ 2117841 w 2686756"/>
                <a:gd name="connsiteY143" fmla="*/ 2413338 h 2907807"/>
                <a:gd name="connsiteX144" fmla="*/ 1592516 w 2686756"/>
                <a:gd name="connsiteY144" fmla="*/ 2411009 h 2907807"/>
                <a:gd name="connsiteX145" fmla="*/ 1628625 w 2686756"/>
                <a:gd name="connsiteY145" fmla="*/ 2413338 h 2907807"/>
                <a:gd name="connsiteX146" fmla="*/ 1612318 w 2686756"/>
                <a:gd name="connsiteY146" fmla="*/ 2429645 h 2907807"/>
                <a:gd name="connsiteX147" fmla="*/ 1642602 w 2686756"/>
                <a:gd name="connsiteY147" fmla="*/ 2441292 h 2907807"/>
                <a:gd name="connsiteX148" fmla="*/ 1637943 w 2686756"/>
                <a:gd name="connsiteY148" fmla="*/ 2445951 h 2907807"/>
                <a:gd name="connsiteX149" fmla="*/ 1640273 w 2686756"/>
                <a:gd name="connsiteY149" fmla="*/ 2445951 h 2907807"/>
                <a:gd name="connsiteX150" fmla="*/ 1637943 w 2686756"/>
                <a:gd name="connsiteY150" fmla="*/ 2455269 h 2907807"/>
                <a:gd name="connsiteX151" fmla="*/ 1570385 w 2686756"/>
                <a:gd name="connsiteY151" fmla="*/ 2429645 h 2907807"/>
                <a:gd name="connsiteX152" fmla="*/ 1592516 w 2686756"/>
                <a:gd name="connsiteY152" fmla="*/ 2411009 h 2907807"/>
                <a:gd name="connsiteX153" fmla="*/ 1488849 w 2686756"/>
                <a:gd name="connsiteY153" fmla="*/ 2406350 h 2907807"/>
                <a:gd name="connsiteX154" fmla="*/ 1509815 w 2686756"/>
                <a:gd name="connsiteY154" fmla="*/ 2413338 h 2907807"/>
                <a:gd name="connsiteX155" fmla="*/ 1465553 w 2686756"/>
                <a:gd name="connsiteY155" fmla="*/ 2429645 h 2907807"/>
                <a:gd name="connsiteX156" fmla="*/ 1526122 w 2686756"/>
                <a:gd name="connsiteY156" fmla="*/ 2431974 h 2907807"/>
                <a:gd name="connsiteX157" fmla="*/ 1500497 w 2686756"/>
                <a:gd name="connsiteY157" fmla="*/ 2441292 h 2907807"/>
                <a:gd name="connsiteX158" fmla="*/ 1491178 w 2686756"/>
                <a:gd name="connsiteY158" fmla="*/ 2457599 h 2907807"/>
                <a:gd name="connsiteX159" fmla="*/ 1458564 w 2686756"/>
                <a:gd name="connsiteY159" fmla="*/ 2466916 h 2907807"/>
                <a:gd name="connsiteX160" fmla="*/ 1453905 w 2686756"/>
                <a:gd name="connsiteY160" fmla="*/ 2462258 h 2907807"/>
                <a:gd name="connsiteX161" fmla="*/ 1453905 w 2686756"/>
                <a:gd name="connsiteY161" fmla="*/ 2471575 h 2907807"/>
                <a:gd name="connsiteX162" fmla="*/ 1409642 w 2686756"/>
                <a:gd name="connsiteY162" fmla="*/ 2462258 h 2907807"/>
                <a:gd name="connsiteX163" fmla="*/ 1404983 w 2686756"/>
                <a:gd name="connsiteY163" fmla="*/ 2452940 h 2907807"/>
                <a:gd name="connsiteX164" fmla="*/ 1344414 w 2686756"/>
                <a:gd name="connsiteY164" fmla="*/ 2455269 h 2907807"/>
                <a:gd name="connsiteX165" fmla="*/ 1344414 w 2686756"/>
                <a:gd name="connsiteY165" fmla="*/ 2462258 h 2907807"/>
                <a:gd name="connsiteX166" fmla="*/ 1325777 w 2686756"/>
                <a:gd name="connsiteY166" fmla="*/ 2462258 h 2907807"/>
                <a:gd name="connsiteX167" fmla="*/ 1324073 w 2686756"/>
                <a:gd name="connsiteY167" fmla="*/ 2450330 h 2907807"/>
                <a:gd name="connsiteX168" fmla="*/ 1329494 w 2686756"/>
                <a:gd name="connsiteY168" fmla="*/ 2445794 h 2907807"/>
                <a:gd name="connsiteX169" fmla="*/ 1348672 w 2686756"/>
                <a:gd name="connsiteY169" fmla="*/ 2445296 h 2907807"/>
                <a:gd name="connsiteX170" fmla="*/ 1428279 w 2686756"/>
                <a:gd name="connsiteY170" fmla="*/ 2445951 h 2907807"/>
                <a:gd name="connsiteX171" fmla="*/ 1423620 w 2686756"/>
                <a:gd name="connsiteY171" fmla="*/ 2431974 h 2907807"/>
                <a:gd name="connsiteX172" fmla="*/ 1423620 w 2686756"/>
                <a:gd name="connsiteY172" fmla="*/ 2424986 h 2907807"/>
                <a:gd name="connsiteX173" fmla="*/ 1437598 w 2686756"/>
                <a:gd name="connsiteY173" fmla="*/ 2427315 h 2907807"/>
                <a:gd name="connsiteX174" fmla="*/ 1488849 w 2686756"/>
                <a:gd name="connsiteY174" fmla="*/ 2406350 h 2907807"/>
                <a:gd name="connsiteX175" fmla="*/ 1484190 w 2686756"/>
                <a:gd name="connsiteY175" fmla="*/ 2392373 h 2907807"/>
                <a:gd name="connsiteX176" fmla="*/ 1486519 w 2686756"/>
                <a:gd name="connsiteY176" fmla="*/ 2406350 h 2907807"/>
                <a:gd name="connsiteX177" fmla="*/ 1437598 w 2686756"/>
                <a:gd name="connsiteY177" fmla="*/ 2399362 h 2907807"/>
                <a:gd name="connsiteX178" fmla="*/ 1484190 w 2686756"/>
                <a:gd name="connsiteY178" fmla="*/ 2392373 h 2907807"/>
                <a:gd name="connsiteX179" fmla="*/ 2127159 w 2686756"/>
                <a:gd name="connsiteY179" fmla="*/ 2387714 h 2907807"/>
                <a:gd name="connsiteX180" fmla="*/ 2117841 w 2686756"/>
                <a:gd name="connsiteY180" fmla="*/ 2397032 h 2907807"/>
                <a:gd name="connsiteX181" fmla="*/ 2127159 w 2686756"/>
                <a:gd name="connsiteY181" fmla="*/ 2387714 h 2907807"/>
                <a:gd name="connsiteX182" fmla="*/ 1399480 w 2686756"/>
                <a:gd name="connsiteY182" fmla="*/ 2387234 h 2907807"/>
                <a:gd name="connsiteX183" fmla="*/ 1401780 w 2686756"/>
                <a:gd name="connsiteY183" fmla="*/ 2389753 h 2907807"/>
                <a:gd name="connsiteX184" fmla="*/ 1409642 w 2686756"/>
                <a:gd name="connsiteY184" fmla="*/ 2394703 h 2907807"/>
                <a:gd name="connsiteX185" fmla="*/ 1386255 w 2686756"/>
                <a:gd name="connsiteY185" fmla="*/ 2398301 h 2907807"/>
                <a:gd name="connsiteX186" fmla="*/ 1689194 w 2686756"/>
                <a:gd name="connsiteY186" fmla="*/ 2364419 h 2907807"/>
                <a:gd name="connsiteX187" fmla="*/ 1696183 w 2686756"/>
                <a:gd name="connsiteY187" fmla="*/ 2364419 h 2907807"/>
                <a:gd name="connsiteX188" fmla="*/ 1693854 w 2686756"/>
                <a:gd name="connsiteY188" fmla="*/ 2373737 h 2907807"/>
                <a:gd name="connsiteX189" fmla="*/ 1689194 w 2686756"/>
                <a:gd name="connsiteY189" fmla="*/ 2364419 h 2907807"/>
                <a:gd name="connsiteX190" fmla="*/ 2234839 w 2686756"/>
                <a:gd name="connsiteY190" fmla="*/ 2361831 h 2907807"/>
                <a:gd name="connsiteX191" fmla="*/ 2234321 w 2686756"/>
                <a:gd name="connsiteY191" fmla="*/ 2362090 h 2907807"/>
                <a:gd name="connsiteX192" fmla="*/ 2234273 w 2686756"/>
                <a:gd name="connsiteY192" fmla="*/ 2361851 h 2907807"/>
                <a:gd name="connsiteX193" fmla="*/ 1446916 w 2686756"/>
                <a:gd name="connsiteY193" fmla="*/ 2361508 h 2907807"/>
                <a:gd name="connsiteX194" fmla="*/ 1465553 w 2686756"/>
                <a:gd name="connsiteY194" fmla="*/ 2362090 h 2907807"/>
                <a:gd name="connsiteX195" fmla="*/ 1456234 w 2686756"/>
                <a:gd name="connsiteY195" fmla="*/ 2380726 h 2907807"/>
                <a:gd name="connsiteX196" fmla="*/ 1439927 w 2686756"/>
                <a:gd name="connsiteY196" fmla="*/ 2378396 h 2907807"/>
                <a:gd name="connsiteX197" fmla="*/ 1446916 w 2686756"/>
                <a:gd name="connsiteY197" fmla="*/ 2373737 h 2907807"/>
                <a:gd name="connsiteX198" fmla="*/ 1435268 w 2686756"/>
                <a:gd name="connsiteY198" fmla="*/ 2371408 h 2907807"/>
                <a:gd name="connsiteX199" fmla="*/ 1446916 w 2686756"/>
                <a:gd name="connsiteY199" fmla="*/ 2361508 h 2907807"/>
                <a:gd name="connsiteX200" fmla="*/ 2238980 w 2686756"/>
                <a:gd name="connsiteY200" fmla="*/ 2359761 h 2907807"/>
                <a:gd name="connsiteX201" fmla="*/ 2235777 w 2686756"/>
                <a:gd name="connsiteY201" fmla="*/ 2361799 h 2907807"/>
                <a:gd name="connsiteX202" fmla="*/ 2234839 w 2686756"/>
                <a:gd name="connsiteY202" fmla="*/ 2361831 h 2907807"/>
                <a:gd name="connsiteX203" fmla="*/ 1752385 w 2686756"/>
                <a:gd name="connsiteY203" fmla="*/ 2357140 h 2907807"/>
                <a:gd name="connsiteX204" fmla="*/ 1747435 w 2686756"/>
                <a:gd name="connsiteY204" fmla="*/ 2364419 h 2907807"/>
                <a:gd name="connsiteX205" fmla="*/ 1759083 w 2686756"/>
                <a:gd name="connsiteY205" fmla="*/ 2362090 h 2907807"/>
                <a:gd name="connsiteX206" fmla="*/ 1752385 w 2686756"/>
                <a:gd name="connsiteY206" fmla="*/ 2357140 h 2907807"/>
                <a:gd name="connsiteX207" fmla="*/ 2173751 w 2686756"/>
                <a:gd name="connsiteY207" fmla="*/ 2355102 h 2907807"/>
                <a:gd name="connsiteX208" fmla="*/ 2150455 w 2686756"/>
                <a:gd name="connsiteY208" fmla="*/ 2359761 h 2907807"/>
                <a:gd name="connsiteX209" fmla="*/ 2169092 w 2686756"/>
                <a:gd name="connsiteY209" fmla="*/ 2366749 h 2907807"/>
                <a:gd name="connsiteX210" fmla="*/ 2173751 w 2686756"/>
                <a:gd name="connsiteY210" fmla="*/ 2355102 h 2907807"/>
                <a:gd name="connsiteX211" fmla="*/ 2250628 w 2686756"/>
                <a:gd name="connsiteY211" fmla="*/ 2341125 h 2907807"/>
                <a:gd name="connsiteX212" fmla="*/ 2259947 w 2686756"/>
                <a:gd name="connsiteY212" fmla="*/ 2341125 h 2907807"/>
                <a:gd name="connsiteX213" fmla="*/ 2245969 w 2686756"/>
                <a:gd name="connsiteY213" fmla="*/ 2357431 h 2907807"/>
                <a:gd name="connsiteX214" fmla="*/ 2250628 w 2686756"/>
                <a:gd name="connsiteY214" fmla="*/ 2341125 h 2907807"/>
                <a:gd name="connsiteX215" fmla="*/ 1568055 w 2686756"/>
                <a:gd name="connsiteY215" fmla="*/ 2341125 h 2907807"/>
                <a:gd name="connsiteX216" fmla="*/ 1570385 w 2686756"/>
                <a:gd name="connsiteY216" fmla="*/ 2345784 h 2907807"/>
                <a:gd name="connsiteX217" fmla="*/ 1558737 w 2686756"/>
                <a:gd name="connsiteY217" fmla="*/ 2348113 h 2907807"/>
                <a:gd name="connsiteX218" fmla="*/ 1568055 w 2686756"/>
                <a:gd name="connsiteY218" fmla="*/ 2341125 h 2907807"/>
                <a:gd name="connsiteX219" fmla="*/ 2152785 w 2686756"/>
                <a:gd name="connsiteY219" fmla="*/ 2329477 h 2907807"/>
                <a:gd name="connsiteX220" fmla="*/ 2127159 w 2686756"/>
                <a:gd name="connsiteY220" fmla="*/ 2355102 h 2907807"/>
                <a:gd name="connsiteX221" fmla="*/ 2152785 w 2686756"/>
                <a:gd name="connsiteY221" fmla="*/ 2329477 h 2907807"/>
                <a:gd name="connsiteX222" fmla="*/ 1745105 w 2686756"/>
                <a:gd name="connsiteY222" fmla="*/ 2324818 h 2907807"/>
                <a:gd name="connsiteX223" fmla="*/ 1761412 w 2686756"/>
                <a:gd name="connsiteY223" fmla="*/ 2329477 h 2907807"/>
                <a:gd name="connsiteX224" fmla="*/ 1740446 w 2686756"/>
                <a:gd name="connsiteY224" fmla="*/ 2338795 h 2907807"/>
                <a:gd name="connsiteX225" fmla="*/ 1745105 w 2686756"/>
                <a:gd name="connsiteY225" fmla="*/ 2324818 h 2907807"/>
                <a:gd name="connsiteX226" fmla="*/ 2248299 w 2686756"/>
                <a:gd name="connsiteY226" fmla="*/ 2317830 h 2907807"/>
                <a:gd name="connsiteX227" fmla="*/ 2243640 w 2686756"/>
                <a:gd name="connsiteY227" fmla="*/ 2322489 h 2907807"/>
                <a:gd name="connsiteX228" fmla="*/ 2255288 w 2686756"/>
                <a:gd name="connsiteY228" fmla="*/ 2322489 h 2907807"/>
                <a:gd name="connsiteX229" fmla="*/ 2248299 w 2686756"/>
                <a:gd name="connsiteY229" fmla="*/ 2317830 h 2907807"/>
                <a:gd name="connsiteX230" fmla="*/ 1894199 w 2686756"/>
                <a:gd name="connsiteY230" fmla="*/ 2317830 h 2907807"/>
                <a:gd name="connsiteX231" fmla="*/ 1875563 w 2686756"/>
                <a:gd name="connsiteY231" fmla="*/ 2336466 h 2907807"/>
                <a:gd name="connsiteX232" fmla="*/ 1894199 w 2686756"/>
                <a:gd name="connsiteY232" fmla="*/ 2317830 h 2907807"/>
                <a:gd name="connsiteX233" fmla="*/ 2315857 w 2686756"/>
                <a:gd name="connsiteY233" fmla="*/ 2313171 h 2907807"/>
                <a:gd name="connsiteX234" fmla="*/ 2318187 w 2686756"/>
                <a:gd name="connsiteY234" fmla="*/ 2315500 h 2907807"/>
                <a:gd name="connsiteX235" fmla="*/ 2329835 w 2686756"/>
                <a:gd name="connsiteY235" fmla="*/ 2315500 h 2907807"/>
                <a:gd name="connsiteX236" fmla="*/ 2304209 w 2686756"/>
                <a:gd name="connsiteY236" fmla="*/ 2350443 h 2907807"/>
                <a:gd name="connsiteX237" fmla="*/ 2301880 w 2686756"/>
                <a:gd name="connsiteY237" fmla="*/ 2338795 h 2907807"/>
                <a:gd name="connsiteX238" fmla="*/ 2320516 w 2686756"/>
                <a:gd name="connsiteY238" fmla="*/ 2322489 h 2907807"/>
                <a:gd name="connsiteX239" fmla="*/ 2315857 w 2686756"/>
                <a:gd name="connsiteY239" fmla="*/ 2322489 h 2907807"/>
                <a:gd name="connsiteX240" fmla="*/ 2315857 w 2686756"/>
                <a:gd name="connsiteY240" fmla="*/ 2313171 h 2907807"/>
                <a:gd name="connsiteX241" fmla="*/ 2343812 w 2686756"/>
                <a:gd name="connsiteY241" fmla="*/ 2310841 h 2907807"/>
                <a:gd name="connsiteX242" fmla="*/ 2350801 w 2686756"/>
                <a:gd name="connsiteY242" fmla="*/ 2313171 h 2907807"/>
                <a:gd name="connsiteX243" fmla="*/ 2343812 w 2686756"/>
                <a:gd name="connsiteY243" fmla="*/ 2324818 h 2907807"/>
                <a:gd name="connsiteX244" fmla="*/ 2343812 w 2686756"/>
                <a:gd name="connsiteY244" fmla="*/ 2310841 h 2907807"/>
                <a:gd name="connsiteX245" fmla="*/ 2356972 w 2686756"/>
                <a:gd name="connsiteY245" fmla="*/ 2309186 h 2907807"/>
                <a:gd name="connsiteX246" fmla="*/ 2353131 w 2686756"/>
                <a:gd name="connsiteY246" fmla="*/ 2320159 h 2907807"/>
                <a:gd name="connsiteX247" fmla="*/ 2352840 w 2686756"/>
                <a:gd name="connsiteY247" fmla="*/ 2312589 h 2907807"/>
                <a:gd name="connsiteX248" fmla="*/ 2357453 w 2686756"/>
                <a:gd name="connsiteY248" fmla="*/ 2307813 h 2907807"/>
                <a:gd name="connsiteX249" fmla="*/ 2357790 w 2686756"/>
                <a:gd name="connsiteY249" fmla="*/ 2308512 h 2907807"/>
                <a:gd name="connsiteX250" fmla="*/ 2356972 w 2686756"/>
                <a:gd name="connsiteY250" fmla="*/ 2309186 h 2907807"/>
                <a:gd name="connsiteX251" fmla="*/ 2327505 w 2686756"/>
                <a:gd name="connsiteY251" fmla="*/ 2301524 h 2907807"/>
                <a:gd name="connsiteX252" fmla="*/ 2329835 w 2686756"/>
                <a:gd name="connsiteY252" fmla="*/ 2303853 h 2907807"/>
                <a:gd name="connsiteX253" fmla="*/ 2329835 w 2686756"/>
                <a:gd name="connsiteY253" fmla="*/ 2306183 h 2907807"/>
                <a:gd name="connsiteX254" fmla="*/ 2329835 w 2686756"/>
                <a:gd name="connsiteY254" fmla="*/ 2308512 h 2907807"/>
                <a:gd name="connsiteX255" fmla="*/ 2320516 w 2686756"/>
                <a:gd name="connsiteY255" fmla="*/ 2308512 h 2907807"/>
                <a:gd name="connsiteX256" fmla="*/ 2327505 w 2686756"/>
                <a:gd name="connsiteY256" fmla="*/ 2301524 h 2907807"/>
                <a:gd name="connsiteX257" fmla="*/ 2362519 w 2686756"/>
                <a:gd name="connsiteY257" fmla="*/ 2273500 h 2907807"/>
                <a:gd name="connsiteX258" fmla="*/ 2362449 w 2686756"/>
                <a:gd name="connsiteY258" fmla="*/ 2273570 h 2907807"/>
                <a:gd name="connsiteX259" fmla="*/ 2361285 w 2686756"/>
                <a:gd name="connsiteY259" fmla="*/ 2296865 h 2907807"/>
                <a:gd name="connsiteX260" fmla="*/ 2357453 w 2686756"/>
                <a:gd name="connsiteY260" fmla="*/ 2307813 h 2907807"/>
                <a:gd name="connsiteX261" fmla="*/ 2353713 w 2686756"/>
                <a:gd name="connsiteY261" fmla="*/ 2300068 h 2907807"/>
                <a:gd name="connsiteX262" fmla="*/ 2353131 w 2686756"/>
                <a:gd name="connsiteY262" fmla="*/ 2296865 h 2907807"/>
                <a:gd name="connsiteX263" fmla="*/ 2362304 w 2686756"/>
                <a:gd name="connsiteY263" fmla="*/ 2273606 h 2907807"/>
                <a:gd name="connsiteX264" fmla="*/ 2366906 w 2686756"/>
                <a:gd name="connsiteY264" fmla="*/ 2269114 h 2907807"/>
                <a:gd name="connsiteX265" fmla="*/ 2367108 w 2686756"/>
                <a:gd name="connsiteY265" fmla="*/ 2271240 h 2907807"/>
                <a:gd name="connsiteX266" fmla="*/ 2362519 w 2686756"/>
                <a:gd name="connsiteY266" fmla="*/ 2273500 h 2907807"/>
                <a:gd name="connsiteX267" fmla="*/ 1966417 w 2686756"/>
                <a:gd name="connsiteY267" fmla="*/ 2266581 h 2907807"/>
                <a:gd name="connsiteX268" fmla="*/ 1964087 w 2686756"/>
                <a:gd name="connsiteY268" fmla="*/ 2280558 h 2907807"/>
                <a:gd name="connsiteX269" fmla="*/ 1973406 w 2686756"/>
                <a:gd name="connsiteY269" fmla="*/ 2285217 h 2907807"/>
                <a:gd name="connsiteX270" fmla="*/ 1973406 w 2686756"/>
                <a:gd name="connsiteY270" fmla="*/ 2266581 h 2907807"/>
                <a:gd name="connsiteX271" fmla="*/ 1966417 w 2686756"/>
                <a:gd name="connsiteY271" fmla="*/ 2266581 h 2907807"/>
                <a:gd name="connsiteX272" fmla="*/ 2341483 w 2686756"/>
                <a:gd name="connsiteY272" fmla="*/ 2259593 h 2907807"/>
                <a:gd name="connsiteX273" fmla="*/ 2340609 w 2686756"/>
                <a:gd name="connsiteY273" fmla="*/ 2268329 h 2907807"/>
                <a:gd name="connsiteX274" fmla="*/ 2341459 w 2686756"/>
                <a:gd name="connsiteY274" fmla="*/ 2280220 h 2907807"/>
                <a:gd name="connsiteX275" fmla="*/ 2336824 w 2686756"/>
                <a:gd name="connsiteY275" fmla="*/ 2278229 h 2907807"/>
                <a:gd name="connsiteX276" fmla="*/ 2341483 w 2686756"/>
                <a:gd name="connsiteY276" fmla="*/ 2280558 h 2907807"/>
                <a:gd name="connsiteX277" fmla="*/ 2341459 w 2686756"/>
                <a:gd name="connsiteY277" fmla="*/ 2280220 h 2907807"/>
                <a:gd name="connsiteX278" fmla="*/ 2341483 w 2686756"/>
                <a:gd name="connsiteY278" fmla="*/ 2280231 h 2907807"/>
                <a:gd name="connsiteX279" fmla="*/ 2341483 w 2686756"/>
                <a:gd name="connsiteY279" fmla="*/ 2259593 h 2907807"/>
                <a:gd name="connsiteX280" fmla="*/ 2371768 w 2686756"/>
                <a:gd name="connsiteY280" fmla="*/ 2250275 h 2907807"/>
                <a:gd name="connsiteX281" fmla="*/ 2371768 w 2686756"/>
                <a:gd name="connsiteY281" fmla="*/ 2264252 h 2907807"/>
                <a:gd name="connsiteX282" fmla="*/ 2366906 w 2686756"/>
                <a:gd name="connsiteY282" fmla="*/ 2269114 h 2907807"/>
                <a:gd name="connsiteX283" fmla="*/ 2365944 w 2686756"/>
                <a:gd name="connsiteY283" fmla="*/ 2259011 h 2907807"/>
                <a:gd name="connsiteX284" fmla="*/ 2371768 w 2686756"/>
                <a:gd name="connsiteY284" fmla="*/ 2250275 h 2907807"/>
                <a:gd name="connsiteX285" fmla="*/ 2220343 w 2686756"/>
                <a:gd name="connsiteY285" fmla="*/ 2247946 h 2907807"/>
                <a:gd name="connsiteX286" fmla="*/ 2229662 w 2686756"/>
                <a:gd name="connsiteY286" fmla="*/ 2259593 h 2907807"/>
                <a:gd name="connsiteX287" fmla="*/ 2231991 w 2686756"/>
                <a:gd name="connsiteY287" fmla="*/ 2247946 h 2907807"/>
                <a:gd name="connsiteX288" fmla="*/ 2220343 w 2686756"/>
                <a:gd name="connsiteY288" fmla="*/ 2247946 h 2907807"/>
                <a:gd name="connsiteX289" fmla="*/ 2385745 w 2686756"/>
                <a:gd name="connsiteY289" fmla="*/ 2233969 h 2907807"/>
                <a:gd name="connsiteX290" fmla="*/ 2381086 w 2686756"/>
                <a:gd name="connsiteY290" fmla="*/ 2247946 h 2907807"/>
                <a:gd name="connsiteX291" fmla="*/ 2385745 w 2686756"/>
                <a:gd name="connsiteY291" fmla="*/ 2233969 h 2907807"/>
                <a:gd name="connsiteX292" fmla="*/ 1943121 w 2686756"/>
                <a:gd name="connsiteY292" fmla="*/ 2199027 h 2907807"/>
                <a:gd name="connsiteX293" fmla="*/ 1924484 w 2686756"/>
                <a:gd name="connsiteY293" fmla="*/ 2215333 h 2907807"/>
                <a:gd name="connsiteX294" fmla="*/ 1943121 w 2686756"/>
                <a:gd name="connsiteY294" fmla="*/ 2199027 h 2907807"/>
                <a:gd name="connsiteX295" fmla="*/ 2008350 w 2686756"/>
                <a:gd name="connsiteY295" fmla="*/ 2136131 h 2907807"/>
                <a:gd name="connsiteX296" fmla="*/ 1957099 w 2686756"/>
                <a:gd name="connsiteY296" fmla="*/ 2189709 h 2907807"/>
                <a:gd name="connsiteX297" fmla="*/ 2008350 w 2686756"/>
                <a:gd name="connsiteY297" fmla="*/ 2136131 h 2907807"/>
                <a:gd name="connsiteX298" fmla="*/ 1959428 w 2686756"/>
                <a:gd name="connsiteY298" fmla="*/ 2115165 h 2907807"/>
                <a:gd name="connsiteX299" fmla="*/ 1903518 w 2686756"/>
                <a:gd name="connsiteY299" fmla="*/ 2147778 h 2907807"/>
                <a:gd name="connsiteX300" fmla="*/ 1889540 w 2686756"/>
                <a:gd name="connsiteY300" fmla="*/ 2161755 h 2907807"/>
                <a:gd name="connsiteX301" fmla="*/ 1940791 w 2686756"/>
                <a:gd name="connsiteY301" fmla="*/ 2131472 h 2907807"/>
                <a:gd name="connsiteX302" fmla="*/ 1959428 w 2686756"/>
                <a:gd name="connsiteY302" fmla="*/ 2115165 h 2907807"/>
                <a:gd name="connsiteX303" fmla="*/ 1924484 w 2686756"/>
                <a:gd name="connsiteY303" fmla="*/ 2110506 h 2907807"/>
                <a:gd name="connsiteX304" fmla="*/ 1912836 w 2686756"/>
                <a:gd name="connsiteY304" fmla="*/ 2124483 h 2907807"/>
                <a:gd name="connsiteX305" fmla="*/ 1924484 w 2686756"/>
                <a:gd name="connsiteY305" fmla="*/ 2110506 h 2907807"/>
                <a:gd name="connsiteX306" fmla="*/ 1952439 w 2686756"/>
                <a:gd name="connsiteY306" fmla="*/ 2096530 h 2907807"/>
                <a:gd name="connsiteX307" fmla="*/ 1929143 w 2686756"/>
                <a:gd name="connsiteY307" fmla="*/ 2110506 h 2907807"/>
                <a:gd name="connsiteX308" fmla="*/ 1952439 w 2686756"/>
                <a:gd name="connsiteY308" fmla="*/ 2096530 h 2907807"/>
                <a:gd name="connsiteX309" fmla="*/ 1847098 w 2686756"/>
                <a:gd name="connsiteY309" fmla="*/ 2087066 h 2907807"/>
                <a:gd name="connsiteX310" fmla="*/ 1814993 w 2686756"/>
                <a:gd name="connsiteY310" fmla="*/ 2119824 h 2907807"/>
                <a:gd name="connsiteX311" fmla="*/ 1852267 w 2686756"/>
                <a:gd name="connsiteY311" fmla="*/ 2105847 h 2907807"/>
                <a:gd name="connsiteX312" fmla="*/ 1863915 w 2686756"/>
                <a:gd name="connsiteY312" fmla="*/ 2087212 h 2907807"/>
                <a:gd name="connsiteX313" fmla="*/ 1847098 w 2686756"/>
                <a:gd name="connsiteY313" fmla="*/ 2087066 h 2907807"/>
                <a:gd name="connsiteX314" fmla="*/ 1954769 w 2686756"/>
                <a:gd name="connsiteY314" fmla="*/ 2082553 h 2907807"/>
                <a:gd name="connsiteX315" fmla="*/ 1943121 w 2686756"/>
                <a:gd name="connsiteY315" fmla="*/ 2089541 h 2907807"/>
                <a:gd name="connsiteX316" fmla="*/ 1954769 w 2686756"/>
                <a:gd name="connsiteY316" fmla="*/ 2082553 h 2907807"/>
                <a:gd name="connsiteX317" fmla="*/ 1782379 w 2686756"/>
                <a:gd name="connsiteY317" fmla="*/ 2077894 h 2907807"/>
                <a:gd name="connsiteX318" fmla="*/ 1777719 w 2686756"/>
                <a:gd name="connsiteY318" fmla="*/ 2087212 h 2907807"/>
                <a:gd name="connsiteX319" fmla="*/ 1782379 w 2686756"/>
                <a:gd name="connsiteY319" fmla="*/ 2077894 h 2907807"/>
                <a:gd name="connsiteX320" fmla="*/ 2436996 w 2686756"/>
                <a:gd name="connsiteY320" fmla="*/ 2068576 h 2907807"/>
                <a:gd name="connsiteX321" fmla="*/ 2416030 w 2686756"/>
                <a:gd name="connsiteY321" fmla="*/ 2101189 h 2907807"/>
                <a:gd name="connsiteX322" fmla="*/ 2425348 w 2686756"/>
                <a:gd name="connsiteY322" fmla="*/ 2105847 h 2907807"/>
                <a:gd name="connsiteX323" fmla="*/ 2441656 w 2686756"/>
                <a:gd name="connsiteY323" fmla="*/ 2073235 h 2907807"/>
                <a:gd name="connsiteX324" fmla="*/ 2436996 w 2686756"/>
                <a:gd name="connsiteY324" fmla="*/ 2068576 h 2907807"/>
                <a:gd name="connsiteX325" fmla="*/ 2015339 w 2686756"/>
                <a:gd name="connsiteY325" fmla="*/ 2056929 h 2907807"/>
                <a:gd name="connsiteX326" fmla="*/ 1996702 w 2686756"/>
                <a:gd name="connsiteY326" fmla="*/ 2070905 h 2907807"/>
                <a:gd name="connsiteX327" fmla="*/ 2015339 w 2686756"/>
                <a:gd name="connsiteY327" fmla="*/ 2066246 h 2907807"/>
                <a:gd name="connsiteX328" fmla="*/ 1898859 w 2686756"/>
                <a:gd name="connsiteY328" fmla="*/ 2031304 h 2907807"/>
                <a:gd name="connsiteX329" fmla="*/ 1880222 w 2686756"/>
                <a:gd name="connsiteY329" fmla="*/ 2049940 h 2907807"/>
                <a:gd name="connsiteX330" fmla="*/ 1896529 w 2686756"/>
                <a:gd name="connsiteY330" fmla="*/ 2042952 h 2907807"/>
                <a:gd name="connsiteX331" fmla="*/ 1898859 w 2686756"/>
                <a:gd name="connsiteY331" fmla="*/ 2031304 h 2907807"/>
                <a:gd name="connsiteX332" fmla="*/ 1878939 w 2686756"/>
                <a:gd name="connsiteY332" fmla="*/ 1978255 h 2907807"/>
                <a:gd name="connsiteX333" fmla="*/ 1884881 w 2686756"/>
                <a:gd name="connsiteY333" fmla="*/ 1980056 h 2907807"/>
                <a:gd name="connsiteX334" fmla="*/ 1879639 w 2686756"/>
                <a:gd name="connsiteY334" fmla="*/ 1987626 h 2907807"/>
                <a:gd name="connsiteX335" fmla="*/ 1873809 w 2686756"/>
                <a:gd name="connsiteY335" fmla="*/ 1990347 h 2907807"/>
                <a:gd name="connsiteX336" fmla="*/ 1873921 w 2686756"/>
                <a:gd name="connsiteY336" fmla="*/ 1990253 h 2907807"/>
                <a:gd name="connsiteX337" fmla="*/ 1919534 w 2686756"/>
                <a:gd name="connsiteY337" fmla="*/ 1965205 h 2907807"/>
                <a:gd name="connsiteX338" fmla="*/ 1924484 w 2686756"/>
                <a:gd name="connsiteY338" fmla="*/ 1966079 h 2907807"/>
                <a:gd name="connsiteX339" fmla="*/ 1915166 w 2686756"/>
                <a:gd name="connsiteY339" fmla="*/ 1980056 h 2907807"/>
                <a:gd name="connsiteX340" fmla="*/ 1912836 w 2686756"/>
                <a:gd name="connsiteY340" fmla="*/ 1966079 h 2907807"/>
                <a:gd name="connsiteX341" fmla="*/ 1919534 w 2686756"/>
                <a:gd name="connsiteY341" fmla="*/ 1965205 h 2907807"/>
                <a:gd name="connsiteX342" fmla="*/ 1994081 w 2686756"/>
                <a:gd name="connsiteY342" fmla="*/ 1922692 h 2907807"/>
                <a:gd name="connsiteX343" fmla="*/ 1982724 w 2686756"/>
                <a:gd name="connsiteY343" fmla="*/ 1933466 h 2907807"/>
                <a:gd name="connsiteX344" fmla="*/ 1996702 w 2686756"/>
                <a:gd name="connsiteY344" fmla="*/ 1938125 h 2907807"/>
                <a:gd name="connsiteX345" fmla="*/ 1994081 w 2686756"/>
                <a:gd name="connsiteY345" fmla="*/ 1922692 h 2907807"/>
                <a:gd name="connsiteX346" fmla="*/ 1940500 w 2686756"/>
                <a:gd name="connsiteY346" fmla="*/ 1868241 h 2907807"/>
                <a:gd name="connsiteX347" fmla="*/ 1936132 w 2686756"/>
                <a:gd name="connsiteY347" fmla="*/ 1875229 h 2907807"/>
                <a:gd name="connsiteX348" fmla="*/ 1950110 w 2686756"/>
                <a:gd name="connsiteY348" fmla="*/ 1868241 h 2907807"/>
                <a:gd name="connsiteX349" fmla="*/ 1940500 w 2686756"/>
                <a:gd name="connsiteY349" fmla="*/ 1868241 h 2907807"/>
                <a:gd name="connsiteX350" fmla="*/ 1980395 w 2686756"/>
                <a:gd name="connsiteY350" fmla="*/ 1791368 h 2907807"/>
                <a:gd name="connsiteX351" fmla="*/ 1968747 w 2686756"/>
                <a:gd name="connsiteY351" fmla="*/ 1816992 h 2907807"/>
                <a:gd name="connsiteX352" fmla="*/ 1964087 w 2686756"/>
                <a:gd name="connsiteY352" fmla="*/ 1810004 h 2907807"/>
                <a:gd name="connsiteX353" fmla="*/ 1980395 w 2686756"/>
                <a:gd name="connsiteY353" fmla="*/ 1791368 h 2907807"/>
                <a:gd name="connsiteX354" fmla="*/ 2001361 w 2686756"/>
                <a:gd name="connsiteY354" fmla="*/ 1784380 h 2907807"/>
                <a:gd name="connsiteX355" fmla="*/ 1980395 w 2686756"/>
                <a:gd name="connsiteY355" fmla="*/ 1812333 h 2907807"/>
                <a:gd name="connsiteX356" fmla="*/ 2001361 w 2686756"/>
                <a:gd name="connsiteY356" fmla="*/ 1784380 h 2907807"/>
                <a:gd name="connsiteX357" fmla="*/ 2066590 w 2686756"/>
                <a:gd name="connsiteY357" fmla="*/ 1742449 h 2907807"/>
                <a:gd name="connsiteX358" fmla="*/ 2061931 w 2686756"/>
                <a:gd name="connsiteY358" fmla="*/ 1756426 h 2907807"/>
                <a:gd name="connsiteX359" fmla="*/ 2066590 w 2686756"/>
                <a:gd name="connsiteY359" fmla="*/ 1742449 h 2907807"/>
                <a:gd name="connsiteX360" fmla="*/ 2068919 w 2686756"/>
                <a:gd name="connsiteY360" fmla="*/ 1714495 h 2907807"/>
                <a:gd name="connsiteX361" fmla="*/ 2066590 w 2686756"/>
                <a:gd name="connsiteY361" fmla="*/ 1740120 h 2907807"/>
                <a:gd name="connsiteX362" fmla="*/ 2068919 w 2686756"/>
                <a:gd name="connsiteY362" fmla="*/ 1714495 h 2907807"/>
                <a:gd name="connsiteX363" fmla="*/ 2075908 w 2686756"/>
                <a:gd name="connsiteY363" fmla="*/ 1551432 h 2907807"/>
                <a:gd name="connsiteX364" fmla="*/ 2080567 w 2686756"/>
                <a:gd name="connsiteY364" fmla="*/ 1593362 h 2907807"/>
                <a:gd name="connsiteX365" fmla="*/ 2073579 w 2686756"/>
                <a:gd name="connsiteY365" fmla="*/ 1598021 h 2907807"/>
                <a:gd name="connsiteX366" fmla="*/ 2066590 w 2686756"/>
                <a:gd name="connsiteY366" fmla="*/ 1644611 h 2907807"/>
                <a:gd name="connsiteX367" fmla="*/ 2052612 w 2686756"/>
                <a:gd name="connsiteY367" fmla="*/ 1677224 h 2907807"/>
                <a:gd name="connsiteX368" fmla="*/ 2045623 w 2686756"/>
                <a:gd name="connsiteY368" fmla="*/ 1681883 h 2907807"/>
                <a:gd name="connsiteX369" fmla="*/ 2036305 w 2686756"/>
                <a:gd name="connsiteY369" fmla="*/ 1709836 h 2907807"/>
                <a:gd name="connsiteX370" fmla="*/ 2031646 w 2686756"/>
                <a:gd name="connsiteY370" fmla="*/ 1688871 h 2907807"/>
                <a:gd name="connsiteX371" fmla="*/ 2015339 w 2686756"/>
                <a:gd name="connsiteY371" fmla="*/ 1714495 h 2907807"/>
                <a:gd name="connsiteX372" fmla="*/ 1987383 w 2686756"/>
                <a:gd name="connsiteY372" fmla="*/ 1742449 h 2907807"/>
                <a:gd name="connsiteX373" fmla="*/ 2001361 w 2686756"/>
                <a:gd name="connsiteY373" fmla="*/ 1719154 h 2907807"/>
                <a:gd name="connsiteX374" fmla="*/ 2017668 w 2686756"/>
                <a:gd name="connsiteY374" fmla="*/ 1672565 h 2907807"/>
                <a:gd name="connsiteX375" fmla="*/ 2019998 w 2686756"/>
                <a:gd name="connsiteY375" fmla="*/ 1656258 h 2907807"/>
                <a:gd name="connsiteX376" fmla="*/ 2017668 w 2686756"/>
                <a:gd name="connsiteY376" fmla="*/ 1649270 h 2907807"/>
                <a:gd name="connsiteX377" fmla="*/ 2017156 w 2686756"/>
                <a:gd name="connsiteY377" fmla="*/ 1647734 h 2907807"/>
                <a:gd name="connsiteX378" fmla="*/ 2021309 w 2686756"/>
                <a:gd name="connsiteY378" fmla="*/ 1637804 h 2907807"/>
                <a:gd name="connsiteX379" fmla="*/ 2024657 w 2686756"/>
                <a:gd name="connsiteY379" fmla="*/ 1635293 h 2907807"/>
                <a:gd name="connsiteX380" fmla="*/ 2025126 w 2686756"/>
                <a:gd name="connsiteY380" fmla="*/ 1628677 h 2907807"/>
                <a:gd name="connsiteX381" fmla="*/ 2035984 w 2686756"/>
                <a:gd name="connsiteY381" fmla="*/ 1602711 h 2907807"/>
                <a:gd name="connsiteX382" fmla="*/ 2036014 w 2686756"/>
                <a:gd name="connsiteY382" fmla="*/ 1602680 h 2907807"/>
                <a:gd name="connsiteX383" fmla="*/ 2036007 w 2686756"/>
                <a:gd name="connsiteY383" fmla="*/ 1602657 h 2907807"/>
                <a:gd name="connsiteX384" fmla="*/ 2048139 w 2686756"/>
                <a:gd name="connsiteY384" fmla="*/ 1573645 h 2907807"/>
                <a:gd name="connsiteX385" fmla="*/ 2053486 w 2686756"/>
                <a:gd name="connsiteY385" fmla="*/ 1568321 h 2907807"/>
                <a:gd name="connsiteX386" fmla="*/ 2075908 w 2686756"/>
                <a:gd name="connsiteY386" fmla="*/ 1551432 h 2907807"/>
                <a:gd name="connsiteX387" fmla="*/ 2085227 w 2686756"/>
                <a:gd name="connsiteY387" fmla="*/ 1507172 h 2907807"/>
                <a:gd name="connsiteX388" fmla="*/ 2082897 w 2686756"/>
                <a:gd name="connsiteY388" fmla="*/ 1523478 h 2907807"/>
                <a:gd name="connsiteX389" fmla="*/ 2085227 w 2686756"/>
                <a:gd name="connsiteY389" fmla="*/ 1507172 h 2907807"/>
                <a:gd name="connsiteX390" fmla="*/ 2113426 w 2686756"/>
                <a:gd name="connsiteY390" fmla="*/ 1417523 h 2907807"/>
                <a:gd name="connsiteX391" fmla="*/ 2112017 w 2686756"/>
                <a:gd name="connsiteY391" fmla="*/ 1434084 h 2907807"/>
                <a:gd name="connsiteX392" fmla="*/ 2101534 w 2686756"/>
                <a:gd name="connsiteY392" fmla="*/ 1476889 h 2907807"/>
                <a:gd name="connsiteX393" fmla="*/ 2094545 w 2686756"/>
                <a:gd name="connsiteY393" fmla="*/ 1481548 h 2907807"/>
                <a:gd name="connsiteX394" fmla="*/ 2094679 w 2686756"/>
                <a:gd name="connsiteY394" fmla="*/ 1462355 h 2907807"/>
                <a:gd name="connsiteX395" fmla="*/ 2213355 w 2686756"/>
                <a:gd name="connsiteY395" fmla="*/ 1397686 h 2907807"/>
                <a:gd name="connsiteX396" fmla="*/ 2206366 w 2686756"/>
                <a:gd name="connsiteY396" fmla="*/ 1404675 h 2907807"/>
                <a:gd name="connsiteX397" fmla="*/ 2211025 w 2686756"/>
                <a:gd name="connsiteY397" fmla="*/ 1413993 h 2907807"/>
                <a:gd name="connsiteX398" fmla="*/ 2213355 w 2686756"/>
                <a:gd name="connsiteY398" fmla="*/ 1397686 h 2907807"/>
                <a:gd name="connsiteX399" fmla="*/ 2241310 w 2686756"/>
                <a:gd name="connsiteY399" fmla="*/ 1199681 h 2907807"/>
                <a:gd name="connsiteX400" fmla="*/ 2225003 w 2686756"/>
                <a:gd name="connsiteY400" fmla="*/ 1255588 h 2907807"/>
                <a:gd name="connsiteX401" fmla="*/ 2234321 w 2686756"/>
                <a:gd name="connsiteY401" fmla="*/ 1236952 h 2907807"/>
                <a:gd name="connsiteX402" fmla="*/ 2248299 w 2686756"/>
                <a:gd name="connsiteY402" fmla="*/ 1227635 h 2907807"/>
                <a:gd name="connsiteX403" fmla="*/ 2241310 w 2686756"/>
                <a:gd name="connsiteY403" fmla="*/ 1199681 h 2907807"/>
                <a:gd name="connsiteX404" fmla="*/ 2586091 w 2686756"/>
                <a:gd name="connsiteY404" fmla="*/ 1045935 h 2907807"/>
                <a:gd name="connsiteX405" fmla="*/ 2593080 w 2686756"/>
                <a:gd name="connsiteY405" fmla="*/ 1073889 h 2907807"/>
                <a:gd name="connsiteX406" fmla="*/ 2586091 w 2686756"/>
                <a:gd name="connsiteY406" fmla="*/ 1045935 h 2907807"/>
                <a:gd name="connsiteX407" fmla="*/ 2593080 w 2686756"/>
                <a:gd name="connsiteY407" fmla="*/ 976051 h 2907807"/>
                <a:gd name="connsiteX408" fmla="*/ 2605601 w 2686756"/>
                <a:gd name="connsiteY408" fmla="*/ 1016817 h 2907807"/>
                <a:gd name="connsiteX409" fmla="*/ 2606226 w 2686756"/>
                <a:gd name="connsiteY409" fmla="*/ 1019417 h 2907807"/>
                <a:gd name="connsiteX410" fmla="*/ 65463 w 2686756"/>
                <a:gd name="connsiteY410" fmla="*/ 819976 h 2907807"/>
                <a:gd name="connsiteX411" fmla="*/ 56144 w 2686756"/>
                <a:gd name="connsiteY411" fmla="*/ 861907 h 2907807"/>
                <a:gd name="connsiteX412" fmla="*/ 65463 w 2686756"/>
                <a:gd name="connsiteY412" fmla="*/ 819976 h 2907807"/>
                <a:gd name="connsiteX413" fmla="*/ 2015339 w 2686756"/>
                <a:gd name="connsiteY413" fmla="*/ 792022 h 2907807"/>
                <a:gd name="connsiteX414" fmla="*/ 1999031 w 2686756"/>
                <a:gd name="connsiteY414" fmla="*/ 796681 h 2907807"/>
                <a:gd name="connsiteX415" fmla="*/ 2040964 w 2686756"/>
                <a:gd name="connsiteY415" fmla="*/ 817647 h 2907807"/>
                <a:gd name="connsiteX416" fmla="*/ 2036305 w 2686756"/>
                <a:gd name="connsiteY416" fmla="*/ 796681 h 2907807"/>
                <a:gd name="connsiteX417" fmla="*/ 2015339 w 2686756"/>
                <a:gd name="connsiteY417" fmla="*/ 792022 h 2907807"/>
                <a:gd name="connsiteX418" fmla="*/ 79440 w 2686756"/>
                <a:gd name="connsiteY418" fmla="*/ 778045 h 2907807"/>
                <a:gd name="connsiteX419" fmla="*/ 81770 w 2686756"/>
                <a:gd name="connsiteY419" fmla="*/ 789693 h 2907807"/>
                <a:gd name="connsiteX420" fmla="*/ 84099 w 2686756"/>
                <a:gd name="connsiteY420" fmla="*/ 780375 h 2907807"/>
                <a:gd name="connsiteX421" fmla="*/ 79440 w 2686756"/>
                <a:gd name="connsiteY421" fmla="*/ 778045 h 2907807"/>
                <a:gd name="connsiteX422" fmla="*/ 82644 w 2686756"/>
                <a:gd name="connsiteY422" fmla="*/ 725050 h 2907807"/>
                <a:gd name="connsiteX423" fmla="*/ 81770 w 2686756"/>
                <a:gd name="connsiteY423" fmla="*/ 740774 h 2907807"/>
                <a:gd name="connsiteX424" fmla="*/ 82644 w 2686756"/>
                <a:gd name="connsiteY424" fmla="*/ 725050 h 2907807"/>
                <a:gd name="connsiteX425" fmla="*/ 1968747 w 2686756"/>
                <a:gd name="connsiteY425" fmla="*/ 701173 h 2907807"/>
                <a:gd name="connsiteX426" fmla="*/ 1978065 w 2686756"/>
                <a:gd name="connsiteY426" fmla="*/ 708161 h 2907807"/>
                <a:gd name="connsiteX427" fmla="*/ 1968747 w 2686756"/>
                <a:gd name="connsiteY427" fmla="*/ 701173 h 2907807"/>
                <a:gd name="connsiteX428" fmla="*/ 2541828 w 2686756"/>
                <a:gd name="connsiteY428" fmla="*/ 696514 h 2907807"/>
                <a:gd name="connsiteX429" fmla="*/ 2548817 w 2686756"/>
                <a:gd name="connsiteY429" fmla="*/ 710491 h 2907807"/>
                <a:gd name="connsiteX430" fmla="*/ 2541828 w 2686756"/>
                <a:gd name="connsiteY430" fmla="*/ 696514 h 2907807"/>
                <a:gd name="connsiteX431" fmla="*/ 2402052 w 2686756"/>
                <a:gd name="connsiteY431" fmla="*/ 673219 h 2907807"/>
                <a:gd name="connsiteX432" fmla="*/ 2423019 w 2686756"/>
                <a:gd name="connsiteY432" fmla="*/ 708161 h 2907807"/>
                <a:gd name="connsiteX433" fmla="*/ 2402052 w 2686756"/>
                <a:gd name="connsiteY433" fmla="*/ 673219 h 2907807"/>
                <a:gd name="connsiteX434" fmla="*/ 128362 w 2686756"/>
                <a:gd name="connsiteY434" fmla="*/ 668560 h 2907807"/>
                <a:gd name="connsiteX435" fmla="*/ 126032 w 2686756"/>
                <a:gd name="connsiteY435" fmla="*/ 677878 h 2907807"/>
                <a:gd name="connsiteX436" fmla="*/ 128362 w 2686756"/>
                <a:gd name="connsiteY436" fmla="*/ 668560 h 2907807"/>
                <a:gd name="connsiteX437" fmla="*/ 2509214 w 2686756"/>
                <a:gd name="connsiteY437" fmla="*/ 659242 h 2907807"/>
                <a:gd name="connsiteX438" fmla="*/ 2516203 w 2686756"/>
                <a:gd name="connsiteY438" fmla="*/ 659242 h 2907807"/>
                <a:gd name="connsiteX439" fmla="*/ 2518532 w 2686756"/>
                <a:gd name="connsiteY439" fmla="*/ 666231 h 2907807"/>
                <a:gd name="connsiteX440" fmla="*/ 2509214 w 2686756"/>
                <a:gd name="connsiteY440" fmla="*/ 659242 h 2907807"/>
                <a:gd name="connsiteX441" fmla="*/ 1889540 w 2686756"/>
                <a:gd name="connsiteY441" fmla="*/ 645265 h 2907807"/>
                <a:gd name="connsiteX442" fmla="*/ 1915166 w 2686756"/>
                <a:gd name="connsiteY442" fmla="*/ 670890 h 2907807"/>
                <a:gd name="connsiteX443" fmla="*/ 1889540 w 2686756"/>
                <a:gd name="connsiteY443" fmla="*/ 645265 h 2907807"/>
                <a:gd name="connsiteX444" fmla="*/ 1866244 w 2686756"/>
                <a:gd name="connsiteY444" fmla="*/ 633618 h 2907807"/>
                <a:gd name="connsiteX445" fmla="*/ 1880222 w 2686756"/>
                <a:gd name="connsiteY445" fmla="*/ 640606 h 2907807"/>
                <a:gd name="connsiteX446" fmla="*/ 1866244 w 2686756"/>
                <a:gd name="connsiteY446" fmla="*/ 633618 h 2907807"/>
                <a:gd name="connsiteX447" fmla="*/ 158647 w 2686756"/>
                <a:gd name="connsiteY447" fmla="*/ 628959 h 2907807"/>
                <a:gd name="connsiteX448" fmla="*/ 140010 w 2686756"/>
                <a:gd name="connsiteY448" fmla="*/ 659242 h 2907807"/>
                <a:gd name="connsiteX449" fmla="*/ 158647 w 2686756"/>
                <a:gd name="connsiteY449" fmla="*/ 628959 h 2907807"/>
                <a:gd name="connsiteX450" fmla="*/ 2495236 w 2686756"/>
                <a:gd name="connsiteY450" fmla="*/ 621970 h 2907807"/>
                <a:gd name="connsiteX451" fmla="*/ 2506884 w 2686756"/>
                <a:gd name="connsiteY451" fmla="*/ 635947 h 2907807"/>
                <a:gd name="connsiteX452" fmla="*/ 2495236 w 2686756"/>
                <a:gd name="connsiteY452" fmla="*/ 621970 h 2907807"/>
                <a:gd name="connsiteX453" fmla="*/ 2360120 w 2686756"/>
                <a:gd name="connsiteY453" fmla="*/ 621970 h 2907807"/>
                <a:gd name="connsiteX454" fmla="*/ 2350801 w 2686756"/>
                <a:gd name="connsiteY454" fmla="*/ 628959 h 2907807"/>
                <a:gd name="connsiteX455" fmla="*/ 2348472 w 2686756"/>
                <a:gd name="connsiteY455" fmla="*/ 633618 h 2907807"/>
                <a:gd name="connsiteX456" fmla="*/ 2357790 w 2686756"/>
                <a:gd name="connsiteY456" fmla="*/ 647595 h 2907807"/>
                <a:gd name="connsiteX457" fmla="*/ 2369438 w 2686756"/>
                <a:gd name="connsiteY457" fmla="*/ 649924 h 2907807"/>
                <a:gd name="connsiteX458" fmla="*/ 2378756 w 2686756"/>
                <a:gd name="connsiteY458" fmla="*/ 668560 h 2907807"/>
                <a:gd name="connsiteX459" fmla="*/ 2376427 w 2686756"/>
                <a:gd name="connsiteY459" fmla="*/ 645265 h 2907807"/>
                <a:gd name="connsiteX460" fmla="*/ 2392734 w 2686756"/>
                <a:gd name="connsiteY460" fmla="*/ 661572 h 2907807"/>
                <a:gd name="connsiteX461" fmla="*/ 2385745 w 2686756"/>
                <a:gd name="connsiteY461" fmla="*/ 640606 h 2907807"/>
                <a:gd name="connsiteX462" fmla="*/ 2383416 w 2686756"/>
                <a:gd name="connsiteY462" fmla="*/ 645265 h 2907807"/>
                <a:gd name="connsiteX463" fmla="*/ 2360120 w 2686756"/>
                <a:gd name="connsiteY463" fmla="*/ 621970 h 2907807"/>
                <a:gd name="connsiteX464" fmla="*/ 279786 w 2686756"/>
                <a:gd name="connsiteY464" fmla="*/ 607994 h 2907807"/>
                <a:gd name="connsiteX465" fmla="*/ 279786 w 2686756"/>
                <a:gd name="connsiteY465" fmla="*/ 619641 h 2907807"/>
                <a:gd name="connsiteX466" fmla="*/ 249501 w 2686756"/>
                <a:gd name="connsiteY466" fmla="*/ 659242 h 2907807"/>
                <a:gd name="connsiteX467" fmla="*/ 254160 w 2686756"/>
                <a:gd name="connsiteY467" fmla="*/ 666231 h 2907807"/>
                <a:gd name="connsiteX468" fmla="*/ 289104 w 2686756"/>
                <a:gd name="connsiteY468" fmla="*/ 617312 h 2907807"/>
                <a:gd name="connsiteX469" fmla="*/ 279786 w 2686756"/>
                <a:gd name="connsiteY469" fmla="*/ 607994 h 2907807"/>
                <a:gd name="connsiteX470" fmla="*/ 2453304 w 2686756"/>
                <a:gd name="connsiteY470" fmla="*/ 603335 h 2907807"/>
                <a:gd name="connsiteX471" fmla="*/ 2462622 w 2686756"/>
                <a:gd name="connsiteY471" fmla="*/ 617312 h 2907807"/>
                <a:gd name="connsiteX472" fmla="*/ 2453304 w 2686756"/>
                <a:gd name="connsiteY472" fmla="*/ 603335 h 2907807"/>
                <a:gd name="connsiteX473" fmla="*/ 1903518 w 2686756"/>
                <a:gd name="connsiteY473" fmla="*/ 596346 h 2907807"/>
                <a:gd name="connsiteX474" fmla="*/ 1898859 w 2686756"/>
                <a:gd name="connsiteY474" fmla="*/ 603335 h 2907807"/>
                <a:gd name="connsiteX475" fmla="*/ 1936132 w 2686756"/>
                <a:gd name="connsiteY475" fmla="*/ 619641 h 2907807"/>
                <a:gd name="connsiteX476" fmla="*/ 1943121 w 2686756"/>
                <a:gd name="connsiteY476" fmla="*/ 612653 h 2907807"/>
                <a:gd name="connsiteX477" fmla="*/ 1903518 w 2686756"/>
                <a:gd name="connsiteY477" fmla="*/ 596346 h 2907807"/>
                <a:gd name="connsiteX478" fmla="*/ 2024657 w 2686756"/>
                <a:gd name="connsiteY478" fmla="*/ 587028 h 2907807"/>
                <a:gd name="connsiteX479" fmla="*/ 2033975 w 2686756"/>
                <a:gd name="connsiteY479" fmla="*/ 596346 h 2907807"/>
                <a:gd name="connsiteX480" fmla="*/ 2024657 w 2686756"/>
                <a:gd name="connsiteY480" fmla="*/ 587028 h 2907807"/>
                <a:gd name="connsiteX481" fmla="*/ 365981 w 2686756"/>
                <a:gd name="connsiteY481" fmla="*/ 587028 h 2907807"/>
                <a:gd name="connsiteX482" fmla="*/ 356663 w 2686756"/>
                <a:gd name="connsiteY482" fmla="*/ 594017 h 2907807"/>
                <a:gd name="connsiteX483" fmla="*/ 365981 w 2686756"/>
                <a:gd name="connsiteY483" fmla="*/ 587028 h 2907807"/>
                <a:gd name="connsiteX484" fmla="*/ 1658910 w 2686756"/>
                <a:gd name="connsiteY484" fmla="*/ 584699 h 2907807"/>
                <a:gd name="connsiteX485" fmla="*/ 1668228 w 2686756"/>
                <a:gd name="connsiteY485" fmla="*/ 594017 h 2907807"/>
                <a:gd name="connsiteX486" fmla="*/ 1670558 w 2686756"/>
                <a:gd name="connsiteY486" fmla="*/ 587028 h 2907807"/>
                <a:gd name="connsiteX487" fmla="*/ 1658910 w 2686756"/>
                <a:gd name="connsiteY487" fmla="*/ 584699 h 2907807"/>
                <a:gd name="connsiteX488" fmla="*/ 2106193 w 2686756"/>
                <a:gd name="connsiteY488" fmla="*/ 582369 h 2907807"/>
                <a:gd name="connsiteX489" fmla="*/ 2113182 w 2686756"/>
                <a:gd name="connsiteY489" fmla="*/ 596346 h 2907807"/>
                <a:gd name="connsiteX490" fmla="*/ 2115511 w 2686756"/>
                <a:gd name="connsiteY490" fmla="*/ 594017 h 2907807"/>
                <a:gd name="connsiteX491" fmla="*/ 2106193 w 2686756"/>
                <a:gd name="connsiteY491" fmla="*/ 582369 h 2907807"/>
                <a:gd name="connsiteX492" fmla="*/ 2287902 w 2686756"/>
                <a:gd name="connsiteY492" fmla="*/ 575381 h 2907807"/>
                <a:gd name="connsiteX493" fmla="*/ 2304209 w 2686756"/>
                <a:gd name="connsiteY493" fmla="*/ 605664 h 2907807"/>
                <a:gd name="connsiteX494" fmla="*/ 2292561 w 2686756"/>
                <a:gd name="connsiteY494" fmla="*/ 575381 h 2907807"/>
                <a:gd name="connsiteX495" fmla="*/ 2287902 w 2686756"/>
                <a:gd name="connsiteY495" fmla="*/ 575381 h 2907807"/>
                <a:gd name="connsiteX496" fmla="*/ 2008350 w 2686756"/>
                <a:gd name="connsiteY496" fmla="*/ 573051 h 2907807"/>
                <a:gd name="connsiteX497" fmla="*/ 2008350 w 2686756"/>
                <a:gd name="connsiteY497" fmla="*/ 577710 h 2907807"/>
                <a:gd name="connsiteX498" fmla="*/ 2022327 w 2686756"/>
                <a:gd name="connsiteY498" fmla="*/ 587028 h 2907807"/>
                <a:gd name="connsiteX499" fmla="*/ 2008350 w 2686756"/>
                <a:gd name="connsiteY499" fmla="*/ 573051 h 2907807"/>
                <a:gd name="connsiteX500" fmla="*/ 1693854 w 2686756"/>
                <a:gd name="connsiteY500" fmla="*/ 568392 h 2907807"/>
                <a:gd name="connsiteX501" fmla="*/ 1703172 w 2686756"/>
                <a:gd name="connsiteY501" fmla="*/ 575381 h 2907807"/>
                <a:gd name="connsiteX502" fmla="*/ 1693854 w 2686756"/>
                <a:gd name="connsiteY502" fmla="*/ 568392 h 2907807"/>
                <a:gd name="connsiteX503" fmla="*/ 1912836 w 2686756"/>
                <a:gd name="connsiteY503" fmla="*/ 566063 h 2907807"/>
                <a:gd name="connsiteX504" fmla="*/ 1947780 w 2686756"/>
                <a:gd name="connsiteY504" fmla="*/ 587028 h 2907807"/>
                <a:gd name="connsiteX505" fmla="*/ 1912836 w 2686756"/>
                <a:gd name="connsiteY505" fmla="*/ 566063 h 2907807"/>
                <a:gd name="connsiteX506" fmla="*/ 261149 w 2686756"/>
                <a:gd name="connsiteY506" fmla="*/ 566063 h 2907807"/>
                <a:gd name="connsiteX507" fmla="*/ 265808 w 2686756"/>
                <a:gd name="connsiteY507" fmla="*/ 582369 h 2907807"/>
                <a:gd name="connsiteX508" fmla="*/ 247171 w 2686756"/>
                <a:gd name="connsiteY508" fmla="*/ 580040 h 2907807"/>
                <a:gd name="connsiteX509" fmla="*/ 247171 w 2686756"/>
                <a:gd name="connsiteY509" fmla="*/ 589358 h 2907807"/>
                <a:gd name="connsiteX510" fmla="*/ 268138 w 2686756"/>
                <a:gd name="connsiteY510" fmla="*/ 596346 h 2907807"/>
                <a:gd name="connsiteX511" fmla="*/ 263479 w 2686756"/>
                <a:gd name="connsiteY511" fmla="*/ 587028 h 2907807"/>
                <a:gd name="connsiteX512" fmla="*/ 279786 w 2686756"/>
                <a:gd name="connsiteY512" fmla="*/ 575381 h 2907807"/>
                <a:gd name="connsiteX513" fmla="*/ 261149 w 2686756"/>
                <a:gd name="connsiteY513" fmla="*/ 566063 h 2907807"/>
                <a:gd name="connsiteX514" fmla="*/ 2299550 w 2686756"/>
                <a:gd name="connsiteY514" fmla="*/ 563734 h 2907807"/>
                <a:gd name="connsiteX515" fmla="*/ 2301880 w 2686756"/>
                <a:gd name="connsiteY515" fmla="*/ 563734 h 2907807"/>
                <a:gd name="connsiteX516" fmla="*/ 2311198 w 2686756"/>
                <a:gd name="connsiteY516" fmla="*/ 577710 h 2907807"/>
                <a:gd name="connsiteX517" fmla="*/ 2306539 w 2686756"/>
                <a:gd name="connsiteY517" fmla="*/ 575381 h 2907807"/>
                <a:gd name="connsiteX518" fmla="*/ 2299550 w 2686756"/>
                <a:gd name="connsiteY518" fmla="*/ 563734 h 2907807"/>
                <a:gd name="connsiteX519" fmla="*/ 184272 w 2686756"/>
                <a:gd name="connsiteY519" fmla="*/ 563734 h 2907807"/>
                <a:gd name="connsiteX520" fmla="*/ 137680 w 2686756"/>
                <a:gd name="connsiteY520" fmla="*/ 596346 h 2907807"/>
                <a:gd name="connsiteX521" fmla="*/ 149328 w 2686756"/>
                <a:gd name="connsiteY521" fmla="*/ 601005 h 2907807"/>
                <a:gd name="connsiteX522" fmla="*/ 156317 w 2686756"/>
                <a:gd name="connsiteY522" fmla="*/ 596346 h 2907807"/>
                <a:gd name="connsiteX523" fmla="*/ 149328 w 2686756"/>
                <a:gd name="connsiteY523" fmla="*/ 626629 h 2907807"/>
                <a:gd name="connsiteX524" fmla="*/ 165635 w 2686756"/>
                <a:gd name="connsiteY524" fmla="*/ 591687 h 2907807"/>
                <a:gd name="connsiteX525" fmla="*/ 174954 w 2686756"/>
                <a:gd name="connsiteY525" fmla="*/ 589358 h 2907807"/>
                <a:gd name="connsiteX526" fmla="*/ 184272 w 2686756"/>
                <a:gd name="connsiteY526" fmla="*/ 563734 h 2907807"/>
                <a:gd name="connsiteX527" fmla="*/ 2308868 w 2686756"/>
                <a:gd name="connsiteY527" fmla="*/ 549757 h 2907807"/>
                <a:gd name="connsiteX528" fmla="*/ 2322846 w 2686756"/>
                <a:gd name="connsiteY528" fmla="*/ 563734 h 2907807"/>
                <a:gd name="connsiteX529" fmla="*/ 2306539 w 2686756"/>
                <a:gd name="connsiteY529" fmla="*/ 559075 h 2907807"/>
                <a:gd name="connsiteX530" fmla="*/ 2308868 w 2686756"/>
                <a:gd name="connsiteY530" fmla="*/ 549757 h 2907807"/>
                <a:gd name="connsiteX531" fmla="*/ 167965 w 2686756"/>
                <a:gd name="connsiteY531" fmla="*/ 549757 h 2907807"/>
                <a:gd name="connsiteX532" fmla="*/ 156317 w 2686756"/>
                <a:gd name="connsiteY532" fmla="*/ 563734 h 2907807"/>
                <a:gd name="connsiteX533" fmla="*/ 167965 w 2686756"/>
                <a:gd name="connsiteY533" fmla="*/ 549757 h 2907807"/>
                <a:gd name="connsiteX534" fmla="*/ 221546 w 2686756"/>
                <a:gd name="connsiteY534" fmla="*/ 538109 h 2907807"/>
                <a:gd name="connsiteX535" fmla="*/ 216887 w 2686756"/>
                <a:gd name="connsiteY535" fmla="*/ 549757 h 2907807"/>
                <a:gd name="connsiteX536" fmla="*/ 221546 w 2686756"/>
                <a:gd name="connsiteY536" fmla="*/ 538109 h 2907807"/>
                <a:gd name="connsiteX537" fmla="*/ 195920 w 2686756"/>
                <a:gd name="connsiteY537" fmla="*/ 535780 h 2907807"/>
                <a:gd name="connsiteX538" fmla="*/ 179613 w 2686756"/>
                <a:gd name="connsiteY538" fmla="*/ 545098 h 2907807"/>
                <a:gd name="connsiteX539" fmla="*/ 195920 w 2686756"/>
                <a:gd name="connsiteY539" fmla="*/ 535780 h 2907807"/>
                <a:gd name="connsiteX540" fmla="*/ 286775 w 2686756"/>
                <a:gd name="connsiteY540" fmla="*/ 533450 h 2907807"/>
                <a:gd name="connsiteX541" fmla="*/ 282115 w 2686756"/>
                <a:gd name="connsiteY541" fmla="*/ 552086 h 2907807"/>
                <a:gd name="connsiteX542" fmla="*/ 286775 w 2686756"/>
                <a:gd name="connsiteY542" fmla="*/ 533450 h 2907807"/>
                <a:gd name="connsiteX543" fmla="*/ 2283243 w 2686756"/>
                <a:gd name="connsiteY543" fmla="*/ 528791 h 2907807"/>
                <a:gd name="connsiteX544" fmla="*/ 2306539 w 2686756"/>
                <a:gd name="connsiteY544" fmla="*/ 547427 h 2907807"/>
                <a:gd name="connsiteX545" fmla="*/ 2290232 w 2686756"/>
                <a:gd name="connsiteY545" fmla="*/ 547427 h 2907807"/>
                <a:gd name="connsiteX546" fmla="*/ 2283243 w 2686756"/>
                <a:gd name="connsiteY546" fmla="*/ 528791 h 2907807"/>
                <a:gd name="connsiteX547" fmla="*/ 421891 w 2686756"/>
                <a:gd name="connsiteY547" fmla="*/ 528791 h 2907807"/>
                <a:gd name="connsiteX548" fmla="*/ 414903 w 2686756"/>
                <a:gd name="connsiteY548" fmla="*/ 531121 h 2907807"/>
                <a:gd name="connsiteX549" fmla="*/ 419562 w 2686756"/>
                <a:gd name="connsiteY549" fmla="*/ 540439 h 2907807"/>
                <a:gd name="connsiteX550" fmla="*/ 421891 w 2686756"/>
                <a:gd name="connsiteY550" fmla="*/ 528791 h 2907807"/>
                <a:gd name="connsiteX551" fmla="*/ 1954769 w 2686756"/>
                <a:gd name="connsiteY551" fmla="*/ 521803 h 2907807"/>
                <a:gd name="connsiteX552" fmla="*/ 2043294 w 2686756"/>
                <a:gd name="connsiteY552" fmla="*/ 589358 h 2907807"/>
                <a:gd name="connsiteX553" fmla="*/ 2066590 w 2686756"/>
                <a:gd name="connsiteY553" fmla="*/ 596346 h 2907807"/>
                <a:gd name="connsiteX554" fmla="*/ 2017668 w 2686756"/>
                <a:gd name="connsiteY554" fmla="*/ 549757 h 2907807"/>
                <a:gd name="connsiteX555" fmla="*/ 1999031 w 2686756"/>
                <a:gd name="connsiteY555" fmla="*/ 535780 h 2907807"/>
                <a:gd name="connsiteX556" fmla="*/ 1954769 w 2686756"/>
                <a:gd name="connsiteY556" fmla="*/ 521803 h 2907807"/>
                <a:gd name="connsiteX557" fmla="*/ 2406712 w 2686756"/>
                <a:gd name="connsiteY557" fmla="*/ 517144 h 2907807"/>
                <a:gd name="connsiteX558" fmla="*/ 2423019 w 2686756"/>
                <a:gd name="connsiteY558" fmla="*/ 540439 h 2907807"/>
                <a:gd name="connsiteX559" fmla="*/ 2404382 w 2686756"/>
                <a:gd name="connsiteY559" fmla="*/ 540439 h 2907807"/>
                <a:gd name="connsiteX560" fmla="*/ 2399723 w 2686756"/>
                <a:gd name="connsiteY560" fmla="*/ 531121 h 2907807"/>
                <a:gd name="connsiteX561" fmla="*/ 2406712 w 2686756"/>
                <a:gd name="connsiteY561" fmla="*/ 517144 h 2907807"/>
                <a:gd name="connsiteX562" fmla="*/ 235523 w 2686756"/>
                <a:gd name="connsiteY562" fmla="*/ 514815 h 2907807"/>
                <a:gd name="connsiteX563" fmla="*/ 226205 w 2686756"/>
                <a:gd name="connsiteY563" fmla="*/ 524132 h 2907807"/>
                <a:gd name="connsiteX564" fmla="*/ 235523 w 2686756"/>
                <a:gd name="connsiteY564" fmla="*/ 514815 h 2907807"/>
                <a:gd name="connsiteX565" fmla="*/ 207568 w 2686756"/>
                <a:gd name="connsiteY565" fmla="*/ 512485 h 2907807"/>
                <a:gd name="connsiteX566" fmla="*/ 198250 w 2686756"/>
                <a:gd name="connsiteY566" fmla="*/ 524132 h 2907807"/>
                <a:gd name="connsiteX567" fmla="*/ 207568 w 2686756"/>
                <a:gd name="connsiteY567" fmla="*/ 512485 h 2907807"/>
                <a:gd name="connsiteX568" fmla="*/ 254160 w 2686756"/>
                <a:gd name="connsiteY568" fmla="*/ 510156 h 2907807"/>
                <a:gd name="connsiteX569" fmla="*/ 247171 w 2686756"/>
                <a:gd name="connsiteY569" fmla="*/ 517144 h 2907807"/>
                <a:gd name="connsiteX570" fmla="*/ 254160 w 2686756"/>
                <a:gd name="connsiteY570" fmla="*/ 510156 h 2907807"/>
                <a:gd name="connsiteX571" fmla="*/ 2273924 w 2686756"/>
                <a:gd name="connsiteY571" fmla="*/ 496179 h 2907807"/>
                <a:gd name="connsiteX572" fmla="*/ 2301880 w 2686756"/>
                <a:gd name="connsiteY572" fmla="*/ 521803 h 2907807"/>
                <a:gd name="connsiteX573" fmla="*/ 2273924 w 2686756"/>
                <a:gd name="connsiteY573" fmla="*/ 496179 h 2907807"/>
                <a:gd name="connsiteX574" fmla="*/ 213902 w 2686756"/>
                <a:gd name="connsiteY574" fmla="*/ 490828 h 2907807"/>
                <a:gd name="connsiteX575" fmla="*/ 207568 w 2686756"/>
                <a:gd name="connsiteY575" fmla="*/ 496179 h 2907807"/>
                <a:gd name="connsiteX576" fmla="*/ 214557 w 2686756"/>
                <a:gd name="connsiteY576" fmla="*/ 503167 h 2907807"/>
                <a:gd name="connsiteX577" fmla="*/ 214557 w 2686756"/>
                <a:gd name="connsiteY577" fmla="*/ 510156 h 2907807"/>
                <a:gd name="connsiteX578" fmla="*/ 213902 w 2686756"/>
                <a:gd name="connsiteY578" fmla="*/ 490828 h 2907807"/>
                <a:gd name="connsiteX579" fmla="*/ 256490 w 2686756"/>
                <a:gd name="connsiteY579" fmla="*/ 479872 h 2907807"/>
                <a:gd name="connsiteX580" fmla="*/ 247171 w 2686756"/>
                <a:gd name="connsiteY580" fmla="*/ 486861 h 2907807"/>
                <a:gd name="connsiteX581" fmla="*/ 256490 w 2686756"/>
                <a:gd name="connsiteY581" fmla="*/ 479872 h 2907807"/>
                <a:gd name="connsiteX582" fmla="*/ 2003691 w 2686756"/>
                <a:gd name="connsiteY582" fmla="*/ 477543 h 2907807"/>
                <a:gd name="connsiteX583" fmla="*/ 2013009 w 2686756"/>
                <a:gd name="connsiteY583" fmla="*/ 491520 h 2907807"/>
                <a:gd name="connsiteX584" fmla="*/ 2006020 w 2686756"/>
                <a:gd name="connsiteY584" fmla="*/ 491520 h 2907807"/>
                <a:gd name="connsiteX585" fmla="*/ 2045623 w 2686756"/>
                <a:gd name="connsiteY585" fmla="*/ 542768 h 2907807"/>
                <a:gd name="connsiteX586" fmla="*/ 2059601 w 2686756"/>
                <a:gd name="connsiteY586" fmla="*/ 542768 h 2907807"/>
                <a:gd name="connsiteX587" fmla="*/ 2057271 w 2686756"/>
                <a:gd name="connsiteY587" fmla="*/ 535780 h 2907807"/>
                <a:gd name="connsiteX588" fmla="*/ 2066590 w 2686756"/>
                <a:gd name="connsiteY588" fmla="*/ 531121 h 2907807"/>
                <a:gd name="connsiteX589" fmla="*/ 2087556 w 2686756"/>
                <a:gd name="connsiteY589" fmla="*/ 545098 h 2907807"/>
                <a:gd name="connsiteX590" fmla="*/ 2080567 w 2686756"/>
                <a:gd name="connsiteY590" fmla="*/ 528791 h 2907807"/>
                <a:gd name="connsiteX591" fmla="*/ 2108523 w 2686756"/>
                <a:gd name="connsiteY591" fmla="*/ 547427 h 2907807"/>
                <a:gd name="connsiteX592" fmla="*/ 2106193 w 2686756"/>
                <a:gd name="connsiteY592" fmla="*/ 533450 h 2907807"/>
                <a:gd name="connsiteX593" fmla="*/ 2052612 w 2686756"/>
                <a:gd name="connsiteY593" fmla="*/ 496179 h 2907807"/>
                <a:gd name="connsiteX594" fmla="*/ 2059601 w 2686756"/>
                <a:gd name="connsiteY594" fmla="*/ 503167 h 2907807"/>
                <a:gd name="connsiteX595" fmla="*/ 2054942 w 2686756"/>
                <a:gd name="connsiteY595" fmla="*/ 505497 h 2907807"/>
                <a:gd name="connsiteX596" fmla="*/ 2061931 w 2686756"/>
                <a:gd name="connsiteY596" fmla="*/ 512485 h 2907807"/>
                <a:gd name="connsiteX597" fmla="*/ 2047953 w 2686756"/>
                <a:gd name="connsiteY597" fmla="*/ 498508 h 2907807"/>
                <a:gd name="connsiteX598" fmla="*/ 2003691 w 2686756"/>
                <a:gd name="connsiteY598" fmla="*/ 477543 h 2907807"/>
                <a:gd name="connsiteX599" fmla="*/ 2180740 w 2686756"/>
                <a:gd name="connsiteY599" fmla="*/ 472884 h 2907807"/>
                <a:gd name="connsiteX600" fmla="*/ 2185399 w 2686756"/>
                <a:gd name="connsiteY600" fmla="*/ 482202 h 2907807"/>
                <a:gd name="connsiteX601" fmla="*/ 2180740 w 2686756"/>
                <a:gd name="connsiteY601" fmla="*/ 472884 h 2907807"/>
                <a:gd name="connsiteX602" fmla="*/ 522397 w 2686756"/>
                <a:gd name="connsiteY602" fmla="*/ 472744 h 2907807"/>
                <a:gd name="connsiteX603" fmla="*/ 522356 w 2686756"/>
                <a:gd name="connsiteY603" fmla="*/ 472884 h 2907807"/>
                <a:gd name="connsiteX604" fmla="*/ 522064 w 2686756"/>
                <a:gd name="connsiteY604" fmla="*/ 472884 h 2907807"/>
                <a:gd name="connsiteX605" fmla="*/ 2113182 w 2686756"/>
                <a:gd name="connsiteY605" fmla="*/ 463566 h 2907807"/>
                <a:gd name="connsiteX606" fmla="*/ 2134148 w 2686756"/>
                <a:gd name="connsiteY606" fmla="*/ 475213 h 2907807"/>
                <a:gd name="connsiteX607" fmla="*/ 2113182 w 2686756"/>
                <a:gd name="connsiteY607" fmla="*/ 463566 h 2907807"/>
                <a:gd name="connsiteX608" fmla="*/ 550020 w 2686756"/>
                <a:gd name="connsiteY608" fmla="*/ 456578 h 2907807"/>
                <a:gd name="connsiteX609" fmla="*/ 531383 w 2686756"/>
                <a:gd name="connsiteY609" fmla="*/ 468225 h 2907807"/>
                <a:gd name="connsiteX610" fmla="*/ 550020 w 2686756"/>
                <a:gd name="connsiteY610" fmla="*/ 456578 h 2907807"/>
                <a:gd name="connsiteX611" fmla="*/ 2199377 w 2686756"/>
                <a:gd name="connsiteY611" fmla="*/ 447260 h 2907807"/>
                <a:gd name="connsiteX612" fmla="*/ 2206366 w 2686756"/>
                <a:gd name="connsiteY612" fmla="*/ 463566 h 2907807"/>
                <a:gd name="connsiteX613" fmla="*/ 2192388 w 2686756"/>
                <a:gd name="connsiteY613" fmla="*/ 449589 h 2907807"/>
                <a:gd name="connsiteX614" fmla="*/ 2199377 w 2686756"/>
                <a:gd name="connsiteY614" fmla="*/ 451919 h 2907807"/>
                <a:gd name="connsiteX615" fmla="*/ 2052612 w 2686756"/>
                <a:gd name="connsiteY615" fmla="*/ 442601 h 2907807"/>
                <a:gd name="connsiteX616" fmla="*/ 2057271 w 2686756"/>
                <a:gd name="connsiteY616" fmla="*/ 451919 h 2907807"/>
                <a:gd name="connsiteX617" fmla="*/ 2052612 w 2686756"/>
                <a:gd name="connsiteY617" fmla="*/ 442601 h 2907807"/>
                <a:gd name="connsiteX618" fmla="*/ 1616103 w 2686756"/>
                <a:gd name="connsiteY618" fmla="*/ 438524 h 2907807"/>
                <a:gd name="connsiteX619" fmla="*/ 1600670 w 2686756"/>
                <a:gd name="connsiteY619" fmla="*/ 440271 h 2907807"/>
                <a:gd name="connsiteX620" fmla="*/ 1626295 w 2686756"/>
                <a:gd name="connsiteY620" fmla="*/ 447260 h 2907807"/>
                <a:gd name="connsiteX621" fmla="*/ 1616103 w 2686756"/>
                <a:gd name="connsiteY621" fmla="*/ 438524 h 2907807"/>
                <a:gd name="connsiteX622" fmla="*/ 312400 w 2686756"/>
                <a:gd name="connsiteY622" fmla="*/ 435612 h 2907807"/>
                <a:gd name="connsiteX623" fmla="*/ 310071 w 2686756"/>
                <a:gd name="connsiteY623" fmla="*/ 444930 h 2907807"/>
                <a:gd name="connsiteX624" fmla="*/ 319389 w 2686756"/>
                <a:gd name="connsiteY624" fmla="*/ 447260 h 2907807"/>
                <a:gd name="connsiteX625" fmla="*/ 314730 w 2686756"/>
                <a:gd name="connsiteY625" fmla="*/ 447260 h 2907807"/>
                <a:gd name="connsiteX626" fmla="*/ 310071 w 2686756"/>
                <a:gd name="connsiteY626" fmla="*/ 458907 h 2907807"/>
                <a:gd name="connsiteX627" fmla="*/ 319389 w 2686756"/>
                <a:gd name="connsiteY627" fmla="*/ 449589 h 2907807"/>
                <a:gd name="connsiteX628" fmla="*/ 319389 w 2686756"/>
                <a:gd name="connsiteY628" fmla="*/ 447260 h 2907807"/>
                <a:gd name="connsiteX629" fmla="*/ 312400 w 2686756"/>
                <a:gd name="connsiteY629" fmla="*/ 435612 h 2907807"/>
                <a:gd name="connsiteX630" fmla="*/ 2184526 w 2686756"/>
                <a:gd name="connsiteY630" fmla="*/ 433283 h 2907807"/>
                <a:gd name="connsiteX631" fmla="*/ 2190059 w 2686756"/>
                <a:gd name="connsiteY631" fmla="*/ 444930 h 2907807"/>
                <a:gd name="connsiteX632" fmla="*/ 2187729 w 2686756"/>
                <a:gd name="connsiteY632" fmla="*/ 447260 h 2907807"/>
                <a:gd name="connsiteX633" fmla="*/ 2173751 w 2686756"/>
                <a:gd name="connsiteY633" fmla="*/ 442601 h 2907807"/>
                <a:gd name="connsiteX634" fmla="*/ 2173751 w 2686756"/>
                <a:gd name="connsiteY634" fmla="*/ 435612 h 2907807"/>
                <a:gd name="connsiteX635" fmla="*/ 2184526 w 2686756"/>
                <a:gd name="connsiteY635" fmla="*/ 433283 h 2907807"/>
                <a:gd name="connsiteX636" fmla="*/ 2197047 w 2686756"/>
                <a:gd name="connsiteY636" fmla="*/ 419306 h 2907807"/>
                <a:gd name="connsiteX637" fmla="*/ 2201707 w 2686756"/>
                <a:gd name="connsiteY637" fmla="*/ 430953 h 2907807"/>
                <a:gd name="connsiteX638" fmla="*/ 2180740 w 2686756"/>
                <a:gd name="connsiteY638" fmla="*/ 421635 h 2907807"/>
                <a:gd name="connsiteX639" fmla="*/ 2197047 w 2686756"/>
                <a:gd name="connsiteY639" fmla="*/ 419306 h 2907807"/>
                <a:gd name="connsiteX640" fmla="*/ 2136478 w 2686756"/>
                <a:gd name="connsiteY640" fmla="*/ 419306 h 2907807"/>
                <a:gd name="connsiteX641" fmla="*/ 2164433 w 2686756"/>
                <a:gd name="connsiteY641" fmla="*/ 442601 h 2907807"/>
                <a:gd name="connsiteX642" fmla="*/ 2136478 w 2686756"/>
                <a:gd name="connsiteY642" fmla="*/ 428624 h 2907807"/>
                <a:gd name="connsiteX643" fmla="*/ 2136478 w 2686756"/>
                <a:gd name="connsiteY643" fmla="*/ 419306 h 2907807"/>
                <a:gd name="connsiteX644" fmla="*/ 1971076 w 2686756"/>
                <a:gd name="connsiteY644" fmla="*/ 419306 h 2907807"/>
                <a:gd name="connsiteX645" fmla="*/ 1971076 w 2686756"/>
                <a:gd name="connsiteY645" fmla="*/ 428624 h 2907807"/>
                <a:gd name="connsiteX646" fmla="*/ 1980395 w 2686756"/>
                <a:gd name="connsiteY646" fmla="*/ 428624 h 2907807"/>
                <a:gd name="connsiteX647" fmla="*/ 1971076 w 2686756"/>
                <a:gd name="connsiteY647" fmla="*/ 419306 h 2907807"/>
                <a:gd name="connsiteX648" fmla="*/ 345015 w 2686756"/>
                <a:gd name="connsiteY648" fmla="*/ 407659 h 2907807"/>
                <a:gd name="connsiteX649" fmla="*/ 342685 w 2686756"/>
                <a:gd name="connsiteY649" fmla="*/ 416976 h 2907807"/>
                <a:gd name="connsiteX650" fmla="*/ 345015 w 2686756"/>
                <a:gd name="connsiteY650" fmla="*/ 407659 h 2907807"/>
                <a:gd name="connsiteX651" fmla="*/ 1191825 w 2686756"/>
                <a:gd name="connsiteY651" fmla="*/ 406494 h 2907807"/>
                <a:gd name="connsiteX652" fmla="*/ 1162705 w 2686756"/>
                <a:gd name="connsiteY652" fmla="*/ 414647 h 2907807"/>
                <a:gd name="connsiteX653" fmla="*/ 1227933 w 2686756"/>
                <a:gd name="connsiteY653" fmla="*/ 412318 h 2907807"/>
                <a:gd name="connsiteX654" fmla="*/ 1191825 w 2686756"/>
                <a:gd name="connsiteY654" fmla="*/ 406494 h 2907807"/>
                <a:gd name="connsiteX655" fmla="*/ 694455 w 2686756"/>
                <a:gd name="connsiteY655" fmla="*/ 403000 h 2907807"/>
                <a:gd name="connsiteX656" fmla="*/ 652522 w 2686756"/>
                <a:gd name="connsiteY656" fmla="*/ 430953 h 2907807"/>
                <a:gd name="connsiteX657" fmla="*/ 664170 w 2686756"/>
                <a:gd name="connsiteY657" fmla="*/ 428624 h 2907807"/>
                <a:gd name="connsiteX658" fmla="*/ 640874 w 2686756"/>
                <a:gd name="connsiteY658" fmla="*/ 454248 h 2907807"/>
                <a:gd name="connsiteX659" fmla="*/ 631556 w 2686756"/>
                <a:gd name="connsiteY659" fmla="*/ 451919 h 2907807"/>
                <a:gd name="connsiteX660" fmla="*/ 610589 w 2686756"/>
                <a:gd name="connsiteY660" fmla="*/ 477543 h 2907807"/>
                <a:gd name="connsiteX661" fmla="*/ 608260 w 2686756"/>
                <a:gd name="connsiteY661" fmla="*/ 496179 h 2907807"/>
                <a:gd name="connsiteX662" fmla="*/ 657181 w 2686756"/>
                <a:gd name="connsiteY662" fmla="*/ 463566 h 2907807"/>
                <a:gd name="connsiteX663" fmla="*/ 666500 w 2686756"/>
                <a:gd name="connsiteY663" fmla="*/ 456578 h 2907807"/>
                <a:gd name="connsiteX664" fmla="*/ 673488 w 2686756"/>
                <a:gd name="connsiteY664" fmla="*/ 430953 h 2907807"/>
                <a:gd name="connsiteX665" fmla="*/ 666500 w 2686756"/>
                <a:gd name="connsiteY665" fmla="*/ 423965 h 2907807"/>
                <a:gd name="connsiteX666" fmla="*/ 694455 w 2686756"/>
                <a:gd name="connsiteY666" fmla="*/ 403000 h 2907807"/>
                <a:gd name="connsiteX667" fmla="*/ 1318788 w 2686756"/>
                <a:gd name="connsiteY667" fmla="*/ 393682 h 2907807"/>
                <a:gd name="connsiteX668" fmla="*/ 1276855 w 2686756"/>
                <a:gd name="connsiteY668" fmla="*/ 414647 h 2907807"/>
                <a:gd name="connsiteX669" fmla="*/ 1314129 w 2686756"/>
                <a:gd name="connsiteY669" fmla="*/ 419306 h 2907807"/>
                <a:gd name="connsiteX670" fmla="*/ 1365380 w 2686756"/>
                <a:gd name="connsiteY670" fmla="*/ 421635 h 2907807"/>
                <a:gd name="connsiteX671" fmla="*/ 1402654 w 2686756"/>
                <a:gd name="connsiteY671" fmla="*/ 398341 h 2907807"/>
                <a:gd name="connsiteX672" fmla="*/ 1323447 w 2686756"/>
                <a:gd name="connsiteY672" fmla="*/ 400670 h 2907807"/>
                <a:gd name="connsiteX673" fmla="*/ 1323447 w 2686756"/>
                <a:gd name="connsiteY673" fmla="*/ 396011 h 2907807"/>
                <a:gd name="connsiteX674" fmla="*/ 1314129 w 2686756"/>
                <a:gd name="connsiteY674" fmla="*/ 398341 h 2907807"/>
                <a:gd name="connsiteX675" fmla="*/ 1318788 w 2686756"/>
                <a:gd name="connsiteY675" fmla="*/ 393682 h 2907807"/>
                <a:gd name="connsiteX676" fmla="*/ 298423 w 2686756"/>
                <a:gd name="connsiteY676" fmla="*/ 393682 h 2907807"/>
                <a:gd name="connsiteX677" fmla="*/ 279786 w 2686756"/>
                <a:gd name="connsiteY677" fmla="*/ 409988 h 2907807"/>
                <a:gd name="connsiteX678" fmla="*/ 277456 w 2686756"/>
                <a:gd name="connsiteY678" fmla="*/ 407659 h 2907807"/>
                <a:gd name="connsiteX679" fmla="*/ 275127 w 2686756"/>
                <a:gd name="connsiteY679" fmla="*/ 396011 h 2907807"/>
                <a:gd name="connsiteX680" fmla="*/ 256490 w 2686756"/>
                <a:gd name="connsiteY680" fmla="*/ 414647 h 2907807"/>
                <a:gd name="connsiteX681" fmla="*/ 235523 w 2686756"/>
                <a:gd name="connsiteY681" fmla="*/ 444930 h 2907807"/>
                <a:gd name="connsiteX682" fmla="*/ 247171 w 2686756"/>
                <a:gd name="connsiteY682" fmla="*/ 437942 h 2907807"/>
                <a:gd name="connsiteX683" fmla="*/ 256490 w 2686756"/>
                <a:gd name="connsiteY683" fmla="*/ 437942 h 2907807"/>
                <a:gd name="connsiteX684" fmla="*/ 251831 w 2686756"/>
                <a:gd name="connsiteY684" fmla="*/ 456578 h 2907807"/>
                <a:gd name="connsiteX685" fmla="*/ 284445 w 2686756"/>
                <a:gd name="connsiteY685" fmla="*/ 458907 h 2907807"/>
                <a:gd name="connsiteX686" fmla="*/ 284445 w 2686756"/>
                <a:gd name="connsiteY686" fmla="*/ 468225 h 2907807"/>
                <a:gd name="connsiteX687" fmla="*/ 277456 w 2686756"/>
                <a:gd name="connsiteY687" fmla="*/ 479872 h 2907807"/>
                <a:gd name="connsiteX688" fmla="*/ 279786 w 2686756"/>
                <a:gd name="connsiteY688" fmla="*/ 486861 h 2907807"/>
                <a:gd name="connsiteX689" fmla="*/ 298423 w 2686756"/>
                <a:gd name="connsiteY689" fmla="*/ 465896 h 2907807"/>
                <a:gd name="connsiteX690" fmla="*/ 291434 w 2686756"/>
                <a:gd name="connsiteY690" fmla="*/ 468225 h 2907807"/>
                <a:gd name="connsiteX691" fmla="*/ 286775 w 2686756"/>
                <a:gd name="connsiteY691" fmla="*/ 461237 h 2907807"/>
                <a:gd name="connsiteX692" fmla="*/ 293763 w 2686756"/>
                <a:gd name="connsiteY692" fmla="*/ 451919 h 2907807"/>
                <a:gd name="connsiteX693" fmla="*/ 282115 w 2686756"/>
                <a:gd name="connsiteY693" fmla="*/ 447260 h 2907807"/>
                <a:gd name="connsiteX694" fmla="*/ 277456 w 2686756"/>
                <a:gd name="connsiteY694" fmla="*/ 433283 h 2907807"/>
                <a:gd name="connsiteX695" fmla="*/ 298423 w 2686756"/>
                <a:gd name="connsiteY695" fmla="*/ 393682 h 2907807"/>
                <a:gd name="connsiteX696" fmla="*/ 566327 w 2686756"/>
                <a:gd name="connsiteY696" fmla="*/ 389023 h 2907807"/>
                <a:gd name="connsiteX697" fmla="*/ 563997 w 2686756"/>
                <a:gd name="connsiteY697" fmla="*/ 398341 h 2907807"/>
                <a:gd name="connsiteX698" fmla="*/ 575645 w 2686756"/>
                <a:gd name="connsiteY698" fmla="*/ 396011 h 2907807"/>
                <a:gd name="connsiteX699" fmla="*/ 575645 w 2686756"/>
                <a:gd name="connsiteY699" fmla="*/ 405329 h 2907807"/>
                <a:gd name="connsiteX700" fmla="*/ 591952 w 2686756"/>
                <a:gd name="connsiteY700" fmla="*/ 409988 h 2907807"/>
                <a:gd name="connsiteX701" fmla="*/ 587293 w 2686756"/>
                <a:gd name="connsiteY701" fmla="*/ 416976 h 2907807"/>
                <a:gd name="connsiteX702" fmla="*/ 603600 w 2686756"/>
                <a:gd name="connsiteY702" fmla="*/ 419306 h 2907807"/>
                <a:gd name="connsiteX703" fmla="*/ 605930 w 2686756"/>
                <a:gd name="connsiteY703" fmla="*/ 433283 h 2907807"/>
                <a:gd name="connsiteX704" fmla="*/ 594282 w 2686756"/>
                <a:gd name="connsiteY704" fmla="*/ 444930 h 2907807"/>
                <a:gd name="connsiteX705" fmla="*/ 531383 w 2686756"/>
                <a:gd name="connsiteY705" fmla="*/ 475213 h 2907807"/>
                <a:gd name="connsiteX706" fmla="*/ 527597 w 2686756"/>
                <a:gd name="connsiteY706" fmla="*/ 470554 h 2907807"/>
                <a:gd name="connsiteX707" fmla="*/ 522397 w 2686756"/>
                <a:gd name="connsiteY707" fmla="*/ 472744 h 2907807"/>
                <a:gd name="connsiteX708" fmla="*/ 524394 w 2686756"/>
                <a:gd name="connsiteY708" fmla="*/ 465896 h 2907807"/>
                <a:gd name="connsiteX709" fmla="*/ 508087 w 2686756"/>
                <a:gd name="connsiteY709" fmla="*/ 472884 h 2907807"/>
                <a:gd name="connsiteX710" fmla="*/ 515076 w 2686756"/>
                <a:gd name="connsiteY710" fmla="*/ 463566 h 2907807"/>
                <a:gd name="connsiteX711" fmla="*/ 510416 w 2686756"/>
                <a:gd name="connsiteY711" fmla="*/ 451919 h 2907807"/>
                <a:gd name="connsiteX712" fmla="*/ 519735 w 2686756"/>
                <a:gd name="connsiteY712" fmla="*/ 447260 h 2907807"/>
                <a:gd name="connsiteX713" fmla="*/ 522064 w 2686756"/>
                <a:gd name="connsiteY713" fmla="*/ 430953 h 2907807"/>
                <a:gd name="connsiteX714" fmla="*/ 531383 w 2686756"/>
                <a:gd name="connsiteY714" fmla="*/ 435612 h 2907807"/>
                <a:gd name="connsiteX715" fmla="*/ 543031 w 2686756"/>
                <a:gd name="connsiteY715" fmla="*/ 430953 h 2907807"/>
                <a:gd name="connsiteX716" fmla="*/ 552349 w 2686756"/>
                <a:gd name="connsiteY716" fmla="*/ 396011 h 2907807"/>
                <a:gd name="connsiteX717" fmla="*/ 566327 w 2686756"/>
                <a:gd name="connsiteY717" fmla="*/ 389023 h 2907807"/>
                <a:gd name="connsiteX718" fmla="*/ 612919 w 2686756"/>
                <a:gd name="connsiteY718" fmla="*/ 386693 h 2907807"/>
                <a:gd name="connsiteX719" fmla="*/ 622237 w 2686756"/>
                <a:gd name="connsiteY719" fmla="*/ 391352 h 2907807"/>
                <a:gd name="connsiteX720" fmla="*/ 622237 w 2686756"/>
                <a:gd name="connsiteY720" fmla="*/ 398341 h 2907807"/>
                <a:gd name="connsiteX721" fmla="*/ 598941 w 2686756"/>
                <a:gd name="connsiteY721" fmla="*/ 398341 h 2907807"/>
                <a:gd name="connsiteX722" fmla="*/ 612919 w 2686756"/>
                <a:gd name="connsiteY722" fmla="*/ 386693 h 2907807"/>
                <a:gd name="connsiteX723" fmla="*/ 1213956 w 2686756"/>
                <a:gd name="connsiteY723" fmla="*/ 377375 h 2907807"/>
                <a:gd name="connsiteX724" fmla="*/ 1202308 w 2686756"/>
                <a:gd name="connsiteY724" fmla="*/ 382034 h 2907807"/>
                <a:gd name="connsiteX725" fmla="*/ 1209297 w 2686756"/>
                <a:gd name="connsiteY725" fmla="*/ 386693 h 2907807"/>
                <a:gd name="connsiteX726" fmla="*/ 1213956 w 2686756"/>
                <a:gd name="connsiteY726" fmla="*/ 377375 h 2907807"/>
                <a:gd name="connsiteX727" fmla="*/ 2096875 w 2686756"/>
                <a:gd name="connsiteY727" fmla="*/ 375046 h 2907807"/>
                <a:gd name="connsiteX728" fmla="*/ 2110852 w 2686756"/>
                <a:gd name="connsiteY728" fmla="*/ 384364 h 2907807"/>
                <a:gd name="connsiteX729" fmla="*/ 2096875 w 2686756"/>
                <a:gd name="connsiteY729" fmla="*/ 389023 h 2907807"/>
                <a:gd name="connsiteX730" fmla="*/ 2096875 w 2686756"/>
                <a:gd name="connsiteY730" fmla="*/ 375046 h 2907807"/>
                <a:gd name="connsiteX731" fmla="*/ 1253559 w 2686756"/>
                <a:gd name="connsiteY731" fmla="*/ 375046 h 2907807"/>
                <a:gd name="connsiteX732" fmla="*/ 1244241 w 2686756"/>
                <a:gd name="connsiteY732" fmla="*/ 384364 h 2907807"/>
                <a:gd name="connsiteX733" fmla="*/ 1253559 w 2686756"/>
                <a:gd name="connsiteY733" fmla="*/ 382034 h 2907807"/>
                <a:gd name="connsiteX734" fmla="*/ 1253559 w 2686756"/>
                <a:gd name="connsiteY734" fmla="*/ 375046 h 2907807"/>
                <a:gd name="connsiteX735" fmla="*/ 1232593 w 2686756"/>
                <a:gd name="connsiteY735" fmla="*/ 375046 h 2907807"/>
                <a:gd name="connsiteX736" fmla="*/ 1223274 w 2686756"/>
                <a:gd name="connsiteY736" fmla="*/ 377375 h 2907807"/>
                <a:gd name="connsiteX737" fmla="*/ 1223274 w 2686756"/>
                <a:gd name="connsiteY737" fmla="*/ 382034 h 2907807"/>
                <a:gd name="connsiteX738" fmla="*/ 1232593 w 2686756"/>
                <a:gd name="connsiteY738" fmla="*/ 375046 h 2907807"/>
                <a:gd name="connsiteX739" fmla="*/ 1379358 w 2686756"/>
                <a:gd name="connsiteY739" fmla="*/ 365728 h 2907807"/>
                <a:gd name="connsiteX740" fmla="*/ 1374698 w 2686756"/>
                <a:gd name="connsiteY740" fmla="*/ 379705 h 2907807"/>
                <a:gd name="connsiteX741" fmla="*/ 1381687 w 2686756"/>
                <a:gd name="connsiteY741" fmla="*/ 382034 h 2907807"/>
                <a:gd name="connsiteX742" fmla="*/ 1386346 w 2686756"/>
                <a:gd name="connsiteY742" fmla="*/ 365728 h 2907807"/>
                <a:gd name="connsiteX743" fmla="*/ 1379358 w 2686756"/>
                <a:gd name="connsiteY743" fmla="*/ 365728 h 2907807"/>
                <a:gd name="connsiteX744" fmla="*/ 1314129 w 2686756"/>
                <a:gd name="connsiteY744" fmla="*/ 363399 h 2907807"/>
                <a:gd name="connsiteX745" fmla="*/ 1314129 w 2686756"/>
                <a:gd name="connsiteY745" fmla="*/ 377375 h 2907807"/>
                <a:gd name="connsiteX746" fmla="*/ 1307140 w 2686756"/>
                <a:gd name="connsiteY746" fmla="*/ 377375 h 2907807"/>
                <a:gd name="connsiteX747" fmla="*/ 1309470 w 2686756"/>
                <a:gd name="connsiteY747" fmla="*/ 370387 h 2907807"/>
                <a:gd name="connsiteX748" fmla="*/ 1300151 w 2686756"/>
                <a:gd name="connsiteY748" fmla="*/ 372716 h 2907807"/>
                <a:gd name="connsiteX749" fmla="*/ 1302481 w 2686756"/>
                <a:gd name="connsiteY749" fmla="*/ 382034 h 2907807"/>
                <a:gd name="connsiteX750" fmla="*/ 1328106 w 2686756"/>
                <a:gd name="connsiteY750" fmla="*/ 379705 h 2907807"/>
                <a:gd name="connsiteX751" fmla="*/ 1314129 w 2686756"/>
                <a:gd name="connsiteY751" fmla="*/ 363399 h 2907807"/>
                <a:gd name="connsiteX752" fmla="*/ 319389 w 2686756"/>
                <a:gd name="connsiteY752" fmla="*/ 363399 h 2907807"/>
                <a:gd name="connsiteX753" fmla="*/ 303082 w 2686756"/>
                <a:gd name="connsiteY753" fmla="*/ 377375 h 2907807"/>
                <a:gd name="connsiteX754" fmla="*/ 289104 w 2686756"/>
                <a:gd name="connsiteY754" fmla="*/ 382034 h 2907807"/>
                <a:gd name="connsiteX755" fmla="*/ 293763 w 2686756"/>
                <a:gd name="connsiteY755" fmla="*/ 389023 h 2907807"/>
                <a:gd name="connsiteX756" fmla="*/ 319389 w 2686756"/>
                <a:gd name="connsiteY756" fmla="*/ 363399 h 2907807"/>
                <a:gd name="connsiteX757" fmla="*/ 382288 w 2686756"/>
                <a:gd name="connsiteY757" fmla="*/ 349422 h 2907807"/>
                <a:gd name="connsiteX758" fmla="*/ 368311 w 2686756"/>
                <a:gd name="connsiteY758" fmla="*/ 363399 h 2907807"/>
                <a:gd name="connsiteX759" fmla="*/ 372970 w 2686756"/>
                <a:gd name="connsiteY759" fmla="*/ 372716 h 2907807"/>
                <a:gd name="connsiteX760" fmla="*/ 352003 w 2686756"/>
                <a:gd name="connsiteY760" fmla="*/ 398341 h 2907807"/>
                <a:gd name="connsiteX761" fmla="*/ 382288 w 2686756"/>
                <a:gd name="connsiteY761" fmla="*/ 372716 h 2907807"/>
                <a:gd name="connsiteX762" fmla="*/ 382288 w 2686756"/>
                <a:gd name="connsiteY762" fmla="*/ 349422 h 2907807"/>
                <a:gd name="connsiteX763" fmla="*/ 533712 w 2686756"/>
                <a:gd name="connsiteY763" fmla="*/ 347092 h 2907807"/>
                <a:gd name="connsiteX764" fmla="*/ 524394 w 2686756"/>
                <a:gd name="connsiteY764" fmla="*/ 361069 h 2907807"/>
                <a:gd name="connsiteX765" fmla="*/ 533712 w 2686756"/>
                <a:gd name="connsiteY765" fmla="*/ 347092 h 2907807"/>
                <a:gd name="connsiteX766" fmla="*/ 482461 w 2686756"/>
                <a:gd name="connsiteY766" fmla="*/ 347092 h 2907807"/>
                <a:gd name="connsiteX767" fmla="*/ 440528 w 2686756"/>
                <a:gd name="connsiteY767" fmla="*/ 389023 h 2907807"/>
                <a:gd name="connsiteX768" fmla="*/ 482461 w 2686756"/>
                <a:gd name="connsiteY768" fmla="*/ 347092 h 2907807"/>
                <a:gd name="connsiteX769" fmla="*/ 2040964 w 2686756"/>
                <a:gd name="connsiteY769" fmla="*/ 337774 h 2907807"/>
                <a:gd name="connsiteX770" fmla="*/ 2052612 w 2686756"/>
                <a:gd name="connsiteY770" fmla="*/ 344763 h 2907807"/>
                <a:gd name="connsiteX771" fmla="*/ 2054942 w 2686756"/>
                <a:gd name="connsiteY771" fmla="*/ 337774 h 2907807"/>
                <a:gd name="connsiteX772" fmla="*/ 2106193 w 2686756"/>
                <a:gd name="connsiteY772" fmla="*/ 372716 h 2907807"/>
                <a:gd name="connsiteX773" fmla="*/ 2064260 w 2686756"/>
                <a:gd name="connsiteY773" fmla="*/ 347092 h 2907807"/>
                <a:gd name="connsiteX774" fmla="*/ 2064260 w 2686756"/>
                <a:gd name="connsiteY774" fmla="*/ 351751 h 2907807"/>
                <a:gd name="connsiteX775" fmla="*/ 2054942 w 2686756"/>
                <a:gd name="connsiteY775" fmla="*/ 354081 h 2907807"/>
                <a:gd name="connsiteX776" fmla="*/ 2040964 w 2686756"/>
                <a:gd name="connsiteY776" fmla="*/ 337774 h 2907807"/>
                <a:gd name="connsiteX777" fmla="*/ 1999031 w 2686756"/>
                <a:gd name="connsiteY777" fmla="*/ 337774 h 2907807"/>
                <a:gd name="connsiteX778" fmla="*/ 2006020 w 2686756"/>
                <a:gd name="connsiteY778" fmla="*/ 349422 h 2907807"/>
                <a:gd name="connsiteX779" fmla="*/ 2010679 w 2686756"/>
                <a:gd name="connsiteY779" fmla="*/ 349422 h 2907807"/>
                <a:gd name="connsiteX780" fmla="*/ 1999031 w 2686756"/>
                <a:gd name="connsiteY780" fmla="*/ 337774 h 2907807"/>
                <a:gd name="connsiteX781" fmla="*/ 2243640 w 2686756"/>
                <a:gd name="connsiteY781" fmla="*/ 333115 h 2907807"/>
                <a:gd name="connsiteX782" fmla="*/ 2257617 w 2686756"/>
                <a:gd name="connsiteY782" fmla="*/ 349422 h 2907807"/>
                <a:gd name="connsiteX783" fmla="*/ 2266936 w 2686756"/>
                <a:gd name="connsiteY783" fmla="*/ 349422 h 2907807"/>
                <a:gd name="connsiteX784" fmla="*/ 2262276 w 2686756"/>
                <a:gd name="connsiteY784" fmla="*/ 349422 h 2907807"/>
                <a:gd name="connsiteX785" fmla="*/ 2248299 w 2686756"/>
                <a:gd name="connsiteY785" fmla="*/ 354081 h 2907807"/>
                <a:gd name="connsiteX786" fmla="*/ 2238980 w 2686756"/>
                <a:gd name="connsiteY786" fmla="*/ 340104 h 2907807"/>
                <a:gd name="connsiteX787" fmla="*/ 2243640 w 2686756"/>
                <a:gd name="connsiteY787" fmla="*/ 333115 h 2907807"/>
                <a:gd name="connsiteX788" fmla="*/ 347344 w 2686756"/>
                <a:gd name="connsiteY788" fmla="*/ 333115 h 2907807"/>
                <a:gd name="connsiteX789" fmla="*/ 338026 w 2686756"/>
                <a:gd name="connsiteY789" fmla="*/ 344763 h 2907807"/>
                <a:gd name="connsiteX790" fmla="*/ 347344 w 2686756"/>
                <a:gd name="connsiteY790" fmla="*/ 333115 h 2907807"/>
                <a:gd name="connsiteX791" fmla="*/ 640874 w 2686756"/>
                <a:gd name="connsiteY791" fmla="*/ 321468 h 2907807"/>
                <a:gd name="connsiteX792" fmla="*/ 638544 w 2686756"/>
                <a:gd name="connsiteY792" fmla="*/ 333115 h 2907807"/>
                <a:gd name="connsiteX793" fmla="*/ 645533 w 2686756"/>
                <a:gd name="connsiteY793" fmla="*/ 323797 h 2907807"/>
                <a:gd name="connsiteX794" fmla="*/ 640874 w 2686756"/>
                <a:gd name="connsiteY794" fmla="*/ 321468 h 2907807"/>
                <a:gd name="connsiteX795" fmla="*/ 626896 w 2686756"/>
                <a:gd name="connsiteY795" fmla="*/ 321468 h 2907807"/>
                <a:gd name="connsiteX796" fmla="*/ 612919 w 2686756"/>
                <a:gd name="connsiteY796" fmla="*/ 328456 h 2907807"/>
                <a:gd name="connsiteX797" fmla="*/ 626896 w 2686756"/>
                <a:gd name="connsiteY797" fmla="*/ 321468 h 2907807"/>
                <a:gd name="connsiteX798" fmla="*/ 419562 w 2686756"/>
                <a:gd name="connsiteY798" fmla="*/ 321468 h 2907807"/>
                <a:gd name="connsiteX799" fmla="*/ 410243 w 2686756"/>
                <a:gd name="connsiteY799" fmla="*/ 330786 h 2907807"/>
                <a:gd name="connsiteX800" fmla="*/ 398595 w 2686756"/>
                <a:gd name="connsiteY800" fmla="*/ 340104 h 2907807"/>
                <a:gd name="connsiteX801" fmla="*/ 410243 w 2686756"/>
                <a:gd name="connsiteY801" fmla="*/ 330786 h 2907807"/>
                <a:gd name="connsiteX802" fmla="*/ 419562 w 2686756"/>
                <a:gd name="connsiteY802" fmla="*/ 321468 h 2907807"/>
                <a:gd name="connsiteX803" fmla="*/ 361322 w 2686756"/>
                <a:gd name="connsiteY803" fmla="*/ 316809 h 2907807"/>
                <a:gd name="connsiteX804" fmla="*/ 349674 w 2686756"/>
                <a:gd name="connsiteY804" fmla="*/ 328456 h 2907807"/>
                <a:gd name="connsiteX805" fmla="*/ 361322 w 2686756"/>
                <a:gd name="connsiteY805" fmla="*/ 316809 h 2907807"/>
                <a:gd name="connsiteX806" fmla="*/ 345015 w 2686756"/>
                <a:gd name="connsiteY806" fmla="*/ 307491 h 2907807"/>
                <a:gd name="connsiteX807" fmla="*/ 340355 w 2686756"/>
                <a:gd name="connsiteY807" fmla="*/ 319138 h 2907807"/>
                <a:gd name="connsiteX808" fmla="*/ 345015 w 2686756"/>
                <a:gd name="connsiteY808" fmla="*/ 307491 h 2907807"/>
                <a:gd name="connsiteX809" fmla="*/ 1046225 w 2686756"/>
                <a:gd name="connsiteY809" fmla="*/ 302832 h 2907807"/>
                <a:gd name="connsiteX810" fmla="*/ 1046225 w 2686756"/>
                <a:gd name="connsiteY810" fmla="*/ 312150 h 2907807"/>
                <a:gd name="connsiteX811" fmla="*/ 1050884 w 2686756"/>
                <a:gd name="connsiteY811" fmla="*/ 302832 h 2907807"/>
                <a:gd name="connsiteX812" fmla="*/ 1046225 w 2686756"/>
                <a:gd name="connsiteY812" fmla="*/ 302832 h 2907807"/>
                <a:gd name="connsiteX813" fmla="*/ 1924484 w 2686756"/>
                <a:gd name="connsiteY813" fmla="*/ 298173 h 2907807"/>
                <a:gd name="connsiteX814" fmla="*/ 1943121 w 2686756"/>
                <a:gd name="connsiteY814" fmla="*/ 312150 h 2907807"/>
                <a:gd name="connsiteX815" fmla="*/ 1924484 w 2686756"/>
                <a:gd name="connsiteY815" fmla="*/ 298173 h 2907807"/>
                <a:gd name="connsiteX816" fmla="*/ 710762 w 2686756"/>
                <a:gd name="connsiteY816" fmla="*/ 298173 h 2907807"/>
                <a:gd name="connsiteX817" fmla="*/ 705229 w 2686756"/>
                <a:gd name="connsiteY817" fmla="*/ 304288 h 2907807"/>
                <a:gd name="connsiteX818" fmla="*/ 694802 w 2686756"/>
                <a:gd name="connsiteY818" fmla="*/ 305133 h 2907807"/>
                <a:gd name="connsiteX819" fmla="*/ 694920 w 2686756"/>
                <a:gd name="connsiteY819" fmla="*/ 304962 h 2907807"/>
                <a:gd name="connsiteX820" fmla="*/ 615248 w 2686756"/>
                <a:gd name="connsiteY820" fmla="*/ 298173 h 2907807"/>
                <a:gd name="connsiteX821" fmla="*/ 603600 w 2686756"/>
                <a:gd name="connsiteY821" fmla="*/ 305162 h 2907807"/>
                <a:gd name="connsiteX822" fmla="*/ 615248 w 2686756"/>
                <a:gd name="connsiteY822" fmla="*/ 298173 h 2907807"/>
                <a:gd name="connsiteX823" fmla="*/ 603600 w 2686756"/>
                <a:gd name="connsiteY823" fmla="*/ 295844 h 2907807"/>
                <a:gd name="connsiteX824" fmla="*/ 577975 w 2686756"/>
                <a:gd name="connsiteY824" fmla="*/ 316809 h 2907807"/>
                <a:gd name="connsiteX825" fmla="*/ 603600 w 2686756"/>
                <a:gd name="connsiteY825" fmla="*/ 295844 h 2907807"/>
                <a:gd name="connsiteX826" fmla="*/ 1238380 w 2686756"/>
                <a:gd name="connsiteY826" fmla="*/ 277535 h 2907807"/>
                <a:gd name="connsiteX827" fmla="*/ 1227933 w 2686756"/>
                <a:gd name="connsiteY827" fmla="*/ 281867 h 2907807"/>
                <a:gd name="connsiteX828" fmla="*/ 1232593 w 2686756"/>
                <a:gd name="connsiteY828" fmla="*/ 286526 h 2907807"/>
                <a:gd name="connsiteX829" fmla="*/ 1141738 w 2686756"/>
                <a:gd name="connsiteY829" fmla="*/ 321468 h 2907807"/>
                <a:gd name="connsiteX830" fmla="*/ 1155716 w 2686756"/>
                <a:gd name="connsiteY830" fmla="*/ 319138 h 2907807"/>
                <a:gd name="connsiteX831" fmla="*/ 1153386 w 2686756"/>
                <a:gd name="connsiteY831" fmla="*/ 309821 h 2907807"/>
                <a:gd name="connsiteX832" fmla="*/ 1099805 w 2686756"/>
                <a:gd name="connsiteY832" fmla="*/ 314479 h 2907807"/>
                <a:gd name="connsiteX833" fmla="*/ 1099805 w 2686756"/>
                <a:gd name="connsiteY833" fmla="*/ 305162 h 2907807"/>
                <a:gd name="connsiteX834" fmla="*/ 1081169 w 2686756"/>
                <a:gd name="connsiteY834" fmla="*/ 307491 h 2907807"/>
                <a:gd name="connsiteX835" fmla="*/ 1032247 w 2686756"/>
                <a:gd name="connsiteY835" fmla="*/ 335445 h 2907807"/>
                <a:gd name="connsiteX836" fmla="*/ 1025258 w 2686756"/>
                <a:gd name="connsiteY836" fmla="*/ 363399 h 2907807"/>
                <a:gd name="connsiteX837" fmla="*/ 1008951 w 2686756"/>
                <a:gd name="connsiteY837" fmla="*/ 361069 h 2907807"/>
                <a:gd name="connsiteX838" fmla="*/ 997303 w 2686756"/>
                <a:gd name="connsiteY838" fmla="*/ 375046 h 2907807"/>
                <a:gd name="connsiteX839" fmla="*/ 1015940 w 2686756"/>
                <a:gd name="connsiteY839" fmla="*/ 368057 h 2907807"/>
                <a:gd name="connsiteX840" fmla="*/ 1055543 w 2686756"/>
                <a:gd name="connsiteY840" fmla="*/ 368057 h 2907807"/>
                <a:gd name="connsiteX841" fmla="*/ 1050884 w 2686756"/>
                <a:gd name="connsiteY841" fmla="*/ 379705 h 2907807"/>
                <a:gd name="connsiteX842" fmla="*/ 994973 w 2686756"/>
                <a:gd name="connsiteY842" fmla="*/ 403000 h 2907807"/>
                <a:gd name="connsiteX843" fmla="*/ 997303 w 2686756"/>
                <a:gd name="connsiteY843" fmla="*/ 414647 h 2907807"/>
                <a:gd name="connsiteX844" fmla="*/ 1015940 w 2686756"/>
                <a:gd name="connsiteY844" fmla="*/ 423965 h 2907807"/>
                <a:gd name="connsiteX845" fmla="*/ 987985 w 2686756"/>
                <a:gd name="connsiteY845" fmla="*/ 437942 h 2907807"/>
                <a:gd name="connsiteX846" fmla="*/ 1050884 w 2686756"/>
                <a:gd name="connsiteY846" fmla="*/ 419306 h 2907807"/>
                <a:gd name="connsiteX847" fmla="*/ 1055543 w 2686756"/>
                <a:gd name="connsiteY847" fmla="*/ 405329 h 2907807"/>
                <a:gd name="connsiteX848" fmla="*/ 1223274 w 2686756"/>
                <a:gd name="connsiteY848" fmla="*/ 365728 h 2907807"/>
                <a:gd name="connsiteX849" fmla="*/ 1269866 w 2686756"/>
                <a:gd name="connsiteY849" fmla="*/ 342433 h 2907807"/>
                <a:gd name="connsiteX850" fmla="*/ 1225604 w 2686756"/>
                <a:gd name="connsiteY850" fmla="*/ 337774 h 2907807"/>
                <a:gd name="connsiteX851" fmla="*/ 1269866 w 2686756"/>
                <a:gd name="connsiteY851" fmla="*/ 328456 h 2907807"/>
                <a:gd name="connsiteX852" fmla="*/ 1216285 w 2686756"/>
                <a:gd name="connsiteY852" fmla="*/ 328456 h 2907807"/>
                <a:gd name="connsiteX853" fmla="*/ 1225604 w 2686756"/>
                <a:gd name="connsiteY853" fmla="*/ 321468 h 2907807"/>
                <a:gd name="connsiteX854" fmla="*/ 1204637 w 2686756"/>
                <a:gd name="connsiteY854" fmla="*/ 312150 h 2907807"/>
                <a:gd name="connsiteX855" fmla="*/ 1248900 w 2686756"/>
                <a:gd name="connsiteY855" fmla="*/ 309821 h 2907807"/>
                <a:gd name="connsiteX856" fmla="*/ 1267537 w 2686756"/>
                <a:gd name="connsiteY856" fmla="*/ 298173 h 2907807"/>
                <a:gd name="connsiteX857" fmla="*/ 1238380 w 2686756"/>
                <a:gd name="connsiteY857" fmla="*/ 277535 h 2907807"/>
                <a:gd name="connsiteX858" fmla="*/ 1960266 w 2686756"/>
                <a:gd name="connsiteY858" fmla="*/ 275752 h 2907807"/>
                <a:gd name="connsiteX859" fmla="*/ 1992043 w 2686756"/>
                <a:gd name="connsiteY859" fmla="*/ 288855 h 2907807"/>
                <a:gd name="connsiteX860" fmla="*/ 2036305 w 2686756"/>
                <a:gd name="connsiteY860" fmla="*/ 323797 h 2907807"/>
                <a:gd name="connsiteX861" fmla="*/ 1989713 w 2686756"/>
                <a:gd name="connsiteY861" fmla="*/ 309821 h 2907807"/>
                <a:gd name="connsiteX862" fmla="*/ 1964087 w 2686756"/>
                <a:gd name="connsiteY862" fmla="*/ 288855 h 2907807"/>
                <a:gd name="connsiteX863" fmla="*/ 1952439 w 2686756"/>
                <a:gd name="connsiteY863" fmla="*/ 277208 h 2907807"/>
                <a:gd name="connsiteX864" fmla="*/ 1960266 w 2686756"/>
                <a:gd name="connsiteY864" fmla="*/ 275752 h 2907807"/>
                <a:gd name="connsiteX865" fmla="*/ 640874 w 2686756"/>
                <a:gd name="connsiteY865" fmla="*/ 274878 h 2907807"/>
                <a:gd name="connsiteX866" fmla="*/ 647863 w 2686756"/>
                <a:gd name="connsiteY866" fmla="*/ 281867 h 2907807"/>
                <a:gd name="connsiteX867" fmla="*/ 640874 w 2686756"/>
                <a:gd name="connsiteY867" fmla="*/ 291185 h 2907807"/>
                <a:gd name="connsiteX868" fmla="*/ 622237 w 2686756"/>
                <a:gd name="connsiteY868" fmla="*/ 288855 h 2907807"/>
                <a:gd name="connsiteX869" fmla="*/ 640874 w 2686756"/>
                <a:gd name="connsiteY869" fmla="*/ 274878 h 2907807"/>
                <a:gd name="connsiteX870" fmla="*/ 1898859 w 2686756"/>
                <a:gd name="connsiteY870" fmla="*/ 270219 h 2907807"/>
                <a:gd name="connsiteX871" fmla="*/ 1912836 w 2686756"/>
                <a:gd name="connsiteY871" fmla="*/ 281867 h 2907807"/>
                <a:gd name="connsiteX872" fmla="*/ 1898859 w 2686756"/>
                <a:gd name="connsiteY872" fmla="*/ 270219 h 2907807"/>
                <a:gd name="connsiteX873" fmla="*/ 1190077 w 2686756"/>
                <a:gd name="connsiteY873" fmla="*/ 256534 h 2907807"/>
                <a:gd name="connsiteX874" fmla="*/ 1144068 w 2686756"/>
                <a:gd name="connsiteY874" fmla="*/ 272549 h 2907807"/>
                <a:gd name="connsiteX875" fmla="*/ 1113783 w 2686756"/>
                <a:gd name="connsiteY875" fmla="*/ 265560 h 2907807"/>
                <a:gd name="connsiteX876" fmla="*/ 1025258 w 2686756"/>
                <a:gd name="connsiteY876" fmla="*/ 298173 h 2907807"/>
                <a:gd name="connsiteX877" fmla="*/ 1060202 w 2686756"/>
                <a:gd name="connsiteY877" fmla="*/ 298173 h 2907807"/>
                <a:gd name="connsiteX878" fmla="*/ 1069521 w 2686756"/>
                <a:gd name="connsiteY878" fmla="*/ 302832 h 2907807"/>
                <a:gd name="connsiteX879" fmla="*/ 1160375 w 2686756"/>
                <a:gd name="connsiteY879" fmla="*/ 286526 h 2907807"/>
                <a:gd name="connsiteX880" fmla="*/ 1181341 w 2686756"/>
                <a:gd name="connsiteY880" fmla="*/ 279537 h 2907807"/>
                <a:gd name="connsiteX881" fmla="*/ 1239581 w 2686756"/>
                <a:gd name="connsiteY881" fmla="*/ 263231 h 2907807"/>
                <a:gd name="connsiteX882" fmla="*/ 1190077 w 2686756"/>
                <a:gd name="connsiteY882" fmla="*/ 256534 h 2907807"/>
                <a:gd name="connsiteX883" fmla="*/ 1884371 w 2686756"/>
                <a:gd name="connsiteY883" fmla="*/ 254095 h 2907807"/>
                <a:gd name="connsiteX884" fmla="*/ 1880222 w 2686756"/>
                <a:gd name="connsiteY884" fmla="*/ 258572 h 2907807"/>
                <a:gd name="connsiteX885" fmla="*/ 1894199 w 2686756"/>
                <a:gd name="connsiteY885" fmla="*/ 265560 h 2907807"/>
                <a:gd name="connsiteX886" fmla="*/ 1884371 w 2686756"/>
                <a:gd name="connsiteY886" fmla="*/ 254095 h 2907807"/>
                <a:gd name="connsiteX887" fmla="*/ 2138807 w 2686756"/>
                <a:gd name="connsiteY887" fmla="*/ 249254 h 2907807"/>
                <a:gd name="connsiteX888" fmla="*/ 2155115 w 2686756"/>
                <a:gd name="connsiteY888" fmla="*/ 263231 h 2907807"/>
                <a:gd name="connsiteX889" fmla="*/ 2138807 w 2686756"/>
                <a:gd name="connsiteY889" fmla="*/ 249254 h 2907807"/>
                <a:gd name="connsiteX890" fmla="*/ 731728 w 2686756"/>
                <a:gd name="connsiteY890" fmla="*/ 246925 h 2907807"/>
                <a:gd name="connsiteX891" fmla="*/ 734058 w 2686756"/>
                <a:gd name="connsiteY891" fmla="*/ 249254 h 2907807"/>
                <a:gd name="connsiteX892" fmla="*/ 729399 w 2686756"/>
                <a:gd name="connsiteY892" fmla="*/ 256243 h 2907807"/>
                <a:gd name="connsiteX893" fmla="*/ 731728 w 2686756"/>
                <a:gd name="connsiteY893" fmla="*/ 246925 h 2907807"/>
                <a:gd name="connsiteX894" fmla="*/ 1202017 w 2686756"/>
                <a:gd name="connsiteY894" fmla="*/ 239936 h 2907807"/>
                <a:gd name="connsiteX895" fmla="*/ 1190660 w 2686756"/>
                <a:gd name="connsiteY895" fmla="*/ 249254 h 2907807"/>
                <a:gd name="connsiteX896" fmla="*/ 1211626 w 2686756"/>
                <a:gd name="connsiteY896" fmla="*/ 251584 h 2907807"/>
                <a:gd name="connsiteX897" fmla="*/ 1202017 w 2686756"/>
                <a:gd name="connsiteY897" fmla="*/ 239936 h 2907807"/>
                <a:gd name="connsiteX898" fmla="*/ 722410 w 2686756"/>
                <a:gd name="connsiteY898" fmla="*/ 232948 h 2907807"/>
                <a:gd name="connsiteX899" fmla="*/ 729399 w 2686756"/>
                <a:gd name="connsiteY899" fmla="*/ 232948 h 2907807"/>
                <a:gd name="connsiteX900" fmla="*/ 736388 w 2686756"/>
                <a:gd name="connsiteY900" fmla="*/ 239936 h 2907807"/>
                <a:gd name="connsiteX901" fmla="*/ 722410 w 2686756"/>
                <a:gd name="connsiteY901" fmla="*/ 232948 h 2907807"/>
                <a:gd name="connsiteX902" fmla="*/ 601271 w 2686756"/>
                <a:gd name="connsiteY902" fmla="*/ 232948 h 2907807"/>
                <a:gd name="connsiteX903" fmla="*/ 577975 w 2686756"/>
                <a:gd name="connsiteY903" fmla="*/ 249254 h 2907807"/>
                <a:gd name="connsiteX904" fmla="*/ 601271 w 2686756"/>
                <a:gd name="connsiteY904" fmla="*/ 232948 h 2907807"/>
                <a:gd name="connsiteX905" fmla="*/ 2087556 w 2686756"/>
                <a:gd name="connsiteY905" fmla="*/ 216641 h 2907807"/>
                <a:gd name="connsiteX906" fmla="*/ 2092215 w 2686756"/>
                <a:gd name="connsiteY906" fmla="*/ 225959 h 2907807"/>
                <a:gd name="connsiteX907" fmla="*/ 2087556 w 2686756"/>
                <a:gd name="connsiteY907" fmla="*/ 216641 h 2907807"/>
                <a:gd name="connsiteX908" fmla="*/ 575645 w 2686756"/>
                <a:gd name="connsiteY908" fmla="*/ 216641 h 2907807"/>
                <a:gd name="connsiteX909" fmla="*/ 557008 w 2686756"/>
                <a:gd name="connsiteY909" fmla="*/ 230618 h 2907807"/>
                <a:gd name="connsiteX910" fmla="*/ 575645 w 2686756"/>
                <a:gd name="connsiteY910" fmla="*/ 216641 h 2907807"/>
                <a:gd name="connsiteX911" fmla="*/ 1198522 w 2686756"/>
                <a:gd name="connsiteY911" fmla="*/ 213438 h 2907807"/>
                <a:gd name="connsiteX912" fmla="*/ 1153386 w 2686756"/>
                <a:gd name="connsiteY912" fmla="*/ 218971 h 2907807"/>
                <a:gd name="connsiteX913" fmla="*/ 1125431 w 2686756"/>
                <a:gd name="connsiteY913" fmla="*/ 239936 h 2907807"/>
                <a:gd name="connsiteX914" fmla="*/ 1151057 w 2686756"/>
                <a:gd name="connsiteY914" fmla="*/ 260902 h 2907807"/>
                <a:gd name="connsiteX915" fmla="*/ 1176682 w 2686756"/>
                <a:gd name="connsiteY915" fmla="*/ 249254 h 2907807"/>
                <a:gd name="connsiteX916" fmla="*/ 1172023 w 2686756"/>
                <a:gd name="connsiteY916" fmla="*/ 235277 h 2907807"/>
                <a:gd name="connsiteX917" fmla="*/ 1234922 w 2686756"/>
                <a:gd name="connsiteY917" fmla="*/ 223630 h 2907807"/>
                <a:gd name="connsiteX918" fmla="*/ 1198522 w 2686756"/>
                <a:gd name="connsiteY918" fmla="*/ 213438 h 2907807"/>
                <a:gd name="connsiteX919" fmla="*/ 650192 w 2686756"/>
                <a:gd name="connsiteY919" fmla="*/ 207324 h 2907807"/>
                <a:gd name="connsiteX920" fmla="*/ 605930 w 2686756"/>
                <a:gd name="connsiteY920" fmla="*/ 230618 h 2907807"/>
                <a:gd name="connsiteX921" fmla="*/ 617578 w 2686756"/>
                <a:gd name="connsiteY921" fmla="*/ 242266 h 2907807"/>
                <a:gd name="connsiteX922" fmla="*/ 650192 w 2686756"/>
                <a:gd name="connsiteY922" fmla="*/ 207324 h 2907807"/>
                <a:gd name="connsiteX923" fmla="*/ 1887211 w 2686756"/>
                <a:gd name="connsiteY923" fmla="*/ 202665 h 2907807"/>
                <a:gd name="connsiteX924" fmla="*/ 1903518 w 2686756"/>
                <a:gd name="connsiteY924" fmla="*/ 223630 h 2907807"/>
                <a:gd name="connsiteX925" fmla="*/ 1882551 w 2686756"/>
                <a:gd name="connsiteY925" fmla="*/ 211983 h 2907807"/>
                <a:gd name="connsiteX926" fmla="*/ 1887211 w 2686756"/>
                <a:gd name="connsiteY926" fmla="*/ 202665 h 2907807"/>
                <a:gd name="connsiteX927" fmla="*/ 1085828 w 2686756"/>
                <a:gd name="connsiteY927" fmla="*/ 200335 h 2907807"/>
                <a:gd name="connsiteX928" fmla="*/ 1071850 w 2686756"/>
                <a:gd name="connsiteY928" fmla="*/ 216641 h 2907807"/>
                <a:gd name="connsiteX929" fmla="*/ 1102135 w 2686756"/>
                <a:gd name="connsiteY929" fmla="*/ 221300 h 2907807"/>
                <a:gd name="connsiteX930" fmla="*/ 1099805 w 2686756"/>
                <a:gd name="connsiteY930" fmla="*/ 207324 h 2907807"/>
                <a:gd name="connsiteX931" fmla="*/ 1090487 w 2686756"/>
                <a:gd name="connsiteY931" fmla="*/ 200335 h 2907807"/>
                <a:gd name="connsiteX932" fmla="*/ 522064 w 2686756"/>
                <a:gd name="connsiteY932" fmla="*/ 198006 h 2907807"/>
                <a:gd name="connsiteX933" fmla="*/ 522064 w 2686756"/>
                <a:gd name="connsiteY933" fmla="*/ 207324 h 2907807"/>
                <a:gd name="connsiteX934" fmla="*/ 531383 w 2686756"/>
                <a:gd name="connsiteY934" fmla="*/ 200335 h 2907807"/>
                <a:gd name="connsiteX935" fmla="*/ 522064 w 2686756"/>
                <a:gd name="connsiteY935" fmla="*/ 198006 h 2907807"/>
                <a:gd name="connsiteX936" fmla="*/ 622237 w 2686756"/>
                <a:gd name="connsiteY936" fmla="*/ 144428 h 2907807"/>
                <a:gd name="connsiteX937" fmla="*/ 612919 w 2686756"/>
                <a:gd name="connsiteY937" fmla="*/ 151416 h 2907807"/>
                <a:gd name="connsiteX938" fmla="*/ 622237 w 2686756"/>
                <a:gd name="connsiteY938" fmla="*/ 144428 h 2907807"/>
                <a:gd name="connsiteX939" fmla="*/ 671159 w 2686756"/>
                <a:gd name="connsiteY939" fmla="*/ 139769 h 2907807"/>
                <a:gd name="connsiteX940" fmla="*/ 654852 w 2686756"/>
                <a:gd name="connsiteY940" fmla="*/ 151416 h 2907807"/>
                <a:gd name="connsiteX941" fmla="*/ 671159 w 2686756"/>
                <a:gd name="connsiteY941" fmla="*/ 139769 h 2907807"/>
                <a:gd name="connsiteX942" fmla="*/ 647863 w 2686756"/>
                <a:gd name="connsiteY942" fmla="*/ 123462 h 2907807"/>
                <a:gd name="connsiteX943" fmla="*/ 624567 w 2686756"/>
                <a:gd name="connsiteY943" fmla="*/ 144428 h 2907807"/>
                <a:gd name="connsiteX944" fmla="*/ 647863 w 2686756"/>
                <a:gd name="connsiteY944" fmla="*/ 123462 h 2907807"/>
                <a:gd name="connsiteX945" fmla="*/ 687466 w 2686756"/>
                <a:gd name="connsiteY945" fmla="*/ 121133 h 2907807"/>
                <a:gd name="connsiteX946" fmla="*/ 692125 w 2686756"/>
                <a:gd name="connsiteY946" fmla="*/ 130451 h 2907807"/>
                <a:gd name="connsiteX947" fmla="*/ 675818 w 2686756"/>
                <a:gd name="connsiteY947" fmla="*/ 132780 h 2907807"/>
                <a:gd name="connsiteX948" fmla="*/ 687466 w 2686756"/>
                <a:gd name="connsiteY948" fmla="*/ 121133 h 2907807"/>
                <a:gd name="connsiteX949" fmla="*/ 1473998 w 2686756"/>
                <a:gd name="connsiteY949" fmla="*/ 117639 h 2907807"/>
                <a:gd name="connsiteX950" fmla="*/ 1470212 w 2686756"/>
                <a:gd name="connsiteY950" fmla="*/ 123462 h 2907807"/>
                <a:gd name="connsiteX951" fmla="*/ 1479530 w 2686756"/>
                <a:gd name="connsiteY951" fmla="*/ 118803 h 2907807"/>
                <a:gd name="connsiteX952" fmla="*/ 1473998 w 2686756"/>
                <a:gd name="connsiteY952" fmla="*/ 117639 h 2907807"/>
                <a:gd name="connsiteX953" fmla="*/ 848209 w 2686756"/>
                <a:gd name="connsiteY953" fmla="*/ 107156 h 2907807"/>
                <a:gd name="connsiteX954" fmla="*/ 855197 w 2686756"/>
                <a:gd name="connsiteY954" fmla="*/ 109485 h 2907807"/>
                <a:gd name="connsiteX955" fmla="*/ 864516 w 2686756"/>
                <a:gd name="connsiteY955" fmla="*/ 121133 h 2907807"/>
                <a:gd name="connsiteX956" fmla="*/ 834231 w 2686756"/>
                <a:gd name="connsiteY956" fmla="*/ 130451 h 2907807"/>
                <a:gd name="connsiteX957" fmla="*/ 845879 w 2686756"/>
                <a:gd name="connsiteY957" fmla="*/ 125792 h 2907807"/>
                <a:gd name="connsiteX958" fmla="*/ 848209 w 2686756"/>
                <a:gd name="connsiteY958" fmla="*/ 107156 h 2907807"/>
                <a:gd name="connsiteX959" fmla="*/ 904119 w 2686756"/>
                <a:gd name="connsiteY959" fmla="*/ 102497 h 2907807"/>
                <a:gd name="connsiteX960" fmla="*/ 887812 w 2686756"/>
                <a:gd name="connsiteY960" fmla="*/ 109485 h 2907807"/>
                <a:gd name="connsiteX961" fmla="*/ 904119 w 2686756"/>
                <a:gd name="connsiteY961" fmla="*/ 102497 h 2907807"/>
                <a:gd name="connsiteX962" fmla="*/ 715421 w 2686756"/>
                <a:gd name="connsiteY962" fmla="*/ 90850 h 2907807"/>
                <a:gd name="connsiteX963" fmla="*/ 703773 w 2686756"/>
                <a:gd name="connsiteY963" fmla="*/ 97838 h 2907807"/>
                <a:gd name="connsiteX964" fmla="*/ 715421 w 2686756"/>
                <a:gd name="connsiteY964" fmla="*/ 90850 h 2907807"/>
                <a:gd name="connsiteX965" fmla="*/ 976337 w 2686756"/>
                <a:gd name="connsiteY965" fmla="*/ 83861 h 2907807"/>
                <a:gd name="connsiteX966" fmla="*/ 915767 w 2686756"/>
                <a:gd name="connsiteY966" fmla="*/ 100168 h 2907807"/>
                <a:gd name="connsiteX967" fmla="*/ 976337 w 2686756"/>
                <a:gd name="connsiteY967" fmla="*/ 83861 h 2907807"/>
                <a:gd name="connsiteX968" fmla="*/ 1020890 w 2686756"/>
                <a:gd name="connsiteY968" fmla="*/ 73961 h 2907807"/>
                <a:gd name="connsiteX969" fmla="*/ 1039236 w 2686756"/>
                <a:gd name="connsiteY969" fmla="*/ 76873 h 2907807"/>
                <a:gd name="connsiteX970" fmla="*/ 985655 w 2686756"/>
                <a:gd name="connsiteY970" fmla="*/ 83861 h 2907807"/>
                <a:gd name="connsiteX971" fmla="*/ 997303 w 2686756"/>
                <a:gd name="connsiteY971" fmla="*/ 74543 h 2907807"/>
                <a:gd name="connsiteX972" fmla="*/ 1020890 w 2686756"/>
                <a:gd name="connsiteY972" fmla="*/ 73961 h 2907807"/>
                <a:gd name="connsiteX973" fmla="*/ 673488 w 2686756"/>
                <a:gd name="connsiteY973" fmla="*/ 34942 h 2907807"/>
                <a:gd name="connsiteX974" fmla="*/ 654852 w 2686756"/>
                <a:gd name="connsiteY974" fmla="*/ 58237 h 2907807"/>
                <a:gd name="connsiteX975" fmla="*/ 671159 w 2686756"/>
                <a:gd name="connsiteY975" fmla="*/ 53578 h 2907807"/>
                <a:gd name="connsiteX976" fmla="*/ 664170 w 2686756"/>
                <a:gd name="connsiteY976" fmla="*/ 67555 h 2907807"/>
                <a:gd name="connsiteX977" fmla="*/ 657181 w 2686756"/>
                <a:gd name="connsiteY977" fmla="*/ 65225 h 2907807"/>
                <a:gd name="connsiteX978" fmla="*/ 570986 w 2686756"/>
                <a:gd name="connsiteY978" fmla="*/ 125792 h 2907807"/>
                <a:gd name="connsiteX979" fmla="*/ 522064 w 2686756"/>
                <a:gd name="connsiteY979" fmla="*/ 165393 h 2907807"/>
                <a:gd name="connsiteX980" fmla="*/ 510416 w 2686756"/>
                <a:gd name="connsiteY980" fmla="*/ 195676 h 2907807"/>
                <a:gd name="connsiteX981" fmla="*/ 501098 w 2686756"/>
                <a:gd name="connsiteY981" fmla="*/ 186358 h 2907807"/>
                <a:gd name="connsiteX982" fmla="*/ 494109 w 2686756"/>
                <a:gd name="connsiteY982" fmla="*/ 191017 h 2907807"/>
                <a:gd name="connsiteX983" fmla="*/ 477802 w 2686756"/>
                <a:gd name="connsiteY983" fmla="*/ 225959 h 2907807"/>
                <a:gd name="connsiteX984" fmla="*/ 480132 w 2686756"/>
                <a:gd name="connsiteY984" fmla="*/ 207324 h 2907807"/>
                <a:gd name="connsiteX985" fmla="*/ 466154 w 2686756"/>
                <a:gd name="connsiteY985" fmla="*/ 214312 h 2907807"/>
                <a:gd name="connsiteX986" fmla="*/ 473143 w 2686756"/>
                <a:gd name="connsiteY986" fmla="*/ 223630 h 2907807"/>
                <a:gd name="connsiteX987" fmla="*/ 461495 w 2686756"/>
                <a:gd name="connsiteY987" fmla="*/ 251584 h 2907807"/>
                <a:gd name="connsiteX988" fmla="*/ 431210 w 2686756"/>
                <a:gd name="connsiteY988" fmla="*/ 281867 h 2907807"/>
                <a:gd name="connsiteX989" fmla="*/ 440528 w 2686756"/>
                <a:gd name="connsiteY989" fmla="*/ 284196 h 2907807"/>
                <a:gd name="connsiteX990" fmla="*/ 438199 w 2686756"/>
                <a:gd name="connsiteY990" fmla="*/ 298173 h 2907807"/>
                <a:gd name="connsiteX991" fmla="*/ 456836 w 2686756"/>
                <a:gd name="connsiteY991" fmla="*/ 265560 h 2907807"/>
                <a:gd name="connsiteX992" fmla="*/ 510416 w 2686756"/>
                <a:gd name="connsiteY992" fmla="*/ 216641 h 2907807"/>
                <a:gd name="connsiteX993" fmla="*/ 503428 w 2686756"/>
                <a:gd name="connsiteY993" fmla="*/ 214312 h 2907807"/>
                <a:gd name="connsiteX994" fmla="*/ 529053 w 2686756"/>
                <a:gd name="connsiteY994" fmla="*/ 188688 h 2907807"/>
                <a:gd name="connsiteX995" fmla="*/ 526724 w 2686756"/>
                <a:gd name="connsiteY995" fmla="*/ 195676 h 2907807"/>
                <a:gd name="connsiteX996" fmla="*/ 538372 w 2686756"/>
                <a:gd name="connsiteY996" fmla="*/ 179370 h 2907807"/>
                <a:gd name="connsiteX997" fmla="*/ 587293 w 2686756"/>
                <a:gd name="connsiteY997" fmla="*/ 149087 h 2907807"/>
                <a:gd name="connsiteX998" fmla="*/ 577975 w 2686756"/>
                <a:gd name="connsiteY998" fmla="*/ 167722 h 2907807"/>
                <a:gd name="connsiteX999" fmla="*/ 589623 w 2686756"/>
                <a:gd name="connsiteY999" fmla="*/ 167722 h 2907807"/>
                <a:gd name="connsiteX1000" fmla="*/ 487120 w 2686756"/>
                <a:gd name="connsiteY1000" fmla="*/ 263231 h 2907807"/>
                <a:gd name="connsiteX1001" fmla="*/ 494109 w 2686756"/>
                <a:gd name="connsiteY1001" fmla="*/ 265560 h 2907807"/>
                <a:gd name="connsiteX1002" fmla="*/ 482461 w 2686756"/>
                <a:gd name="connsiteY1002" fmla="*/ 281867 h 2907807"/>
                <a:gd name="connsiteX1003" fmla="*/ 494109 w 2686756"/>
                <a:gd name="connsiteY1003" fmla="*/ 277208 h 2907807"/>
                <a:gd name="connsiteX1004" fmla="*/ 491780 w 2686756"/>
                <a:gd name="connsiteY1004" fmla="*/ 284196 h 2907807"/>
                <a:gd name="connsiteX1005" fmla="*/ 480132 w 2686756"/>
                <a:gd name="connsiteY1005" fmla="*/ 286526 h 2907807"/>
                <a:gd name="connsiteX1006" fmla="*/ 461495 w 2686756"/>
                <a:gd name="connsiteY1006" fmla="*/ 309821 h 2907807"/>
                <a:gd name="connsiteX1007" fmla="*/ 461495 w 2686756"/>
                <a:gd name="connsiteY1007" fmla="*/ 323797 h 2907807"/>
                <a:gd name="connsiteX1008" fmla="*/ 498768 w 2686756"/>
                <a:gd name="connsiteY1008" fmla="*/ 298173 h 2907807"/>
                <a:gd name="connsiteX1009" fmla="*/ 510416 w 2686756"/>
                <a:gd name="connsiteY1009" fmla="*/ 263231 h 2907807"/>
                <a:gd name="connsiteX1010" fmla="*/ 552349 w 2686756"/>
                <a:gd name="connsiteY1010" fmla="*/ 232948 h 2907807"/>
                <a:gd name="connsiteX1011" fmla="*/ 522064 w 2686756"/>
                <a:gd name="connsiteY1011" fmla="*/ 265560 h 2907807"/>
                <a:gd name="connsiteX1012" fmla="*/ 605930 w 2686756"/>
                <a:gd name="connsiteY1012" fmla="*/ 211983 h 2907807"/>
                <a:gd name="connsiteX1013" fmla="*/ 612919 w 2686756"/>
                <a:gd name="connsiteY1013" fmla="*/ 216641 h 2907807"/>
                <a:gd name="connsiteX1014" fmla="*/ 666500 w 2686756"/>
                <a:gd name="connsiteY1014" fmla="*/ 177040 h 2907807"/>
                <a:gd name="connsiteX1015" fmla="*/ 671159 w 2686756"/>
                <a:gd name="connsiteY1015" fmla="*/ 167722 h 2907807"/>
                <a:gd name="connsiteX1016" fmla="*/ 673488 w 2686756"/>
                <a:gd name="connsiteY1016" fmla="*/ 179370 h 2907807"/>
                <a:gd name="connsiteX1017" fmla="*/ 743376 w 2686756"/>
                <a:gd name="connsiteY1017" fmla="*/ 151416 h 2907807"/>
                <a:gd name="connsiteX1018" fmla="*/ 757354 w 2686756"/>
                <a:gd name="connsiteY1018" fmla="*/ 137439 h 2907807"/>
                <a:gd name="connsiteX1019" fmla="*/ 713092 w 2686756"/>
                <a:gd name="connsiteY1019" fmla="*/ 179370 h 2907807"/>
                <a:gd name="connsiteX1020" fmla="*/ 685136 w 2686756"/>
                <a:gd name="connsiteY1020" fmla="*/ 200335 h 2907807"/>
                <a:gd name="connsiteX1021" fmla="*/ 685136 w 2686756"/>
                <a:gd name="connsiteY1021" fmla="*/ 204994 h 2907807"/>
                <a:gd name="connsiteX1022" fmla="*/ 713092 w 2686756"/>
                <a:gd name="connsiteY1022" fmla="*/ 191017 h 2907807"/>
                <a:gd name="connsiteX1023" fmla="*/ 584964 w 2686756"/>
                <a:gd name="connsiteY1023" fmla="*/ 288855 h 2907807"/>
                <a:gd name="connsiteX1024" fmla="*/ 573316 w 2686756"/>
                <a:gd name="connsiteY1024" fmla="*/ 277208 h 2907807"/>
                <a:gd name="connsiteX1025" fmla="*/ 603600 w 2686756"/>
                <a:gd name="connsiteY1025" fmla="*/ 253913 h 2907807"/>
                <a:gd name="connsiteX1026" fmla="*/ 561668 w 2686756"/>
                <a:gd name="connsiteY1026" fmla="*/ 281867 h 2907807"/>
                <a:gd name="connsiteX1027" fmla="*/ 552349 w 2686756"/>
                <a:gd name="connsiteY1027" fmla="*/ 277208 h 2907807"/>
                <a:gd name="connsiteX1028" fmla="*/ 545360 w 2686756"/>
                <a:gd name="connsiteY1028" fmla="*/ 293514 h 2907807"/>
                <a:gd name="connsiteX1029" fmla="*/ 538372 w 2686756"/>
                <a:gd name="connsiteY1029" fmla="*/ 291185 h 2907807"/>
                <a:gd name="connsiteX1030" fmla="*/ 533712 w 2686756"/>
                <a:gd name="connsiteY1030" fmla="*/ 302832 h 2907807"/>
                <a:gd name="connsiteX1031" fmla="*/ 559338 w 2686756"/>
                <a:gd name="connsiteY1031" fmla="*/ 284196 h 2907807"/>
                <a:gd name="connsiteX1032" fmla="*/ 577975 w 2686756"/>
                <a:gd name="connsiteY1032" fmla="*/ 291185 h 2907807"/>
                <a:gd name="connsiteX1033" fmla="*/ 538372 w 2686756"/>
                <a:gd name="connsiteY1033" fmla="*/ 349422 h 2907807"/>
                <a:gd name="connsiteX1034" fmla="*/ 561668 w 2686756"/>
                <a:gd name="connsiteY1034" fmla="*/ 330786 h 2907807"/>
                <a:gd name="connsiteX1035" fmla="*/ 519735 w 2686756"/>
                <a:gd name="connsiteY1035" fmla="*/ 372716 h 2907807"/>
                <a:gd name="connsiteX1036" fmla="*/ 561668 w 2686756"/>
                <a:gd name="connsiteY1036" fmla="*/ 358740 h 2907807"/>
                <a:gd name="connsiteX1037" fmla="*/ 563997 w 2686756"/>
                <a:gd name="connsiteY1037" fmla="*/ 368057 h 2907807"/>
                <a:gd name="connsiteX1038" fmla="*/ 536042 w 2686756"/>
                <a:gd name="connsiteY1038" fmla="*/ 405329 h 2907807"/>
                <a:gd name="connsiteX1039" fmla="*/ 508087 w 2686756"/>
                <a:gd name="connsiteY1039" fmla="*/ 437942 h 2907807"/>
                <a:gd name="connsiteX1040" fmla="*/ 510416 w 2686756"/>
                <a:gd name="connsiteY1040" fmla="*/ 430953 h 2907807"/>
                <a:gd name="connsiteX1041" fmla="*/ 454506 w 2686756"/>
                <a:gd name="connsiteY1041" fmla="*/ 454248 h 2907807"/>
                <a:gd name="connsiteX1042" fmla="*/ 475472 w 2686756"/>
                <a:gd name="connsiteY1042" fmla="*/ 433283 h 2907807"/>
                <a:gd name="connsiteX1043" fmla="*/ 475472 w 2686756"/>
                <a:gd name="connsiteY1043" fmla="*/ 416976 h 2907807"/>
                <a:gd name="connsiteX1044" fmla="*/ 484791 w 2686756"/>
                <a:gd name="connsiteY1044" fmla="*/ 421635 h 2907807"/>
                <a:gd name="connsiteX1045" fmla="*/ 508087 w 2686756"/>
                <a:gd name="connsiteY1045" fmla="*/ 384364 h 2907807"/>
                <a:gd name="connsiteX1046" fmla="*/ 510416 w 2686756"/>
                <a:gd name="connsiteY1046" fmla="*/ 375046 h 2907807"/>
                <a:gd name="connsiteX1047" fmla="*/ 505757 w 2686756"/>
                <a:gd name="connsiteY1047" fmla="*/ 372716 h 2907807"/>
                <a:gd name="connsiteX1048" fmla="*/ 480132 w 2686756"/>
                <a:gd name="connsiteY1048" fmla="*/ 398341 h 2907807"/>
                <a:gd name="connsiteX1049" fmla="*/ 484791 w 2686756"/>
                <a:gd name="connsiteY1049" fmla="*/ 398341 h 2907807"/>
                <a:gd name="connsiteX1050" fmla="*/ 463824 w 2686756"/>
                <a:gd name="connsiteY1050" fmla="*/ 428624 h 2907807"/>
                <a:gd name="connsiteX1051" fmla="*/ 449847 w 2686756"/>
                <a:gd name="connsiteY1051" fmla="*/ 430953 h 2907807"/>
                <a:gd name="connsiteX1052" fmla="*/ 449847 w 2686756"/>
                <a:gd name="connsiteY1052" fmla="*/ 423965 h 2907807"/>
                <a:gd name="connsiteX1053" fmla="*/ 426551 w 2686756"/>
                <a:gd name="connsiteY1053" fmla="*/ 449589 h 2907807"/>
                <a:gd name="connsiteX1054" fmla="*/ 431210 w 2686756"/>
                <a:gd name="connsiteY1054" fmla="*/ 451919 h 2907807"/>
                <a:gd name="connsiteX1055" fmla="*/ 417232 w 2686756"/>
                <a:gd name="connsiteY1055" fmla="*/ 475213 h 2907807"/>
                <a:gd name="connsiteX1056" fmla="*/ 410243 w 2686756"/>
                <a:gd name="connsiteY1056" fmla="*/ 463566 h 2907807"/>
                <a:gd name="connsiteX1057" fmla="*/ 375299 w 2686756"/>
                <a:gd name="connsiteY1057" fmla="*/ 496179 h 2907807"/>
                <a:gd name="connsiteX1058" fmla="*/ 375299 w 2686756"/>
                <a:gd name="connsiteY1058" fmla="*/ 503167 h 2907807"/>
                <a:gd name="connsiteX1059" fmla="*/ 300752 w 2686756"/>
                <a:gd name="connsiteY1059" fmla="*/ 587028 h 2907807"/>
                <a:gd name="connsiteX1060" fmla="*/ 312400 w 2686756"/>
                <a:gd name="connsiteY1060" fmla="*/ 605664 h 2907807"/>
                <a:gd name="connsiteX1061" fmla="*/ 324048 w 2686756"/>
                <a:gd name="connsiteY1061" fmla="*/ 587028 h 2907807"/>
                <a:gd name="connsiteX1062" fmla="*/ 349674 w 2686756"/>
                <a:gd name="connsiteY1062" fmla="*/ 587028 h 2907807"/>
                <a:gd name="connsiteX1063" fmla="*/ 352003 w 2686756"/>
                <a:gd name="connsiteY1063" fmla="*/ 570722 h 2907807"/>
                <a:gd name="connsiteX1064" fmla="*/ 335696 w 2686756"/>
                <a:gd name="connsiteY1064" fmla="*/ 584699 h 2907807"/>
                <a:gd name="connsiteX1065" fmla="*/ 331037 w 2686756"/>
                <a:gd name="connsiteY1065" fmla="*/ 561404 h 2907807"/>
                <a:gd name="connsiteX1066" fmla="*/ 368311 w 2686756"/>
                <a:gd name="connsiteY1066" fmla="*/ 528791 h 2907807"/>
                <a:gd name="connsiteX1067" fmla="*/ 410243 w 2686756"/>
                <a:gd name="connsiteY1067" fmla="*/ 512485 h 2907807"/>
                <a:gd name="connsiteX1068" fmla="*/ 414903 w 2686756"/>
                <a:gd name="connsiteY1068" fmla="*/ 503167 h 2907807"/>
                <a:gd name="connsiteX1069" fmla="*/ 405584 w 2686756"/>
                <a:gd name="connsiteY1069" fmla="*/ 496179 h 2907807"/>
                <a:gd name="connsiteX1070" fmla="*/ 412573 w 2686756"/>
                <a:gd name="connsiteY1070" fmla="*/ 489190 h 2907807"/>
                <a:gd name="connsiteX1071" fmla="*/ 419562 w 2686756"/>
                <a:gd name="connsiteY1071" fmla="*/ 496179 h 2907807"/>
                <a:gd name="connsiteX1072" fmla="*/ 440528 w 2686756"/>
                <a:gd name="connsiteY1072" fmla="*/ 479872 h 2907807"/>
                <a:gd name="connsiteX1073" fmla="*/ 431210 w 2686756"/>
                <a:gd name="connsiteY1073" fmla="*/ 470554 h 2907807"/>
                <a:gd name="connsiteX1074" fmla="*/ 449847 w 2686756"/>
                <a:gd name="connsiteY1074" fmla="*/ 470554 h 2907807"/>
                <a:gd name="connsiteX1075" fmla="*/ 440528 w 2686756"/>
                <a:gd name="connsiteY1075" fmla="*/ 493849 h 2907807"/>
                <a:gd name="connsiteX1076" fmla="*/ 449847 w 2686756"/>
                <a:gd name="connsiteY1076" fmla="*/ 491520 h 2907807"/>
                <a:gd name="connsiteX1077" fmla="*/ 449847 w 2686756"/>
                <a:gd name="connsiteY1077" fmla="*/ 500838 h 2907807"/>
                <a:gd name="connsiteX1078" fmla="*/ 491780 w 2686756"/>
                <a:gd name="connsiteY1078" fmla="*/ 479872 h 2907807"/>
                <a:gd name="connsiteX1079" fmla="*/ 501098 w 2686756"/>
                <a:gd name="connsiteY1079" fmla="*/ 496179 h 2907807"/>
                <a:gd name="connsiteX1080" fmla="*/ 524394 w 2686756"/>
                <a:gd name="connsiteY1080" fmla="*/ 491520 h 2907807"/>
                <a:gd name="connsiteX1081" fmla="*/ 522064 w 2686756"/>
                <a:gd name="connsiteY1081" fmla="*/ 496179 h 2907807"/>
                <a:gd name="connsiteX1082" fmla="*/ 552349 w 2686756"/>
                <a:gd name="connsiteY1082" fmla="*/ 507826 h 2907807"/>
                <a:gd name="connsiteX1083" fmla="*/ 577975 w 2686756"/>
                <a:gd name="connsiteY1083" fmla="*/ 486861 h 2907807"/>
                <a:gd name="connsiteX1084" fmla="*/ 557008 w 2686756"/>
                <a:gd name="connsiteY1084" fmla="*/ 489190 h 2907807"/>
                <a:gd name="connsiteX1085" fmla="*/ 575645 w 2686756"/>
                <a:gd name="connsiteY1085" fmla="*/ 477543 h 2907807"/>
                <a:gd name="connsiteX1086" fmla="*/ 573316 w 2686756"/>
                <a:gd name="connsiteY1086" fmla="*/ 468225 h 2907807"/>
                <a:gd name="connsiteX1087" fmla="*/ 687466 w 2686756"/>
                <a:gd name="connsiteY1087" fmla="*/ 389023 h 2907807"/>
                <a:gd name="connsiteX1088" fmla="*/ 685136 w 2686756"/>
                <a:gd name="connsiteY1088" fmla="*/ 379705 h 2907807"/>
                <a:gd name="connsiteX1089" fmla="*/ 664170 w 2686756"/>
                <a:gd name="connsiteY1089" fmla="*/ 389023 h 2907807"/>
                <a:gd name="connsiteX1090" fmla="*/ 668829 w 2686756"/>
                <a:gd name="connsiteY1090" fmla="*/ 372716 h 2907807"/>
                <a:gd name="connsiteX1091" fmla="*/ 671159 w 2686756"/>
                <a:gd name="connsiteY1091" fmla="*/ 379705 h 2907807"/>
                <a:gd name="connsiteX1092" fmla="*/ 710762 w 2686756"/>
                <a:gd name="connsiteY1092" fmla="*/ 349422 h 2907807"/>
                <a:gd name="connsiteX1093" fmla="*/ 703773 w 2686756"/>
                <a:gd name="connsiteY1093" fmla="*/ 344763 h 2907807"/>
                <a:gd name="connsiteX1094" fmla="*/ 685136 w 2686756"/>
                <a:gd name="connsiteY1094" fmla="*/ 342433 h 2907807"/>
                <a:gd name="connsiteX1095" fmla="*/ 678148 w 2686756"/>
                <a:gd name="connsiteY1095" fmla="*/ 349422 h 2907807"/>
                <a:gd name="connsiteX1096" fmla="*/ 685136 w 2686756"/>
                <a:gd name="connsiteY1096" fmla="*/ 354081 h 2907807"/>
                <a:gd name="connsiteX1097" fmla="*/ 659511 w 2686756"/>
                <a:gd name="connsiteY1097" fmla="*/ 368057 h 2907807"/>
                <a:gd name="connsiteX1098" fmla="*/ 664170 w 2686756"/>
                <a:gd name="connsiteY1098" fmla="*/ 358740 h 2907807"/>
                <a:gd name="connsiteX1099" fmla="*/ 624567 w 2686756"/>
                <a:gd name="connsiteY1099" fmla="*/ 386693 h 2907807"/>
                <a:gd name="connsiteX1100" fmla="*/ 622237 w 2686756"/>
                <a:gd name="connsiteY1100" fmla="*/ 375046 h 2907807"/>
                <a:gd name="connsiteX1101" fmla="*/ 612919 w 2686756"/>
                <a:gd name="connsiteY1101" fmla="*/ 386693 h 2907807"/>
                <a:gd name="connsiteX1102" fmla="*/ 605930 w 2686756"/>
                <a:gd name="connsiteY1102" fmla="*/ 382034 h 2907807"/>
                <a:gd name="connsiteX1103" fmla="*/ 591952 w 2686756"/>
                <a:gd name="connsiteY1103" fmla="*/ 393682 h 2907807"/>
                <a:gd name="connsiteX1104" fmla="*/ 580304 w 2686756"/>
                <a:gd name="connsiteY1104" fmla="*/ 386693 h 2907807"/>
                <a:gd name="connsiteX1105" fmla="*/ 589623 w 2686756"/>
                <a:gd name="connsiteY1105" fmla="*/ 365728 h 2907807"/>
                <a:gd name="connsiteX1106" fmla="*/ 617578 w 2686756"/>
                <a:gd name="connsiteY1106" fmla="*/ 351751 h 2907807"/>
                <a:gd name="connsiteX1107" fmla="*/ 603600 w 2686756"/>
                <a:gd name="connsiteY1107" fmla="*/ 351751 h 2907807"/>
                <a:gd name="connsiteX1108" fmla="*/ 638544 w 2686756"/>
                <a:gd name="connsiteY1108" fmla="*/ 316809 h 2907807"/>
                <a:gd name="connsiteX1109" fmla="*/ 668829 w 2686756"/>
                <a:gd name="connsiteY1109" fmla="*/ 309821 h 2907807"/>
                <a:gd name="connsiteX1110" fmla="*/ 694455 w 2686756"/>
                <a:gd name="connsiteY1110" fmla="*/ 288855 h 2907807"/>
                <a:gd name="connsiteX1111" fmla="*/ 745706 w 2686756"/>
                <a:gd name="connsiteY1111" fmla="*/ 265560 h 2907807"/>
                <a:gd name="connsiteX1112" fmla="*/ 696566 w 2686756"/>
                <a:gd name="connsiteY1112" fmla="*/ 302577 h 2907807"/>
                <a:gd name="connsiteX1113" fmla="*/ 694920 w 2686756"/>
                <a:gd name="connsiteY1113" fmla="*/ 304962 h 2907807"/>
                <a:gd name="connsiteX1114" fmla="*/ 694455 w 2686756"/>
                <a:gd name="connsiteY1114" fmla="*/ 305162 h 2907807"/>
                <a:gd name="connsiteX1115" fmla="*/ 694802 w 2686756"/>
                <a:gd name="connsiteY1115" fmla="*/ 305133 h 2907807"/>
                <a:gd name="connsiteX1116" fmla="*/ 685136 w 2686756"/>
                <a:gd name="connsiteY1116" fmla="*/ 319138 h 2907807"/>
                <a:gd name="connsiteX1117" fmla="*/ 708432 w 2686756"/>
                <a:gd name="connsiteY1117" fmla="*/ 314479 h 2907807"/>
                <a:gd name="connsiteX1118" fmla="*/ 724740 w 2686756"/>
                <a:gd name="connsiteY1118" fmla="*/ 326127 h 2907807"/>
                <a:gd name="connsiteX1119" fmla="*/ 724740 w 2686756"/>
                <a:gd name="connsiteY1119" fmla="*/ 307491 h 2907807"/>
                <a:gd name="connsiteX1120" fmla="*/ 748036 w 2686756"/>
                <a:gd name="connsiteY1120" fmla="*/ 284196 h 2907807"/>
                <a:gd name="connsiteX1121" fmla="*/ 775991 w 2686756"/>
                <a:gd name="connsiteY1121" fmla="*/ 265560 h 2907807"/>
                <a:gd name="connsiteX1122" fmla="*/ 764343 w 2686756"/>
                <a:gd name="connsiteY1122" fmla="*/ 265560 h 2907807"/>
                <a:gd name="connsiteX1123" fmla="*/ 766672 w 2686756"/>
                <a:gd name="connsiteY1123" fmla="*/ 249254 h 2907807"/>
                <a:gd name="connsiteX1124" fmla="*/ 796957 w 2686756"/>
                <a:gd name="connsiteY1124" fmla="*/ 253913 h 2907807"/>
                <a:gd name="connsiteX1125" fmla="*/ 803946 w 2686756"/>
                <a:gd name="connsiteY1125" fmla="*/ 242266 h 2907807"/>
                <a:gd name="connsiteX1126" fmla="*/ 780650 w 2686756"/>
                <a:gd name="connsiteY1126" fmla="*/ 246925 h 2907807"/>
                <a:gd name="connsiteX1127" fmla="*/ 815594 w 2686756"/>
                <a:gd name="connsiteY1127" fmla="*/ 216641 h 2907807"/>
                <a:gd name="connsiteX1128" fmla="*/ 806276 w 2686756"/>
                <a:gd name="connsiteY1128" fmla="*/ 216641 h 2907807"/>
                <a:gd name="connsiteX1129" fmla="*/ 806276 w 2686756"/>
                <a:gd name="connsiteY1129" fmla="*/ 202665 h 2907807"/>
                <a:gd name="connsiteX1130" fmla="*/ 843549 w 2686756"/>
                <a:gd name="connsiteY1130" fmla="*/ 193347 h 2907807"/>
                <a:gd name="connsiteX1131" fmla="*/ 850538 w 2686756"/>
                <a:gd name="connsiteY1131" fmla="*/ 198006 h 2907807"/>
                <a:gd name="connsiteX1132" fmla="*/ 987985 w 2686756"/>
                <a:gd name="connsiteY1132" fmla="*/ 137439 h 2907807"/>
                <a:gd name="connsiteX1133" fmla="*/ 1048554 w 2686756"/>
                <a:gd name="connsiteY1133" fmla="*/ 139769 h 2907807"/>
                <a:gd name="connsiteX1134" fmla="*/ 1060202 w 2686756"/>
                <a:gd name="connsiteY1134" fmla="*/ 132780 h 2907807"/>
                <a:gd name="connsiteX1135" fmla="*/ 1050884 w 2686756"/>
                <a:gd name="connsiteY1135" fmla="*/ 167722 h 2907807"/>
                <a:gd name="connsiteX1136" fmla="*/ 1067191 w 2686756"/>
                <a:gd name="connsiteY1136" fmla="*/ 167722 h 2907807"/>
                <a:gd name="connsiteX1137" fmla="*/ 1069521 w 2686756"/>
                <a:gd name="connsiteY1137" fmla="*/ 156075 h 2907807"/>
                <a:gd name="connsiteX1138" fmla="*/ 1078839 w 2686756"/>
                <a:gd name="connsiteY1138" fmla="*/ 167722 h 2907807"/>
                <a:gd name="connsiteX1139" fmla="*/ 1099805 w 2686756"/>
                <a:gd name="connsiteY1139" fmla="*/ 165393 h 2907807"/>
                <a:gd name="connsiteX1140" fmla="*/ 1141738 w 2686756"/>
                <a:gd name="connsiteY1140" fmla="*/ 167722 h 2907807"/>
                <a:gd name="connsiteX1141" fmla="*/ 1111453 w 2686756"/>
                <a:gd name="connsiteY1141" fmla="*/ 181699 h 2907807"/>
                <a:gd name="connsiteX1142" fmla="*/ 1111453 w 2686756"/>
                <a:gd name="connsiteY1142" fmla="*/ 174711 h 2907807"/>
                <a:gd name="connsiteX1143" fmla="*/ 1097476 w 2686756"/>
                <a:gd name="connsiteY1143" fmla="*/ 179370 h 2907807"/>
                <a:gd name="connsiteX1144" fmla="*/ 1095146 w 2686756"/>
                <a:gd name="connsiteY1144" fmla="*/ 172381 h 2907807"/>
                <a:gd name="connsiteX1145" fmla="*/ 1083498 w 2686756"/>
                <a:gd name="connsiteY1145" fmla="*/ 181699 h 2907807"/>
                <a:gd name="connsiteX1146" fmla="*/ 1050884 w 2686756"/>
                <a:gd name="connsiteY1146" fmla="*/ 200335 h 2907807"/>
                <a:gd name="connsiteX1147" fmla="*/ 1111453 w 2686756"/>
                <a:gd name="connsiteY1147" fmla="*/ 193347 h 2907807"/>
                <a:gd name="connsiteX1148" fmla="*/ 1111453 w 2686756"/>
                <a:gd name="connsiteY1148" fmla="*/ 200335 h 2907807"/>
                <a:gd name="connsiteX1149" fmla="*/ 1162705 w 2686756"/>
                <a:gd name="connsiteY1149" fmla="*/ 202665 h 2907807"/>
                <a:gd name="connsiteX1150" fmla="*/ 1234922 w 2686756"/>
                <a:gd name="connsiteY1150" fmla="*/ 179370 h 2907807"/>
                <a:gd name="connsiteX1151" fmla="*/ 1181341 w 2686756"/>
                <a:gd name="connsiteY1151" fmla="*/ 181699 h 2907807"/>
                <a:gd name="connsiteX1152" fmla="*/ 1181341 w 2686756"/>
                <a:gd name="connsiteY1152" fmla="*/ 170052 h 2907807"/>
                <a:gd name="connsiteX1153" fmla="*/ 1269866 w 2686756"/>
                <a:gd name="connsiteY1153" fmla="*/ 163063 h 2907807"/>
                <a:gd name="connsiteX1154" fmla="*/ 1253559 w 2686756"/>
                <a:gd name="connsiteY1154" fmla="*/ 158404 h 2907807"/>
                <a:gd name="connsiteX1155" fmla="*/ 1302481 w 2686756"/>
                <a:gd name="connsiteY1155" fmla="*/ 151416 h 2907807"/>
                <a:gd name="connsiteX1156" fmla="*/ 1297821 w 2686756"/>
                <a:gd name="connsiteY1156" fmla="*/ 137439 h 2907807"/>
                <a:gd name="connsiteX1157" fmla="*/ 1279185 w 2686756"/>
                <a:gd name="connsiteY1157" fmla="*/ 132780 h 2907807"/>
                <a:gd name="connsiteX1158" fmla="*/ 1321118 w 2686756"/>
                <a:gd name="connsiteY1158" fmla="*/ 132780 h 2907807"/>
                <a:gd name="connsiteX1159" fmla="*/ 1274525 w 2686756"/>
                <a:gd name="connsiteY1159" fmla="*/ 123462 h 2907807"/>
                <a:gd name="connsiteX1160" fmla="*/ 1318788 w 2686756"/>
                <a:gd name="connsiteY1160" fmla="*/ 116474 h 2907807"/>
                <a:gd name="connsiteX1161" fmla="*/ 1316458 w 2686756"/>
                <a:gd name="connsiteY1161" fmla="*/ 104827 h 2907807"/>
                <a:gd name="connsiteX1162" fmla="*/ 1425950 w 2686756"/>
                <a:gd name="connsiteY1162" fmla="*/ 97838 h 2907807"/>
                <a:gd name="connsiteX1163" fmla="*/ 1442257 w 2686756"/>
                <a:gd name="connsiteY1163" fmla="*/ 114144 h 2907807"/>
                <a:gd name="connsiteX1164" fmla="*/ 1428279 w 2686756"/>
                <a:gd name="connsiteY1164" fmla="*/ 130451 h 2907807"/>
                <a:gd name="connsiteX1165" fmla="*/ 1439927 w 2686756"/>
                <a:gd name="connsiteY1165" fmla="*/ 144428 h 2907807"/>
                <a:gd name="connsiteX1166" fmla="*/ 1437598 w 2686756"/>
                <a:gd name="connsiteY1166" fmla="*/ 107156 h 2907807"/>
                <a:gd name="connsiteX1167" fmla="*/ 1591351 w 2686756"/>
                <a:gd name="connsiteY1167" fmla="*/ 109485 h 2907807"/>
                <a:gd name="connsiteX1168" fmla="*/ 1714820 w 2686756"/>
                <a:gd name="connsiteY1168" fmla="*/ 160734 h 2907807"/>
                <a:gd name="connsiteX1169" fmla="*/ 1752094 w 2686756"/>
                <a:gd name="connsiteY1169" fmla="*/ 172381 h 2907807"/>
                <a:gd name="connsiteX1170" fmla="*/ 1791697 w 2686756"/>
                <a:gd name="connsiteY1170" fmla="*/ 216641 h 2907807"/>
                <a:gd name="connsiteX1171" fmla="*/ 1787038 w 2686756"/>
                <a:gd name="connsiteY1171" fmla="*/ 204994 h 2907807"/>
                <a:gd name="connsiteX1172" fmla="*/ 1835959 w 2686756"/>
                <a:gd name="connsiteY1172" fmla="*/ 221300 h 2907807"/>
                <a:gd name="connsiteX1173" fmla="*/ 1842948 w 2686756"/>
                <a:gd name="connsiteY1173" fmla="*/ 249254 h 2907807"/>
                <a:gd name="connsiteX1174" fmla="*/ 1863915 w 2686756"/>
                <a:gd name="connsiteY1174" fmla="*/ 253913 h 2907807"/>
                <a:gd name="connsiteX1175" fmla="*/ 1866244 w 2686756"/>
                <a:gd name="connsiteY1175" fmla="*/ 244595 h 2907807"/>
                <a:gd name="connsiteX1176" fmla="*/ 1875563 w 2686756"/>
                <a:gd name="connsiteY1176" fmla="*/ 246925 h 2907807"/>
                <a:gd name="connsiteX1177" fmla="*/ 1863915 w 2686756"/>
                <a:gd name="connsiteY1177" fmla="*/ 230618 h 2907807"/>
                <a:gd name="connsiteX1178" fmla="*/ 1896529 w 2686756"/>
                <a:gd name="connsiteY1178" fmla="*/ 246925 h 2907807"/>
                <a:gd name="connsiteX1179" fmla="*/ 1887211 w 2686756"/>
                <a:gd name="connsiteY1179" fmla="*/ 249254 h 2907807"/>
                <a:gd name="connsiteX1180" fmla="*/ 1912836 w 2686756"/>
                <a:gd name="connsiteY1180" fmla="*/ 263231 h 2907807"/>
                <a:gd name="connsiteX1181" fmla="*/ 1924484 w 2686756"/>
                <a:gd name="connsiteY1181" fmla="*/ 291185 h 2907807"/>
                <a:gd name="connsiteX1182" fmla="*/ 1915166 w 2686756"/>
                <a:gd name="connsiteY1182" fmla="*/ 295844 h 2907807"/>
                <a:gd name="connsiteX1183" fmla="*/ 1929143 w 2686756"/>
                <a:gd name="connsiteY1183" fmla="*/ 314479 h 2907807"/>
                <a:gd name="connsiteX1184" fmla="*/ 1924484 w 2686756"/>
                <a:gd name="connsiteY1184" fmla="*/ 323797 h 2907807"/>
                <a:gd name="connsiteX1185" fmla="*/ 1940791 w 2686756"/>
                <a:gd name="connsiteY1185" fmla="*/ 323797 h 2907807"/>
                <a:gd name="connsiteX1186" fmla="*/ 1947780 w 2686756"/>
                <a:gd name="connsiteY1186" fmla="*/ 326127 h 2907807"/>
                <a:gd name="connsiteX1187" fmla="*/ 1943121 w 2686756"/>
                <a:gd name="connsiteY1187" fmla="*/ 319138 h 2907807"/>
                <a:gd name="connsiteX1188" fmla="*/ 1954769 w 2686756"/>
                <a:gd name="connsiteY1188" fmla="*/ 323797 h 2907807"/>
                <a:gd name="connsiteX1189" fmla="*/ 1966417 w 2686756"/>
                <a:gd name="connsiteY1189" fmla="*/ 307491 h 2907807"/>
                <a:gd name="connsiteX1190" fmla="*/ 1978065 w 2686756"/>
                <a:gd name="connsiteY1190" fmla="*/ 309821 h 2907807"/>
                <a:gd name="connsiteX1191" fmla="*/ 1978065 w 2686756"/>
                <a:gd name="connsiteY1191" fmla="*/ 314479 h 2907807"/>
                <a:gd name="connsiteX1192" fmla="*/ 1966417 w 2686756"/>
                <a:gd name="connsiteY1192" fmla="*/ 319138 h 2907807"/>
                <a:gd name="connsiteX1193" fmla="*/ 1978065 w 2686756"/>
                <a:gd name="connsiteY1193" fmla="*/ 323797 h 2907807"/>
                <a:gd name="connsiteX1194" fmla="*/ 1985054 w 2686756"/>
                <a:gd name="connsiteY1194" fmla="*/ 314479 h 2907807"/>
                <a:gd name="connsiteX1195" fmla="*/ 1999031 w 2686756"/>
                <a:gd name="connsiteY1195" fmla="*/ 326127 h 2907807"/>
                <a:gd name="connsiteX1196" fmla="*/ 2003691 w 2686756"/>
                <a:gd name="connsiteY1196" fmla="*/ 319138 h 2907807"/>
                <a:gd name="connsiteX1197" fmla="*/ 2008350 w 2686756"/>
                <a:gd name="connsiteY1197" fmla="*/ 330786 h 2907807"/>
                <a:gd name="connsiteX1198" fmla="*/ 2006020 w 2686756"/>
                <a:gd name="connsiteY1198" fmla="*/ 337774 h 2907807"/>
                <a:gd name="connsiteX1199" fmla="*/ 2033975 w 2686756"/>
                <a:gd name="connsiteY1199" fmla="*/ 354081 h 2907807"/>
                <a:gd name="connsiteX1200" fmla="*/ 2031646 w 2686756"/>
                <a:gd name="connsiteY1200" fmla="*/ 370387 h 2907807"/>
                <a:gd name="connsiteX1201" fmla="*/ 2015339 w 2686756"/>
                <a:gd name="connsiteY1201" fmla="*/ 368057 h 2907807"/>
                <a:gd name="connsiteX1202" fmla="*/ 2010679 w 2686756"/>
                <a:gd name="connsiteY1202" fmla="*/ 377375 h 2907807"/>
                <a:gd name="connsiteX1203" fmla="*/ 2045623 w 2686756"/>
                <a:gd name="connsiteY1203" fmla="*/ 398341 h 2907807"/>
                <a:gd name="connsiteX1204" fmla="*/ 2050283 w 2686756"/>
                <a:gd name="connsiteY1204" fmla="*/ 391352 h 2907807"/>
                <a:gd name="connsiteX1205" fmla="*/ 2031646 w 2686756"/>
                <a:gd name="connsiteY1205" fmla="*/ 370387 h 2907807"/>
                <a:gd name="connsiteX1206" fmla="*/ 2045623 w 2686756"/>
                <a:gd name="connsiteY1206" fmla="*/ 370387 h 2907807"/>
                <a:gd name="connsiteX1207" fmla="*/ 2066590 w 2686756"/>
                <a:gd name="connsiteY1207" fmla="*/ 379705 h 2907807"/>
                <a:gd name="connsiteX1208" fmla="*/ 2096875 w 2686756"/>
                <a:gd name="connsiteY1208" fmla="*/ 407659 h 2907807"/>
                <a:gd name="connsiteX1209" fmla="*/ 2106193 w 2686756"/>
                <a:gd name="connsiteY1209" fmla="*/ 421635 h 2907807"/>
                <a:gd name="connsiteX1210" fmla="*/ 2057271 w 2686756"/>
                <a:gd name="connsiteY1210" fmla="*/ 398341 h 2907807"/>
                <a:gd name="connsiteX1211" fmla="*/ 2057271 w 2686756"/>
                <a:gd name="connsiteY1211" fmla="*/ 414647 h 2907807"/>
                <a:gd name="connsiteX1212" fmla="*/ 2117841 w 2686756"/>
                <a:gd name="connsiteY1212" fmla="*/ 447260 h 2907807"/>
                <a:gd name="connsiteX1213" fmla="*/ 2138807 w 2686756"/>
                <a:gd name="connsiteY1213" fmla="*/ 470554 h 2907807"/>
                <a:gd name="connsiteX1214" fmla="*/ 2127159 w 2686756"/>
                <a:gd name="connsiteY1214" fmla="*/ 454248 h 2907807"/>
                <a:gd name="connsiteX1215" fmla="*/ 2108523 w 2686756"/>
                <a:gd name="connsiteY1215" fmla="*/ 421635 h 2907807"/>
                <a:gd name="connsiteX1216" fmla="*/ 2169092 w 2686756"/>
                <a:gd name="connsiteY1216" fmla="*/ 463566 h 2907807"/>
                <a:gd name="connsiteX1217" fmla="*/ 2162103 w 2686756"/>
                <a:gd name="connsiteY1217" fmla="*/ 465896 h 2907807"/>
                <a:gd name="connsiteX1218" fmla="*/ 2159774 w 2686756"/>
                <a:gd name="connsiteY1218" fmla="*/ 479872 h 2907807"/>
                <a:gd name="connsiteX1219" fmla="*/ 2173751 w 2686756"/>
                <a:gd name="connsiteY1219" fmla="*/ 491520 h 2907807"/>
                <a:gd name="connsiteX1220" fmla="*/ 2176081 w 2686756"/>
                <a:gd name="connsiteY1220" fmla="*/ 505497 h 2907807"/>
                <a:gd name="connsiteX1221" fmla="*/ 2208695 w 2686756"/>
                <a:gd name="connsiteY1221" fmla="*/ 528791 h 2907807"/>
                <a:gd name="connsiteX1222" fmla="*/ 2227332 w 2686756"/>
                <a:gd name="connsiteY1222" fmla="*/ 547427 h 2907807"/>
                <a:gd name="connsiteX1223" fmla="*/ 2248299 w 2686756"/>
                <a:gd name="connsiteY1223" fmla="*/ 561404 h 2907807"/>
                <a:gd name="connsiteX1224" fmla="*/ 2225003 w 2686756"/>
                <a:gd name="connsiteY1224" fmla="*/ 528791 h 2907807"/>
                <a:gd name="connsiteX1225" fmla="*/ 2241310 w 2686756"/>
                <a:gd name="connsiteY1225" fmla="*/ 542768 h 2907807"/>
                <a:gd name="connsiteX1226" fmla="*/ 2259947 w 2686756"/>
                <a:gd name="connsiteY1226" fmla="*/ 547427 h 2907807"/>
                <a:gd name="connsiteX1227" fmla="*/ 2259947 w 2686756"/>
                <a:gd name="connsiteY1227" fmla="*/ 540439 h 2907807"/>
                <a:gd name="connsiteX1228" fmla="*/ 2276254 w 2686756"/>
                <a:gd name="connsiteY1228" fmla="*/ 540439 h 2907807"/>
                <a:gd name="connsiteX1229" fmla="*/ 2283243 w 2686756"/>
                <a:gd name="connsiteY1229" fmla="*/ 554416 h 2907807"/>
                <a:gd name="connsiteX1230" fmla="*/ 2287902 w 2686756"/>
                <a:gd name="connsiteY1230" fmla="*/ 549757 h 2907807"/>
                <a:gd name="connsiteX1231" fmla="*/ 2297220 w 2686756"/>
                <a:gd name="connsiteY1231" fmla="*/ 563734 h 2907807"/>
                <a:gd name="connsiteX1232" fmla="*/ 2287902 w 2686756"/>
                <a:gd name="connsiteY1232" fmla="*/ 561404 h 2907807"/>
                <a:gd name="connsiteX1233" fmla="*/ 2346142 w 2686756"/>
                <a:gd name="connsiteY1233" fmla="*/ 628959 h 2907807"/>
                <a:gd name="connsiteX1234" fmla="*/ 2346142 w 2686756"/>
                <a:gd name="connsiteY1234" fmla="*/ 587028 h 2907807"/>
                <a:gd name="connsiteX1235" fmla="*/ 2325176 w 2686756"/>
                <a:gd name="connsiteY1235" fmla="*/ 566063 h 2907807"/>
                <a:gd name="connsiteX1236" fmla="*/ 2411371 w 2686756"/>
                <a:gd name="connsiteY1236" fmla="*/ 654583 h 2907807"/>
                <a:gd name="connsiteX1237" fmla="*/ 2411371 w 2686756"/>
                <a:gd name="connsiteY1237" fmla="*/ 666231 h 2907807"/>
                <a:gd name="connsiteX1238" fmla="*/ 2423019 w 2686756"/>
                <a:gd name="connsiteY1238" fmla="*/ 666231 h 2907807"/>
                <a:gd name="connsiteX1239" fmla="*/ 2441656 w 2686756"/>
                <a:gd name="connsiteY1239" fmla="*/ 703502 h 2907807"/>
                <a:gd name="connsiteX1240" fmla="*/ 2448644 w 2686756"/>
                <a:gd name="connsiteY1240" fmla="*/ 701173 h 2907807"/>
                <a:gd name="connsiteX1241" fmla="*/ 2378756 w 2686756"/>
                <a:gd name="connsiteY1241" fmla="*/ 612653 h 2907807"/>
                <a:gd name="connsiteX1242" fmla="*/ 2311198 w 2686756"/>
                <a:gd name="connsiteY1242" fmla="*/ 531121 h 2907807"/>
                <a:gd name="connsiteX1243" fmla="*/ 2332164 w 2686756"/>
                <a:gd name="connsiteY1243" fmla="*/ 545098 h 2907807"/>
                <a:gd name="connsiteX1244" fmla="*/ 2441656 w 2686756"/>
                <a:gd name="connsiteY1244" fmla="*/ 673219 h 2907807"/>
                <a:gd name="connsiteX1245" fmla="*/ 2469611 w 2686756"/>
                <a:gd name="connsiteY1245" fmla="*/ 698843 h 2907807"/>
                <a:gd name="connsiteX1246" fmla="*/ 2474270 w 2686756"/>
                <a:gd name="connsiteY1246" fmla="*/ 712820 h 2907807"/>
                <a:gd name="connsiteX1247" fmla="*/ 2567454 w 2686756"/>
                <a:gd name="connsiteY1247" fmla="*/ 903837 h 2907807"/>
                <a:gd name="connsiteX1248" fmla="*/ 2558136 w 2686756"/>
                <a:gd name="connsiteY1248" fmla="*/ 901508 h 2907807"/>
                <a:gd name="connsiteX1249" fmla="*/ 2562795 w 2686756"/>
                <a:gd name="connsiteY1249" fmla="*/ 922473 h 2907807"/>
                <a:gd name="connsiteX1250" fmla="*/ 2551147 w 2686756"/>
                <a:gd name="connsiteY1250" fmla="*/ 901508 h 2907807"/>
                <a:gd name="connsiteX1251" fmla="*/ 2553476 w 2686756"/>
                <a:gd name="connsiteY1251" fmla="*/ 934120 h 2907807"/>
                <a:gd name="connsiteX1252" fmla="*/ 2546488 w 2686756"/>
                <a:gd name="connsiteY1252" fmla="*/ 929461 h 2907807"/>
                <a:gd name="connsiteX1253" fmla="*/ 2574443 w 2686756"/>
                <a:gd name="connsiteY1253" fmla="*/ 1024970 h 2907807"/>
                <a:gd name="connsiteX1254" fmla="*/ 2579102 w 2686756"/>
                <a:gd name="connsiteY1254" fmla="*/ 1024970 h 2907807"/>
                <a:gd name="connsiteX1255" fmla="*/ 2569784 w 2686756"/>
                <a:gd name="connsiteY1255" fmla="*/ 941109 h 2907807"/>
                <a:gd name="connsiteX1256" fmla="*/ 2604728 w 2686756"/>
                <a:gd name="connsiteY1256" fmla="*/ 1052924 h 2907807"/>
                <a:gd name="connsiteX1257" fmla="*/ 2609387 w 2686756"/>
                <a:gd name="connsiteY1257" fmla="*/ 1057583 h 2907807"/>
                <a:gd name="connsiteX1258" fmla="*/ 2610443 w 2686756"/>
                <a:gd name="connsiteY1258" fmla="*/ 1036981 h 2907807"/>
                <a:gd name="connsiteX1259" fmla="*/ 2606226 w 2686756"/>
                <a:gd name="connsiteY1259" fmla="*/ 1019417 h 2907807"/>
                <a:gd name="connsiteX1260" fmla="*/ 2621326 w 2686756"/>
                <a:gd name="connsiteY1260" fmla="*/ 1069230 h 2907807"/>
                <a:gd name="connsiteX1261" fmla="*/ 2644331 w 2686756"/>
                <a:gd name="connsiteY1261" fmla="*/ 1169398 h 2907807"/>
                <a:gd name="connsiteX1262" fmla="*/ 2642001 w 2686756"/>
                <a:gd name="connsiteY1262" fmla="*/ 1136785 h 2907807"/>
                <a:gd name="connsiteX1263" fmla="*/ 2660638 w 2686756"/>
                <a:gd name="connsiteY1263" fmla="*/ 1174057 h 2907807"/>
                <a:gd name="connsiteX1264" fmla="*/ 2662968 w 2686756"/>
                <a:gd name="connsiteY1264" fmla="*/ 1164739 h 2907807"/>
                <a:gd name="connsiteX1265" fmla="*/ 2683934 w 2686756"/>
                <a:gd name="connsiteY1265" fmla="*/ 1267236 h 2907807"/>
                <a:gd name="connsiteX1266" fmla="*/ 2681605 w 2686756"/>
                <a:gd name="connsiteY1266" fmla="*/ 1274224 h 2907807"/>
                <a:gd name="connsiteX1267" fmla="*/ 2674616 w 2686756"/>
                <a:gd name="connsiteY1267" fmla="*/ 1423311 h 2907807"/>
                <a:gd name="connsiteX1268" fmla="*/ 2655979 w 2686756"/>
                <a:gd name="connsiteY1268" fmla="*/ 1514160 h 2907807"/>
                <a:gd name="connsiteX1269" fmla="*/ 2653649 w 2686756"/>
                <a:gd name="connsiteY1269" fmla="*/ 1593362 h 2907807"/>
                <a:gd name="connsiteX1270" fmla="*/ 2569784 w 2686756"/>
                <a:gd name="connsiteY1270" fmla="*/ 1847276 h 2907807"/>
                <a:gd name="connsiteX1271" fmla="*/ 2544158 w 2686756"/>
                <a:gd name="connsiteY1271" fmla="*/ 1921819 h 2907807"/>
                <a:gd name="connsiteX1272" fmla="*/ 2530180 w 2686756"/>
                <a:gd name="connsiteY1272" fmla="*/ 1956761 h 2907807"/>
                <a:gd name="connsiteX1273" fmla="*/ 2513873 w 2686756"/>
                <a:gd name="connsiteY1273" fmla="*/ 1949773 h 2907807"/>
                <a:gd name="connsiteX1274" fmla="*/ 2492907 w 2686756"/>
                <a:gd name="connsiteY1274" fmla="*/ 1996362 h 2907807"/>
                <a:gd name="connsiteX1275" fmla="*/ 2495236 w 2686756"/>
                <a:gd name="connsiteY1275" fmla="*/ 2010339 h 2907807"/>
                <a:gd name="connsiteX1276" fmla="*/ 2478929 w 2686756"/>
                <a:gd name="connsiteY1276" fmla="*/ 2049940 h 2907807"/>
                <a:gd name="connsiteX1277" fmla="*/ 2453304 w 2686756"/>
                <a:gd name="connsiteY1277" fmla="*/ 2073235 h 2907807"/>
                <a:gd name="connsiteX1278" fmla="*/ 2420689 w 2686756"/>
                <a:gd name="connsiteY1278" fmla="*/ 2133801 h 2907807"/>
                <a:gd name="connsiteX1279" fmla="*/ 2411371 w 2686756"/>
                <a:gd name="connsiteY1279" fmla="*/ 2131472 h 2907807"/>
                <a:gd name="connsiteX1280" fmla="*/ 2416030 w 2686756"/>
                <a:gd name="connsiteY1280" fmla="*/ 2140790 h 2907807"/>
                <a:gd name="connsiteX1281" fmla="*/ 2374097 w 2686756"/>
                <a:gd name="connsiteY1281" fmla="*/ 2210674 h 2907807"/>
                <a:gd name="connsiteX1282" fmla="*/ 2369438 w 2686756"/>
                <a:gd name="connsiteY1282" fmla="*/ 2238628 h 2907807"/>
                <a:gd name="connsiteX1283" fmla="*/ 2369438 w 2686756"/>
                <a:gd name="connsiteY1283" fmla="*/ 2224651 h 2907807"/>
                <a:gd name="connsiteX1284" fmla="*/ 2355460 w 2686756"/>
                <a:gd name="connsiteY1284" fmla="*/ 2231639 h 2907807"/>
                <a:gd name="connsiteX1285" fmla="*/ 2350801 w 2686756"/>
                <a:gd name="connsiteY1285" fmla="*/ 2287547 h 2907807"/>
                <a:gd name="connsiteX1286" fmla="*/ 2341483 w 2686756"/>
                <a:gd name="connsiteY1286" fmla="*/ 2306183 h 2907807"/>
                <a:gd name="connsiteX1287" fmla="*/ 2329835 w 2686756"/>
                <a:gd name="connsiteY1287" fmla="*/ 2306183 h 2907807"/>
                <a:gd name="connsiteX1288" fmla="*/ 2339153 w 2686756"/>
                <a:gd name="connsiteY1288" fmla="*/ 2285217 h 2907807"/>
                <a:gd name="connsiteX1289" fmla="*/ 2334494 w 2686756"/>
                <a:gd name="connsiteY1289" fmla="*/ 2280558 h 2907807"/>
                <a:gd name="connsiteX1290" fmla="*/ 2329835 w 2686756"/>
                <a:gd name="connsiteY1290" fmla="*/ 2287547 h 2907807"/>
                <a:gd name="connsiteX1291" fmla="*/ 2332164 w 2686756"/>
                <a:gd name="connsiteY1291" fmla="*/ 2264252 h 2907807"/>
                <a:gd name="connsiteX1292" fmla="*/ 2339153 w 2686756"/>
                <a:gd name="connsiteY1292" fmla="*/ 2271240 h 2907807"/>
                <a:gd name="connsiteX1293" fmla="*/ 2332164 w 2686756"/>
                <a:gd name="connsiteY1293" fmla="*/ 2264252 h 2907807"/>
                <a:gd name="connsiteX1294" fmla="*/ 2322846 w 2686756"/>
                <a:gd name="connsiteY1294" fmla="*/ 2289876 h 2907807"/>
                <a:gd name="connsiteX1295" fmla="*/ 2313528 w 2686756"/>
                <a:gd name="connsiteY1295" fmla="*/ 2294535 h 2907807"/>
                <a:gd name="connsiteX1296" fmla="*/ 2313528 w 2686756"/>
                <a:gd name="connsiteY1296" fmla="*/ 2303853 h 2907807"/>
                <a:gd name="connsiteX1297" fmla="*/ 2301880 w 2686756"/>
                <a:gd name="connsiteY1297" fmla="*/ 2303853 h 2907807"/>
                <a:gd name="connsiteX1298" fmla="*/ 2313528 w 2686756"/>
                <a:gd name="connsiteY1298" fmla="*/ 2264252 h 2907807"/>
                <a:gd name="connsiteX1299" fmla="*/ 2269265 w 2686756"/>
                <a:gd name="connsiteY1299" fmla="*/ 2329477 h 2907807"/>
                <a:gd name="connsiteX1300" fmla="*/ 2231991 w 2686756"/>
                <a:gd name="connsiteY1300" fmla="*/ 2350443 h 2907807"/>
                <a:gd name="connsiteX1301" fmla="*/ 2234273 w 2686756"/>
                <a:gd name="connsiteY1301" fmla="*/ 2361851 h 2907807"/>
                <a:gd name="connsiteX1302" fmla="*/ 2227332 w 2686756"/>
                <a:gd name="connsiteY1302" fmla="*/ 2362090 h 2907807"/>
                <a:gd name="connsiteX1303" fmla="*/ 2229662 w 2686756"/>
                <a:gd name="connsiteY1303" fmla="*/ 2376067 h 2907807"/>
                <a:gd name="connsiteX1304" fmla="*/ 2199377 w 2686756"/>
                <a:gd name="connsiteY1304" fmla="*/ 2392373 h 2907807"/>
                <a:gd name="connsiteX1305" fmla="*/ 2199377 w 2686756"/>
                <a:gd name="connsiteY1305" fmla="*/ 2385385 h 2907807"/>
                <a:gd name="connsiteX1306" fmla="*/ 2176081 w 2686756"/>
                <a:gd name="connsiteY1306" fmla="*/ 2385385 h 2907807"/>
                <a:gd name="connsiteX1307" fmla="*/ 2178411 w 2686756"/>
                <a:gd name="connsiteY1307" fmla="*/ 2366749 h 2907807"/>
                <a:gd name="connsiteX1308" fmla="*/ 2122500 w 2686756"/>
                <a:gd name="connsiteY1308" fmla="*/ 2415668 h 2907807"/>
                <a:gd name="connsiteX1309" fmla="*/ 2127159 w 2686756"/>
                <a:gd name="connsiteY1309" fmla="*/ 2424986 h 2907807"/>
                <a:gd name="connsiteX1310" fmla="*/ 2157444 w 2686756"/>
                <a:gd name="connsiteY1310" fmla="*/ 2401691 h 2907807"/>
                <a:gd name="connsiteX1311" fmla="*/ 2159774 w 2686756"/>
                <a:gd name="connsiteY1311" fmla="*/ 2408680 h 2907807"/>
                <a:gd name="connsiteX1312" fmla="*/ 2131819 w 2686756"/>
                <a:gd name="connsiteY1312" fmla="*/ 2422656 h 2907807"/>
                <a:gd name="connsiteX1313" fmla="*/ 2134148 w 2686756"/>
                <a:gd name="connsiteY1313" fmla="*/ 2429645 h 2907807"/>
                <a:gd name="connsiteX1314" fmla="*/ 2080567 w 2686756"/>
                <a:gd name="connsiteY1314" fmla="*/ 2473905 h 2907807"/>
                <a:gd name="connsiteX1315" fmla="*/ 2066590 w 2686756"/>
                <a:gd name="connsiteY1315" fmla="*/ 2466916 h 2907807"/>
                <a:gd name="connsiteX1316" fmla="*/ 2057271 w 2686756"/>
                <a:gd name="connsiteY1316" fmla="*/ 2473905 h 2907807"/>
                <a:gd name="connsiteX1317" fmla="*/ 2047953 w 2686756"/>
                <a:gd name="connsiteY1317" fmla="*/ 2457599 h 2907807"/>
                <a:gd name="connsiteX1318" fmla="*/ 1985054 w 2686756"/>
                <a:gd name="connsiteY1318" fmla="*/ 2518165 h 2907807"/>
                <a:gd name="connsiteX1319" fmla="*/ 2003691 w 2686756"/>
                <a:gd name="connsiteY1319" fmla="*/ 2518165 h 2907807"/>
                <a:gd name="connsiteX1320" fmla="*/ 1926814 w 2686756"/>
                <a:gd name="connsiteY1320" fmla="*/ 2539130 h 2907807"/>
                <a:gd name="connsiteX1321" fmla="*/ 1954769 w 2686756"/>
                <a:gd name="connsiteY1321" fmla="*/ 2515835 h 2907807"/>
                <a:gd name="connsiteX1322" fmla="*/ 1947780 w 2686756"/>
                <a:gd name="connsiteY1322" fmla="*/ 2513506 h 2907807"/>
                <a:gd name="connsiteX1323" fmla="*/ 1954769 w 2686756"/>
                <a:gd name="connsiteY1323" fmla="*/ 2499529 h 2907807"/>
                <a:gd name="connsiteX1324" fmla="*/ 1971076 w 2686756"/>
                <a:gd name="connsiteY1324" fmla="*/ 2504188 h 2907807"/>
                <a:gd name="connsiteX1325" fmla="*/ 1978065 w 2686756"/>
                <a:gd name="connsiteY1325" fmla="*/ 2494870 h 2907807"/>
                <a:gd name="connsiteX1326" fmla="*/ 1975735 w 2686756"/>
                <a:gd name="connsiteY1326" fmla="*/ 2494870 h 2907807"/>
                <a:gd name="connsiteX1327" fmla="*/ 2013009 w 2686756"/>
                <a:gd name="connsiteY1327" fmla="*/ 2469246 h 2907807"/>
                <a:gd name="connsiteX1328" fmla="*/ 2092215 w 2686756"/>
                <a:gd name="connsiteY1328" fmla="*/ 2401691 h 2907807"/>
                <a:gd name="connsiteX1329" fmla="*/ 1975735 w 2686756"/>
                <a:gd name="connsiteY1329" fmla="*/ 2469246 h 2907807"/>
                <a:gd name="connsiteX1330" fmla="*/ 1805675 w 2686756"/>
                <a:gd name="connsiteY1330" fmla="*/ 2513506 h 2907807"/>
                <a:gd name="connsiteX1331" fmla="*/ 1761412 w 2686756"/>
                <a:gd name="connsiteY1331" fmla="*/ 2536801 h 2907807"/>
                <a:gd name="connsiteX1332" fmla="*/ 1761412 w 2686756"/>
                <a:gd name="connsiteY1332" fmla="*/ 2518165 h 2907807"/>
                <a:gd name="connsiteX1333" fmla="*/ 1770731 w 2686756"/>
                <a:gd name="connsiteY1333" fmla="*/ 2506518 h 2907807"/>
                <a:gd name="connsiteX1334" fmla="*/ 1791697 w 2686756"/>
                <a:gd name="connsiteY1334" fmla="*/ 2501859 h 2907807"/>
                <a:gd name="connsiteX1335" fmla="*/ 1798686 w 2686756"/>
                <a:gd name="connsiteY1335" fmla="*/ 2508847 h 2907807"/>
                <a:gd name="connsiteX1336" fmla="*/ 1847607 w 2686756"/>
                <a:gd name="connsiteY1336" fmla="*/ 2487882 h 2907807"/>
                <a:gd name="connsiteX1337" fmla="*/ 1933803 w 2686756"/>
                <a:gd name="connsiteY1337" fmla="*/ 2457599 h 2907807"/>
                <a:gd name="connsiteX1338" fmla="*/ 1936132 w 2686756"/>
                <a:gd name="connsiteY1338" fmla="*/ 2436633 h 2907807"/>
                <a:gd name="connsiteX1339" fmla="*/ 1903518 w 2686756"/>
                <a:gd name="connsiteY1339" fmla="*/ 2445951 h 2907807"/>
                <a:gd name="connsiteX1340" fmla="*/ 1912836 w 2686756"/>
                <a:gd name="connsiteY1340" fmla="*/ 2448281 h 2907807"/>
                <a:gd name="connsiteX1341" fmla="*/ 1870903 w 2686756"/>
                <a:gd name="connsiteY1341" fmla="*/ 2462258 h 2907807"/>
                <a:gd name="connsiteX1342" fmla="*/ 1845278 w 2686756"/>
                <a:gd name="connsiteY1342" fmla="*/ 2476234 h 2907807"/>
                <a:gd name="connsiteX1343" fmla="*/ 1856926 w 2686756"/>
                <a:gd name="connsiteY1343" fmla="*/ 2464587 h 2907807"/>
                <a:gd name="connsiteX1344" fmla="*/ 1721809 w 2686756"/>
                <a:gd name="connsiteY1344" fmla="*/ 2494870 h 2907807"/>
                <a:gd name="connsiteX1345" fmla="*/ 1742775 w 2686756"/>
                <a:gd name="connsiteY1345" fmla="*/ 2478564 h 2907807"/>
                <a:gd name="connsiteX1346" fmla="*/ 1721809 w 2686756"/>
                <a:gd name="connsiteY1346" fmla="*/ 2478564 h 2907807"/>
                <a:gd name="connsiteX1347" fmla="*/ 1742775 w 2686756"/>
                <a:gd name="connsiteY1347" fmla="*/ 2469246 h 2907807"/>
                <a:gd name="connsiteX1348" fmla="*/ 1749764 w 2686756"/>
                <a:gd name="connsiteY1348" fmla="*/ 2478564 h 2907807"/>
                <a:gd name="connsiteX1349" fmla="*/ 1775390 w 2686756"/>
                <a:gd name="connsiteY1349" fmla="*/ 2466916 h 2907807"/>
                <a:gd name="connsiteX1350" fmla="*/ 1780049 w 2686756"/>
                <a:gd name="connsiteY1350" fmla="*/ 2473905 h 2907807"/>
                <a:gd name="connsiteX1351" fmla="*/ 1810334 w 2686756"/>
                <a:gd name="connsiteY1351" fmla="*/ 2450610 h 2907807"/>
                <a:gd name="connsiteX1352" fmla="*/ 1810334 w 2686756"/>
                <a:gd name="connsiteY1352" fmla="*/ 2441292 h 2907807"/>
                <a:gd name="connsiteX1353" fmla="*/ 1842948 w 2686756"/>
                <a:gd name="connsiteY1353" fmla="*/ 2443622 h 2907807"/>
                <a:gd name="connsiteX1354" fmla="*/ 1891870 w 2686756"/>
                <a:gd name="connsiteY1354" fmla="*/ 2399362 h 2907807"/>
                <a:gd name="connsiteX1355" fmla="*/ 1873233 w 2686756"/>
                <a:gd name="connsiteY1355" fmla="*/ 2397032 h 2907807"/>
                <a:gd name="connsiteX1356" fmla="*/ 1873233 w 2686756"/>
                <a:gd name="connsiteY1356" fmla="*/ 2362090 h 2907807"/>
                <a:gd name="connsiteX1357" fmla="*/ 1740446 w 2686756"/>
                <a:gd name="connsiteY1357" fmla="*/ 2404021 h 2907807"/>
                <a:gd name="connsiteX1358" fmla="*/ 1731127 w 2686756"/>
                <a:gd name="connsiteY1358" fmla="*/ 2415668 h 2907807"/>
                <a:gd name="connsiteX1359" fmla="*/ 1712491 w 2686756"/>
                <a:gd name="connsiteY1359" fmla="*/ 2411009 h 2907807"/>
                <a:gd name="connsiteX1360" fmla="*/ 1651921 w 2686756"/>
                <a:gd name="connsiteY1360" fmla="*/ 2427315 h 2907807"/>
                <a:gd name="connsiteX1361" fmla="*/ 1635614 w 2686756"/>
                <a:gd name="connsiteY1361" fmla="*/ 2413338 h 2907807"/>
                <a:gd name="connsiteX1362" fmla="*/ 1707831 w 2686756"/>
                <a:gd name="connsiteY1362" fmla="*/ 2371408 h 2907807"/>
                <a:gd name="connsiteX1363" fmla="*/ 1700842 w 2686756"/>
                <a:gd name="connsiteY1363" fmla="*/ 2369078 h 2907807"/>
                <a:gd name="connsiteX1364" fmla="*/ 1710161 w 2686756"/>
                <a:gd name="connsiteY1364" fmla="*/ 2364419 h 2907807"/>
                <a:gd name="connsiteX1365" fmla="*/ 1707831 w 2686756"/>
                <a:gd name="connsiteY1365" fmla="*/ 2362090 h 2907807"/>
                <a:gd name="connsiteX1366" fmla="*/ 1782379 w 2686756"/>
                <a:gd name="connsiteY1366" fmla="*/ 2329477 h 2907807"/>
                <a:gd name="connsiteX1367" fmla="*/ 1766071 w 2686756"/>
                <a:gd name="connsiteY1367" fmla="*/ 2341125 h 2907807"/>
                <a:gd name="connsiteX1368" fmla="*/ 1773060 w 2686756"/>
                <a:gd name="connsiteY1368" fmla="*/ 2359761 h 2907807"/>
                <a:gd name="connsiteX1369" fmla="*/ 1812663 w 2686756"/>
                <a:gd name="connsiteY1369" fmla="*/ 2324818 h 2907807"/>
                <a:gd name="connsiteX1370" fmla="*/ 1842948 w 2686756"/>
                <a:gd name="connsiteY1370" fmla="*/ 2315500 h 2907807"/>
                <a:gd name="connsiteX1371" fmla="*/ 1838289 w 2686756"/>
                <a:gd name="connsiteY1371" fmla="*/ 2313171 h 2907807"/>
                <a:gd name="connsiteX1372" fmla="*/ 1875563 w 2686756"/>
                <a:gd name="connsiteY1372" fmla="*/ 2280558 h 2907807"/>
                <a:gd name="connsiteX1373" fmla="*/ 1859255 w 2686756"/>
                <a:gd name="connsiteY1373" fmla="*/ 2296865 h 2907807"/>
                <a:gd name="connsiteX1374" fmla="*/ 1856926 w 2686756"/>
                <a:gd name="connsiteY1374" fmla="*/ 2310841 h 2907807"/>
                <a:gd name="connsiteX1375" fmla="*/ 1887211 w 2686756"/>
                <a:gd name="connsiteY1375" fmla="*/ 2294535 h 2907807"/>
                <a:gd name="connsiteX1376" fmla="*/ 1894199 w 2686756"/>
                <a:gd name="connsiteY1376" fmla="*/ 2303853 h 2907807"/>
                <a:gd name="connsiteX1377" fmla="*/ 1952439 w 2686756"/>
                <a:gd name="connsiteY1377" fmla="*/ 2252605 h 2907807"/>
                <a:gd name="connsiteX1378" fmla="*/ 1952439 w 2686756"/>
                <a:gd name="connsiteY1378" fmla="*/ 2247946 h 2907807"/>
                <a:gd name="connsiteX1379" fmla="*/ 2075908 w 2686756"/>
                <a:gd name="connsiteY1379" fmla="*/ 2161755 h 2907807"/>
                <a:gd name="connsiteX1380" fmla="*/ 2075908 w 2686756"/>
                <a:gd name="connsiteY1380" fmla="*/ 2147778 h 2907807"/>
                <a:gd name="connsiteX1381" fmla="*/ 2036305 w 2686756"/>
                <a:gd name="connsiteY1381" fmla="*/ 2147778 h 2907807"/>
                <a:gd name="connsiteX1382" fmla="*/ 2029316 w 2686756"/>
                <a:gd name="connsiteY1382" fmla="*/ 2161755 h 2907807"/>
                <a:gd name="connsiteX1383" fmla="*/ 2015339 w 2686756"/>
                <a:gd name="connsiteY1383" fmla="*/ 2164084 h 2907807"/>
                <a:gd name="connsiteX1384" fmla="*/ 1989713 w 2686756"/>
                <a:gd name="connsiteY1384" fmla="*/ 2166414 h 2907807"/>
                <a:gd name="connsiteX1385" fmla="*/ 1994372 w 2686756"/>
                <a:gd name="connsiteY1385" fmla="*/ 2182720 h 2907807"/>
                <a:gd name="connsiteX1386" fmla="*/ 1964087 w 2686756"/>
                <a:gd name="connsiteY1386" fmla="*/ 2203686 h 2907807"/>
                <a:gd name="connsiteX1387" fmla="*/ 1964087 w 2686756"/>
                <a:gd name="connsiteY1387" fmla="*/ 2215333 h 2907807"/>
                <a:gd name="connsiteX1388" fmla="*/ 1896529 w 2686756"/>
                <a:gd name="connsiteY1388" fmla="*/ 2254934 h 2907807"/>
                <a:gd name="connsiteX1389" fmla="*/ 1877892 w 2686756"/>
                <a:gd name="connsiteY1389" fmla="*/ 2266581 h 2907807"/>
                <a:gd name="connsiteX1390" fmla="*/ 1824311 w 2686756"/>
                <a:gd name="connsiteY1390" fmla="*/ 2282888 h 2907807"/>
                <a:gd name="connsiteX1391" fmla="*/ 1770731 w 2686756"/>
                <a:gd name="connsiteY1391" fmla="*/ 2317830 h 2907807"/>
                <a:gd name="connsiteX1392" fmla="*/ 1770731 w 2686756"/>
                <a:gd name="connsiteY1392" fmla="*/ 2310841 h 2907807"/>
                <a:gd name="connsiteX1393" fmla="*/ 1717150 w 2686756"/>
                <a:gd name="connsiteY1393" fmla="*/ 2329477 h 2907807"/>
                <a:gd name="connsiteX1394" fmla="*/ 1686865 w 2686756"/>
                <a:gd name="connsiteY1394" fmla="*/ 2336466 h 2907807"/>
                <a:gd name="connsiteX1395" fmla="*/ 1693854 w 2686756"/>
                <a:gd name="connsiteY1395" fmla="*/ 2329477 h 2907807"/>
                <a:gd name="connsiteX1396" fmla="*/ 1640273 w 2686756"/>
                <a:gd name="connsiteY1396" fmla="*/ 2334136 h 2907807"/>
                <a:gd name="connsiteX1397" fmla="*/ 1677546 w 2686756"/>
                <a:gd name="connsiteY1397" fmla="*/ 2313171 h 2907807"/>
                <a:gd name="connsiteX1398" fmla="*/ 1609988 w 2686756"/>
                <a:gd name="connsiteY1398" fmla="*/ 2338795 h 2907807"/>
                <a:gd name="connsiteX1399" fmla="*/ 1640273 w 2686756"/>
                <a:gd name="connsiteY1399" fmla="*/ 2334136 h 2907807"/>
                <a:gd name="connsiteX1400" fmla="*/ 1586692 w 2686756"/>
                <a:gd name="connsiteY1400" fmla="*/ 2345784 h 2907807"/>
                <a:gd name="connsiteX1401" fmla="*/ 1596010 w 2686756"/>
                <a:gd name="connsiteY1401" fmla="*/ 2336466 h 2907807"/>
                <a:gd name="connsiteX1402" fmla="*/ 1568055 w 2686756"/>
                <a:gd name="connsiteY1402" fmla="*/ 2320159 h 2907807"/>
                <a:gd name="connsiteX1403" fmla="*/ 1668228 w 2686756"/>
                <a:gd name="connsiteY1403" fmla="*/ 2287547 h 2907807"/>
                <a:gd name="connsiteX1404" fmla="*/ 1598340 w 2686756"/>
                <a:gd name="connsiteY1404" fmla="*/ 2296865 h 2907807"/>
                <a:gd name="connsiteX1405" fmla="*/ 1628625 w 2686756"/>
                <a:gd name="connsiteY1405" fmla="*/ 2278229 h 2907807"/>
                <a:gd name="connsiteX1406" fmla="*/ 1628625 w 2686756"/>
                <a:gd name="connsiteY1406" fmla="*/ 2282888 h 2907807"/>
                <a:gd name="connsiteX1407" fmla="*/ 1679876 w 2686756"/>
                <a:gd name="connsiteY1407" fmla="*/ 2259593 h 2907807"/>
                <a:gd name="connsiteX1408" fmla="*/ 1693854 w 2686756"/>
                <a:gd name="connsiteY1408" fmla="*/ 2226980 h 2907807"/>
                <a:gd name="connsiteX1409" fmla="*/ 1808004 w 2686756"/>
                <a:gd name="connsiteY1409" fmla="*/ 2166414 h 2907807"/>
                <a:gd name="connsiteX1410" fmla="*/ 1805675 w 2686756"/>
                <a:gd name="connsiteY1410" fmla="*/ 2175732 h 2907807"/>
                <a:gd name="connsiteX1411" fmla="*/ 1821982 w 2686756"/>
                <a:gd name="connsiteY1411" fmla="*/ 2168743 h 2907807"/>
                <a:gd name="connsiteX1412" fmla="*/ 1824311 w 2686756"/>
                <a:gd name="connsiteY1412" fmla="*/ 2185050 h 2907807"/>
                <a:gd name="connsiteX1413" fmla="*/ 1882551 w 2686756"/>
                <a:gd name="connsiteY1413" fmla="*/ 2143119 h 2907807"/>
                <a:gd name="connsiteX1414" fmla="*/ 1971076 w 2686756"/>
                <a:gd name="connsiteY1414" fmla="*/ 2101189 h 2907807"/>
                <a:gd name="connsiteX1415" fmla="*/ 1982724 w 2686756"/>
                <a:gd name="connsiteY1415" fmla="*/ 2082553 h 2907807"/>
                <a:gd name="connsiteX1416" fmla="*/ 1994372 w 2686756"/>
                <a:gd name="connsiteY1416" fmla="*/ 2075564 h 2907807"/>
                <a:gd name="connsiteX1417" fmla="*/ 1971076 w 2686756"/>
                <a:gd name="connsiteY1417" fmla="*/ 2084882 h 2907807"/>
                <a:gd name="connsiteX1418" fmla="*/ 1975735 w 2686756"/>
                <a:gd name="connsiteY1418" fmla="*/ 2066246 h 2907807"/>
                <a:gd name="connsiteX1419" fmla="*/ 2010679 w 2686756"/>
                <a:gd name="connsiteY1419" fmla="*/ 2049940 h 2907807"/>
                <a:gd name="connsiteX1420" fmla="*/ 2008350 w 2686756"/>
                <a:gd name="connsiteY1420" fmla="*/ 2038293 h 2907807"/>
                <a:gd name="connsiteX1421" fmla="*/ 1975735 w 2686756"/>
                <a:gd name="connsiteY1421" fmla="*/ 2038293 h 2907807"/>
                <a:gd name="connsiteX1422" fmla="*/ 1954769 w 2686756"/>
                <a:gd name="connsiteY1422" fmla="*/ 2056929 h 2907807"/>
                <a:gd name="connsiteX1423" fmla="*/ 1945451 w 2686756"/>
                <a:gd name="connsiteY1423" fmla="*/ 2059258 h 2907807"/>
                <a:gd name="connsiteX1424" fmla="*/ 1945451 w 2686756"/>
                <a:gd name="connsiteY1424" fmla="*/ 2073235 h 2907807"/>
                <a:gd name="connsiteX1425" fmla="*/ 1929143 w 2686756"/>
                <a:gd name="connsiteY1425" fmla="*/ 2070905 h 2907807"/>
                <a:gd name="connsiteX1426" fmla="*/ 1933803 w 2686756"/>
                <a:gd name="connsiteY1426" fmla="*/ 2066246 h 2907807"/>
                <a:gd name="connsiteX1427" fmla="*/ 1873233 w 2686756"/>
                <a:gd name="connsiteY1427" fmla="*/ 2105847 h 2907807"/>
                <a:gd name="connsiteX1428" fmla="*/ 1866244 w 2686756"/>
                <a:gd name="connsiteY1428" fmla="*/ 2108177 h 2907807"/>
                <a:gd name="connsiteX1429" fmla="*/ 1812663 w 2686756"/>
                <a:gd name="connsiteY1429" fmla="*/ 2138460 h 2907807"/>
                <a:gd name="connsiteX1430" fmla="*/ 1766071 w 2686756"/>
                <a:gd name="connsiteY1430" fmla="*/ 2175732 h 2907807"/>
                <a:gd name="connsiteX1431" fmla="*/ 1763742 w 2686756"/>
                <a:gd name="connsiteY1431" fmla="*/ 2164084 h 2907807"/>
                <a:gd name="connsiteX1432" fmla="*/ 1749764 w 2686756"/>
                <a:gd name="connsiteY1432" fmla="*/ 2175732 h 2907807"/>
                <a:gd name="connsiteX1433" fmla="*/ 1721809 w 2686756"/>
                <a:gd name="connsiteY1433" fmla="*/ 2199027 h 2907807"/>
                <a:gd name="connsiteX1434" fmla="*/ 1721809 w 2686756"/>
                <a:gd name="connsiteY1434" fmla="*/ 2187379 h 2907807"/>
                <a:gd name="connsiteX1435" fmla="*/ 1670558 w 2686756"/>
                <a:gd name="connsiteY1435" fmla="*/ 2219992 h 2907807"/>
                <a:gd name="connsiteX1436" fmla="*/ 1665898 w 2686756"/>
                <a:gd name="connsiteY1436" fmla="*/ 2215333 h 2907807"/>
                <a:gd name="connsiteX1437" fmla="*/ 1623966 w 2686756"/>
                <a:gd name="connsiteY1437" fmla="*/ 2229310 h 2907807"/>
                <a:gd name="connsiteX1438" fmla="*/ 1626295 w 2686756"/>
                <a:gd name="connsiteY1438" fmla="*/ 2222321 h 2907807"/>
                <a:gd name="connsiteX1439" fmla="*/ 1637943 w 2686756"/>
                <a:gd name="connsiteY1439" fmla="*/ 2222321 h 2907807"/>
                <a:gd name="connsiteX1440" fmla="*/ 1640273 w 2686756"/>
                <a:gd name="connsiteY1440" fmla="*/ 2215333 h 2907807"/>
                <a:gd name="connsiteX1441" fmla="*/ 1644932 w 2686756"/>
                <a:gd name="connsiteY1441" fmla="*/ 2219992 h 2907807"/>
                <a:gd name="connsiteX1442" fmla="*/ 1658910 w 2686756"/>
                <a:gd name="connsiteY1442" fmla="*/ 2210674 h 2907807"/>
                <a:gd name="connsiteX1443" fmla="*/ 1654250 w 2686756"/>
                <a:gd name="connsiteY1443" fmla="*/ 2196697 h 2907807"/>
                <a:gd name="connsiteX1444" fmla="*/ 1621636 w 2686756"/>
                <a:gd name="connsiteY1444" fmla="*/ 2210674 h 2907807"/>
                <a:gd name="connsiteX1445" fmla="*/ 1635614 w 2686756"/>
                <a:gd name="connsiteY1445" fmla="*/ 2199027 h 2907807"/>
                <a:gd name="connsiteX1446" fmla="*/ 1628625 w 2686756"/>
                <a:gd name="connsiteY1446" fmla="*/ 2196697 h 2907807"/>
                <a:gd name="connsiteX1447" fmla="*/ 1623092 w 2686756"/>
                <a:gd name="connsiteY1447" fmla="*/ 2202230 h 2907807"/>
                <a:gd name="connsiteX1448" fmla="*/ 1618768 w 2686756"/>
                <a:gd name="connsiteY1448" fmla="*/ 2203749 h 2907807"/>
                <a:gd name="connsiteX1449" fmla="*/ 1632347 w 2686756"/>
                <a:gd name="connsiteY1449" fmla="*/ 2192386 h 2907807"/>
                <a:gd name="connsiteX1450" fmla="*/ 1639108 w 2686756"/>
                <a:gd name="connsiteY1450" fmla="*/ 2194076 h 2907807"/>
                <a:gd name="connsiteX1451" fmla="*/ 1647262 w 2686756"/>
                <a:gd name="connsiteY1451" fmla="*/ 2187379 h 2907807"/>
                <a:gd name="connsiteX1452" fmla="*/ 1640876 w 2686756"/>
                <a:gd name="connsiteY1452" fmla="*/ 2185251 h 2907807"/>
                <a:gd name="connsiteX1453" fmla="*/ 1643070 w 2686756"/>
                <a:gd name="connsiteY1453" fmla="*/ 2183415 h 2907807"/>
                <a:gd name="connsiteX1454" fmla="*/ 1659201 w 2686756"/>
                <a:gd name="connsiteY1454" fmla="*/ 2173985 h 2907807"/>
                <a:gd name="connsiteX1455" fmla="*/ 1672887 w 2686756"/>
                <a:gd name="connsiteY1455" fmla="*/ 2159425 h 2907807"/>
                <a:gd name="connsiteX1456" fmla="*/ 1672169 w 2686756"/>
                <a:gd name="connsiteY1456" fmla="*/ 2159066 h 2907807"/>
                <a:gd name="connsiteX1457" fmla="*/ 1714596 w 2686756"/>
                <a:gd name="connsiteY1457" fmla="*/ 2123566 h 2907807"/>
                <a:gd name="connsiteX1458" fmla="*/ 1731127 w 2686756"/>
                <a:gd name="connsiteY1458" fmla="*/ 2115165 h 2907807"/>
                <a:gd name="connsiteX1459" fmla="*/ 1752094 w 2686756"/>
                <a:gd name="connsiteY1459" fmla="*/ 2115165 h 2907807"/>
                <a:gd name="connsiteX1460" fmla="*/ 1787038 w 2686756"/>
                <a:gd name="connsiteY1460" fmla="*/ 2094200 h 2907807"/>
                <a:gd name="connsiteX1461" fmla="*/ 1821982 w 2686756"/>
                <a:gd name="connsiteY1461" fmla="*/ 2070905 h 2907807"/>
                <a:gd name="connsiteX1462" fmla="*/ 1819652 w 2686756"/>
                <a:gd name="connsiteY1462" fmla="*/ 2082553 h 2907807"/>
                <a:gd name="connsiteX1463" fmla="*/ 1838289 w 2686756"/>
                <a:gd name="connsiteY1463" fmla="*/ 2082553 h 2907807"/>
                <a:gd name="connsiteX1464" fmla="*/ 1835959 w 2686756"/>
                <a:gd name="connsiteY1464" fmla="*/ 2061587 h 2907807"/>
                <a:gd name="connsiteX1465" fmla="*/ 1863915 w 2686756"/>
                <a:gd name="connsiteY1465" fmla="*/ 2049940 h 2907807"/>
                <a:gd name="connsiteX1466" fmla="*/ 1873233 w 2686756"/>
                <a:gd name="connsiteY1466" fmla="*/ 2031304 h 2907807"/>
                <a:gd name="connsiteX1467" fmla="*/ 1912836 w 2686756"/>
                <a:gd name="connsiteY1467" fmla="*/ 2005680 h 2907807"/>
                <a:gd name="connsiteX1468" fmla="*/ 1926814 w 2686756"/>
                <a:gd name="connsiteY1468" fmla="*/ 2019657 h 2907807"/>
                <a:gd name="connsiteX1469" fmla="*/ 1936132 w 2686756"/>
                <a:gd name="connsiteY1469" fmla="*/ 2010339 h 2907807"/>
                <a:gd name="connsiteX1470" fmla="*/ 1933803 w 2686756"/>
                <a:gd name="connsiteY1470" fmla="*/ 1998692 h 2907807"/>
                <a:gd name="connsiteX1471" fmla="*/ 1985054 w 2686756"/>
                <a:gd name="connsiteY1471" fmla="*/ 1949773 h 2907807"/>
                <a:gd name="connsiteX1472" fmla="*/ 1980395 w 2686756"/>
                <a:gd name="connsiteY1472" fmla="*/ 1947443 h 2907807"/>
                <a:gd name="connsiteX1473" fmla="*/ 1954769 w 2686756"/>
                <a:gd name="connsiteY1473" fmla="*/ 1961420 h 2907807"/>
                <a:gd name="connsiteX1474" fmla="*/ 1964087 w 2686756"/>
                <a:gd name="connsiteY1474" fmla="*/ 1954432 h 2907807"/>
                <a:gd name="connsiteX1475" fmla="*/ 1954769 w 2686756"/>
                <a:gd name="connsiteY1475" fmla="*/ 1938125 h 2907807"/>
                <a:gd name="connsiteX1476" fmla="*/ 1964087 w 2686756"/>
                <a:gd name="connsiteY1476" fmla="*/ 1926478 h 2907807"/>
                <a:gd name="connsiteX1477" fmla="*/ 1975735 w 2686756"/>
                <a:gd name="connsiteY1477" fmla="*/ 1900854 h 2907807"/>
                <a:gd name="connsiteX1478" fmla="*/ 1931473 w 2686756"/>
                <a:gd name="connsiteY1478" fmla="*/ 1912501 h 2907807"/>
                <a:gd name="connsiteX1479" fmla="*/ 1919825 w 2686756"/>
                <a:gd name="connsiteY1479" fmla="*/ 1917160 h 2907807"/>
                <a:gd name="connsiteX1480" fmla="*/ 1926814 w 2686756"/>
                <a:gd name="connsiteY1480" fmla="*/ 1903183 h 2907807"/>
                <a:gd name="connsiteX1481" fmla="*/ 1908177 w 2686756"/>
                <a:gd name="connsiteY1481" fmla="*/ 1933466 h 2907807"/>
                <a:gd name="connsiteX1482" fmla="*/ 1924484 w 2686756"/>
                <a:gd name="connsiteY1482" fmla="*/ 1928807 h 2907807"/>
                <a:gd name="connsiteX1483" fmla="*/ 1896529 w 2686756"/>
                <a:gd name="connsiteY1483" fmla="*/ 1966079 h 2907807"/>
                <a:gd name="connsiteX1484" fmla="*/ 1898859 w 2686756"/>
                <a:gd name="connsiteY1484" fmla="*/ 1935796 h 2907807"/>
                <a:gd name="connsiteX1485" fmla="*/ 1895817 w 2686756"/>
                <a:gd name="connsiteY1485" fmla="*/ 1937895 h 2907807"/>
                <a:gd name="connsiteX1486" fmla="*/ 1938216 w 2686756"/>
                <a:gd name="connsiteY1486" fmla="*/ 1836506 h 2907807"/>
                <a:gd name="connsiteX1487" fmla="*/ 1945451 w 2686756"/>
                <a:gd name="connsiteY1487" fmla="*/ 1844946 h 2907807"/>
                <a:gd name="connsiteX1488" fmla="*/ 1966417 w 2686756"/>
                <a:gd name="connsiteY1488" fmla="*/ 1826310 h 2907807"/>
                <a:gd name="connsiteX1489" fmla="*/ 1964087 w 2686756"/>
                <a:gd name="connsiteY1489" fmla="*/ 1840287 h 2907807"/>
                <a:gd name="connsiteX1490" fmla="*/ 1966417 w 2686756"/>
                <a:gd name="connsiteY1490" fmla="*/ 1854264 h 2907807"/>
                <a:gd name="connsiteX1491" fmla="*/ 2001361 w 2686756"/>
                <a:gd name="connsiteY1491" fmla="*/ 1814663 h 2907807"/>
                <a:gd name="connsiteX1492" fmla="*/ 2013009 w 2686756"/>
                <a:gd name="connsiteY1492" fmla="*/ 1777391 h 2907807"/>
                <a:gd name="connsiteX1493" fmla="*/ 2003691 w 2686756"/>
                <a:gd name="connsiteY1493" fmla="*/ 1770403 h 2907807"/>
                <a:gd name="connsiteX1494" fmla="*/ 2024657 w 2686756"/>
                <a:gd name="connsiteY1494" fmla="*/ 1719154 h 2907807"/>
                <a:gd name="connsiteX1495" fmla="*/ 2036305 w 2686756"/>
                <a:gd name="connsiteY1495" fmla="*/ 1721484 h 2907807"/>
                <a:gd name="connsiteX1496" fmla="*/ 2017668 w 2686756"/>
                <a:gd name="connsiteY1496" fmla="*/ 1768073 h 2907807"/>
                <a:gd name="connsiteX1497" fmla="*/ 2024657 w 2686756"/>
                <a:gd name="connsiteY1497" fmla="*/ 1768073 h 2907807"/>
                <a:gd name="connsiteX1498" fmla="*/ 2045623 w 2686756"/>
                <a:gd name="connsiteY1498" fmla="*/ 1749437 h 2907807"/>
                <a:gd name="connsiteX1499" fmla="*/ 2082897 w 2686756"/>
                <a:gd name="connsiteY1499" fmla="*/ 1637623 h 2907807"/>
                <a:gd name="connsiteX1500" fmla="*/ 2099204 w 2686756"/>
                <a:gd name="connsiteY1500" fmla="*/ 1595692 h 2907807"/>
                <a:gd name="connsiteX1501" fmla="*/ 2124830 w 2686756"/>
                <a:gd name="connsiteY1501" fmla="*/ 1467571 h 2907807"/>
                <a:gd name="connsiteX1502" fmla="*/ 2129489 w 2686756"/>
                <a:gd name="connsiteY1502" fmla="*/ 1455923 h 2907807"/>
                <a:gd name="connsiteX1503" fmla="*/ 2117841 w 2686756"/>
                <a:gd name="connsiteY1503" fmla="*/ 1425640 h 2907807"/>
                <a:gd name="connsiteX1504" fmla="*/ 2121445 w 2686756"/>
                <a:gd name="connsiteY1504" fmla="*/ 1400416 h 2907807"/>
                <a:gd name="connsiteX1505" fmla="*/ 2120876 w 2686756"/>
                <a:gd name="connsiteY1505" fmla="*/ 1399708 h 2907807"/>
                <a:gd name="connsiteX1506" fmla="*/ 2147354 w 2686756"/>
                <a:gd name="connsiteY1506" fmla="*/ 1336392 h 2907807"/>
                <a:gd name="connsiteX1507" fmla="*/ 2150455 w 2686756"/>
                <a:gd name="connsiteY1507" fmla="*/ 1341779 h 2907807"/>
                <a:gd name="connsiteX1508" fmla="*/ 2148126 w 2686756"/>
                <a:gd name="connsiteY1508" fmla="*/ 1462912 h 2907807"/>
                <a:gd name="connsiteX1509" fmla="*/ 2155006 w 2686756"/>
                <a:gd name="connsiteY1509" fmla="*/ 1439653 h 2907807"/>
                <a:gd name="connsiteX1510" fmla="*/ 2159454 w 2686756"/>
                <a:gd name="connsiteY1510" fmla="*/ 1435274 h 2907807"/>
                <a:gd name="connsiteX1511" fmla="*/ 2157444 w 2686756"/>
                <a:gd name="connsiteY1511" fmla="*/ 1441947 h 2907807"/>
                <a:gd name="connsiteX1512" fmla="*/ 2159774 w 2686756"/>
                <a:gd name="connsiteY1512" fmla="*/ 1434958 h 2907807"/>
                <a:gd name="connsiteX1513" fmla="*/ 2159454 w 2686756"/>
                <a:gd name="connsiteY1513" fmla="*/ 1435274 h 2907807"/>
                <a:gd name="connsiteX1514" fmla="*/ 2169930 w 2686756"/>
                <a:gd name="connsiteY1514" fmla="*/ 1400489 h 2907807"/>
                <a:gd name="connsiteX1515" fmla="*/ 2171713 w 2686756"/>
                <a:gd name="connsiteY1515" fmla="*/ 1354882 h 2907807"/>
                <a:gd name="connsiteX1516" fmla="*/ 2164132 w 2686756"/>
                <a:gd name="connsiteY1516" fmla="*/ 1296270 h 2907807"/>
                <a:gd name="connsiteX1517" fmla="*/ 2166021 w 2686756"/>
                <a:gd name="connsiteY1517" fmla="*/ 1291753 h 2907807"/>
                <a:gd name="connsiteX1518" fmla="*/ 2161818 w 2686756"/>
                <a:gd name="connsiteY1518" fmla="*/ 1278380 h 2907807"/>
                <a:gd name="connsiteX1519" fmla="*/ 2159774 w 2686756"/>
                <a:gd name="connsiteY1519" fmla="*/ 1262577 h 2907807"/>
                <a:gd name="connsiteX1520" fmla="*/ 2157550 w 2686756"/>
                <a:gd name="connsiteY1520" fmla="*/ 1264800 h 2907807"/>
                <a:gd name="connsiteX1521" fmla="*/ 2140263 w 2686756"/>
                <a:gd name="connsiteY1521" fmla="*/ 1209795 h 2907807"/>
                <a:gd name="connsiteX1522" fmla="*/ 2140846 w 2686756"/>
                <a:gd name="connsiteY1522" fmla="*/ 1197060 h 2907807"/>
                <a:gd name="connsiteX1523" fmla="*/ 2127159 w 2686756"/>
                <a:gd name="connsiteY1523" fmla="*/ 1157750 h 2907807"/>
                <a:gd name="connsiteX1524" fmla="*/ 2126471 w 2686756"/>
                <a:gd name="connsiteY1524" fmla="*/ 1165911 h 2907807"/>
                <a:gd name="connsiteX1525" fmla="*/ 2026321 w 2686756"/>
                <a:gd name="connsiteY1525" fmla="*/ 847253 h 2907807"/>
                <a:gd name="connsiteX1526" fmla="*/ 1671694 w 2686756"/>
                <a:gd name="connsiteY1526" fmla="*/ 623278 h 2907807"/>
                <a:gd name="connsiteX1527" fmla="*/ 1672305 w 2686756"/>
                <a:gd name="connsiteY1527" fmla="*/ 620223 h 2907807"/>
                <a:gd name="connsiteX1528" fmla="*/ 1677546 w 2686756"/>
                <a:gd name="connsiteY1528" fmla="*/ 614982 h 2907807"/>
                <a:gd name="connsiteX1529" fmla="*/ 1626295 w 2686756"/>
                <a:gd name="connsiteY1529" fmla="*/ 575381 h 2907807"/>
                <a:gd name="connsiteX1530" fmla="*/ 1609988 w 2686756"/>
                <a:gd name="connsiteY1530" fmla="*/ 580040 h 2907807"/>
                <a:gd name="connsiteX1531" fmla="*/ 1656580 w 2686756"/>
                <a:gd name="connsiteY1531" fmla="*/ 612653 h 2907807"/>
                <a:gd name="connsiteX1532" fmla="*/ 1653571 w 2686756"/>
                <a:gd name="connsiteY1532" fmla="*/ 611832 h 2907807"/>
                <a:gd name="connsiteX1533" fmla="*/ 1543721 w 2686756"/>
                <a:gd name="connsiteY1533" fmla="*/ 542453 h 2907807"/>
                <a:gd name="connsiteX1534" fmla="*/ 1023021 w 2686756"/>
                <a:gd name="connsiteY1534" fmla="*/ 491653 h 2907807"/>
                <a:gd name="connsiteX1535" fmla="*/ 451521 w 2686756"/>
                <a:gd name="connsiteY1535" fmla="*/ 644053 h 2907807"/>
                <a:gd name="connsiteX1536" fmla="*/ 336836 w 2686756"/>
                <a:gd name="connsiteY1536" fmla="*/ 711133 h 2907807"/>
                <a:gd name="connsiteX1537" fmla="*/ 338026 w 2686756"/>
                <a:gd name="connsiteY1537" fmla="*/ 698843 h 2907807"/>
                <a:gd name="connsiteX1538" fmla="*/ 324282 w 2686756"/>
                <a:gd name="connsiteY1538" fmla="*/ 718476 h 2907807"/>
                <a:gd name="connsiteX1539" fmla="*/ 0 w 2686756"/>
                <a:gd name="connsiteY1539" fmla="*/ 908150 h 2907807"/>
                <a:gd name="connsiteX1540" fmla="*/ 11882 w 2686756"/>
                <a:gd name="connsiteY1540" fmla="*/ 882872 h 2907807"/>
                <a:gd name="connsiteX1541" fmla="*/ 49155 w 2686756"/>
                <a:gd name="connsiteY1541" fmla="*/ 826964 h 2907807"/>
                <a:gd name="connsiteX1542" fmla="*/ 58474 w 2686756"/>
                <a:gd name="connsiteY1542" fmla="*/ 824635 h 2907807"/>
                <a:gd name="connsiteX1543" fmla="*/ 60803 w 2686756"/>
                <a:gd name="connsiteY1543" fmla="*/ 775716 h 2907807"/>
                <a:gd name="connsiteX1544" fmla="*/ 18871 w 2686756"/>
                <a:gd name="connsiteY1544" fmla="*/ 861907 h 2907807"/>
                <a:gd name="connsiteX1545" fmla="*/ 32848 w 2686756"/>
                <a:gd name="connsiteY1545" fmla="*/ 836282 h 2907807"/>
                <a:gd name="connsiteX1546" fmla="*/ 30519 w 2686756"/>
                <a:gd name="connsiteY1546" fmla="*/ 831623 h 2907807"/>
                <a:gd name="connsiteX1547" fmla="*/ 23530 w 2686756"/>
                <a:gd name="connsiteY1547" fmla="*/ 840941 h 2907807"/>
                <a:gd name="connsiteX1548" fmla="*/ 28189 w 2686756"/>
                <a:gd name="connsiteY1548" fmla="*/ 812988 h 2907807"/>
                <a:gd name="connsiteX1549" fmla="*/ 44496 w 2686756"/>
                <a:gd name="connsiteY1549" fmla="*/ 761739 h 2907807"/>
                <a:gd name="connsiteX1550" fmla="*/ 49155 w 2686756"/>
                <a:gd name="connsiteY1550" fmla="*/ 761739 h 2907807"/>
                <a:gd name="connsiteX1551" fmla="*/ 58474 w 2686756"/>
                <a:gd name="connsiteY1551" fmla="*/ 729126 h 2907807"/>
                <a:gd name="connsiteX1552" fmla="*/ 74781 w 2686756"/>
                <a:gd name="connsiteY1552" fmla="*/ 694184 h 2907807"/>
                <a:gd name="connsiteX1553" fmla="*/ 84099 w 2686756"/>
                <a:gd name="connsiteY1553" fmla="*/ 705832 h 2907807"/>
                <a:gd name="connsiteX1554" fmla="*/ 98077 w 2686756"/>
                <a:gd name="connsiteY1554" fmla="*/ 698843 h 2907807"/>
                <a:gd name="connsiteX1555" fmla="*/ 100407 w 2686756"/>
                <a:gd name="connsiteY1555" fmla="*/ 684866 h 2907807"/>
                <a:gd name="connsiteX1556" fmla="*/ 91088 w 2686756"/>
                <a:gd name="connsiteY1556" fmla="*/ 677878 h 2907807"/>
                <a:gd name="connsiteX1557" fmla="*/ 105066 w 2686756"/>
                <a:gd name="connsiteY1557" fmla="*/ 656913 h 2907807"/>
                <a:gd name="connsiteX1558" fmla="*/ 112055 w 2686756"/>
                <a:gd name="connsiteY1558" fmla="*/ 675548 h 2907807"/>
                <a:gd name="connsiteX1559" fmla="*/ 77111 w 2686756"/>
                <a:gd name="connsiteY1559" fmla="*/ 766398 h 2907807"/>
                <a:gd name="connsiteX1560" fmla="*/ 105066 w 2686756"/>
                <a:gd name="connsiteY1560" fmla="*/ 733785 h 2907807"/>
                <a:gd name="connsiteX1561" fmla="*/ 126032 w 2686756"/>
                <a:gd name="connsiteY1561" fmla="*/ 663901 h 2907807"/>
                <a:gd name="connsiteX1562" fmla="*/ 121373 w 2686756"/>
                <a:gd name="connsiteY1562" fmla="*/ 659242 h 2907807"/>
                <a:gd name="connsiteX1563" fmla="*/ 126032 w 2686756"/>
                <a:gd name="connsiteY1563" fmla="*/ 645265 h 2907807"/>
                <a:gd name="connsiteX1564" fmla="*/ 114384 w 2686756"/>
                <a:gd name="connsiteY1564" fmla="*/ 638277 h 2907807"/>
                <a:gd name="connsiteX1565" fmla="*/ 137680 w 2686756"/>
                <a:gd name="connsiteY1565" fmla="*/ 601005 h 2907807"/>
                <a:gd name="connsiteX1566" fmla="*/ 135351 w 2686756"/>
                <a:gd name="connsiteY1566" fmla="*/ 596346 h 2907807"/>
                <a:gd name="connsiteX1567" fmla="*/ 119043 w 2686756"/>
                <a:gd name="connsiteY1567" fmla="*/ 607994 h 2907807"/>
                <a:gd name="connsiteX1568" fmla="*/ 144669 w 2686756"/>
                <a:gd name="connsiteY1568" fmla="*/ 573051 h 2907807"/>
                <a:gd name="connsiteX1569" fmla="*/ 149160 w 2686756"/>
                <a:gd name="connsiteY1569" fmla="*/ 571929 h 2907807"/>
                <a:gd name="connsiteX1570" fmla="*/ 149328 w 2686756"/>
                <a:gd name="connsiteY1570" fmla="*/ 573051 h 2907807"/>
                <a:gd name="connsiteX1571" fmla="*/ 153987 w 2686756"/>
                <a:gd name="connsiteY1571" fmla="*/ 570722 h 2907807"/>
                <a:gd name="connsiteX1572" fmla="*/ 149160 w 2686756"/>
                <a:gd name="connsiteY1572" fmla="*/ 571929 h 2907807"/>
                <a:gd name="connsiteX1573" fmla="*/ 147763 w 2686756"/>
                <a:gd name="connsiteY1573" fmla="*/ 562642 h 2907807"/>
                <a:gd name="connsiteX1574" fmla="*/ 153987 w 2686756"/>
                <a:gd name="connsiteY1574" fmla="*/ 535780 h 2907807"/>
                <a:gd name="connsiteX1575" fmla="*/ 186602 w 2686756"/>
                <a:gd name="connsiteY1575" fmla="*/ 479872 h 2907807"/>
                <a:gd name="connsiteX1576" fmla="*/ 179613 w 2686756"/>
                <a:gd name="connsiteY1576" fmla="*/ 505497 h 2907807"/>
                <a:gd name="connsiteX1577" fmla="*/ 212227 w 2686756"/>
                <a:gd name="connsiteY1577" fmla="*/ 470554 h 2907807"/>
                <a:gd name="connsiteX1578" fmla="*/ 202909 w 2686756"/>
                <a:gd name="connsiteY1578" fmla="*/ 463566 h 2907807"/>
                <a:gd name="connsiteX1579" fmla="*/ 228535 w 2686756"/>
                <a:gd name="connsiteY1579" fmla="*/ 447260 h 2907807"/>
                <a:gd name="connsiteX1580" fmla="*/ 233194 w 2686756"/>
                <a:gd name="connsiteY1580" fmla="*/ 435612 h 2907807"/>
                <a:gd name="connsiteX1581" fmla="*/ 226205 w 2686756"/>
                <a:gd name="connsiteY1581" fmla="*/ 435612 h 2907807"/>
                <a:gd name="connsiteX1582" fmla="*/ 249501 w 2686756"/>
                <a:gd name="connsiteY1582" fmla="*/ 405329 h 2907807"/>
                <a:gd name="connsiteX1583" fmla="*/ 340355 w 2686756"/>
                <a:gd name="connsiteY1583" fmla="*/ 291185 h 2907807"/>
                <a:gd name="connsiteX1584" fmla="*/ 356663 w 2686756"/>
                <a:gd name="connsiteY1584" fmla="*/ 286526 h 2907807"/>
                <a:gd name="connsiteX1585" fmla="*/ 410243 w 2686756"/>
                <a:gd name="connsiteY1585" fmla="*/ 221300 h 2907807"/>
                <a:gd name="connsiteX1586" fmla="*/ 405584 w 2686756"/>
                <a:gd name="connsiteY1586" fmla="*/ 216641 h 2907807"/>
                <a:gd name="connsiteX1587" fmla="*/ 442858 w 2686756"/>
                <a:gd name="connsiteY1587" fmla="*/ 200335 h 2907807"/>
                <a:gd name="connsiteX1588" fmla="*/ 440528 w 2686756"/>
                <a:gd name="connsiteY1588" fmla="*/ 195676 h 2907807"/>
                <a:gd name="connsiteX1589" fmla="*/ 503428 w 2686756"/>
                <a:gd name="connsiteY1589" fmla="*/ 132780 h 2907807"/>
                <a:gd name="connsiteX1590" fmla="*/ 673488 w 2686756"/>
                <a:gd name="connsiteY1590" fmla="*/ 34942 h 2907807"/>
                <a:gd name="connsiteX1591" fmla="*/ 1202308 w 2686756"/>
                <a:gd name="connsiteY1591" fmla="*/ 25624 h 2907807"/>
                <a:gd name="connsiteX1592" fmla="*/ 1186001 w 2686756"/>
                <a:gd name="connsiteY1592" fmla="*/ 32613 h 2907807"/>
                <a:gd name="connsiteX1593" fmla="*/ 1202308 w 2686756"/>
                <a:gd name="connsiteY1593" fmla="*/ 25624 h 2907807"/>
                <a:gd name="connsiteX1594" fmla="*/ 710762 w 2686756"/>
                <a:gd name="connsiteY1594" fmla="*/ 18636 h 2907807"/>
                <a:gd name="connsiteX1595" fmla="*/ 708432 w 2686756"/>
                <a:gd name="connsiteY1595" fmla="*/ 32613 h 2907807"/>
                <a:gd name="connsiteX1596" fmla="*/ 696784 w 2686756"/>
                <a:gd name="connsiteY1596" fmla="*/ 23295 h 2907807"/>
                <a:gd name="connsiteX1597" fmla="*/ 710762 w 2686756"/>
                <a:gd name="connsiteY1597" fmla="*/ 18636 h 2907807"/>
                <a:gd name="connsiteX1598" fmla="*/ 757354 w 2686756"/>
                <a:gd name="connsiteY1598" fmla="*/ 0 h 2907807"/>
                <a:gd name="connsiteX1599" fmla="*/ 724740 w 2686756"/>
                <a:gd name="connsiteY1599" fmla="*/ 16306 h 2907807"/>
                <a:gd name="connsiteX1600" fmla="*/ 757354 w 2686756"/>
                <a:gd name="connsiteY1600" fmla="*/ 0 h 2907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</a:cxnLst>
              <a:rect l="l" t="t" r="r" b="b"/>
              <a:pathLst>
                <a:path w="2686756" h="2907807">
                  <a:moveTo>
                    <a:pt x="1018269" y="2900199"/>
                  </a:moveTo>
                  <a:cubicBezTo>
                    <a:pt x="1025258" y="2897870"/>
                    <a:pt x="1027588" y="2902529"/>
                    <a:pt x="1029917" y="2907188"/>
                  </a:cubicBezTo>
                  <a:cubicBezTo>
                    <a:pt x="1029917" y="2909517"/>
                    <a:pt x="1018269" y="2904858"/>
                    <a:pt x="1018269" y="2900199"/>
                  </a:cubicBezTo>
                  <a:close/>
                  <a:moveTo>
                    <a:pt x="1658910" y="2876904"/>
                  </a:moveTo>
                  <a:cubicBezTo>
                    <a:pt x="1665898" y="2879234"/>
                    <a:pt x="1663569" y="2879234"/>
                    <a:pt x="1670558" y="2876904"/>
                  </a:cubicBezTo>
                  <a:cubicBezTo>
                    <a:pt x="1672887" y="2883893"/>
                    <a:pt x="1656580" y="2883893"/>
                    <a:pt x="1658910" y="2876904"/>
                  </a:cubicBezTo>
                  <a:close/>
                  <a:moveTo>
                    <a:pt x="1547089" y="2855939"/>
                  </a:moveTo>
                  <a:cubicBezTo>
                    <a:pt x="1561066" y="2855939"/>
                    <a:pt x="1565726" y="2865257"/>
                    <a:pt x="1577374" y="2858269"/>
                  </a:cubicBezTo>
                  <a:cubicBezTo>
                    <a:pt x="1586692" y="2862928"/>
                    <a:pt x="1582033" y="2876904"/>
                    <a:pt x="1589022" y="2876904"/>
                  </a:cubicBezTo>
                  <a:cubicBezTo>
                    <a:pt x="1591351" y="2881563"/>
                    <a:pt x="1582033" y="2879234"/>
                    <a:pt x="1579703" y="2879234"/>
                  </a:cubicBezTo>
                  <a:cubicBezTo>
                    <a:pt x="1577374" y="2886222"/>
                    <a:pt x="1586692" y="2888552"/>
                    <a:pt x="1582033" y="2890881"/>
                  </a:cubicBezTo>
                  <a:cubicBezTo>
                    <a:pt x="1565726" y="2883893"/>
                    <a:pt x="1544759" y="2890881"/>
                    <a:pt x="1526122" y="2883893"/>
                  </a:cubicBezTo>
                  <a:cubicBezTo>
                    <a:pt x="1540100" y="2876904"/>
                    <a:pt x="1558737" y="2883893"/>
                    <a:pt x="1575044" y="2874575"/>
                  </a:cubicBezTo>
                  <a:cubicBezTo>
                    <a:pt x="1570385" y="2872245"/>
                    <a:pt x="1561066" y="2872245"/>
                    <a:pt x="1554078" y="2872245"/>
                  </a:cubicBezTo>
                  <a:cubicBezTo>
                    <a:pt x="1554078" y="2865257"/>
                    <a:pt x="1551748" y="2860598"/>
                    <a:pt x="1547089" y="2855939"/>
                  </a:cubicBezTo>
                  <a:close/>
                  <a:moveTo>
                    <a:pt x="1533403" y="2855357"/>
                  </a:moveTo>
                  <a:cubicBezTo>
                    <a:pt x="1535441" y="2855357"/>
                    <a:pt x="1537771" y="2855939"/>
                    <a:pt x="1540100" y="2855939"/>
                  </a:cubicBezTo>
                  <a:cubicBezTo>
                    <a:pt x="1540100" y="2858269"/>
                    <a:pt x="1542430" y="2860598"/>
                    <a:pt x="1542430" y="2862928"/>
                  </a:cubicBezTo>
                  <a:cubicBezTo>
                    <a:pt x="1535441" y="2867587"/>
                    <a:pt x="1528452" y="2865257"/>
                    <a:pt x="1528452" y="2858269"/>
                  </a:cubicBezTo>
                  <a:cubicBezTo>
                    <a:pt x="1529617" y="2855939"/>
                    <a:pt x="1531364" y="2855357"/>
                    <a:pt x="1533403" y="2855357"/>
                  </a:cubicBezTo>
                  <a:close/>
                  <a:moveTo>
                    <a:pt x="1487102" y="2855357"/>
                  </a:moveTo>
                  <a:cubicBezTo>
                    <a:pt x="1492926" y="2855357"/>
                    <a:pt x="1498167" y="2857104"/>
                    <a:pt x="1502826" y="2860598"/>
                  </a:cubicBezTo>
                  <a:cubicBezTo>
                    <a:pt x="1491178" y="2865257"/>
                    <a:pt x="1477201" y="2869916"/>
                    <a:pt x="1467882" y="2860598"/>
                  </a:cubicBezTo>
                  <a:cubicBezTo>
                    <a:pt x="1474871" y="2857104"/>
                    <a:pt x="1481278" y="2855357"/>
                    <a:pt x="1487102" y="2855357"/>
                  </a:cubicBezTo>
                  <a:close/>
                  <a:moveTo>
                    <a:pt x="1301316" y="2840506"/>
                  </a:moveTo>
                  <a:cubicBezTo>
                    <a:pt x="1304811" y="2840215"/>
                    <a:pt x="1308305" y="2840798"/>
                    <a:pt x="1309470" y="2841962"/>
                  </a:cubicBezTo>
                  <a:cubicBezTo>
                    <a:pt x="1304810" y="2848951"/>
                    <a:pt x="1302481" y="2844292"/>
                    <a:pt x="1293162" y="2844292"/>
                  </a:cubicBezTo>
                  <a:cubicBezTo>
                    <a:pt x="1294327" y="2841962"/>
                    <a:pt x="1297822" y="2840798"/>
                    <a:pt x="1301316" y="2840506"/>
                  </a:cubicBezTo>
                  <a:close/>
                  <a:moveTo>
                    <a:pt x="1102135" y="2823326"/>
                  </a:moveTo>
                  <a:cubicBezTo>
                    <a:pt x="1109124" y="2830315"/>
                    <a:pt x="1127761" y="2825656"/>
                    <a:pt x="1134749" y="2832644"/>
                  </a:cubicBezTo>
                  <a:cubicBezTo>
                    <a:pt x="1127761" y="2844292"/>
                    <a:pt x="1118442" y="2830315"/>
                    <a:pt x="1109124" y="2834974"/>
                  </a:cubicBezTo>
                  <a:cubicBezTo>
                    <a:pt x="1111453" y="2825656"/>
                    <a:pt x="1102135" y="2830315"/>
                    <a:pt x="1102135" y="2823326"/>
                  </a:cubicBezTo>
                  <a:close/>
                  <a:moveTo>
                    <a:pt x="672791" y="2689710"/>
                  </a:moveTo>
                  <a:lnTo>
                    <a:pt x="673488" y="2690546"/>
                  </a:lnTo>
                  <a:lnTo>
                    <a:pt x="671645" y="2690064"/>
                  </a:lnTo>
                  <a:close/>
                  <a:moveTo>
                    <a:pt x="1245988" y="2683267"/>
                  </a:moveTo>
                  <a:cubicBezTo>
                    <a:pt x="1250065" y="2684723"/>
                    <a:pt x="1253559" y="2688217"/>
                    <a:pt x="1253559" y="2692876"/>
                  </a:cubicBezTo>
                  <a:cubicBezTo>
                    <a:pt x="1246570" y="2697535"/>
                    <a:pt x="1241911" y="2688217"/>
                    <a:pt x="1234922" y="2685887"/>
                  </a:cubicBezTo>
                  <a:cubicBezTo>
                    <a:pt x="1237252" y="2682393"/>
                    <a:pt x="1241911" y="2681811"/>
                    <a:pt x="1245988" y="2683267"/>
                  </a:cubicBezTo>
                  <a:close/>
                  <a:moveTo>
                    <a:pt x="1127761" y="2657060"/>
                  </a:moveTo>
                  <a:cubicBezTo>
                    <a:pt x="1130090" y="2658516"/>
                    <a:pt x="1132420" y="2661428"/>
                    <a:pt x="1134749" y="2662593"/>
                  </a:cubicBezTo>
                  <a:cubicBezTo>
                    <a:pt x="1130090" y="2669581"/>
                    <a:pt x="1120772" y="2664922"/>
                    <a:pt x="1120772" y="2660263"/>
                  </a:cubicBezTo>
                  <a:cubicBezTo>
                    <a:pt x="1123101" y="2655604"/>
                    <a:pt x="1125431" y="2655604"/>
                    <a:pt x="1127761" y="2657060"/>
                  </a:cubicBezTo>
                  <a:close/>
                  <a:moveTo>
                    <a:pt x="1072141" y="2654439"/>
                  </a:moveTo>
                  <a:cubicBezTo>
                    <a:pt x="1081169" y="2655604"/>
                    <a:pt x="1090487" y="2660263"/>
                    <a:pt x="1092817" y="2664922"/>
                  </a:cubicBezTo>
                  <a:cubicBezTo>
                    <a:pt x="1083498" y="2664922"/>
                    <a:pt x="1067191" y="2655604"/>
                    <a:pt x="1053213" y="2664922"/>
                  </a:cubicBezTo>
                  <a:cubicBezTo>
                    <a:pt x="1054378" y="2655604"/>
                    <a:pt x="1063114" y="2653275"/>
                    <a:pt x="1072141" y="2654439"/>
                  </a:cubicBezTo>
                  <a:close/>
                  <a:moveTo>
                    <a:pt x="1521463" y="2641627"/>
                  </a:moveTo>
                  <a:cubicBezTo>
                    <a:pt x="1526122" y="2646286"/>
                    <a:pt x="1516804" y="2653275"/>
                    <a:pt x="1507486" y="2650945"/>
                  </a:cubicBezTo>
                  <a:cubicBezTo>
                    <a:pt x="1507486" y="2641627"/>
                    <a:pt x="1519134" y="2646286"/>
                    <a:pt x="1521463" y="2641627"/>
                  </a:cubicBezTo>
                  <a:close/>
                  <a:moveTo>
                    <a:pt x="1768401" y="2622991"/>
                  </a:moveTo>
                  <a:cubicBezTo>
                    <a:pt x="1759083" y="2625321"/>
                    <a:pt x="1761412" y="2629980"/>
                    <a:pt x="1766071" y="2629980"/>
                  </a:cubicBezTo>
                  <a:cubicBezTo>
                    <a:pt x="1728798" y="2648616"/>
                    <a:pt x="1682206" y="2657934"/>
                    <a:pt x="1642602" y="2662593"/>
                  </a:cubicBezTo>
                  <a:cubicBezTo>
                    <a:pt x="1649591" y="2657934"/>
                    <a:pt x="1658910" y="2641627"/>
                    <a:pt x="1668228" y="2653275"/>
                  </a:cubicBezTo>
                  <a:cubicBezTo>
                    <a:pt x="1689194" y="2639298"/>
                    <a:pt x="1717150" y="2641627"/>
                    <a:pt x="1749764" y="2634639"/>
                  </a:cubicBezTo>
                  <a:cubicBezTo>
                    <a:pt x="1740446" y="2622991"/>
                    <a:pt x="1759083" y="2625321"/>
                    <a:pt x="1768401" y="2622991"/>
                  </a:cubicBezTo>
                  <a:close/>
                  <a:moveTo>
                    <a:pt x="1819652" y="2620662"/>
                  </a:moveTo>
                  <a:cubicBezTo>
                    <a:pt x="1817323" y="2629980"/>
                    <a:pt x="1803345" y="2627650"/>
                    <a:pt x="1794027" y="2629980"/>
                  </a:cubicBezTo>
                  <a:cubicBezTo>
                    <a:pt x="1798686" y="2622991"/>
                    <a:pt x="1810334" y="2622991"/>
                    <a:pt x="1819652" y="2620662"/>
                  </a:cubicBezTo>
                  <a:close/>
                  <a:moveTo>
                    <a:pt x="1330436" y="2618332"/>
                  </a:moveTo>
                  <a:cubicBezTo>
                    <a:pt x="1337425" y="2618332"/>
                    <a:pt x="1339754" y="2625321"/>
                    <a:pt x="1349073" y="2622991"/>
                  </a:cubicBezTo>
                  <a:cubicBezTo>
                    <a:pt x="1344414" y="2625321"/>
                    <a:pt x="1337425" y="2627650"/>
                    <a:pt x="1330436" y="2627650"/>
                  </a:cubicBezTo>
                  <a:cubicBezTo>
                    <a:pt x="1328106" y="2625321"/>
                    <a:pt x="1328106" y="2620662"/>
                    <a:pt x="1330436" y="2618332"/>
                  </a:cubicBezTo>
                  <a:close/>
                  <a:moveTo>
                    <a:pt x="1801015" y="2613674"/>
                  </a:moveTo>
                  <a:cubicBezTo>
                    <a:pt x="1801015" y="2622991"/>
                    <a:pt x="1789367" y="2616003"/>
                    <a:pt x="1784708" y="2618332"/>
                  </a:cubicBezTo>
                  <a:cubicBezTo>
                    <a:pt x="1789367" y="2616003"/>
                    <a:pt x="1798686" y="2611344"/>
                    <a:pt x="1801015" y="2613674"/>
                  </a:cubicBezTo>
                  <a:close/>
                  <a:moveTo>
                    <a:pt x="934404" y="2611344"/>
                  </a:moveTo>
                  <a:cubicBezTo>
                    <a:pt x="936733" y="2611344"/>
                    <a:pt x="939063" y="2611344"/>
                    <a:pt x="941393" y="2611344"/>
                  </a:cubicBezTo>
                  <a:cubicBezTo>
                    <a:pt x="943722" y="2616003"/>
                    <a:pt x="932074" y="2622991"/>
                    <a:pt x="941393" y="2627650"/>
                  </a:cubicBezTo>
                  <a:cubicBezTo>
                    <a:pt x="932074" y="2632309"/>
                    <a:pt x="932074" y="2618332"/>
                    <a:pt x="934404" y="2611344"/>
                  </a:cubicBezTo>
                  <a:close/>
                  <a:moveTo>
                    <a:pt x="1247007" y="2603446"/>
                  </a:moveTo>
                  <a:cubicBezTo>
                    <a:pt x="1253559" y="2603336"/>
                    <a:pt x="1269284" y="2605520"/>
                    <a:pt x="1274525" y="2609015"/>
                  </a:cubicBezTo>
                  <a:cubicBezTo>
                    <a:pt x="1267537" y="2618332"/>
                    <a:pt x="1253559" y="2604356"/>
                    <a:pt x="1244241" y="2604356"/>
                  </a:cubicBezTo>
                  <a:cubicBezTo>
                    <a:pt x="1243658" y="2603773"/>
                    <a:pt x="1244823" y="2603482"/>
                    <a:pt x="1247007" y="2603446"/>
                  </a:cubicBezTo>
                  <a:close/>
                  <a:moveTo>
                    <a:pt x="1859255" y="2585720"/>
                  </a:moveTo>
                  <a:cubicBezTo>
                    <a:pt x="1859255" y="2597367"/>
                    <a:pt x="1847607" y="2592708"/>
                    <a:pt x="1852267" y="2595038"/>
                  </a:cubicBezTo>
                  <a:cubicBezTo>
                    <a:pt x="1849937" y="2602026"/>
                    <a:pt x="1845278" y="2595038"/>
                    <a:pt x="1847607" y="2590379"/>
                  </a:cubicBezTo>
                  <a:cubicBezTo>
                    <a:pt x="1852267" y="2590379"/>
                    <a:pt x="1854596" y="2585720"/>
                    <a:pt x="1859255" y="2585720"/>
                  </a:cubicBezTo>
                  <a:close/>
                  <a:moveTo>
                    <a:pt x="1835959" y="2583390"/>
                  </a:moveTo>
                  <a:cubicBezTo>
                    <a:pt x="1835959" y="2590379"/>
                    <a:pt x="1840619" y="2592708"/>
                    <a:pt x="1842948" y="2595038"/>
                  </a:cubicBezTo>
                  <a:cubicBezTo>
                    <a:pt x="1835959" y="2606685"/>
                    <a:pt x="1819652" y="2613674"/>
                    <a:pt x="1803345" y="2611344"/>
                  </a:cubicBezTo>
                  <a:cubicBezTo>
                    <a:pt x="1803345" y="2611344"/>
                    <a:pt x="1803345" y="2611344"/>
                    <a:pt x="1803345" y="2599697"/>
                  </a:cubicBezTo>
                  <a:cubicBezTo>
                    <a:pt x="1812663" y="2599697"/>
                    <a:pt x="1803345" y="2604356"/>
                    <a:pt x="1808004" y="2609015"/>
                  </a:cubicBezTo>
                  <a:cubicBezTo>
                    <a:pt x="1810334" y="2597367"/>
                    <a:pt x="1821982" y="2590379"/>
                    <a:pt x="1835959" y="2583390"/>
                  </a:cubicBezTo>
                  <a:close/>
                  <a:moveTo>
                    <a:pt x="1780049" y="2564755"/>
                  </a:moveTo>
                  <a:cubicBezTo>
                    <a:pt x="1784708" y="2569413"/>
                    <a:pt x="1770731" y="2574072"/>
                    <a:pt x="1768401" y="2569413"/>
                  </a:cubicBezTo>
                  <a:cubicBezTo>
                    <a:pt x="1768401" y="2564755"/>
                    <a:pt x="1780049" y="2571743"/>
                    <a:pt x="1780049" y="2564755"/>
                  </a:cubicBezTo>
                  <a:close/>
                  <a:moveTo>
                    <a:pt x="1919825" y="2560096"/>
                  </a:moveTo>
                  <a:cubicBezTo>
                    <a:pt x="1917495" y="2569413"/>
                    <a:pt x="1915166" y="2564755"/>
                    <a:pt x="1908177" y="2569413"/>
                  </a:cubicBezTo>
                  <a:cubicBezTo>
                    <a:pt x="1910507" y="2564755"/>
                    <a:pt x="1915166" y="2562425"/>
                    <a:pt x="1919825" y="2560096"/>
                  </a:cubicBezTo>
                  <a:close/>
                  <a:moveTo>
                    <a:pt x="1194982" y="2528445"/>
                  </a:moveTo>
                  <a:lnTo>
                    <a:pt x="1209297" y="2534471"/>
                  </a:lnTo>
                  <a:cubicBezTo>
                    <a:pt x="1199978" y="2536801"/>
                    <a:pt x="1188330" y="2529812"/>
                    <a:pt x="1176682" y="2536801"/>
                  </a:cubicBezTo>
                  <a:lnTo>
                    <a:pt x="1172071" y="2535520"/>
                  </a:lnTo>
                  <a:close/>
                  <a:moveTo>
                    <a:pt x="1217283" y="2521557"/>
                  </a:moveTo>
                  <a:lnTo>
                    <a:pt x="1218615" y="2525153"/>
                  </a:lnTo>
                  <a:lnTo>
                    <a:pt x="1211151" y="2523451"/>
                  </a:lnTo>
                  <a:close/>
                  <a:moveTo>
                    <a:pt x="1304810" y="2520494"/>
                  </a:moveTo>
                  <a:cubicBezTo>
                    <a:pt x="1302481" y="2529812"/>
                    <a:pt x="1293162" y="2525153"/>
                    <a:pt x="1286173" y="2522824"/>
                  </a:cubicBezTo>
                  <a:cubicBezTo>
                    <a:pt x="1288503" y="2518165"/>
                    <a:pt x="1300151" y="2522824"/>
                    <a:pt x="1304810" y="2520494"/>
                  </a:cubicBezTo>
                  <a:close/>
                  <a:moveTo>
                    <a:pt x="1264970" y="2499784"/>
                  </a:moveTo>
                  <a:lnTo>
                    <a:pt x="1268993" y="2500075"/>
                  </a:lnTo>
                  <a:cubicBezTo>
                    <a:pt x="1277874" y="2501567"/>
                    <a:pt x="1286174" y="2504188"/>
                    <a:pt x="1293162" y="2508847"/>
                  </a:cubicBezTo>
                  <a:cubicBezTo>
                    <a:pt x="1288503" y="2513506"/>
                    <a:pt x="1274525" y="2508847"/>
                    <a:pt x="1267537" y="2511177"/>
                  </a:cubicBezTo>
                  <a:cubicBezTo>
                    <a:pt x="1267537" y="2513506"/>
                    <a:pt x="1267537" y="2513506"/>
                    <a:pt x="1267537" y="2513506"/>
                  </a:cubicBezTo>
                  <a:lnTo>
                    <a:pt x="1250200" y="2511392"/>
                  </a:lnTo>
                  <a:lnTo>
                    <a:pt x="1251621" y="2510953"/>
                  </a:lnTo>
                  <a:close/>
                  <a:moveTo>
                    <a:pt x="1330436" y="2499529"/>
                  </a:moveTo>
                  <a:cubicBezTo>
                    <a:pt x="1342084" y="2499529"/>
                    <a:pt x="1351402" y="2501859"/>
                    <a:pt x="1358391" y="2506518"/>
                  </a:cubicBezTo>
                  <a:cubicBezTo>
                    <a:pt x="1356062" y="2515835"/>
                    <a:pt x="1342084" y="2515835"/>
                    <a:pt x="1337425" y="2515835"/>
                  </a:cubicBezTo>
                  <a:cubicBezTo>
                    <a:pt x="1337425" y="2511177"/>
                    <a:pt x="1330436" y="2508847"/>
                    <a:pt x="1330436" y="2499529"/>
                  </a:cubicBezTo>
                  <a:close/>
                  <a:moveTo>
                    <a:pt x="1705502" y="2494870"/>
                  </a:moveTo>
                  <a:cubicBezTo>
                    <a:pt x="1705502" y="2497200"/>
                    <a:pt x="1705502" y="2497200"/>
                    <a:pt x="1707831" y="2497200"/>
                  </a:cubicBezTo>
                  <a:cubicBezTo>
                    <a:pt x="1703172" y="2504188"/>
                    <a:pt x="1698513" y="2499529"/>
                    <a:pt x="1691524" y="2499529"/>
                  </a:cubicBezTo>
                  <a:cubicBezTo>
                    <a:pt x="1693854" y="2494870"/>
                    <a:pt x="1698513" y="2492541"/>
                    <a:pt x="1705502" y="2494870"/>
                  </a:cubicBezTo>
                  <a:close/>
                  <a:moveTo>
                    <a:pt x="1290405" y="2478501"/>
                  </a:moveTo>
                  <a:lnTo>
                    <a:pt x="1295492" y="2478564"/>
                  </a:lnTo>
                  <a:cubicBezTo>
                    <a:pt x="1293745" y="2482640"/>
                    <a:pt x="1290979" y="2484679"/>
                    <a:pt x="1287630" y="2485516"/>
                  </a:cubicBezTo>
                  <a:lnTo>
                    <a:pt x="1282168" y="2485393"/>
                  </a:lnTo>
                  <a:close/>
                  <a:moveTo>
                    <a:pt x="1321104" y="2452814"/>
                  </a:moveTo>
                  <a:lnTo>
                    <a:pt x="1323447" y="2455269"/>
                  </a:lnTo>
                  <a:lnTo>
                    <a:pt x="1316790" y="2456424"/>
                  </a:lnTo>
                  <a:close/>
                  <a:moveTo>
                    <a:pt x="2113182" y="2445951"/>
                  </a:moveTo>
                  <a:cubicBezTo>
                    <a:pt x="2117841" y="2448281"/>
                    <a:pt x="2117841" y="2443622"/>
                    <a:pt x="2127159" y="2445951"/>
                  </a:cubicBezTo>
                  <a:cubicBezTo>
                    <a:pt x="2127159" y="2455269"/>
                    <a:pt x="2113182" y="2457599"/>
                    <a:pt x="2113182" y="2445951"/>
                  </a:cubicBezTo>
                  <a:close/>
                  <a:moveTo>
                    <a:pt x="1989713" y="2445951"/>
                  </a:moveTo>
                  <a:cubicBezTo>
                    <a:pt x="1982724" y="2445951"/>
                    <a:pt x="1978065" y="2445951"/>
                    <a:pt x="1975735" y="2452940"/>
                  </a:cubicBezTo>
                  <a:cubicBezTo>
                    <a:pt x="1982724" y="2452940"/>
                    <a:pt x="1989713" y="2452940"/>
                    <a:pt x="1989713" y="2445951"/>
                  </a:cubicBezTo>
                  <a:close/>
                  <a:moveTo>
                    <a:pt x="1901188" y="2434304"/>
                  </a:moveTo>
                  <a:cubicBezTo>
                    <a:pt x="1887211" y="2438963"/>
                    <a:pt x="1873233" y="2441292"/>
                    <a:pt x="1863915" y="2452940"/>
                  </a:cubicBezTo>
                  <a:cubicBezTo>
                    <a:pt x="1877892" y="2452940"/>
                    <a:pt x="1896529" y="2445951"/>
                    <a:pt x="1901188" y="2434304"/>
                  </a:cubicBezTo>
                  <a:close/>
                  <a:moveTo>
                    <a:pt x="2141137" y="2431974"/>
                  </a:moveTo>
                  <a:cubicBezTo>
                    <a:pt x="2145796" y="2434304"/>
                    <a:pt x="2138807" y="2443622"/>
                    <a:pt x="2134148" y="2441292"/>
                  </a:cubicBezTo>
                  <a:cubicBezTo>
                    <a:pt x="2131819" y="2434304"/>
                    <a:pt x="2141137" y="2436633"/>
                    <a:pt x="2141137" y="2431974"/>
                  </a:cubicBezTo>
                  <a:close/>
                  <a:moveTo>
                    <a:pt x="1359184" y="2420951"/>
                  </a:moveTo>
                  <a:lnTo>
                    <a:pt x="1377902" y="2424695"/>
                  </a:lnTo>
                  <a:cubicBezTo>
                    <a:pt x="1389841" y="2425568"/>
                    <a:pt x="1402654" y="2424986"/>
                    <a:pt x="1416631" y="2422656"/>
                  </a:cubicBezTo>
                  <a:cubicBezTo>
                    <a:pt x="1411972" y="2438963"/>
                    <a:pt x="1388676" y="2420327"/>
                    <a:pt x="1384017" y="2438963"/>
                  </a:cubicBezTo>
                  <a:cubicBezTo>
                    <a:pt x="1367710" y="2438963"/>
                    <a:pt x="1358391" y="2434304"/>
                    <a:pt x="1342084" y="2436633"/>
                  </a:cubicBezTo>
                  <a:lnTo>
                    <a:pt x="1342930" y="2434552"/>
                  </a:lnTo>
                  <a:close/>
                  <a:moveTo>
                    <a:pt x="2117841" y="2413338"/>
                  </a:moveTo>
                  <a:cubicBezTo>
                    <a:pt x="2108523" y="2411009"/>
                    <a:pt x="2110852" y="2422656"/>
                    <a:pt x="2101534" y="2420327"/>
                  </a:cubicBezTo>
                  <a:cubicBezTo>
                    <a:pt x="2101534" y="2420327"/>
                    <a:pt x="2101534" y="2420327"/>
                    <a:pt x="2101534" y="2427315"/>
                  </a:cubicBezTo>
                  <a:cubicBezTo>
                    <a:pt x="2106193" y="2429645"/>
                    <a:pt x="2115511" y="2422656"/>
                    <a:pt x="2117841" y="2413338"/>
                  </a:cubicBezTo>
                  <a:close/>
                  <a:moveTo>
                    <a:pt x="1592516" y="2411009"/>
                  </a:moveTo>
                  <a:cubicBezTo>
                    <a:pt x="1604164" y="2408680"/>
                    <a:pt x="1618141" y="2409844"/>
                    <a:pt x="1628625" y="2413338"/>
                  </a:cubicBezTo>
                  <a:cubicBezTo>
                    <a:pt x="1626295" y="2424986"/>
                    <a:pt x="1619306" y="2427315"/>
                    <a:pt x="1612318" y="2429645"/>
                  </a:cubicBezTo>
                  <a:cubicBezTo>
                    <a:pt x="1616977" y="2445951"/>
                    <a:pt x="1633284" y="2436633"/>
                    <a:pt x="1642602" y="2441292"/>
                  </a:cubicBezTo>
                  <a:cubicBezTo>
                    <a:pt x="1642602" y="2443622"/>
                    <a:pt x="1635614" y="2441292"/>
                    <a:pt x="1637943" y="2445951"/>
                  </a:cubicBezTo>
                  <a:cubicBezTo>
                    <a:pt x="1640273" y="2448281"/>
                    <a:pt x="1640273" y="2445951"/>
                    <a:pt x="1640273" y="2445951"/>
                  </a:cubicBezTo>
                  <a:cubicBezTo>
                    <a:pt x="1647262" y="2448281"/>
                    <a:pt x="1635614" y="2448281"/>
                    <a:pt x="1637943" y="2455269"/>
                  </a:cubicBezTo>
                  <a:cubicBezTo>
                    <a:pt x="1612318" y="2450610"/>
                    <a:pt x="1568055" y="2452940"/>
                    <a:pt x="1570385" y="2429645"/>
                  </a:cubicBezTo>
                  <a:cubicBezTo>
                    <a:pt x="1571549" y="2419162"/>
                    <a:pt x="1580868" y="2413339"/>
                    <a:pt x="1592516" y="2411009"/>
                  </a:cubicBezTo>
                  <a:close/>
                  <a:moveTo>
                    <a:pt x="1488849" y="2406350"/>
                  </a:moveTo>
                  <a:cubicBezTo>
                    <a:pt x="1500497" y="2404021"/>
                    <a:pt x="1500497" y="2413338"/>
                    <a:pt x="1509815" y="2413338"/>
                  </a:cubicBezTo>
                  <a:cubicBezTo>
                    <a:pt x="1498167" y="2422656"/>
                    <a:pt x="1479530" y="2417997"/>
                    <a:pt x="1465553" y="2429645"/>
                  </a:cubicBezTo>
                  <a:cubicBezTo>
                    <a:pt x="1470212" y="2450610"/>
                    <a:pt x="1502826" y="2422656"/>
                    <a:pt x="1526122" y="2431974"/>
                  </a:cubicBezTo>
                  <a:cubicBezTo>
                    <a:pt x="1519134" y="2441292"/>
                    <a:pt x="1512145" y="2436633"/>
                    <a:pt x="1500497" y="2441292"/>
                  </a:cubicBezTo>
                  <a:cubicBezTo>
                    <a:pt x="1500497" y="2448281"/>
                    <a:pt x="1486519" y="2450610"/>
                    <a:pt x="1491178" y="2457599"/>
                  </a:cubicBezTo>
                  <a:cubicBezTo>
                    <a:pt x="1486519" y="2457599"/>
                    <a:pt x="1460894" y="2452940"/>
                    <a:pt x="1458564" y="2466916"/>
                  </a:cubicBezTo>
                  <a:cubicBezTo>
                    <a:pt x="1458564" y="2464587"/>
                    <a:pt x="1453905" y="2466916"/>
                    <a:pt x="1453905" y="2462258"/>
                  </a:cubicBezTo>
                  <a:cubicBezTo>
                    <a:pt x="1449246" y="2464587"/>
                    <a:pt x="1456234" y="2466916"/>
                    <a:pt x="1453905" y="2471575"/>
                  </a:cubicBezTo>
                  <a:cubicBezTo>
                    <a:pt x="1439927" y="2466916"/>
                    <a:pt x="1425950" y="2462258"/>
                    <a:pt x="1409642" y="2462258"/>
                  </a:cubicBezTo>
                  <a:cubicBezTo>
                    <a:pt x="1414302" y="2457599"/>
                    <a:pt x="1409642" y="2452940"/>
                    <a:pt x="1404983" y="2452940"/>
                  </a:cubicBezTo>
                  <a:cubicBezTo>
                    <a:pt x="1395665" y="2466916"/>
                    <a:pt x="1365380" y="2455269"/>
                    <a:pt x="1344414" y="2455269"/>
                  </a:cubicBezTo>
                  <a:cubicBezTo>
                    <a:pt x="1342084" y="2455269"/>
                    <a:pt x="1344414" y="2459928"/>
                    <a:pt x="1344414" y="2462258"/>
                  </a:cubicBezTo>
                  <a:cubicBezTo>
                    <a:pt x="1337425" y="2457599"/>
                    <a:pt x="1332766" y="2459928"/>
                    <a:pt x="1325777" y="2462258"/>
                  </a:cubicBezTo>
                  <a:lnTo>
                    <a:pt x="1324073" y="2450330"/>
                  </a:lnTo>
                  <a:lnTo>
                    <a:pt x="1329494" y="2445794"/>
                  </a:lnTo>
                  <a:lnTo>
                    <a:pt x="1348672" y="2445296"/>
                  </a:lnTo>
                  <a:cubicBezTo>
                    <a:pt x="1374553" y="2448135"/>
                    <a:pt x="1402071" y="2458181"/>
                    <a:pt x="1428279" y="2445951"/>
                  </a:cubicBezTo>
                  <a:cubicBezTo>
                    <a:pt x="1428279" y="2438963"/>
                    <a:pt x="1430609" y="2431974"/>
                    <a:pt x="1423620" y="2431974"/>
                  </a:cubicBezTo>
                  <a:cubicBezTo>
                    <a:pt x="1425950" y="2429645"/>
                    <a:pt x="1432938" y="2424986"/>
                    <a:pt x="1423620" y="2424986"/>
                  </a:cubicBezTo>
                  <a:cubicBezTo>
                    <a:pt x="1428279" y="2417997"/>
                    <a:pt x="1430609" y="2429645"/>
                    <a:pt x="1437598" y="2427315"/>
                  </a:cubicBezTo>
                  <a:cubicBezTo>
                    <a:pt x="1437598" y="2408680"/>
                    <a:pt x="1484190" y="2424986"/>
                    <a:pt x="1488849" y="2406350"/>
                  </a:cubicBezTo>
                  <a:close/>
                  <a:moveTo>
                    <a:pt x="1484190" y="2392373"/>
                  </a:moveTo>
                  <a:cubicBezTo>
                    <a:pt x="1481860" y="2399362"/>
                    <a:pt x="1488849" y="2397032"/>
                    <a:pt x="1486519" y="2406350"/>
                  </a:cubicBezTo>
                  <a:cubicBezTo>
                    <a:pt x="1465553" y="2408680"/>
                    <a:pt x="1453905" y="2408680"/>
                    <a:pt x="1437598" y="2399362"/>
                  </a:cubicBezTo>
                  <a:cubicBezTo>
                    <a:pt x="1451575" y="2392373"/>
                    <a:pt x="1470212" y="2392373"/>
                    <a:pt x="1484190" y="2392373"/>
                  </a:cubicBezTo>
                  <a:close/>
                  <a:moveTo>
                    <a:pt x="2127159" y="2387714"/>
                  </a:moveTo>
                  <a:cubicBezTo>
                    <a:pt x="2124830" y="2392373"/>
                    <a:pt x="2120171" y="2390044"/>
                    <a:pt x="2117841" y="2397032"/>
                  </a:cubicBezTo>
                  <a:cubicBezTo>
                    <a:pt x="2124830" y="2397032"/>
                    <a:pt x="2131819" y="2390044"/>
                    <a:pt x="2127159" y="2387714"/>
                  </a:cubicBezTo>
                  <a:close/>
                  <a:moveTo>
                    <a:pt x="1399480" y="2387234"/>
                  </a:moveTo>
                  <a:lnTo>
                    <a:pt x="1401780" y="2389753"/>
                  </a:lnTo>
                  <a:cubicBezTo>
                    <a:pt x="1403236" y="2392373"/>
                    <a:pt x="1404983" y="2394703"/>
                    <a:pt x="1409642" y="2394703"/>
                  </a:cubicBezTo>
                  <a:lnTo>
                    <a:pt x="1386255" y="2398301"/>
                  </a:lnTo>
                  <a:close/>
                  <a:moveTo>
                    <a:pt x="1689194" y="2364419"/>
                  </a:moveTo>
                  <a:cubicBezTo>
                    <a:pt x="1689194" y="2364419"/>
                    <a:pt x="1689194" y="2364419"/>
                    <a:pt x="1696183" y="2364419"/>
                  </a:cubicBezTo>
                  <a:cubicBezTo>
                    <a:pt x="1696183" y="2369078"/>
                    <a:pt x="1693854" y="2371408"/>
                    <a:pt x="1693854" y="2373737"/>
                  </a:cubicBezTo>
                  <a:cubicBezTo>
                    <a:pt x="1691524" y="2373737"/>
                    <a:pt x="1689194" y="2369078"/>
                    <a:pt x="1689194" y="2364419"/>
                  </a:cubicBezTo>
                  <a:close/>
                  <a:moveTo>
                    <a:pt x="2234839" y="2361831"/>
                  </a:moveTo>
                  <a:lnTo>
                    <a:pt x="2234321" y="2362090"/>
                  </a:lnTo>
                  <a:lnTo>
                    <a:pt x="2234273" y="2361851"/>
                  </a:lnTo>
                  <a:close/>
                  <a:moveTo>
                    <a:pt x="1446916" y="2361508"/>
                  </a:moveTo>
                  <a:cubicBezTo>
                    <a:pt x="1452158" y="2360343"/>
                    <a:pt x="1458564" y="2360925"/>
                    <a:pt x="1465553" y="2362090"/>
                  </a:cubicBezTo>
                  <a:cubicBezTo>
                    <a:pt x="1458564" y="2366749"/>
                    <a:pt x="1458564" y="2369078"/>
                    <a:pt x="1456234" y="2380726"/>
                  </a:cubicBezTo>
                  <a:cubicBezTo>
                    <a:pt x="1451575" y="2376067"/>
                    <a:pt x="1439927" y="2385385"/>
                    <a:pt x="1439927" y="2378396"/>
                  </a:cubicBezTo>
                  <a:cubicBezTo>
                    <a:pt x="1437598" y="2371408"/>
                    <a:pt x="1444586" y="2373737"/>
                    <a:pt x="1446916" y="2373737"/>
                  </a:cubicBezTo>
                  <a:cubicBezTo>
                    <a:pt x="1446916" y="2369078"/>
                    <a:pt x="1439927" y="2371408"/>
                    <a:pt x="1435268" y="2371408"/>
                  </a:cubicBezTo>
                  <a:cubicBezTo>
                    <a:pt x="1437598" y="2365584"/>
                    <a:pt x="1441674" y="2362672"/>
                    <a:pt x="1446916" y="2361508"/>
                  </a:cubicBezTo>
                  <a:close/>
                  <a:moveTo>
                    <a:pt x="2238980" y="2359761"/>
                  </a:moveTo>
                  <a:cubicBezTo>
                    <a:pt x="2241310" y="2362090"/>
                    <a:pt x="2238981" y="2362090"/>
                    <a:pt x="2235777" y="2361799"/>
                  </a:cubicBezTo>
                  <a:lnTo>
                    <a:pt x="2234839" y="2361831"/>
                  </a:lnTo>
                  <a:close/>
                  <a:moveTo>
                    <a:pt x="1752385" y="2357140"/>
                  </a:moveTo>
                  <a:cubicBezTo>
                    <a:pt x="1749182" y="2357431"/>
                    <a:pt x="1746270" y="2359761"/>
                    <a:pt x="1747435" y="2364419"/>
                  </a:cubicBezTo>
                  <a:cubicBezTo>
                    <a:pt x="1752094" y="2366749"/>
                    <a:pt x="1754423" y="2362090"/>
                    <a:pt x="1759083" y="2362090"/>
                  </a:cubicBezTo>
                  <a:cubicBezTo>
                    <a:pt x="1759083" y="2358596"/>
                    <a:pt x="1755588" y="2356849"/>
                    <a:pt x="1752385" y="2357140"/>
                  </a:cubicBezTo>
                  <a:close/>
                  <a:moveTo>
                    <a:pt x="2173751" y="2355102"/>
                  </a:moveTo>
                  <a:cubicBezTo>
                    <a:pt x="2164433" y="2350443"/>
                    <a:pt x="2162103" y="2362090"/>
                    <a:pt x="2150455" y="2359761"/>
                  </a:cubicBezTo>
                  <a:cubicBezTo>
                    <a:pt x="2150455" y="2373737"/>
                    <a:pt x="2159774" y="2364419"/>
                    <a:pt x="2169092" y="2366749"/>
                  </a:cubicBezTo>
                  <a:cubicBezTo>
                    <a:pt x="2169092" y="2362090"/>
                    <a:pt x="2173751" y="2362090"/>
                    <a:pt x="2173751" y="2355102"/>
                  </a:cubicBezTo>
                  <a:close/>
                  <a:moveTo>
                    <a:pt x="2250628" y="2341125"/>
                  </a:moveTo>
                  <a:cubicBezTo>
                    <a:pt x="2250628" y="2341125"/>
                    <a:pt x="2250628" y="2341125"/>
                    <a:pt x="2259947" y="2341125"/>
                  </a:cubicBezTo>
                  <a:cubicBezTo>
                    <a:pt x="2259947" y="2350443"/>
                    <a:pt x="2252958" y="2355102"/>
                    <a:pt x="2245969" y="2357431"/>
                  </a:cubicBezTo>
                  <a:cubicBezTo>
                    <a:pt x="2250628" y="2355102"/>
                    <a:pt x="2248299" y="2345784"/>
                    <a:pt x="2250628" y="2341125"/>
                  </a:cubicBezTo>
                  <a:close/>
                  <a:moveTo>
                    <a:pt x="1568055" y="2341125"/>
                  </a:moveTo>
                  <a:cubicBezTo>
                    <a:pt x="1570385" y="2341125"/>
                    <a:pt x="1568055" y="2345784"/>
                    <a:pt x="1570385" y="2345784"/>
                  </a:cubicBezTo>
                  <a:cubicBezTo>
                    <a:pt x="1570385" y="2350443"/>
                    <a:pt x="1563396" y="2348113"/>
                    <a:pt x="1558737" y="2348113"/>
                  </a:cubicBezTo>
                  <a:cubicBezTo>
                    <a:pt x="1556407" y="2341125"/>
                    <a:pt x="1565726" y="2345784"/>
                    <a:pt x="1568055" y="2341125"/>
                  </a:cubicBezTo>
                  <a:close/>
                  <a:moveTo>
                    <a:pt x="2152785" y="2329477"/>
                  </a:moveTo>
                  <a:cubicBezTo>
                    <a:pt x="2138807" y="2331807"/>
                    <a:pt x="2124830" y="2336466"/>
                    <a:pt x="2127159" y="2355102"/>
                  </a:cubicBezTo>
                  <a:cubicBezTo>
                    <a:pt x="2138807" y="2350443"/>
                    <a:pt x="2145796" y="2341125"/>
                    <a:pt x="2152785" y="2329477"/>
                  </a:cubicBezTo>
                  <a:close/>
                  <a:moveTo>
                    <a:pt x="1745105" y="2324818"/>
                  </a:moveTo>
                  <a:cubicBezTo>
                    <a:pt x="1749764" y="2327148"/>
                    <a:pt x="1756753" y="2324818"/>
                    <a:pt x="1761412" y="2329477"/>
                  </a:cubicBezTo>
                  <a:cubicBezTo>
                    <a:pt x="1754423" y="2334136"/>
                    <a:pt x="1747435" y="2336466"/>
                    <a:pt x="1740446" y="2338795"/>
                  </a:cubicBezTo>
                  <a:cubicBezTo>
                    <a:pt x="1738116" y="2331807"/>
                    <a:pt x="1745105" y="2329477"/>
                    <a:pt x="1745105" y="2324818"/>
                  </a:cubicBezTo>
                  <a:close/>
                  <a:moveTo>
                    <a:pt x="2248299" y="2317830"/>
                  </a:moveTo>
                  <a:cubicBezTo>
                    <a:pt x="2248299" y="2322489"/>
                    <a:pt x="2243640" y="2320159"/>
                    <a:pt x="2243640" y="2322489"/>
                  </a:cubicBezTo>
                  <a:cubicBezTo>
                    <a:pt x="2245969" y="2324818"/>
                    <a:pt x="2252958" y="2329477"/>
                    <a:pt x="2255288" y="2322489"/>
                  </a:cubicBezTo>
                  <a:cubicBezTo>
                    <a:pt x="2252958" y="2322489"/>
                    <a:pt x="2252958" y="2320159"/>
                    <a:pt x="2248299" y="2317830"/>
                  </a:cubicBezTo>
                  <a:close/>
                  <a:moveTo>
                    <a:pt x="1894199" y="2317830"/>
                  </a:moveTo>
                  <a:cubicBezTo>
                    <a:pt x="1882551" y="2317830"/>
                    <a:pt x="1873233" y="2329477"/>
                    <a:pt x="1875563" y="2336466"/>
                  </a:cubicBezTo>
                  <a:cubicBezTo>
                    <a:pt x="1880222" y="2329477"/>
                    <a:pt x="1889540" y="2327148"/>
                    <a:pt x="1894199" y="2317830"/>
                  </a:cubicBezTo>
                  <a:close/>
                  <a:moveTo>
                    <a:pt x="2315857" y="2313171"/>
                  </a:moveTo>
                  <a:cubicBezTo>
                    <a:pt x="2318187" y="2313171"/>
                    <a:pt x="2318187" y="2315500"/>
                    <a:pt x="2318187" y="2315500"/>
                  </a:cubicBezTo>
                  <a:cubicBezTo>
                    <a:pt x="2320516" y="2322489"/>
                    <a:pt x="2327505" y="2310841"/>
                    <a:pt x="2329835" y="2315500"/>
                  </a:cubicBezTo>
                  <a:cubicBezTo>
                    <a:pt x="2327505" y="2334136"/>
                    <a:pt x="2320516" y="2345784"/>
                    <a:pt x="2304209" y="2350443"/>
                  </a:cubicBezTo>
                  <a:cubicBezTo>
                    <a:pt x="2304209" y="2343454"/>
                    <a:pt x="2299550" y="2345784"/>
                    <a:pt x="2301880" y="2338795"/>
                  </a:cubicBezTo>
                  <a:cubicBezTo>
                    <a:pt x="2315857" y="2341125"/>
                    <a:pt x="2315857" y="2329477"/>
                    <a:pt x="2320516" y="2322489"/>
                  </a:cubicBezTo>
                  <a:cubicBezTo>
                    <a:pt x="2320516" y="2320159"/>
                    <a:pt x="2318187" y="2322489"/>
                    <a:pt x="2315857" y="2322489"/>
                  </a:cubicBezTo>
                  <a:cubicBezTo>
                    <a:pt x="2315857" y="2322489"/>
                    <a:pt x="2315857" y="2322489"/>
                    <a:pt x="2315857" y="2313171"/>
                  </a:cubicBezTo>
                  <a:close/>
                  <a:moveTo>
                    <a:pt x="2343812" y="2310841"/>
                  </a:moveTo>
                  <a:cubicBezTo>
                    <a:pt x="2348472" y="2308512"/>
                    <a:pt x="2346142" y="2313171"/>
                    <a:pt x="2350801" y="2313171"/>
                  </a:cubicBezTo>
                  <a:cubicBezTo>
                    <a:pt x="2348472" y="2317830"/>
                    <a:pt x="2343812" y="2317830"/>
                    <a:pt x="2343812" y="2324818"/>
                  </a:cubicBezTo>
                  <a:cubicBezTo>
                    <a:pt x="2339153" y="2322489"/>
                    <a:pt x="2346142" y="2315500"/>
                    <a:pt x="2343812" y="2310841"/>
                  </a:cubicBezTo>
                  <a:close/>
                  <a:moveTo>
                    <a:pt x="2356972" y="2309186"/>
                  </a:moveTo>
                  <a:lnTo>
                    <a:pt x="2353131" y="2320159"/>
                  </a:lnTo>
                  <a:cubicBezTo>
                    <a:pt x="2351966" y="2318995"/>
                    <a:pt x="2351966" y="2315500"/>
                    <a:pt x="2352840" y="2312589"/>
                  </a:cubicBezTo>
                  <a:close/>
                  <a:moveTo>
                    <a:pt x="2357453" y="2307813"/>
                  </a:moveTo>
                  <a:lnTo>
                    <a:pt x="2357790" y="2308512"/>
                  </a:lnTo>
                  <a:lnTo>
                    <a:pt x="2356972" y="2309186"/>
                  </a:lnTo>
                  <a:close/>
                  <a:moveTo>
                    <a:pt x="2327505" y="2301524"/>
                  </a:moveTo>
                  <a:cubicBezTo>
                    <a:pt x="2329835" y="2301524"/>
                    <a:pt x="2329835" y="2303853"/>
                    <a:pt x="2329835" y="2303853"/>
                  </a:cubicBezTo>
                  <a:lnTo>
                    <a:pt x="2329835" y="2306183"/>
                  </a:lnTo>
                  <a:lnTo>
                    <a:pt x="2329835" y="2308512"/>
                  </a:lnTo>
                  <a:cubicBezTo>
                    <a:pt x="2325176" y="2310841"/>
                    <a:pt x="2322846" y="2303853"/>
                    <a:pt x="2320516" y="2308512"/>
                  </a:cubicBezTo>
                  <a:cubicBezTo>
                    <a:pt x="2315857" y="2301524"/>
                    <a:pt x="2327505" y="2303853"/>
                    <a:pt x="2327505" y="2301524"/>
                  </a:cubicBezTo>
                  <a:close/>
                  <a:moveTo>
                    <a:pt x="2362519" y="2273500"/>
                  </a:moveTo>
                  <a:lnTo>
                    <a:pt x="2362449" y="2273570"/>
                  </a:lnTo>
                  <a:cubicBezTo>
                    <a:pt x="2362449" y="2280558"/>
                    <a:pt x="2362449" y="2288711"/>
                    <a:pt x="2361285" y="2296865"/>
                  </a:cubicBezTo>
                  <a:lnTo>
                    <a:pt x="2357453" y="2307813"/>
                  </a:lnTo>
                  <a:lnTo>
                    <a:pt x="2353713" y="2300068"/>
                  </a:lnTo>
                  <a:cubicBezTo>
                    <a:pt x="2354296" y="2296282"/>
                    <a:pt x="2355461" y="2293370"/>
                    <a:pt x="2353131" y="2296865"/>
                  </a:cubicBezTo>
                  <a:cubicBezTo>
                    <a:pt x="2354878" y="2293370"/>
                    <a:pt x="2357936" y="2279394"/>
                    <a:pt x="2362304" y="2273606"/>
                  </a:cubicBezTo>
                  <a:close/>
                  <a:moveTo>
                    <a:pt x="2366906" y="2269114"/>
                  </a:moveTo>
                  <a:lnTo>
                    <a:pt x="2367108" y="2271240"/>
                  </a:lnTo>
                  <a:lnTo>
                    <a:pt x="2362519" y="2273500"/>
                  </a:lnTo>
                  <a:close/>
                  <a:moveTo>
                    <a:pt x="1966417" y="2266581"/>
                  </a:moveTo>
                  <a:cubicBezTo>
                    <a:pt x="1966417" y="2273570"/>
                    <a:pt x="1961758" y="2273570"/>
                    <a:pt x="1964087" y="2280558"/>
                  </a:cubicBezTo>
                  <a:cubicBezTo>
                    <a:pt x="1968747" y="2280558"/>
                    <a:pt x="1966417" y="2285217"/>
                    <a:pt x="1973406" y="2285217"/>
                  </a:cubicBezTo>
                  <a:cubicBezTo>
                    <a:pt x="1975735" y="2280558"/>
                    <a:pt x="1971076" y="2275899"/>
                    <a:pt x="1973406" y="2266581"/>
                  </a:cubicBezTo>
                  <a:cubicBezTo>
                    <a:pt x="1973406" y="2266581"/>
                    <a:pt x="1973406" y="2266581"/>
                    <a:pt x="1966417" y="2266581"/>
                  </a:cubicBezTo>
                  <a:close/>
                  <a:moveTo>
                    <a:pt x="2341483" y="2259593"/>
                  </a:moveTo>
                  <a:cubicBezTo>
                    <a:pt x="2340318" y="2263087"/>
                    <a:pt x="2340318" y="2265417"/>
                    <a:pt x="2340609" y="2268329"/>
                  </a:cubicBezTo>
                  <a:lnTo>
                    <a:pt x="2341459" y="2280220"/>
                  </a:lnTo>
                  <a:lnTo>
                    <a:pt x="2336824" y="2278229"/>
                  </a:lnTo>
                  <a:cubicBezTo>
                    <a:pt x="2339153" y="2278229"/>
                    <a:pt x="2339153" y="2280558"/>
                    <a:pt x="2341483" y="2280558"/>
                  </a:cubicBezTo>
                  <a:lnTo>
                    <a:pt x="2341459" y="2280220"/>
                  </a:lnTo>
                  <a:lnTo>
                    <a:pt x="2341483" y="2280231"/>
                  </a:lnTo>
                  <a:cubicBezTo>
                    <a:pt x="2346724" y="2276627"/>
                    <a:pt x="2351966" y="2259593"/>
                    <a:pt x="2341483" y="2259593"/>
                  </a:cubicBezTo>
                  <a:close/>
                  <a:moveTo>
                    <a:pt x="2371768" y="2250275"/>
                  </a:moveTo>
                  <a:cubicBezTo>
                    <a:pt x="2369438" y="2257264"/>
                    <a:pt x="2367108" y="2259593"/>
                    <a:pt x="2371768" y="2264252"/>
                  </a:cubicBezTo>
                  <a:lnTo>
                    <a:pt x="2366906" y="2269114"/>
                  </a:lnTo>
                  <a:lnTo>
                    <a:pt x="2365944" y="2259011"/>
                  </a:lnTo>
                  <a:cubicBezTo>
                    <a:pt x="2365944" y="2255516"/>
                    <a:pt x="2367109" y="2252605"/>
                    <a:pt x="2371768" y="2250275"/>
                  </a:cubicBezTo>
                  <a:close/>
                  <a:moveTo>
                    <a:pt x="2220343" y="2247946"/>
                  </a:moveTo>
                  <a:cubicBezTo>
                    <a:pt x="2220343" y="2254934"/>
                    <a:pt x="2225003" y="2257264"/>
                    <a:pt x="2229662" y="2259593"/>
                  </a:cubicBezTo>
                  <a:cubicBezTo>
                    <a:pt x="2229662" y="2254934"/>
                    <a:pt x="2234321" y="2254934"/>
                    <a:pt x="2231991" y="2247946"/>
                  </a:cubicBezTo>
                  <a:cubicBezTo>
                    <a:pt x="2227332" y="2247946"/>
                    <a:pt x="2225003" y="2245616"/>
                    <a:pt x="2220343" y="2247946"/>
                  </a:cubicBezTo>
                  <a:close/>
                  <a:moveTo>
                    <a:pt x="2385745" y="2233969"/>
                  </a:moveTo>
                  <a:cubicBezTo>
                    <a:pt x="2385745" y="2240957"/>
                    <a:pt x="2383416" y="2243287"/>
                    <a:pt x="2381086" y="2247946"/>
                  </a:cubicBezTo>
                  <a:cubicBezTo>
                    <a:pt x="2378756" y="2245616"/>
                    <a:pt x="2378756" y="2231639"/>
                    <a:pt x="2385745" y="2233969"/>
                  </a:cubicBezTo>
                  <a:close/>
                  <a:moveTo>
                    <a:pt x="1943121" y="2199027"/>
                  </a:moveTo>
                  <a:cubicBezTo>
                    <a:pt x="1933803" y="2201356"/>
                    <a:pt x="1931473" y="2210674"/>
                    <a:pt x="1924484" y="2215333"/>
                  </a:cubicBezTo>
                  <a:cubicBezTo>
                    <a:pt x="1931473" y="2217662"/>
                    <a:pt x="1938462" y="2206015"/>
                    <a:pt x="1943121" y="2199027"/>
                  </a:cubicBezTo>
                  <a:close/>
                  <a:moveTo>
                    <a:pt x="2008350" y="2136131"/>
                  </a:moveTo>
                  <a:cubicBezTo>
                    <a:pt x="1989713" y="2152437"/>
                    <a:pt x="1964087" y="2161755"/>
                    <a:pt x="1957099" y="2189709"/>
                  </a:cubicBezTo>
                  <a:cubicBezTo>
                    <a:pt x="1971076" y="2171073"/>
                    <a:pt x="2003691" y="2161755"/>
                    <a:pt x="2008350" y="2136131"/>
                  </a:cubicBezTo>
                  <a:close/>
                  <a:moveTo>
                    <a:pt x="1959428" y="2115165"/>
                  </a:moveTo>
                  <a:cubicBezTo>
                    <a:pt x="1936132" y="2119824"/>
                    <a:pt x="1922155" y="2138460"/>
                    <a:pt x="1903518" y="2147778"/>
                  </a:cubicBezTo>
                  <a:cubicBezTo>
                    <a:pt x="1896529" y="2150108"/>
                    <a:pt x="1889540" y="2152437"/>
                    <a:pt x="1889540" y="2161755"/>
                  </a:cubicBezTo>
                  <a:cubicBezTo>
                    <a:pt x="1910507" y="2157096"/>
                    <a:pt x="1924484" y="2143119"/>
                    <a:pt x="1940791" y="2131472"/>
                  </a:cubicBezTo>
                  <a:cubicBezTo>
                    <a:pt x="1952439" y="2136131"/>
                    <a:pt x="1961758" y="2124483"/>
                    <a:pt x="1959428" y="2115165"/>
                  </a:cubicBezTo>
                  <a:close/>
                  <a:moveTo>
                    <a:pt x="1924484" y="2110506"/>
                  </a:moveTo>
                  <a:cubicBezTo>
                    <a:pt x="1929143" y="2115165"/>
                    <a:pt x="1915166" y="2119824"/>
                    <a:pt x="1912836" y="2124483"/>
                  </a:cubicBezTo>
                  <a:cubicBezTo>
                    <a:pt x="1908177" y="2117495"/>
                    <a:pt x="1924484" y="2117495"/>
                    <a:pt x="1924484" y="2110506"/>
                  </a:cubicBezTo>
                  <a:close/>
                  <a:moveTo>
                    <a:pt x="1952439" y="2096530"/>
                  </a:moveTo>
                  <a:cubicBezTo>
                    <a:pt x="1952439" y="2101189"/>
                    <a:pt x="1938462" y="2108177"/>
                    <a:pt x="1929143" y="2110506"/>
                  </a:cubicBezTo>
                  <a:cubicBezTo>
                    <a:pt x="1933803" y="2103518"/>
                    <a:pt x="1945451" y="2101189"/>
                    <a:pt x="1952439" y="2096530"/>
                  </a:cubicBezTo>
                  <a:close/>
                  <a:moveTo>
                    <a:pt x="1847098" y="2087066"/>
                  </a:moveTo>
                  <a:cubicBezTo>
                    <a:pt x="1832465" y="2091434"/>
                    <a:pt x="1823729" y="2107595"/>
                    <a:pt x="1814993" y="2119824"/>
                  </a:cubicBezTo>
                  <a:cubicBezTo>
                    <a:pt x="1828971" y="2124483"/>
                    <a:pt x="1840619" y="2110506"/>
                    <a:pt x="1852267" y="2105847"/>
                  </a:cubicBezTo>
                  <a:cubicBezTo>
                    <a:pt x="1854596" y="2091871"/>
                    <a:pt x="1859255" y="2094200"/>
                    <a:pt x="1863915" y="2087212"/>
                  </a:cubicBezTo>
                  <a:cubicBezTo>
                    <a:pt x="1857508" y="2085464"/>
                    <a:pt x="1851976" y="2085610"/>
                    <a:pt x="1847098" y="2087066"/>
                  </a:cubicBezTo>
                  <a:close/>
                  <a:moveTo>
                    <a:pt x="1954769" y="2082553"/>
                  </a:moveTo>
                  <a:cubicBezTo>
                    <a:pt x="1954769" y="2089541"/>
                    <a:pt x="1947780" y="2089541"/>
                    <a:pt x="1943121" y="2089541"/>
                  </a:cubicBezTo>
                  <a:cubicBezTo>
                    <a:pt x="1943121" y="2084882"/>
                    <a:pt x="1950110" y="2084882"/>
                    <a:pt x="1954769" y="2082553"/>
                  </a:cubicBezTo>
                  <a:close/>
                  <a:moveTo>
                    <a:pt x="1782379" y="2077894"/>
                  </a:moveTo>
                  <a:cubicBezTo>
                    <a:pt x="1782379" y="2082553"/>
                    <a:pt x="1780049" y="2084882"/>
                    <a:pt x="1777719" y="2087212"/>
                  </a:cubicBezTo>
                  <a:cubicBezTo>
                    <a:pt x="1773060" y="2084882"/>
                    <a:pt x="1777719" y="2075564"/>
                    <a:pt x="1782379" y="2077894"/>
                  </a:cubicBezTo>
                  <a:close/>
                  <a:moveTo>
                    <a:pt x="2436996" y="2068576"/>
                  </a:moveTo>
                  <a:cubicBezTo>
                    <a:pt x="2427678" y="2077894"/>
                    <a:pt x="2418360" y="2084882"/>
                    <a:pt x="2416030" y="2101189"/>
                  </a:cubicBezTo>
                  <a:cubicBezTo>
                    <a:pt x="2420689" y="2103518"/>
                    <a:pt x="2420689" y="2105847"/>
                    <a:pt x="2425348" y="2105847"/>
                  </a:cubicBezTo>
                  <a:cubicBezTo>
                    <a:pt x="2427678" y="2091871"/>
                    <a:pt x="2439326" y="2087212"/>
                    <a:pt x="2441656" y="2073235"/>
                  </a:cubicBezTo>
                  <a:cubicBezTo>
                    <a:pt x="2439326" y="2070905"/>
                    <a:pt x="2439326" y="2070905"/>
                    <a:pt x="2436996" y="2068576"/>
                  </a:cubicBezTo>
                  <a:close/>
                  <a:moveTo>
                    <a:pt x="2015339" y="2056929"/>
                  </a:moveTo>
                  <a:cubicBezTo>
                    <a:pt x="2006020" y="2056929"/>
                    <a:pt x="2001361" y="2063917"/>
                    <a:pt x="1996702" y="2070905"/>
                  </a:cubicBezTo>
                  <a:cubicBezTo>
                    <a:pt x="2006020" y="2073235"/>
                    <a:pt x="2006020" y="2063917"/>
                    <a:pt x="2015339" y="2066246"/>
                  </a:cubicBezTo>
                  <a:close/>
                  <a:moveTo>
                    <a:pt x="1898859" y="2031304"/>
                  </a:moveTo>
                  <a:cubicBezTo>
                    <a:pt x="1887211" y="2031304"/>
                    <a:pt x="1882551" y="2038293"/>
                    <a:pt x="1880222" y="2049940"/>
                  </a:cubicBezTo>
                  <a:cubicBezTo>
                    <a:pt x="1889540" y="2049940"/>
                    <a:pt x="1889540" y="2042952"/>
                    <a:pt x="1896529" y="2042952"/>
                  </a:cubicBezTo>
                  <a:cubicBezTo>
                    <a:pt x="1896529" y="2035963"/>
                    <a:pt x="1898859" y="2035963"/>
                    <a:pt x="1898859" y="2031304"/>
                  </a:cubicBezTo>
                  <a:close/>
                  <a:moveTo>
                    <a:pt x="1878939" y="1978255"/>
                  </a:moveTo>
                  <a:lnTo>
                    <a:pt x="1884881" y="1980056"/>
                  </a:lnTo>
                  <a:cubicBezTo>
                    <a:pt x="1883716" y="1982385"/>
                    <a:pt x="1881969" y="1985297"/>
                    <a:pt x="1879639" y="1987626"/>
                  </a:cubicBezTo>
                  <a:lnTo>
                    <a:pt x="1873809" y="1990347"/>
                  </a:lnTo>
                  <a:lnTo>
                    <a:pt x="1873921" y="1990253"/>
                  </a:lnTo>
                  <a:close/>
                  <a:moveTo>
                    <a:pt x="1919534" y="1965205"/>
                  </a:moveTo>
                  <a:cubicBezTo>
                    <a:pt x="1920990" y="1965497"/>
                    <a:pt x="1922155" y="1966079"/>
                    <a:pt x="1924484" y="1966079"/>
                  </a:cubicBezTo>
                  <a:cubicBezTo>
                    <a:pt x="1926814" y="1977726"/>
                    <a:pt x="1917495" y="1977726"/>
                    <a:pt x="1915166" y="1980056"/>
                  </a:cubicBezTo>
                  <a:cubicBezTo>
                    <a:pt x="1910507" y="1977726"/>
                    <a:pt x="1915166" y="1968408"/>
                    <a:pt x="1912836" y="1966079"/>
                  </a:cubicBezTo>
                  <a:cubicBezTo>
                    <a:pt x="1916331" y="1964914"/>
                    <a:pt x="1918078" y="1964914"/>
                    <a:pt x="1919534" y="1965205"/>
                  </a:cubicBezTo>
                  <a:close/>
                  <a:moveTo>
                    <a:pt x="1994081" y="1922692"/>
                  </a:moveTo>
                  <a:cubicBezTo>
                    <a:pt x="1989713" y="1921819"/>
                    <a:pt x="1983889" y="1925313"/>
                    <a:pt x="1982724" y="1933466"/>
                  </a:cubicBezTo>
                  <a:cubicBezTo>
                    <a:pt x="1985054" y="1938125"/>
                    <a:pt x="1989713" y="1942784"/>
                    <a:pt x="1996702" y="1938125"/>
                  </a:cubicBezTo>
                  <a:cubicBezTo>
                    <a:pt x="2001361" y="1928807"/>
                    <a:pt x="1998449" y="1923566"/>
                    <a:pt x="1994081" y="1922692"/>
                  </a:cubicBezTo>
                  <a:close/>
                  <a:moveTo>
                    <a:pt x="1940500" y="1868241"/>
                  </a:moveTo>
                  <a:cubicBezTo>
                    <a:pt x="1938462" y="1868823"/>
                    <a:pt x="1937297" y="1870570"/>
                    <a:pt x="1936132" y="1875229"/>
                  </a:cubicBezTo>
                  <a:cubicBezTo>
                    <a:pt x="1943121" y="1879888"/>
                    <a:pt x="1950110" y="1875229"/>
                    <a:pt x="1950110" y="1868241"/>
                  </a:cubicBezTo>
                  <a:cubicBezTo>
                    <a:pt x="1945450" y="1868241"/>
                    <a:pt x="1942538" y="1867658"/>
                    <a:pt x="1940500" y="1868241"/>
                  </a:cubicBezTo>
                  <a:close/>
                  <a:moveTo>
                    <a:pt x="1980395" y="1791368"/>
                  </a:moveTo>
                  <a:cubicBezTo>
                    <a:pt x="1978065" y="1803016"/>
                    <a:pt x="1971076" y="1805345"/>
                    <a:pt x="1968747" y="1816992"/>
                  </a:cubicBezTo>
                  <a:cubicBezTo>
                    <a:pt x="1966417" y="1814663"/>
                    <a:pt x="1968747" y="1810004"/>
                    <a:pt x="1964087" y="1810004"/>
                  </a:cubicBezTo>
                  <a:cubicBezTo>
                    <a:pt x="1973406" y="1807674"/>
                    <a:pt x="1971076" y="1793698"/>
                    <a:pt x="1980395" y="1791368"/>
                  </a:cubicBezTo>
                  <a:close/>
                  <a:moveTo>
                    <a:pt x="2001361" y="1784380"/>
                  </a:moveTo>
                  <a:cubicBezTo>
                    <a:pt x="1996702" y="1796027"/>
                    <a:pt x="1987383" y="1803016"/>
                    <a:pt x="1980395" y="1812333"/>
                  </a:cubicBezTo>
                  <a:cubicBezTo>
                    <a:pt x="1980395" y="1810004"/>
                    <a:pt x="1989713" y="1782050"/>
                    <a:pt x="2001361" y="1784380"/>
                  </a:cubicBezTo>
                  <a:close/>
                  <a:moveTo>
                    <a:pt x="2066590" y="1742449"/>
                  </a:moveTo>
                  <a:cubicBezTo>
                    <a:pt x="2066590" y="1747108"/>
                    <a:pt x="2054942" y="1751767"/>
                    <a:pt x="2061931" y="1756426"/>
                  </a:cubicBezTo>
                  <a:cubicBezTo>
                    <a:pt x="2059601" y="1749437"/>
                    <a:pt x="2071249" y="1747108"/>
                    <a:pt x="2066590" y="1742449"/>
                  </a:cubicBezTo>
                  <a:close/>
                  <a:moveTo>
                    <a:pt x="2068919" y="1714495"/>
                  </a:moveTo>
                  <a:cubicBezTo>
                    <a:pt x="2061931" y="1721484"/>
                    <a:pt x="2064260" y="1735461"/>
                    <a:pt x="2066590" y="1740120"/>
                  </a:cubicBezTo>
                  <a:cubicBezTo>
                    <a:pt x="2075908" y="1735461"/>
                    <a:pt x="2073579" y="1723813"/>
                    <a:pt x="2068919" y="1714495"/>
                  </a:cubicBezTo>
                  <a:close/>
                  <a:moveTo>
                    <a:pt x="2075908" y="1551432"/>
                  </a:moveTo>
                  <a:cubicBezTo>
                    <a:pt x="2082897" y="1567738"/>
                    <a:pt x="2073579" y="1577056"/>
                    <a:pt x="2080567" y="1593362"/>
                  </a:cubicBezTo>
                  <a:cubicBezTo>
                    <a:pt x="2075908" y="1591033"/>
                    <a:pt x="2075908" y="1595692"/>
                    <a:pt x="2073579" y="1598021"/>
                  </a:cubicBezTo>
                  <a:cubicBezTo>
                    <a:pt x="2082897" y="1609669"/>
                    <a:pt x="2066590" y="1625975"/>
                    <a:pt x="2066590" y="1644611"/>
                  </a:cubicBezTo>
                  <a:cubicBezTo>
                    <a:pt x="2057271" y="1630634"/>
                    <a:pt x="2059601" y="1663247"/>
                    <a:pt x="2052612" y="1677224"/>
                  </a:cubicBezTo>
                  <a:cubicBezTo>
                    <a:pt x="2052612" y="1679553"/>
                    <a:pt x="2047953" y="1679553"/>
                    <a:pt x="2045623" y="1681883"/>
                  </a:cubicBezTo>
                  <a:cubicBezTo>
                    <a:pt x="2043294" y="1691200"/>
                    <a:pt x="2047953" y="1709836"/>
                    <a:pt x="2036305" y="1709836"/>
                  </a:cubicBezTo>
                  <a:cubicBezTo>
                    <a:pt x="2043294" y="1693530"/>
                    <a:pt x="2031646" y="1705177"/>
                    <a:pt x="2031646" y="1688871"/>
                  </a:cubicBezTo>
                  <a:cubicBezTo>
                    <a:pt x="2022327" y="1693530"/>
                    <a:pt x="2019998" y="1705177"/>
                    <a:pt x="2015339" y="1714495"/>
                  </a:cubicBezTo>
                  <a:cubicBezTo>
                    <a:pt x="2001361" y="1712166"/>
                    <a:pt x="2006020" y="1742449"/>
                    <a:pt x="1987383" y="1742449"/>
                  </a:cubicBezTo>
                  <a:cubicBezTo>
                    <a:pt x="1987383" y="1728472"/>
                    <a:pt x="1996702" y="1726143"/>
                    <a:pt x="2001361" y="1719154"/>
                  </a:cubicBezTo>
                  <a:cubicBezTo>
                    <a:pt x="2001361" y="1698189"/>
                    <a:pt x="2010679" y="1688871"/>
                    <a:pt x="2017668" y="1672565"/>
                  </a:cubicBezTo>
                  <a:cubicBezTo>
                    <a:pt x="2019998" y="1665576"/>
                    <a:pt x="2013009" y="1651599"/>
                    <a:pt x="2019998" y="1656258"/>
                  </a:cubicBezTo>
                  <a:cubicBezTo>
                    <a:pt x="2019998" y="1652764"/>
                    <a:pt x="2018833" y="1651017"/>
                    <a:pt x="2017668" y="1649270"/>
                  </a:cubicBezTo>
                  <a:lnTo>
                    <a:pt x="2017156" y="1647734"/>
                  </a:lnTo>
                  <a:lnTo>
                    <a:pt x="2021309" y="1637804"/>
                  </a:lnTo>
                  <a:lnTo>
                    <a:pt x="2024657" y="1635293"/>
                  </a:lnTo>
                  <a:lnTo>
                    <a:pt x="2025126" y="1628677"/>
                  </a:lnTo>
                  <a:lnTo>
                    <a:pt x="2035984" y="1602711"/>
                  </a:lnTo>
                  <a:lnTo>
                    <a:pt x="2036014" y="1602680"/>
                  </a:lnTo>
                  <a:lnTo>
                    <a:pt x="2036007" y="1602657"/>
                  </a:lnTo>
                  <a:lnTo>
                    <a:pt x="2048139" y="1573645"/>
                  </a:lnTo>
                  <a:lnTo>
                    <a:pt x="2053486" y="1568321"/>
                  </a:lnTo>
                  <a:cubicBezTo>
                    <a:pt x="2059601" y="1560750"/>
                    <a:pt x="2066590" y="1551432"/>
                    <a:pt x="2075908" y="1551432"/>
                  </a:cubicBezTo>
                  <a:close/>
                  <a:moveTo>
                    <a:pt x="2085227" y="1507172"/>
                  </a:moveTo>
                  <a:cubicBezTo>
                    <a:pt x="2089886" y="1511831"/>
                    <a:pt x="2082897" y="1521149"/>
                    <a:pt x="2082897" y="1523478"/>
                  </a:cubicBezTo>
                  <a:cubicBezTo>
                    <a:pt x="2078238" y="1521149"/>
                    <a:pt x="2085227" y="1514160"/>
                    <a:pt x="2085227" y="1507172"/>
                  </a:cubicBezTo>
                  <a:close/>
                  <a:moveTo>
                    <a:pt x="2113426" y="1417523"/>
                  </a:moveTo>
                  <a:lnTo>
                    <a:pt x="2112017" y="1434084"/>
                  </a:lnTo>
                  <a:cubicBezTo>
                    <a:pt x="2109688" y="1448935"/>
                    <a:pt x="2106193" y="1464076"/>
                    <a:pt x="2101534" y="1476889"/>
                  </a:cubicBezTo>
                  <a:cubicBezTo>
                    <a:pt x="2094545" y="1474559"/>
                    <a:pt x="2096875" y="1476889"/>
                    <a:pt x="2094545" y="1481548"/>
                  </a:cubicBezTo>
                  <a:lnTo>
                    <a:pt x="2094679" y="1462355"/>
                  </a:lnTo>
                  <a:close/>
                  <a:moveTo>
                    <a:pt x="2213355" y="1397686"/>
                  </a:moveTo>
                  <a:cubicBezTo>
                    <a:pt x="2213355" y="1402345"/>
                    <a:pt x="2208695" y="1402345"/>
                    <a:pt x="2206366" y="1404675"/>
                  </a:cubicBezTo>
                  <a:cubicBezTo>
                    <a:pt x="2206366" y="1409334"/>
                    <a:pt x="2208695" y="1411663"/>
                    <a:pt x="2211025" y="1413993"/>
                  </a:cubicBezTo>
                  <a:cubicBezTo>
                    <a:pt x="2213355" y="1409334"/>
                    <a:pt x="2218014" y="1402345"/>
                    <a:pt x="2213355" y="1397686"/>
                  </a:cubicBezTo>
                  <a:close/>
                  <a:moveTo>
                    <a:pt x="2241310" y="1199681"/>
                  </a:moveTo>
                  <a:cubicBezTo>
                    <a:pt x="2225003" y="1206669"/>
                    <a:pt x="2220343" y="1232293"/>
                    <a:pt x="2225003" y="1255588"/>
                  </a:cubicBezTo>
                  <a:cubicBezTo>
                    <a:pt x="2231991" y="1253259"/>
                    <a:pt x="2229662" y="1239282"/>
                    <a:pt x="2234321" y="1236952"/>
                  </a:cubicBezTo>
                  <a:cubicBezTo>
                    <a:pt x="2241310" y="1241611"/>
                    <a:pt x="2243640" y="1229964"/>
                    <a:pt x="2248299" y="1227635"/>
                  </a:cubicBezTo>
                  <a:cubicBezTo>
                    <a:pt x="2245969" y="1222976"/>
                    <a:pt x="2257617" y="1204340"/>
                    <a:pt x="2241310" y="1199681"/>
                  </a:cubicBezTo>
                  <a:close/>
                  <a:moveTo>
                    <a:pt x="2586091" y="1045935"/>
                  </a:moveTo>
                  <a:cubicBezTo>
                    <a:pt x="2586091" y="1052924"/>
                    <a:pt x="2586091" y="1071560"/>
                    <a:pt x="2593080" y="1073889"/>
                  </a:cubicBezTo>
                  <a:cubicBezTo>
                    <a:pt x="2593080" y="1062242"/>
                    <a:pt x="2593080" y="1052924"/>
                    <a:pt x="2586091" y="1045935"/>
                  </a:cubicBezTo>
                  <a:close/>
                  <a:moveTo>
                    <a:pt x="2593080" y="976051"/>
                  </a:moveTo>
                  <a:cubicBezTo>
                    <a:pt x="2595409" y="990028"/>
                    <a:pt x="2601233" y="1003422"/>
                    <a:pt x="2605601" y="1016817"/>
                  </a:cubicBezTo>
                  <a:lnTo>
                    <a:pt x="2606226" y="1019417"/>
                  </a:lnTo>
                  <a:close/>
                  <a:moveTo>
                    <a:pt x="65463" y="819976"/>
                  </a:moveTo>
                  <a:cubicBezTo>
                    <a:pt x="65463" y="833953"/>
                    <a:pt x="35178" y="852589"/>
                    <a:pt x="56144" y="861907"/>
                  </a:cubicBezTo>
                  <a:cubicBezTo>
                    <a:pt x="60803" y="852589"/>
                    <a:pt x="67792" y="831623"/>
                    <a:pt x="65463" y="819976"/>
                  </a:cubicBezTo>
                  <a:close/>
                  <a:moveTo>
                    <a:pt x="2015339" y="792022"/>
                  </a:moveTo>
                  <a:cubicBezTo>
                    <a:pt x="2015339" y="803670"/>
                    <a:pt x="2006020" y="792022"/>
                    <a:pt x="1999031" y="796681"/>
                  </a:cubicBezTo>
                  <a:cubicBezTo>
                    <a:pt x="2003691" y="812988"/>
                    <a:pt x="2029316" y="808329"/>
                    <a:pt x="2040964" y="817647"/>
                  </a:cubicBezTo>
                  <a:cubicBezTo>
                    <a:pt x="2040964" y="808329"/>
                    <a:pt x="2031646" y="808329"/>
                    <a:pt x="2036305" y="796681"/>
                  </a:cubicBezTo>
                  <a:cubicBezTo>
                    <a:pt x="2031646" y="792022"/>
                    <a:pt x="2024657" y="792022"/>
                    <a:pt x="2015339" y="792022"/>
                  </a:cubicBezTo>
                  <a:close/>
                  <a:moveTo>
                    <a:pt x="79440" y="778045"/>
                  </a:moveTo>
                  <a:cubicBezTo>
                    <a:pt x="77111" y="782704"/>
                    <a:pt x="77111" y="789693"/>
                    <a:pt x="81770" y="789693"/>
                  </a:cubicBezTo>
                  <a:cubicBezTo>
                    <a:pt x="81770" y="785034"/>
                    <a:pt x="86429" y="787363"/>
                    <a:pt x="84099" y="780375"/>
                  </a:cubicBezTo>
                  <a:cubicBezTo>
                    <a:pt x="81770" y="780375"/>
                    <a:pt x="81770" y="778045"/>
                    <a:pt x="79440" y="778045"/>
                  </a:cubicBezTo>
                  <a:close/>
                  <a:moveTo>
                    <a:pt x="82644" y="725050"/>
                  </a:moveTo>
                  <a:cubicBezTo>
                    <a:pt x="81188" y="725632"/>
                    <a:pt x="79440" y="731456"/>
                    <a:pt x="81770" y="740774"/>
                  </a:cubicBezTo>
                  <a:cubicBezTo>
                    <a:pt x="85264" y="729126"/>
                    <a:pt x="84100" y="724468"/>
                    <a:pt x="82644" y="725050"/>
                  </a:cubicBezTo>
                  <a:close/>
                  <a:moveTo>
                    <a:pt x="1968747" y="701173"/>
                  </a:moveTo>
                  <a:cubicBezTo>
                    <a:pt x="1966417" y="708161"/>
                    <a:pt x="1975735" y="712820"/>
                    <a:pt x="1978065" y="708161"/>
                  </a:cubicBezTo>
                  <a:cubicBezTo>
                    <a:pt x="1975735" y="703502"/>
                    <a:pt x="1973406" y="703502"/>
                    <a:pt x="1968747" y="701173"/>
                  </a:cubicBezTo>
                  <a:close/>
                  <a:moveTo>
                    <a:pt x="2541828" y="696514"/>
                  </a:moveTo>
                  <a:cubicBezTo>
                    <a:pt x="2544158" y="701173"/>
                    <a:pt x="2548817" y="701173"/>
                    <a:pt x="2548817" y="710491"/>
                  </a:cubicBezTo>
                  <a:cubicBezTo>
                    <a:pt x="2544158" y="705832"/>
                    <a:pt x="2537169" y="703502"/>
                    <a:pt x="2541828" y="696514"/>
                  </a:cubicBezTo>
                  <a:close/>
                  <a:moveTo>
                    <a:pt x="2402052" y="673219"/>
                  </a:moveTo>
                  <a:cubicBezTo>
                    <a:pt x="2411371" y="684866"/>
                    <a:pt x="2409041" y="698843"/>
                    <a:pt x="2423019" y="708161"/>
                  </a:cubicBezTo>
                  <a:cubicBezTo>
                    <a:pt x="2420689" y="691855"/>
                    <a:pt x="2416030" y="675548"/>
                    <a:pt x="2402052" y="673219"/>
                  </a:cubicBezTo>
                  <a:close/>
                  <a:moveTo>
                    <a:pt x="128362" y="668560"/>
                  </a:moveTo>
                  <a:cubicBezTo>
                    <a:pt x="128362" y="673219"/>
                    <a:pt x="123703" y="673219"/>
                    <a:pt x="126032" y="677878"/>
                  </a:cubicBezTo>
                  <a:cubicBezTo>
                    <a:pt x="130691" y="682537"/>
                    <a:pt x="133021" y="670890"/>
                    <a:pt x="128362" y="668560"/>
                  </a:cubicBezTo>
                  <a:close/>
                  <a:moveTo>
                    <a:pt x="2509214" y="659242"/>
                  </a:moveTo>
                  <a:cubicBezTo>
                    <a:pt x="2513873" y="661572"/>
                    <a:pt x="2511544" y="659242"/>
                    <a:pt x="2516203" y="659242"/>
                  </a:cubicBezTo>
                  <a:cubicBezTo>
                    <a:pt x="2516203" y="661572"/>
                    <a:pt x="2518532" y="663901"/>
                    <a:pt x="2518532" y="666231"/>
                  </a:cubicBezTo>
                  <a:cubicBezTo>
                    <a:pt x="2513873" y="666231"/>
                    <a:pt x="2509214" y="663901"/>
                    <a:pt x="2509214" y="659242"/>
                  </a:cubicBezTo>
                  <a:close/>
                  <a:moveTo>
                    <a:pt x="1889540" y="645265"/>
                  </a:moveTo>
                  <a:cubicBezTo>
                    <a:pt x="1896529" y="654583"/>
                    <a:pt x="1903518" y="666231"/>
                    <a:pt x="1915166" y="670890"/>
                  </a:cubicBezTo>
                  <a:cubicBezTo>
                    <a:pt x="1910507" y="656913"/>
                    <a:pt x="1903518" y="647595"/>
                    <a:pt x="1889540" y="645265"/>
                  </a:cubicBezTo>
                  <a:close/>
                  <a:moveTo>
                    <a:pt x="1866244" y="633618"/>
                  </a:moveTo>
                  <a:cubicBezTo>
                    <a:pt x="1863915" y="645265"/>
                    <a:pt x="1877892" y="652254"/>
                    <a:pt x="1880222" y="640606"/>
                  </a:cubicBezTo>
                  <a:cubicBezTo>
                    <a:pt x="1877892" y="635947"/>
                    <a:pt x="1873233" y="635947"/>
                    <a:pt x="1866244" y="633618"/>
                  </a:cubicBezTo>
                  <a:close/>
                  <a:moveTo>
                    <a:pt x="158647" y="628959"/>
                  </a:moveTo>
                  <a:cubicBezTo>
                    <a:pt x="153987" y="638277"/>
                    <a:pt x="137680" y="647595"/>
                    <a:pt x="140010" y="659242"/>
                  </a:cubicBezTo>
                  <a:cubicBezTo>
                    <a:pt x="149328" y="654583"/>
                    <a:pt x="160976" y="638277"/>
                    <a:pt x="158647" y="628959"/>
                  </a:cubicBezTo>
                  <a:close/>
                  <a:moveTo>
                    <a:pt x="2495236" y="621970"/>
                  </a:moveTo>
                  <a:cubicBezTo>
                    <a:pt x="2502225" y="624300"/>
                    <a:pt x="2506884" y="626629"/>
                    <a:pt x="2506884" y="635947"/>
                  </a:cubicBezTo>
                  <a:cubicBezTo>
                    <a:pt x="2499896" y="635947"/>
                    <a:pt x="2495236" y="631288"/>
                    <a:pt x="2495236" y="621970"/>
                  </a:cubicBezTo>
                  <a:close/>
                  <a:moveTo>
                    <a:pt x="2360120" y="621970"/>
                  </a:moveTo>
                  <a:cubicBezTo>
                    <a:pt x="2360120" y="631288"/>
                    <a:pt x="2355460" y="628959"/>
                    <a:pt x="2350801" y="628959"/>
                  </a:cubicBezTo>
                  <a:cubicBezTo>
                    <a:pt x="2350801" y="631288"/>
                    <a:pt x="2348472" y="631288"/>
                    <a:pt x="2348472" y="633618"/>
                  </a:cubicBezTo>
                  <a:cubicBezTo>
                    <a:pt x="2353131" y="638277"/>
                    <a:pt x="2355460" y="640606"/>
                    <a:pt x="2357790" y="647595"/>
                  </a:cubicBezTo>
                  <a:cubicBezTo>
                    <a:pt x="2360120" y="649924"/>
                    <a:pt x="2369438" y="645265"/>
                    <a:pt x="2369438" y="649924"/>
                  </a:cubicBezTo>
                  <a:cubicBezTo>
                    <a:pt x="2355460" y="652254"/>
                    <a:pt x="2371768" y="666231"/>
                    <a:pt x="2378756" y="668560"/>
                  </a:cubicBezTo>
                  <a:cubicBezTo>
                    <a:pt x="2383416" y="659242"/>
                    <a:pt x="2374097" y="652254"/>
                    <a:pt x="2376427" y="645265"/>
                  </a:cubicBezTo>
                  <a:cubicBezTo>
                    <a:pt x="2383416" y="649924"/>
                    <a:pt x="2383416" y="659242"/>
                    <a:pt x="2392734" y="661572"/>
                  </a:cubicBezTo>
                  <a:cubicBezTo>
                    <a:pt x="2390404" y="652254"/>
                    <a:pt x="2395064" y="642936"/>
                    <a:pt x="2385745" y="640606"/>
                  </a:cubicBezTo>
                  <a:cubicBezTo>
                    <a:pt x="2385745" y="642936"/>
                    <a:pt x="2385745" y="645265"/>
                    <a:pt x="2383416" y="645265"/>
                  </a:cubicBezTo>
                  <a:cubicBezTo>
                    <a:pt x="2376427" y="635947"/>
                    <a:pt x="2369438" y="628959"/>
                    <a:pt x="2360120" y="621970"/>
                  </a:cubicBezTo>
                  <a:close/>
                  <a:moveTo>
                    <a:pt x="279786" y="607994"/>
                  </a:moveTo>
                  <a:cubicBezTo>
                    <a:pt x="275127" y="612653"/>
                    <a:pt x="277456" y="612653"/>
                    <a:pt x="279786" y="619641"/>
                  </a:cubicBezTo>
                  <a:cubicBezTo>
                    <a:pt x="268138" y="631288"/>
                    <a:pt x="263479" y="647595"/>
                    <a:pt x="249501" y="659242"/>
                  </a:cubicBezTo>
                  <a:cubicBezTo>
                    <a:pt x="249501" y="663901"/>
                    <a:pt x="254160" y="661572"/>
                    <a:pt x="254160" y="666231"/>
                  </a:cubicBezTo>
                  <a:cubicBezTo>
                    <a:pt x="282115" y="668560"/>
                    <a:pt x="270467" y="624300"/>
                    <a:pt x="289104" y="617312"/>
                  </a:cubicBezTo>
                  <a:cubicBezTo>
                    <a:pt x="279786" y="614982"/>
                    <a:pt x="286775" y="612653"/>
                    <a:pt x="279786" y="607994"/>
                  </a:cubicBezTo>
                  <a:close/>
                  <a:moveTo>
                    <a:pt x="2453304" y="603335"/>
                  </a:moveTo>
                  <a:cubicBezTo>
                    <a:pt x="2457963" y="607994"/>
                    <a:pt x="2462622" y="610323"/>
                    <a:pt x="2462622" y="617312"/>
                  </a:cubicBezTo>
                  <a:cubicBezTo>
                    <a:pt x="2455633" y="614982"/>
                    <a:pt x="2448644" y="612653"/>
                    <a:pt x="2453304" y="603335"/>
                  </a:cubicBezTo>
                  <a:close/>
                  <a:moveTo>
                    <a:pt x="1903518" y="596346"/>
                  </a:moveTo>
                  <a:cubicBezTo>
                    <a:pt x="1908177" y="601005"/>
                    <a:pt x="1901188" y="601005"/>
                    <a:pt x="1898859" y="603335"/>
                  </a:cubicBezTo>
                  <a:cubicBezTo>
                    <a:pt x="1910507" y="617312"/>
                    <a:pt x="1924484" y="607994"/>
                    <a:pt x="1936132" y="619641"/>
                  </a:cubicBezTo>
                  <a:cubicBezTo>
                    <a:pt x="1933803" y="612653"/>
                    <a:pt x="1943121" y="619641"/>
                    <a:pt x="1943121" y="612653"/>
                  </a:cubicBezTo>
                  <a:cubicBezTo>
                    <a:pt x="1933803" y="603335"/>
                    <a:pt x="1905847" y="596346"/>
                    <a:pt x="1903518" y="596346"/>
                  </a:cubicBezTo>
                  <a:close/>
                  <a:moveTo>
                    <a:pt x="2024657" y="587028"/>
                  </a:moveTo>
                  <a:cubicBezTo>
                    <a:pt x="2024657" y="594017"/>
                    <a:pt x="2029316" y="594017"/>
                    <a:pt x="2033975" y="596346"/>
                  </a:cubicBezTo>
                  <a:cubicBezTo>
                    <a:pt x="2033975" y="589358"/>
                    <a:pt x="2031646" y="587028"/>
                    <a:pt x="2024657" y="587028"/>
                  </a:cubicBezTo>
                  <a:close/>
                  <a:moveTo>
                    <a:pt x="365981" y="587028"/>
                  </a:moveTo>
                  <a:cubicBezTo>
                    <a:pt x="361322" y="587028"/>
                    <a:pt x="354333" y="587028"/>
                    <a:pt x="356663" y="594017"/>
                  </a:cubicBezTo>
                  <a:cubicBezTo>
                    <a:pt x="361322" y="594017"/>
                    <a:pt x="365981" y="594017"/>
                    <a:pt x="365981" y="587028"/>
                  </a:cubicBezTo>
                  <a:close/>
                  <a:moveTo>
                    <a:pt x="1658910" y="584699"/>
                  </a:moveTo>
                  <a:cubicBezTo>
                    <a:pt x="1661239" y="589358"/>
                    <a:pt x="1661239" y="594017"/>
                    <a:pt x="1668228" y="594017"/>
                  </a:cubicBezTo>
                  <a:cubicBezTo>
                    <a:pt x="1668228" y="589358"/>
                    <a:pt x="1668228" y="589358"/>
                    <a:pt x="1670558" y="587028"/>
                  </a:cubicBezTo>
                  <a:cubicBezTo>
                    <a:pt x="1668228" y="584699"/>
                    <a:pt x="1663569" y="584699"/>
                    <a:pt x="1658910" y="584699"/>
                  </a:cubicBezTo>
                  <a:close/>
                  <a:moveTo>
                    <a:pt x="2106193" y="582369"/>
                  </a:moveTo>
                  <a:cubicBezTo>
                    <a:pt x="2103863" y="591687"/>
                    <a:pt x="2110852" y="598676"/>
                    <a:pt x="2113182" y="596346"/>
                  </a:cubicBezTo>
                  <a:cubicBezTo>
                    <a:pt x="2110852" y="596346"/>
                    <a:pt x="2110852" y="591687"/>
                    <a:pt x="2115511" y="594017"/>
                  </a:cubicBezTo>
                  <a:cubicBezTo>
                    <a:pt x="2113182" y="587028"/>
                    <a:pt x="2110852" y="584699"/>
                    <a:pt x="2106193" y="582369"/>
                  </a:cubicBezTo>
                  <a:close/>
                  <a:moveTo>
                    <a:pt x="2287902" y="575381"/>
                  </a:moveTo>
                  <a:cubicBezTo>
                    <a:pt x="2276254" y="591687"/>
                    <a:pt x="2285572" y="612653"/>
                    <a:pt x="2304209" y="605664"/>
                  </a:cubicBezTo>
                  <a:cubicBezTo>
                    <a:pt x="2304209" y="591687"/>
                    <a:pt x="2290232" y="591687"/>
                    <a:pt x="2292561" y="575381"/>
                  </a:cubicBezTo>
                  <a:cubicBezTo>
                    <a:pt x="2292561" y="575381"/>
                    <a:pt x="2292561" y="575381"/>
                    <a:pt x="2287902" y="575381"/>
                  </a:cubicBezTo>
                  <a:close/>
                  <a:moveTo>
                    <a:pt x="2008350" y="573051"/>
                  </a:moveTo>
                  <a:cubicBezTo>
                    <a:pt x="2008350" y="573051"/>
                    <a:pt x="2008350" y="573051"/>
                    <a:pt x="2008350" y="577710"/>
                  </a:cubicBezTo>
                  <a:cubicBezTo>
                    <a:pt x="2015339" y="577710"/>
                    <a:pt x="2015339" y="582369"/>
                    <a:pt x="2022327" y="587028"/>
                  </a:cubicBezTo>
                  <a:cubicBezTo>
                    <a:pt x="2017668" y="582369"/>
                    <a:pt x="2017668" y="573051"/>
                    <a:pt x="2008350" y="573051"/>
                  </a:cubicBezTo>
                  <a:close/>
                  <a:moveTo>
                    <a:pt x="1693854" y="568392"/>
                  </a:moveTo>
                  <a:cubicBezTo>
                    <a:pt x="1693854" y="575381"/>
                    <a:pt x="1698513" y="575381"/>
                    <a:pt x="1703172" y="575381"/>
                  </a:cubicBezTo>
                  <a:cubicBezTo>
                    <a:pt x="1705502" y="568392"/>
                    <a:pt x="1698513" y="568392"/>
                    <a:pt x="1693854" y="568392"/>
                  </a:cubicBezTo>
                  <a:close/>
                  <a:moveTo>
                    <a:pt x="1912836" y="566063"/>
                  </a:moveTo>
                  <a:cubicBezTo>
                    <a:pt x="1912836" y="584699"/>
                    <a:pt x="1929143" y="587028"/>
                    <a:pt x="1947780" y="587028"/>
                  </a:cubicBezTo>
                  <a:cubicBezTo>
                    <a:pt x="1945451" y="566063"/>
                    <a:pt x="1926814" y="575381"/>
                    <a:pt x="1912836" y="566063"/>
                  </a:cubicBezTo>
                  <a:close/>
                  <a:moveTo>
                    <a:pt x="261149" y="566063"/>
                  </a:moveTo>
                  <a:cubicBezTo>
                    <a:pt x="256490" y="573051"/>
                    <a:pt x="265808" y="575381"/>
                    <a:pt x="265808" y="582369"/>
                  </a:cubicBezTo>
                  <a:cubicBezTo>
                    <a:pt x="258819" y="575381"/>
                    <a:pt x="256490" y="584699"/>
                    <a:pt x="247171" y="580040"/>
                  </a:cubicBezTo>
                  <a:cubicBezTo>
                    <a:pt x="249501" y="584699"/>
                    <a:pt x="244842" y="584699"/>
                    <a:pt x="247171" y="589358"/>
                  </a:cubicBezTo>
                  <a:cubicBezTo>
                    <a:pt x="254160" y="589358"/>
                    <a:pt x="261149" y="598676"/>
                    <a:pt x="268138" y="596346"/>
                  </a:cubicBezTo>
                  <a:cubicBezTo>
                    <a:pt x="268138" y="589358"/>
                    <a:pt x="263479" y="591687"/>
                    <a:pt x="263479" y="587028"/>
                  </a:cubicBezTo>
                  <a:cubicBezTo>
                    <a:pt x="268138" y="580040"/>
                    <a:pt x="275127" y="584699"/>
                    <a:pt x="279786" y="575381"/>
                  </a:cubicBezTo>
                  <a:cubicBezTo>
                    <a:pt x="270467" y="573051"/>
                    <a:pt x="270467" y="570722"/>
                    <a:pt x="261149" y="566063"/>
                  </a:cubicBezTo>
                  <a:close/>
                  <a:moveTo>
                    <a:pt x="2299550" y="563734"/>
                  </a:moveTo>
                  <a:cubicBezTo>
                    <a:pt x="2299550" y="563734"/>
                    <a:pt x="2301880" y="566063"/>
                    <a:pt x="2301880" y="563734"/>
                  </a:cubicBezTo>
                  <a:cubicBezTo>
                    <a:pt x="2306539" y="566063"/>
                    <a:pt x="2311198" y="570722"/>
                    <a:pt x="2311198" y="577710"/>
                  </a:cubicBezTo>
                  <a:cubicBezTo>
                    <a:pt x="2311198" y="575381"/>
                    <a:pt x="2308868" y="575381"/>
                    <a:pt x="2306539" y="575381"/>
                  </a:cubicBezTo>
                  <a:cubicBezTo>
                    <a:pt x="2308868" y="563734"/>
                    <a:pt x="2297220" y="570722"/>
                    <a:pt x="2299550" y="563734"/>
                  </a:cubicBezTo>
                  <a:close/>
                  <a:moveTo>
                    <a:pt x="184272" y="563734"/>
                  </a:moveTo>
                  <a:cubicBezTo>
                    <a:pt x="165635" y="575381"/>
                    <a:pt x="144669" y="570722"/>
                    <a:pt x="137680" y="596346"/>
                  </a:cubicBezTo>
                  <a:cubicBezTo>
                    <a:pt x="144669" y="596346"/>
                    <a:pt x="142339" y="603335"/>
                    <a:pt x="149328" y="601005"/>
                  </a:cubicBezTo>
                  <a:cubicBezTo>
                    <a:pt x="153987" y="601005"/>
                    <a:pt x="151658" y="594017"/>
                    <a:pt x="156317" y="596346"/>
                  </a:cubicBezTo>
                  <a:cubicBezTo>
                    <a:pt x="156317" y="610323"/>
                    <a:pt x="151658" y="605664"/>
                    <a:pt x="149328" y="626629"/>
                  </a:cubicBezTo>
                  <a:cubicBezTo>
                    <a:pt x="158647" y="617312"/>
                    <a:pt x="170295" y="605664"/>
                    <a:pt x="165635" y="591687"/>
                  </a:cubicBezTo>
                  <a:cubicBezTo>
                    <a:pt x="170295" y="591687"/>
                    <a:pt x="170295" y="587028"/>
                    <a:pt x="174954" y="589358"/>
                  </a:cubicBezTo>
                  <a:cubicBezTo>
                    <a:pt x="174954" y="577710"/>
                    <a:pt x="188931" y="573051"/>
                    <a:pt x="184272" y="563734"/>
                  </a:cubicBezTo>
                  <a:close/>
                  <a:moveTo>
                    <a:pt x="2308868" y="549757"/>
                  </a:moveTo>
                  <a:cubicBezTo>
                    <a:pt x="2313528" y="554416"/>
                    <a:pt x="2322846" y="556745"/>
                    <a:pt x="2322846" y="563734"/>
                  </a:cubicBezTo>
                  <a:cubicBezTo>
                    <a:pt x="2315857" y="563734"/>
                    <a:pt x="2315857" y="556745"/>
                    <a:pt x="2306539" y="559075"/>
                  </a:cubicBezTo>
                  <a:cubicBezTo>
                    <a:pt x="2306539" y="554416"/>
                    <a:pt x="2306539" y="552086"/>
                    <a:pt x="2308868" y="549757"/>
                  </a:cubicBezTo>
                  <a:close/>
                  <a:moveTo>
                    <a:pt x="167965" y="549757"/>
                  </a:moveTo>
                  <a:cubicBezTo>
                    <a:pt x="160976" y="549757"/>
                    <a:pt x="151658" y="556745"/>
                    <a:pt x="156317" y="563734"/>
                  </a:cubicBezTo>
                  <a:cubicBezTo>
                    <a:pt x="160976" y="559075"/>
                    <a:pt x="167965" y="556745"/>
                    <a:pt x="167965" y="549757"/>
                  </a:cubicBezTo>
                  <a:close/>
                  <a:moveTo>
                    <a:pt x="221546" y="538109"/>
                  </a:moveTo>
                  <a:cubicBezTo>
                    <a:pt x="214557" y="538109"/>
                    <a:pt x="209898" y="549757"/>
                    <a:pt x="216887" y="549757"/>
                  </a:cubicBezTo>
                  <a:cubicBezTo>
                    <a:pt x="216887" y="545098"/>
                    <a:pt x="221546" y="545098"/>
                    <a:pt x="221546" y="538109"/>
                  </a:cubicBezTo>
                  <a:close/>
                  <a:moveTo>
                    <a:pt x="195920" y="535780"/>
                  </a:moveTo>
                  <a:cubicBezTo>
                    <a:pt x="188931" y="535780"/>
                    <a:pt x="181943" y="535780"/>
                    <a:pt x="179613" y="545098"/>
                  </a:cubicBezTo>
                  <a:cubicBezTo>
                    <a:pt x="186602" y="549757"/>
                    <a:pt x="195920" y="542768"/>
                    <a:pt x="195920" y="535780"/>
                  </a:cubicBezTo>
                  <a:close/>
                  <a:moveTo>
                    <a:pt x="286775" y="533450"/>
                  </a:moveTo>
                  <a:cubicBezTo>
                    <a:pt x="277456" y="533450"/>
                    <a:pt x="272797" y="549757"/>
                    <a:pt x="282115" y="552086"/>
                  </a:cubicBezTo>
                  <a:cubicBezTo>
                    <a:pt x="286775" y="547427"/>
                    <a:pt x="289104" y="542768"/>
                    <a:pt x="286775" y="533450"/>
                  </a:cubicBezTo>
                  <a:close/>
                  <a:moveTo>
                    <a:pt x="2283243" y="528791"/>
                  </a:moveTo>
                  <a:cubicBezTo>
                    <a:pt x="2290232" y="528791"/>
                    <a:pt x="2301880" y="540439"/>
                    <a:pt x="2306539" y="547427"/>
                  </a:cubicBezTo>
                  <a:cubicBezTo>
                    <a:pt x="2301880" y="547427"/>
                    <a:pt x="2294891" y="549757"/>
                    <a:pt x="2290232" y="547427"/>
                  </a:cubicBezTo>
                  <a:cubicBezTo>
                    <a:pt x="2299550" y="540439"/>
                    <a:pt x="2287902" y="531121"/>
                    <a:pt x="2283243" y="528791"/>
                  </a:cubicBezTo>
                  <a:close/>
                  <a:moveTo>
                    <a:pt x="421891" y="528791"/>
                  </a:moveTo>
                  <a:cubicBezTo>
                    <a:pt x="419562" y="526462"/>
                    <a:pt x="417232" y="531121"/>
                    <a:pt x="414903" y="531121"/>
                  </a:cubicBezTo>
                  <a:cubicBezTo>
                    <a:pt x="414903" y="535780"/>
                    <a:pt x="414903" y="538109"/>
                    <a:pt x="419562" y="540439"/>
                  </a:cubicBezTo>
                  <a:cubicBezTo>
                    <a:pt x="424221" y="535780"/>
                    <a:pt x="424221" y="535780"/>
                    <a:pt x="421891" y="528791"/>
                  </a:cubicBezTo>
                  <a:close/>
                  <a:moveTo>
                    <a:pt x="1954769" y="521803"/>
                  </a:moveTo>
                  <a:cubicBezTo>
                    <a:pt x="1978065" y="554416"/>
                    <a:pt x="2019998" y="556745"/>
                    <a:pt x="2043294" y="589358"/>
                  </a:cubicBezTo>
                  <a:cubicBezTo>
                    <a:pt x="2052612" y="584699"/>
                    <a:pt x="2057271" y="596346"/>
                    <a:pt x="2066590" y="596346"/>
                  </a:cubicBezTo>
                  <a:cubicBezTo>
                    <a:pt x="2057271" y="573051"/>
                    <a:pt x="2026987" y="575381"/>
                    <a:pt x="2017668" y="549757"/>
                  </a:cubicBezTo>
                  <a:cubicBezTo>
                    <a:pt x="2013009" y="552086"/>
                    <a:pt x="1996702" y="542768"/>
                    <a:pt x="1999031" y="535780"/>
                  </a:cubicBezTo>
                  <a:cubicBezTo>
                    <a:pt x="1980395" y="531121"/>
                    <a:pt x="1971076" y="526462"/>
                    <a:pt x="1954769" y="521803"/>
                  </a:cubicBezTo>
                  <a:close/>
                  <a:moveTo>
                    <a:pt x="2406712" y="517144"/>
                  </a:moveTo>
                  <a:cubicBezTo>
                    <a:pt x="2413700" y="521803"/>
                    <a:pt x="2413700" y="535780"/>
                    <a:pt x="2423019" y="540439"/>
                  </a:cubicBezTo>
                  <a:cubicBezTo>
                    <a:pt x="2420689" y="545098"/>
                    <a:pt x="2406712" y="535780"/>
                    <a:pt x="2404382" y="540439"/>
                  </a:cubicBezTo>
                  <a:cubicBezTo>
                    <a:pt x="2402052" y="540439"/>
                    <a:pt x="2402052" y="533450"/>
                    <a:pt x="2399723" y="531121"/>
                  </a:cubicBezTo>
                  <a:cubicBezTo>
                    <a:pt x="2402052" y="528791"/>
                    <a:pt x="2406712" y="524132"/>
                    <a:pt x="2406712" y="517144"/>
                  </a:cubicBezTo>
                  <a:close/>
                  <a:moveTo>
                    <a:pt x="235523" y="514815"/>
                  </a:moveTo>
                  <a:cubicBezTo>
                    <a:pt x="228535" y="514815"/>
                    <a:pt x="226205" y="517144"/>
                    <a:pt x="226205" y="524132"/>
                  </a:cubicBezTo>
                  <a:cubicBezTo>
                    <a:pt x="230864" y="524132"/>
                    <a:pt x="235523" y="524132"/>
                    <a:pt x="235523" y="514815"/>
                  </a:cubicBezTo>
                  <a:close/>
                  <a:moveTo>
                    <a:pt x="207568" y="512485"/>
                  </a:moveTo>
                  <a:cubicBezTo>
                    <a:pt x="200579" y="510156"/>
                    <a:pt x="198250" y="517144"/>
                    <a:pt x="198250" y="524132"/>
                  </a:cubicBezTo>
                  <a:cubicBezTo>
                    <a:pt x="205239" y="524132"/>
                    <a:pt x="205239" y="514815"/>
                    <a:pt x="207568" y="512485"/>
                  </a:cubicBezTo>
                  <a:close/>
                  <a:moveTo>
                    <a:pt x="254160" y="510156"/>
                  </a:moveTo>
                  <a:cubicBezTo>
                    <a:pt x="249501" y="510156"/>
                    <a:pt x="247171" y="512485"/>
                    <a:pt x="247171" y="517144"/>
                  </a:cubicBezTo>
                  <a:cubicBezTo>
                    <a:pt x="249501" y="517144"/>
                    <a:pt x="254160" y="517144"/>
                    <a:pt x="254160" y="510156"/>
                  </a:cubicBezTo>
                  <a:close/>
                  <a:moveTo>
                    <a:pt x="2273924" y="496179"/>
                  </a:moveTo>
                  <a:cubicBezTo>
                    <a:pt x="2283243" y="496179"/>
                    <a:pt x="2292561" y="514815"/>
                    <a:pt x="2301880" y="521803"/>
                  </a:cubicBezTo>
                  <a:cubicBezTo>
                    <a:pt x="2294891" y="519473"/>
                    <a:pt x="2283243" y="503167"/>
                    <a:pt x="2273924" y="496179"/>
                  </a:cubicBezTo>
                  <a:close/>
                  <a:moveTo>
                    <a:pt x="213902" y="490828"/>
                  </a:moveTo>
                  <a:cubicBezTo>
                    <a:pt x="212082" y="491083"/>
                    <a:pt x="209898" y="492684"/>
                    <a:pt x="207568" y="496179"/>
                  </a:cubicBezTo>
                  <a:cubicBezTo>
                    <a:pt x="209898" y="496179"/>
                    <a:pt x="209898" y="500838"/>
                    <a:pt x="214557" y="503167"/>
                  </a:cubicBezTo>
                  <a:cubicBezTo>
                    <a:pt x="214557" y="505497"/>
                    <a:pt x="209898" y="507826"/>
                    <a:pt x="214557" y="510156"/>
                  </a:cubicBezTo>
                  <a:cubicBezTo>
                    <a:pt x="221546" y="501420"/>
                    <a:pt x="219362" y="490064"/>
                    <a:pt x="213902" y="490828"/>
                  </a:cubicBezTo>
                  <a:close/>
                  <a:moveTo>
                    <a:pt x="256490" y="479872"/>
                  </a:moveTo>
                  <a:cubicBezTo>
                    <a:pt x="251831" y="479872"/>
                    <a:pt x="249501" y="482202"/>
                    <a:pt x="247171" y="486861"/>
                  </a:cubicBezTo>
                  <a:cubicBezTo>
                    <a:pt x="254160" y="489190"/>
                    <a:pt x="256490" y="484531"/>
                    <a:pt x="256490" y="479872"/>
                  </a:cubicBezTo>
                  <a:close/>
                  <a:moveTo>
                    <a:pt x="2003691" y="477543"/>
                  </a:moveTo>
                  <a:cubicBezTo>
                    <a:pt x="2003691" y="484531"/>
                    <a:pt x="2010679" y="484531"/>
                    <a:pt x="2013009" y="491520"/>
                  </a:cubicBezTo>
                  <a:cubicBezTo>
                    <a:pt x="2013009" y="491520"/>
                    <a:pt x="2013009" y="491520"/>
                    <a:pt x="2006020" y="491520"/>
                  </a:cubicBezTo>
                  <a:cubicBezTo>
                    <a:pt x="2015339" y="512485"/>
                    <a:pt x="2038635" y="524132"/>
                    <a:pt x="2045623" y="542768"/>
                  </a:cubicBezTo>
                  <a:cubicBezTo>
                    <a:pt x="2050283" y="533450"/>
                    <a:pt x="2054942" y="547427"/>
                    <a:pt x="2059601" y="542768"/>
                  </a:cubicBezTo>
                  <a:cubicBezTo>
                    <a:pt x="2057271" y="540439"/>
                    <a:pt x="2054942" y="540439"/>
                    <a:pt x="2057271" y="535780"/>
                  </a:cubicBezTo>
                  <a:cubicBezTo>
                    <a:pt x="2059601" y="540439"/>
                    <a:pt x="2066590" y="535780"/>
                    <a:pt x="2066590" y="531121"/>
                  </a:cubicBezTo>
                  <a:cubicBezTo>
                    <a:pt x="2073579" y="535780"/>
                    <a:pt x="2078238" y="545098"/>
                    <a:pt x="2087556" y="545098"/>
                  </a:cubicBezTo>
                  <a:cubicBezTo>
                    <a:pt x="2087556" y="538109"/>
                    <a:pt x="2078238" y="531121"/>
                    <a:pt x="2080567" y="528791"/>
                  </a:cubicBezTo>
                  <a:cubicBezTo>
                    <a:pt x="2092215" y="533450"/>
                    <a:pt x="2096875" y="545098"/>
                    <a:pt x="2108523" y="547427"/>
                  </a:cubicBezTo>
                  <a:cubicBezTo>
                    <a:pt x="2108523" y="540439"/>
                    <a:pt x="2106193" y="540439"/>
                    <a:pt x="2106193" y="533450"/>
                  </a:cubicBezTo>
                  <a:cubicBezTo>
                    <a:pt x="2087556" y="526462"/>
                    <a:pt x="2082897" y="479872"/>
                    <a:pt x="2052612" y="496179"/>
                  </a:cubicBezTo>
                  <a:cubicBezTo>
                    <a:pt x="2057271" y="496179"/>
                    <a:pt x="2059601" y="498508"/>
                    <a:pt x="2059601" y="503167"/>
                  </a:cubicBezTo>
                  <a:cubicBezTo>
                    <a:pt x="2059601" y="505497"/>
                    <a:pt x="2057271" y="505497"/>
                    <a:pt x="2054942" y="505497"/>
                  </a:cubicBezTo>
                  <a:cubicBezTo>
                    <a:pt x="2052612" y="512485"/>
                    <a:pt x="2059601" y="510156"/>
                    <a:pt x="2061931" y="512485"/>
                  </a:cubicBezTo>
                  <a:cubicBezTo>
                    <a:pt x="2052612" y="512485"/>
                    <a:pt x="2047953" y="510156"/>
                    <a:pt x="2047953" y="498508"/>
                  </a:cubicBezTo>
                  <a:cubicBezTo>
                    <a:pt x="2036305" y="489190"/>
                    <a:pt x="2017668" y="486861"/>
                    <a:pt x="2003691" y="477543"/>
                  </a:cubicBezTo>
                  <a:close/>
                  <a:moveTo>
                    <a:pt x="2180740" y="472884"/>
                  </a:moveTo>
                  <a:cubicBezTo>
                    <a:pt x="2187729" y="475213"/>
                    <a:pt x="2180740" y="479872"/>
                    <a:pt x="2185399" y="482202"/>
                  </a:cubicBezTo>
                  <a:cubicBezTo>
                    <a:pt x="2190059" y="486861"/>
                    <a:pt x="2173751" y="477543"/>
                    <a:pt x="2180740" y="472884"/>
                  </a:cubicBezTo>
                  <a:close/>
                  <a:moveTo>
                    <a:pt x="522397" y="472744"/>
                  </a:moveTo>
                  <a:lnTo>
                    <a:pt x="522356" y="472884"/>
                  </a:lnTo>
                  <a:cubicBezTo>
                    <a:pt x="520900" y="474631"/>
                    <a:pt x="519735" y="475213"/>
                    <a:pt x="522064" y="472884"/>
                  </a:cubicBezTo>
                  <a:close/>
                  <a:moveTo>
                    <a:pt x="2113182" y="463566"/>
                  </a:moveTo>
                  <a:cubicBezTo>
                    <a:pt x="2115511" y="470554"/>
                    <a:pt x="2127159" y="484531"/>
                    <a:pt x="2134148" y="475213"/>
                  </a:cubicBezTo>
                  <a:cubicBezTo>
                    <a:pt x="2127159" y="470554"/>
                    <a:pt x="2122500" y="463566"/>
                    <a:pt x="2113182" y="463566"/>
                  </a:cubicBezTo>
                  <a:close/>
                  <a:moveTo>
                    <a:pt x="550020" y="456578"/>
                  </a:moveTo>
                  <a:cubicBezTo>
                    <a:pt x="538372" y="456578"/>
                    <a:pt x="536042" y="463566"/>
                    <a:pt x="531383" y="468225"/>
                  </a:cubicBezTo>
                  <a:cubicBezTo>
                    <a:pt x="540701" y="468225"/>
                    <a:pt x="543031" y="461237"/>
                    <a:pt x="550020" y="456578"/>
                  </a:cubicBezTo>
                  <a:close/>
                  <a:moveTo>
                    <a:pt x="2199377" y="447260"/>
                  </a:moveTo>
                  <a:cubicBezTo>
                    <a:pt x="2206366" y="449589"/>
                    <a:pt x="2208695" y="458907"/>
                    <a:pt x="2206366" y="463566"/>
                  </a:cubicBezTo>
                  <a:cubicBezTo>
                    <a:pt x="2201707" y="458907"/>
                    <a:pt x="2194718" y="456578"/>
                    <a:pt x="2192388" y="449589"/>
                  </a:cubicBezTo>
                  <a:cubicBezTo>
                    <a:pt x="2194718" y="451919"/>
                    <a:pt x="2197047" y="451919"/>
                    <a:pt x="2199377" y="451919"/>
                  </a:cubicBezTo>
                  <a:close/>
                  <a:moveTo>
                    <a:pt x="2052612" y="442601"/>
                  </a:moveTo>
                  <a:cubicBezTo>
                    <a:pt x="2047953" y="447260"/>
                    <a:pt x="2052612" y="451919"/>
                    <a:pt x="2057271" y="451919"/>
                  </a:cubicBezTo>
                  <a:cubicBezTo>
                    <a:pt x="2059601" y="449589"/>
                    <a:pt x="2054942" y="444930"/>
                    <a:pt x="2052612" y="442601"/>
                  </a:cubicBezTo>
                  <a:close/>
                  <a:moveTo>
                    <a:pt x="1616103" y="438524"/>
                  </a:moveTo>
                  <a:cubicBezTo>
                    <a:pt x="1610570" y="437359"/>
                    <a:pt x="1604164" y="437942"/>
                    <a:pt x="1600670" y="440271"/>
                  </a:cubicBezTo>
                  <a:cubicBezTo>
                    <a:pt x="1605329" y="444930"/>
                    <a:pt x="1621636" y="447260"/>
                    <a:pt x="1626295" y="447260"/>
                  </a:cubicBezTo>
                  <a:cubicBezTo>
                    <a:pt x="1626295" y="442601"/>
                    <a:pt x="1621636" y="439689"/>
                    <a:pt x="1616103" y="438524"/>
                  </a:cubicBezTo>
                  <a:close/>
                  <a:moveTo>
                    <a:pt x="312400" y="435612"/>
                  </a:moveTo>
                  <a:cubicBezTo>
                    <a:pt x="312400" y="440271"/>
                    <a:pt x="310071" y="440271"/>
                    <a:pt x="310071" y="444930"/>
                  </a:cubicBezTo>
                  <a:cubicBezTo>
                    <a:pt x="314730" y="444930"/>
                    <a:pt x="317059" y="444930"/>
                    <a:pt x="319389" y="447260"/>
                  </a:cubicBezTo>
                  <a:cubicBezTo>
                    <a:pt x="319389" y="447260"/>
                    <a:pt x="319389" y="447260"/>
                    <a:pt x="314730" y="447260"/>
                  </a:cubicBezTo>
                  <a:cubicBezTo>
                    <a:pt x="314730" y="454248"/>
                    <a:pt x="310071" y="451919"/>
                    <a:pt x="310071" y="458907"/>
                  </a:cubicBezTo>
                  <a:cubicBezTo>
                    <a:pt x="317059" y="461237"/>
                    <a:pt x="317059" y="454248"/>
                    <a:pt x="319389" y="449589"/>
                  </a:cubicBezTo>
                  <a:cubicBezTo>
                    <a:pt x="319389" y="449589"/>
                    <a:pt x="317059" y="449589"/>
                    <a:pt x="319389" y="447260"/>
                  </a:cubicBezTo>
                  <a:cubicBezTo>
                    <a:pt x="319389" y="440271"/>
                    <a:pt x="321719" y="435612"/>
                    <a:pt x="312400" y="435612"/>
                  </a:cubicBezTo>
                  <a:close/>
                  <a:moveTo>
                    <a:pt x="2184526" y="433283"/>
                  </a:moveTo>
                  <a:cubicBezTo>
                    <a:pt x="2187729" y="434448"/>
                    <a:pt x="2190059" y="437942"/>
                    <a:pt x="2190059" y="444930"/>
                  </a:cubicBezTo>
                  <a:cubicBezTo>
                    <a:pt x="2190059" y="444930"/>
                    <a:pt x="2187729" y="444930"/>
                    <a:pt x="2187729" y="447260"/>
                  </a:cubicBezTo>
                  <a:cubicBezTo>
                    <a:pt x="2180740" y="449589"/>
                    <a:pt x="2180740" y="442601"/>
                    <a:pt x="2173751" y="442601"/>
                  </a:cubicBezTo>
                  <a:cubicBezTo>
                    <a:pt x="2176081" y="440271"/>
                    <a:pt x="2176081" y="435612"/>
                    <a:pt x="2173751" y="435612"/>
                  </a:cubicBezTo>
                  <a:cubicBezTo>
                    <a:pt x="2177246" y="433283"/>
                    <a:pt x="2181323" y="432118"/>
                    <a:pt x="2184526" y="433283"/>
                  </a:cubicBezTo>
                  <a:close/>
                  <a:moveTo>
                    <a:pt x="2197047" y="419306"/>
                  </a:moveTo>
                  <a:cubicBezTo>
                    <a:pt x="2197047" y="423965"/>
                    <a:pt x="2199377" y="428624"/>
                    <a:pt x="2201707" y="430953"/>
                  </a:cubicBezTo>
                  <a:cubicBezTo>
                    <a:pt x="2192388" y="437942"/>
                    <a:pt x="2187729" y="423965"/>
                    <a:pt x="2180740" y="421635"/>
                  </a:cubicBezTo>
                  <a:cubicBezTo>
                    <a:pt x="2183070" y="416976"/>
                    <a:pt x="2192388" y="421635"/>
                    <a:pt x="2197047" y="419306"/>
                  </a:cubicBezTo>
                  <a:close/>
                  <a:moveTo>
                    <a:pt x="2136478" y="419306"/>
                  </a:moveTo>
                  <a:cubicBezTo>
                    <a:pt x="2155115" y="426294"/>
                    <a:pt x="2148126" y="433283"/>
                    <a:pt x="2164433" y="442601"/>
                  </a:cubicBezTo>
                  <a:cubicBezTo>
                    <a:pt x="2150455" y="449589"/>
                    <a:pt x="2152785" y="426294"/>
                    <a:pt x="2136478" y="428624"/>
                  </a:cubicBezTo>
                  <a:cubicBezTo>
                    <a:pt x="2141137" y="423965"/>
                    <a:pt x="2136478" y="426294"/>
                    <a:pt x="2136478" y="419306"/>
                  </a:cubicBezTo>
                  <a:close/>
                  <a:moveTo>
                    <a:pt x="1971076" y="419306"/>
                  </a:moveTo>
                  <a:lnTo>
                    <a:pt x="1971076" y="428624"/>
                  </a:lnTo>
                  <a:cubicBezTo>
                    <a:pt x="1975735" y="426294"/>
                    <a:pt x="1975735" y="430953"/>
                    <a:pt x="1980395" y="428624"/>
                  </a:cubicBezTo>
                  <a:cubicBezTo>
                    <a:pt x="1982724" y="419306"/>
                    <a:pt x="1973406" y="423965"/>
                    <a:pt x="1971076" y="419306"/>
                  </a:cubicBezTo>
                  <a:close/>
                  <a:moveTo>
                    <a:pt x="345015" y="407659"/>
                  </a:moveTo>
                  <a:cubicBezTo>
                    <a:pt x="345015" y="412318"/>
                    <a:pt x="340355" y="412318"/>
                    <a:pt x="342685" y="416976"/>
                  </a:cubicBezTo>
                  <a:cubicBezTo>
                    <a:pt x="349674" y="421635"/>
                    <a:pt x="352003" y="405329"/>
                    <a:pt x="345015" y="407659"/>
                  </a:cubicBezTo>
                  <a:close/>
                  <a:moveTo>
                    <a:pt x="1191825" y="406494"/>
                  </a:moveTo>
                  <a:cubicBezTo>
                    <a:pt x="1180759" y="405329"/>
                    <a:pt x="1170858" y="406494"/>
                    <a:pt x="1162705" y="414647"/>
                  </a:cubicBezTo>
                  <a:cubicBezTo>
                    <a:pt x="1181341" y="416976"/>
                    <a:pt x="1213956" y="423965"/>
                    <a:pt x="1227933" y="412318"/>
                  </a:cubicBezTo>
                  <a:cubicBezTo>
                    <a:pt x="1215120" y="411153"/>
                    <a:pt x="1202890" y="407659"/>
                    <a:pt x="1191825" y="406494"/>
                  </a:cubicBezTo>
                  <a:close/>
                  <a:moveTo>
                    <a:pt x="694455" y="403000"/>
                  </a:moveTo>
                  <a:cubicBezTo>
                    <a:pt x="675818" y="400670"/>
                    <a:pt x="661840" y="423965"/>
                    <a:pt x="652522" y="430953"/>
                  </a:cubicBezTo>
                  <a:cubicBezTo>
                    <a:pt x="657181" y="435612"/>
                    <a:pt x="654852" y="426294"/>
                    <a:pt x="664170" y="428624"/>
                  </a:cubicBezTo>
                  <a:cubicBezTo>
                    <a:pt x="654852" y="435612"/>
                    <a:pt x="647863" y="444930"/>
                    <a:pt x="640874" y="454248"/>
                  </a:cubicBezTo>
                  <a:cubicBezTo>
                    <a:pt x="640874" y="449589"/>
                    <a:pt x="633885" y="454248"/>
                    <a:pt x="631556" y="451919"/>
                  </a:cubicBezTo>
                  <a:cubicBezTo>
                    <a:pt x="624567" y="461237"/>
                    <a:pt x="619908" y="470554"/>
                    <a:pt x="610589" y="477543"/>
                  </a:cubicBezTo>
                  <a:cubicBezTo>
                    <a:pt x="608260" y="486861"/>
                    <a:pt x="612919" y="491520"/>
                    <a:pt x="608260" y="496179"/>
                  </a:cubicBezTo>
                  <a:cubicBezTo>
                    <a:pt x="631556" y="493849"/>
                    <a:pt x="666500" y="484531"/>
                    <a:pt x="657181" y="463566"/>
                  </a:cubicBezTo>
                  <a:cubicBezTo>
                    <a:pt x="661840" y="461237"/>
                    <a:pt x="664170" y="458907"/>
                    <a:pt x="666500" y="456578"/>
                  </a:cubicBezTo>
                  <a:cubicBezTo>
                    <a:pt x="664170" y="447260"/>
                    <a:pt x="666500" y="433283"/>
                    <a:pt x="673488" y="430953"/>
                  </a:cubicBezTo>
                  <a:cubicBezTo>
                    <a:pt x="673488" y="426294"/>
                    <a:pt x="666500" y="428624"/>
                    <a:pt x="666500" y="423965"/>
                  </a:cubicBezTo>
                  <a:cubicBezTo>
                    <a:pt x="675818" y="416976"/>
                    <a:pt x="692125" y="419306"/>
                    <a:pt x="694455" y="403000"/>
                  </a:cubicBezTo>
                  <a:close/>
                  <a:moveTo>
                    <a:pt x="1318788" y="393682"/>
                  </a:moveTo>
                  <a:cubicBezTo>
                    <a:pt x="1293162" y="386693"/>
                    <a:pt x="1300151" y="423965"/>
                    <a:pt x="1276855" y="414647"/>
                  </a:cubicBezTo>
                  <a:cubicBezTo>
                    <a:pt x="1286173" y="421635"/>
                    <a:pt x="1302481" y="430953"/>
                    <a:pt x="1314129" y="419306"/>
                  </a:cubicBezTo>
                  <a:cubicBezTo>
                    <a:pt x="1323447" y="430953"/>
                    <a:pt x="1351402" y="419306"/>
                    <a:pt x="1365380" y="421635"/>
                  </a:cubicBezTo>
                  <a:cubicBezTo>
                    <a:pt x="1370039" y="403000"/>
                    <a:pt x="1397994" y="419306"/>
                    <a:pt x="1402654" y="398341"/>
                  </a:cubicBezTo>
                  <a:cubicBezTo>
                    <a:pt x="1379358" y="398341"/>
                    <a:pt x="1346743" y="400670"/>
                    <a:pt x="1323447" y="400670"/>
                  </a:cubicBezTo>
                  <a:cubicBezTo>
                    <a:pt x="1323447" y="400670"/>
                    <a:pt x="1323447" y="400670"/>
                    <a:pt x="1323447" y="396011"/>
                  </a:cubicBezTo>
                  <a:cubicBezTo>
                    <a:pt x="1318788" y="393682"/>
                    <a:pt x="1321118" y="403000"/>
                    <a:pt x="1314129" y="398341"/>
                  </a:cubicBezTo>
                  <a:cubicBezTo>
                    <a:pt x="1314129" y="396011"/>
                    <a:pt x="1318788" y="398341"/>
                    <a:pt x="1318788" y="393682"/>
                  </a:cubicBezTo>
                  <a:close/>
                  <a:moveTo>
                    <a:pt x="298423" y="393682"/>
                  </a:moveTo>
                  <a:cubicBezTo>
                    <a:pt x="291434" y="398341"/>
                    <a:pt x="289104" y="407659"/>
                    <a:pt x="279786" y="409988"/>
                  </a:cubicBezTo>
                  <a:cubicBezTo>
                    <a:pt x="282115" y="403000"/>
                    <a:pt x="282115" y="407659"/>
                    <a:pt x="277456" y="407659"/>
                  </a:cubicBezTo>
                  <a:cubicBezTo>
                    <a:pt x="277456" y="400670"/>
                    <a:pt x="275127" y="400670"/>
                    <a:pt x="275127" y="396011"/>
                  </a:cubicBezTo>
                  <a:cubicBezTo>
                    <a:pt x="263479" y="396011"/>
                    <a:pt x="258819" y="407659"/>
                    <a:pt x="256490" y="414647"/>
                  </a:cubicBezTo>
                  <a:cubicBezTo>
                    <a:pt x="242512" y="416976"/>
                    <a:pt x="240183" y="428624"/>
                    <a:pt x="235523" y="444930"/>
                  </a:cubicBezTo>
                  <a:cubicBezTo>
                    <a:pt x="242512" y="444930"/>
                    <a:pt x="240183" y="437942"/>
                    <a:pt x="247171" y="437942"/>
                  </a:cubicBezTo>
                  <a:cubicBezTo>
                    <a:pt x="244842" y="447260"/>
                    <a:pt x="251831" y="435612"/>
                    <a:pt x="256490" y="437942"/>
                  </a:cubicBezTo>
                  <a:cubicBezTo>
                    <a:pt x="256490" y="447260"/>
                    <a:pt x="251831" y="447260"/>
                    <a:pt x="251831" y="456578"/>
                  </a:cubicBezTo>
                  <a:cubicBezTo>
                    <a:pt x="263479" y="458907"/>
                    <a:pt x="270467" y="454248"/>
                    <a:pt x="284445" y="458907"/>
                  </a:cubicBezTo>
                  <a:cubicBezTo>
                    <a:pt x="279786" y="463566"/>
                    <a:pt x="284445" y="463566"/>
                    <a:pt x="284445" y="468225"/>
                  </a:cubicBezTo>
                  <a:cubicBezTo>
                    <a:pt x="277456" y="465896"/>
                    <a:pt x="270467" y="475213"/>
                    <a:pt x="277456" y="479872"/>
                  </a:cubicBezTo>
                  <a:cubicBezTo>
                    <a:pt x="279786" y="472884"/>
                    <a:pt x="282115" y="482202"/>
                    <a:pt x="279786" y="486861"/>
                  </a:cubicBezTo>
                  <a:cubicBezTo>
                    <a:pt x="291434" y="482202"/>
                    <a:pt x="298423" y="484531"/>
                    <a:pt x="298423" y="465896"/>
                  </a:cubicBezTo>
                  <a:cubicBezTo>
                    <a:pt x="296093" y="465896"/>
                    <a:pt x="293763" y="468225"/>
                    <a:pt x="291434" y="468225"/>
                  </a:cubicBezTo>
                  <a:cubicBezTo>
                    <a:pt x="293763" y="463566"/>
                    <a:pt x="289104" y="463566"/>
                    <a:pt x="286775" y="461237"/>
                  </a:cubicBezTo>
                  <a:cubicBezTo>
                    <a:pt x="291434" y="458907"/>
                    <a:pt x="293763" y="456578"/>
                    <a:pt x="293763" y="451919"/>
                  </a:cubicBezTo>
                  <a:cubicBezTo>
                    <a:pt x="286775" y="451919"/>
                    <a:pt x="286775" y="447260"/>
                    <a:pt x="282115" y="447260"/>
                  </a:cubicBezTo>
                  <a:cubicBezTo>
                    <a:pt x="289104" y="442601"/>
                    <a:pt x="277456" y="437942"/>
                    <a:pt x="277456" y="433283"/>
                  </a:cubicBezTo>
                  <a:cubicBezTo>
                    <a:pt x="282115" y="419306"/>
                    <a:pt x="296093" y="405329"/>
                    <a:pt x="298423" y="393682"/>
                  </a:cubicBezTo>
                  <a:close/>
                  <a:moveTo>
                    <a:pt x="566327" y="389023"/>
                  </a:moveTo>
                  <a:cubicBezTo>
                    <a:pt x="573316" y="391352"/>
                    <a:pt x="563997" y="393682"/>
                    <a:pt x="563997" y="398341"/>
                  </a:cubicBezTo>
                  <a:cubicBezTo>
                    <a:pt x="570986" y="398341"/>
                    <a:pt x="570986" y="393682"/>
                    <a:pt x="575645" y="396011"/>
                  </a:cubicBezTo>
                  <a:cubicBezTo>
                    <a:pt x="580304" y="398341"/>
                    <a:pt x="575645" y="400670"/>
                    <a:pt x="575645" y="405329"/>
                  </a:cubicBezTo>
                  <a:cubicBezTo>
                    <a:pt x="580304" y="407659"/>
                    <a:pt x="587293" y="405329"/>
                    <a:pt x="591952" y="409988"/>
                  </a:cubicBezTo>
                  <a:cubicBezTo>
                    <a:pt x="591952" y="414647"/>
                    <a:pt x="587293" y="414647"/>
                    <a:pt x="587293" y="416976"/>
                  </a:cubicBezTo>
                  <a:cubicBezTo>
                    <a:pt x="589623" y="426294"/>
                    <a:pt x="594282" y="416976"/>
                    <a:pt x="603600" y="419306"/>
                  </a:cubicBezTo>
                  <a:cubicBezTo>
                    <a:pt x="601271" y="426294"/>
                    <a:pt x="608260" y="426294"/>
                    <a:pt x="605930" y="433283"/>
                  </a:cubicBezTo>
                  <a:cubicBezTo>
                    <a:pt x="603600" y="437942"/>
                    <a:pt x="596612" y="437942"/>
                    <a:pt x="594282" y="444930"/>
                  </a:cubicBezTo>
                  <a:cubicBezTo>
                    <a:pt x="563997" y="444930"/>
                    <a:pt x="554679" y="468225"/>
                    <a:pt x="531383" y="475213"/>
                  </a:cubicBezTo>
                  <a:cubicBezTo>
                    <a:pt x="531383" y="471719"/>
                    <a:pt x="529636" y="470554"/>
                    <a:pt x="527597" y="470554"/>
                  </a:cubicBezTo>
                  <a:lnTo>
                    <a:pt x="522397" y="472744"/>
                  </a:lnTo>
                  <a:lnTo>
                    <a:pt x="524394" y="465896"/>
                  </a:lnTo>
                  <a:cubicBezTo>
                    <a:pt x="517405" y="465896"/>
                    <a:pt x="517405" y="475213"/>
                    <a:pt x="508087" y="472884"/>
                  </a:cubicBezTo>
                  <a:cubicBezTo>
                    <a:pt x="505757" y="465896"/>
                    <a:pt x="512746" y="468225"/>
                    <a:pt x="515076" y="463566"/>
                  </a:cubicBezTo>
                  <a:cubicBezTo>
                    <a:pt x="510416" y="461237"/>
                    <a:pt x="517405" y="454248"/>
                    <a:pt x="510416" y="451919"/>
                  </a:cubicBezTo>
                  <a:cubicBezTo>
                    <a:pt x="510416" y="449589"/>
                    <a:pt x="512746" y="444930"/>
                    <a:pt x="519735" y="447260"/>
                  </a:cubicBezTo>
                  <a:cubicBezTo>
                    <a:pt x="517405" y="437942"/>
                    <a:pt x="519735" y="437942"/>
                    <a:pt x="522064" y="430953"/>
                  </a:cubicBezTo>
                  <a:cubicBezTo>
                    <a:pt x="526724" y="430953"/>
                    <a:pt x="526724" y="435612"/>
                    <a:pt x="531383" y="435612"/>
                  </a:cubicBezTo>
                  <a:cubicBezTo>
                    <a:pt x="538372" y="437942"/>
                    <a:pt x="536042" y="428624"/>
                    <a:pt x="543031" y="430953"/>
                  </a:cubicBezTo>
                  <a:cubicBezTo>
                    <a:pt x="536042" y="414647"/>
                    <a:pt x="561668" y="414647"/>
                    <a:pt x="552349" y="396011"/>
                  </a:cubicBezTo>
                  <a:cubicBezTo>
                    <a:pt x="557008" y="391352"/>
                    <a:pt x="563997" y="393682"/>
                    <a:pt x="566327" y="389023"/>
                  </a:cubicBezTo>
                  <a:close/>
                  <a:moveTo>
                    <a:pt x="612919" y="386693"/>
                  </a:moveTo>
                  <a:cubicBezTo>
                    <a:pt x="612919" y="393682"/>
                    <a:pt x="622237" y="386693"/>
                    <a:pt x="622237" y="391352"/>
                  </a:cubicBezTo>
                  <a:cubicBezTo>
                    <a:pt x="622237" y="391352"/>
                    <a:pt x="622237" y="391352"/>
                    <a:pt x="622237" y="398341"/>
                  </a:cubicBezTo>
                  <a:cubicBezTo>
                    <a:pt x="612919" y="391352"/>
                    <a:pt x="603600" y="407659"/>
                    <a:pt x="598941" y="398341"/>
                  </a:cubicBezTo>
                  <a:cubicBezTo>
                    <a:pt x="603600" y="393682"/>
                    <a:pt x="608260" y="391352"/>
                    <a:pt x="612919" y="386693"/>
                  </a:cubicBezTo>
                  <a:close/>
                  <a:moveTo>
                    <a:pt x="1213956" y="377375"/>
                  </a:moveTo>
                  <a:cubicBezTo>
                    <a:pt x="1209297" y="377375"/>
                    <a:pt x="1204637" y="377375"/>
                    <a:pt x="1202308" y="382034"/>
                  </a:cubicBezTo>
                  <a:cubicBezTo>
                    <a:pt x="1206967" y="382034"/>
                    <a:pt x="1204637" y="386693"/>
                    <a:pt x="1209297" y="386693"/>
                  </a:cubicBezTo>
                  <a:cubicBezTo>
                    <a:pt x="1209297" y="382034"/>
                    <a:pt x="1216285" y="384364"/>
                    <a:pt x="1213956" y="377375"/>
                  </a:cubicBezTo>
                  <a:close/>
                  <a:moveTo>
                    <a:pt x="2096875" y="375046"/>
                  </a:moveTo>
                  <a:cubicBezTo>
                    <a:pt x="2106193" y="372716"/>
                    <a:pt x="2103863" y="382034"/>
                    <a:pt x="2110852" y="384364"/>
                  </a:cubicBezTo>
                  <a:cubicBezTo>
                    <a:pt x="2113182" y="389023"/>
                    <a:pt x="2096875" y="379705"/>
                    <a:pt x="2096875" y="389023"/>
                  </a:cubicBezTo>
                  <a:cubicBezTo>
                    <a:pt x="2089886" y="386693"/>
                    <a:pt x="2096875" y="382034"/>
                    <a:pt x="2096875" y="375046"/>
                  </a:cubicBezTo>
                  <a:close/>
                  <a:moveTo>
                    <a:pt x="1253559" y="375046"/>
                  </a:moveTo>
                  <a:cubicBezTo>
                    <a:pt x="1244241" y="372716"/>
                    <a:pt x="1241911" y="377375"/>
                    <a:pt x="1244241" y="384364"/>
                  </a:cubicBezTo>
                  <a:cubicBezTo>
                    <a:pt x="1246570" y="382034"/>
                    <a:pt x="1253559" y="384364"/>
                    <a:pt x="1253559" y="382034"/>
                  </a:cubicBezTo>
                  <a:cubicBezTo>
                    <a:pt x="1251229" y="379705"/>
                    <a:pt x="1253559" y="377375"/>
                    <a:pt x="1253559" y="375046"/>
                  </a:cubicBezTo>
                  <a:close/>
                  <a:moveTo>
                    <a:pt x="1232593" y="375046"/>
                  </a:moveTo>
                  <a:cubicBezTo>
                    <a:pt x="1230263" y="375046"/>
                    <a:pt x="1227933" y="377375"/>
                    <a:pt x="1223274" y="377375"/>
                  </a:cubicBezTo>
                  <a:cubicBezTo>
                    <a:pt x="1223274" y="377375"/>
                    <a:pt x="1223274" y="377375"/>
                    <a:pt x="1223274" y="382034"/>
                  </a:cubicBezTo>
                  <a:cubicBezTo>
                    <a:pt x="1225604" y="386693"/>
                    <a:pt x="1234922" y="382034"/>
                    <a:pt x="1232593" y="375046"/>
                  </a:cubicBezTo>
                  <a:close/>
                  <a:moveTo>
                    <a:pt x="1379358" y="365728"/>
                  </a:moveTo>
                  <a:cubicBezTo>
                    <a:pt x="1377028" y="368057"/>
                    <a:pt x="1377028" y="375046"/>
                    <a:pt x="1374698" y="379705"/>
                  </a:cubicBezTo>
                  <a:cubicBezTo>
                    <a:pt x="1377028" y="379705"/>
                    <a:pt x="1377028" y="382034"/>
                    <a:pt x="1381687" y="382034"/>
                  </a:cubicBezTo>
                  <a:cubicBezTo>
                    <a:pt x="1384017" y="375046"/>
                    <a:pt x="1379358" y="372716"/>
                    <a:pt x="1386346" y="365728"/>
                  </a:cubicBezTo>
                  <a:cubicBezTo>
                    <a:pt x="1381687" y="365728"/>
                    <a:pt x="1381687" y="365728"/>
                    <a:pt x="1379358" y="365728"/>
                  </a:cubicBezTo>
                  <a:close/>
                  <a:moveTo>
                    <a:pt x="1314129" y="363399"/>
                  </a:moveTo>
                  <a:cubicBezTo>
                    <a:pt x="1311799" y="368057"/>
                    <a:pt x="1311799" y="370387"/>
                    <a:pt x="1314129" y="377375"/>
                  </a:cubicBezTo>
                  <a:cubicBezTo>
                    <a:pt x="1311799" y="370387"/>
                    <a:pt x="1309470" y="382034"/>
                    <a:pt x="1307140" y="377375"/>
                  </a:cubicBezTo>
                  <a:cubicBezTo>
                    <a:pt x="1307140" y="375046"/>
                    <a:pt x="1309470" y="372716"/>
                    <a:pt x="1309470" y="370387"/>
                  </a:cubicBezTo>
                  <a:cubicBezTo>
                    <a:pt x="1302481" y="368057"/>
                    <a:pt x="1304810" y="370387"/>
                    <a:pt x="1300151" y="372716"/>
                  </a:cubicBezTo>
                  <a:cubicBezTo>
                    <a:pt x="1297821" y="379705"/>
                    <a:pt x="1302481" y="377375"/>
                    <a:pt x="1302481" y="382034"/>
                  </a:cubicBezTo>
                  <a:cubicBezTo>
                    <a:pt x="1314129" y="382034"/>
                    <a:pt x="1323447" y="386693"/>
                    <a:pt x="1328106" y="379705"/>
                  </a:cubicBezTo>
                  <a:cubicBezTo>
                    <a:pt x="1323447" y="372716"/>
                    <a:pt x="1321118" y="363399"/>
                    <a:pt x="1314129" y="363399"/>
                  </a:cubicBezTo>
                  <a:close/>
                  <a:moveTo>
                    <a:pt x="319389" y="363399"/>
                  </a:moveTo>
                  <a:cubicBezTo>
                    <a:pt x="307741" y="365728"/>
                    <a:pt x="298423" y="368057"/>
                    <a:pt x="303082" y="377375"/>
                  </a:cubicBezTo>
                  <a:cubicBezTo>
                    <a:pt x="296093" y="377375"/>
                    <a:pt x="293763" y="379705"/>
                    <a:pt x="289104" y="382034"/>
                  </a:cubicBezTo>
                  <a:cubicBezTo>
                    <a:pt x="291434" y="384364"/>
                    <a:pt x="291434" y="386693"/>
                    <a:pt x="293763" y="389023"/>
                  </a:cubicBezTo>
                  <a:cubicBezTo>
                    <a:pt x="305411" y="384364"/>
                    <a:pt x="317059" y="377375"/>
                    <a:pt x="319389" y="363399"/>
                  </a:cubicBezTo>
                  <a:close/>
                  <a:moveTo>
                    <a:pt x="382288" y="349422"/>
                  </a:moveTo>
                  <a:cubicBezTo>
                    <a:pt x="377629" y="351751"/>
                    <a:pt x="372970" y="356410"/>
                    <a:pt x="368311" y="363399"/>
                  </a:cubicBezTo>
                  <a:cubicBezTo>
                    <a:pt x="368311" y="368057"/>
                    <a:pt x="375299" y="365728"/>
                    <a:pt x="372970" y="372716"/>
                  </a:cubicBezTo>
                  <a:cubicBezTo>
                    <a:pt x="365981" y="379705"/>
                    <a:pt x="356663" y="386693"/>
                    <a:pt x="352003" y="398341"/>
                  </a:cubicBezTo>
                  <a:cubicBezTo>
                    <a:pt x="370640" y="405329"/>
                    <a:pt x="365981" y="372716"/>
                    <a:pt x="382288" y="372716"/>
                  </a:cubicBezTo>
                  <a:cubicBezTo>
                    <a:pt x="377629" y="365728"/>
                    <a:pt x="384618" y="356410"/>
                    <a:pt x="382288" y="349422"/>
                  </a:cubicBezTo>
                  <a:close/>
                  <a:moveTo>
                    <a:pt x="533712" y="347092"/>
                  </a:moveTo>
                  <a:cubicBezTo>
                    <a:pt x="529053" y="347092"/>
                    <a:pt x="519735" y="354081"/>
                    <a:pt x="524394" y="361069"/>
                  </a:cubicBezTo>
                  <a:cubicBezTo>
                    <a:pt x="529053" y="356410"/>
                    <a:pt x="531383" y="351751"/>
                    <a:pt x="533712" y="347092"/>
                  </a:cubicBezTo>
                  <a:close/>
                  <a:moveTo>
                    <a:pt x="482461" y="347092"/>
                  </a:moveTo>
                  <a:cubicBezTo>
                    <a:pt x="463824" y="344763"/>
                    <a:pt x="449847" y="370387"/>
                    <a:pt x="440528" y="389023"/>
                  </a:cubicBezTo>
                  <a:cubicBezTo>
                    <a:pt x="459165" y="377375"/>
                    <a:pt x="470813" y="363399"/>
                    <a:pt x="482461" y="347092"/>
                  </a:cubicBezTo>
                  <a:close/>
                  <a:moveTo>
                    <a:pt x="2040964" y="337774"/>
                  </a:moveTo>
                  <a:cubicBezTo>
                    <a:pt x="2045623" y="333115"/>
                    <a:pt x="2045623" y="347092"/>
                    <a:pt x="2052612" y="344763"/>
                  </a:cubicBezTo>
                  <a:cubicBezTo>
                    <a:pt x="2057271" y="342433"/>
                    <a:pt x="2050283" y="340104"/>
                    <a:pt x="2054942" y="337774"/>
                  </a:cubicBezTo>
                  <a:cubicBezTo>
                    <a:pt x="2075908" y="337774"/>
                    <a:pt x="2092215" y="358740"/>
                    <a:pt x="2106193" y="372716"/>
                  </a:cubicBezTo>
                  <a:cubicBezTo>
                    <a:pt x="2087556" y="377375"/>
                    <a:pt x="2085227" y="344763"/>
                    <a:pt x="2064260" y="347092"/>
                  </a:cubicBezTo>
                  <a:cubicBezTo>
                    <a:pt x="2061931" y="347092"/>
                    <a:pt x="2064260" y="349422"/>
                    <a:pt x="2064260" y="351751"/>
                  </a:cubicBezTo>
                  <a:cubicBezTo>
                    <a:pt x="2059601" y="354081"/>
                    <a:pt x="2052612" y="344763"/>
                    <a:pt x="2054942" y="354081"/>
                  </a:cubicBezTo>
                  <a:cubicBezTo>
                    <a:pt x="2047953" y="351751"/>
                    <a:pt x="2043294" y="344763"/>
                    <a:pt x="2040964" y="337774"/>
                  </a:cubicBezTo>
                  <a:close/>
                  <a:moveTo>
                    <a:pt x="1999031" y="337774"/>
                  </a:moveTo>
                  <a:cubicBezTo>
                    <a:pt x="1999031" y="344763"/>
                    <a:pt x="2003691" y="347092"/>
                    <a:pt x="2006020" y="349422"/>
                  </a:cubicBezTo>
                  <a:cubicBezTo>
                    <a:pt x="2008350" y="349422"/>
                    <a:pt x="2008350" y="347092"/>
                    <a:pt x="2010679" y="349422"/>
                  </a:cubicBezTo>
                  <a:cubicBezTo>
                    <a:pt x="2008350" y="342433"/>
                    <a:pt x="2006020" y="337774"/>
                    <a:pt x="1999031" y="337774"/>
                  </a:cubicBezTo>
                  <a:close/>
                  <a:moveTo>
                    <a:pt x="2243640" y="333115"/>
                  </a:moveTo>
                  <a:cubicBezTo>
                    <a:pt x="2248299" y="340104"/>
                    <a:pt x="2257617" y="347092"/>
                    <a:pt x="2257617" y="349422"/>
                  </a:cubicBezTo>
                  <a:cubicBezTo>
                    <a:pt x="2259947" y="349422"/>
                    <a:pt x="2266936" y="340104"/>
                    <a:pt x="2266936" y="349422"/>
                  </a:cubicBezTo>
                  <a:cubicBezTo>
                    <a:pt x="2264606" y="351751"/>
                    <a:pt x="2262276" y="349422"/>
                    <a:pt x="2262276" y="349422"/>
                  </a:cubicBezTo>
                  <a:cubicBezTo>
                    <a:pt x="2259947" y="351751"/>
                    <a:pt x="2255288" y="354081"/>
                    <a:pt x="2248299" y="354081"/>
                  </a:cubicBezTo>
                  <a:cubicBezTo>
                    <a:pt x="2248299" y="349422"/>
                    <a:pt x="2250628" y="340104"/>
                    <a:pt x="2238980" y="340104"/>
                  </a:cubicBezTo>
                  <a:cubicBezTo>
                    <a:pt x="2241310" y="337774"/>
                    <a:pt x="2243640" y="337774"/>
                    <a:pt x="2243640" y="333115"/>
                  </a:cubicBezTo>
                  <a:close/>
                  <a:moveTo>
                    <a:pt x="347344" y="333115"/>
                  </a:moveTo>
                  <a:cubicBezTo>
                    <a:pt x="340355" y="333115"/>
                    <a:pt x="338026" y="335445"/>
                    <a:pt x="338026" y="344763"/>
                  </a:cubicBezTo>
                  <a:cubicBezTo>
                    <a:pt x="342685" y="342433"/>
                    <a:pt x="345015" y="337774"/>
                    <a:pt x="347344" y="333115"/>
                  </a:cubicBezTo>
                  <a:close/>
                  <a:moveTo>
                    <a:pt x="640874" y="321468"/>
                  </a:moveTo>
                  <a:cubicBezTo>
                    <a:pt x="638544" y="323797"/>
                    <a:pt x="638544" y="326127"/>
                    <a:pt x="638544" y="333115"/>
                  </a:cubicBezTo>
                  <a:cubicBezTo>
                    <a:pt x="645533" y="333115"/>
                    <a:pt x="645533" y="328456"/>
                    <a:pt x="645533" y="323797"/>
                  </a:cubicBezTo>
                  <a:cubicBezTo>
                    <a:pt x="643204" y="323797"/>
                    <a:pt x="643204" y="321468"/>
                    <a:pt x="640874" y="321468"/>
                  </a:cubicBezTo>
                  <a:close/>
                  <a:moveTo>
                    <a:pt x="626896" y="321468"/>
                  </a:moveTo>
                  <a:cubicBezTo>
                    <a:pt x="624567" y="323797"/>
                    <a:pt x="622237" y="328456"/>
                    <a:pt x="612919" y="328456"/>
                  </a:cubicBezTo>
                  <a:cubicBezTo>
                    <a:pt x="617578" y="323797"/>
                    <a:pt x="619908" y="321468"/>
                    <a:pt x="626896" y="321468"/>
                  </a:cubicBezTo>
                  <a:close/>
                  <a:moveTo>
                    <a:pt x="419562" y="321468"/>
                  </a:moveTo>
                  <a:cubicBezTo>
                    <a:pt x="414903" y="316809"/>
                    <a:pt x="412573" y="323797"/>
                    <a:pt x="410243" y="330786"/>
                  </a:cubicBezTo>
                  <a:cubicBezTo>
                    <a:pt x="403255" y="330786"/>
                    <a:pt x="400925" y="333115"/>
                    <a:pt x="398595" y="340104"/>
                  </a:cubicBezTo>
                  <a:cubicBezTo>
                    <a:pt x="405584" y="337774"/>
                    <a:pt x="410243" y="337774"/>
                    <a:pt x="410243" y="330786"/>
                  </a:cubicBezTo>
                  <a:cubicBezTo>
                    <a:pt x="417232" y="328456"/>
                    <a:pt x="417232" y="323797"/>
                    <a:pt x="419562" y="321468"/>
                  </a:cubicBezTo>
                  <a:close/>
                  <a:moveTo>
                    <a:pt x="361322" y="316809"/>
                  </a:moveTo>
                  <a:cubicBezTo>
                    <a:pt x="352003" y="316809"/>
                    <a:pt x="352003" y="321468"/>
                    <a:pt x="349674" y="328456"/>
                  </a:cubicBezTo>
                  <a:cubicBezTo>
                    <a:pt x="352003" y="330786"/>
                    <a:pt x="358992" y="323797"/>
                    <a:pt x="361322" y="316809"/>
                  </a:cubicBezTo>
                  <a:close/>
                  <a:moveTo>
                    <a:pt x="345015" y="307491"/>
                  </a:moveTo>
                  <a:cubicBezTo>
                    <a:pt x="342685" y="309821"/>
                    <a:pt x="333367" y="316809"/>
                    <a:pt x="340355" y="319138"/>
                  </a:cubicBezTo>
                  <a:cubicBezTo>
                    <a:pt x="340355" y="314479"/>
                    <a:pt x="349674" y="309821"/>
                    <a:pt x="345015" y="307491"/>
                  </a:cubicBezTo>
                  <a:close/>
                  <a:moveTo>
                    <a:pt x="1046225" y="302832"/>
                  </a:moveTo>
                  <a:cubicBezTo>
                    <a:pt x="1046225" y="302832"/>
                    <a:pt x="1046225" y="302832"/>
                    <a:pt x="1046225" y="312150"/>
                  </a:cubicBezTo>
                  <a:cubicBezTo>
                    <a:pt x="1050884" y="312150"/>
                    <a:pt x="1053213" y="309821"/>
                    <a:pt x="1050884" y="302832"/>
                  </a:cubicBezTo>
                  <a:cubicBezTo>
                    <a:pt x="1050884" y="302832"/>
                    <a:pt x="1050884" y="302832"/>
                    <a:pt x="1046225" y="302832"/>
                  </a:cubicBezTo>
                  <a:close/>
                  <a:moveTo>
                    <a:pt x="1924484" y="298173"/>
                  </a:moveTo>
                  <a:cubicBezTo>
                    <a:pt x="1931473" y="295844"/>
                    <a:pt x="1940791" y="302832"/>
                    <a:pt x="1943121" y="312150"/>
                  </a:cubicBezTo>
                  <a:cubicBezTo>
                    <a:pt x="1936132" y="307491"/>
                    <a:pt x="1926814" y="307491"/>
                    <a:pt x="1924484" y="298173"/>
                  </a:cubicBezTo>
                  <a:close/>
                  <a:moveTo>
                    <a:pt x="710762" y="298173"/>
                  </a:moveTo>
                  <a:cubicBezTo>
                    <a:pt x="709597" y="301667"/>
                    <a:pt x="707850" y="303414"/>
                    <a:pt x="705229" y="304288"/>
                  </a:cubicBezTo>
                  <a:lnTo>
                    <a:pt x="694802" y="305133"/>
                  </a:lnTo>
                  <a:lnTo>
                    <a:pt x="694920" y="304962"/>
                  </a:lnTo>
                  <a:close/>
                  <a:moveTo>
                    <a:pt x="615248" y="298173"/>
                  </a:moveTo>
                  <a:cubicBezTo>
                    <a:pt x="615248" y="305162"/>
                    <a:pt x="610589" y="305162"/>
                    <a:pt x="603600" y="305162"/>
                  </a:cubicBezTo>
                  <a:cubicBezTo>
                    <a:pt x="605930" y="300503"/>
                    <a:pt x="608260" y="298173"/>
                    <a:pt x="615248" y="298173"/>
                  </a:cubicBezTo>
                  <a:close/>
                  <a:moveTo>
                    <a:pt x="603600" y="295844"/>
                  </a:moveTo>
                  <a:cubicBezTo>
                    <a:pt x="596612" y="305162"/>
                    <a:pt x="584964" y="309821"/>
                    <a:pt x="577975" y="316809"/>
                  </a:cubicBezTo>
                  <a:cubicBezTo>
                    <a:pt x="584964" y="307491"/>
                    <a:pt x="587293" y="295844"/>
                    <a:pt x="603600" y="295844"/>
                  </a:cubicBezTo>
                  <a:close/>
                  <a:moveTo>
                    <a:pt x="1238380" y="277535"/>
                  </a:moveTo>
                  <a:cubicBezTo>
                    <a:pt x="1234485" y="277645"/>
                    <a:pt x="1230845" y="278955"/>
                    <a:pt x="1227933" y="281867"/>
                  </a:cubicBezTo>
                  <a:cubicBezTo>
                    <a:pt x="1227933" y="284196"/>
                    <a:pt x="1230263" y="284196"/>
                    <a:pt x="1232593" y="286526"/>
                  </a:cubicBezTo>
                  <a:cubicBezTo>
                    <a:pt x="1192989" y="284196"/>
                    <a:pt x="1181341" y="335445"/>
                    <a:pt x="1141738" y="321468"/>
                  </a:cubicBezTo>
                  <a:cubicBezTo>
                    <a:pt x="1146397" y="321468"/>
                    <a:pt x="1148727" y="319138"/>
                    <a:pt x="1155716" y="319138"/>
                  </a:cubicBezTo>
                  <a:cubicBezTo>
                    <a:pt x="1158045" y="314479"/>
                    <a:pt x="1153386" y="314479"/>
                    <a:pt x="1153386" y="309821"/>
                  </a:cubicBezTo>
                  <a:cubicBezTo>
                    <a:pt x="1130090" y="302832"/>
                    <a:pt x="1125431" y="319138"/>
                    <a:pt x="1099805" y="314479"/>
                  </a:cubicBezTo>
                  <a:cubicBezTo>
                    <a:pt x="1099805" y="312150"/>
                    <a:pt x="1104465" y="309821"/>
                    <a:pt x="1099805" y="305162"/>
                  </a:cubicBezTo>
                  <a:cubicBezTo>
                    <a:pt x="1092817" y="309821"/>
                    <a:pt x="1085828" y="305162"/>
                    <a:pt x="1081169" y="307491"/>
                  </a:cubicBezTo>
                  <a:cubicBezTo>
                    <a:pt x="1081169" y="330786"/>
                    <a:pt x="1043895" y="319138"/>
                    <a:pt x="1032247" y="335445"/>
                  </a:cubicBezTo>
                  <a:cubicBezTo>
                    <a:pt x="1032247" y="344763"/>
                    <a:pt x="1032247" y="356410"/>
                    <a:pt x="1025258" y="363399"/>
                  </a:cubicBezTo>
                  <a:cubicBezTo>
                    <a:pt x="1018269" y="351751"/>
                    <a:pt x="1011281" y="375046"/>
                    <a:pt x="1008951" y="361069"/>
                  </a:cubicBezTo>
                  <a:cubicBezTo>
                    <a:pt x="1006621" y="365728"/>
                    <a:pt x="997303" y="365728"/>
                    <a:pt x="997303" y="375046"/>
                  </a:cubicBezTo>
                  <a:cubicBezTo>
                    <a:pt x="1006621" y="379705"/>
                    <a:pt x="1011281" y="372716"/>
                    <a:pt x="1015940" y="368057"/>
                  </a:cubicBezTo>
                  <a:cubicBezTo>
                    <a:pt x="1025258" y="382034"/>
                    <a:pt x="1039236" y="365728"/>
                    <a:pt x="1055543" y="368057"/>
                  </a:cubicBezTo>
                  <a:cubicBezTo>
                    <a:pt x="1050884" y="372716"/>
                    <a:pt x="1055543" y="375046"/>
                    <a:pt x="1050884" y="379705"/>
                  </a:cubicBezTo>
                  <a:cubicBezTo>
                    <a:pt x="1034577" y="382034"/>
                    <a:pt x="1004292" y="382034"/>
                    <a:pt x="994973" y="403000"/>
                  </a:cubicBezTo>
                  <a:cubicBezTo>
                    <a:pt x="999633" y="405329"/>
                    <a:pt x="999633" y="412318"/>
                    <a:pt x="997303" y="414647"/>
                  </a:cubicBezTo>
                  <a:cubicBezTo>
                    <a:pt x="1006621" y="414647"/>
                    <a:pt x="1013610" y="414647"/>
                    <a:pt x="1015940" y="423965"/>
                  </a:cubicBezTo>
                  <a:cubicBezTo>
                    <a:pt x="1013610" y="437942"/>
                    <a:pt x="990314" y="426294"/>
                    <a:pt x="987985" y="437942"/>
                  </a:cubicBezTo>
                  <a:cubicBezTo>
                    <a:pt x="1015940" y="449589"/>
                    <a:pt x="1029917" y="428624"/>
                    <a:pt x="1050884" y="419306"/>
                  </a:cubicBezTo>
                  <a:cubicBezTo>
                    <a:pt x="1053213" y="414647"/>
                    <a:pt x="1053213" y="407659"/>
                    <a:pt x="1055543" y="405329"/>
                  </a:cubicBezTo>
                  <a:cubicBezTo>
                    <a:pt x="1120772" y="400670"/>
                    <a:pt x="1172023" y="384364"/>
                    <a:pt x="1223274" y="365728"/>
                  </a:cubicBezTo>
                  <a:cubicBezTo>
                    <a:pt x="1223274" y="349422"/>
                    <a:pt x="1255889" y="351751"/>
                    <a:pt x="1269866" y="342433"/>
                  </a:cubicBezTo>
                  <a:cubicBezTo>
                    <a:pt x="1255889" y="340104"/>
                    <a:pt x="1239581" y="342433"/>
                    <a:pt x="1225604" y="337774"/>
                  </a:cubicBezTo>
                  <a:cubicBezTo>
                    <a:pt x="1237252" y="335445"/>
                    <a:pt x="1260548" y="340104"/>
                    <a:pt x="1269866" y="328456"/>
                  </a:cubicBezTo>
                  <a:cubicBezTo>
                    <a:pt x="1255889" y="307491"/>
                    <a:pt x="1237252" y="330786"/>
                    <a:pt x="1216285" y="328456"/>
                  </a:cubicBezTo>
                  <a:cubicBezTo>
                    <a:pt x="1216285" y="323797"/>
                    <a:pt x="1227933" y="328456"/>
                    <a:pt x="1225604" y="321468"/>
                  </a:cubicBezTo>
                  <a:cubicBezTo>
                    <a:pt x="1223274" y="314479"/>
                    <a:pt x="1209297" y="319138"/>
                    <a:pt x="1204637" y="312150"/>
                  </a:cubicBezTo>
                  <a:cubicBezTo>
                    <a:pt x="1218615" y="314479"/>
                    <a:pt x="1232593" y="300503"/>
                    <a:pt x="1248900" y="309821"/>
                  </a:cubicBezTo>
                  <a:cubicBezTo>
                    <a:pt x="1253559" y="305162"/>
                    <a:pt x="1255889" y="298173"/>
                    <a:pt x="1267537" y="298173"/>
                  </a:cubicBezTo>
                  <a:cubicBezTo>
                    <a:pt x="1264042" y="287691"/>
                    <a:pt x="1250064" y="277208"/>
                    <a:pt x="1238380" y="277535"/>
                  </a:cubicBezTo>
                  <a:close/>
                  <a:moveTo>
                    <a:pt x="1960266" y="275752"/>
                  </a:moveTo>
                  <a:cubicBezTo>
                    <a:pt x="1968892" y="278809"/>
                    <a:pt x="1979812" y="292349"/>
                    <a:pt x="1992043" y="288855"/>
                  </a:cubicBezTo>
                  <a:cubicBezTo>
                    <a:pt x="2001361" y="305162"/>
                    <a:pt x="2029316" y="305162"/>
                    <a:pt x="2036305" y="323797"/>
                  </a:cubicBezTo>
                  <a:cubicBezTo>
                    <a:pt x="2019998" y="344763"/>
                    <a:pt x="2017668" y="300503"/>
                    <a:pt x="1989713" y="309821"/>
                  </a:cubicBezTo>
                  <a:cubicBezTo>
                    <a:pt x="1985054" y="298173"/>
                    <a:pt x="1978065" y="281867"/>
                    <a:pt x="1964087" y="288855"/>
                  </a:cubicBezTo>
                  <a:cubicBezTo>
                    <a:pt x="1964087" y="281867"/>
                    <a:pt x="1954769" y="281867"/>
                    <a:pt x="1952439" y="277208"/>
                  </a:cubicBezTo>
                  <a:cubicBezTo>
                    <a:pt x="1954769" y="274878"/>
                    <a:pt x="1957390" y="274733"/>
                    <a:pt x="1960266" y="275752"/>
                  </a:cubicBezTo>
                  <a:close/>
                  <a:moveTo>
                    <a:pt x="640874" y="274878"/>
                  </a:moveTo>
                  <a:cubicBezTo>
                    <a:pt x="638544" y="281867"/>
                    <a:pt x="643204" y="281867"/>
                    <a:pt x="647863" y="281867"/>
                  </a:cubicBezTo>
                  <a:cubicBezTo>
                    <a:pt x="650192" y="288855"/>
                    <a:pt x="640874" y="286526"/>
                    <a:pt x="640874" y="291185"/>
                  </a:cubicBezTo>
                  <a:cubicBezTo>
                    <a:pt x="633885" y="277208"/>
                    <a:pt x="629226" y="293514"/>
                    <a:pt x="622237" y="288855"/>
                  </a:cubicBezTo>
                  <a:cubicBezTo>
                    <a:pt x="626896" y="284196"/>
                    <a:pt x="629226" y="272549"/>
                    <a:pt x="640874" y="274878"/>
                  </a:cubicBezTo>
                  <a:close/>
                  <a:moveTo>
                    <a:pt x="1898859" y="270219"/>
                  </a:moveTo>
                  <a:cubicBezTo>
                    <a:pt x="1901188" y="277208"/>
                    <a:pt x="1905847" y="277208"/>
                    <a:pt x="1912836" y="281867"/>
                  </a:cubicBezTo>
                  <a:cubicBezTo>
                    <a:pt x="1912836" y="267890"/>
                    <a:pt x="1903518" y="277208"/>
                    <a:pt x="1898859" y="270219"/>
                  </a:cubicBezTo>
                  <a:close/>
                  <a:moveTo>
                    <a:pt x="1190077" y="256534"/>
                  </a:moveTo>
                  <a:cubicBezTo>
                    <a:pt x="1172605" y="257407"/>
                    <a:pt x="1155716" y="262066"/>
                    <a:pt x="1144068" y="272549"/>
                  </a:cubicBezTo>
                  <a:cubicBezTo>
                    <a:pt x="1139409" y="265560"/>
                    <a:pt x="1123101" y="274878"/>
                    <a:pt x="1113783" y="265560"/>
                  </a:cubicBezTo>
                  <a:cubicBezTo>
                    <a:pt x="1088157" y="277208"/>
                    <a:pt x="1043895" y="272549"/>
                    <a:pt x="1025258" y="298173"/>
                  </a:cubicBezTo>
                  <a:cubicBezTo>
                    <a:pt x="1032247" y="309821"/>
                    <a:pt x="1050884" y="300503"/>
                    <a:pt x="1060202" y="298173"/>
                  </a:cubicBezTo>
                  <a:cubicBezTo>
                    <a:pt x="1064861" y="298173"/>
                    <a:pt x="1062532" y="305162"/>
                    <a:pt x="1069521" y="302832"/>
                  </a:cubicBezTo>
                  <a:cubicBezTo>
                    <a:pt x="1104465" y="295844"/>
                    <a:pt x="1127761" y="293514"/>
                    <a:pt x="1160375" y="286526"/>
                  </a:cubicBezTo>
                  <a:cubicBezTo>
                    <a:pt x="1158045" y="279537"/>
                    <a:pt x="1176682" y="270219"/>
                    <a:pt x="1181341" y="279537"/>
                  </a:cubicBezTo>
                  <a:cubicBezTo>
                    <a:pt x="1199978" y="267890"/>
                    <a:pt x="1223274" y="274878"/>
                    <a:pt x="1239581" y="263231"/>
                  </a:cubicBezTo>
                  <a:cubicBezTo>
                    <a:pt x="1225604" y="258572"/>
                    <a:pt x="1207549" y="255660"/>
                    <a:pt x="1190077" y="256534"/>
                  </a:cubicBezTo>
                  <a:close/>
                  <a:moveTo>
                    <a:pt x="1884371" y="254095"/>
                  </a:moveTo>
                  <a:cubicBezTo>
                    <a:pt x="1882843" y="254350"/>
                    <a:pt x="1881387" y="255660"/>
                    <a:pt x="1880222" y="258572"/>
                  </a:cubicBezTo>
                  <a:cubicBezTo>
                    <a:pt x="1882551" y="260902"/>
                    <a:pt x="1891870" y="270219"/>
                    <a:pt x="1894199" y="265560"/>
                  </a:cubicBezTo>
                  <a:cubicBezTo>
                    <a:pt x="1894199" y="262066"/>
                    <a:pt x="1888958" y="253331"/>
                    <a:pt x="1884371" y="254095"/>
                  </a:cubicBezTo>
                  <a:close/>
                  <a:moveTo>
                    <a:pt x="2138807" y="249254"/>
                  </a:moveTo>
                  <a:cubicBezTo>
                    <a:pt x="2143467" y="256243"/>
                    <a:pt x="2152785" y="256243"/>
                    <a:pt x="2155115" y="263231"/>
                  </a:cubicBezTo>
                  <a:cubicBezTo>
                    <a:pt x="2148126" y="258572"/>
                    <a:pt x="2134148" y="258572"/>
                    <a:pt x="2138807" y="249254"/>
                  </a:cubicBezTo>
                  <a:close/>
                  <a:moveTo>
                    <a:pt x="731728" y="246925"/>
                  </a:moveTo>
                  <a:cubicBezTo>
                    <a:pt x="734058" y="246925"/>
                    <a:pt x="731728" y="249254"/>
                    <a:pt x="734058" y="249254"/>
                  </a:cubicBezTo>
                  <a:cubicBezTo>
                    <a:pt x="736388" y="253913"/>
                    <a:pt x="729399" y="251584"/>
                    <a:pt x="729399" y="256243"/>
                  </a:cubicBezTo>
                  <a:cubicBezTo>
                    <a:pt x="724740" y="253913"/>
                    <a:pt x="731728" y="249254"/>
                    <a:pt x="731728" y="246925"/>
                  </a:cubicBezTo>
                  <a:close/>
                  <a:moveTo>
                    <a:pt x="1202017" y="239936"/>
                  </a:moveTo>
                  <a:cubicBezTo>
                    <a:pt x="1196484" y="239936"/>
                    <a:pt x="1190660" y="243430"/>
                    <a:pt x="1190660" y="249254"/>
                  </a:cubicBezTo>
                  <a:cubicBezTo>
                    <a:pt x="1195319" y="251584"/>
                    <a:pt x="1202308" y="251584"/>
                    <a:pt x="1211626" y="251584"/>
                  </a:cubicBezTo>
                  <a:cubicBezTo>
                    <a:pt x="1212791" y="243430"/>
                    <a:pt x="1207549" y="239936"/>
                    <a:pt x="1202017" y="239936"/>
                  </a:cubicBezTo>
                  <a:close/>
                  <a:moveTo>
                    <a:pt x="722410" y="232948"/>
                  </a:moveTo>
                  <a:cubicBezTo>
                    <a:pt x="724740" y="235277"/>
                    <a:pt x="727069" y="230618"/>
                    <a:pt x="729399" y="232948"/>
                  </a:cubicBezTo>
                  <a:cubicBezTo>
                    <a:pt x="731728" y="235277"/>
                    <a:pt x="734058" y="239936"/>
                    <a:pt x="736388" y="239936"/>
                  </a:cubicBezTo>
                  <a:cubicBezTo>
                    <a:pt x="736388" y="246925"/>
                    <a:pt x="720080" y="242266"/>
                    <a:pt x="722410" y="232948"/>
                  </a:cubicBezTo>
                  <a:close/>
                  <a:moveTo>
                    <a:pt x="601271" y="232948"/>
                  </a:moveTo>
                  <a:cubicBezTo>
                    <a:pt x="591952" y="237607"/>
                    <a:pt x="577975" y="237607"/>
                    <a:pt x="577975" y="249254"/>
                  </a:cubicBezTo>
                  <a:cubicBezTo>
                    <a:pt x="589623" y="249254"/>
                    <a:pt x="596612" y="242266"/>
                    <a:pt x="601271" y="232948"/>
                  </a:cubicBezTo>
                  <a:close/>
                  <a:moveTo>
                    <a:pt x="2087556" y="216641"/>
                  </a:moveTo>
                  <a:cubicBezTo>
                    <a:pt x="2106193" y="221300"/>
                    <a:pt x="2113182" y="228289"/>
                    <a:pt x="2092215" y="225959"/>
                  </a:cubicBezTo>
                  <a:cubicBezTo>
                    <a:pt x="2092215" y="221300"/>
                    <a:pt x="2082897" y="221300"/>
                    <a:pt x="2087556" y="216641"/>
                  </a:cubicBezTo>
                  <a:close/>
                  <a:moveTo>
                    <a:pt x="575645" y="216641"/>
                  </a:moveTo>
                  <a:cubicBezTo>
                    <a:pt x="573316" y="218971"/>
                    <a:pt x="563997" y="230618"/>
                    <a:pt x="557008" y="230618"/>
                  </a:cubicBezTo>
                  <a:cubicBezTo>
                    <a:pt x="561668" y="223630"/>
                    <a:pt x="566327" y="218971"/>
                    <a:pt x="575645" y="216641"/>
                  </a:cubicBezTo>
                  <a:close/>
                  <a:moveTo>
                    <a:pt x="1198522" y="213438"/>
                  </a:moveTo>
                  <a:cubicBezTo>
                    <a:pt x="1184254" y="213730"/>
                    <a:pt x="1168529" y="216641"/>
                    <a:pt x="1153386" y="218971"/>
                  </a:cubicBezTo>
                  <a:cubicBezTo>
                    <a:pt x="1155716" y="237607"/>
                    <a:pt x="1132420" y="230618"/>
                    <a:pt x="1125431" y="239936"/>
                  </a:cubicBezTo>
                  <a:cubicBezTo>
                    <a:pt x="1123101" y="249254"/>
                    <a:pt x="1148727" y="246925"/>
                    <a:pt x="1151057" y="260902"/>
                  </a:cubicBezTo>
                  <a:cubicBezTo>
                    <a:pt x="1160375" y="256243"/>
                    <a:pt x="1167364" y="251584"/>
                    <a:pt x="1176682" y="249254"/>
                  </a:cubicBezTo>
                  <a:cubicBezTo>
                    <a:pt x="1181341" y="242266"/>
                    <a:pt x="1172023" y="242266"/>
                    <a:pt x="1172023" y="235277"/>
                  </a:cubicBezTo>
                  <a:cubicBezTo>
                    <a:pt x="1190660" y="225959"/>
                    <a:pt x="1220945" y="237607"/>
                    <a:pt x="1234922" y="223630"/>
                  </a:cubicBezTo>
                  <a:cubicBezTo>
                    <a:pt x="1225604" y="215477"/>
                    <a:pt x="1212791" y="213147"/>
                    <a:pt x="1198522" y="213438"/>
                  </a:cubicBezTo>
                  <a:close/>
                  <a:moveTo>
                    <a:pt x="650192" y="207324"/>
                  </a:moveTo>
                  <a:cubicBezTo>
                    <a:pt x="631556" y="211983"/>
                    <a:pt x="617578" y="218971"/>
                    <a:pt x="605930" y="230618"/>
                  </a:cubicBezTo>
                  <a:cubicBezTo>
                    <a:pt x="610589" y="232948"/>
                    <a:pt x="608260" y="244595"/>
                    <a:pt x="617578" y="242266"/>
                  </a:cubicBezTo>
                  <a:cubicBezTo>
                    <a:pt x="622237" y="223630"/>
                    <a:pt x="645533" y="225959"/>
                    <a:pt x="650192" y="207324"/>
                  </a:cubicBezTo>
                  <a:close/>
                  <a:moveTo>
                    <a:pt x="1887211" y="202665"/>
                  </a:moveTo>
                  <a:cubicBezTo>
                    <a:pt x="1898859" y="204994"/>
                    <a:pt x="1898859" y="214312"/>
                    <a:pt x="1903518" y="223630"/>
                  </a:cubicBezTo>
                  <a:cubicBezTo>
                    <a:pt x="1896529" y="218971"/>
                    <a:pt x="1891870" y="214312"/>
                    <a:pt x="1882551" y="211983"/>
                  </a:cubicBezTo>
                  <a:cubicBezTo>
                    <a:pt x="1884881" y="207324"/>
                    <a:pt x="1887211" y="207324"/>
                    <a:pt x="1887211" y="202665"/>
                  </a:cubicBezTo>
                  <a:close/>
                  <a:moveTo>
                    <a:pt x="1085828" y="200335"/>
                  </a:moveTo>
                  <a:cubicBezTo>
                    <a:pt x="1088157" y="207324"/>
                    <a:pt x="1076509" y="209653"/>
                    <a:pt x="1071850" y="216641"/>
                  </a:cubicBezTo>
                  <a:cubicBezTo>
                    <a:pt x="1081169" y="218971"/>
                    <a:pt x="1092817" y="228289"/>
                    <a:pt x="1102135" y="221300"/>
                  </a:cubicBezTo>
                  <a:cubicBezTo>
                    <a:pt x="1099805" y="214312"/>
                    <a:pt x="1099805" y="216641"/>
                    <a:pt x="1099805" y="207324"/>
                  </a:cubicBezTo>
                  <a:cubicBezTo>
                    <a:pt x="1095146" y="207324"/>
                    <a:pt x="1092817" y="204994"/>
                    <a:pt x="1090487" y="200335"/>
                  </a:cubicBezTo>
                  <a:close/>
                  <a:moveTo>
                    <a:pt x="522064" y="198006"/>
                  </a:moveTo>
                  <a:cubicBezTo>
                    <a:pt x="522064" y="202665"/>
                    <a:pt x="517405" y="202665"/>
                    <a:pt x="522064" y="207324"/>
                  </a:cubicBezTo>
                  <a:cubicBezTo>
                    <a:pt x="526724" y="207324"/>
                    <a:pt x="531383" y="204994"/>
                    <a:pt x="531383" y="200335"/>
                  </a:cubicBezTo>
                  <a:cubicBezTo>
                    <a:pt x="529053" y="198006"/>
                    <a:pt x="526724" y="198006"/>
                    <a:pt x="522064" y="198006"/>
                  </a:cubicBezTo>
                  <a:close/>
                  <a:moveTo>
                    <a:pt x="622237" y="144428"/>
                  </a:moveTo>
                  <a:cubicBezTo>
                    <a:pt x="619908" y="149087"/>
                    <a:pt x="615248" y="149087"/>
                    <a:pt x="612919" y="151416"/>
                  </a:cubicBezTo>
                  <a:cubicBezTo>
                    <a:pt x="608260" y="149087"/>
                    <a:pt x="615248" y="142098"/>
                    <a:pt x="622237" y="144428"/>
                  </a:cubicBezTo>
                  <a:close/>
                  <a:moveTo>
                    <a:pt x="671159" y="139769"/>
                  </a:moveTo>
                  <a:cubicBezTo>
                    <a:pt x="664170" y="142098"/>
                    <a:pt x="659511" y="146757"/>
                    <a:pt x="654852" y="151416"/>
                  </a:cubicBezTo>
                  <a:cubicBezTo>
                    <a:pt x="650192" y="144428"/>
                    <a:pt x="661840" y="137439"/>
                    <a:pt x="671159" y="139769"/>
                  </a:cubicBezTo>
                  <a:close/>
                  <a:moveTo>
                    <a:pt x="647863" y="123462"/>
                  </a:moveTo>
                  <a:cubicBezTo>
                    <a:pt x="650192" y="132780"/>
                    <a:pt x="636215" y="142098"/>
                    <a:pt x="624567" y="144428"/>
                  </a:cubicBezTo>
                  <a:cubicBezTo>
                    <a:pt x="626896" y="130451"/>
                    <a:pt x="643204" y="132780"/>
                    <a:pt x="647863" y="123462"/>
                  </a:cubicBezTo>
                  <a:close/>
                  <a:moveTo>
                    <a:pt x="687466" y="121133"/>
                  </a:moveTo>
                  <a:cubicBezTo>
                    <a:pt x="694455" y="118803"/>
                    <a:pt x="692125" y="125792"/>
                    <a:pt x="692125" y="130451"/>
                  </a:cubicBezTo>
                  <a:cubicBezTo>
                    <a:pt x="685136" y="130451"/>
                    <a:pt x="685136" y="135110"/>
                    <a:pt x="675818" y="132780"/>
                  </a:cubicBezTo>
                  <a:cubicBezTo>
                    <a:pt x="675818" y="125792"/>
                    <a:pt x="685136" y="128121"/>
                    <a:pt x="687466" y="121133"/>
                  </a:cubicBezTo>
                  <a:close/>
                  <a:moveTo>
                    <a:pt x="1473998" y="117639"/>
                  </a:moveTo>
                  <a:cubicBezTo>
                    <a:pt x="1471959" y="118221"/>
                    <a:pt x="1470212" y="119968"/>
                    <a:pt x="1470212" y="123462"/>
                  </a:cubicBezTo>
                  <a:cubicBezTo>
                    <a:pt x="1474871" y="123462"/>
                    <a:pt x="1479530" y="123462"/>
                    <a:pt x="1479530" y="118803"/>
                  </a:cubicBezTo>
                  <a:cubicBezTo>
                    <a:pt x="1478365" y="117639"/>
                    <a:pt x="1476036" y="117056"/>
                    <a:pt x="1473998" y="117639"/>
                  </a:cubicBezTo>
                  <a:close/>
                  <a:moveTo>
                    <a:pt x="848209" y="107156"/>
                  </a:moveTo>
                  <a:cubicBezTo>
                    <a:pt x="850538" y="109485"/>
                    <a:pt x="852868" y="109485"/>
                    <a:pt x="855197" y="109485"/>
                  </a:cubicBezTo>
                  <a:cubicBezTo>
                    <a:pt x="843549" y="116474"/>
                    <a:pt x="857527" y="121133"/>
                    <a:pt x="864516" y="121133"/>
                  </a:cubicBezTo>
                  <a:cubicBezTo>
                    <a:pt x="857527" y="125792"/>
                    <a:pt x="845879" y="130451"/>
                    <a:pt x="834231" y="130451"/>
                  </a:cubicBezTo>
                  <a:cubicBezTo>
                    <a:pt x="831901" y="121133"/>
                    <a:pt x="843549" y="128121"/>
                    <a:pt x="845879" y="125792"/>
                  </a:cubicBezTo>
                  <a:cubicBezTo>
                    <a:pt x="841220" y="114144"/>
                    <a:pt x="850538" y="118803"/>
                    <a:pt x="848209" y="107156"/>
                  </a:cubicBezTo>
                  <a:close/>
                  <a:moveTo>
                    <a:pt x="904119" y="102497"/>
                  </a:moveTo>
                  <a:cubicBezTo>
                    <a:pt x="901789" y="109485"/>
                    <a:pt x="894801" y="111815"/>
                    <a:pt x="887812" y="109485"/>
                  </a:cubicBezTo>
                  <a:cubicBezTo>
                    <a:pt x="892471" y="102497"/>
                    <a:pt x="894801" y="102497"/>
                    <a:pt x="904119" y="102497"/>
                  </a:cubicBezTo>
                  <a:close/>
                  <a:moveTo>
                    <a:pt x="715421" y="90850"/>
                  </a:moveTo>
                  <a:cubicBezTo>
                    <a:pt x="713092" y="97838"/>
                    <a:pt x="706103" y="100168"/>
                    <a:pt x="703773" y="97838"/>
                  </a:cubicBezTo>
                  <a:cubicBezTo>
                    <a:pt x="703773" y="93179"/>
                    <a:pt x="710762" y="93179"/>
                    <a:pt x="715421" y="90850"/>
                  </a:cubicBezTo>
                  <a:close/>
                  <a:moveTo>
                    <a:pt x="976337" y="83861"/>
                  </a:moveTo>
                  <a:cubicBezTo>
                    <a:pt x="955370" y="90850"/>
                    <a:pt x="943722" y="100168"/>
                    <a:pt x="915767" y="100168"/>
                  </a:cubicBezTo>
                  <a:cubicBezTo>
                    <a:pt x="927415" y="86191"/>
                    <a:pt x="955370" y="90850"/>
                    <a:pt x="976337" y="83861"/>
                  </a:cubicBezTo>
                  <a:close/>
                  <a:moveTo>
                    <a:pt x="1020890" y="73961"/>
                  </a:moveTo>
                  <a:cubicBezTo>
                    <a:pt x="1027005" y="73379"/>
                    <a:pt x="1032247" y="73379"/>
                    <a:pt x="1039236" y="76873"/>
                  </a:cubicBezTo>
                  <a:cubicBezTo>
                    <a:pt x="1022929" y="83861"/>
                    <a:pt x="999633" y="83861"/>
                    <a:pt x="985655" y="83861"/>
                  </a:cubicBezTo>
                  <a:cubicBezTo>
                    <a:pt x="985655" y="76873"/>
                    <a:pt x="999633" y="86191"/>
                    <a:pt x="997303" y="74543"/>
                  </a:cubicBezTo>
                  <a:cubicBezTo>
                    <a:pt x="1007786" y="75708"/>
                    <a:pt x="1014775" y="74543"/>
                    <a:pt x="1020890" y="73961"/>
                  </a:cubicBezTo>
                  <a:close/>
                  <a:moveTo>
                    <a:pt x="673488" y="34942"/>
                  </a:moveTo>
                  <a:cubicBezTo>
                    <a:pt x="680477" y="53578"/>
                    <a:pt x="657181" y="46590"/>
                    <a:pt x="654852" y="58237"/>
                  </a:cubicBezTo>
                  <a:cubicBezTo>
                    <a:pt x="659511" y="65225"/>
                    <a:pt x="664170" y="53578"/>
                    <a:pt x="671159" y="53578"/>
                  </a:cubicBezTo>
                  <a:cubicBezTo>
                    <a:pt x="668829" y="58237"/>
                    <a:pt x="664170" y="60566"/>
                    <a:pt x="664170" y="67555"/>
                  </a:cubicBezTo>
                  <a:cubicBezTo>
                    <a:pt x="661840" y="67555"/>
                    <a:pt x="661840" y="62896"/>
                    <a:pt x="657181" y="65225"/>
                  </a:cubicBezTo>
                  <a:cubicBezTo>
                    <a:pt x="619908" y="74543"/>
                    <a:pt x="603600" y="118803"/>
                    <a:pt x="570986" y="125792"/>
                  </a:cubicBezTo>
                  <a:cubicBezTo>
                    <a:pt x="554679" y="139769"/>
                    <a:pt x="552349" y="165393"/>
                    <a:pt x="522064" y="165393"/>
                  </a:cubicBezTo>
                  <a:cubicBezTo>
                    <a:pt x="526724" y="177040"/>
                    <a:pt x="512746" y="181699"/>
                    <a:pt x="510416" y="195676"/>
                  </a:cubicBezTo>
                  <a:cubicBezTo>
                    <a:pt x="505757" y="195676"/>
                    <a:pt x="508087" y="186358"/>
                    <a:pt x="501098" y="186358"/>
                  </a:cubicBezTo>
                  <a:cubicBezTo>
                    <a:pt x="496439" y="186358"/>
                    <a:pt x="498768" y="191017"/>
                    <a:pt x="494109" y="191017"/>
                  </a:cubicBezTo>
                  <a:cubicBezTo>
                    <a:pt x="503428" y="204994"/>
                    <a:pt x="484791" y="214312"/>
                    <a:pt x="477802" y="225959"/>
                  </a:cubicBezTo>
                  <a:cubicBezTo>
                    <a:pt x="475472" y="221300"/>
                    <a:pt x="487120" y="216641"/>
                    <a:pt x="480132" y="207324"/>
                  </a:cubicBezTo>
                  <a:cubicBezTo>
                    <a:pt x="473143" y="207324"/>
                    <a:pt x="468484" y="207324"/>
                    <a:pt x="466154" y="214312"/>
                  </a:cubicBezTo>
                  <a:cubicBezTo>
                    <a:pt x="466154" y="218971"/>
                    <a:pt x="468484" y="223630"/>
                    <a:pt x="473143" y="223630"/>
                  </a:cubicBezTo>
                  <a:cubicBezTo>
                    <a:pt x="473143" y="235277"/>
                    <a:pt x="463824" y="239936"/>
                    <a:pt x="461495" y="251584"/>
                  </a:cubicBezTo>
                  <a:cubicBezTo>
                    <a:pt x="449847" y="251584"/>
                    <a:pt x="433540" y="265560"/>
                    <a:pt x="431210" y="281867"/>
                  </a:cubicBezTo>
                  <a:cubicBezTo>
                    <a:pt x="435869" y="286526"/>
                    <a:pt x="435869" y="281867"/>
                    <a:pt x="440528" y="284196"/>
                  </a:cubicBezTo>
                  <a:cubicBezTo>
                    <a:pt x="440528" y="291185"/>
                    <a:pt x="438199" y="293514"/>
                    <a:pt x="438199" y="298173"/>
                  </a:cubicBezTo>
                  <a:cubicBezTo>
                    <a:pt x="452176" y="300503"/>
                    <a:pt x="456836" y="279537"/>
                    <a:pt x="456836" y="265560"/>
                  </a:cubicBezTo>
                  <a:cubicBezTo>
                    <a:pt x="473143" y="249254"/>
                    <a:pt x="498768" y="239936"/>
                    <a:pt x="510416" y="216641"/>
                  </a:cubicBezTo>
                  <a:cubicBezTo>
                    <a:pt x="510416" y="216641"/>
                    <a:pt x="503428" y="214312"/>
                    <a:pt x="503428" y="214312"/>
                  </a:cubicBezTo>
                  <a:cubicBezTo>
                    <a:pt x="505757" y="207324"/>
                    <a:pt x="519735" y="195676"/>
                    <a:pt x="529053" y="188688"/>
                  </a:cubicBezTo>
                  <a:cubicBezTo>
                    <a:pt x="529053" y="193347"/>
                    <a:pt x="526724" y="193347"/>
                    <a:pt x="526724" y="195676"/>
                  </a:cubicBezTo>
                  <a:cubicBezTo>
                    <a:pt x="536042" y="195676"/>
                    <a:pt x="533712" y="184029"/>
                    <a:pt x="538372" y="179370"/>
                  </a:cubicBezTo>
                  <a:cubicBezTo>
                    <a:pt x="554679" y="170052"/>
                    <a:pt x="566327" y="151416"/>
                    <a:pt x="587293" y="149087"/>
                  </a:cubicBezTo>
                  <a:cubicBezTo>
                    <a:pt x="582634" y="153746"/>
                    <a:pt x="582634" y="163063"/>
                    <a:pt x="577975" y="167722"/>
                  </a:cubicBezTo>
                  <a:cubicBezTo>
                    <a:pt x="577975" y="172381"/>
                    <a:pt x="584964" y="165393"/>
                    <a:pt x="589623" y="167722"/>
                  </a:cubicBezTo>
                  <a:cubicBezTo>
                    <a:pt x="559338" y="202665"/>
                    <a:pt x="522064" y="230618"/>
                    <a:pt x="487120" y="263231"/>
                  </a:cubicBezTo>
                  <a:cubicBezTo>
                    <a:pt x="487120" y="265560"/>
                    <a:pt x="491780" y="263231"/>
                    <a:pt x="494109" y="265560"/>
                  </a:cubicBezTo>
                  <a:cubicBezTo>
                    <a:pt x="489450" y="267890"/>
                    <a:pt x="487120" y="274878"/>
                    <a:pt x="482461" y="281867"/>
                  </a:cubicBezTo>
                  <a:cubicBezTo>
                    <a:pt x="489450" y="281867"/>
                    <a:pt x="487120" y="274878"/>
                    <a:pt x="494109" y="277208"/>
                  </a:cubicBezTo>
                  <a:cubicBezTo>
                    <a:pt x="494109" y="279537"/>
                    <a:pt x="491780" y="281867"/>
                    <a:pt x="491780" y="284196"/>
                  </a:cubicBezTo>
                  <a:cubicBezTo>
                    <a:pt x="487120" y="284196"/>
                    <a:pt x="484791" y="286526"/>
                    <a:pt x="480132" y="286526"/>
                  </a:cubicBezTo>
                  <a:cubicBezTo>
                    <a:pt x="482461" y="295844"/>
                    <a:pt x="470813" y="312150"/>
                    <a:pt x="461495" y="309821"/>
                  </a:cubicBezTo>
                  <a:cubicBezTo>
                    <a:pt x="463824" y="316809"/>
                    <a:pt x="459165" y="316809"/>
                    <a:pt x="461495" y="323797"/>
                  </a:cubicBezTo>
                  <a:cubicBezTo>
                    <a:pt x="473143" y="314479"/>
                    <a:pt x="487120" y="309821"/>
                    <a:pt x="498768" y="298173"/>
                  </a:cubicBezTo>
                  <a:cubicBezTo>
                    <a:pt x="491780" y="284196"/>
                    <a:pt x="517405" y="277208"/>
                    <a:pt x="510416" y="263231"/>
                  </a:cubicBezTo>
                  <a:cubicBezTo>
                    <a:pt x="531383" y="258572"/>
                    <a:pt x="533712" y="235277"/>
                    <a:pt x="552349" y="232948"/>
                  </a:cubicBezTo>
                  <a:cubicBezTo>
                    <a:pt x="545360" y="249254"/>
                    <a:pt x="529053" y="253913"/>
                    <a:pt x="522064" y="265560"/>
                  </a:cubicBezTo>
                  <a:cubicBezTo>
                    <a:pt x="557008" y="258572"/>
                    <a:pt x="575645" y="225959"/>
                    <a:pt x="605930" y="211983"/>
                  </a:cubicBezTo>
                  <a:cubicBezTo>
                    <a:pt x="610589" y="211983"/>
                    <a:pt x="610589" y="211983"/>
                    <a:pt x="612919" y="216641"/>
                  </a:cubicBezTo>
                  <a:cubicBezTo>
                    <a:pt x="636215" y="209653"/>
                    <a:pt x="647863" y="188688"/>
                    <a:pt x="666500" y="177040"/>
                  </a:cubicBezTo>
                  <a:cubicBezTo>
                    <a:pt x="657181" y="174711"/>
                    <a:pt x="666500" y="172381"/>
                    <a:pt x="671159" y="167722"/>
                  </a:cubicBezTo>
                  <a:cubicBezTo>
                    <a:pt x="675818" y="167722"/>
                    <a:pt x="666500" y="174711"/>
                    <a:pt x="673488" y="179370"/>
                  </a:cubicBezTo>
                  <a:cubicBezTo>
                    <a:pt x="699114" y="172381"/>
                    <a:pt x="717751" y="151416"/>
                    <a:pt x="743376" y="151416"/>
                  </a:cubicBezTo>
                  <a:cubicBezTo>
                    <a:pt x="743376" y="146757"/>
                    <a:pt x="750365" y="139769"/>
                    <a:pt x="757354" y="137439"/>
                  </a:cubicBezTo>
                  <a:cubicBezTo>
                    <a:pt x="752695" y="160734"/>
                    <a:pt x="715421" y="153746"/>
                    <a:pt x="713092" y="179370"/>
                  </a:cubicBezTo>
                  <a:cubicBezTo>
                    <a:pt x="696784" y="167722"/>
                    <a:pt x="692125" y="193347"/>
                    <a:pt x="685136" y="200335"/>
                  </a:cubicBezTo>
                  <a:cubicBezTo>
                    <a:pt x="682807" y="202665"/>
                    <a:pt x="685136" y="202665"/>
                    <a:pt x="685136" y="204994"/>
                  </a:cubicBezTo>
                  <a:cubicBezTo>
                    <a:pt x="699114" y="204994"/>
                    <a:pt x="701444" y="193347"/>
                    <a:pt x="713092" y="191017"/>
                  </a:cubicBezTo>
                  <a:cubicBezTo>
                    <a:pt x="668829" y="223630"/>
                    <a:pt x="629226" y="258572"/>
                    <a:pt x="584964" y="288855"/>
                  </a:cubicBezTo>
                  <a:cubicBezTo>
                    <a:pt x="580304" y="286526"/>
                    <a:pt x="575645" y="284196"/>
                    <a:pt x="573316" y="277208"/>
                  </a:cubicBezTo>
                  <a:cubicBezTo>
                    <a:pt x="584964" y="274878"/>
                    <a:pt x="601271" y="267890"/>
                    <a:pt x="603600" y="253913"/>
                  </a:cubicBezTo>
                  <a:cubicBezTo>
                    <a:pt x="584964" y="249254"/>
                    <a:pt x="568656" y="265560"/>
                    <a:pt x="561668" y="281867"/>
                  </a:cubicBezTo>
                  <a:cubicBezTo>
                    <a:pt x="557008" y="277208"/>
                    <a:pt x="554679" y="279537"/>
                    <a:pt x="552349" y="277208"/>
                  </a:cubicBezTo>
                  <a:cubicBezTo>
                    <a:pt x="550020" y="281867"/>
                    <a:pt x="550020" y="288855"/>
                    <a:pt x="545360" y="293514"/>
                  </a:cubicBezTo>
                  <a:cubicBezTo>
                    <a:pt x="543031" y="293514"/>
                    <a:pt x="540701" y="291185"/>
                    <a:pt x="538372" y="291185"/>
                  </a:cubicBezTo>
                  <a:cubicBezTo>
                    <a:pt x="533712" y="291185"/>
                    <a:pt x="533712" y="298173"/>
                    <a:pt x="533712" y="302832"/>
                  </a:cubicBezTo>
                  <a:cubicBezTo>
                    <a:pt x="543031" y="298173"/>
                    <a:pt x="557008" y="298173"/>
                    <a:pt x="559338" y="284196"/>
                  </a:cubicBezTo>
                  <a:cubicBezTo>
                    <a:pt x="568656" y="284196"/>
                    <a:pt x="570986" y="288855"/>
                    <a:pt x="577975" y="291185"/>
                  </a:cubicBezTo>
                  <a:cubicBezTo>
                    <a:pt x="573316" y="316809"/>
                    <a:pt x="536042" y="321468"/>
                    <a:pt x="538372" y="349422"/>
                  </a:cubicBezTo>
                  <a:cubicBezTo>
                    <a:pt x="545360" y="340104"/>
                    <a:pt x="552349" y="335445"/>
                    <a:pt x="561668" y="330786"/>
                  </a:cubicBezTo>
                  <a:cubicBezTo>
                    <a:pt x="557008" y="347092"/>
                    <a:pt x="529053" y="356410"/>
                    <a:pt x="519735" y="372716"/>
                  </a:cubicBezTo>
                  <a:cubicBezTo>
                    <a:pt x="533712" y="384364"/>
                    <a:pt x="547690" y="351751"/>
                    <a:pt x="561668" y="358740"/>
                  </a:cubicBezTo>
                  <a:cubicBezTo>
                    <a:pt x="561668" y="363399"/>
                    <a:pt x="566327" y="363399"/>
                    <a:pt x="563997" y="368057"/>
                  </a:cubicBezTo>
                  <a:cubicBezTo>
                    <a:pt x="554679" y="379705"/>
                    <a:pt x="538372" y="384364"/>
                    <a:pt x="536042" y="405329"/>
                  </a:cubicBezTo>
                  <a:cubicBezTo>
                    <a:pt x="517405" y="400670"/>
                    <a:pt x="526724" y="433283"/>
                    <a:pt x="508087" y="437942"/>
                  </a:cubicBezTo>
                  <a:cubicBezTo>
                    <a:pt x="503428" y="435612"/>
                    <a:pt x="512746" y="433283"/>
                    <a:pt x="510416" y="430953"/>
                  </a:cubicBezTo>
                  <a:cubicBezTo>
                    <a:pt x="489450" y="419306"/>
                    <a:pt x="482461" y="468225"/>
                    <a:pt x="454506" y="454248"/>
                  </a:cubicBezTo>
                  <a:cubicBezTo>
                    <a:pt x="461495" y="447260"/>
                    <a:pt x="466154" y="437942"/>
                    <a:pt x="475472" y="433283"/>
                  </a:cubicBezTo>
                  <a:cubicBezTo>
                    <a:pt x="475472" y="433283"/>
                    <a:pt x="475472" y="433283"/>
                    <a:pt x="475472" y="416976"/>
                  </a:cubicBezTo>
                  <a:cubicBezTo>
                    <a:pt x="482461" y="416976"/>
                    <a:pt x="480132" y="423965"/>
                    <a:pt x="484791" y="421635"/>
                  </a:cubicBezTo>
                  <a:cubicBezTo>
                    <a:pt x="494109" y="409988"/>
                    <a:pt x="522064" y="403000"/>
                    <a:pt x="508087" y="384364"/>
                  </a:cubicBezTo>
                  <a:cubicBezTo>
                    <a:pt x="503428" y="379705"/>
                    <a:pt x="510416" y="382034"/>
                    <a:pt x="510416" y="375046"/>
                  </a:cubicBezTo>
                  <a:cubicBezTo>
                    <a:pt x="508087" y="375046"/>
                    <a:pt x="505757" y="375046"/>
                    <a:pt x="505757" y="372716"/>
                  </a:cubicBezTo>
                  <a:cubicBezTo>
                    <a:pt x="496439" y="382034"/>
                    <a:pt x="487120" y="389023"/>
                    <a:pt x="480132" y="398341"/>
                  </a:cubicBezTo>
                  <a:cubicBezTo>
                    <a:pt x="480132" y="400670"/>
                    <a:pt x="482461" y="398341"/>
                    <a:pt x="484791" y="398341"/>
                  </a:cubicBezTo>
                  <a:cubicBezTo>
                    <a:pt x="480132" y="407659"/>
                    <a:pt x="459165" y="405329"/>
                    <a:pt x="463824" y="428624"/>
                  </a:cubicBezTo>
                  <a:cubicBezTo>
                    <a:pt x="459165" y="428624"/>
                    <a:pt x="454506" y="430953"/>
                    <a:pt x="449847" y="430953"/>
                  </a:cubicBezTo>
                  <a:cubicBezTo>
                    <a:pt x="449847" y="428624"/>
                    <a:pt x="449847" y="426294"/>
                    <a:pt x="449847" y="423965"/>
                  </a:cubicBezTo>
                  <a:cubicBezTo>
                    <a:pt x="438199" y="426294"/>
                    <a:pt x="433540" y="440271"/>
                    <a:pt x="426551" y="449589"/>
                  </a:cubicBezTo>
                  <a:cubicBezTo>
                    <a:pt x="426551" y="451919"/>
                    <a:pt x="428880" y="451919"/>
                    <a:pt x="431210" y="451919"/>
                  </a:cubicBezTo>
                  <a:cubicBezTo>
                    <a:pt x="431210" y="468225"/>
                    <a:pt x="414903" y="463566"/>
                    <a:pt x="417232" y="475213"/>
                  </a:cubicBezTo>
                  <a:cubicBezTo>
                    <a:pt x="414903" y="470554"/>
                    <a:pt x="412573" y="468225"/>
                    <a:pt x="410243" y="463566"/>
                  </a:cubicBezTo>
                  <a:cubicBezTo>
                    <a:pt x="386947" y="454248"/>
                    <a:pt x="396266" y="493849"/>
                    <a:pt x="375299" y="496179"/>
                  </a:cubicBezTo>
                  <a:cubicBezTo>
                    <a:pt x="375299" y="496179"/>
                    <a:pt x="375299" y="496179"/>
                    <a:pt x="375299" y="503167"/>
                  </a:cubicBezTo>
                  <a:cubicBezTo>
                    <a:pt x="342685" y="521803"/>
                    <a:pt x="326378" y="559075"/>
                    <a:pt x="300752" y="587028"/>
                  </a:cubicBezTo>
                  <a:cubicBezTo>
                    <a:pt x="310071" y="589358"/>
                    <a:pt x="300752" y="603335"/>
                    <a:pt x="312400" y="605664"/>
                  </a:cubicBezTo>
                  <a:cubicBezTo>
                    <a:pt x="321719" y="605664"/>
                    <a:pt x="317059" y="589358"/>
                    <a:pt x="324048" y="587028"/>
                  </a:cubicBezTo>
                  <a:cubicBezTo>
                    <a:pt x="333367" y="598676"/>
                    <a:pt x="338026" y="594017"/>
                    <a:pt x="349674" y="587028"/>
                  </a:cubicBezTo>
                  <a:cubicBezTo>
                    <a:pt x="349674" y="580040"/>
                    <a:pt x="347344" y="575381"/>
                    <a:pt x="352003" y="570722"/>
                  </a:cubicBezTo>
                  <a:cubicBezTo>
                    <a:pt x="342685" y="575381"/>
                    <a:pt x="338026" y="573051"/>
                    <a:pt x="335696" y="584699"/>
                  </a:cubicBezTo>
                  <a:cubicBezTo>
                    <a:pt x="331037" y="577710"/>
                    <a:pt x="328707" y="568392"/>
                    <a:pt x="331037" y="561404"/>
                  </a:cubicBezTo>
                  <a:cubicBezTo>
                    <a:pt x="345015" y="552086"/>
                    <a:pt x="347344" y="535780"/>
                    <a:pt x="368311" y="528791"/>
                  </a:cubicBezTo>
                  <a:cubicBezTo>
                    <a:pt x="382288" y="521803"/>
                    <a:pt x="400925" y="524132"/>
                    <a:pt x="410243" y="512485"/>
                  </a:cubicBezTo>
                  <a:cubicBezTo>
                    <a:pt x="412573" y="510156"/>
                    <a:pt x="405584" y="500838"/>
                    <a:pt x="414903" y="503167"/>
                  </a:cubicBezTo>
                  <a:cubicBezTo>
                    <a:pt x="414903" y="498508"/>
                    <a:pt x="410243" y="496179"/>
                    <a:pt x="405584" y="496179"/>
                  </a:cubicBezTo>
                  <a:cubicBezTo>
                    <a:pt x="405584" y="491520"/>
                    <a:pt x="410243" y="491520"/>
                    <a:pt x="412573" y="489190"/>
                  </a:cubicBezTo>
                  <a:cubicBezTo>
                    <a:pt x="421891" y="489190"/>
                    <a:pt x="410243" y="493849"/>
                    <a:pt x="419562" y="496179"/>
                  </a:cubicBezTo>
                  <a:cubicBezTo>
                    <a:pt x="428880" y="491520"/>
                    <a:pt x="433540" y="484531"/>
                    <a:pt x="440528" y="479872"/>
                  </a:cubicBezTo>
                  <a:cubicBezTo>
                    <a:pt x="438199" y="475213"/>
                    <a:pt x="438199" y="468225"/>
                    <a:pt x="431210" y="470554"/>
                  </a:cubicBezTo>
                  <a:cubicBezTo>
                    <a:pt x="435869" y="463566"/>
                    <a:pt x="442858" y="470554"/>
                    <a:pt x="449847" y="470554"/>
                  </a:cubicBezTo>
                  <a:cubicBezTo>
                    <a:pt x="452176" y="477543"/>
                    <a:pt x="438199" y="479872"/>
                    <a:pt x="440528" y="493849"/>
                  </a:cubicBezTo>
                  <a:cubicBezTo>
                    <a:pt x="442858" y="496179"/>
                    <a:pt x="447517" y="493849"/>
                    <a:pt x="449847" y="491520"/>
                  </a:cubicBezTo>
                  <a:cubicBezTo>
                    <a:pt x="454506" y="491520"/>
                    <a:pt x="447517" y="496179"/>
                    <a:pt x="449847" y="500838"/>
                  </a:cubicBezTo>
                  <a:cubicBezTo>
                    <a:pt x="466154" y="486861"/>
                    <a:pt x="480132" y="489190"/>
                    <a:pt x="491780" y="479872"/>
                  </a:cubicBezTo>
                  <a:cubicBezTo>
                    <a:pt x="496439" y="484531"/>
                    <a:pt x="498768" y="491520"/>
                    <a:pt x="501098" y="496179"/>
                  </a:cubicBezTo>
                  <a:cubicBezTo>
                    <a:pt x="508087" y="491520"/>
                    <a:pt x="515076" y="491520"/>
                    <a:pt x="524394" y="491520"/>
                  </a:cubicBezTo>
                  <a:cubicBezTo>
                    <a:pt x="524394" y="493849"/>
                    <a:pt x="522064" y="493849"/>
                    <a:pt x="522064" y="496179"/>
                  </a:cubicBezTo>
                  <a:cubicBezTo>
                    <a:pt x="529053" y="500838"/>
                    <a:pt x="543031" y="500838"/>
                    <a:pt x="552349" y="507826"/>
                  </a:cubicBezTo>
                  <a:cubicBezTo>
                    <a:pt x="561668" y="500838"/>
                    <a:pt x="573316" y="498508"/>
                    <a:pt x="577975" y="486861"/>
                  </a:cubicBezTo>
                  <a:cubicBezTo>
                    <a:pt x="570986" y="477543"/>
                    <a:pt x="561668" y="493849"/>
                    <a:pt x="557008" y="489190"/>
                  </a:cubicBezTo>
                  <a:cubicBezTo>
                    <a:pt x="561668" y="482202"/>
                    <a:pt x="570986" y="482202"/>
                    <a:pt x="575645" y="477543"/>
                  </a:cubicBezTo>
                  <a:cubicBezTo>
                    <a:pt x="575645" y="472884"/>
                    <a:pt x="573316" y="472884"/>
                    <a:pt x="573316" y="468225"/>
                  </a:cubicBezTo>
                  <a:cubicBezTo>
                    <a:pt x="615248" y="444930"/>
                    <a:pt x="645533" y="414647"/>
                    <a:pt x="687466" y="389023"/>
                  </a:cubicBezTo>
                  <a:cubicBezTo>
                    <a:pt x="685136" y="386693"/>
                    <a:pt x="685136" y="384364"/>
                    <a:pt x="685136" y="379705"/>
                  </a:cubicBezTo>
                  <a:cubicBezTo>
                    <a:pt x="675818" y="379705"/>
                    <a:pt x="671159" y="386693"/>
                    <a:pt x="664170" y="389023"/>
                  </a:cubicBezTo>
                  <a:cubicBezTo>
                    <a:pt x="654852" y="384364"/>
                    <a:pt x="668829" y="379705"/>
                    <a:pt x="668829" y="372716"/>
                  </a:cubicBezTo>
                  <a:cubicBezTo>
                    <a:pt x="675818" y="370387"/>
                    <a:pt x="671159" y="377375"/>
                    <a:pt x="671159" y="379705"/>
                  </a:cubicBezTo>
                  <a:cubicBezTo>
                    <a:pt x="692125" y="377375"/>
                    <a:pt x="694455" y="356410"/>
                    <a:pt x="710762" y="349422"/>
                  </a:cubicBezTo>
                  <a:cubicBezTo>
                    <a:pt x="710762" y="344763"/>
                    <a:pt x="701444" y="351751"/>
                    <a:pt x="703773" y="344763"/>
                  </a:cubicBezTo>
                  <a:cubicBezTo>
                    <a:pt x="696784" y="347092"/>
                    <a:pt x="692125" y="349422"/>
                    <a:pt x="685136" y="342433"/>
                  </a:cubicBezTo>
                  <a:cubicBezTo>
                    <a:pt x="682807" y="342433"/>
                    <a:pt x="682807" y="347092"/>
                    <a:pt x="678148" y="349422"/>
                  </a:cubicBezTo>
                  <a:cubicBezTo>
                    <a:pt x="680477" y="349422"/>
                    <a:pt x="678148" y="356410"/>
                    <a:pt x="685136" y="354081"/>
                  </a:cubicBezTo>
                  <a:cubicBezTo>
                    <a:pt x="675818" y="358740"/>
                    <a:pt x="668829" y="365728"/>
                    <a:pt x="659511" y="368057"/>
                  </a:cubicBezTo>
                  <a:cubicBezTo>
                    <a:pt x="657181" y="363399"/>
                    <a:pt x="664170" y="365728"/>
                    <a:pt x="664170" y="358740"/>
                  </a:cubicBezTo>
                  <a:cubicBezTo>
                    <a:pt x="638544" y="349422"/>
                    <a:pt x="643204" y="377375"/>
                    <a:pt x="624567" y="386693"/>
                  </a:cubicBezTo>
                  <a:cubicBezTo>
                    <a:pt x="622237" y="384364"/>
                    <a:pt x="622237" y="379705"/>
                    <a:pt x="622237" y="375046"/>
                  </a:cubicBezTo>
                  <a:cubicBezTo>
                    <a:pt x="615248" y="375046"/>
                    <a:pt x="619908" y="384364"/>
                    <a:pt x="612919" y="386693"/>
                  </a:cubicBezTo>
                  <a:cubicBezTo>
                    <a:pt x="610589" y="384364"/>
                    <a:pt x="608260" y="382034"/>
                    <a:pt x="605930" y="382034"/>
                  </a:cubicBezTo>
                  <a:cubicBezTo>
                    <a:pt x="603600" y="386693"/>
                    <a:pt x="601271" y="393682"/>
                    <a:pt x="591952" y="393682"/>
                  </a:cubicBezTo>
                  <a:cubicBezTo>
                    <a:pt x="587293" y="386693"/>
                    <a:pt x="587293" y="386693"/>
                    <a:pt x="580304" y="386693"/>
                  </a:cubicBezTo>
                  <a:cubicBezTo>
                    <a:pt x="584964" y="379705"/>
                    <a:pt x="587293" y="375046"/>
                    <a:pt x="589623" y="365728"/>
                  </a:cubicBezTo>
                  <a:cubicBezTo>
                    <a:pt x="598941" y="372716"/>
                    <a:pt x="610589" y="358740"/>
                    <a:pt x="617578" y="351751"/>
                  </a:cubicBezTo>
                  <a:cubicBezTo>
                    <a:pt x="612919" y="344763"/>
                    <a:pt x="608260" y="358740"/>
                    <a:pt x="603600" y="351751"/>
                  </a:cubicBezTo>
                  <a:cubicBezTo>
                    <a:pt x="615248" y="340104"/>
                    <a:pt x="631556" y="333115"/>
                    <a:pt x="638544" y="316809"/>
                  </a:cubicBezTo>
                  <a:cubicBezTo>
                    <a:pt x="657181" y="323797"/>
                    <a:pt x="657181" y="302832"/>
                    <a:pt x="668829" y="309821"/>
                  </a:cubicBezTo>
                  <a:cubicBezTo>
                    <a:pt x="673488" y="295844"/>
                    <a:pt x="685136" y="293514"/>
                    <a:pt x="694455" y="288855"/>
                  </a:cubicBezTo>
                  <a:cubicBezTo>
                    <a:pt x="708432" y="277208"/>
                    <a:pt x="724740" y="267890"/>
                    <a:pt x="745706" y="265560"/>
                  </a:cubicBezTo>
                  <a:cubicBezTo>
                    <a:pt x="735223" y="284779"/>
                    <a:pt x="711636" y="289583"/>
                    <a:pt x="696566" y="302577"/>
                  </a:cubicBezTo>
                  <a:lnTo>
                    <a:pt x="694920" y="304962"/>
                  </a:lnTo>
                  <a:lnTo>
                    <a:pt x="694455" y="305162"/>
                  </a:lnTo>
                  <a:lnTo>
                    <a:pt x="694802" y="305133"/>
                  </a:lnTo>
                  <a:lnTo>
                    <a:pt x="685136" y="319138"/>
                  </a:lnTo>
                  <a:cubicBezTo>
                    <a:pt x="694455" y="326127"/>
                    <a:pt x="703773" y="316809"/>
                    <a:pt x="708432" y="314479"/>
                  </a:cubicBezTo>
                  <a:cubicBezTo>
                    <a:pt x="715421" y="316809"/>
                    <a:pt x="717751" y="323797"/>
                    <a:pt x="724740" y="326127"/>
                  </a:cubicBezTo>
                  <a:cubicBezTo>
                    <a:pt x="734058" y="323797"/>
                    <a:pt x="727069" y="312150"/>
                    <a:pt x="724740" y="307491"/>
                  </a:cubicBezTo>
                  <a:cubicBezTo>
                    <a:pt x="741047" y="307491"/>
                    <a:pt x="745706" y="298173"/>
                    <a:pt x="748036" y="284196"/>
                  </a:cubicBezTo>
                  <a:cubicBezTo>
                    <a:pt x="764343" y="284196"/>
                    <a:pt x="766672" y="272549"/>
                    <a:pt x="775991" y="265560"/>
                  </a:cubicBezTo>
                  <a:cubicBezTo>
                    <a:pt x="773661" y="263231"/>
                    <a:pt x="769002" y="270219"/>
                    <a:pt x="764343" y="265560"/>
                  </a:cubicBezTo>
                  <a:cubicBezTo>
                    <a:pt x="773661" y="260902"/>
                    <a:pt x="766672" y="256243"/>
                    <a:pt x="766672" y="249254"/>
                  </a:cubicBezTo>
                  <a:cubicBezTo>
                    <a:pt x="778320" y="258572"/>
                    <a:pt x="787639" y="246925"/>
                    <a:pt x="796957" y="253913"/>
                  </a:cubicBezTo>
                  <a:cubicBezTo>
                    <a:pt x="799287" y="249254"/>
                    <a:pt x="803946" y="249254"/>
                    <a:pt x="803946" y="242266"/>
                  </a:cubicBezTo>
                  <a:cubicBezTo>
                    <a:pt x="794628" y="235277"/>
                    <a:pt x="789968" y="246925"/>
                    <a:pt x="780650" y="246925"/>
                  </a:cubicBezTo>
                  <a:cubicBezTo>
                    <a:pt x="792298" y="235277"/>
                    <a:pt x="815594" y="235277"/>
                    <a:pt x="815594" y="216641"/>
                  </a:cubicBezTo>
                  <a:cubicBezTo>
                    <a:pt x="815594" y="209653"/>
                    <a:pt x="810935" y="218971"/>
                    <a:pt x="806276" y="216641"/>
                  </a:cubicBezTo>
                  <a:cubicBezTo>
                    <a:pt x="806276" y="216641"/>
                    <a:pt x="806276" y="216641"/>
                    <a:pt x="806276" y="202665"/>
                  </a:cubicBezTo>
                  <a:cubicBezTo>
                    <a:pt x="820253" y="202665"/>
                    <a:pt x="841220" y="207324"/>
                    <a:pt x="843549" y="193347"/>
                  </a:cubicBezTo>
                  <a:cubicBezTo>
                    <a:pt x="848209" y="191017"/>
                    <a:pt x="843549" y="200335"/>
                    <a:pt x="850538" y="198006"/>
                  </a:cubicBezTo>
                  <a:cubicBezTo>
                    <a:pt x="890141" y="170052"/>
                    <a:pt x="939063" y="151416"/>
                    <a:pt x="987985" y="137439"/>
                  </a:cubicBezTo>
                  <a:cubicBezTo>
                    <a:pt x="1004292" y="118803"/>
                    <a:pt x="1029917" y="135110"/>
                    <a:pt x="1048554" y="139769"/>
                  </a:cubicBezTo>
                  <a:cubicBezTo>
                    <a:pt x="1050884" y="137439"/>
                    <a:pt x="1050884" y="128121"/>
                    <a:pt x="1060202" y="132780"/>
                  </a:cubicBezTo>
                  <a:cubicBezTo>
                    <a:pt x="1053213" y="149087"/>
                    <a:pt x="1039236" y="146757"/>
                    <a:pt x="1050884" y="167722"/>
                  </a:cubicBezTo>
                  <a:cubicBezTo>
                    <a:pt x="1055543" y="167722"/>
                    <a:pt x="1060202" y="165393"/>
                    <a:pt x="1067191" y="167722"/>
                  </a:cubicBezTo>
                  <a:cubicBezTo>
                    <a:pt x="1071850" y="163063"/>
                    <a:pt x="1067191" y="163063"/>
                    <a:pt x="1069521" y="156075"/>
                  </a:cubicBezTo>
                  <a:cubicBezTo>
                    <a:pt x="1076509" y="160734"/>
                    <a:pt x="1076509" y="163063"/>
                    <a:pt x="1078839" y="167722"/>
                  </a:cubicBezTo>
                  <a:cubicBezTo>
                    <a:pt x="1085828" y="165393"/>
                    <a:pt x="1092817" y="163063"/>
                    <a:pt x="1099805" y="165393"/>
                  </a:cubicBezTo>
                  <a:cubicBezTo>
                    <a:pt x="1106794" y="181699"/>
                    <a:pt x="1127761" y="165393"/>
                    <a:pt x="1141738" y="167722"/>
                  </a:cubicBezTo>
                  <a:cubicBezTo>
                    <a:pt x="1141738" y="191017"/>
                    <a:pt x="1123101" y="174711"/>
                    <a:pt x="1111453" y="181699"/>
                  </a:cubicBezTo>
                  <a:cubicBezTo>
                    <a:pt x="1109124" y="179370"/>
                    <a:pt x="1111453" y="177040"/>
                    <a:pt x="1111453" y="174711"/>
                  </a:cubicBezTo>
                  <a:cubicBezTo>
                    <a:pt x="1104465" y="172381"/>
                    <a:pt x="1104465" y="179370"/>
                    <a:pt x="1097476" y="179370"/>
                  </a:cubicBezTo>
                  <a:cubicBezTo>
                    <a:pt x="1097476" y="177040"/>
                    <a:pt x="1097476" y="172381"/>
                    <a:pt x="1095146" y="172381"/>
                  </a:cubicBezTo>
                  <a:cubicBezTo>
                    <a:pt x="1088157" y="172381"/>
                    <a:pt x="1085828" y="174711"/>
                    <a:pt x="1083498" y="181699"/>
                  </a:cubicBezTo>
                  <a:cubicBezTo>
                    <a:pt x="1076509" y="174711"/>
                    <a:pt x="1055543" y="188688"/>
                    <a:pt x="1050884" y="200335"/>
                  </a:cubicBezTo>
                  <a:cubicBezTo>
                    <a:pt x="1071850" y="204994"/>
                    <a:pt x="1088157" y="193347"/>
                    <a:pt x="1111453" y="193347"/>
                  </a:cubicBezTo>
                  <a:cubicBezTo>
                    <a:pt x="1113783" y="195676"/>
                    <a:pt x="1111453" y="198006"/>
                    <a:pt x="1111453" y="200335"/>
                  </a:cubicBezTo>
                  <a:cubicBezTo>
                    <a:pt x="1125431" y="195676"/>
                    <a:pt x="1146397" y="195676"/>
                    <a:pt x="1162705" y="202665"/>
                  </a:cubicBezTo>
                  <a:cubicBezTo>
                    <a:pt x="1181341" y="191017"/>
                    <a:pt x="1213956" y="191017"/>
                    <a:pt x="1234922" y="179370"/>
                  </a:cubicBezTo>
                  <a:cubicBezTo>
                    <a:pt x="1218615" y="170052"/>
                    <a:pt x="1195319" y="177040"/>
                    <a:pt x="1181341" y="181699"/>
                  </a:cubicBezTo>
                  <a:cubicBezTo>
                    <a:pt x="1181341" y="174711"/>
                    <a:pt x="1181341" y="177040"/>
                    <a:pt x="1181341" y="170052"/>
                  </a:cubicBezTo>
                  <a:cubicBezTo>
                    <a:pt x="1209297" y="163063"/>
                    <a:pt x="1239581" y="170052"/>
                    <a:pt x="1269866" y="163063"/>
                  </a:cubicBezTo>
                  <a:cubicBezTo>
                    <a:pt x="1267537" y="153746"/>
                    <a:pt x="1253559" y="163063"/>
                    <a:pt x="1253559" y="158404"/>
                  </a:cubicBezTo>
                  <a:cubicBezTo>
                    <a:pt x="1267537" y="146757"/>
                    <a:pt x="1286173" y="158404"/>
                    <a:pt x="1302481" y="151416"/>
                  </a:cubicBezTo>
                  <a:cubicBezTo>
                    <a:pt x="1302481" y="144428"/>
                    <a:pt x="1295492" y="146757"/>
                    <a:pt x="1297821" y="137439"/>
                  </a:cubicBezTo>
                  <a:cubicBezTo>
                    <a:pt x="1290833" y="137439"/>
                    <a:pt x="1286173" y="132780"/>
                    <a:pt x="1279185" y="132780"/>
                  </a:cubicBezTo>
                  <a:cubicBezTo>
                    <a:pt x="1290833" y="125792"/>
                    <a:pt x="1309470" y="139769"/>
                    <a:pt x="1321118" y="132780"/>
                  </a:cubicBezTo>
                  <a:cubicBezTo>
                    <a:pt x="1304810" y="125792"/>
                    <a:pt x="1290833" y="125792"/>
                    <a:pt x="1274525" y="123462"/>
                  </a:cubicBezTo>
                  <a:cubicBezTo>
                    <a:pt x="1283844" y="111815"/>
                    <a:pt x="1304810" y="123462"/>
                    <a:pt x="1318788" y="116474"/>
                  </a:cubicBezTo>
                  <a:cubicBezTo>
                    <a:pt x="1321118" y="109485"/>
                    <a:pt x="1316458" y="109485"/>
                    <a:pt x="1316458" y="104827"/>
                  </a:cubicBezTo>
                  <a:cubicBezTo>
                    <a:pt x="1353732" y="100168"/>
                    <a:pt x="1388676" y="79202"/>
                    <a:pt x="1425950" y="97838"/>
                  </a:cubicBezTo>
                  <a:cubicBezTo>
                    <a:pt x="1423620" y="111815"/>
                    <a:pt x="1430609" y="114144"/>
                    <a:pt x="1442257" y="114144"/>
                  </a:cubicBezTo>
                  <a:cubicBezTo>
                    <a:pt x="1442257" y="123462"/>
                    <a:pt x="1435268" y="128121"/>
                    <a:pt x="1428279" y="130451"/>
                  </a:cubicBezTo>
                  <a:cubicBezTo>
                    <a:pt x="1430609" y="139769"/>
                    <a:pt x="1435268" y="142098"/>
                    <a:pt x="1439927" y="144428"/>
                  </a:cubicBezTo>
                  <a:cubicBezTo>
                    <a:pt x="1472542" y="151416"/>
                    <a:pt x="1472542" y="100168"/>
                    <a:pt x="1437598" y="107156"/>
                  </a:cubicBezTo>
                  <a:cubicBezTo>
                    <a:pt x="1479530" y="97838"/>
                    <a:pt x="1540100" y="102497"/>
                    <a:pt x="1591351" y="109485"/>
                  </a:cubicBezTo>
                  <a:cubicBezTo>
                    <a:pt x="1640273" y="116474"/>
                    <a:pt x="1686865" y="130451"/>
                    <a:pt x="1714820" y="160734"/>
                  </a:cubicBezTo>
                  <a:cubicBezTo>
                    <a:pt x="1731127" y="158404"/>
                    <a:pt x="1735787" y="170052"/>
                    <a:pt x="1752094" y="172381"/>
                  </a:cubicBezTo>
                  <a:cubicBezTo>
                    <a:pt x="1763742" y="191017"/>
                    <a:pt x="1766071" y="211983"/>
                    <a:pt x="1791697" y="216641"/>
                  </a:cubicBezTo>
                  <a:cubicBezTo>
                    <a:pt x="1796356" y="214312"/>
                    <a:pt x="1784708" y="211983"/>
                    <a:pt x="1787038" y="204994"/>
                  </a:cubicBezTo>
                  <a:cubicBezTo>
                    <a:pt x="1808004" y="209653"/>
                    <a:pt x="1824311" y="207324"/>
                    <a:pt x="1835959" y="221300"/>
                  </a:cubicBezTo>
                  <a:cubicBezTo>
                    <a:pt x="1831300" y="232948"/>
                    <a:pt x="1840619" y="239936"/>
                    <a:pt x="1842948" y="249254"/>
                  </a:cubicBezTo>
                  <a:cubicBezTo>
                    <a:pt x="1852267" y="246925"/>
                    <a:pt x="1859255" y="251584"/>
                    <a:pt x="1863915" y="253913"/>
                  </a:cubicBezTo>
                  <a:cubicBezTo>
                    <a:pt x="1870903" y="253913"/>
                    <a:pt x="1866244" y="249254"/>
                    <a:pt x="1866244" y="244595"/>
                  </a:cubicBezTo>
                  <a:cubicBezTo>
                    <a:pt x="1870903" y="242266"/>
                    <a:pt x="1870903" y="246925"/>
                    <a:pt x="1875563" y="246925"/>
                  </a:cubicBezTo>
                  <a:cubicBezTo>
                    <a:pt x="1873233" y="239936"/>
                    <a:pt x="1870903" y="230618"/>
                    <a:pt x="1863915" y="230618"/>
                  </a:cubicBezTo>
                  <a:cubicBezTo>
                    <a:pt x="1873233" y="221300"/>
                    <a:pt x="1889540" y="235277"/>
                    <a:pt x="1896529" y="246925"/>
                  </a:cubicBezTo>
                  <a:cubicBezTo>
                    <a:pt x="1884881" y="239936"/>
                    <a:pt x="1891870" y="253913"/>
                    <a:pt x="1887211" y="249254"/>
                  </a:cubicBezTo>
                  <a:cubicBezTo>
                    <a:pt x="1891870" y="258572"/>
                    <a:pt x="1898859" y="263231"/>
                    <a:pt x="1912836" y="263231"/>
                  </a:cubicBezTo>
                  <a:cubicBezTo>
                    <a:pt x="1922155" y="272549"/>
                    <a:pt x="1915166" y="286526"/>
                    <a:pt x="1924484" y="291185"/>
                  </a:cubicBezTo>
                  <a:cubicBezTo>
                    <a:pt x="1922155" y="293514"/>
                    <a:pt x="1919825" y="295844"/>
                    <a:pt x="1915166" y="295844"/>
                  </a:cubicBezTo>
                  <a:cubicBezTo>
                    <a:pt x="1917495" y="302832"/>
                    <a:pt x="1924484" y="307491"/>
                    <a:pt x="1929143" y="314479"/>
                  </a:cubicBezTo>
                  <a:cubicBezTo>
                    <a:pt x="1931473" y="319138"/>
                    <a:pt x="1926814" y="319138"/>
                    <a:pt x="1924484" y="323797"/>
                  </a:cubicBezTo>
                  <a:cubicBezTo>
                    <a:pt x="1929143" y="330786"/>
                    <a:pt x="1945451" y="337774"/>
                    <a:pt x="1940791" y="323797"/>
                  </a:cubicBezTo>
                  <a:cubicBezTo>
                    <a:pt x="1943121" y="326127"/>
                    <a:pt x="1945451" y="326127"/>
                    <a:pt x="1947780" y="326127"/>
                  </a:cubicBezTo>
                  <a:cubicBezTo>
                    <a:pt x="1947780" y="321468"/>
                    <a:pt x="1945451" y="319138"/>
                    <a:pt x="1943121" y="319138"/>
                  </a:cubicBezTo>
                  <a:cubicBezTo>
                    <a:pt x="1945451" y="314479"/>
                    <a:pt x="1950110" y="323797"/>
                    <a:pt x="1954769" y="323797"/>
                  </a:cubicBezTo>
                  <a:cubicBezTo>
                    <a:pt x="1959428" y="319138"/>
                    <a:pt x="1966417" y="316809"/>
                    <a:pt x="1966417" y="307491"/>
                  </a:cubicBezTo>
                  <a:cubicBezTo>
                    <a:pt x="1968747" y="309821"/>
                    <a:pt x="1973406" y="309821"/>
                    <a:pt x="1978065" y="309821"/>
                  </a:cubicBezTo>
                  <a:cubicBezTo>
                    <a:pt x="1978065" y="312150"/>
                    <a:pt x="1975735" y="312150"/>
                    <a:pt x="1978065" y="314479"/>
                  </a:cubicBezTo>
                  <a:cubicBezTo>
                    <a:pt x="1980395" y="321468"/>
                    <a:pt x="1968747" y="312150"/>
                    <a:pt x="1966417" y="319138"/>
                  </a:cubicBezTo>
                  <a:cubicBezTo>
                    <a:pt x="1968747" y="323797"/>
                    <a:pt x="1975735" y="321468"/>
                    <a:pt x="1978065" y="323797"/>
                  </a:cubicBezTo>
                  <a:cubicBezTo>
                    <a:pt x="1980395" y="319138"/>
                    <a:pt x="1985054" y="319138"/>
                    <a:pt x="1985054" y="314479"/>
                  </a:cubicBezTo>
                  <a:cubicBezTo>
                    <a:pt x="1994372" y="316809"/>
                    <a:pt x="1994372" y="323797"/>
                    <a:pt x="1999031" y="326127"/>
                  </a:cubicBezTo>
                  <a:cubicBezTo>
                    <a:pt x="2001361" y="323797"/>
                    <a:pt x="2003691" y="323797"/>
                    <a:pt x="2003691" y="319138"/>
                  </a:cubicBezTo>
                  <a:cubicBezTo>
                    <a:pt x="2010679" y="326127"/>
                    <a:pt x="2033975" y="335445"/>
                    <a:pt x="2008350" y="330786"/>
                  </a:cubicBezTo>
                  <a:cubicBezTo>
                    <a:pt x="2003691" y="330786"/>
                    <a:pt x="2010679" y="335445"/>
                    <a:pt x="2006020" y="337774"/>
                  </a:cubicBezTo>
                  <a:cubicBezTo>
                    <a:pt x="2017668" y="342433"/>
                    <a:pt x="2022327" y="351751"/>
                    <a:pt x="2033975" y="354081"/>
                  </a:cubicBezTo>
                  <a:cubicBezTo>
                    <a:pt x="2019998" y="358740"/>
                    <a:pt x="2036305" y="363399"/>
                    <a:pt x="2031646" y="370387"/>
                  </a:cubicBezTo>
                  <a:cubicBezTo>
                    <a:pt x="2024657" y="370387"/>
                    <a:pt x="2019998" y="365728"/>
                    <a:pt x="2015339" y="368057"/>
                  </a:cubicBezTo>
                  <a:cubicBezTo>
                    <a:pt x="2010679" y="368057"/>
                    <a:pt x="2013009" y="375046"/>
                    <a:pt x="2010679" y="377375"/>
                  </a:cubicBezTo>
                  <a:cubicBezTo>
                    <a:pt x="2019998" y="386693"/>
                    <a:pt x="2031646" y="393682"/>
                    <a:pt x="2045623" y="398341"/>
                  </a:cubicBezTo>
                  <a:cubicBezTo>
                    <a:pt x="2050283" y="396011"/>
                    <a:pt x="2047953" y="391352"/>
                    <a:pt x="2050283" y="391352"/>
                  </a:cubicBezTo>
                  <a:cubicBezTo>
                    <a:pt x="2045623" y="382034"/>
                    <a:pt x="2033975" y="382034"/>
                    <a:pt x="2031646" y="370387"/>
                  </a:cubicBezTo>
                  <a:cubicBezTo>
                    <a:pt x="2036305" y="377375"/>
                    <a:pt x="2038635" y="372716"/>
                    <a:pt x="2045623" y="370387"/>
                  </a:cubicBezTo>
                  <a:cubicBezTo>
                    <a:pt x="2052612" y="375046"/>
                    <a:pt x="2064260" y="393682"/>
                    <a:pt x="2066590" y="379705"/>
                  </a:cubicBezTo>
                  <a:cubicBezTo>
                    <a:pt x="2085227" y="382034"/>
                    <a:pt x="2078238" y="412318"/>
                    <a:pt x="2096875" y="407659"/>
                  </a:cubicBezTo>
                  <a:cubicBezTo>
                    <a:pt x="2099204" y="414647"/>
                    <a:pt x="2106193" y="414647"/>
                    <a:pt x="2106193" y="421635"/>
                  </a:cubicBezTo>
                  <a:cubicBezTo>
                    <a:pt x="2089886" y="419306"/>
                    <a:pt x="2078238" y="398341"/>
                    <a:pt x="2057271" y="398341"/>
                  </a:cubicBezTo>
                  <a:cubicBezTo>
                    <a:pt x="2057271" y="407659"/>
                    <a:pt x="2064260" y="412318"/>
                    <a:pt x="2057271" y="414647"/>
                  </a:cubicBezTo>
                  <a:cubicBezTo>
                    <a:pt x="2078238" y="426294"/>
                    <a:pt x="2089886" y="451919"/>
                    <a:pt x="2117841" y="447260"/>
                  </a:cubicBezTo>
                  <a:cubicBezTo>
                    <a:pt x="2120171" y="465896"/>
                    <a:pt x="2124830" y="470554"/>
                    <a:pt x="2138807" y="470554"/>
                  </a:cubicBezTo>
                  <a:cubicBezTo>
                    <a:pt x="2141137" y="458907"/>
                    <a:pt x="2131819" y="456578"/>
                    <a:pt x="2127159" y="454248"/>
                  </a:cubicBezTo>
                  <a:cubicBezTo>
                    <a:pt x="2131819" y="440271"/>
                    <a:pt x="2106193" y="433283"/>
                    <a:pt x="2108523" y="421635"/>
                  </a:cubicBezTo>
                  <a:cubicBezTo>
                    <a:pt x="2129489" y="426294"/>
                    <a:pt x="2145796" y="454248"/>
                    <a:pt x="2169092" y="463566"/>
                  </a:cubicBezTo>
                  <a:cubicBezTo>
                    <a:pt x="2166763" y="463566"/>
                    <a:pt x="2166763" y="470554"/>
                    <a:pt x="2162103" y="465896"/>
                  </a:cubicBezTo>
                  <a:cubicBezTo>
                    <a:pt x="2162103" y="475213"/>
                    <a:pt x="2164433" y="475213"/>
                    <a:pt x="2159774" y="479872"/>
                  </a:cubicBezTo>
                  <a:cubicBezTo>
                    <a:pt x="2162103" y="486861"/>
                    <a:pt x="2169092" y="486861"/>
                    <a:pt x="2173751" y="491520"/>
                  </a:cubicBezTo>
                  <a:cubicBezTo>
                    <a:pt x="2171422" y="498508"/>
                    <a:pt x="2173751" y="500838"/>
                    <a:pt x="2176081" y="505497"/>
                  </a:cubicBezTo>
                  <a:cubicBezTo>
                    <a:pt x="2183070" y="491520"/>
                    <a:pt x="2197047" y="521803"/>
                    <a:pt x="2208695" y="528791"/>
                  </a:cubicBezTo>
                  <a:cubicBezTo>
                    <a:pt x="2199377" y="538109"/>
                    <a:pt x="2215684" y="535780"/>
                    <a:pt x="2227332" y="547427"/>
                  </a:cubicBezTo>
                  <a:cubicBezTo>
                    <a:pt x="2231991" y="552086"/>
                    <a:pt x="2238980" y="568392"/>
                    <a:pt x="2248299" y="561404"/>
                  </a:cubicBezTo>
                  <a:cubicBezTo>
                    <a:pt x="2243640" y="545098"/>
                    <a:pt x="2229662" y="542768"/>
                    <a:pt x="2225003" y="528791"/>
                  </a:cubicBezTo>
                  <a:cubicBezTo>
                    <a:pt x="2231991" y="531121"/>
                    <a:pt x="2236651" y="538109"/>
                    <a:pt x="2241310" y="542768"/>
                  </a:cubicBezTo>
                  <a:cubicBezTo>
                    <a:pt x="2245969" y="533450"/>
                    <a:pt x="2252958" y="545098"/>
                    <a:pt x="2259947" y="547427"/>
                  </a:cubicBezTo>
                  <a:cubicBezTo>
                    <a:pt x="2262276" y="545098"/>
                    <a:pt x="2259947" y="542768"/>
                    <a:pt x="2259947" y="540439"/>
                  </a:cubicBezTo>
                  <a:cubicBezTo>
                    <a:pt x="2264606" y="545098"/>
                    <a:pt x="2271595" y="540439"/>
                    <a:pt x="2276254" y="540439"/>
                  </a:cubicBezTo>
                  <a:cubicBezTo>
                    <a:pt x="2276254" y="547427"/>
                    <a:pt x="2287902" y="545098"/>
                    <a:pt x="2283243" y="554416"/>
                  </a:cubicBezTo>
                  <a:cubicBezTo>
                    <a:pt x="2287902" y="554416"/>
                    <a:pt x="2287902" y="552086"/>
                    <a:pt x="2287902" y="549757"/>
                  </a:cubicBezTo>
                  <a:cubicBezTo>
                    <a:pt x="2290232" y="554416"/>
                    <a:pt x="2297220" y="554416"/>
                    <a:pt x="2297220" y="563734"/>
                  </a:cubicBezTo>
                  <a:cubicBezTo>
                    <a:pt x="2292561" y="568392"/>
                    <a:pt x="2292561" y="559075"/>
                    <a:pt x="2287902" y="561404"/>
                  </a:cubicBezTo>
                  <a:cubicBezTo>
                    <a:pt x="2301880" y="589358"/>
                    <a:pt x="2334494" y="598676"/>
                    <a:pt x="2346142" y="628959"/>
                  </a:cubicBezTo>
                  <a:cubicBezTo>
                    <a:pt x="2343812" y="614982"/>
                    <a:pt x="2350801" y="605664"/>
                    <a:pt x="2346142" y="587028"/>
                  </a:cubicBezTo>
                  <a:cubicBezTo>
                    <a:pt x="2339153" y="596346"/>
                    <a:pt x="2329835" y="575381"/>
                    <a:pt x="2325176" y="566063"/>
                  </a:cubicBezTo>
                  <a:cubicBezTo>
                    <a:pt x="2362449" y="587028"/>
                    <a:pt x="2381086" y="626629"/>
                    <a:pt x="2411371" y="654583"/>
                  </a:cubicBezTo>
                  <a:cubicBezTo>
                    <a:pt x="2411371" y="654583"/>
                    <a:pt x="2411371" y="654583"/>
                    <a:pt x="2411371" y="666231"/>
                  </a:cubicBezTo>
                  <a:cubicBezTo>
                    <a:pt x="2416030" y="670890"/>
                    <a:pt x="2416030" y="666231"/>
                    <a:pt x="2423019" y="666231"/>
                  </a:cubicBezTo>
                  <a:cubicBezTo>
                    <a:pt x="2430008" y="677878"/>
                    <a:pt x="2432337" y="694184"/>
                    <a:pt x="2441656" y="703502"/>
                  </a:cubicBezTo>
                  <a:cubicBezTo>
                    <a:pt x="2443985" y="703502"/>
                    <a:pt x="2446315" y="701173"/>
                    <a:pt x="2448644" y="701173"/>
                  </a:cubicBezTo>
                  <a:cubicBezTo>
                    <a:pt x="2432337" y="663901"/>
                    <a:pt x="2406712" y="638277"/>
                    <a:pt x="2378756" y="612653"/>
                  </a:cubicBezTo>
                  <a:cubicBezTo>
                    <a:pt x="2360120" y="577710"/>
                    <a:pt x="2329835" y="561404"/>
                    <a:pt x="2311198" y="531121"/>
                  </a:cubicBezTo>
                  <a:cubicBezTo>
                    <a:pt x="2320516" y="533450"/>
                    <a:pt x="2320516" y="545098"/>
                    <a:pt x="2332164" y="545098"/>
                  </a:cubicBezTo>
                  <a:cubicBezTo>
                    <a:pt x="2367108" y="589358"/>
                    <a:pt x="2409041" y="624300"/>
                    <a:pt x="2441656" y="673219"/>
                  </a:cubicBezTo>
                  <a:cubicBezTo>
                    <a:pt x="2453304" y="677878"/>
                    <a:pt x="2453304" y="698843"/>
                    <a:pt x="2469611" y="698843"/>
                  </a:cubicBezTo>
                  <a:cubicBezTo>
                    <a:pt x="2471940" y="703502"/>
                    <a:pt x="2474270" y="708161"/>
                    <a:pt x="2474270" y="712820"/>
                  </a:cubicBezTo>
                  <a:cubicBezTo>
                    <a:pt x="2520862" y="761739"/>
                    <a:pt x="2546488" y="836282"/>
                    <a:pt x="2567454" y="903837"/>
                  </a:cubicBezTo>
                  <a:cubicBezTo>
                    <a:pt x="2565124" y="908496"/>
                    <a:pt x="2565124" y="899178"/>
                    <a:pt x="2558136" y="901508"/>
                  </a:cubicBezTo>
                  <a:cubicBezTo>
                    <a:pt x="2560465" y="910826"/>
                    <a:pt x="2565124" y="913155"/>
                    <a:pt x="2562795" y="922473"/>
                  </a:cubicBezTo>
                  <a:cubicBezTo>
                    <a:pt x="2555806" y="917814"/>
                    <a:pt x="2553476" y="908496"/>
                    <a:pt x="2551147" y="901508"/>
                  </a:cubicBezTo>
                  <a:cubicBezTo>
                    <a:pt x="2544158" y="913155"/>
                    <a:pt x="2555806" y="920144"/>
                    <a:pt x="2553476" y="934120"/>
                  </a:cubicBezTo>
                  <a:cubicBezTo>
                    <a:pt x="2548817" y="936450"/>
                    <a:pt x="2551147" y="929461"/>
                    <a:pt x="2546488" y="929461"/>
                  </a:cubicBezTo>
                  <a:cubicBezTo>
                    <a:pt x="2548817" y="966733"/>
                    <a:pt x="2567454" y="994687"/>
                    <a:pt x="2574443" y="1024970"/>
                  </a:cubicBezTo>
                  <a:cubicBezTo>
                    <a:pt x="2576772" y="1022641"/>
                    <a:pt x="2579102" y="1022641"/>
                    <a:pt x="2579102" y="1024970"/>
                  </a:cubicBezTo>
                  <a:cubicBezTo>
                    <a:pt x="2593080" y="992357"/>
                    <a:pt x="2574443" y="969063"/>
                    <a:pt x="2569784" y="941109"/>
                  </a:cubicBezTo>
                  <a:cubicBezTo>
                    <a:pt x="2586091" y="976051"/>
                    <a:pt x="2597739" y="1008664"/>
                    <a:pt x="2604728" y="1052924"/>
                  </a:cubicBezTo>
                  <a:cubicBezTo>
                    <a:pt x="2604728" y="1055253"/>
                    <a:pt x="2609387" y="1052924"/>
                    <a:pt x="2609387" y="1057583"/>
                  </a:cubicBezTo>
                  <a:cubicBezTo>
                    <a:pt x="2611134" y="1050594"/>
                    <a:pt x="2611280" y="1043752"/>
                    <a:pt x="2610443" y="1036981"/>
                  </a:cubicBezTo>
                  <a:lnTo>
                    <a:pt x="2606226" y="1019417"/>
                  </a:lnTo>
                  <a:lnTo>
                    <a:pt x="2621326" y="1069230"/>
                  </a:lnTo>
                  <a:cubicBezTo>
                    <a:pt x="2629771" y="1101843"/>
                    <a:pt x="2637342" y="1135620"/>
                    <a:pt x="2644331" y="1169398"/>
                  </a:cubicBezTo>
                  <a:cubicBezTo>
                    <a:pt x="2648990" y="1160080"/>
                    <a:pt x="2639672" y="1148432"/>
                    <a:pt x="2642001" y="1136785"/>
                  </a:cubicBezTo>
                  <a:cubicBezTo>
                    <a:pt x="2648990" y="1148432"/>
                    <a:pt x="2653649" y="1164739"/>
                    <a:pt x="2660638" y="1174057"/>
                  </a:cubicBezTo>
                  <a:cubicBezTo>
                    <a:pt x="2665297" y="1176386"/>
                    <a:pt x="2660638" y="1167068"/>
                    <a:pt x="2662968" y="1164739"/>
                  </a:cubicBezTo>
                  <a:cubicBezTo>
                    <a:pt x="2676945" y="1197351"/>
                    <a:pt x="2665297" y="1239282"/>
                    <a:pt x="2683934" y="1267236"/>
                  </a:cubicBezTo>
                  <a:cubicBezTo>
                    <a:pt x="2683934" y="1271895"/>
                    <a:pt x="2681605" y="1271895"/>
                    <a:pt x="2681605" y="1274224"/>
                  </a:cubicBezTo>
                  <a:cubicBezTo>
                    <a:pt x="2695582" y="1306837"/>
                    <a:pt x="2676945" y="1374392"/>
                    <a:pt x="2674616" y="1423311"/>
                  </a:cubicBezTo>
                  <a:cubicBezTo>
                    <a:pt x="2672286" y="1458253"/>
                    <a:pt x="2669957" y="1493195"/>
                    <a:pt x="2655979" y="1514160"/>
                  </a:cubicBezTo>
                  <a:cubicBezTo>
                    <a:pt x="2655979" y="1539784"/>
                    <a:pt x="2646661" y="1567738"/>
                    <a:pt x="2653649" y="1593362"/>
                  </a:cubicBezTo>
                  <a:cubicBezTo>
                    <a:pt x="2635012" y="1679553"/>
                    <a:pt x="2593080" y="1765744"/>
                    <a:pt x="2569784" y="1847276"/>
                  </a:cubicBezTo>
                  <a:cubicBezTo>
                    <a:pt x="2574443" y="1870570"/>
                    <a:pt x="2565124" y="1912501"/>
                    <a:pt x="2544158" y="1921819"/>
                  </a:cubicBezTo>
                  <a:cubicBezTo>
                    <a:pt x="2541828" y="1938125"/>
                    <a:pt x="2539499" y="1949773"/>
                    <a:pt x="2530180" y="1956761"/>
                  </a:cubicBezTo>
                  <a:cubicBezTo>
                    <a:pt x="2523192" y="1954432"/>
                    <a:pt x="2520862" y="1952102"/>
                    <a:pt x="2513873" y="1949773"/>
                  </a:cubicBezTo>
                  <a:cubicBezTo>
                    <a:pt x="2499896" y="1956761"/>
                    <a:pt x="2502225" y="1982385"/>
                    <a:pt x="2492907" y="1996362"/>
                  </a:cubicBezTo>
                  <a:cubicBezTo>
                    <a:pt x="2492907" y="2005680"/>
                    <a:pt x="2495236" y="2003351"/>
                    <a:pt x="2495236" y="2010339"/>
                  </a:cubicBezTo>
                  <a:cubicBezTo>
                    <a:pt x="2488248" y="2024316"/>
                    <a:pt x="2485918" y="2038293"/>
                    <a:pt x="2478929" y="2049940"/>
                  </a:cubicBezTo>
                  <a:cubicBezTo>
                    <a:pt x="2471940" y="2059258"/>
                    <a:pt x="2460292" y="2063917"/>
                    <a:pt x="2453304" y="2073235"/>
                  </a:cubicBezTo>
                  <a:cubicBezTo>
                    <a:pt x="2436996" y="2091871"/>
                    <a:pt x="2432337" y="2115165"/>
                    <a:pt x="2420689" y="2133801"/>
                  </a:cubicBezTo>
                  <a:cubicBezTo>
                    <a:pt x="2416030" y="2131472"/>
                    <a:pt x="2416030" y="2129142"/>
                    <a:pt x="2411371" y="2131472"/>
                  </a:cubicBezTo>
                  <a:cubicBezTo>
                    <a:pt x="2409041" y="2138460"/>
                    <a:pt x="2416030" y="2136131"/>
                    <a:pt x="2416030" y="2140790"/>
                  </a:cubicBezTo>
                  <a:cubicBezTo>
                    <a:pt x="2409041" y="2166414"/>
                    <a:pt x="2385745" y="2189709"/>
                    <a:pt x="2374097" y="2210674"/>
                  </a:cubicBezTo>
                  <a:cubicBezTo>
                    <a:pt x="2388075" y="2206015"/>
                    <a:pt x="2374097" y="2231639"/>
                    <a:pt x="2369438" y="2238628"/>
                  </a:cubicBezTo>
                  <a:cubicBezTo>
                    <a:pt x="2362449" y="2233969"/>
                    <a:pt x="2374097" y="2231639"/>
                    <a:pt x="2369438" y="2224651"/>
                  </a:cubicBezTo>
                  <a:cubicBezTo>
                    <a:pt x="2364779" y="2226980"/>
                    <a:pt x="2362449" y="2231639"/>
                    <a:pt x="2355460" y="2231639"/>
                  </a:cubicBezTo>
                  <a:cubicBezTo>
                    <a:pt x="2371768" y="2247946"/>
                    <a:pt x="2343812" y="2271240"/>
                    <a:pt x="2350801" y="2287547"/>
                  </a:cubicBezTo>
                  <a:cubicBezTo>
                    <a:pt x="2346142" y="2292206"/>
                    <a:pt x="2336824" y="2306183"/>
                    <a:pt x="2341483" y="2306183"/>
                  </a:cubicBezTo>
                  <a:cubicBezTo>
                    <a:pt x="2339153" y="2315500"/>
                    <a:pt x="2339153" y="2303853"/>
                    <a:pt x="2329835" y="2306183"/>
                  </a:cubicBezTo>
                  <a:cubicBezTo>
                    <a:pt x="2329835" y="2294535"/>
                    <a:pt x="2339153" y="2296865"/>
                    <a:pt x="2339153" y="2285217"/>
                  </a:cubicBezTo>
                  <a:cubicBezTo>
                    <a:pt x="2339153" y="2282888"/>
                    <a:pt x="2334494" y="2285217"/>
                    <a:pt x="2334494" y="2280558"/>
                  </a:cubicBezTo>
                  <a:cubicBezTo>
                    <a:pt x="2332164" y="2282888"/>
                    <a:pt x="2329835" y="2285217"/>
                    <a:pt x="2329835" y="2287547"/>
                  </a:cubicBezTo>
                  <a:cubicBezTo>
                    <a:pt x="2329835" y="2280558"/>
                    <a:pt x="2334494" y="2275899"/>
                    <a:pt x="2332164" y="2264252"/>
                  </a:cubicBezTo>
                  <a:cubicBezTo>
                    <a:pt x="2336824" y="2266581"/>
                    <a:pt x="2334494" y="2271240"/>
                    <a:pt x="2339153" y="2271240"/>
                  </a:cubicBezTo>
                  <a:cubicBezTo>
                    <a:pt x="2339153" y="2266581"/>
                    <a:pt x="2334494" y="2264252"/>
                    <a:pt x="2332164" y="2264252"/>
                  </a:cubicBezTo>
                  <a:cubicBezTo>
                    <a:pt x="2329835" y="2271240"/>
                    <a:pt x="2320516" y="2282888"/>
                    <a:pt x="2322846" y="2289876"/>
                  </a:cubicBezTo>
                  <a:cubicBezTo>
                    <a:pt x="2320516" y="2289876"/>
                    <a:pt x="2320516" y="2292206"/>
                    <a:pt x="2313528" y="2294535"/>
                  </a:cubicBezTo>
                  <a:cubicBezTo>
                    <a:pt x="2315857" y="2296865"/>
                    <a:pt x="2315857" y="2301524"/>
                    <a:pt x="2313528" y="2303853"/>
                  </a:cubicBezTo>
                  <a:cubicBezTo>
                    <a:pt x="2313528" y="2294535"/>
                    <a:pt x="2311198" y="2301524"/>
                    <a:pt x="2301880" y="2303853"/>
                  </a:cubicBezTo>
                  <a:cubicBezTo>
                    <a:pt x="2304209" y="2287547"/>
                    <a:pt x="2311198" y="2280558"/>
                    <a:pt x="2313528" y="2264252"/>
                  </a:cubicBezTo>
                  <a:cubicBezTo>
                    <a:pt x="2294891" y="2280558"/>
                    <a:pt x="2280913" y="2306183"/>
                    <a:pt x="2269265" y="2329477"/>
                  </a:cubicBezTo>
                  <a:cubicBezTo>
                    <a:pt x="2252958" y="2324818"/>
                    <a:pt x="2245969" y="2345784"/>
                    <a:pt x="2231991" y="2350443"/>
                  </a:cubicBezTo>
                  <a:lnTo>
                    <a:pt x="2234273" y="2361851"/>
                  </a:lnTo>
                  <a:lnTo>
                    <a:pt x="2227332" y="2362090"/>
                  </a:lnTo>
                  <a:cubicBezTo>
                    <a:pt x="2227332" y="2369078"/>
                    <a:pt x="2229662" y="2369078"/>
                    <a:pt x="2229662" y="2376067"/>
                  </a:cubicBezTo>
                  <a:cubicBezTo>
                    <a:pt x="2215684" y="2376067"/>
                    <a:pt x="2208695" y="2385385"/>
                    <a:pt x="2199377" y="2392373"/>
                  </a:cubicBezTo>
                  <a:cubicBezTo>
                    <a:pt x="2197047" y="2392373"/>
                    <a:pt x="2199377" y="2387714"/>
                    <a:pt x="2199377" y="2385385"/>
                  </a:cubicBezTo>
                  <a:cubicBezTo>
                    <a:pt x="2190059" y="2390044"/>
                    <a:pt x="2183070" y="2390044"/>
                    <a:pt x="2176081" y="2385385"/>
                  </a:cubicBezTo>
                  <a:cubicBezTo>
                    <a:pt x="2176081" y="2378396"/>
                    <a:pt x="2178411" y="2378396"/>
                    <a:pt x="2178411" y="2366749"/>
                  </a:cubicBezTo>
                  <a:cubicBezTo>
                    <a:pt x="2159774" y="2378396"/>
                    <a:pt x="2145796" y="2406350"/>
                    <a:pt x="2122500" y="2415668"/>
                  </a:cubicBezTo>
                  <a:cubicBezTo>
                    <a:pt x="2122500" y="2420327"/>
                    <a:pt x="2122500" y="2424986"/>
                    <a:pt x="2127159" y="2424986"/>
                  </a:cubicBezTo>
                  <a:cubicBezTo>
                    <a:pt x="2136478" y="2417997"/>
                    <a:pt x="2148126" y="2411009"/>
                    <a:pt x="2157444" y="2401691"/>
                  </a:cubicBezTo>
                  <a:cubicBezTo>
                    <a:pt x="2159774" y="2401691"/>
                    <a:pt x="2152785" y="2408680"/>
                    <a:pt x="2159774" y="2408680"/>
                  </a:cubicBezTo>
                  <a:cubicBezTo>
                    <a:pt x="2152785" y="2413338"/>
                    <a:pt x="2141137" y="2415668"/>
                    <a:pt x="2131819" y="2422656"/>
                  </a:cubicBezTo>
                  <a:cubicBezTo>
                    <a:pt x="2131819" y="2424986"/>
                    <a:pt x="2134148" y="2427315"/>
                    <a:pt x="2134148" y="2429645"/>
                  </a:cubicBezTo>
                  <a:cubicBezTo>
                    <a:pt x="2120171" y="2450610"/>
                    <a:pt x="2082897" y="2443622"/>
                    <a:pt x="2080567" y="2473905"/>
                  </a:cubicBezTo>
                  <a:cubicBezTo>
                    <a:pt x="2073579" y="2473905"/>
                    <a:pt x="2068919" y="2473905"/>
                    <a:pt x="2066590" y="2466916"/>
                  </a:cubicBezTo>
                  <a:cubicBezTo>
                    <a:pt x="2064260" y="2469246"/>
                    <a:pt x="2061931" y="2473905"/>
                    <a:pt x="2057271" y="2473905"/>
                  </a:cubicBezTo>
                  <a:cubicBezTo>
                    <a:pt x="2059601" y="2464587"/>
                    <a:pt x="2047953" y="2469246"/>
                    <a:pt x="2047953" y="2457599"/>
                  </a:cubicBezTo>
                  <a:cubicBezTo>
                    <a:pt x="2015339" y="2464587"/>
                    <a:pt x="1996702" y="2490211"/>
                    <a:pt x="1985054" y="2518165"/>
                  </a:cubicBezTo>
                  <a:cubicBezTo>
                    <a:pt x="1987383" y="2525153"/>
                    <a:pt x="1994372" y="2515835"/>
                    <a:pt x="2003691" y="2518165"/>
                  </a:cubicBezTo>
                  <a:cubicBezTo>
                    <a:pt x="1985054" y="2534471"/>
                    <a:pt x="1950110" y="2557766"/>
                    <a:pt x="1926814" y="2539130"/>
                  </a:cubicBezTo>
                  <a:cubicBezTo>
                    <a:pt x="1931473" y="2527483"/>
                    <a:pt x="1945451" y="2522824"/>
                    <a:pt x="1954769" y="2515835"/>
                  </a:cubicBezTo>
                  <a:cubicBezTo>
                    <a:pt x="1952439" y="2513506"/>
                    <a:pt x="1950110" y="2513506"/>
                    <a:pt x="1947780" y="2513506"/>
                  </a:cubicBezTo>
                  <a:cubicBezTo>
                    <a:pt x="1950110" y="2508847"/>
                    <a:pt x="1952439" y="2504188"/>
                    <a:pt x="1954769" y="2499529"/>
                  </a:cubicBezTo>
                  <a:cubicBezTo>
                    <a:pt x="1959428" y="2497200"/>
                    <a:pt x="1966417" y="2501859"/>
                    <a:pt x="1971076" y="2504188"/>
                  </a:cubicBezTo>
                  <a:cubicBezTo>
                    <a:pt x="1975735" y="2504188"/>
                    <a:pt x="1978065" y="2501859"/>
                    <a:pt x="1978065" y="2494870"/>
                  </a:cubicBezTo>
                  <a:cubicBezTo>
                    <a:pt x="1978065" y="2492541"/>
                    <a:pt x="1975735" y="2494870"/>
                    <a:pt x="1975735" y="2494870"/>
                  </a:cubicBezTo>
                  <a:cubicBezTo>
                    <a:pt x="1975735" y="2485552"/>
                    <a:pt x="1999031" y="2466916"/>
                    <a:pt x="2013009" y="2469246"/>
                  </a:cubicBezTo>
                  <a:cubicBezTo>
                    <a:pt x="2036305" y="2443622"/>
                    <a:pt x="2071249" y="2429645"/>
                    <a:pt x="2092215" y="2401691"/>
                  </a:cubicBezTo>
                  <a:cubicBezTo>
                    <a:pt x="2050283" y="2415668"/>
                    <a:pt x="2024657" y="2466916"/>
                    <a:pt x="1975735" y="2469246"/>
                  </a:cubicBezTo>
                  <a:cubicBezTo>
                    <a:pt x="1922155" y="2490211"/>
                    <a:pt x="1868574" y="2522824"/>
                    <a:pt x="1805675" y="2513506"/>
                  </a:cubicBezTo>
                  <a:cubicBezTo>
                    <a:pt x="1801015" y="2532142"/>
                    <a:pt x="1780049" y="2541460"/>
                    <a:pt x="1761412" y="2536801"/>
                  </a:cubicBezTo>
                  <a:cubicBezTo>
                    <a:pt x="1759083" y="2527483"/>
                    <a:pt x="1759083" y="2527483"/>
                    <a:pt x="1761412" y="2518165"/>
                  </a:cubicBezTo>
                  <a:cubicBezTo>
                    <a:pt x="1766071" y="2518165"/>
                    <a:pt x="1770731" y="2513506"/>
                    <a:pt x="1770731" y="2506518"/>
                  </a:cubicBezTo>
                  <a:cubicBezTo>
                    <a:pt x="1777719" y="2508847"/>
                    <a:pt x="1782379" y="2501859"/>
                    <a:pt x="1791697" y="2501859"/>
                  </a:cubicBezTo>
                  <a:cubicBezTo>
                    <a:pt x="1796356" y="2501859"/>
                    <a:pt x="1798686" y="2508847"/>
                    <a:pt x="1798686" y="2508847"/>
                  </a:cubicBezTo>
                  <a:cubicBezTo>
                    <a:pt x="1814993" y="2506518"/>
                    <a:pt x="1824311" y="2487882"/>
                    <a:pt x="1847607" y="2487882"/>
                  </a:cubicBezTo>
                  <a:cubicBezTo>
                    <a:pt x="1877892" y="2487882"/>
                    <a:pt x="1905847" y="2462258"/>
                    <a:pt x="1933803" y="2457599"/>
                  </a:cubicBezTo>
                  <a:cubicBezTo>
                    <a:pt x="1936132" y="2443622"/>
                    <a:pt x="1931473" y="2445951"/>
                    <a:pt x="1936132" y="2436633"/>
                  </a:cubicBezTo>
                  <a:cubicBezTo>
                    <a:pt x="1922155" y="2427315"/>
                    <a:pt x="1915166" y="2443622"/>
                    <a:pt x="1903518" y="2445951"/>
                  </a:cubicBezTo>
                  <a:cubicBezTo>
                    <a:pt x="1905847" y="2450610"/>
                    <a:pt x="1908177" y="2450610"/>
                    <a:pt x="1912836" y="2448281"/>
                  </a:cubicBezTo>
                  <a:cubicBezTo>
                    <a:pt x="1901188" y="2457599"/>
                    <a:pt x="1882551" y="2469246"/>
                    <a:pt x="1870903" y="2462258"/>
                  </a:cubicBezTo>
                  <a:cubicBezTo>
                    <a:pt x="1863915" y="2469246"/>
                    <a:pt x="1856926" y="2473905"/>
                    <a:pt x="1845278" y="2476234"/>
                  </a:cubicBezTo>
                  <a:cubicBezTo>
                    <a:pt x="1847607" y="2471575"/>
                    <a:pt x="1856926" y="2471575"/>
                    <a:pt x="1856926" y="2464587"/>
                  </a:cubicBezTo>
                  <a:cubicBezTo>
                    <a:pt x="1814993" y="2469246"/>
                    <a:pt x="1770731" y="2476234"/>
                    <a:pt x="1721809" y="2494870"/>
                  </a:cubicBezTo>
                  <a:cubicBezTo>
                    <a:pt x="1717150" y="2485552"/>
                    <a:pt x="1733457" y="2483223"/>
                    <a:pt x="1742775" y="2478564"/>
                  </a:cubicBezTo>
                  <a:cubicBezTo>
                    <a:pt x="1740446" y="2464587"/>
                    <a:pt x="1731127" y="2480893"/>
                    <a:pt x="1721809" y="2478564"/>
                  </a:cubicBezTo>
                  <a:cubicBezTo>
                    <a:pt x="1724139" y="2469246"/>
                    <a:pt x="1738116" y="2473905"/>
                    <a:pt x="1742775" y="2469246"/>
                  </a:cubicBezTo>
                  <a:cubicBezTo>
                    <a:pt x="1742775" y="2473905"/>
                    <a:pt x="1747435" y="2476234"/>
                    <a:pt x="1749764" y="2478564"/>
                  </a:cubicBezTo>
                  <a:cubicBezTo>
                    <a:pt x="1759083" y="2476234"/>
                    <a:pt x="1768401" y="2471575"/>
                    <a:pt x="1775390" y="2466916"/>
                  </a:cubicBezTo>
                  <a:cubicBezTo>
                    <a:pt x="1777719" y="2469246"/>
                    <a:pt x="1777719" y="2471575"/>
                    <a:pt x="1780049" y="2473905"/>
                  </a:cubicBezTo>
                  <a:cubicBezTo>
                    <a:pt x="1789367" y="2466916"/>
                    <a:pt x="1796356" y="2455269"/>
                    <a:pt x="1810334" y="2450610"/>
                  </a:cubicBezTo>
                  <a:cubicBezTo>
                    <a:pt x="1805675" y="2445951"/>
                    <a:pt x="1810334" y="2445951"/>
                    <a:pt x="1810334" y="2441292"/>
                  </a:cubicBezTo>
                  <a:cubicBezTo>
                    <a:pt x="1826641" y="2441292"/>
                    <a:pt x="1831300" y="2438963"/>
                    <a:pt x="1842948" y="2443622"/>
                  </a:cubicBezTo>
                  <a:cubicBezTo>
                    <a:pt x="1854596" y="2424986"/>
                    <a:pt x="1884881" y="2424986"/>
                    <a:pt x="1891870" y="2399362"/>
                  </a:cubicBezTo>
                  <a:cubicBezTo>
                    <a:pt x="1887211" y="2394703"/>
                    <a:pt x="1880222" y="2397032"/>
                    <a:pt x="1873233" y="2397032"/>
                  </a:cubicBezTo>
                  <a:cubicBezTo>
                    <a:pt x="1870903" y="2390044"/>
                    <a:pt x="1866244" y="2369078"/>
                    <a:pt x="1873233" y="2362090"/>
                  </a:cubicBezTo>
                  <a:cubicBezTo>
                    <a:pt x="1838289" y="2378396"/>
                    <a:pt x="1782379" y="2387714"/>
                    <a:pt x="1740446" y="2404021"/>
                  </a:cubicBezTo>
                  <a:cubicBezTo>
                    <a:pt x="1735787" y="2406350"/>
                    <a:pt x="1731127" y="2408680"/>
                    <a:pt x="1731127" y="2415668"/>
                  </a:cubicBezTo>
                  <a:cubicBezTo>
                    <a:pt x="1724139" y="2415668"/>
                    <a:pt x="1721809" y="2411009"/>
                    <a:pt x="1712491" y="2411009"/>
                  </a:cubicBezTo>
                  <a:cubicBezTo>
                    <a:pt x="1698513" y="2422656"/>
                    <a:pt x="1677546" y="2424986"/>
                    <a:pt x="1651921" y="2427315"/>
                  </a:cubicBezTo>
                  <a:cubicBezTo>
                    <a:pt x="1654250" y="2415668"/>
                    <a:pt x="1640273" y="2417997"/>
                    <a:pt x="1635614" y="2413338"/>
                  </a:cubicBezTo>
                  <a:cubicBezTo>
                    <a:pt x="1649591" y="2390044"/>
                    <a:pt x="1686865" y="2387714"/>
                    <a:pt x="1707831" y="2371408"/>
                  </a:cubicBezTo>
                  <a:cubicBezTo>
                    <a:pt x="1707831" y="2366749"/>
                    <a:pt x="1703172" y="2373737"/>
                    <a:pt x="1700842" y="2369078"/>
                  </a:cubicBezTo>
                  <a:cubicBezTo>
                    <a:pt x="1703172" y="2364419"/>
                    <a:pt x="1707831" y="2369078"/>
                    <a:pt x="1710161" y="2364419"/>
                  </a:cubicBezTo>
                  <a:cubicBezTo>
                    <a:pt x="1710161" y="2362090"/>
                    <a:pt x="1707831" y="2364419"/>
                    <a:pt x="1707831" y="2362090"/>
                  </a:cubicBezTo>
                  <a:cubicBezTo>
                    <a:pt x="1728798" y="2348113"/>
                    <a:pt x="1754423" y="2338795"/>
                    <a:pt x="1782379" y="2329477"/>
                  </a:cubicBezTo>
                  <a:cubicBezTo>
                    <a:pt x="1777719" y="2336466"/>
                    <a:pt x="1770731" y="2334136"/>
                    <a:pt x="1766071" y="2341125"/>
                  </a:cubicBezTo>
                  <a:cubicBezTo>
                    <a:pt x="1768401" y="2348113"/>
                    <a:pt x="1777719" y="2350443"/>
                    <a:pt x="1773060" y="2359761"/>
                  </a:cubicBezTo>
                  <a:cubicBezTo>
                    <a:pt x="1796356" y="2355102"/>
                    <a:pt x="1798686" y="2336466"/>
                    <a:pt x="1812663" y="2324818"/>
                  </a:cubicBezTo>
                  <a:cubicBezTo>
                    <a:pt x="1821982" y="2334136"/>
                    <a:pt x="1835959" y="2324818"/>
                    <a:pt x="1842948" y="2315500"/>
                  </a:cubicBezTo>
                  <a:cubicBezTo>
                    <a:pt x="1842948" y="2313171"/>
                    <a:pt x="1840619" y="2313171"/>
                    <a:pt x="1838289" y="2313171"/>
                  </a:cubicBezTo>
                  <a:cubicBezTo>
                    <a:pt x="1845278" y="2296865"/>
                    <a:pt x="1863915" y="2292206"/>
                    <a:pt x="1875563" y="2280558"/>
                  </a:cubicBezTo>
                  <a:cubicBezTo>
                    <a:pt x="1877892" y="2287547"/>
                    <a:pt x="1866244" y="2294535"/>
                    <a:pt x="1859255" y="2296865"/>
                  </a:cubicBezTo>
                  <a:cubicBezTo>
                    <a:pt x="1856926" y="2301524"/>
                    <a:pt x="1859255" y="2303853"/>
                    <a:pt x="1856926" y="2310841"/>
                  </a:cubicBezTo>
                  <a:cubicBezTo>
                    <a:pt x="1866244" y="2313171"/>
                    <a:pt x="1875563" y="2294535"/>
                    <a:pt x="1887211" y="2294535"/>
                  </a:cubicBezTo>
                  <a:cubicBezTo>
                    <a:pt x="1889540" y="2296865"/>
                    <a:pt x="1889540" y="2301524"/>
                    <a:pt x="1894199" y="2303853"/>
                  </a:cubicBezTo>
                  <a:cubicBezTo>
                    <a:pt x="1919825" y="2296865"/>
                    <a:pt x="1940791" y="2268911"/>
                    <a:pt x="1952439" y="2252605"/>
                  </a:cubicBezTo>
                  <a:cubicBezTo>
                    <a:pt x="1952439" y="2250275"/>
                    <a:pt x="1952439" y="2250275"/>
                    <a:pt x="1952439" y="2247946"/>
                  </a:cubicBezTo>
                  <a:cubicBezTo>
                    <a:pt x="1996702" y="2215333"/>
                    <a:pt x="2038635" y="2194368"/>
                    <a:pt x="2075908" y="2161755"/>
                  </a:cubicBezTo>
                  <a:cubicBezTo>
                    <a:pt x="2075908" y="2154767"/>
                    <a:pt x="2071249" y="2152437"/>
                    <a:pt x="2075908" y="2147778"/>
                  </a:cubicBezTo>
                  <a:cubicBezTo>
                    <a:pt x="2064260" y="2140790"/>
                    <a:pt x="2045623" y="2157096"/>
                    <a:pt x="2036305" y="2147778"/>
                  </a:cubicBezTo>
                  <a:cubicBezTo>
                    <a:pt x="2029316" y="2147778"/>
                    <a:pt x="2033975" y="2159425"/>
                    <a:pt x="2029316" y="2161755"/>
                  </a:cubicBezTo>
                  <a:cubicBezTo>
                    <a:pt x="2024657" y="2157096"/>
                    <a:pt x="2019998" y="2157096"/>
                    <a:pt x="2015339" y="2164084"/>
                  </a:cubicBezTo>
                  <a:cubicBezTo>
                    <a:pt x="2008350" y="2166414"/>
                    <a:pt x="1996702" y="2161755"/>
                    <a:pt x="1989713" y="2166414"/>
                  </a:cubicBezTo>
                  <a:cubicBezTo>
                    <a:pt x="1996702" y="2171073"/>
                    <a:pt x="1987383" y="2175732"/>
                    <a:pt x="1994372" y="2182720"/>
                  </a:cubicBezTo>
                  <a:cubicBezTo>
                    <a:pt x="1987383" y="2194368"/>
                    <a:pt x="1975735" y="2201356"/>
                    <a:pt x="1964087" y="2203686"/>
                  </a:cubicBezTo>
                  <a:cubicBezTo>
                    <a:pt x="1961758" y="2210674"/>
                    <a:pt x="1966417" y="2210674"/>
                    <a:pt x="1964087" y="2215333"/>
                  </a:cubicBezTo>
                  <a:cubicBezTo>
                    <a:pt x="1938462" y="2210674"/>
                    <a:pt x="1919825" y="2238628"/>
                    <a:pt x="1896529" y="2254934"/>
                  </a:cubicBezTo>
                  <a:cubicBezTo>
                    <a:pt x="1887211" y="2250275"/>
                    <a:pt x="1877892" y="2254934"/>
                    <a:pt x="1877892" y="2266581"/>
                  </a:cubicBezTo>
                  <a:cubicBezTo>
                    <a:pt x="1856926" y="2268911"/>
                    <a:pt x="1842948" y="2287547"/>
                    <a:pt x="1824311" y="2282888"/>
                  </a:cubicBezTo>
                  <a:cubicBezTo>
                    <a:pt x="1812663" y="2301524"/>
                    <a:pt x="1787038" y="2306183"/>
                    <a:pt x="1770731" y="2317830"/>
                  </a:cubicBezTo>
                  <a:cubicBezTo>
                    <a:pt x="1761412" y="2317830"/>
                    <a:pt x="1773060" y="2313171"/>
                    <a:pt x="1770731" y="2310841"/>
                  </a:cubicBezTo>
                  <a:cubicBezTo>
                    <a:pt x="1752094" y="2313171"/>
                    <a:pt x="1738116" y="2334136"/>
                    <a:pt x="1717150" y="2329477"/>
                  </a:cubicBezTo>
                  <a:cubicBezTo>
                    <a:pt x="1710161" y="2336466"/>
                    <a:pt x="1698513" y="2343454"/>
                    <a:pt x="1686865" y="2336466"/>
                  </a:cubicBezTo>
                  <a:cubicBezTo>
                    <a:pt x="1684535" y="2329477"/>
                    <a:pt x="1691524" y="2331807"/>
                    <a:pt x="1693854" y="2329477"/>
                  </a:cubicBezTo>
                  <a:cubicBezTo>
                    <a:pt x="1677546" y="2322489"/>
                    <a:pt x="1661239" y="2336466"/>
                    <a:pt x="1640273" y="2334136"/>
                  </a:cubicBezTo>
                  <a:cubicBezTo>
                    <a:pt x="1651921" y="2327148"/>
                    <a:pt x="1668228" y="2324818"/>
                    <a:pt x="1677546" y="2313171"/>
                  </a:cubicBezTo>
                  <a:cubicBezTo>
                    <a:pt x="1647262" y="2308512"/>
                    <a:pt x="1623966" y="2327148"/>
                    <a:pt x="1609988" y="2338795"/>
                  </a:cubicBezTo>
                  <a:cubicBezTo>
                    <a:pt x="1616977" y="2341125"/>
                    <a:pt x="1633284" y="2331807"/>
                    <a:pt x="1640273" y="2334136"/>
                  </a:cubicBezTo>
                  <a:cubicBezTo>
                    <a:pt x="1621636" y="2343454"/>
                    <a:pt x="1607658" y="2348113"/>
                    <a:pt x="1586692" y="2345784"/>
                  </a:cubicBezTo>
                  <a:cubicBezTo>
                    <a:pt x="1586692" y="2341125"/>
                    <a:pt x="1593681" y="2343454"/>
                    <a:pt x="1596010" y="2336466"/>
                  </a:cubicBezTo>
                  <a:cubicBezTo>
                    <a:pt x="1589022" y="2322489"/>
                    <a:pt x="1570385" y="2338795"/>
                    <a:pt x="1568055" y="2320159"/>
                  </a:cubicBezTo>
                  <a:cubicBezTo>
                    <a:pt x="1598340" y="2313171"/>
                    <a:pt x="1640273" y="2303853"/>
                    <a:pt x="1668228" y="2287547"/>
                  </a:cubicBezTo>
                  <a:cubicBezTo>
                    <a:pt x="1647262" y="2280558"/>
                    <a:pt x="1626295" y="2301524"/>
                    <a:pt x="1598340" y="2296865"/>
                  </a:cubicBezTo>
                  <a:cubicBezTo>
                    <a:pt x="1602999" y="2285217"/>
                    <a:pt x="1614647" y="2280558"/>
                    <a:pt x="1628625" y="2278229"/>
                  </a:cubicBezTo>
                  <a:cubicBezTo>
                    <a:pt x="1630954" y="2280558"/>
                    <a:pt x="1628625" y="2280558"/>
                    <a:pt x="1628625" y="2282888"/>
                  </a:cubicBezTo>
                  <a:cubicBezTo>
                    <a:pt x="1656580" y="2285217"/>
                    <a:pt x="1661239" y="2266581"/>
                    <a:pt x="1679876" y="2259593"/>
                  </a:cubicBezTo>
                  <a:cubicBezTo>
                    <a:pt x="1679876" y="2238628"/>
                    <a:pt x="1689194" y="2238628"/>
                    <a:pt x="1693854" y="2226980"/>
                  </a:cubicBezTo>
                  <a:cubicBezTo>
                    <a:pt x="1735787" y="2210674"/>
                    <a:pt x="1766071" y="2182720"/>
                    <a:pt x="1808004" y="2166414"/>
                  </a:cubicBezTo>
                  <a:cubicBezTo>
                    <a:pt x="1805675" y="2168743"/>
                    <a:pt x="1805675" y="2171073"/>
                    <a:pt x="1805675" y="2175732"/>
                  </a:cubicBezTo>
                  <a:cubicBezTo>
                    <a:pt x="1810334" y="2171073"/>
                    <a:pt x="1817323" y="2171073"/>
                    <a:pt x="1821982" y="2168743"/>
                  </a:cubicBezTo>
                  <a:cubicBezTo>
                    <a:pt x="1824311" y="2171073"/>
                    <a:pt x="1819652" y="2178061"/>
                    <a:pt x="1824311" y="2185050"/>
                  </a:cubicBezTo>
                  <a:cubicBezTo>
                    <a:pt x="1842948" y="2166414"/>
                    <a:pt x="1870903" y="2168743"/>
                    <a:pt x="1882551" y="2143119"/>
                  </a:cubicBezTo>
                  <a:cubicBezTo>
                    <a:pt x="1924484" y="2143119"/>
                    <a:pt x="1936132" y="2101189"/>
                    <a:pt x="1971076" y="2101189"/>
                  </a:cubicBezTo>
                  <a:cubicBezTo>
                    <a:pt x="1975735" y="2096530"/>
                    <a:pt x="1982724" y="2094200"/>
                    <a:pt x="1982724" y="2082553"/>
                  </a:cubicBezTo>
                  <a:cubicBezTo>
                    <a:pt x="1992043" y="2084882"/>
                    <a:pt x="1992043" y="2077894"/>
                    <a:pt x="1994372" y="2075564"/>
                  </a:cubicBezTo>
                  <a:cubicBezTo>
                    <a:pt x="1987383" y="2068576"/>
                    <a:pt x="1978065" y="2089541"/>
                    <a:pt x="1971076" y="2084882"/>
                  </a:cubicBezTo>
                  <a:cubicBezTo>
                    <a:pt x="1961758" y="2082553"/>
                    <a:pt x="1982724" y="2077894"/>
                    <a:pt x="1975735" y="2066246"/>
                  </a:cubicBezTo>
                  <a:cubicBezTo>
                    <a:pt x="1985054" y="2059258"/>
                    <a:pt x="1999031" y="2054599"/>
                    <a:pt x="2010679" y="2049940"/>
                  </a:cubicBezTo>
                  <a:cubicBezTo>
                    <a:pt x="2010679" y="2042952"/>
                    <a:pt x="2006020" y="2045281"/>
                    <a:pt x="2008350" y="2038293"/>
                  </a:cubicBezTo>
                  <a:cubicBezTo>
                    <a:pt x="2001361" y="2042952"/>
                    <a:pt x="1975735" y="2049940"/>
                    <a:pt x="1975735" y="2038293"/>
                  </a:cubicBezTo>
                  <a:cubicBezTo>
                    <a:pt x="1959428" y="2038293"/>
                    <a:pt x="1957099" y="2045281"/>
                    <a:pt x="1954769" y="2056929"/>
                  </a:cubicBezTo>
                  <a:cubicBezTo>
                    <a:pt x="1950110" y="2054599"/>
                    <a:pt x="1950110" y="2059258"/>
                    <a:pt x="1945451" y="2059258"/>
                  </a:cubicBezTo>
                  <a:cubicBezTo>
                    <a:pt x="1947780" y="2066246"/>
                    <a:pt x="1945451" y="2063917"/>
                    <a:pt x="1945451" y="2073235"/>
                  </a:cubicBezTo>
                  <a:cubicBezTo>
                    <a:pt x="1940791" y="2075564"/>
                    <a:pt x="1933803" y="2075564"/>
                    <a:pt x="1929143" y="2070905"/>
                  </a:cubicBezTo>
                  <a:cubicBezTo>
                    <a:pt x="1929143" y="2066246"/>
                    <a:pt x="1933803" y="2068576"/>
                    <a:pt x="1933803" y="2066246"/>
                  </a:cubicBezTo>
                  <a:cubicBezTo>
                    <a:pt x="1912836" y="2077894"/>
                    <a:pt x="1887211" y="2091871"/>
                    <a:pt x="1873233" y="2105847"/>
                  </a:cubicBezTo>
                  <a:cubicBezTo>
                    <a:pt x="1868574" y="2110506"/>
                    <a:pt x="1875563" y="2108177"/>
                    <a:pt x="1866244" y="2108177"/>
                  </a:cubicBezTo>
                  <a:cubicBezTo>
                    <a:pt x="1847607" y="2108177"/>
                    <a:pt x="1831300" y="2136131"/>
                    <a:pt x="1812663" y="2138460"/>
                  </a:cubicBezTo>
                  <a:cubicBezTo>
                    <a:pt x="1801015" y="2164084"/>
                    <a:pt x="1787038" y="2164084"/>
                    <a:pt x="1766071" y="2175732"/>
                  </a:cubicBezTo>
                  <a:cubicBezTo>
                    <a:pt x="1763742" y="2173402"/>
                    <a:pt x="1763742" y="2171073"/>
                    <a:pt x="1763742" y="2164084"/>
                  </a:cubicBezTo>
                  <a:cubicBezTo>
                    <a:pt x="1752094" y="2161755"/>
                    <a:pt x="1756753" y="2175732"/>
                    <a:pt x="1749764" y="2175732"/>
                  </a:cubicBezTo>
                  <a:cubicBezTo>
                    <a:pt x="1759083" y="2189709"/>
                    <a:pt x="1733457" y="2210674"/>
                    <a:pt x="1721809" y="2199027"/>
                  </a:cubicBezTo>
                  <a:cubicBezTo>
                    <a:pt x="1721809" y="2196697"/>
                    <a:pt x="1721809" y="2192038"/>
                    <a:pt x="1721809" y="2187379"/>
                  </a:cubicBezTo>
                  <a:cubicBezTo>
                    <a:pt x="1700842" y="2194368"/>
                    <a:pt x="1689194" y="2210674"/>
                    <a:pt x="1670558" y="2219992"/>
                  </a:cubicBezTo>
                  <a:cubicBezTo>
                    <a:pt x="1670558" y="2215333"/>
                    <a:pt x="1665898" y="2217662"/>
                    <a:pt x="1665898" y="2215333"/>
                  </a:cubicBezTo>
                  <a:cubicBezTo>
                    <a:pt x="1658910" y="2224651"/>
                    <a:pt x="1637943" y="2231639"/>
                    <a:pt x="1623966" y="2229310"/>
                  </a:cubicBezTo>
                  <a:cubicBezTo>
                    <a:pt x="1623966" y="2226980"/>
                    <a:pt x="1633284" y="2224651"/>
                    <a:pt x="1626295" y="2222321"/>
                  </a:cubicBezTo>
                  <a:cubicBezTo>
                    <a:pt x="1628625" y="2217662"/>
                    <a:pt x="1635614" y="2217662"/>
                    <a:pt x="1637943" y="2222321"/>
                  </a:cubicBezTo>
                  <a:cubicBezTo>
                    <a:pt x="1637943" y="2219992"/>
                    <a:pt x="1640273" y="2217662"/>
                    <a:pt x="1640273" y="2215333"/>
                  </a:cubicBezTo>
                  <a:cubicBezTo>
                    <a:pt x="1647262" y="2215333"/>
                    <a:pt x="1635614" y="2222321"/>
                    <a:pt x="1644932" y="2219992"/>
                  </a:cubicBezTo>
                  <a:cubicBezTo>
                    <a:pt x="1642602" y="2215333"/>
                    <a:pt x="1651921" y="2210674"/>
                    <a:pt x="1658910" y="2210674"/>
                  </a:cubicBezTo>
                  <a:cubicBezTo>
                    <a:pt x="1654250" y="2206015"/>
                    <a:pt x="1656580" y="2201356"/>
                    <a:pt x="1654250" y="2196697"/>
                  </a:cubicBezTo>
                  <a:cubicBezTo>
                    <a:pt x="1640273" y="2196697"/>
                    <a:pt x="1633284" y="2206015"/>
                    <a:pt x="1621636" y="2210674"/>
                  </a:cubicBezTo>
                  <a:cubicBezTo>
                    <a:pt x="1626295" y="2206015"/>
                    <a:pt x="1630954" y="2203686"/>
                    <a:pt x="1635614" y="2199027"/>
                  </a:cubicBezTo>
                  <a:cubicBezTo>
                    <a:pt x="1633284" y="2192038"/>
                    <a:pt x="1630954" y="2199027"/>
                    <a:pt x="1628625" y="2196697"/>
                  </a:cubicBezTo>
                  <a:cubicBezTo>
                    <a:pt x="1627460" y="2197862"/>
                    <a:pt x="1625713" y="2200191"/>
                    <a:pt x="1623092" y="2202230"/>
                  </a:cubicBezTo>
                  <a:lnTo>
                    <a:pt x="1618768" y="2203749"/>
                  </a:lnTo>
                  <a:lnTo>
                    <a:pt x="1632347" y="2192386"/>
                  </a:lnTo>
                  <a:lnTo>
                    <a:pt x="1639108" y="2194076"/>
                  </a:lnTo>
                  <a:cubicBezTo>
                    <a:pt x="1642603" y="2192620"/>
                    <a:pt x="1646097" y="2189709"/>
                    <a:pt x="1647262" y="2187379"/>
                  </a:cubicBezTo>
                  <a:lnTo>
                    <a:pt x="1640876" y="2185251"/>
                  </a:lnTo>
                  <a:lnTo>
                    <a:pt x="1643070" y="2183415"/>
                  </a:lnTo>
                  <a:lnTo>
                    <a:pt x="1659201" y="2173985"/>
                  </a:lnTo>
                  <a:cubicBezTo>
                    <a:pt x="1665316" y="2170491"/>
                    <a:pt x="1670558" y="2166414"/>
                    <a:pt x="1672887" y="2159425"/>
                  </a:cubicBezTo>
                  <a:lnTo>
                    <a:pt x="1672169" y="2159066"/>
                  </a:lnTo>
                  <a:lnTo>
                    <a:pt x="1714596" y="2123566"/>
                  </a:lnTo>
                  <a:lnTo>
                    <a:pt x="1731127" y="2115165"/>
                  </a:lnTo>
                  <a:cubicBezTo>
                    <a:pt x="1738116" y="2112836"/>
                    <a:pt x="1745105" y="2117495"/>
                    <a:pt x="1752094" y="2115165"/>
                  </a:cubicBezTo>
                  <a:cubicBezTo>
                    <a:pt x="1761412" y="2112836"/>
                    <a:pt x="1773060" y="2101189"/>
                    <a:pt x="1787038" y="2094200"/>
                  </a:cubicBezTo>
                  <a:cubicBezTo>
                    <a:pt x="1798686" y="2087212"/>
                    <a:pt x="1808004" y="2080223"/>
                    <a:pt x="1821982" y="2070905"/>
                  </a:cubicBezTo>
                  <a:cubicBezTo>
                    <a:pt x="1821982" y="2075564"/>
                    <a:pt x="1817323" y="2075564"/>
                    <a:pt x="1819652" y="2082553"/>
                  </a:cubicBezTo>
                  <a:cubicBezTo>
                    <a:pt x="1821982" y="2084882"/>
                    <a:pt x="1835959" y="2084882"/>
                    <a:pt x="1838289" y="2082553"/>
                  </a:cubicBezTo>
                  <a:cubicBezTo>
                    <a:pt x="1835959" y="2075564"/>
                    <a:pt x="1835959" y="2068576"/>
                    <a:pt x="1835959" y="2061587"/>
                  </a:cubicBezTo>
                  <a:cubicBezTo>
                    <a:pt x="1842948" y="2056929"/>
                    <a:pt x="1849937" y="2040622"/>
                    <a:pt x="1863915" y="2049940"/>
                  </a:cubicBezTo>
                  <a:cubicBezTo>
                    <a:pt x="1866244" y="2042952"/>
                    <a:pt x="1873233" y="2040622"/>
                    <a:pt x="1873233" y="2031304"/>
                  </a:cubicBezTo>
                  <a:cubicBezTo>
                    <a:pt x="1896529" y="2028975"/>
                    <a:pt x="1887211" y="2005680"/>
                    <a:pt x="1912836" y="2005680"/>
                  </a:cubicBezTo>
                  <a:cubicBezTo>
                    <a:pt x="1917495" y="2012668"/>
                    <a:pt x="1919825" y="2019657"/>
                    <a:pt x="1926814" y="2019657"/>
                  </a:cubicBezTo>
                  <a:cubicBezTo>
                    <a:pt x="1933803" y="2021986"/>
                    <a:pt x="1931473" y="2012668"/>
                    <a:pt x="1936132" y="2010339"/>
                  </a:cubicBezTo>
                  <a:cubicBezTo>
                    <a:pt x="1938462" y="2003351"/>
                    <a:pt x="1931473" y="2005680"/>
                    <a:pt x="1933803" y="1998692"/>
                  </a:cubicBezTo>
                  <a:cubicBezTo>
                    <a:pt x="1947780" y="1977726"/>
                    <a:pt x="1971076" y="1966079"/>
                    <a:pt x="1985054" y="1949773"/>
                  </a:cubicBezTo>
                  <a:cubicBezTo>
                    <a:pt x="1982724" y="1949773"/>
                    <a:pt x="1980395" y="1949773"/>
                    <a:pt x="1980395" y="1947443"/>
                  </a:cubicBezTo>
                  <a:cubicBezTo>
                    <a:pt x="1973406" y="1952102"/>
                    <a:pt x="1966417" y="1966079"/>
                    <a:pt x="1954769" y="1961420"/>
                  </a:cubicBezTo>
                  <a:cubicBezTo>
                    <a:pt x="1957099" y="1956761"/>
                    <a:pt x="1961758" y="1956761"/>
                    <a:pt x="1964087" y="1954432"/>
                  </a:cubicBezTo>
                  <a:cubicBezTo>
                    <a:pt x="1957099" y="1952102"/>
                    <a:pt x="1959428" y="1940455"/>
                    <a:pt x="1954769" y="1938125"/>
                  </a:cubicBezTo>
                  <a:cubicBezTo>
                    <a:pt x="1957099" y="1933466"/>
                    <a:pt x="1957099" y="1926478"/>
                    <a:pt x="1964087" y="1926478"/>
                  </a:cubicBezTo>
                  <a:cubicBezTo>
                    <a:pt x="1961758" y="1910171"/>
                    <a:pt x="1973406" y="1910171"/>
                    <a:pt x="1975735" y="1900854"/>
                  </a:cubicBezTo>
                  <a:cubicBezTo>
                    <a:pt x="1959428" y="1893865"/>
                    <a:pt x="1943121" y="1924148"/>
                    <a:pt x="1931473" y="1912501"/>
                  </a:cubicBezTo>
                  <a:cubicBezTo>
                    <a:pt x="1924484" y="1910171"/>
                    <a:pt x="1926814" y="1919489"/>
                    <a:pt x="1919825" y="1917160"/>
                  </a:cubicBezTo>
                  <a:cubicBezTo>
                    <a:pt x="1919825" y="1910171"/>
                    <a:pt x="1926814" y="1912501"/>
                    <a:pt x="1926814" y="1903183"/>
                  </a:cubicBezTo>
                  <a:cubicBezTo>
                    <a:pt x="1910507" y="1900854"/>
                    <a:pt x="1917495" y="1924148"/>
                    <a:pt x="1908177" y="1933466"/>
                  </a:cubicBezTo>
                  <a:cubicBezTo>
                    <a:pt x="1912836" y="1938125"/>
                    <a:pt x="1915166" y="1926478"/>
                    <a:pt x="1924484" y="1928807"/>
                  </a:cubicBezTo>
                  <a:cubicBezTo>
                    <a:pt x="1912836" y="1940455"/>
                    <a:pt x="1912836" y="1959090"/>
                    <a:pt x="1896529" y="1966079"/>
                  </a:cubicBezTo>
                  <a:cubicBezTo>
                    <a:pt x="1901188" y="1956761"/>
                    <a:pt x="1905847" y="1945114"/>
                    <a:pt x="1898859" y="1935796"/>
                  </a:cubicBezTo>
                  <a:lnTo>
                    <a:pt x="1895817" y="1937895"/>
                  </a:lnTo>
                  <a:lnTo>
                    <a:pt x="1938216" y="1836506"/>
                  </a:lnTo>
                  <a:lnTo>
                    <a:pt x="1945451" y="1844946"/>
                  </a:lnTo>
                  <a:cubicBezTo>
                    <a:pt x="1952439" y="1837958"/>
                    <a:pt x="1954769" y="1826310"/>
                    <a:pt x="1966417" y="1826310"/>
                  </a:cubicBezTo>
                  <a:cubicBezTo>
                    <a:pt x="1966417" y="1833299"/>
                    <a:pt x="1966417" y="1837958"/>
                    <a:pt x="1964087" y="1840287"/>
                  </a:cubicBezTo>
                  <a:cubicBezTo>
                    <a:pt x="1971076" y="1844946"/>
                    <a:pt x="1968747" y="1847276"/>
                    <a:pt x="1966417" y="1854264"/>
                  </a:cubicBezTo>
                  <a:cubicBezTo>
                    <a:pt x="1982724" y="1854264"/>
                    <a:pt x="1980395" y="1816992"/>
                    <a:pt x="2001361" y="1814663"/>
                  </a:cubicBezTo>
                  <a:cubicBezTo>
                    <a:pt x="2001361" y="1796027"/>
                    <a:pt x="2008350" y="1791368"/>
                    <a:pt x="2013009" y="1777391"/>
                  </a:cubicBezTo>
                  <a:cubicBezTo>
                    <a:pt x="2010679" y="1772732"/>
                    <a:pt x="2006020" y="1772732"/>
                    <a:pt x="2003691" y="1770403"/>
                  </a:cubicBezTo>
                  <a:cubicBezTo>
                    <a:pt x="2010679" y="1754096"/>
                    <a:pt x="2019998" y="1737790"/>
                    <a:pt x="2024657" y="1719154"/>
                  </a:cubicBezTo>
                  <a:cubicBezTo>
                    <a:pt x="2029316" y="1719154"/>
                    <a:pt x="2031646" y="1719154"/>
                    <a:pt x="2036305" y="1721484"/>
                  </a:cubicBezTo>
                  <a:cubicBezTo>
                    <a:pt x="2031646" y="1742449"/>
                    <a:pt x="2019998" y="1747108"/>
                    <a:pt x="2017668" y="1768073"/>
                  </a:cubicBezTo>
                  <a:cubicBezTo>
                    <a:pt x="2017668" y="1770403"/>
                    <a:pt x="2022327" y="1763414"/>
                    <a:pt x="2024657" y="1768073"/>
                  </a:cubicBezTo>
                  <a:cubicBezTo>
                    <a:pt x="2033975" y="1763414"/>
                    <a:pt x="2036305" y="1754096"/>
                    <a:pt x="2045623" y="1749437"/>
                  </a:cubicBezTo>
                  <a:cubicBezTo>
                    <a:pt x="2043294" y="1702848"/>
                    <a:pt x="2054942" y="1660917"/>
                    <a:pt x="2082897" y="1637623"/>
                  </a:cubicBezTo>
                  <a:cubicBezTo>
                    <a:pt x="2085227" y="1621316"/>
                    <a:pt x="2085227" y="1600351"/>
                    <a:pt x="2099204" y="1595692"/>
                  </a:cubicBezTo>
                  <a:cubicBezTo>
                    <a:pt x="2106193" y="1558420"/>
                    <a:pt x="2120171" y="1511831"/>
                    <a:pt x="2124830" y="1467571"/>
                  </a:cubicBezTo>
                  <a:cubicBezTo>
                    <a:pt x="2122500" y="1460582"/>
                    <a:pt x="2131819" y="1465241"/>
                    <a:pt x="2129489" y="1455923"/>
                  </a:cubicBezTo>
                  <a:cubicBezTo>
                    <a:pt x="2124830" y="1448935"/>
                    <a:pt x="2120171" y="1439617"/>
                    <a:pt x="2117841" y="1425640"/>
                  </a:cubicBezTo>
                  <a:cubicBezTo>
                    <a:pt x="2131819" y="1427387"/>
                    <a:pt x="2127451" y="1410790"/>
                    <a:pt x="2121445" y="1400416"/>
                  </a:cubicBezTo>
                  <a:lnTo>
                    <a:pt x="2120876" y="1399708"/>
                  </a:lnTo>
                  <a:lnTo>
                    <a:pt x="2147354" y="1336392"/>
                  </a:lnTo>
                  <a:lnTo>
                    <a:pt x="2150455" y="1341779"/>
                  </a:lnTo>
                  <a:cubicBezTo>
                    <a:pt x="2157444" y="1379051"/>
                    <a:pt x="2143467" y="1418652"/>
                    <a:pt x="2148126" y="1462912"/>
                  </a:cubicBezTo>
                  <a:cubicBezTo>
                    <a:pt x="2158609" y="1464659"/>
                    <a:pt x="2153368" y="1448061"/>
                    <a:pt x="2155006" y="1439653"/>
                  </a:cubicBezTo>
                  <a:lnTo>
                    <a:pt x="2159454" y="1435274"/>
                  </a:lnTo>
                  <a:lnTo>
                    <a:pt x="2157444" y="1441947"/>
                  </a:lnTo>
                  <a:cubicBezTo>
                    <a:pt x="2159774" y="1439617"/>
                    <a:pt x="2162103" y="1439617"/>
                    <a:pt x="2159774" y="1434958"/>
                  </a:cubicBezTo>
                  <a:lnTo>
                    <a:pt x="2159454" y="1435274"/>
                  </a:lnTo>
                  <a:lnTo>
                    <a:pt x="2169930" y="1400489"/>
                  </a:lnTo>
                  <a:cubicBezTo>
                    <a:pt x="2172077" y="1385821"/>
                    <a:pt x="2172441" y="1370461"/>
                    <a:pt x="2171713" y="1354882"/>
                  </a:cubicBezTo>
                  <a:lnTo>
                    <a:pt x="2164132" y="1296270"/>
                  </a:lnTo>
                  <a:lnTo>
                    <a:pt x="2166021" y="1291753"/>
                  </a:lnTo>
                  <a:lnTo>
                    <a:pt x="2161818" y="1278380"/>
                  </a:lnTo>
                  <a:lnTo>
                    <a:pt x="2159774" y="1262577"/>
                  </a:lnTo>
                  <a:lnTo>
                    <a:pt x="2157550" y="1264800"/>
                  </a:lnTo>
                  <a:lnTo>
                    <a:pt x="2140263" y="1209795"/>
                  </a:lnTo>
                  <a:lnTo>
                    <a:pt x="2140846" y="1197060"/>
                  </a:lnTo>
                  <a:cubicBezTo>
                    <a:pt x="2138808" y="1183957"/>
                    <a:pt x="2134148" y="1171727"/>
                    <a:pt x="2127159" y="1157750"/>
                  </a:cubicBezTo>
                  <a:lnTo>
                    <a:pt x="2126471" y="1165911"/>
                  </a:lnTo>
                  <a:lnTo>
                    <a:pt x="2026321" y="847253"/>
                  </a:lnTo>
                  <a:lnTo>
                    <a:pt x="1671694" y="623278"/>
                  </a:lnTo>
                  <a:lnTo>
                    <a:pt x="1672305" y="620223"/>
                  </a:lnTo>
                  <a:cubicBezTo>
                    <a:pt x="1674052" y="618476"/>
                    <a:pt x="1676382" y="617312"/>
                    <a:pt x="1677546" y="614982"/>
                  </a:cubicBezTo>
                  <a:cubicBezTo>
                    <a:pt x="1677546" y="591687"/>
                    <a:pt x="1628625" y="596346"/>
                    <a:pt x="1626295" y="575381"/>
                  </a:cubicBezTo>
                  <a:cubicBezTo>
                    <a:pt x="1619306" y="575381"/>
                    <a:pt x="1614647" y="577710"/>
                    <a:pt x="1609988" y="580040"/>
                  </a:cubicBezTo>
                  <a:cubicBezTo>
                    <a:pt x="1628625" y="589358"/>
                    <a:pt x="1647262" y="601005"/>
                    <a:pt x="1656580" y="612653"/>
                  </a:cubicBezTo>
                  <a:lnTo>
                    <a:pt x="1653571" y="611832"/>
                  </a:lnTo>
                  <a:lnTo>
                    <a:pt x="1543721" y="542453"/>
                  </a:lnTo>
                  <a:lnTo>
                    <a:pt x="1023021" y="491653"/>
                  </a:lnTo>
                  <a:lnTo>
                    <a:pt x="451521" y="644053"/>
                  </a:lnTo>
                  <a:lnTo>
                    <a:pt x="336836" y="711133"/>
                  </a:lnTo>
                  <a:lnTo>
                    <a:pt x="338026" y="698843"/>
                  </a:lnTo>
                  <a:lnTo>
                    <a:pt x="324282" y="718476"/>
                  </a:lnTo>
                  <a:lnTo>
                    <a:pt x="0" y="908150"/>
                  </a:lnTo>
                  <a:lnTo>
                    <a:pt x="11882" y="882872"/>
                  </a:lnTo>
                  <a:cubicBezTo>
                    <a:pt x="30519" y="878213"/>
                    <a:pt x="37507" y="845600"/>
                    <a:pt x="49155" y="826964"/>
                  </a:cubicBezTo>
                  <a:cubicBezTo>
                    <a:pt x="53815" y="831623"/>
                    <a:pt x="53815" y="824635"/>
                    <a:pt x="58474" y="824635"/>
                  </a:cubicBezTo>
                  <a:cubicBezTo>
                    <a:pt x="51485" y="803670"/>
                    <a:pt x="63133" y="789693"/>
                    <a:pt x="60803" y="775716"/>
                  </a:cubicBezTo>
                  <a:cubicBezTo>
                    <a:pt x="44496" y="801340"/>
                    <a:pt x="39837" y="843271"/>
                    <a:pt x="18871" y="861907"/>
                  </a:cubicBezTo>
                  <a:cubicBezTo>
                    <a:pt x="23530" y="850259"/>
                    <a:pt x="21200" y="836282"/>
                    <a:pt x="32848" y="836282"/>
                  </a:cubicBezTo>
                  <a:cubicBezTo>
                    <a:pt x="32848" y="833953"/>
                    <a:pt x="30519" y="833953"/>
                    <a:pt x="30519" y="831623"/>
                  </a:cubicBezTo>
                  <a:cubicBezTo>
                    <a:pt x="25859" y="831623"/>
                    <a:pt x="25859" y="838612"/>
                    <a:pt x="23530" y="840941"/>
                  </a:cubicBezTo>
                  <a:cubicBezTo>
                    <a:pt x="16541" y="836282"/>
                    <a:pt x="21200" y="817647"/>
                    <a:pt x="28189" y="812988"/>
                  </a:cubicBezTo>
                  <a:cubicBezTo>
                    <a:pt x="23530" y="785034"/>
                    <a:pt x="42167" y="782704"/>
                    <a:pt x="44496" y="761739"/>
                  </a:cubicBezTo>
                  <a:cubicBezTo>
                    <a:pt x="46826" y="764069"/>
                    <a:pt x="46826" y="761739"/>
                    <a:pt x="49155" y="761739"/>
                  </a:cubicBezTo>
                  <a:cubicBezTo>
                    <a:pt x="44496" y="747762"/>
                    <a:pt x="51485" y="733785"/>
                    <a:pt x="58474" y="729126"/>
                  </a:cubicBezTo>
                  <a:cubicBezTo>
                    <a:pt x="49155" y="715150"/>
                    <a:pt x="63133" y="696514"/>
                    <a:pt x="74781" y="694184"/>
                  </a:cubicBezTo>
                  <a:cubicBezTo>
                    <a:pt x="79440" y="696514"/>
                    <a:pt x="81770" y="701173"/>
                    <a:pt x="84099" y="705832"/>
                  </a:cubicBezTo>
                  <a:cubicBezTo>
                    <a:pt x="88759" y="703502"/>
                    <a:pt x="93418" y="701173"/>
                    <a:pt x="98077" y="698843"/>
                  </a:cubicBezTo>
                  <a:cubicBezTo>
                    <a:pt x="100407" y="691855"/>
                    <a:pt x="93418" y="689525"/>
                    <a:pt x="100407" y="684866"/>
                  </a:cubicBezTo>
                  <a:cubicBezTo>
                    <a:pt x="98077" y="682537"/>
                    <a:pt x="93418" y="682537"/>
                    <a:pt x="91088" y="677878"/>
                  </a:cubicBezTo>
                  <a:cubicBezTo>
                    <a:pt x="93418" y="668560"/>
                    <a:pt x="98077" y="652254"/>
                    <a:pt x="105066" y="656913"/>
                  </a:cubicBezTo>
                  <a:cubicBezTo>
                    <a:pt x="102736" y="666231"/>
                    <a:pt x="105066" y="670890"/>
                    <a:pt x="112055" y="675548"/>
                  </a:cubicBezTo>
                  <a:cubicBezTo>
                    <a:pt x="105066" y="708161"/>
                    <a:pt x="81770" y="736115"/>
                    <a:pt x="77111" y="766398"/>
                  </a:cubicBezTo>
                  <a:cubicBezTo>
                    <a:pt x="93418" y="761739"/>
                    <a:pt x="86429" y="736115"/>
                    <a:pt x="105066" y="733785"/>
                  </a:cubicBezTo>
                  <a:cubicBezTo>
                    <a:pt x="98077" y="703502"/>
                    <a:pt x="119043" y="689525"/>
                    <a:pt x="126032" y="663901"/>
                  </a:cubicBezTo>
                  <a:cubicBezTo>
                    <a:pt x="126032" y="659242"/>
                    <a:pt x="126032" y="659242"/>
                    <a:pt x="121373" y="659242"/>
                  </a:cubicBezTo>
                  <a:cubicBezTo>
                    <a:pt x="126032" y="652254"/>
                    <a:pt x="119043" y="645265"/>
                    <a:pt x="126032" y="645265"/>
                  </a:cubicBezTo>
                  <a:cubicBezTo>
                    <a:pt x="123703" y="638277"/>
                    <a:pt x="119043" y="640606"/>
                    <a:pt x="114384" y="638277"/>
                  </a:cubicBezTo>
                  <a:cubicBezTo>
                    <a:pt x="123703" y="624300"/>
                    <a:pt x="133021" y="619641"/>
                    <a:pt x="137680" y="601005"/>
                  </a:cubicBezTo>
                  <a:cubicBezTo>
                    <a:pt x="137680" y="598676"/>
                    <a:pt x="135351" y="598676"/>
                    <a:pt x="135351" y="596346"/>
                  </a:cubicBezTo>
                  <a:cubicBezTo>
                    <a:pt x="126032" y="596346"/>
                    <a:pt x="126032" y="612653"/>
                    <a:pt x="119043" y="607994"/>
                  </a:cubicBezTo>
                  <a:cubicBezTo>
                    <a:pt x="119043" y="582369"/>
                    <a:pt x="142339" y="591687"/>
                    <a:pt x="144669" y="573051"/>
                  </a:cubicBezTo>
                  <a:lnTo>
                    <a:pt x="149160" y="571929"/>
                  </a:lnTo>
                  <a:lnTo>
                    <a:pt x="149328" y="573051"/>
                  </a:lnTo>
                  <a:cubicBezTo>
                    <a:pt x="149328" y="570722"/>
                    <a:pt x="151658" y="568392"/>
                    <a:pt x="153987" y="570722"/>
                  </a:cubicBezTo>
                  <a:lnTo>
                    <a:pt x="149160" y="571929"/>
                  </a:lnTo>
                  <a:lnTo>
                    <a:pt x="147763" y="562642"/>
                  </a:lnTo>
                  <a:cubicBezTo>
                    <a:pt x="150493" y="552377"/>
                    <a:pt x="162723" y="542768"/>
                    <a:pt x="153987" y="535780"/>
                  </a:cubicBezTo>
                  <a:cubicBezTo>
                    <a:pt x="160976" y="514815"/>
                    <a:pt x="174954" y="498508"/>
                    <a:pt x="186602" y="479872"/>
                  </a:cubicBezTo>
                  <a:cubicBezTo>
                    <a:pt x="191261" y="489190"/>
                    <a:pt x="177283" y="493849"/>
                    <a:pt x="179613" y="505497"/>
                  </a:cubicBezTo>
                  <a:cubicBezTo>
                    <a:pt x="191261" y="503167"/>
                    <a:pt x="198250" y="477543"/>
                    <a:pt x="212227" y="470554"/>
                  </a:cubicBezTo>
                  <a:cubicBezTo>
                    <a:pt x="212227" y="465896"/>
                    <a:pt x="209898" y="461237"/>
                    <a:pt x="202909" y="463566"/>
                  </a:cubicBezTo>
                  <a:cubicBezTo>
                    <a:pt x="207568" y="451919"/>
                    <a:pt x="219216" y="442601"/>
                    <a:pt x="228535" y="447260"/>
                  </a:cubicBezTo>
                  <a:cubicBezTo>
                    <a:pt x="230864" y="444930"/>
                    <a:pt x="228535" y="440271"/>
                    <a:pt x="233194" y="435612"/>
                  </a:cubicBezTo>
                  <a:cubicBezTo>
                    <a:pt x="230864" y="430953"/>
                    <a:pt x="228535" y="437942"/>
                    <a:pt x="226205" y="435612"/>
                  </a:cubicBezTo>
                  <a:cubicBezTo>
                    <a:pt x="226205" y="416976"/>
                    <a:pt x="256490" y="416976"/>
                    <a:pt x="249501" y="405329"/>
                  </a:cubicBezTo>
                  <a:cubicBezTo>
                    <a:pt x="277456" y="363399"/>
                    <a:pt x="312400" y="330786"/>
                    <a:pt x="340355" y="291185"/>
                  </a:cubicBezTo>
                  <a:cubicBezTo>
                    <a:pt x="347344" y="291185"/>
                    <a:pt x="347344" y="284196"/>
                    <a:pt x="356663" y="286526"/>
                  </a:cubicBezTo>
                  <a:cubicBezTo>
                    <a:pt x="365981" y="256243"/>
                    <a:pt x="391607" y="246925"/>
                    <a:pt x="410243" y="221300"/>
                  </a:cubicBezTo>
                  <a:cubicBezTo>
                    <a:pt x="410243" y="218971"/>
                    <a:pt x="407914" y="218971"/>
                    <a:pt x="405584" y="216641"/>
                  </a:cubicBezTo>
                  <a:cubicBezTo>
                    <a:pt x="412573" y="202665"/>
                    <a:pt x="428880" y="207324"/>
                    <a:pt x="442858" y="200335"/>
                  </a:cubicBezTo>
                  <a:cubicBezTo>
                    <a:pt x="442858" y="198006"/>
                    <a:pt x="442858" y="195676"/>
                    <a:pt x="440528" y="195676"/>
                  </a:cubicBezTo>
                  <a:cubicBezTo>
                    <a:pt x="459165" y="172381"/>
                    <a:pt x="491780" y="165393"/>
                    <a:pt x="503428" y="132780"/>
                  </a:cubicBezTo>
                  <a:cubicBezTo>
                    <a:pt x="566327" y="107156"/>
                    <a:pt x="608260" y="60566"/>
                    <a:pt x="673488" y="34942"/>
                  </a:cubicBezTo>
                  <a:close/>
                  <a:moveTo>
                    <a:pt x="1202308" y="25624"/>
                  </a:moveTo>
                  <a:cubicBezTo>
                    <a:pt x="1199978" y="30283"/>
                    <a:pt x="1192989" y="32613"/>
                    <a:pt x="1186001" y="32613"/>
                  </a:cubicBezTo>
                  <a:cubicBezTo>
                    <a:pt x="1188330" y="27954"/>
                    <a:pt x="1197649" y="27954"/>
                    <a:pt x="1202308" y="25624"/>
                  </a:cubicBezTo>
                  <a:close/>
                  <a:moveTo>
                    <a:pt x="710762" y="18636"/>
                  </a:moveTo>
                  <a:cubicBezTo>
                    <a:pt x="713092" y="18636"/>
                    <a:pt x="710762" y="27954"/>
                    <a:pt x="708432" y="32613"/>
                  </a:cubicBezTo>
                  <a:cubicBezTo>
                    <a:pt x="701444" y="32613"/>
                    <a:pt x="696784" y="30283"/>
                    <a:pt x="696784" y="23295"/>
                  </a:cubicBezTo>
                  <a:cubicBezTo>
                    <a:pt x="703773" y="23295"/>
                    <a:pt x="706103" y="18636"/>
                    <a:pt x="710762" y="18636"/>
                  </a:cubicBezTo>
                  <a:close/>
                  <a:moveTo>
                    <a:pt x="757354" y="0"/>
                  </a:moveTo>
                  <a:cubicBezTo>
                    <a:pt x="755024" y="6989"/>
                    <a:pt x="736388" y="11647"/>
                    <a:pt x="724740" y="16306"/>
                  </a:cubicBezTo>
                  <a:cubicBezTo>
                    <a:pt x="729399" y="4659"/>
                    <a:pt x="748036" y="6989"/>
                    <a:pt x="7573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墨迹4"/>
            <p:cNvSpPr/>
            <p:nvPr/>
          </p:nvSpPr>
          <p:spPr bwMode="auto">
            <a:xfrm rot="18023107">
              <a:off x="5299565" y="2925865"/>
              <a:ext cx="3154030" cy="3021314"/>
            </a:xfrm>
            <a:custGeom>
              <a:avLst/>
              <a:gdLst>
                <a:gd name="connsiteX0" fmla="*/ 18213 w 3154030"/>
                <a:gd name="connsiteY0" fmla="*/ 2073588 h 3021314"/>
                <a:gd name="connsiteX1" fmla="*/ 20815 w 3154030"/>
                <a:gd name="connsiteY1" fmla="*/ 2094402 h 3021314"/>
                <a:gd name="connsiteX2" fmla="*/ 10408 w 3154030"/>
                <a:gd name="connsiteY2" fmla="*/ 2081393 h 3021314"/>
                <a:gd name="connsiteX3" fmla="*/ 10408 w 3154030"/>
                <a:gd name="connsiteY3" fmla="*/ 2068384 h 3021314"/>
                <a:gd name="connsiteX4" fmla="*/ 18213 w 3154030"/>
                <a:gd name="connsiteY4" fmla="*/ 2073588 h 3021314"/>
                <a:gd name="connsiteX5" fmla="*/ 169447 w 3154030"/>
                <a:gd name="connsiteY5" fmla="*/ 2227741 h 3021314"/>
                <a:gd name="connsiteX6" fmla="*/ 171724 w 3154030"/>
                <a:gd name="connsiteY6" fmla="*/ 2237498 h 3021314"/>
                <a:gd name="connsiteX7" fmla="*/ 161317 w 3154030"/>
                <a:gd name="connsiteY7" fmla="*/ 2221887 h 3021314"/>
                <a:gd name="connsiteX8" fmla="*/ 169447 w 3154030"/>
                <a:gd name="connsiteY8" fmla="*/ 2227741 h 3021314"/>
                <a:gd name="connsiteX9" fmla="*/ 135298 w 3154030"/>
                <a:gd name="connsiteY9" fmla="*/ 2089198 h 3021314"/>
                <a:gd name="connsiteX10" fmla="*/ 124890 w 3154030"/>
                <a:gd name="connsiteY10" fmla="*/ 2089198 h 3021314"/>
                <a:gd name="connsiteX11" fmla="*/ 135298 w 3154030"/>
                <a:gd name="connsiteY11" fmla="*/ 2099605 h 3021314"/>
                <a:gd name="connsiteX12" fmla="*/ 135298 w 3154030"/>
                <a:gd name="connsiteY12" fmla="*/ 2089198 h 3021314"/>
                <a:gd name="connsiteX13" fmla="*/ 143429 w 3154030"/>
                <a:gd name="connsiteY13" fmla="*/ 2097979 h 3021314"/>
                <a:gd name="connsiteX14" fmla="*/ 135298 w 3154030"/>
                <a:gd name="connsiteY14" fmla="*/ 2097004 h 3021314"/>
                <a:gd name="connsiteX15" fmla="*/ 145705 w 3154030"/>
                <a:gd name="connsiteY15" fmla="*/ 2104809 h 3021314"/>
                <a:gd name="connsiteX16" fmla="*/ 143429 w 3154030"/>
                <a:gd name="connsiteY16" fmla="*/ 2097979 h 3021314"/>
                <a:gd name="connsiteX17" fmla="*/ 127492 w 3154030"/>
                <a:gd name="connsiteY17" fmla="*/ 2065783 h 3021314"/>
                <a:gd name="connsiteX18" fmla="*/ 124891 w 3154030"/>
                <a:gd name="connsiteY18" fmla="*/ 2076190 h 3021314"/>
                <a:gd name="connsiteX19" fmla="*/ 117085 w 3154030"/>
                <a:gd name="connsiteY19" fmla="*/ 2063181 h 3021314"/>
                <a:gd name="connsiteX20" fmla="*/ 127492 w 3154030"/>
                <a:gd name="connsiteY20" fmla="*/ 2065783 h 3021314"/>
                <a:gd name="connsiteX21" fmla="*/ 112206 w 3154030"/>
                <a:gd name="connsiteY21" fmla="*/ 2037814 h 3021314"/>
                <a:gd name="connsiteX22" fmla="*/ 117085 w 3154030"/>
                <a:gd name="connsiteY22" fmla="*/ 2052774 h 3021314"/>
                <a:gd name="connsiteX23" fmla="*/ 104075 w 3154030"/>
                <a:gd name="connsiteY23" fmla="*/ 2044969 h 3021314"/>
                <a:gd name="connsiteX24" fmla="*/ 101473 w 3154030"/>
                <a:gd name="connsiteY24" fmla="*/ 2026757 h 3021314"/>
                <a:gd name="connsiteX25" fmla="*/ 112206 w 3154030"/>
                <a:gd name="connsiteY25" fmla="*/ 2037814 h 3021314"/>
                <a:gd name="connsiteX26" fmla="*/ 161317 w 3154030"/>
                <a:gd name="connsiteY26" fmla="*/ 2115216 h 3021314"/>
                <a:gd name="connsiteX27" fmla="*/ 132696 w 3154030"/>
                <a:gd name="connsiteY27" fmla="*/ 2102207 h 3021314"/>
                <a:gd name="connsiteX28" fmla="*/ 127492 w 3154030"/>
                <a:gd name="connsiteY28" fmla="*/ 2110013 h 3021314"/>
                <a:gd name="connsiteX29" fmla="*/ 130094 w 3154030"/>
                <a:gd name="connsiteY29" fmla="*/ 2099606 h 3021314"/>
                <a:gd name="connsiteX30" fmla="*/ 127492 w 3154030"/>
                <a:gd name="connsiteY30" fmla="*/ 2097004 h 3021314"/>
                <a:gd name="connsiteX31" fmla="*/ 111881 w 3154030"/>
                <a:gd name="connsiteY31" fmla="*/ 2081393 h 3021314"/>
                <a:gd name="connsiteX32" fmla="*/ 122288 w 3154030"/>
                <a:gd name="connsiteY32" fmla="*/ 2076189 h 3021314"/>
                <a:gd name="connsiteX33" fmla="*/ 122289 w 3154030"/>
                <a:gd name="connsiteY33" fmla="*/ 2083995 h 3021314"/>
                <a:gd name="connsiteX34" fmla="*/ 153511 w 3154030"/>
                <a:gd name="connsiteY34" fmla="*/ 2107411 h 3021314"/>
                <a:gd name="connsiteX35" fmla="*/ 148307 w 3154030"/>
                <a:gd name="connsiteY35" fmla="*/ 2094402 h 3021314"/>
                <a:gd name="connsiteX36" fmla="*/ 161317 w 3154030"/>
                <a:gd name="connsiteY36" fmla="*/ 2115216 h 3021314"/>
                <a:gd name="connsiteX37" fmla="*/ 10407 w 3154030"/>
                <a:gd name="connsiteY37" fmla="*/ 1763981 h 3021314"/>
                <a:gd name="connsiteX38" fmla="*/ 10407 w 3154030"/>
                <a:gd name="connsiteY38" fmla="*/ 1784795 h 3021314"/>
                <a:gd name="connsiteX39" fmla="*/ 10407 w 3154030"/>
                <a:gd name="connsiteY39" fmla="*/ 1763981 h 3021314"/>
                <a:gd name="connsiteX40" fmla="*/ 239373 w 3154030"/>
                <a:gd name="connsiteY40" fmla="*/ 2154242 h 3021314"/>
                <a:gd name="connsiteX41" fmla="*/ 228965 w 3154030"/>
                <a:gd name="connsiteY41" fmla="*/ 2164649 h 3021314"/>
                <a:gd name="connsiteX42" fmla="*/ 226364 w 3154030"/>
                <a:gd name="connsiteY42" fmla="*/ 2146437 h 3021314"/>
                <a:gd name="connsiteX43" fmla="*/ 210752 w 3154030"/>
                <a:gd name="connsiteY43" fmla="*/ 2112614 h 3021314"/>
                <a:gd name="connsiteX44" fmla="*/ 239373 w 3154030"/>
                <a:gd name="connsiteY44" fmla="*/ 2154242 h 3021314"/>
                <a:gd name="connsiteX45" fmla="*/ 177904 w 3154030"/>
                <a:gd name="connsiteY45" fmla="*/ 2043018 h 3021314"/>
                <a:gd name="connsiteX46" fmla="*/ 184733 w 3154030"/>
                <a:gd name="connsiteY46" fmla="*/ 2057978 h 3021314"/>
                <a:gd name="connsiteX47" fmla="*/ 169122 w 3154030"/>
                <a:gd name="connsiteY47" fmla="*/ 2031960 h 3021314"/>
                <a:gd name="connsiteX48" fmla="*/ 177904 w 3154030"/>
                <a:gd name="connsiteY48" fmla="*/ 2043018 h 3021314"/>
                <a:gd name="connsiteX49" fmla="*/ 13010 w 3154030"/>
                <a:gd name="connsiteY49" fmla="*/ 1730158 h 3021314"/>
                <a:gd name="connsiteX50" fmla="*/ 0 w 3154030"/>
                <a:gd name="connsiteY50" fmla="*/ 1730158 h 3021314"/>
                <a:gd name="connsiteX51" fmla="*/ 0 w 3154030"/>
                <a:gd name="connsiteY51" fmla="*/ 1709344 h 3021314"/>
                <a:gd name="connsiteX52" fmla="*/ 13010 w 3154030"/>
                <a:gd name="connsiteY52" fmla="*/ 1730158 h 3021314"/>
                <a:gd name="connsiteX53" fmla="*/ 18172 w 3154030"/>
                <a:gd name="connsiteY53" fmla="*/ 1734833 h 3021314"/>
                <a:gd name="connsiteX54" fmla="*/ 15611 w 3154030"/>
                <a:gd name="connsiteY54" fmla="*/ 1748370 h 3021314"/>
                <a:gd name="connsiteX55" fmla="*/ 13010 w 3154030"/>
                <a:gd name="connsiteY55" fmla="*/ 1732760 h 3021314"/>
                <a:gd name="connsiteX56" fmla="*/ 15611 w 3154030"/>
                <a:gd name="connsiteY56" fmla="*/ 1737963 h 3021314"/>
                <a:gd name="connsiteX57" fmla="*/ 18172 w 3154030"/>
                <a:gd name="connsiteY57" fmla="*/ 1734833 h 3021314"/>
                <a:gd name="connsiteX58" fmla="*/ 278727 w 3154030"/>
                <a:gd name="connsiteY58" fmla="*/ 2177983 h 3021314"/>
                <a:gd name="connsiteX59" fmla="*/ 281003 w 3154030"/>
                <a:gd name="connsiteY59" fmla="*/ 2185463 h 3021314"/>
                <a:gd name="connsiteX60" fmla="*/ 273198 w 3154030"/>
                <a:gd name="connsiteY60" fmla="*/ 2185463 h 3021314"/>
                <a:gd name="connsiteX61" fmla="*/ 270595 w 3154030"/>
                <a:gd name="connsiteY61" fmla="*/ 2172454 h 3021314"/>
                <a:gd name="connsiteX62" fmla="*/ 278727 w 3154030"/>
                <a:gd name="connsiteY62" fmla="*/ 2177983 h 3021314"/>
                <a:gd name="connsiteX63" fmla="*/ 50411 w 3154030"/>
                <a:gd name="connsiteY63" fmla="*/ 1773087 h 3021314"/>
                <a:gd name="connsiteX64" fmla="*/ 49436 w 3154030"/>
                <a:gd name="connsiteY64" fmla="*/ 1774388 h 3021314"/>
                <a:gd name="connsiteX65" fmla="*/ 44232 w 3154030"/>
                <a:gd name="connsiteY65" fmla="*/ 1771786 h 3021314"/>
                <a:gd name="connsiteX66" fmla="*/ 46834 w 3154030"/>
                <a:gd name="connsiteY66" fmla="*/ 1774388 h 3021314"/>
                <a:gd name="connsiteX67" fmla="*/ 49436 w 3154030"/>
                <a:gd name="connsiteY67" fmla="*/ 1771786 h 3021314"/>
                <a:gd name="connsiteX68" fmla="*/ 50411 w 3154030"/>
                <a:gd name="connsiteY68" fmla="*/ 1773087 h 3021314"/>
                <a:gd name="connsiteX69" fmla="*/ 283605 w 3154030"/>
                <a:gd name="connsiteY69" fmla="*/ 2065783 h 3021314"/>
                <a:gd name="connsiteX70" fmla="*/ 283605 w 3154030"/>
                <a:gd name="connsiteY70" fmla="*/ 2086597 h 3021314"/>
                <a:gd name="connsiteX71" fmla="*/ 273197 w 3154030"/>
                <a:gd name="connsiteY71" fmla="*/ 2057978 h 3021314"/>
                <a:gd name="connsiteX72" fmla="*/ 283605 w 3154030"/>
                <a:gd name="connsiteY72" fmla="*/ 2065783 h 3021314"/>
                <a:gd name="connsiteX73" fmla="*/ 254985 w 3154030"/>
                <a:gd name="connsiteY73" fmla="*/ 2008545 h 3021314"/>
                <a:gd name="connsiteX74" fmla="*/ 257586 w 3154030"/>
                <a:gd name="connsiteY74" fmla="*/ 2024155 h 3021314"/>
                <a:gd name="connsiteX75" fmla="*/ 247179 w 3154030"/>
                <a:gd name="connsiteY75" fmla="*/ 2008544 h 3021314"/>
                <a:gd name="connsiteX76" fmla="*/ 254985 w 3154030"/>
                <a:gd name="connsiteY76" fmla="*/ 2008545 h 3021314"/>
                <a:gd name="connsiteX77" fmla="*/ 155788 w 3154030"/>
                <a:gd name="connsiteY77" fmla="*/ 1831626 h 3021314"/>
                <a:gd name="connsiteX78" fmla="*/ 150909 w 3154030"/>
                <a:gd name="connsiteY78" fmla="*/ 1829024 h 3021314"/>
                <a:gd name="connsiteX79" fmla="*/ 158715 w 3154030"/>
                <a:gd name="connsiteY79" fmla="*/ 1842033 h 3021314"/>
                <a:gd name="connsiteX80" fmla="*/ 155788 w 3154030"/>
                <a:gd name="connsiteY80" fmla="*/ 1831626 h 3021314"/>
                <a:gd name="connsiteX81" fmla="*/ 340847 w 3154030"/>
                <a:gd name="connsiteY81" fmla="*/ 2125623 h 3021314"/>
                <a:gd name="connsiteX82" fmla="*/ 343448 w 3154030"/>
                <a:gd name="connsiteY82" fmla="*/ 2130826 h 3021314"/>
                <a:gd name="connsiteX83" fmla="*/ 333041 w 3154030"/>
                <a:gd name="connsiteY83" fmla="*/ 2125623 h 3021314"/>
                <a:gd name="connsiteX84" fmla="*/ 340847 w 3154030"/>
                <a:gd name="connsiteY84" fmla="*/ 2125623 h 3021314"/>
                <a:gd name="connsiteX85" fmla="*/ 348652 w 3154030"/>
                <a:gd name="connsiteY85" fmla="*/ 2138307 h 3021314"/>
                <a:gd name="connsiteX86" fmla="*/ 348652 w 3154030"/>
                <a:gd name="connsiteY86" fmla="*/ 2146437 h 3021314"/>
                <a:gd name="connsiteX87" fmla="*/ 340846 w 3154030"/>
                <a:gd name="connsiteY87" fmla="*/ 2136030 h 3021314"/>
                <a:gd name="connsiteX88" fmla="*/ 348652 w 3154030"/>
                <a:gd name="connsiteY88" fmla="*/ 2138307 h 3021314"/>
                <a:gd name="connsiteX89" fmla="*/ 482649 w 3154030"/>
                <a:gd name="connsiteY89" fmla="*/ 2344820 h 3021314"/>
                <a:gd name="connsiteX90" fmla="*/ 486551 w 3154030"/>
                <a:gd name="connsiteY90" fmla="*/ 2359780 h 3021314"/>
                <a:gd name="connsiteX91" fmla="*/ 470940 w 3154030"/>
                <a:gd name="connsiteY91" fmla="*/ 2333762 h 3021314"/>
                <a:gd name="connsiteX92" fmla="*/ 482649 w 3154030"/>
                <a:gd name="connsiteY92" fmla="*/ 2344820 h 3021314"/>
                <a:gd name="connsiteX93" fmla="*/ 228966 w 3154030"/>
                <a:gd name="connsiteY93" fmla="*/ 1907077 h 3021314"/>
                <a:gd name="connsiteX94" fmla="*/ 226364 w 3154030"/>
                <a:gd name="connsiteY94" fmla="*/ 1914882 h 3021314"/>
                <a:gd name="connsiteX95" fmla="*/ 228966 w 3154030"/>
                <a:gd name="connsiteY95" fmla="*/ 1920085 h 3021314"/>
                <a:gd name="connsiteX96" fmla="*/ 205548 w 3154030"/>
                <a:gd name="connsiteY96" fmla="*/ 1860245 h 3021314"/>
                <a:gd name="connsiteX97" fmla="*/ 210752 w 3154030"/>
                <a:gd name="connsiteY97" fmla="*/ 1878458 h 3021314"/>
                <a:gd name="connsiteX98" fmla="*/ 205548 w 3154030"/>
                <a:gd name="connsiteY98" fmla="*/ 1860245 h 3021314"/>
                <a:gd name="connsiteX99" fmla="*/ 395486 w 3154030"/>
                <a:gd name="connsiteY99" fmla="*/ 2177658 h 3021314"/>
                <a:gd name="connsiteX100" fmla="*/ 385078 w 3154030"/>
                <a:gd name="connsiteY100" fmla="*/ 2190666 h 3021314"/>
                <a:gd name="connsiteX101" fmla="*/ 395486 w 3154030"/>
                <a:gd name="connsiteY101" fmla="*/ 2221887 h 3021314"/>
                <a:gd name="connsiteX102" fmla="*/ 343448 w 3154030"/>
                <a:gd name="connsiteY102" fmla="*/ 2198472 h 3021314"/>
                <a:gd name="connsiteX103" fmla="*/ 335643 w 3154030"/>
                <a:gd name="connsiteY103" fmla="*/ 2182861 h 3021314"/>
                <a:gd name="connsiteX104" fmla="*/ 359059 w 3154030"/>
                <a:gd name="connsiteY104" fmla="*/ 2180260 h 3021314"/>
                <a:gd name="connsiteX105" fmla="*/ 353856 w 3154030"/>
                <a:gd name="connsiteY105" fmla="*/ 2172454 h 3021314"/>
                <a:gd name="connsiteX106" fmla="*/ 361661 w 3154030"/>
                <a:gd name="connsiteY106" fmla="*/ 2175056 h 3021314"/>
                <a:gd name="connsiteX107" fmla="*/ 361661 w 3154030"/>
                <a:gd name="connsiteY107" fmla="*/ 2156844 h 3021314"/>
                <a:gd name="connsiteX108" fmla="*/ 395486 w 3154030"/>
                <a:gd name="connsiteY108" fmla="*/ 2177658 h 3021314"/>
                <a:gd name="connsiteX109" fmla="*/ 179530 w 3154030"/>
                <a:gd name="connsiteY109" fmla="*/ 1805609 h 3021314"/>
                <a:gd name="connsiteX110" fmla="*/ 184734 w 3154030"/>
                <a:gd name="connsiteY110" fmla="*/ 1816015 h 3021314"/>
                <a:gd name="connsiteX111" fmla="*/ 174326 w 3154030"/>
                <a:gd name="connsiteY111" fmla="*/ 1813414 h 3021314"/>
                <a:gd name="connsiteX112" fmla="*/ 179530 w 3154030"/>
                <a:gd name="connsiteY112" fmla="*/ 1805609 h 3021314"/>
                <a:gd name="connsiteX113" fmla="*/ 530784 w 3154030"/>
                <a:gd name="connsiteY113" fmla="*/ 2398806 h 3021314"/>
                <a:gd name="connsiteX114" fmla="*/ 525580 w 3154030"/>
                <a:gd name="connsiteY114" fmla="*/ 2414416 h 3021314"/>
                <a:gd name="connsiteX115" fmla="*/ 496959 w 3154030"/>
                <a:gd name="connsiteY115" fmla="*/ 2370187 h 3021314"/>
                <a:gd name="connsiteX116" fmla="*/ 530784 w 3154030"/>
                <a:gd name="connsiteY116" fmla="*/ 2398806 h 3021314"/>
                <a:gd name="connsiteX117" fmla="*/ 226363 w 3154030"/>
                <a:gd name="connsiteY117" fmla="*/ 1878457 h 3021314"/>
                <a:gd name="connsiteX118" fmla="*/ 215956 w 3154030"/>
                <a:gd name="connsiteY118" fmla="*/ 1878458 h 3021314"/>
                <a:gd name="connsiteX119" fmla="*/ 226363 w 3154030"/>
                <a:gd name="connsiteY119" fmla="*/ 1891466 h 3021314"/>
                <a:gd name="connsiteX120" fmla="*/ 226363 w 3154030"/>
                <a:gd name="connsiteY120" fmla="*/ 1878457 h 3021314"/>
                <a:gd name="connsiteX121" fmla="*/ 216931 w 3154030"/>
                <a:gd name="connsiteY121" fmla="*/ 1859595 h 3021314"/>
                <a:gd name="connsiteX122" fmla="*/ 210752 w 3154030"/>
                <a:gd name="connsiteY122" fmla="*/ 1857644 h 3021314"/>
                <a:gd name="connsiteX123" fmla="*/ 213354 w 3154030"/>
                <a:gd name="connsiteY123" fmla="*/ 1865449 h 3021314"/>
                <a:gd name="connsiteX124" fmla="*/ 216931 w 3154030"/>
                <a:gd name="connsiteY124" fmla="*/ 1859595 h 3021314"/>
                <a:gd name="connsiteX125" fmla="*/ 28377 w 3154030"/>
                <a:gd name="connsiteY125" fmla="*/ 1535678 h 3021314"/>
                <a:gd name="connsiteX126" fmla="*/ 36426 w 3154030"/>
                <a:gd name="connsiteY126" fmla="*/ 1553240 h 3021314"/>
                <a:gd name="connsiteX127" fmla="*/ 26019 w 3154030"/>
                <a:gd name="connsiteY127" fmla="*/ 1550638 h 3021314"/>
                <a:gd name="connsiteX128" fmla="*/ 23417 w 3154030"/>
                <a:gd name="connsiteY128" fmla="*/ 1532425 h 3021314"/>
                <a:gd name="connsiteX129" fmla="*/ 28377 w 3154030"/>
                <a:gd name="connsiteY129" fmla="*/ 1535678 h 3021314"/>
                <a:gd name="connsiteX130" fmla="*/ 180180 w 3154030"/>
                <a:gd name="connsiteY130" fmla="*/ 1785120 h 3021314"/>
                <a:gd name="connsiteX131" fmla="*/ 179530 w 3154030"/>
                <a:gd name="connsiteY131" fmla="*/ 1797803 h 3021314"/>
                <a:gd name="connsiteX132" fmla="*/ 176928 w 3154030"/>
                <a:gd name="connsiteY132" fmla="*/ 1795202 h 3021314"/>
                <a:gd name="connsiteX133" fmla="*/ 174326 w 3154030"/>
                <a:gd name="connsiteY133" fmla="*/ 1800405 h 3021314"/>
                <a:gd name="connsiteX134" fmla="*/ 169122 w 3154030"/>
                <a:gd name="connsiteY134" fmla="*/ 1787396 h 3021314"/>
                <a:gd name="connsiteX135" fmla="*/ 176928 w 3154030"/>
                <a:gd name="connsiteY135" fmla="*/ 1784795 h 3021314"/>
                <a:gd name="connsiteX136" fmla="*/ 176928 w 3154030"/>
                <a:gd name="connsiteY136" fmla="*/ 1782193 h 3021314"/>
                <a:gd name="connsiteX137" fmla="*/ 180180 w 3154030"/>
                <a:gd name="connsiteY137" fmla="*/ 1785120 h 3021314"/>
                <a:gd name="connsiteX138" fmla="*/ 242341 w 3154030"/>
                <a:gd name="connsiteY138" fmla="*/ 1868335 h 3021314"/>
                <a:gd name="connsiteX139" fmla="*/ 265392 w 3154030"/>
                <a:gd name="connsiteY139" fmla="*/ 1933094 h 3021314"/>
                <a:gd name="connsiteX140" fmla="*/ 273197 w 3154030"/>
                <a:gd name="connsiteY140" fmla="*/ 1933094 h 3021314"/>
                <a:gd name="connsiteX141" fmla="*/ 273198 w 3154030"/>
                <a:gd name="connsiteY141" fmla="*/ 1940899 h 3021314"/>
                <a:gd name="connsiteX142" fmla="*/ 265392 w 3154030"/>
                <a:gd name="connsiteY142" fmla="*/ 1935696 h 3021314"/>
                <a:gd name="connsiteX143" fmla="*/ 270596 w 3154030"/>
                <a:gd name="connsiteY143" fmla="*/ 1943501 h 3021314"/>
                <a:gd name="connsiteX144" fmla="*/ 260188 w 3154030"/>
                <a:gd name="connsiteY144" fmla="*/ 1961713 h 3021314"/>
                <a:gd name="connsiteX145" fmla="*/ 286207 w 3154030"/>
                <a:gd name="connsiteY145" fmla="*/ 2018951 h 3021314"/>
                <a:gd name="connsiteX146" fmla="*/ 270596 w 3154030"/>
                <a:gd name="connsiteY146" fmla="*/ 2018951 h 3021314"/>
                <a:gd name="connsiteX147" fmla="*/ 278401 w 3154030"/>
                <a:gd name="connsiteY147" fmla="*/ 2026757 h 3021314"/>
                <a:gd name="connsiteX148" fmla="*/ 262790 w 3154030"/>
                <a:gd name="connsiteY148" fmla="*/ 2016350 h 3021314"/>
                <a:gd name="connsiteX149" fmla="*/ 275799 w 3154030"/>
                <a:gd name="connsiteY149" fmla="*/ 2011146 h 3021314"/>
                <a:gd name="connsiteX150" fmla="*/ 260188 w 3154030"/>
                <a:gd name="connsiteY150" fmla="*/ 1987731 h 3021314"/>
                <a:gd name="connsiteX151" fmla="*/ 252383 w 3154030"/>
                <a:gd name="connsiteY151" fmla="*/ 1995536 h 3021314"/>
                <a:gd name="connsiteX152" fmla="*/ 239373 w 3154030"/>
                <a:gd name="connsiteY152" fmla="*/ 1990332 h 3021314"/>
                <a:gd name="connsiteX153" fmla="*/ 236771 w 3154030"/>
                <a:gd name="connsiteY153" fmla="*/ 1933094 h 3021314"/>
                <a:gd name="connsiteX154" fmla="*/ 223762 w 3154030"/>
                <a:gd name="connsiteY154" fmla="*/ 1935696 h 3021314"/>
                <a:gd name="connsiteX155" fmla="*/ 226364 w 3154030"/>
                <a:gd name="connsiteY155" fmla="*/ 1990332 h 3021314"/>
                <a:gd name="connsiteX156" fmla="*/ 213354 w 3154030"/>
                <a:gd name="connsiteY156" fmla="*/ 1961713 h 3021314"/>
                <a:gd name="connsiteX157" fmla="*/ 202947 w 3154030"/>
                <a:gd name="connsiteY157" fmla="*/ 1974722 h 3021314"/>
                <a:gd name="connsiteX158" fmla="*/ 195141 w 3154030"/>
                <a:gd name="connsiteY158" fmla="*/ 1974722 h 3021314"/>
                <a:gd name="connsiteX159" fmla="*/ 189937 w 3154030"/>
                <a:gd name="connsiteY159" fmla="*/ 1946103 h 3021314"/>
                <a:gd name="connsiteX160" fmla="*/ 200345 w 3154030"/>
                <a:gd name="connsiteY160" fmla="*/ 1951306 h 3021314"/>
                <a:gd name="connsiteX161" fmla="*/ 213354 w 3154030"/>
                <a:gd name="connsiteY161" fmla="*/ 1933094 h 3021314"/>
                <a:gd name="connsiteX162" fmla="*/ 221160 w 3154030"/>
                <a:gd name="connsiteY162" fmla="*/ 1938298 h 3021314"/>
                <a:gd name="connsiteX163" fmla="*/ 213354 w 3154030"/>
                <a:gd name="connsiteY163" fmla="*/ 1896670 h 3021314"/>
                <a:gd name="connsiteX164" fmla="*/ 200345 w 3154030"/>
                <a:gd name="connsiteY164" fmla="*/ 1896670 h 3021314"/>
                <a:gd name="connsiteX165" fmla="*/ 189937 w 3154030"/>
                <a:gd name="connsiteY165" fmla="*/ 1922687 h 3021314"/>
                <a:gd name="connsiteX166" fmla="*/ 184734 w 3154030"/>
                <a:gd name="connsiteY166" fmla="*/ 1907077 h 3021314"/>
                <a:gd name="connsiteX167" fmla="*/ 179530 w 3154030"/>
                <a:gd name="connsiteY167" fmla="*/ 1914882 h 3021314"/>
                <a:gd name="connsiteX168" fmla="*/ 174326 w 3154030"/>
                <a:gd name="connsiteY168" fmla="*/ 1894068 h 3021314"/>
                <a:gd name="connsiteX169" fmla="*/ 182131 w 3154030"/>
                <a:gd name="connsiteY169" fmla="*/ 1896670 h 3021314"/>
                <a:gd name="connsiteX170" fmla="*/ 184733 w 3154030"/>
                <a:gd name="connsiteY170" fmla="*/ 1888865 h 3021314"/>
                <a:gd name="connsiteX171" fmla="*/ 166520 w 3154030"/>
                <a:gd name="connsiteY171" fmla="*/ 1891466 h 3021314"/>
                <a:gd name="connsiteX172" fmla="*/ 176928 w 3154030"/>
                <a:gd name="connsiteY172" fmla="*/ 1972120 h 3021314"/>
                <a:gd name="connsiteX173" fmla="*/ 158715 w 3154030"/>
                <a:gd name="connsiteY173" fmla="*/ 1982527 h 3021314"/>
                <a:gd name="connsiteX174" fmla="*/ 132696 w 3154030"/>
                <a:gd name="connsiteY174" fmla="*/ 1821219 h 3021314"/>
                <a:gd name="connsiteX175" fmla="*/ 140502 w 3154030"/>
                <a:gd name="connsiteY175" fmla="*/ 1810812 h 3021314"/>
                <a:gd name="connsiteX176" fmla="*/ 156113 w 3154030"/>
                <a:gd name="connsiteY176" fmla="*/ 1823821 h 3021314"/>
                <a:gd name="connsiteX177" fmla="*/ 161317 w 3154030"/>
                <a:gd name="connsiteY177" fmla="*/ 1803007 h 3021314"/>
                <a:gd name="connsiteX178" fmla="*/ 174326 w 3154030"/>
                <a:gd name="connsiteY178" fmla="*/ 1865449 h 3021314"/>
                <a:gd name="connsiteX179" fmla="*/ 174326 w 3154030"/>
                <a:gd name="connsiteY179" fmla="*/ 1855042 h 3021314"/>
                <a:gd name="connsiteX180" fmla="*/ 179530 w 3154030"/>
                <a:gd name="connsiteY180" fmla="*/ 1860245 h 3021314"/>
                <a:gd name="connsiteX181" fmla="*/ 184734 w 3154030"/>
                <a:gd name="connsiteY181" fmla="*/ 1839431 h 3021314"/>
                <a:gd name="connsiteX182" fmla="*/ 200345 w 3154030"/>
                <a:gd name="connsiteY182" fmla="*/ 1842033 h 3021314"/>
                <a:gd name="connsiteX183" fmla="*/ 189937 w 3154030"/>
                <a:gd name="connsiteY183" fmla="*/ 1842033 h 3021314"/>
                <a:gd name="connsiteX184" fmla="*/ 189937 w 3154030"/>
                <a:gd name="connsiteY184" fmla="*/ 1849838 h 3021314"/>
                <a:gd name="connsiteX185" fmla="*/ 202947 w 3154030"/>
                <a:gd name="connsiteY185" fmla="*/ 1857643 h 3021314"/>
                <a:gd name="connsiteX186" fmla="*/ 213354 w 3154030"/>
                <a:gd name="connsiteY186" fmla="*/ 1842033 h 3021314"/>
                <a:gd name="connsiteX187" fmla="*/ 228965 w 3154030"/>
                <a:gd name="connsiteY187" fmla="*/ 1878458 h 3021314"/>
                <a:gd name="connsiteX188" fmla="*/ 228965 w 3154030"/>
                <a:gd name="connsiteY188" fmla="*/ 1852440 h 3021314"/>
                <a:gd name="connsiteX189" fmla="*/ 242341 w 3154030"/>
                <a:gd name="connsiteY189" fmla="*/ 1868335 h 3021314"/>
                <a:gd name="connsiteX190" fmla="*/ 171724 w 3154030"/>
                <a:gd name="connsiteY190" fmla="*/ 1735362 h 3021314"/>
                <a:gd name="connsiteX191" fmla="*/ 171724 w 3154030"/>
                <a:gd name="connsiteY191" fmla="*/ 1735362 h 3021314"/>
                <a:gd name="connsiteX192" fmla="*/ 215306 w 3154030"/>
                <a:gd name="connsiteY192" fmla="*/ 1789673 h 3021314"/>
                <a:gd name="connsiteX193" fmla="*/ 215956 w 3154030"/>
                <a:gd name="connsiteY193" fmla="*/ 1803007 h 3021314"/>
                <a:gd name="connsiteX194" fmla="*/ 210752 w 3154030"/>
                <a:gd name="connsiteY194" fmla="*/ 1782193 h 3021314"/>
                <a:gd name="connsiteX195" fmla="*/ 215306 w 3154030"/>
                <a:gd name="connsiteY195" fmla="*/ 1789673 h 3021314"/>
                <a:gd name="connsiteX196" fmla="*/ 318852 w 3154030"/>
                <a:gd name="connsiteY196" fmla="*/ 1966144 h 3021314"/>
                <a:gd name="connsiteX197" fmla="*/ 314828 w 3154030"/>
                <a:gd name="connsiteY197" fmla="*/ 1987730 h 3021314"/>
                <a:gd name="connsiteX198" fmla="*/ 304420 w 3154030"/>
                <a:gd name="connsiteY198" fmla="*/ 2008545 h 3021314"/>
                <a:gd name="connsiteX199" fmla="*/ 299216 w 3154030"/>
                <a:gd name="connsiteY199" fmla="*/ 2005943 h 3021314"/>
                <a:gd name="connsiteX200" fmla="*/ 299216 w 3154030"/>
                <a:gd name="connsiteY200" fmla="*/ 2026757 h 3021314"/>
                <a:gd name="connsiteX201" fmla="*/ 288809 w 3154030"/>
                <a:gd name="connsiteY201" fmla="*/ 1995536 h 3021314"/>
                <a:gd name="connsiteX202" fmla="*/ 291411 w 3154030"/>
                <a:gd name="connsiteY202" fmla="*/ 1925289 h 3021314"/>
                <a:gd name="connsiteX203" fmla="*/ 307022 w 3154030"/>
                <a:gd name="connsiteY203" fmla="*/ 1969519 h 3021314"/>
                <a:gd name="connsiteX204" fmla="*/ 314828 w 3154030"/>
                <a:gd name="connsiteY204" fmla="*/ 1961713 h 3021314"/>
                <a:gd name="connsiteX205" fmla="*/ 318852 w 3154030"/>
                <a:gd name="connsiteY205" fmla="*/ 1966144 h 3021314"/>
                <a:gd name="connsiteX206" fmla="*/ 344099 w 3154030"/>
                <a:gd name="connsiteY206" fmla="*/ 1991959 h 3021314"/>
                <a:gd name="connsiteX207" fmla="*/ 338245 w 3154030"/>
                <a:gd name="connsiteY207" fmla="*/ 2003341 h 3021314"/>
                <a:gd name="connsiteX208" fmla="*/ 338245 w 3154030"/>
                <a:gd name="connsiteY208" fmla="*/ 1982527 h 3021314"/>
                <a:gd name="connsiteX209" fmla="*/ 344099 w 3154030"/>
                <a:gd name="connsiteY209" fmla="*/ 1991959 h 3021314"/>
                <a:gd name="connsiteX210" fmla="*/ 49436 w 3154030"/>
                <a:gd name="connsiteY210" fmla="*/ 1467382 h 3021314"/>
                <a:gd name="connsiteX211" fmla="*/ 54639 w 3154030"/>
                <a:gd name="connsiteY211" fmla="*/ 1501205 h 3021314"/>
                <a:gd name="connsiteX212" fmla="*/ 49436 w 3154030"/>
                <a:gd name="connsiteY212" fmla="*/ 1467382 h 3021314"/>
                <a:gd name="connsiteX213" fmla="*/ 156113 w 3154030"/>
                <a:gd name="connsiteY213" fmla="*/ 1639097 h 3021314"/>
                <a:gd name="connsiteX214" fmla="*/ 143103 w 3154030"/>
                <a:gd name="connsiteY214" fmla="*/ 1644300 h 3021314"/>
                <a:gd name="connsiteX215" fmla="*/ 145705 w 3154030"/>
                <a:gd name="connsiteY215" fmla="*/ 1662513 h 3021314"/>
                <a:gd name="connsiteX216" fmla="*/ 156113 w 3154030"/>
                <a:gd name="connsiteY216" fmla="*/ 1639097 h 3021314"/>
                <a:gd name="connsiteX217" fmla="*/ 199369 w 3154030"/>
                <a:gd name="connsiteY217" fmla="*/ 1701864 h 3021314"/>
                <a:gd name="connsiteX218" fmla="*/ 202947 w 3154030"/>
                <a:gd name="connsiteY218" fmla="*/ 1717149 h 3021314"/>
                <a:gd name="connsiteX219" fmla="*/ 195141 w 3154030"/>
                <a:gd name="connsiteY219" fmla="*/ 1724955 h 3021314"/>
                <a:gd name="connsiteX220" fmla="*/ 200345 w 3154030"/>
                <a:gd name="connsiteY220" fmla="*/ 1711946 h 3021314"/>
                <a:gd name="connsiteX221" fmla="*/ 189937 w 3154030"/>
                <a:gd name="connsiteY221" fmla="*/ 1696336 h 3021314"/>
                <a:gd name="connsiteX222" fmla="*/ 199369 w 3154030"/>
                <a:gd name="connsiteY222" fmla="*/ 1701864 h 3021314"/>
                <a:gd name="connsiteX223" fmla="*/ 52688 w 3154030"/>
                <a:gd name="connsiteY223" fmla="*/ 1438113 h 3021314"/>
                <a:gd name="connsiteX224" fmla="*/ 54640 w 3154030"/>
                <a:gd name="connsiteY224" fmla="*/ 1446568 h 3021314"/>
                <a:gd name="connsiteX225" fmla="*/ 46834 w 3154030"/>
                <a:gd name="connsiteY225" fmla="*/ 1433560 h 3021314"/>
                <a:gd name="connsiteX226" fmla="*/ 52688 w 3154030"/>
                <a:gd name="connsiteY226" fmla="*/ 1438113 h 3021314"/>
                <a:gd name="connsiteX227" fmla="*/ 343448 w 3154030"/>
                <a:gd name="connsiteY227" fmla="*/ 1925289 h 3021314"/>
                <a:gd name="connsiteX228" fmla="*/ 346050 w 3154030"/>
                <a:gd name="connsiteY228" fmla="*/ 1943501 h 3021314"/>
                <a:gd name="connsiteX229" fmla="*/ 327837 w 3154030"/>
                <a:gd name="connsiteY229" fmla="*/ 1964315 h 3021314"/>
                <a:gd name="connsiteX230" fmla="*/ 325235 w 3154030"/>
                <a:gd name="connsiteY230" fmla="*/ 1938297 h 3021314"/>
                <a:gd name="connsiteX231" fmla="*/ 333041 w 3154030"/>
                <a:gd name="connsiteY231" fmla="*/ 1925289 h 3021314"/>
                <a:gd name="connsiteX232" fmla="*/ 343448 w 3154030"/>
                <a:gd name="connsiteY232" fmla="*/ 1925289 h 3021314"/>
                <a:gd name="connsiteX233" fmla="*/ 221160 w 3154030"/>
                <a:gd name="connsiteY233" fmla="*/ 1714547 h 3021314"/>
                <a:gd name="connsiteX234" fmla="*/ 226364 w 3154030"/>
                <a:gd name="connsiteY234" fmla="*/ 1732760 h 3021314"/>
                <a:gd name="connsiteX235" fmla="*/ 218558 w 3154030"/>
                <a:gd name="connsiteY235" fmla="*/ 1730158 h 3021314"/>
                <a:gd name="connsiteX236" fmla="*/ 221160 w 3154030"/>
                <a:gd name="connsiteY236" fmla="*/ 1748370 h 3021314"/>
                <a:gd name="connsiteX237" fmla="*/ 213354 w 3154030"/>
                <a:gd name="connsiteY237" fmla="*/ 1743167 h 3021314"/>
                <a:gd name="connsiteX238" fmla="*/ 213354 w 3154030"/>
                <a:gd name="connsiteY238" fmla="*/ 1717149 h 3021314"/>
                <a:gd name="connsiteX239" fmla="*/ 221160 w 3154030"/>
                <a:gd name="connsiteY239" fmla="*/ 1714547 h 3021314"/>
                <a:gd name="connsiteX240" fmla="*/ 827398 w 3154030"/>
                <a:gd name="connsiteY240" fmla="*/ 2744837 h 3021314"/>
                <a:gd name="connsiteX241" fmla="*/ 806583 w 3154030"/>
                <a:gd name="connsiteY241" fmla="*/ 2737032 h 3021314"/>
                <a:gd name="connsiteX242" fmla="*/ 827398 w 3154030"/>
                <a:gd name="connsiteY242" fmla="*/ 2744837 h 3021314"/>
                <a:gd name="connsiteX243" fmla="*/ 343773 w 3154030"/>
                <a:gd name="connsiteY243" fmla="*/ 1891467 h 3021314"/>
                <a:gd name="connsiteX244" fmla="*/ 343448 w 3154030"/>
                <a:gd name="connsiteY244" fmla="*/ 1896670 h 3021314"/>
                <a:gd name="connsiteX245" fmla="*/ 338244 w 3154030"/>
                <a:gd name="connsiteY245" fmla="*/ 1896670 h 3021314"/>
                <a:gd name="connsiteX246" fmla="*/ 338244 w 3154030"/>
                <a:gd name="connsiteY246" fmla="*/ 1886263 h 3021314"/>
                <a:gd name="connsiteX247" fmla="*/ 343773 w 3154030"/>
                <a:gd name="connsiteY247" fmla="*/ 1891467 h 3021314"/>
                <a:gd name="connsiteX248" fmla="*/ 314828 w 3154030"/>
                <a:gd name="connsiteY248" fmla="*/ 1836830 h 3021314"/>
                <a:gd name="connsiteX249" fmla="*/ 335643 w 3154030"/>
                <a:gd name="connsiteY249" fmla="*/ 1896670 h 3021314"/>
                <a:gd name="connsiteX250" fmla="*/ 327837 w 3154030"/>
                <a:gd name="connsiteY250" fmla="*/ 1912280 h 3021314"/>
                <a:gd name="connsiteX251" fmla="*/ 338245 w 3154030"/>
                <a:gd name="connsiteY251" fmla="*/ 1914882 h 3021314"/>
                <a:gd name="connsiteX252" fmla="*/ 317430 w 3154030"/>
                <a:gd name="connsiteY252" fmla="*/ 1912280 h 3021314"/>
                <a:gd name="connsiteX253" fmla="*/ 307022 w 3154030"/>
                <a:gd name="connsiteY253" fmla="*/ 1920085 h 3021314"/>
                <a:gd name="connsiteX254" fmla="*/ 309624 w 3154030"/>
                <a:gd name="connsiteY254" fmla="*/ 1933094 h 3021314"/>
                <a:gd name="connsiteX255" fmla="*/ 291411 w 3154030"/>
                <a:gd name="connsiteY255" fmla="*/ 1925289 h 3021314"/>
                <a:gd name="connsiteX256" fmla="*/ 275799 w 3154030"/>
                <a:gd name="connsiteY256" fmla="*/ 1860245 h 3021314"/>
                <a:gd name="connsiteX257" fmla="*/ 296615 w 3154030"/>
                <a:gd name="connsiteY257" fmla="*/ 1904475 h 3021314"/>
                <a:gd name="connsiteX258" fmla="*/ 299216 w 3154030"/>
                <a:gd name="connsiteY258" fmla="*/ 1899271 h 3021314"/>
                <a:gd name="connsiteX259" fmla="*/ 309624 w 3154030"/>
                <a:gd name="connsiteY259" fmla="*/ 1914882 h 3021314"/>
                <a:gd name="connsiteX260" fmla="*/ 304420 w 3154030"/>
                <a:gd name="connsiteY260" fmla="*/ 1865449 h 3021314"/>
                <a:gd name="connsiteX261" fmla="*/ 320031 w 3154030"/>
                <a:gd name="connsiteY261" fmla="*/ 1878458 h 3021314"/>
                <a:gd name="connsiteX262" fmla="*/ 314828 w 3154030"/>
                <a:gd name="connsiteY262" fmla="*/ 1836830 h 3021314"/>
                <a:gd name="connsiteX263" fmla="*/ 653072 w 3154030"/>
                <a:gd name="connsiteY263" fmla="*/ 2411815 h 3021314"/>
                <a:gd name="connsiteX264" fmla="*/ 642665 w 3154030"/>
                <a:gd name="connsiteY264" fmla="*/ 2411814 h 3021314"/>
                <a:gd name="connsiteX265" fmla="*/ 645267 w 3154030"/>
                <a:gd name="connsiteY265" fmla="*/ 2409213 h 3021314"/>
                <a:gd name="connsiteX266" fmla="*/ 645267 w 3154030"/>
                <a:gd name="connsiteY266" fmla="*/ 2404009 h 3021314"/>
                <a:gd name="connsiteX267" fmla="*/ 653072 w 3154030"/>
                <a:gd name="connsiteY267" fmla="*/ 2411815 h 3021314"/>
                <a:gd name="connsiteX268" fmla="*/ 166520 w 3154030"/>
                <a:gd name="connsiteY268" fmla="*/ 1563647 h 3021314"/>
                <a:gd name="connsiteX269" fmla="*/ 156113 w 3154030"/>
                <a:gd name="connsiteY269" fmla="*/ 1566248 h 3021314"/>
                <a:gd name="connsiteX270" fmla="*/ 163918 w 3154030"/>
                <a:gd name="connsiteY270" fmla="*/ 1584461 h 3021314"/>
                <a:gd name="connsiteX271" fmla="*/ 169122 w 3154030"/>
                <a:gd name="connsiteY271" fmla="*/ 1581859 h 3021314"/>
                <a:gd name="connsiteX272" fmla="*/ 166520 w 3154030"/>
                <a:gd name="connsiteY272" fmla="*/ 1563647 h 3021314"/>
                <a:gd name="connsiteX273" fmla="*/ 65047 w 3154030"/>
                <a:gd name="connsiteY273" fmla="*/ 1387061 h 3021314"/>
                <a:gd name="connsiteX274" fmla="*/ 65047 w 3154030"/>
                <a:gd name="connsiteY274" fmla="*/ 1397135 h 3021314"/>
                <a:gd name="connsiteX275" fmla="*/ 54639 w 3154030"/>
                <a:gd name="connsiteY275" fmla="*/ 1402339 h 3021314"/>
                <a:gd name="connsiteX276" fmla="*/ 44232 w 3154030"/>
                <a:gd name="connsiteY276" fmla="*/ 1381525 h 3021314"/>
                <a:gd name="connsiteX277" fmla="*/ 52688 w 3154030"/>
                <a:gd name="connsiteY277" fmla="*/ 1382175 h 3021314"/>
                <a:gd name="connsiteX278" fmla="*/ 56989 w 3154030"/>
                <a:gd name="connsiteY278" fmla="*/ 1379103 h 3021314"/>
                <a:gd name="connsiteX279" fmla="*/ 632460 w 3154030"/>
                <a:gd name="connsiteY279" fmla="*/ 2341608 h 3021314"/>
                <a:gd name="connsiteX280" fmla="*/ 637461 w 3154030"/>
                <a:gd name="connsiteY280" fmla="*/ 2354576 h 3021314"/>
                <a:gd name="connsiteX281" fmla="*/ 598433 w 3154030"/>
                <a:gd name="connsiteY281" fmla="*/ 2320754 h 3021314"/>
                <a:gd name="connsiteX282" fmla="*/ 632460 w 3154030"/>
                <a:gd name="connsiteY282" fmla="*/ 2341608 h 3021314"/>
                <a:gd name="connsiteX283" fmla="*/ 348327 w 3154030"/>
                <a:gd name="connsiteY283" fmla="*/ 1850814 h 3021314"/>
                <a:gd name="connsiteX284" fmla="*/ 356458 w 3154030"/>
                <a:gd name="connsiteY284" fmla="*/ 1894068 h 3021314"/>
                <a:gd name="connsiteX285" fmla="*/ 330439 w 3154030"/>
                <a:gd name="connsiteY285" fmla="*/ 1821219 h 3021314"/>
                <a:gd name="connsiteX286" fmla="*/ 348327 w 3154030"/>
                <a:gd name="connsiteY286" fmla="*/ 1850814 h 3021314"/>
                <a:gd name="connsiteX287" fmla="*/ 509969 w 3154030"/>
                <a:gd name="connsiteY287" fmla="*/ 2123021 h 3021314"/>
                <a:gd name="connsiteX288" fmla="*/ 509969 w 3154030"/>
                <a:gd name="connsiteY288" fmla="*/ 2141234 h 3021314"/>
                <a:gd name="connsiteX289" fmla="*/ 504765 w 3154030"/>
                <a:gd name="connsiteY289" fmla="*/ 2123021 h 3021314"/>
                <a:gd name="connsiteX290" fmla="*/ 509969 w 3154030"/>
                <a:gd name="connsiteY290" fmla="*/ 2123021 h 3021314"/>
                <a:gd name="connsiteX291" fmla="*/ 109649 w 3154030"/>
                <a:gd name="connsiteY291" fmla="*/ 1431110 h 3021314"/>
                <a:gd name="connsiteX292" fmla="*/ 109279 w 3154030"/>
                <a:gd name="connsiteY292" fmla="*/ 1438763 h 3021314"/>
                <a:gd name="connsiteX293" fmla="*/ 103895 w 3154030"/>
                <a:gd name="connsiteY293" fmla="*/ 1425427 h 3021314"/>
                <a:gd name="connsiteX294" fmla="*/ 448174 w 3154030"/>
                <a:gd name="connsiteY294" fmla="*/ 2001390 h 3021314"/>
                <a:gd name="connsiteX295" fmla="*/ 452727 w 3154030"/>
                <a:gd name="connsiteY295" fmla="*/ 2013748 h 3021314"/>
                <a:gd name="connsiteX296" fmla="*/ 439718 w 3154030"/>
                <a:gd name="connsiteY296" fmla="*/ 1992934 h 3021314"/>
                <a:gd name="connsiteX297" fmla="*/ 448174 w 3154030"/>
                <a:gd name="connsiteY297" fmla="*/ 2001390 h 3021314"/>
                <a:gd name="connsiteX298" fmla="*/ 819593 w 3154030"/>
                <a:gd name="connsiteY298" fmla="*/ 2632963 h 3021314"/>
                <a:gd name="connsiteX299" fmla="*/ 822194 w 3154030"/>
                <a:gd name="connsiteY299" fmla="*/ 2645972 h 3021314"/>
                <a:gd name="connsiteX300" fmla="*/ 777962 w 3154030"/>
                <a:gd name="connsiteY300" fmla="*/ 2617352 h 3021314"/>
                <a:gd name="connsiteX301" fmla="*/ 777962 w 3154030"/>
                <a:gd name="connsiteY301" fmla="*/ 2606945 h 3021314"/>
                <a:gd name="connsiteX302" fmla="*/ 819593 w 3154030"/>
                <a:gd name="connsiteY302" fmla="*/ 2632963 h 3021314"/>
                <a:gd name="connsiteX303" fmla="*/ 905455 w 3154030"/>
                <a:gd name="connsiteY303" fmla="*/ 2778660 h 3021314"/>
                <a:gd name="connsiteX304" fmla="*/ 882037 w 3154030"/>
                <a:gd name="connsiteY304" fmla="*/ 2765652 h 3021314"/>
                <a:gd name="connsiteX305" fmla="*/ 892445 w 3154030"/>
                <a:gd name="connsiteY305" fmla="*/ 2763050 h 3021314"/>
                <a:gd name="connsiteX306" fmla="*/ 905455 w 3154030"/>
                <a:gd name="connsiteY306" fmla="*/ 2778660 h 3021314"/>
                <a:gd name="connsiteX307" fmla="*/ 249781 w 3154030"/>
                <a:gd name="connsiteY307" fmla="*/ 1646902 h 3021314"/>
                <a:gd name="connsiteX308" fmla="*/ 265392 w 3154030"/>
                <a:gd name="connsiteY308" fmla="*/ 1675522 h 3021314"/>
                <a:gd name="connsiteX309" fmla="*/ 262790 w 3154030"/>
                <a:gd name="connsiteY309" fmla="*/ 1748370 h 3021314"/>
                <a:gd name="connsiteX310" fmla="*/ 254984 w 3154030"/>
                <a:gd name="connsiteY310" fmla="*/ 1735362 h 3021314"/>
                <a:gd name="connsiteX311" fmla="*/ 260188 w 3154030"/>
                <a:gd name="connsiteY311" fmla="*/ 1727556 h 3021314"/>
                <a:gd name="connsiteX312" fmla="*/ 254984 w 3154030"/>
                <a:gd name="connsiteY312" fmla="*/ 1730158 h 3021314"/>
                <a:gd name="connsiteX313" fmla="*/ 249781 w 3154030"/>
                <a:gd name="connsiteY313" fmla="*/ 1646902 h 3021314"/>
                <a:gd name="connsiteX314" fmla="*/ 166521 w 3154030"/>
                <a:gd name="connsiteY314" fmla="*/ 1503806 h 3021314"/>
                <a:gd name="connsiteX315" fmla="*/ 169122 w 3154030"/>
                <a:gd name="connsiteY315" fmla="*/ 1576656 h 3021314"/>
                <a:gd name="connsiteX316" fmla="*/ 179530 w 3154030"/>
                <a:gd name="connsiteY316" fmla="*/ 1626089 h 3021314"/>
                <a:gd name="connsiteX317" fmla="*/ 184734 w 3154030"/>
                <a:gd name="connsiteY317" fmla="*/ 1605274 h 3021314"/>
                <a:gd name="connsiteX318" fmla="*/ 202947 w 3154030"/>
                <a:gd name="connsiteY318" fmla="*/ 1602673 h 3021314"/>
                <a:gd name="connsiteX319" fmla="*/ 202947 w 3154030"/>
                <a:gd name="connsiteY319" fmla="*/ 1592266 h 3021314"/>
                <a:gd name="connsiteX320" fmla="*/ 213354 w 3154030"/>
                <a:gd name="connsiteY320" fmla="*/ 1592266 h 3021314"/>
                <a:gd name="connsiteX321" fmla="*/ 218558 w 3154030"/>
                <a:gd name="connsiteY321" fmla="*/ 1597469 h 3021314"/>
                <a:gd name="connsiteX322" fmla="*/ 221160 w 3154030"/>
                <a:gd name="connsiteY322" fmla="*/ 1605274 h 3021314"/>
                <a:gd name="connsiteX323" fmla="*/ 218558 w 3154030"/>
                <a:gd name="connsiteY323" fmla="*/ 1600071 h 3021314"/>
                <a:gd name="connsiteX324" fmla="*/ 197743 w 3154030"/>
                <a:gd name="connsiteY324" fmla="*/ 1639097 h 3021314"/>
                <a:gd name="connsiteX325" fmla="*/ 202947 w 3154030"/>
                <a:gd name="connsiteY325" fmla="*/ 1652106 h 3021314"/>
                <a:gd name="connsiteX326" fmla="*/ 208151 w 3154030"/>
                <a:gd name="connsiteY326" fmla="*/ 1623487 h 3021314"/>
                <a:gd name="connsiteX327" fmla="*/ 210753 w 3154030"/>
                <a:gd name="connsiteY327" fmla="*/ 1628690 h 3021314"/>
                <a:gd name="connsiteX328" fmla="*/ 213354 w 3154030"/>
                <a:gd name="connsiteY328" fmla="*/ 1620885 h 3021314"/>
                <a:gd name="connsiteX329" fmla="*/ 218558 w 3154030"/>
                <a:gd name="connsiteY329" fmla="*/ 1649504 h 3021314"/>
                <a:gd name="connsiteX330" fmla="*/ 226364 w 3154030"/>
                <a:gd name="connsiteY330" fmla="*/ 1652106 h 3021314"/>
                <a:gd name="connsiteX331" fmla="*/ 218558 w 3154030"/>
                <a:gd name="connsiteY331" fmla="*/ 1711946 h 3021314"/>
                <a:gd name="connsiteX332" fmla="*/ 202947 w 3154030"/>
                <a:gd name="connsiteY332" fmla="*/ 1662513 h 3021314"/>
                <a:gd name="connsiteX333" fmla="*/ 195141 w 3154030"/>
                <a:gd name="connsiteY333" fmla="*/ 1675522 h 3021314"/>
                <a:gd name="connsiteX334" fmla="*/ 192539 w 3154030"/>
                <a:gd name="connsiteY334" fmla="*/ 1665115 h 3021314"/>
                <a:gd name="connsiteX335" fmla="*/ 174326 w 3154030"/>
                <a:gd name="connsiteY335" fmla="*/ 1667717 h 3021314"/>
                <a:gd name="connsiteX336" fmla="*/ 176928 w 3154030"/>
                <a:gd name="connsiteY336" fmla="*/ 1693734 h 3021314"/>
                <a:gd name="connsiteX337" fmla="*/ 169122 w 3154030"/>
                <a:gd name="connsiteY337" fmla="*/ 1704141 h 3021314"/>
                <a:gd name="connsiteX338" fmla="*/ 163918 w 3154030"/>
                <a:gd name="connsiteY338" fmla="*/ 1670318 h 3021314"/>
                <a:gd name="connsiteX339" fmla="*/ 143103 w 3154030"/>
                <a:gd name="connsiteY339" fmla="*/ 1667716 h 3021314"/>
                <a:gd name="connsiteX340" fmla="*/ 135298 w 3154030"/>
                <a:gd name="connsiteY340" fmla="*/ 1678123 h 3021314"/>
                <a:gd name="connsiteX341" fmla="*/ 135298 w 3154030"/>
                <a:gd name="connsiteY341" fmla="*/ 1717149 h 3021314"/>
                <a:gd name="connsiteX342" fmla="*/ 124891 w 3154030"/>
                <a:gd name="connsiteY342" fmla="*/ 1706742 h 3021314"/>
                <a:gd name="connsiteX343" fmla="*/ 122288 w 3154030"/>
                <a:gd name="connsiteY343" fmla="*/ 1711946 h 3021314"/>
                <a:gd name="connsiteX344" fmla="*/ 104075 w 3154030"/>
                <a:gd name="connsiteY344" fmla="*/ 1579257 h 3021314"/>
                <a:gd name="connsiteX345" fmla="*/ 91066 w 3154030"/>
                <a:gd name="connsiteY345" fmla="*/ 1579257 h 3021314"/>
                <a:gd name="connsiteX346" fmla="*/ 91066 w 3154030"/>
                <a:gd name="connsiteY346" fmla="*/ 1558443 h 3021314"/>
                <a:gd name="connsiteX347" fmla="*/ 101473 w 3154030"/>
                <a:gd name="connsiteY347" fmla="*/ 1482993 h 3021314"/>
                <a:gd name="connsiteX348" fmla="*/ 106677 w 3154030"/>
                <a:gd name="connsiteY348" fmla="*/ 1469984 h 3021314"/>
                <a:gd name="connsiteX349" fmla="*/ 122289 w 3154030"/>
                <a:gd name="connsiteY349" fmla="*/ 1509010 h 3021314"/>
                <a:gd name="connsiteX350" fmla="*/ 150909 w 3154030"/>
                <a:gd name="connsiteY350" fmla="*/ 1561045 h 3021314"/>
                <a:gd name="connsiteX351" fmla="*/ 143103 w 3154030"/>
                <a:gd name="connsiteY351" fmla="*/ 1563647 h 3021314"/>
                <a:gd name="connsiteX352" fmla="*/ 145705 w 3154030"/>
                <a:gd name="connsiteY352" fmla="*/ 1574054 h 3021314"/>
                <a:gd name="connsiteX353" fmla="*/ 163918 w 3154030"/>
                <a:gd name="connsiteY353" fmla="*/ 1545434 h 3021314"/>
                <a:gd name="connsiteX354" fmla="*/ 166521 w 3154030"/>
                <a:gd name="connsiteY354" fmla="*/ 1503806 h 3021314"/>
                <a:gd name="connsiteX355" fmla="*/ 192539 w 3154030"/>
                <a:gd name="connsiteY355" fmla="*/ 1540231 h 3021314"/>
                <a:gd name="connsiteX356" fmla="*/ 192539 w 3154030"/>
                <a:gd name="connsiteY356" fmla="*/ 1592266 h 3021314"/>
                <a:gd name="connsiteX357" fmla="*/ 187335 w 3154030"/>
                <a:gd name="connsiteY357" fmla="*/ 1574054 h 3021314"/>
                <a:gd name="connsiteX358" fmla="*/ 192539 w 3154030"/>
                <a:gd name="connsiteY358" fmla="*/ 1540231 h 3021314"/>
                <a:gd name="connsiteX359" fmla="*/ 294013 w 3154030"/>
                <a:gd name="connsiteY359" fmla="*/ 1706742 h 3021314"/>
                <a:gd name="connsiteX360" fmla="*/ 294013 w 3154030"/>
                <a:gd name="connsiteY360" fmla="*/ 1743167 h 3021314"/>
                <a:gd name="connsiteX361" fmla="*/ 281003 w 3154030"/>
                <a:gd name="connsiteY361" fmla="*/ 1693734 h 3021314"/>
                <a:gd name="connsiteX362" fmla="*/ 294013 w 3154030"/>
                <a:gd name="connsiteY362" fmla="*/ 1706742 h 3021314"/>
                <a:gd name="connsiteX363" fmla="*/ 408495 w 3154030"/>
                <a:gd name="connsiteY363" fmla="*/ 1896670 h 3021314"/>
                <a:gd name="connsiteX364" fmla="*/ 395486 w 3154030"/>
                <a:gd name="connsiteY364" fmla="*/ 1899271 h 3021314"/>
                <a:gd name="connsiteX365" fmla="*/ 390282 w 3154030"/>
                <a:gd name="connsiteY365" fmla="*/ 1875856 h 3021314"/>
                <a:gd name="connsiteX366" fmla="*/ 408495 w 3154030"/>
                <a:gd name="connsiteY366" fmla="*/ 1896670 h 3021314"/>
                <a:gd name="connsiteX367" fmla="*/ 664130 w 3154030"/>
                <a:gd name="connsiteY367" fmla="*/ 2319127 h 3021314"/>
                <a:gd name="connsiteX368" fmla="*/ 655674 w 3154030"/>
                <a:gd name="connsiteY368" fmla="*/ 2312948 h 3021314"/>
                <a:gd name="connsiteX369" fmla="*/ 668683 w 3154030"/>
                <a:gd name="connsiteY369" fmla="*/ 2331161 h 3021314"/>
                <a:gd name="connsiteX370" fmla="*/ 664130 w 3154030"/>
                <a:gd name="connsiteY370" fmla="*/ 2319127 h 3021314"/>
                <a:gd name="connsiteX371" fmla="*/ 437116 w 3154030"/>
                <a:gd name="connsiteY371" fmla="*/ 1904475 h 3021314"/>
                <a:gd name="connsiteX372" fmla="*/ 447524 w 3154030"/>
                <a:gd name="connsiteY372" fmla="*/ 1935696 h 3021314"/>
                <a:gd name="connsiteX373" fmla="*/ 437116 w 3154030"/>
                <a:gd name="connsiteY373" fmla="*/ 1904475 h 3021314"/>
                <a:gd name="connsiteX374" fmla="*/ 658276 w 3154030"/>
                <a:gd name="connsiteY374" fmla="*/ 2263515 h 3021314"/>
                <a:gd name="connsiteX375" fmla="*/ 650470 w 3154030"/>
                <a:gd name="connsiteY375" fmla="*/ 2255710 h 3021314"/>
                <a:gd name="connsiteX376" fmla="*/ 658276 w 3154030"/>
                <a:gd name="connsiteY376" fmla="*/ 2263515 h 3021314"/>
                <a:gd name="connsiteX377" fmla="*/ 421505 w 3154030"/>
                <a:gd name="connsiteY377" fmla="*/ 1803007 h 3021314"/>
                <a:gd name="connsiteX378" fmla="*/ 429311 w 3154030"/>
                <a:gd name="connsiteY378" fmla="*/ 1818617 h 3021314"/>
                <a:gd name="connsiteX379" fmla="*/ 421505 w 3154030"/>
                <a:gd name="connsiteY379" fmla="*/ 1803007 h 3021314"/>
                <a:gd name="connsiteX380" fmla="*/ 813413 w 3154030"/>
                <a:gd name="connsiteY380" fmla="*/ 2453117 h 3021314"/>
                <a:gd name="connsiteX381" fmla="*/ 816990 w 3154030"/>
                <a:gd name="connsiteY381" fmla="*/ 2461248 h 3021314"/>
                <a:gd name="connsiteX382" fmla="*/ 803981 w 3154030"/>
                <a:gd name="connsiteY382" fmla="*/ 2450841 h 3021314"/>
                <a:gd name="connsiteX383" fmla="*/ 813413 w 3154030"/>
                <a:gd name="connsiteY383" fmla="*/ 2453117 h 3021314"/>
                <a:gd name="connsiteX384" fmla="*/ 362648 w 3154030"/>
                <a:gd name="connsiteY384" fmla="*/ 1680966 h 3021314"/>
                <a:gd name="connsiteX385" fmla="*/ 361661 w 3154030"/>
                <a:gd name="connsiteY385" fmla="*/ 1688530 h 3021314"/>
                <a:gd name="connsiteX386" fmla="*/ 356457 w 3154030"/>
                <a:gd name="connsiteY386" fmla="*/ 1691132 h 3021314"/>
                <a:gd name="connsiteX387" fmla="*/ 335643 w 3154030"/>
                <a:gd name="connsiteY387" fmla="*/ 1659911 h 3021314"/>
                <a:gd name="connsiteX388" fmla="*/ 336495 w 3154030"/>
                <a:gd name="connsiteY388" fmla="*/ 1655137 h 3021314"/>
                <a:gd name="connsiteX389" fmla="*/ 830000 w 3154030"/>
                <a:gd name="connsiteY389" fmla="*/ 2450841 h 3021314"/>
                <a:gd name="connsiteX390" fmla="*/ 816991 w 3154030"/>
                <a:gd name="connsiteY390" fmla="*/ 2445637 h 3021314"/>
                <a:gd name="connsiteX391" fmla="*/ 830000 w 3154030"/>
                <a:gd name="connsiteY391" fmla="*/ 2450841 h 3021314"/>
                <a:gd name="connsiteX392" fmla="*/ 738934 w 3154030"/>
                <a:gd name="connsiteY392" fmla="*/ 2292135 h 3021314"/>
                <a:gd name="connsiteX393" fmla="*/ 707712 w 3154030"/>
                <a:gd name="connsiteY393" fmla="*/ 2266117 h 3021314"/>
                <a:gd name="connsiteX394" fmla="*/ 692100 w 3154030"/>
                <a:gd name="connsiteY394" fmla="*/ 2263515 h 3021314"/>
                <a:gd name="connsiteX395" fmla="*/ 671285 w 3154030"/>
                <a:gd name="connsiteY395" fmla="*/ 2271321 h 3021314"/>
                <a:gd name="connsiteX396" fmla="*/ 723323 w 3154030"/>
                <a:gd name="connsiteY396" fmla="*/ 2307745 h 3021314"/>
                <a:gd name="connsiteX397" fmla="*/ 738934 w 3154030"/>
                <a:gd name="connsiteY397" fmla="*/ 2292135 h 3021314"/>
                <a:gd name="connsiteX398" fmla="*/ 753570 w 3154030"/>
                <a:gd name="connsiteY398" fmla="*/ 2308070 h 3021314"/>
                <a:gd name="connsiteX399" fmla="*/ 746740 w 3154030"/>
                <a:gd name="connsiteY399" fmla="*/ 2302541 h 3021314"/>
                <a:gd name="connsiteX400" fmla="*/ 754546 w 3154030"/>
                <a:gd name="connsiteY400" fmla="*/ 2315550 h 3021314"/>
                <a:gd name="connsiteX401" fmla="*/ 753570 w 3154030"/>
                <a:gd name="connsiteY401" fmla="*/ 2308070 h 3021314"/>
                <a:gd name="connsiteX402" fmla="*/ 879436 w 3154030"/>
                <a:gd name="connsiteY402" fmla="*/ 2458646 h 3021314"/>
                <a:gd name="connsiteX403" fmla="*/ 827398 w 3154030"/>
                <a:gd name="connsiteY403" fmla="*/ 2440434 h 3021314"/>
                <a:gd name="connsiteX404" fmla="*/ 819593 w 3154030"/>
                <a:gd name="connsiteY404" fmla="*/ 2424823 h 3021314"/>
                <a:gd name="connsiteX405" fmla="*/ 814389 w 3154030"/>
                <a:gd name="connsiteY405" fmla="*/ 2432629 h 3021314"/>
                <a:gd name="connsiteX406" fmla="*/ 793574 w 3154030"/>
                <a:gd name="connsiteY406" fmla="*/ 2422222 h 3021314"/>
                <a:gd name="connsiteX407" fmla="*/ 780564 w 3154030"/>
                <a:gd name="connsiteY407" fmla="*/ 2404009 h 3021314"/>
                <a:gd name="connsiteX408" fmla="*/ 793574 w 3154030"/>
                <a:gd name="connsiteY408" fmla="*/ 2396205 h 3021314"/>
                <a:gd name="connsiteX409" fmla="*/ 827398 w 3154030"/>
                <a:gd name="connsiteY409" fmla="*/ 2430027 h 3021314"/>
                <a:gd name="connsiteX410" fmla="*/ 845611 w 3154030"/>
                <a:gd name="connsiteY410" fmla="*/ 2427425 h 3021314"/>
                <a:gd name="connsiteX411" fmla="*/ 879436 w 3154030"/>
                <a:gd name="connsiteY411" fmla="*/ 2458646 h 3021314"/>
                <a:gd name="connsiteX412" fmla="*/ 863174 w 3154030"/>
                <a:gd name="connsiteY412" fmla="*/ 2414416 h 3021314"/>
                <a:gd name="connsiteX413" fmla="*/ 869028 w 3154030"/>
                <a:gd name="connsiteY413" fmla="*/ 2424823 h 3021314"/>
                <a:gd name="connsiteX414" fmla="*/ 853417 w 3154030"/>
                <a:gd name="connsiteY414" fmla="*/ 2411814 h 3021314"/>
                <a:gd name="connsiteX415" fmla="*/ 863174 w 3154030"/>
                <a:gd name="connsiteY415" fmla="*/ 2414416 h 3021314"/>
                <a:gd name="connsiteX416" fmla="*/ 1303542 w 3154030"/>
                <a:gd name="connsiteY416" fmla="*/ 3020622 h 3021314"/>
                <a:gd name="connsiteX417" fmla="*/ 1290533 w 3154030"/>
                <a:gd name="connsiteY417" fmla="*/ 3012817 h 3021314"/>
                <a:gd name="connsiteX418" fmla="*/ 1303542 w 3154030"/>
                <a:gd name="connsiteY418" fmla="*/ 3020622 h 3021314"/>
                <a:gd name="connsiteX419" fmla="*/ 1077179 w 3154030"/>
                <a:gd name="connsiteY419" fmla="*/ 2586131 h 3021314"/>
                <a:gd name="connsiteX420" fmla="*/ 1064169 w 3154030"/>
                <a:gd name="connsiteY420" fmla="*/ 2593937 h 3021314"/>
                <a:gd name="connsiteX421" fmla="*/ 1045956 w 3154030"/>
                <a:gd name="connsiteY421" fmla="*/ 2578326 h 3021314"/>
                <a:gd name="connsiteX422" fmla="*/ 1038151 w 3154030"/>
                <a:gd name="connsiteY422" fmla="*/ 2580928 h 3021314"/>
                <a:gd name="connsiteX423" fmla="*/ 1019937 w 3154030"/>
                <a:gd name="connsiteY423" fmla="*/ 2557512 h 3021314"/>
                <a:gd name="connsiteX424" fmla="*/ 1053762 w 3154030"/>
                <a:gd name="connsiteY424" fmla="*/ 2557512 h 3021314"/>
                <a:gd name="connsiteX425" fmla="*/ 1077179 w 3154030"/>
                <a:gd name="connsiteY425" fmla="*/ 2586131 h 3021314"/>
                <a:gd name="connsiteX426" fmla="*/ 970502 w 3154030"/>
                <a:gd name="connsiteY426" fmla="*/ 2401407 h 3021314"/>
                <a:gd name="connsiteX427" fmla="*/ 928871 w 3154030"/>
                <a:gd name="connsiteY427" fmla="*/ 2364983 h 3021314"/>
                <a:gd name="connsiteX428" fmla="*/ 970502 w 3154030"/>
                <a:gd name="connsiteY428" fmla="*/ 2401407 h 3021314"/>
                <a:gd name="connsiteX429" fmla="*/ 1113320 w 3154030"/>
                <a:gd name="connsiteY429" fmla="*/ 2637150 h 3021314"/>
                <a:gd name="connsiteX430" fmla="*/ 1116207 w 3154030"/>
                <a:gd name="connsiteY430" fmla="*/ 2645972 h 3021314"/>
                <a:gd name="connsiteX431" fmla="*/ 1087586 w 3154030"/>
                <a:gd name="connsiteY431" fmla="*/ 2622556 h 3021314"/>
                <a:gd name="connsiteX432" fmla="*/ 1095392 w 3154030"/>
                <a:gd name="connsiteY432" fmla="*/ 2619954 h 3021314"/>
                <a:gd name="connsiteX433" fmla="*/ 1113320 w 3154030"/>
                <a:gd name="connsiteY433" fmla="*/ 2637150 h 3021314"/>
                <a:gd name="connsiteX434" fmla="*/ 1121411 w 3154030"/>
                <a:gd name="connsiteY434" fmla="*/ 2596538 h 3021314"/>
                <a:gd name="connsiteX435" fmla="*/ 1121411 w 3154030"/>
                <a:gd name="connsiteY435" fmla="*/ 2604343 h 3021314"/>
                <a:gd name="connsiteX436" fmla="*/ 1103198 w 3154030"/>
                <a:gd name="connsiteY436" fmla="*/ 2596538 h 3021314"/>
                <a:gd name="connsiteX437" fmla="*/ 1121411 w 3154030"/>
                <a:gd name="connsiteY437" fmla="*/ 2596538 h 3021314"/>
                <a:gd name="connsiteX438" fmla="*/ 1084984 w 3154030"/>
                <a:gd name="connsiteY438" fmla="*/ 2497672 h 3021314"/>
                <a:gd name="connsiteX439" fmla="*/ 1077179 w 3154030"/>
                <a:gd name="connsiteY439" fmla="*/ 2489867 h 3021314"/>
                <a:gd name="connsiteX440" fmla="*/ 1084984 w 3154030"/>
                <a:gd name="connsiteY440" fmla="*/ 2497672 h 3021314"/>
                <a:gd name="connsiteX441" fmla="*/ 1186457 w 3154030"/>
                <a:gd name="connsiteY441" fmla="*/ 2669387 h 3021314"/>
                <a:gd name="connsiteX442" fmla="*/ 1165643 w 3154030"/>
                <a:gd name="connsiteY442" fmla="*/ 2664184 h 3021314"/>
                <a:gd name="connsiteX443" fmla="*/ 1186457 w 3154030"/>
                <a:gd name="connsiteY443" fmla="*/ 2669387 h 3021314"/>
                <a:gd name="connsiteX444" fmla="*/ 1204671 w 3154030"/>
                <a:gd name="connsiteY444" fmla="*/ 2690201 h 3021314"/>
                <a:gd name="connsiteX445" fmla="*/ 1204671 w 3154030"/>
                <a:gd name="connsiteY445" fmla="*/ 2708413 h 3021314"/>
                <a:gd name="connsiteX446" fmla="*/ 1196865 w 3154030"/>
                <a:gd name="connsiteY446" fmla="*/ 2690201 h 3021314"/>
                <a:gd name="connsiteX447" fmla="*/ 1204671 w 3154030"/>
                <a:gd name="connsiteY447" fmla="*/ 2690201 h 3021314"/>
                <a:gd name="connsiteX448" fmla="*/ 1173448 w 3154030"/>
                <a:gd name="connsiteY448" fmla="*/ 2557512 h 3021314"/>
                <a:gd name="connsiteX449" fmla="*/ 1147429 w 3154030"/>
                <a:gd name="connsiteY449" fmla="*/ 2547105 h 3021314"/>
                <a:gd name="connsiteX450" fmla="*/ 1173448 w 3154030"/>
                <a:gd name="connsiteY450" fmla="*/ 2557512 h 3021314"/>
                <a:gd name="connsiteX451" fmla="*/ 1185807 w 3154030"/>
                <a:gd name="connsiteY451" fmla="*/ 2563691 h 3021314"/>
                <a:gd name="connsiteX452" fmla="*/ 1178652 w 3154030"/>
                <a:gd name="connsiteY452" fmla="*/ 2562716 h 3021314"/>
                <a:gd name="connsiteX453" fmla="*/ 1189059 w 3154030"/>
                <a:gd name="connsiteY453" fmla="*/ 2570521 h 3021314"/>
                <a:gd name="connsiteX454" fmla="*/ 1185807 w 3154030"/>
                <a:gd name="connsiteY454" fmla="*/ 2563691 h 3021314"/>
                <a:gd name="connsiteX455" fmla="*/ 1420627 w 3154030"/>
                <a:gd name="connsiteY455" fmla="*/ 2937367 h 3021314"/>
                <a:gd name="connsiteX456" fmla="*/ 1392006 w 3154030"/>
                <a:gd name="connsiteY456" fmla="*/ 2939969 h 3021314"/>
                <a:gd name="connsiteX457" fmla="*/ 1384200 w 3154030"/>
                <a:gd name="connsiteY457" fmla="*/ 2926959 h 3021314"/>
                <a:gd name="connsiteX458" fmla="*/ 1420627 w 3154030"/>
                <a:gd name="connsiteY458" fmla="*/ 2937367 h 3021314"/>
                <a:gd name="connsiteX459" fmla="*/ 1373793 w 3154030"/>
                <a:gd name="connsiteY459" fmla="*/ 2750041 h 3021314"/>
                <a:gd name="connsiteX460" fmla="*/ 1329561 w 3154030"/>
                <a:gd name="connsiteY460" fmla="*/ 2750041 h 3021314"/>
                <a:gd name="connsiteX461" fmla="*/ 1373793 w 3154030"/>
                <a:gd name="connsiteY461" fmla="*/ 2750041 h 3021314"/>
                <a:gd name="connsiteX462" fmla="*/ 1290533 w 3154030"/>
                <a:gd name="connsiteY462" fmla="*/ 2596538 h 3021314"/>
                <a:gd name="connsiteX463" fmla="*/ 1272320 w 3154030"/>
                <a:gd name="connsiteY463" fmla="*/ 2586131 h 3021314"/>
                <a:gd name="connsiteX464" fmla="*/ 1290533 w 3154030"/>
                <a:gd name="connsiteY464" fmla="*/ 2596538 h 3021314"/>
                <a:gd name="connsiteX465" fmla="*/ 1420627 w 3154030"/>
                <a:gd name="connsiteY465" fmla="*/ 2747439 h 3021314"/>
                <a:gd name="connsiteX466" fmla="*/ 1405016 w 3154030"/>
                <a:gd name="connsiteY466" fmla="*/ 2744838 h 3021314"/>
                <a:gd name="connsiteX467" fmla="*/ 1420627 w 3154030"/>
                <a:gd name="connsiteY467" fmla="*/ 2747439 h 3021314"/>
                <a:gd name="connsiteX468" fmla="*/ 1345172 w 3154030"/>
                <a:gd name="connsiteY468" fmla="*/ 2614750 h 3021314"/>
                <a:gd name="connsiteX469" fmla="*/ 1290533 w 3154030"/>
                <a:gd name="connsiteY469" fmla="*/ 2606945 h 3021314"/>
                <a:gd name="connsiteX470" fmla="*/ 1345172 w 3154030"/>
                <a:gd name="connsiteY470" fmla="*/ 2614750 h 3021314"/>
                <a:gd name="connsiteX471" fmla="*/ 1615768 w 3154030"/>
                <a:gd name="connsiteY471" fmla="*/ 2947774 h 3021314"/>
                <a:gd name="connsiteX472" fmla="*/ 1597555 w 3154030"/>
                <a:gd name="connsiteY472" fmla="*/ 2950376 h 3021314"/>
                <a:gd name="connsiteX473" fmla="*/ 1615768 w 3154030"/>
                <a:gd name="connsiteY473" fmla="*/ 2947774 h 3021314"/>
                <a:gd name="connsiteX474" fmla="*/ 1553323 w 3154030"/>
                <a:gd name="connsiteY474" fmla="*/ 2781262 h 3021314"/>
                <a:gd name="connsiteX475" fmla="*/ 1532507 w 3154030"/>
                <a:gd name="connsiteY475" fmla="*/ 2773457 h 3021314"/>
                <a:gd name="connsiteX476" fmla="*/ 1553323 w 3154030"/>
                <a:gd name="connsiteY476" fmla="*/ 2781262 h 3021314"/>
                <a:gd name="connsiteX477" fmla="*/ 1576740 w 3154030"/>
                <a:gd name="connsiteY477" fmla="*/ 2687600 h 3021314"/>
                <a:gd name="connsiteX478" fmla="*/ 1542915 w 3154030"/>
                <a:gd name="connsiteY478" fmla="*/ 2682396 h 3021314"/>
                <a:gd name="connsiteX479" fmla="*/ 1576740 w 3154030"/>
                <a:gd name="connsiteY479" fmla="*/ 2687600 h 3021314"/>
                <a:gd name="connsiteX480" fmla="*/ 1250448 w 3154030"/>
                <a:gd name="connsiteY480" fmla="*/ 2047815 h 3021314"/>
                <a:gd name="connsiteX481" fmla="*/ 1230690 w 3154030"/>
                <a:gd name="connsiteY481" fmla="*/ 2039765 h 3021314"/>
                <a:gd name="connsiteX482" fmla="*/ 1248903 w 3154030"/>
                <a:gd name="connsiteY482" fmla="*/ 2055376 h 3021314"/>
                <a:gd name="connsiteX483" fmla="*/ 1250448 w 3154030"/>
                <a:gd name="connsiteY483" fmla="*/ 2047815 h 3021314"/>
                <a:gd name="connsiteX484" fmla="*/ 1274271 w 3154030"/>
                <a:gd name="connsiteY484" fmla="*/ 2057002 h 3021314"/>
                <a:gd name="connsiteX485" fmla="*/ 1267116 w 3154030"/>
                <a:gd name="connsiteY485" fmla="*/ 2057978 h 3021314"/>
                <a:gd name="connsiteX486" fmla="*/ 1277523 w 3154030"/>
                <a:gd name="connsiteY486" fmla="*/ 2065783 h 3021314"/>
                <a:gd name="connsiteX487" fmla="*/ 1274271 w 3154030"/>
                <a:gd name="connsiteY487" fmla="*/ 2057002 h 3021314"/>
                <a:gd name="connsiteX488" fmla="*/ 1263864 w 3154030"/>
                <a:gd name="connsiteY488" fmla="*/ 2036188 h 3021314"/>
                <a:gd name="connsiteX489" fmla="*/ 1256709 w 3154030"/>
                <a:gd name="connsiteY489" fmla="*/ 2037164 h 3021314"/>
                <a:gd name="connsiteX490" fmla="*/ 1267116 w 3154030"/>
                <a:gd name="connsiteY490" fmla="*/ 2044969 h 3021314"/>
                <a:gd name="connsiteX491" fmla="*/ 1263864 w 3154030"/>
                <a:gd name="connsiteY491" fmla="*/ 2036188 h 3021314"/>
                <a:gd name="connsiteX492" fmla="*/ 1660000 w 3154030"/>
                <a:gd name="connsiteY492" fmla="*/ 2703210 h 3021314"/>
                <a:gd name="connsiteX493" fmla="*/ 1639185 w 3154030"/>
                <a:gd name="connsiteY493" fmla="*/ 2708413 h 3021314"/>
                <a:gd name="connsiteX494" fmla="*/ 1639185 w 3154030"/>
                <a:gd name="connsiteY494" fmla="*/ 2698006 h 3021314"/>
                <a:gd name="connsiteX495" fmla="*/ 1660000 w 3154030"/>
                <a:gd name="connsiteY495" fmla="*/ 2703210 h 3021314"/>
                <a:gd name="connsiteX496" fmla="*/ 1831724 w 3154030"/>
                <a:gd name="connsiteY496" fmla="*/ 2968587 h 3021314"/>
                <a:gd name="connsiteX497" fmla="*/ 1792696 w 3154030"/>
                <a:gd name="connsiteY497" fmla="*/ 2968588 h 3021314"/>
                <a:gd name="connsiteX498" fmla="*/ 1831724 w 3154030"/>
                <a:gd name="connsiteY498" fmla="*/ 2968587 h 3021314"/>
                <a:gd name="connsiteX499" fmla="*/ 1610564 w 3154030"/>
                <a:gd name="connsiteY499" fmla="*/ 2588733 h 3021314"/>
                <a:gd name="connsiteX500" fmla="*/ 1589749 w 3154030"/>
                <a:gd name="connsiteY500" fmla="*/ 2591335 h 3021314"/>
                <a:gd name="connsiteX501" fmla="*/ 1610564 w 3154030"/>
                <a:gd name="connsiteY501" fmla="*/ 2588733 h 3021314"/>
                <a:gd name="connsiteX502" fmla="*/ 1587147 w 3154030"/>
                <a:gd name="connsiteY502" fmla="*/ 2534096 h 3021314"/>
                <a:gd name="connsiteX503" fmla="*/ 1568934 w 3154030"/>
                <a:gd name="connsiteY503" fmla="*/ 2539300 h 3021314"/>
                <a:gd name="connsiteX504" fmla="*/ 1587147 w 3154030"/>
                <a:gd name="connsiteY504" fmla="*/ 2534096 h 3021314"/>
                <a:gd name="connsiteX505" fmla="*/ 1600157 w 3154030"/>
                <a:gd name="connsiteY505" fmla="*/ 2541902 h 3021314"/>
                <a:gd name="connsiteX506" fmla="*/ 1553323 w 3154030"/>
                <a:gd name="connsiteY506" fmla="*/ 2547105 h 3021314"/>
                <a:gd name="connsiteX507" fmla="*/ 1600157 w 3154030"/>
                <a:gd name="connsiteY507" fmla="*/ 2541902 h 3021314"/>
                <a:gd name="connsiteX508" fmla="*/ 1873354 w 3154030"/>
                <a:gd name="connsiteY508" fmla="*/ 2963384 h 3021314"/>
                <a:gd name="connsiteX509" fmla="*/ 1875956 w 3154030"/>
                <a:gd name="connsiteY509" fmla="*/ 2971190 h 3021314"/>
                <a:gd name="connsiteX510" fmla="*/ 1860345 w 3154030"/>
                <a:gd name="connsiteY510" fmla="*/ 2965986 h 3021314"/>
                <a:gd name="connsiteX511" fmla="*/ 1873354 w 3154030"/>
                <a:gd name="connsiteY511" fmla="*/ 2963384 h 3021314"/>
                <a:gd name="connsiteX512" fmla="*/ 1670407 w 3154030"/>
                <a:gd name="connsiteY512" fmla="*/ 2573123 h 3021314"/>
                <a:gd name="connsiteX513" fmla="*/ 1646990 w 3154030"/>
                <a:gd name="connsiteY513" fmla="*/ 2583530 h 3021314"/>
                <a:gd name="connsiteX514" fmla="*/ 1639185 w 3154030"/>
                <a:gd name="connsiteY514" fmla="*/ 2565317 h 3021314"/>
                <a:gd name="connsiteX515" fmla="*/ 1670407 w 3154030"/>
                <a:gd name="connsiteY515" fmla="*/ 2573123 h 3021314"/>
                <a:gd name="connsiteX516" fmla="*/ 1927994 w 3154030"/>
                <a:gd name="connsiteY516" fmla="*/ 2986799 h 3021314"/>
                <a:gd name="connsiteX517" fmla="*/ 1917586 w 3154030"/>
                <a:gd name="connsiteY517" fmla="*/ 2989401 h 3021314"/>
                <a:gd name="connsiteX518" fmla="*/ 1920188 w 3154030"/>
                <a:gd name="connsiteY518" fmla="*/ 3002410 h 3021314"/>
                <a:gd name="connsiteX519" fmla="*/ 1857743 w 3154030"/>
                <a:gd name="connsiteY519" fmla="*/ 2994605 h 3021314"/>
                <a:gd name="connsiteX520" fmla="*/ 1912382 w 3154030"/>
                <a:gd name="connsiteY520" fmla="*/ 2984197 h 3021314"/>
                <a:gd name="connsiteX521" fmla="*/ 1888965 w 3154030"/>
                <a:gd name="connsiteY521" fmla="*/ 2981596 h 3021314"/>
                <a:gd name="connsiteX522" fmla="*/ 1881160 w 3154030"/>
                <a:gd name="connsiteY522" fmla="*/ 2963384 h 3021314"/>
                <a:gd name="connsiteX523" fmla="*/ 1914984 w 3154030"/>
                <a:gd name="connsiteY523" fmla="*/ 2965986 h 3021314"/>
                <a:gd name="connsiteX524" fmla="*/ 1927994 w 3154030"/>
                <a:gd name="connsiteY524" fmla="*/ 2986799 h 3021314"/>
                <a:gd name="connsiteX525" fmla="*/ 1618370 w 3154030"/>
                <a:gd name="connsiteY525" fmla="*/ 2393603 h 3021314"/>
                <a:gd name="connsiteX526" fmla="*/ 1597555 w 3154030"/>
                <a:gd name="connsiteY526" fmla="*/ 2393603 h 3021314"/>
                <a:gd name="connsiteX527" fmla="*/ 1618370 w 3154030"/>
                <a:gd name="connsiteY527" fmla="*/ 2393603 h 3021314"/>
                <a:gd name="connsiteX528" fmla="*/ 1852539 w 3154030"/>
                <a:gd name="connsiteY528" fmla="*/ 2724024 h 3021314"/>
                <a:gd name="connsiteX529" fmla="*/ 1836928 w 3154030"/>
                <a:gd name="connsiteY529" fmla="*/ 2734430 h 3021314"/>
                <a:gd name="connsiteX530" fmla="*/ 1852539 w 3154030"/>
                <a:gd name="connsiteY530" fmla="*/ 2724024 h 3021314"/>
                <a:gd name="connsiteX531" fmla="*/ 1605360 w 3154030"/>
                <a:gd name="connsiteY531" fmla="*/ 2286931 h 3021314"/>
                <a:gd name="connsiteX532" fmla="*/ 1563730 w 3154030"/>
                <a:gd name="connsiteY532" fmla="*/ 2286931 h 3021314"/>
                <a:gd name="connsiteX533" fmla="*/ 1605360 w 3154030"/>
                <a:gd name="connsiteY533" fmla="*/ 2286931 h 3021314"/>
                <a:gd name="connsiteX534" fmla="*/ 2019060 w 3154030"/>
                <a:gd name="connsiteY534" fmla="*/ 2986799 h 3021314"/>
                <a:gd name="connsiteX535" fmla="*/ 2006050 w 3154030"/>
                <a:gd name="connsiteY535" fmla="*/ 2986800 h 3021314"/>
                <a:gd name="connsiteX536" fmla="*/ 2019060 w 3154030"/>
                <a:gd name="connsiteY536" fmla="*/ 2986799 h 3021314"/>
                <a:gd name="connsiteX537" fmla="*/ 1735454 w 3154030"/>
                <a:gd name="connsiteY537" fmla="*/ 2479460 h 3021314"/>
                <a:gd name="connsiteX538" fmla="*/ 1699028 w 3154030"/>
                <a:gd name="connsiteY538" fmla="*/ 2497672 h 3021314"/>
                <a:gd name="connsiteX539" fmla="*/ 1652194 w 3154030"/>
                <a:gd name="connsiteY539" fmla="*/ 2495070 h 3021314"/>
                <a:gd name="connsiteX540" fmla="*/ 1654796 w 3154030"/>
                <a:gd name="connsiteY540" fmla="*/ 2474257 h 3021314"/>
                <a:gd name="connsiteX541" fmla="*/ 1735454 w 3154030"/>
                <a:gd name="connsiteY541" fmla="*/ 2479460 h 3021314"/>
                <a:gd name="connsiteX542" fmla="*/ 1660000 w 3154030"/>
                <a:gd name="connsiteY542" fmla="*/ 2338966 h 3021314"/>
                <a:gd name="connsiteX543" fmla="*/ 1660000 w 3154030"/>
                <a:gd name="connsiteY543" fmla="*/ 2351974 h 3021314"/>
                <a:gd name="connsiteX544" fmla="*/ 1649592 w 3154030"/>
                <a:gd name="connsiteY544" fmla="*/ 2362382 h 3021314"/>
                <a:gd name="connsiteX545" fmla="*/ 1610564 w 3154030"/>
                <a:gd name="connsiteY545" fmla="*/ 2341568 h 3021314"/>
                <a:gd name="connsiteX546" fmla="*/ 1660000 w 3154030"/>
                <a:gd name="connsiteY546" fmla="*/ 2338966 h 3021314"/>
                <a:gd name="connsiteX547" fmla="*/ 1555925 w 3154030"/>
                <a:gd name="connsiteY547" fmla="*/ 2151640 h 3021314"/>
                <a:gd name="connsiteX548" fmla="*/ 1542915 w 3154030"/>
                <a:gd name="connsiteY548" fmla="*/ 2143835 h 3021314"/>
                <a:gd name="connsiteX549" fmla="*/ 1555925 w 3154030"/>
                <a:gd name="connsiteY549" fmla="*/ 2151640 h 3021314"/>
                <a:gd name="connsiteX550" fmla="*/ 1722445 w 3154030"/>
                <a:gd name="connsiteY550" fmla="*/ 2364983 h 3021314"/>
                <a:gd name="connsiteX551" fmla="*/ 1686019 w 3154030"/>
                <a:gd name="connsiteY551" fmla="*/ 2372788 h 3021314"/>
                <a:gd name="connsiteX552" fmla="*/ 1722445 w 3154030"/>
                <a:gd name="connsiteY552" fmla="*/ 2364983 h 3021314"/>
                <a:gd name="connsiteX553" fmla="*/ 1688621 w 3154030"/>
                <a:gd name="connsiteY553" fmla="*/ 2279126 h 3021314"/>
                <a:gd name="connsiteX554" fmla="*/ 1644388 w 3154030"/>
                <a:gd name="connsiteY554" fmla="*/ 2286931 h 3021314"/>
                <a:gd name="connsiteX555" fmla="*/ 1688621 w 3154030"/>
                <a:gd name="connsiteY555" fmla="*/ 2279126 h 3021314"/>
                <a:gd name="connsiteX556" fmla="*/ 1573449 w 3154030"/>
                <a:gd name="connsiteY556" fmla="*/ 2076879 h 3021314"/>
                <a:gd name="connsiteX557" fmla="*/ 1563730 w 3154030"/>
                <a:gd name="connsiteY557" fmla="*/ 2086597 h 3021314"/>
                <a:gd name="connsiteX558" fmla="*/ 1542915 w 3154030"/>
                <a:gd name="connsiteY558" fmla="*/ 2089199 h 3021314"/>
                <a:gd name="connsiteX559" fmla="*/ 1539440 w 3154030"/>
                <a:gd name="connsiteY559" fmla="*/ 2082248 h 3021314"/>
                <a:gd name="connsiteX560" fmla="*/ 1719843 w 3154030"/>
                <a:gd name="connsiteY560" fmla="*/ 2305143 h 3021314"/>
                <a:gd name="connsiteX561" fmla="*/ 1704232 w 3154030"/>
                <a:gd name="connsiteY561" fmla="*/ 2315550 h 3021314"/>
                <a:gd name="connsiteX562" fmla="*/ 1701630 w 3154030"/>
                <a:gd name="connsiteY562" fmla="*/ 2310347 h 3021314"/>
                <a:gd name="connsiteX563" fmla="*/ 1719843 w 3154030"/>
                <a:gd name="connsiteY563" fmla="*/ 2305143 h 3021314"/>
                <a:gd name="connsiteX564" fmla="*/ 1691222 w 3154030"/>
                <a:gd name="connsiteY564" fmla="*/ 2255710 h 3021314"/>
                <a:gd name="connsiteX565" fmla="*/ 1665204 w 3154030"/>
                <a:gd name="connsiteY565" fmla="*/ 2268719 h 3021314"/>
                <a:gd name="connsiteX566" fmla="*/ 1691222 w 3154030"/>
                <a:gd name="connsiteY566" fmla="*/ 2255710 h 3021314"/>
                <a:gd name="connsiteX567" fmla="*/ 1790094 w 3154030"/>
                <a:gd name="connsiteY567" fmla="*/ 2411814 h 3021314"/>
                <a:gd name="connsiteX568" fmla="*/ 1779687 w 3154030"/>
                <a:gd name="connsiteY568" fmla="*/ 2432629 h 3021314"/>
                <a:gd name="connsiteX569" fmla="*/ 1761473 w 3154030"/>
                <a:gd name="connsiteY569" fmla="*/ 2430027 h 3021314"/>
                <a:gd name="connsiteX570" fmla="*/ 1769279 w 3154030"/>
                <a:gd name="connsiteY570" fmla="*/ 2424823 h 3021314"/>
                <a:gd name="connsiteX571" fmla="*/ 1756270 w 3154030"/>
                <a:gd name="connsiteY571" fmla="*/ 2422222 h 3021314"/>
                <a:gd name="connsiteX572" fmla="*/ 1790094 w 3154030"/>
                <a:gd name="connsiteY572" fmla="*/ 2411814 h 3021314"/>
                <a:gd name="connsiteX573" fmla="*/ 1810909 w 3154030"/>
                <a:gd name="connsiteY573" fmla="*/ 2445637 h 3021314"/>
                <a:gd name="connsiteX574" fmla="*/ 1813511 w 3154030"/>
                <a:gd name="connsiteY574" fmla="*/ 2461248 h 3021314"/>
                <a:gd name="connsiteX575" fmla="*/ 1758871 w 3154030"/>
                <a:gd name="connsiteY575" fmla="*/ 2453442 h 3021314"/>
                <a:gd name="connsiteX576" fmla="*/ 1810909 w 3154030"/>
                <a:gd name="connsiteY576" fmla="*/ 2445637 h 3021314"/>
                <a:gd name="connsiteX577" fmla="*/ 1857743 w 3154030"/>
                <a:gd name="connsiteY577" fmla="*/ 2489867 h 3021314"/>
                <a:gd name="connsiteX578" fmla="*/ 1829122 w 3154030"/>
                <a:gd name="connsiteY578" fmla="*/ 2500274 h 3021314"/>
                <a:gd name="connsiteX579" fmla="*/ 1818715 w 3154030"/>
                <a:gd name="connsiteY579" fmla="*/ 2518486 h 3021314"/>
                <a:gd name="connsiteX580" fmla="*/ 1782288 w 3154030"/>
                <a:gd name="connsiteY580" fmla="*/ 2528893 h 3021314"/>
                <a:gd name="connsiteX581" fmla="*/ 1777085 w 3154030"/>
                <a:gd name="connsiteY581" fmla="*/ 2523689 h 3021314"/>
                <a:gd name="connsiteX582" fmla="*/ 1777085 w 3154030"/>
                <a:gd name="connsiteY582" fmla="*/ 2534096 h 3021314"/>
                <a:gd name="connsiteX583" fmla="*/ 1727649 w 3154030"/>
                <a:gd name="connsiteY583" fmla="*/ 2523689 h 3021314"/>
                <a:gd name="connsiteX584" fmla="*/ 1722445 w 3154030"/>
                <a:gd name="connsiteY584" fmla="*/ 2513282 h 3021314"/>
                <a:gd name="connsiteX585" fmla="*/ 1654796 w 3154030"/>
                <a:gd name="connsiteY585" fmla="*/ 2515884 h 3021314"/>
                <a:gd name="connsiteX586" fmla="*/ 1654796 w 3154030"/>
                <a:gd name="connsiteY586" fmla="*/ 2523689 h 3021314"/>
                <a:gd name="connsiteX587" fmla="*/ 1633981 w 3154030"/>
                <a:gd name="connsiteY587" fmla="*/ 2523689 h 3021314"/>
                <a:gd name="connsiteX588" fmla="*/ 1631380 w 3154030"/>
                <a:gd name="connsiteY588" fmla="*/ 2505477 h 3021314"/>
                <a:gd name="connsiteX589" fmla="*/ 1748464 w 3154030"/>
                <a:gd name="connsiteY589" fmla="*/ 2505477 h 3021314"/>
                <a:gd name="connsiteX590" fmla="*/ 1743260 w 3154030"/>
                <a:gd name="connsiteY590" fmla="*/ 2489867 h 3021314"/>
                <a:gd name="connsiteX591" fmla="*/ 1743260 w 3154030"/>
                <a:gd name="connsiteY591" fmla="*/ 2482061 h 3021314"/>
                <a:gd name="connsiteX592" fmla="*/ 1758871 w 3154030"/>
                <a:gd name="connsiteY592" fmla="*/ 2484663 h 3021314"/>
                <a:gd name="connsiteX593" fmla="*/ 1816113 w 3154030"/>
                <a:gd name="connsiteY593" fmla="*/ 2461248 h 3021314"/>
                <a:gd name="connsiteX594" fmla="*/ 1839530 w 3154030"/>
                <a:gd name="connsiteY594" fmla="*/ 2469053 h 3021314"/>
                <a:gd name="connsiteX595" fmla="*/ 1790094 w 3154030"/>
                <a:gd name="connsiteY595" fmla="*/ 2487265 h 3021314"/>
                <a:gd name="connsiteX596" fmla="*/ 1857743 w 3154030"/>
                <a:gd name="connsiteY596" fmla="*/ 2489867 h 3021314"/>
                <a:gd name="connsiteX597" fmla="*/ 1649592 w 3154030"/>
                <a:gd name="connsiteY597" fmla="*/ 2065783 h 3021314"/>
                <a:gd name="connsiteX598" fmla="*/ 1639835 w 3154030"/>
                <a:gd name="connsiteY598" fmla="*/ 2068385 h 3021314"/>
                <a:gd name="connsiteX599" fmla="*/ 1637937 w 3154030"/>
                <a:gd name="connsiteY599" fmla="*/ 2066697 h 3021314"/>
                <a:gd name="connsiteX600" fmla="*/ 1648938 w 3154030"/>
                <a:gd name="connsiteY600" fmla="*/ 2064960 h 3021314"/>
                <a:gd name="connsiteX601" fmla="*/ 2042476 w 3154030"/>
                <a:gd name="connsiteY601" fmla="*/ 2705812 h 3021314"/>
                <a:gd name="connsiteX602" fmla="*/ 2026865 w 3154030"/>
                <a:gd name="connsiteY602" fmla="*/ 2711015 h 3021314"/>
                <a:gd name="connsiteX603" fmla="*/ 2042476 w 3154030"/>
                <a:gd name="connsiteY603" fmla="*/ 2705812 h 3021314"/>
                <a:gd name="connsiteX604" fmla="*/ 1745862 w 3154030"/>
                <a:gd name="connsiteY604" fmla="*/ 2128224 h 3021314"/>
                <a:gd name="connsiteX605" fmla="*/ 1712038 w 3154030"/>
                <a:gd name="connsiteY605" fmla="*/ 2138632 h 3021314"/>
                <a:gd name="connsiteX606" fmla="*/ 1631379 w 3154030"/>
                <a:gd name="connsiteY606" fmla="*/ 2156844 h 3021314"/>
                <a:gd name="connsiteX607" fmla="*/ 1623574 w 3154030"/>
                <a:gd name="connsiteY607" fmla="*/ 2141233 h 3021314"/>
                <a:gd name="connsiteX608" fmla="*/ 1535109 w 3154030"/>
                <a:gd name="connsiteY608" fmla="*/ 2123021 h 3021314"/>
                <a:gd name="connsiteX609" fmla="*/ 1431034 w 3154030"/>
                <a:gd name="connsiteY609" fmla="*/ 2091800 h 3021314"/>
                <a:gd name="connsiteX610" fmla="*/ 1311348 w 3154030"/>
                <a:gd name="connsiteY610" fmla="*/ 2052774 h 3021314"/>
                <a:gd name="connsiteX611" fmla="*/ 1296387 w 3154030"/>
                <a:gd name="connsiteY611" fmla="*/ 2038139 h 3021314"/>
                <a:gd name="connsiteX612" fmla="*/ 1277626 w 3154030"/>
                <a:gd name="connsiteY612" fmla="*/ 2029406 h 3021314"/>
                <a:gd name="connsiteX613" fmla="*/ 1461428 w 3154030"/>
                <a:gd name="connsiteY613" fmla="*/ 2075601 h 3021314"/>
                <a:gd name="connsiteX614" fmla="*/ 1470063 w 3154030"/>
                <a:gd name="connsiteY614" fmla="*/ 2078792 h 3021314"/>
                <a:gd name="connsiteX615" fmla="*/ 1438840 w 3154030"/>
                <a:gd name="connsiteY615" fmla="*/ 2076190 h 3021314"/>
                <a:gd name="connsiteX616" fmla="*/ 1503887 w 3154030"/>
                <a:gd name="connsiteY616" fmla="*/ 2104809 h 3021314"/>
                <a:gd name="connsiteX617" fmla="*/ 1691223 w 3154030"/>
                <a:gd name="connsiteY617" fmla="*/ 2133428 h 3021314"/>
                <a:gd name="connsiteX618" fmla="*/ 1693825 w 3154030"/>
                <a:gd name="connsiteY618" fmla="*/ 2136030 h 3021314"/>
                <a:gd name="connsiteX619" fmla="*/ 1745862 w 3154030"/>
                <a:gd name="connsiteY619" fmla="*/ 2128224 h 3021314"/>
                <a:gd name="connsiteX620" fmla="*/ 1904577 w 3154030"/>
                <a:gd name="connsiteY620" fmla="*/ 2388399 h 3021314"/>
                <a:gd name="connsiteX621" fmla="*/ 1907178 w 3154030"/>
                <a:gd name="connsiteY621" fmla="*/ 2393602 h 3021314"/>
                <a:gd name="connsiteX622" fmla="*/ 1894169 w 3154030"/>
                <a:gd name="connsiteY622" fmla="*/ 2396204 h 3021314"/>
                <a:gd name="connsiteX623" fmla="*/ 1904577 w 3154030"/>
                <a:gd name="connsiteY623" fmla="*/ 2388399 h 3021314"/>
                <a:gd name="connsiteX624" fmla="*/ 1816112 w 3154030"/>
                <a:gd name="connsiteY624" fmla="*/ 2227091 h 3021314"/>
                <a:gd name="connsiteX625" fmla="*/ 1784890 w 3154030"/>
                <a:gd name="connsiteY625" fmla="*/ 2234896 h 3021314"/>
                <a:gd name="connsiteX626" fmla="*/ 1816112 w 3154030"/>
                <a:gd name="connsiteY626" fmla="*/ 2227091 h 3021314"/>
                <a:gd name="connsiteX627" fmla="*/ 1972225 w 3154030"/>
                <a:gd name="connsiteY627" fmla="*/ 2469053 h 3021314"/>
                <a:gd name="connsiteX628" fmla="*/ 1954013 w 3154030"/>
                <a:gd name="connsiteY628" fmla="*/ 2487265 h 3021314"/>
                <a:gd name="connsiteX629" fmla="*/ 1987837 w 3154030"/>
                <a:gd name="connsiteY629" fmla="*/ 2500274 h 3021314"/>
                <a:gd name="connsiteX630" fmla="*/ 1982633 w 3154030"/>
                <a:gd name="connsiteY630" fmla="*/ 2505477 h 3021314"/>
                <a:gd name="connsiteX631" fmla="*/ 1985235 w 3154030"/>
                <a:gd name="connsiteY631" fmla="*/ 2505477 h 3021314"/>
                <a:gd name="connsiteX632" fmla="*/ 1982633 w 3154030"/>
                <a:gd name="connsiteY632" fmla="*/ 2515884 h 3021314"/>
                <a:gd name="connsiteX633" fmla="*/ 1907178 w 3154030"/>
                <a:gd name="connsiteY633" fmla="*/ 2487265 h 3021314"/>
                <a:gd name="connsiteX634" fmla="*/ 1972225 w 3154030"/>
                <a:gd name="connsiteY634" fmla="*/ 2469053 h 3021314"/>
                <a:gd name="connsiteX635" fmla="*/ 1826520 w 3154030"/>
                <a:gd name="connsiteY635" fmla="*/ 2190666 h 3021314"/>
                <a:gd name="connsiteX636" fmla="*/ 1774482 w 3154030"/>
                <a:gd name="connsiteY636" fmla="*/ 2219286 h 3021314"/>
                <a:gd name="connsiteX637" fmla="*/ 1725047 w 3154030"/>
                <a:gd name="connsiteY637" fmla="*/ 2214082 h 3021314"/>
                <a:gd name="connsiteX638" fmla="*/ 1657398 w 3154030"/>
                <a:gd name="connsiteY638" fmla="*/ 2232294 h 3021314"/>
                <a:gd name="connsiteX639" fmla="*/ 1680815 w 3154030"/>
                <a:gd name="connsiteY639" fmla="*/ 2242701 h 3021314"/>
                <a:gd name="connsiteX640" fmla="*/ 1644389 w 3154030"/>
                <a:gd name="connsiteY640" fmla="*/ 2229693 h 3021314"/>
                <a:gd name="connsiteX641" fmla="*/ 1485674 w 3154030"/>
                <a:gd name="connsiteY641" fmla="*/ 2216684 h 3021314"/>
                <a:gd name="connsiteX642" fmla="*/ 1490878 w 3154030"/>
                <a:gd name="connsiteY642" fmla="*/ 2232294 h 3021314"/>
                <a:gd name="connsiteX643" fmla="*/ 1496081 w 3154030"/>
                <a:gd name="connsiteY643" fmla="*/ 2227091 h 3021314"/>
                <a:gd name="connsiteX644" fmla="*/ 1623574 w 3154030"/>
                <a:gd name="connsiteY644" fmla="*/ 2260914 h 3021314"/>
                <a:gd name="connsiteX645" fmla="*/ 1639185 w 3154030"/>
                <a:gd name="connsiteY645" fmla="*/ 2266117 h 3021314"/>
                <a:gd name="connsiteX646" fmla="*/ 1626175 w 3154030"/>
                <a:gd name="connsiteY646" fmla="*/ 2279126 h 3021314"/>
                <a:gd name="connsiteX647" fmla="*/ 1631379 w 3154030"/>
                <a:gd name="connsiteY647" fmla="*/ 2284329 h 3021314"/>
                <a:gd name="connsiteX648" fmla="*/ 1620972 w 3154030"/>
                <a:gd name="connsiteY648" fmla="*/ 2284329 h 3021314"/>
                <a:gd name="connsiteX649" fmla="*/ 1670407 w 3154030"/>
                <a:gd name="connsiteY649" fmla="*/ 2297338 h 3021314"/>
                <a:gd name="connsiteX650" fmla="*/ 1678213 w 3154030"/>
                <a:gd name="connsiteY650" fmla="*/ 2315550 h 3021314"/>
                <a:gd name="connsiteX651" fmla="*/ 1649592 w 3154030"/>
                <a:gd name="connsiteY651" fmla="*/ 2320753 h 3021314"/>
                <a:gd name="connsiteX652" fmla="*/ 1652194 w 3154030"/>
                <a:gd name="connsiteY652" fmla="*/ 2312948 h 3021314"/>
                <a:gd name="connsiteX653" fmla="*/ 1631379 w 3154030"/>
                <a:gd name="connsiteY653" fmla="*/ 2310347 h 3021314"/>
                <a:gd name="connsiteX654" fmla="*/ 1649592 w 3154030"/>
                <a:gd name="connsiteY654" fmla="*/ 2305143 h 3021314"/>
                <a:gd name="connsiteX655" fmla="*/ 1631379 w 3154030"/>
                <a:gd name="connsiteY655" fmla="*/ 2299940 h 3021314"/>
                <a:gd name="connsiteX656" fmla="*/ 1576740 w 3154030"/>
                <a:gd name="connsiteY656" fmla="*/ 2307745 h 3021314"/>
                <a:gd name="connsiteX657" fmla="*/ 1563730 w 3154030"/>
                <a:gd name="connsiteY657" fmla="*/ 2294736 h 3021314"/>
                <a:gd name="connsiteX658" fmla="*/ 1553323 w 3154030"/>
                <a:gd name="connsiteY658" fmla="*/ 2297338 h 3021314"/>
                <a:gd name="connsiteX659" fmla="*/ 1561128 w 3154030"/>
                <a:gd name="connsiteY659" fmla="*/ 2302541 h 3021314"/>
                <a:gd name="connsiteX660" fmla="*/ 1542915 w 3154030"/>
                <a:gd name="connsiteY660" fmla="*/ 2302542 h 3021314"/>
                <a:gd name="connsiteX661" fmla="*/ 1542915 w 3154030"/>
                <a:gd name="connsiteY661" fmla="*/ 2289533 h 3021314"/>
                <a:gd name="connsiteX662" fmla="*/ 1449247 w 3154030"/>
                <a:gd name="connsiteY662" fmla="*/ 2273922 h 3021314"/>
                <a:gd name="connsiteX663" fmla="*/ 1449247 w 3154030"/>
                <a:gd name="connsiteY663" fmla="*/ 2281727 h 3021314"/>
                <a:gd name="connsiteX664" fmla="*/ 1568934 w 3154030"/>
                <a:gd name="connsiteY664" fmla="*/ 2323355 h 3021314"/>
                <a:gd name="connsiteX665" fmla="*/ 1594953 w 3154030"/>
                <a:gd name="connsiteY665" fmla="*/ 2338966 h 3021314"/>
                <a:gd name="connsiteX666" fmla="*/ 1542915 w 3154030"/>
                <a:gd name="connsiteY666" fmla="*/ 2328559 h 3021314"/>
                <a:gd name="connsiteX667" fmla="*/ 1529906 w 3154030"/>
                <a:gd name="connsiteY667" fmla="*/ 2338966 h 3021314"/>
                <a:gd name="connsiteX668" fmla="*/ 1540313 w 3154030"/>
                <a:gd name="connsiteY668" fmla="*/ 2351975 h 3021314"/>
                <a:gd name="connsiteX669" fmla="*/ 1462257 w 3154030"/>
                <a:gd name="connsiteY669" fmla="*/ 2331160 h 3021314"/>
                <a:gd name="connsiteX670" fmla="*/ 1509091 w 3154030"/>
                <a:gd name="connsiteY670" fmla="*/ 2346771 h 3021314"/>
                <a:gd name="connsiteX671" fmla="*/ 1561129 w 3154030"/>
                <a:gd name="connsiteY671" fmla="*/ 2364983 h 3021314"/>
                <a:gd name="connsiteX672" fmla="*/ 1553323 w 3154030"/>
                <a:gd name="connsiteY672" fmla="*/ 2354576 h 3021314"/>
                <a:gd name="connsiteX673" fmla="*/ 1574138 w 3154030"/>
                <a:gd name="connsiteY673" fmla="*/ 2351974 h 3021314"/>
                <a:gd name="connsiteX674" fmla="*/ 1579342 w 3154030"/>
                <a:gd name="connsiteY674" fmla="*/ 2362382 h 3021314"/>
                <a:gd name="connsiteX675" fmla="*/ 1576740 w 3154030"/>
                <a:gd name="connsiteY675" fmla="*/ 2370187 h 3021314"/>
                <a:gd name="connsiteX676" fmla="*/ 1597555 w 3154030"/>
                <a:gd name="connsiteY676" fmla="*/ 2375390 h 3021314"/>
                <a:gd name="connsiteX677" fmla="*/ 1587147 w 3154030"/>
                <a:gd name="connsiteY677" fmla="*/ 2370187 h 3021314"/>
                <a:gd name="connsiteX678" fmla="*/ 1620972 w 3154030"/>
                <a:gd name="connsiteY678" fmla="*/ 2362381 h 3021314"/>
                <a:gd name="connsiteX679" fmla="*/ 1722445 w 3154030"/>
                <a:gd name="connsiteY679" fmla="*/ 2388399 h 3021314"/>
                <a:gd name="connsiteX680" fmla="*/ 1680815 w 3154030"/>
                <a:gd name="connsiteY680" fmla="*/ 2419620 h 3021314"/>
                <a:gd name="connsiteX681" fmla="*/ 1722445 w 3154030"/>
                <a:gd name="connsiteY681" fmla="*/ 2419619 h 3021314"/>
                <a:gd name="connsiteX682" fmla="*/ 1712038 w 3154030"/>
                <a:gd name="connsiteY682" fmla="*/ 2432629 h 3021314"/>
                <a:gd name="connsiteX683" fmla="*/ 1670408 w 3154030"/>
                <a:gd name="connsiteY683" fmla="*/ 2432628 h 3021314"/>
                <a:gd name="connsiteX684" fmla="*/ 1712038 w 3154030"/>
                <a:gd name="connsiteY684" fmla="*/ 2435230 h 3021314"/>
                <a:gd name="connsiteX685" fmla="*/ 1727649 w 3154030"/>
                <a:gd name="connsiteY685" fmla="*/ 2448239 h 3021314"/>
                <a:gd name="connsiteX686" fmla="*/ 1670408 w 3154030"/>
                <a:gd name="connsiteY686" fmla="*/ 2461248 h 3021314"/>
                <a:gd name="connsiteX687" fmla="*/ 1636583 w 3154030"/>
                <a:gd name="connsiteY687" fmla="*/ 2450841 h 3021314"/>
                <a:gd name="connsiteX688" fmla="*/ 1644389 w 3154030"/>
                <a:gd name="connsiteY688" fmla="*/ 2456044 h 3021314"/>
                <a:gd name="connsiteX689" fmla="*/ 1620972 w 3154030"/>
                <a:gd name="connsiteY689" fmla="*/ 2456044 h 3021314"/>
                <a:gd name="connsiteX690" fmla="*/ 1631379 w 3154030"/>
                <a:gd name="connsiteY690" fmla="*/ 2466451 h 3021314"/>
                <a:gd name="connsiteX691" fmla="*/ 1631379 w 3154030"/>
                <a:gd name="connsiteY691" fmla="*/ 2495070 h 3021314"/>
                <a:gd name="connsiteX692" fmla="*/ 1623574 w 3154030"/>
                <a:gd name="connsiteY692" fmla="*/ 2497672 h 3021314"/>
                <a:gd name="connsiteX693" fmla="*/ 1631379 w 3154030"/>
                <a:gd name="connsiteY693" fmla="*/ 2515884 h 3021314"/>
                <a:gd name="connsiteX694" fmla="*/ 1571536 w 3154030"/>
                <a:gd name="connsiteY694" fmla="*/ 2505477 h 3021314"/>
                <a:gd name="connsiteX695" fmla="*/ 1503887 w 3154030"/>
                <a:gd name="connsiteY695" fmla="*/ 2513282 h 3021314"/>
                <a:gd name="connsiteX696" fmla="*/ 1519499 w 3154030"/>
                <a:gd name="connsiteY696" fmla="*/ 2541902 h 3021314"/>
                <a:gd name="connsiteX697" fmla="*/ 1425831 w 3154030"/>
                <a:gd name="connsiteY697" fmla="*/ 2523689 h 3021314"/>
                <a:gd name="connsiteX698" fmla="*/ 1397210 w 3154030"/>
                <a:gd name="connsiteY698" fmla="*/ 2541902 h 3021314"/>
                <a:gd name="connsiteX699" fmla="*/ 1418025 w 3154030"/>
                <a:gd name="connsiteY699" fmla="*/ 2562716 h 3021314"/>
                <a:gd name="connsiteX700" fmla="*/ 1407617 w 3154030"/>
                <a:gd name="connsiteY700" fmla="*/ 2547105 h 3021314"/>
                <a:gd name="connsiteX701" fmla="*/ 1485674 w 3154030"/>
                <a:gd name="connsiteY701" fmla="*/ 2557512 h 3021314"/>
                <a:gd name="connsiteX702" fmla="*/ 1597554 w 3154030"/>
                <a:gd name="connsiteY702" fmla="*/ 2575724 h 3021314"/>
                <a:gd name="connsiteX703" fmla="*/ 1568934 w 3154030"/>
                <a:gd name="connsiteY703" fmla="*/ 2578326 h 3021314"/>
                <a:gd name="connsiteX704" fmla="*/ 1568934 w 3154030"/>
                <a:gd name="connsiteY704" fmla="*/ 2580928 h 3021314"/>
                <a:gd name="connsiteX705" fmla="*/ 1511693 w 3154030"/>
                <a:gd name="connsiteY705" fmla="*/ 2578326 h 3021314"/>
                <a:gd name="connsiteX706" fmla="*/ 1514295 w 3154030"/>
                <a:gd name="connsiteY706" fmla="*/ 2593936 h 3021314"/>
                <a:gd name="connsiteX707" fmla="*/ 1405015 w 3154030"/>
                <a:gd name="connsiteY707" fmla="*/ 2578326 h 3021314"/>
                <a:gd name="connsiteX708" fmla="*/ 1415423 w 3154030"/>
                <a:gd name="connsiteY708" fmla="*/ 2586131 h 3021314"/>
                <a:gd name="connsiteX709" fmla="*/ 1464859 w 3154030"/>
                <a:gd name="connsiteY709" fmla="*/ 2596538 h 3021314"/>
                <a:gd name="connsiteX710" fmla="*/ 1503887 w 3154030"/>
                <a:gd name="connsiteY710" fmla="*/ 2604343 h 3021314"/>
                <a:gd name="connsiteX711" fmla="*/ 1467461 w 3154030"/>
                <a:gd name="connsiteY711" fmla="*/ 2606945 h 3021314"/>
                <a:gd name="connsiteX712" fmla="*/ 1365987 w 3154030"/>
                <a:gd name="connsiteY712" fmla="*/ 2567919 h 3021314"/>
                <a:gd name="connsiteX713" fmla="*/ 1303542 w 3154030"/>
                <a:gd name="connsiteY713" fmla="*/ 2560114 h 3021314"/>
                <a:gd name="connsiteX714" fmla="*/ 1337367 w 3154030"/>
                <a:gd name="connsiteY714" fmla="*/ 2575724 h 3021314"/>
                <a:gd name="connsiteX715" fmla="*/ 1293135 w 3154030"/>
                <a:gd name="connsiteY715" fmla="*/ 2570521 h 3021314"/>
                <a:gd name="connsiteX716" fmla="*/ 1290533 w 3154030"/>
                <a:gd name="connsiteY716" fmla="*/ 2583530 h 3021314"/>
                <a:gd name="connsiteX717" fmla="*/ 1254106 w 3154030"/>
                <a:gd name="connsiteY717" fmla="*/ 2575725 h 3021314"/>
                <a:gd name="connsiteX718" fmla="*/ 1269718 w 3154030"/>
                <a:gd name="connsiteY718" fmla="*/ 2583530 h 3021314"/>
                <a:gd name="connsiteX719" fmla="*/ 1222884 w 3154030"/>
                <a:gd name="connsiteY719" fmla="*/ 2531495 h 3021314"/>
                <a:gd name="connsiteX720" fmla="*/ 1196865 w 3154030"/>
                <a:gd name="connsiteY720" fmla="*/ 2521088 h 3021314"/>
                <a:gd name="connsiteX721" fmla="*/ 1189060 w 3154030"/>
                <a:gd name="connsiteY721" fmla="*/ 2526291 h 3021314"/>
                <a:gd name="connsiteX722" fmla="*/ 1199467 w 3154030"/>
                <a:gd name="connsiteY722" fmla="*/ 2567919 h 3021314"/>
                <a:gd name="connsiteX723" fmla="*/ 1191661 w 3154030"/>
                <a:gd name="connsiteY723" fmla="*/ 2565317 h 3021314"/>
                <a:gd name="connsiteX724" fmla="*/ 1199467 w 3154030"/>
                <a:gd name="connsiteY724" fmla="*/ 2583530 h 3021314"/>
                <a:gd name="connsiteX725" fmla="*/ 1173449 w 3154030"/>
                <a:gd name="connsiteY725" fmla="*/ 2593937 h 3021314"/>
                <a:gd name="connsiteX726" fmla="*/ 1165643 w 3154030"/>
                <a:gd name="connsiteY726" fmla="*/ 2586131 h 3021314"/>
                <a:gd name="connsiteX727" fmla="*/ 1150031 w 3154030"/>
                <a:gd name="connsiteY727" fmla="*/ 2588733 h 3021314"/>
                <a:gd name="connsiteX728" fmla="*/ 1092790 w 3154030"/>
                <a:gd name="connsiteY728" fmla="*/ 2565317 h 3021314"/>
                <a:gd name="connsiteX729" fmla="*/ 1064169 w 3154030"/>
                <a:gd name="connsiteY729" fmla="*/ 2534096 h 3021314"/>
                <a:gd name="connsiteX730" fmla="*/ 991317 w 3154030"/>
                <a:gd name="connsiteY730" fmla="*/ 2497672 h 3021314"/>
                <a:gd name="connsiteX731" fmla="*/ 996520 w 3154030"/>
                <a:gd name="connsiteY731" fmla="*/ 2513282 h 3021314"/>
                <a:gd name="connsiteX732" fmla="*/ 986113 w 3154030"/>
                <a:gd name="connsiteY732" fmla="*/ 2513283 h 3021314"/>
                <a:gd name="connsiteX733" fmla="*/ 944483 w 3154030"/>
                <a:gd name="connsiteY733" fmla="*/ 2489867 h 3021314"/>
                <a:gd name="connsiteX734" fmla="*/ 921066 w 3154030"/>
                <a:gd name="connsiteY734" fmla="*/ 2474257 h 3021314"/>
                <a:gd name="connsiteX735" fmla="*/ 923668 w 3154030"/>
                <a:gd name="connsiteY735" fmla="*/ 2502875 h 3021314"/>
                <a:gd name="connsiteX736" fmla="*/ 918464 w 3154030"/>
                <a:gd name="connsiteY736" fmla="*/ 2500274 h 3021314"/>
                <a:gd name="connsiteX737" fmla="*/ 923668 w 3154030"/>
                <a:gd name="connsiteY737" fmla="*/ 2521088 h 3021314"/>
                <a:gd name="connsiteX738" fmla="*/ 908056 w 3154030"/>
                <a:gd name="connsiteY738" fmla="*/ 2513282 h 3021314"/>
                <a:gd name="connsiteX739" fmla="*/ 900251 w 3154030"/>
                <a:gd name="connsiteY739" fmla="*/ 2497672 h 3021314"/>
                <a:gd name="connsiteX740" fmla="*/ 892445 w 3154030"/>
                <a:gd name="connsiteY740" fmla="*/ 2461248 h 3021314"/>
                <a:gd name="connsiteX741" fmla="*/ 897649 w 3154030"/>
                <a:gd name="connsiteY741" fmla="*/ 2461248 h 3021314"/>
                <a:gd name="connsiteX742" fmla="*/ 910658 w 3154030"/>
                <a:gd name="connsiteY742" fmla="*/ 2450841 h 3021314"/>
                <a:gd name="connsiteX743" fmla="*/ 915862 w 3154030"/>
                <a:gd name="connsiteY743" fmla="*/ 2440434 h 3021314"/>
                <a:gd name="connsiteX744" fmla="*/ 928871 w 3154030"/>
                <a:gd name="connsiteY744" fmla="*/ 2443036 h 3021314"/>
                <a:gd name="connsiteX745" fmla="*/ 936677 w 3154030"/>
                <a:gd name="connsiteY745" fmla="*/ 2435230 h 3021314"/>
                <a:gd name="connsiteX746" fmla="*/ 928871 w 3154030"/>
                <a:gd name="connsiteY746" fmla="*/ 2417018 h 3021314"/>
                <a:gd name="connsiteX747" fmla="*/ 939279 w 3154030"/>
                <a:gd name="connsiteY747" fmla="*/ 2414416 h 3021314"/>
                <a:gd name="connsiteX748" fmla="*/ 952289 w 3154030"/>
                <a:gd name="connsiteY748" fmla="*/ 2424823 h 3021314"/>
                <a:gd name="connsiteX749" fmla="*/ 947085 w 3154030"/>
                <a:gd name="connsiteY749" fmla="*/ 2437832 h 3021314"/>
                <a:gd name="connsiteX750" fmla="*/ 975705 w 3154030"/>
                <a:gd name="connsiteY750" fmla="*/ 2456044 h 3021314"/>
                <a:gd name="connsiteX751" fmla="*/ 983511 w 3154030"/>
                <a:gd name="connsiteY751" fmla="*/ 2445637 h 3021314"/>
                <a:gd name="connsiteX752" fmla="*/ 1004326 w 3154030"/>
                <a:gd name="connsiteY752" fmla="*/ 2461248 h 3021314"/>
                <a:gd name="connsiteX753" fmla="*/ 1053762 w 3154030"/>
                <a:gd name="connsiteY753" fmla="*/ 2479460 h 3021314"/>
                <a:gd name="connsiteX754" fmla="*/ 1053762 w 3154030"/>
                <a:gd name="connsiteY754" fmla="*/ 2469053 h 3021314"/>
                <a:gd name="connsiteX755" fmla="*/ 1092790 w 3154030"/>
                <a:gd name="connsiteY755" fmla="*/ 2484663 h 3021314"/>
                <a:gd name="connsiteX756" fmla="*/ 1095392 w 3154030"/>
                <a:gd name="connsiteY756" fmla="*/ 2492468 h 3021314"/>
                <a:gd name="connsiteX757" fmla="*/ 1103198 w 3154030"/>
                <a:gd name="connsiteY757" fmla="*/ 2489867 h 3021314"/>
                <a:gd name="connsiteX758" fmla="*/ 1134420 w 3154030"/>
                <a:gd name="connsiteY758" fmla="*/ 2508079 h 3021314"/>
                <a:gd name="connsiteX759" fmla="*/ 1100595 w 3154030"/>
                <a:gd name="connsiteY759" fmla="*/ 2469053 h 3021314"/>
                <a:gd name="connsiteX760" fmla="*/ 1095392 w 3154030"/>
                <a:gd name="connsiteY760" fmla="*/ 2471655 h 3021314"/>
                <a:gd name="connsiteX761" fmla="*/ 1048558 w 3154030"/>
                <a:gd name="connsiteY761" fmla="*/ 2443035 h 3021314"/>
                <a:gd name="connsiteX762" fmla="*/ 1056364 w 3154030"/>
                <a:gd name="connsiteY762" fmla="*/ 2440434 h 3021314"/>
                <a:gd name="connsiteX763" fmla="*/ 973104 w 3154030"/>
                <a:gd name="connsiteY763" fmla="*/ 2398806 h 3021314"/>
                <a:gd name="connsiteX764" fmla="*/ 973103 w 3154030"/>
                <a:gd name="connsiteY764" fmla="*/ 2411814 h 3021314"/>
                <a:gd name="connsiteX765" fmla="*/ 957492 w 3154030"/>
                <a:gd name="connsiteY765" fmla="*/ 2419620 h 3021314"/>
                <a:gd name="connsiteX766" fmla="*/ 913260 w 3154030"/>
                <a:gd name="connsiteY766" fmla="*/ 2398806 h 3021314"/>
                <a:gd name="connsiteX767" fmla="*/ 887241 w 3154030"/>
                <a:gd name="connsiteY767" fmla="*/ 2375390 h 3021314"/>
                <a:gd name="connsiteX768" fmla="*/ 892445 w 3154030"/>
                <a:gd name="connsiteY768" fmla="*/ 2367585 h 3021314"/>
                <a:gd name="connsiteX769" fmla="*/ 858621 w 3154030"/>
                <a:gd name="connsiteY769" fmla="*/ 2351974 h 3021314"/>
                <a:gd name="connsiteX770" fmla="*/ 871630 w 3154030"/>
                <a:gd name="connsiteY770" fmla="*/ 2380594 h 3021314"/>
                <a:gd name="connsiteX771" fmla="*/ 900251 w 3154030"/>
                <a:gd name="connsiteY771" fmla="*/ 2406611 h 3021314"/>
                <a:gd name="connsiteX772" fmla="*/ 897649 w 3154030"/>
                <a:gd name="connsiteY772" fmla="*/ 2393603 h 3021314"/>
                <a:gd name="connsiteX773" fmla="*/ 926270 w 3154030"/>
                <a:gd name="connsiteY773" fmla="*/ 2417018 h 3021314"/>
                <a:gd name="connsiteX774" fmla="*/ 902853 w 3154030"/>
                <a:gd name="connsiteY774" fmla="*/ 2409213 h 3021314"/>
                <a:gd name="connsiteX775" fmla="*/ 905455 w 3154030"/>
                <a:gd name="connsiteY775" fmla="*/ 2419620 h 3021314"/>
                <a:gd name="connsiteX776" fmla="*/ 858621 w 3154030"/>
                <a:gd name="connsiteY776" fmla="*/ 2393603 h 3021314"/>
                <a:gd name="connsiteX777" fmla="*/ 863824 w 3154030"/>
                <a:gd name="connsiteY777" fmla="*/ 2375390 h 3021314"/>
                <a:gd name="connsiteX778" fmla="*/ 848213 w 3154030"/>
                <a:gd name="connsiteY778" fmla="*/ 2359780 h 3021314"/>
                <a:gd name="connsiteX779" fmla="*/ 843009 w 3154030"/>
                <a:gd name="connsiteY779" fmla="*/ 2333762 h 3021314"/>
                <a:gd name="connsiteX780" fmla="*/ 837805 w 3154030"/>
                <a:gd name="connsiteY780" fmla="*/ 2338966 h 3021314"/>
                <a:gd name="connsiteX781" fmla="*/ 848213 w 3154030"/>
                <a:gd name="connsiteY781" fmla="*/ 2362382 h 3021314"/>
                <a:gd name="connsiteX782" fmla="*/ 853417 w 3154030"/>
                <a:gd name="connsiteY782" fmla="*/ 2388399 h 3021314"/>
                <a:gd name="connsiteX783" fmla="*/ 793574 w 3154030"/>
                <a:gd name="connsiteY783" fmla="*/ 2346771 h 3021314"/>
                <a:gd name="connsiteX784" fmla="*/ 780564 w 3154030"/>
                <a:gd name="connsiteY784" fmla="*/ 2346771 h 3021314"/>
                <a:gd name="connsiteX785" fmla="*/ 788370 w 3154030"/>
                <a:gd name="connsiteY785" fmla="*/ 2364983 h 3021314"/>
                <a:gd name="connsiteX786" fmla="*/ 746740 w 3154030"/>
                <a:gd name="connsiteY786" fmla="*/ 2351974 h 3021314"/>
                <a:gd name="connsiteX787" fmla="*/ 725925 w 3154030"/>
                <a:gd name="connsiteY787" fmla="*/ 2328559 h 3021314"/>
                <a:gd name="connsiteX788" fmla="*/ 707712 w 3154030"/>
                <a:gd name="connsiteY788" fmla="*/ 2338966 h 3021314"/>
                <a:gd name="connsiteX789" fmla="*/ 723323 w 3154030"/>
                <a:gd name="connsiteY789" fmla="*/ 2341567 h 3021314"/>
                <a:gd name="connsiteX790" fmla="*/ 736332 w 3154030"/>
                <a:gd name="connsiteY790" fmla="*/ 2372789 h 3021314"/>
                <a:gd name="connsiteX791" fmla="*/ 697304 w 3154030"/>
                <a:gd name="connsiteY791" fmla="*/ 2338966 h 3021314"/>
                <a:gd name="connsiteX792" fmla="*/ 679091 w 3154030"/>
                <a:gd name="connsiteY792" fmla="*/ 2341567 h 3021314"/>
                <a:gd name="connsiteX793" fmla="*/ 681693 w 3154030"/>
                <a:gd name="connsiteY793" fmla="*/ 2351974 h 3021314"/>
                <a:gd name="connsiteX794" fmla="*/ 637461 w 3154030"/>
                <a:gd name="connsiteY794" fmla="*/ 2302541 h 3021314"/>
                <a:gd name="connsiteX795" fmla="*/ 668684 w 3154030"/>
                <a:gd name="connsiteY795" fmla="*/ 2310347 h 3021314"/>
                <a:gd name="connsiteX796" fmla="*/ 655674 w 3154030"/>
                <a:gd name="connsiteY796" fmla="*/ 2281728 h 3021314"/>
                <a:gd name="connsiteX797" fmla="*/ 655674 w 3154030"/>
                <a:gd name="connsiteY797" fmla="*/ 2273923 h 3021314"/>
                <a:gd name="connsiteX798" fmla="*/ 634859 w 3154030"/>
                <a:gd name="connsiteY798" fmla="*/ 2260914 h 3021314"/>
                <a:gd name="connsiteX799" fmla="*/ 632257 w 3154030"/>
                <a:gd name="connsiteY799" fmla="*/ 2242701 h 3021314"/>
                <a:gd name="connsiteX800" fmla="*/ 567210 w 3154030"/>
                <a:gd name="connsiteY800" fmla="*/ 2169852 h 3021314"/>
                <a:gd name="connsiteX801" fmla="*/ 575015 w 3154030"/>
                <a:gd name="connsiteY801" fmla="*/ 2159445 h 3021314"/>
                <a:gd name="connsiteX802" fmla="*/ 564608 w 3154030"/>
                <a:gd name="connsiteY802" fmla="*/ 2128225 h 3021314"/>
                <a:gd name="connsiteX803" fmla="*/ 551599 w 3154030"/>
                <a:gd name="connsiteY803" fmla="*/ 2123021 h 3021314"/>
                <a:gd name="connsiteX804" fmla="*/ 556802 w 3154030"/>
                <a:gd name="connsiteY804" fmla="*/ 2154242 h 3021314"/>
                <a:gd name="connsiteX805" fmla="*/ 528182 w 3154030"/>
                <a:gd name="connsiteY805" fmla="*/ 2120419 h 3021314"/>
                <a:gd name="connsiteX806" fmla="*/ 520376 w 3154030"/>
                <a:gd name="connsiteY806" fmla="*/ 2128225 h 3021314"/>
                <a:gd name="connsiteX807" fmla="*/ 502163 w 3154030"/>
                <a:gd name="connsiteY807" fmla="*/ 2089198 h 3021314"/>
                <a:gd name="connsiteX808" fmla="*/ 499561 w 3154030"/>
                <a:gd name="connsiteY808" fmla="*/ 2097004 h 3021314"/>
                <a:gd name="connsiteX809" fmla="*/ 455329 w 3154030"/>
                <a:gd name="connsiteY809" fmla="*/ 1985129 h 3021314"/>
                <a:gd name="connsiteX810" fmla="*/ 439718 w 3154030"/>
                <a:gd name="connsiteY810" fmla="*/ 1987730 h 3021314"/>
                <a:gd name="connsiteX811" fmla="*/ 444922 w 3154030"/>
                <a:gd name="connsiteY811" fmla="*/ 1979926 h 3021314"/>
                <a:gd name="connsiteX812" fmla="*/ 429310 w 3154030"/>
                <a:gd name="connsiteY812" fmla="*/ 1956510 h 3021314"/>
                <a:gd name="connsiteX813" fmla="*/ 418903 w 3154030"/>
                <a:gd name="connsiteY813" fmla="*/ 1896670 h 3021314"/>
                <a:gd name="connsiteX814" fmla="*/ 405893 w 3154030"/>
                <a:gd name="connsiteY814" fmla="*/ 1891466 h 3021314"/>
                <a:gd name="connsiteX815" fmla="*/ 382477 w 3154030"/>
                <a:gd name="connsiteY815" fmla="*/ 1816016 h 3021314"/>
                <a:gd name="connsiteX816" fmla="*/ 387680 w 3154030"/>
                <a:gd name="connsiteY816" fmla="*/ 1816015 h 3021314"/>
                <a:gd name="connsiteX817" fmla="*/ 379549 w 3154030"/>
                <a:gd name="connsiteY817" fmla="*/ 1741216 h 3021314"/>
                <a:gd name="connsiteX818" fmla="*/ 373161 w 3154030"/>
                <a:gd name="connsiteY818" fmla="*/ 1691349 h 3021314"/>
                <a:gd name="connsiteX819" fmla="*/ 523571 w 3154030"/>
                <a:gd name="connsiteY819" fmla="*/ 1839891 h 3021314"/>
                <a:gd name="connsiteX820" fmla="*/ 1230128 w 3154030"/>
                <a:gd name="connsiteY820" fmla="*/ 2017468 h 3021314"/>
                <a:gd name="connsiteX821" fmla="*/ 1235894 w 3154030"/>
                <a:gd name="connsiteY821" fmla="*/ 2026757 h 3021314"/>
                <a:gd name="connsiteX822" fmla="*/ 1236869 w 3154030"/>
                <a:gd name="connsiteY822" fmla="*/ 2022529 h 3021314"/>
                <a:gd name="connsiteX823" fmla="*/ 1236316 w 3154030"/>
                <a:gd name="connsiteY823" fmla="*/ 2019024 h 3021314"/>
                <a:gd name="connsiteX824" fmla="*/ 1243006 w 3154030"/>
                <a:gd name="connsiteY824" fmla="*/ 2020705 h 3021314"/>
                <a:gd name="connsiteX825" fmla="*/ 1277849 w 3154030"/>
                <a:gd name="connsiteY825" fmla="*/ 2042042 h 3021314"/>
                <a:gd name="connsiteX826" fmla="*/ 1321755 w 3154030"/>
                <a:gd name="connsiteY826" fmla="*/ 2065783 h 3021314"/>
                <a:gd name="connsiteX827" fmla="*/ 1407618 w 3154030"/>
                <a:gd name="connsiteY827" fmla="*/ 2115216 h 3021314"/>
                <a:gd name="connsiteX828" fmla="*/ 1488276 w 3154030"/>
                <a:gd name="connsiteY828" fmla="*/ 2146437 h 3021314"/>
                <a:gd name="connsiteX829" fmla="*/ 1529906 w 3154030"/>
                <a:gd name="connsiteY829" fmla="*/ 2164649 h 3021314"/>
                <a:gd name="connsiteX830" fmla="*/ 1542915 w 3154030"/>
                <a:gd name="connsiteY830" fmla="*/ 2172454 h 3021314"/>
                <a:gd name="connsiteX831" fmla="*/ 1542915 w 3154030"/>
                <a:gd name="connsiteY831" fmla="*/ 2162047 h 3021314"/>
                <a:gd name="connsiteX832" fmla="*/ 1579342 w 3154030"/>
                <a:gd name="connsiteY832" fmla="*/ 2175056 h 3021314"/>
                <a:gd name="connsiteX833" fmla="*/ 1514295 w 3154030"/>
                <a:gd name="connsiteY833" fmla="*/ 2164649 h 3021314"/>
                <a:gd name="connsiteX834" fmla="*/ 1449247 w 3154030"/>
                <a:gd name="connsiteY834" fmla="*/ 2162047 h 3021314"/>
                <a:gd name="connsiteX835" fmla="*/ 1457053 w 3154030"/>
                <a:gd name="connsiteY835" fmla="*/ 2175056 h 3021314"/>
                <a:gd name="connsiteX836" fmla="*/ 1579341 w 3154030"/>
                <a:gd name="connsiteY836" fmla="*/ 2201073 h 3021314"/>
                <a:gd name="connsiteX837" fmla="*/ 1683417 w 3154030"/>
                <a:gd name="connsiteY837" fmla="*/ 2221887 h 3021314"/>
                <a:gd name="connsiteX838" fmla="*/ 1826520 w 3154030"/>
                <a:gd name="connsiteY838" fmla="*/ 2190666 h 3021314"/>
                <a:gd name="connsiteX839" fmla="*/ 2128338 w 3154030"/>
                <a:gd name="connsiteY839" fmla="*/ 2703210 h 3021314"/>
                <a:gd name="connsiteX840" fmla="*/ 2125736 w 3154030"/>
                <a:gd name="connsiteY840" fmla="*/ 2711015 h 3021314"/>
                <a:gd name="connsiteX841" fmla="*/ 1987837 w 3154030"/>
                <a:gd name="connsiteY841" fmla="*/ 2747439 h 3021314"/>
                <a:gd name="connsiteX842" fmla="*/ 2016457 w 3154030"/>
                <a:gd name="connsiteY842" fmla="*/ 2737032 h 3021314"/>
                <a:gd name="connsiteX843" fmla="*/ 2107524 w 3154030"/>
                <a:gd name="connsiteY843" fmla="*/ 2716219 h 3021314"/>
                <a:gd name="connsiteX844" fmla="*/ 2128338 w 3154030"/>
                <a:gd name="connsiteY844" fmla="*/ 2703210 h 3021314"/>
                <a:gd name="connsiteX845" fmla="*/ 1790094 w 3154030"/>
                <a:gd name="connsiteY845" fmla="*/ 2123021 h 3021314"/>
                <a:gd name="connsiteX846" fmla="*/ 1758872 w 3154030"/>
                <a:gd name="connsiteY846" fmla="*/ 2141233 h 3021314"/>
                <a:gd name="connsiteX847" fmla="*/ 1751066 w 3154030"/>
                <a:gd name="connsiteY847" fmla="*/ 2128225 h 3021314"/>
                <a:gd name="connsiteX848" fmla="*/ 1790094 w 3154030"/>
                <a:gd name="connsiteY848" fmla="*/ 2123021 h 3021314"/>
                <a:gd name="connsiteX849" fmla="*/ 1749176 w 3154030"/>
                <a:gd name="connsiteY849" fmla="*/ 2049134 h 3021314"/>
                <a:gd name="connsiteX850" fmla="*/ 1743260 w 3154030"/>
                <a:gd name="connsiteY850" fmla="*/ 2052774 h 3021314"/>
                <a:gd name="connsiteX851" fmla="*/ 1743260 w 3154030"/>
                <a:gd name="connsiteY851" fmla="*/ 2051473 h 3021314"/>
                <a:gd name="connsiteX852" fmla="*/ 1743260 w 3154030"/>
                <a:gd name="connsiteY852" fmla="*/ 2050068 h 3021314"/>
                <a:gd name="connsiteX853" fmla="*/ 1786841 w 3154030"/>
                <a:gd name="connsiteY853" fmla="*/ 2111232 h 3021314"/>
                <a:gd name="connsiteX854" fmla="*/ 1790094 w 3154030"/>
                <a:gd name="connsiteY854" fmla="*/ 2117818 h 3021314"/>
                <a:gd name="connsiteX855" fmla="*/ 1769279 w 3154030"/>
                <a:gd name="connsiteY855" fmla="*/ 2117818 h 3021314"/>
                <a:gd name="connsiteX856" fmla="*/ 1786841 w 3154030"/>
                <a:gd name="connsiteY856" fmla="*/ 2111232 h 3021314"/>
                <a:gd name="connsiteX857" fmla="*/ 2060690 w 3154030"/>
                <a:gd name="connsiteY857" fmla="*/ 2562716 h 3021314"/>
                <a:gd name="connsiteX858" fmla="*/ 2042476 w 3154030"/>
                <a:gd name="connsiteY858" fmla="*/ 2565317 h 3021314"/>
                <a:gd name="connsiteX859" fmla="*/ 2058088 w 3154030"/>
                <a:gd name="connsiteY859" fmla="*/ 2560114 h 3021314"/>
                <a:gd name="connsiteX860" fmla="*/ 2060690 w 3154030"/>
                <a:gd name="connsiteY860" fmla="*/ 2562716 h 3021314"/>
                <a:gd name="connsiteX861" fmla="*/ 1763418 w 3154030"/>
                <a:gd name="connsiteY861" fmla="*/ 2046885 h 3021314"/>
                <a:gd name="connsiteX862" fmla="*/ 1764075 w 3154030"/>
                <a:gd name="connsiteY862" fmla="*/ 2050172 h 3021314"/>
                <a:gd name="connsiteX863" fmla="*/ 1754871 w 3154030"/>
                <a:gd name="connsiteY863" fmla="*/ 2048235 h 3021314"/>
                <a:gd name="connsiteX864" fmla="*/ 2164765 w 3154030"/>
                <a:gd name="connsiteY864" fmla="*/ 2692803 h 3021314"/>
                <a:gd name="connsiteX865" fmla="*/ 2146552 w 3154030"/>
                <a:gd name="connsiteY865" fmla="*/ 2698007 h 3021314"/>
                <a:gd name="connsiteX866" fmla="*/ 2164765 w 3154030"/>
                <a:gd name="connsiteY866" fmla="*/ 2692803 h 3021314"/>
                <a:gd name="connsiteX867" fmla="*/ 2141348 w 3154030"/>
                <a:gd name="connsiteY867" fmla="*/ 2638167 h 3021314"/>
                <a:gd name="connsiteX868" fmla="*/ 2128338 w 3154030"/>
                <a:gd name="connsiteY868" fmla="*/ 2643369 h 3021314"/>
                <a:gd name="connsiteX869" fmla="*/ 2141348 w 3154030"/>
                <a:gd name="connsiteY869" fmla="*/ 2638167 h 3021314"/>
                <a:gd name="connsiteX870" fmla="*/ 2185580 w 3154030"/>
                <a:gd name="connsiteY870" fmla="*/ 2700608 h 3021314"/>
                <a:gd name="connsiteX871" fmla="*/ 2156959 w 3154030"/>
                <a:gd name="connsiteY871" fmla="*/ 2711015 h 3021314"/>
                <a:gd name="connsiteX872" fmla="*/ 2185580 w 3154030"/>
                <a:gd name="connsiteY872" fmla="*/ 2700608 h 3021314"/>
                <a:gd name="connsiteX873" fmla="*/ 1904577 w 3154030"/>
                <a:gd name="connsiteY873" fmla="*/ 2198472 h 3021314"/>
                <a:gd name="connsiteX874" fmla="*/ 1901975 w 3154030"/>
                <a:gd name="connsiteY874" fmla="*/ 2211481 h 3021314"/>
                <a:gd name="connsiteX875" fmla="*/ 1891567 w 3154030"/>
                <a:gd name="connsiteY875" fmla="*/ 2208879 h 3021314"/>
                <a:gd name="connsiteX876" fmla="*/ 1904577 w 3154030"/>
                <a:gd name="connsiteY876" fmla="*/ 2198472 h 3021314"/>
                <a:gd name="connsiteX877" fmla="*/ 2047680 w 3154030"/>
                <a:gd name="connsiteY877" fmla="*/ 2414416 h 3021314"/>
                <a:gd name="connsiteX878" fmla="*/ 2045078 w 3154030"/>
                <a:gd name="connsiteY878" fmla="*/ 2424823 h 3021314"/>
                <a:gd name="connsiteX879" fmla="*/ 2039875 w 3154030"/>
                <a:gd name="connsiteY879" fmla="*/ 2414416 h 3021314"/>
                <a:gd name="connsiteX880" fmla="*/ 2047680 w 3154030"/>
                <a:gd name="connsiteY880" fmla="*/ 2414416 h 3021314"/>
                <a:gd name="connsiteX881" fmla="*/ 2211598 w 3154030"/>
                <a:gd name="connsiteY881" fmla="*/ 2671989 h 3021314"/>
                <a:gd name="connsiteX882" fmla="*/ 2167367 w 3154030"/>
                <a:gd name="connsiteY882" fmla="*/ 2690201 h 3021314"/>
                <a:gd name="connsiteX883" fmla="*/ 2167367 w 3154030"/>
                <a:gd name="connsiteY883" fmla="*/ 2677192 h 3021314"/>
                <a:gd name="connsiteX884" fmla="*/ 2172570 w 3154030"/>
                <a:gd name="connsiteY884" fmla="*/ 2687600 h 3021314"/>
                <a:gd name="connsiteX885" fmla="*/ 2203793 w 3154030"/>
                <a:gd name="connsiteY885" fmla="*/ 2658980 h 3021314"/>
                <a:gd name="connsiteX886" fmla="*/ 2211598 w 3154030"/>
                <a:gd name="connsiteY886" fmla="*/ 2671989 h 3021314"/>
                <a:gd name="connsiteX887" fmla="*/ 1891567 w 3154030"/>
                <a:gd name="connsiteY887" fmla="*/ 2089198 h 3021314"/>
                <a:gd name="connsiteX888" fmla="*/ 1894169 w 3154030"/>
                <a:gd name="connsiteY888" fmla="*/ 2099605 h 3021314"/>
                <a:gd name="connsiteX889" fmla="*/ 1870752 w 3154030"/>
                <a:gd name="connsiteY889" fmla="*/ 2115216 h 3021314"/>
                <a:gd name="connsiteX890" fmla="*/ 1860345 w 3154030"/>
                <a:gd name="connsiteY890" fmla="*/ 2107411 h 3021314"/>
                <a:gd name="connsiteX891" fmla="*/ 1865548 w 3154030"/>
                <a:gd name="connsiteY891" fmla="*/ 2091800 h 3021314"/>
                <a:gd name="connsiteX892" fmla="*/ 1891567 w 3154030"/>
                <a:gd name="connsiteY892" fmla="*/ 2089198 h 3021314"/>
                <a:gd name="connsiteX893" fmla="*/ 1951411 w 3154030"/>
                <a:gd name="connsiteY893" fmla="*/ 2188065 h 3021314"/>
                <a:gd name="connsiteX894" fmla="*/ 1927994 w 3154030"/>
                <a:gd name="connsiteY894" fmla="*/ 2195870 h 3021314"/>
                <a:gd name="connsiteX895" fmla="*/ 1951411 w 3154030"/>
                <a:gd name="connsiteY895" fmla="*/ 2188065 h 3021314"/>
                <a:gd name="connsiteX896" fmla="*/ 2229812 w 3154030"/>
                <a:gd name="connsiteY896" fmla="*/ 2661582 h 3021314"/>
                <a:gd name="connsiteX897" fmla="*/ 2222006 w 3154030"/>
                <a:gd name="connsiteY897" fmla="*/ 2671988 h 3021314"/>
                <a:gd name="connsiteX898" fmla="*/ 2216803 w 3154030"/>
                <a:gd name="connsiteY898" fmla="*/ 2666786 h 3021314"/>
                <a:gd name="connsiteX899" fmla="*/ 2229812 w 3154030"/>
                <a:gd name="connsiteY899" fmla="*/ 2661582 h 3021314"/>
                <a:gd name="connsiteX900" fmla="*/ 1954013 w 3154030"/>
                <a:gd name="connsiteY900" fmla="*/ 2136030 h 3021314"/>
                <a:gd name="connsiteX901" fmla="*/ 1943605 w 3154030"/>
                <a:gd name="connsiteY901" fmla="*/ 2149039 h 3021314"/>
                <a:gd name="connsiteX902" fmla="*/ 1938401 w 3154030"/>
                <a:gd name="connsiteY902" fmla="*/ 2141234 h 3021314"/>
                <a:gd name="connsiteX903" fmla="*/ 1954013 w 3154030"/>
                <a:gd name="connsiteY903" fmla="*/ 2136030 h 3021314"/>
                <a:gd name="connsiteX904" fmla="*/ 2117931 w 3154030"/>
                <a:gd name="connsiteY904" fmla="*/ 2411814 h 3021314"/>
                <a:gd name="connsiteX905" fmla="*/ 2104921 w 3154030"/>
                <a:gd name="connsiteY905" fmla="*/ 2414416 h 3021314"/>
                <a:gd name="connsiteX906" fmla="*/ 2117931 w 3154030"/>
                <a:gd name="connsiteY906" fmla="*/ 2411814 h 3021314"/>
                <a:gd name="connsiteX907" fmla="*/ 1987837 w 3154030"/>
                <a:gd name="connsiteY907" fmla="*/ 2185463 h 3021314"/>
                <a:gd name="connsiteX908" fmla="*/ 1980031 w 3154030"/>
                <a:gd name="connsiteY908" fmla="*/ 2190667 h 3021314"/>
                <a:gd name="connsiteX909" fmla="*/ 1982633 w 3154030"/>
                <a:gd name="connsiteY909" fmla="*/ 2180260 h 3021314"/>
                <a:gd name="connsiteX910" fmla="*/ 1987837 w 3154030"/>
                <a:gd name="connsiteY910" fmla="*/ 2185463 h 3021314"/>
                <a:gd name="connsiteX911" fmla="*/ 1899479 w 3154030"/>
                <a:gd name="connsiteY911" fmla="*/ 2025403 h 3021314"/>
                <a:gd name="connsiteX912" fmla="*/ 1891567 w 3154030"/>
                <a:gd name="connsiteY912" fmla="*/ 2029359 h 3021314"/>
                <a:gd name="connsiteX913" fmla="*/ 1881160 w 3154030"/>
                <a:gd name="connsiteY913" fmla="*/ 2034562 h 3021314"/>
                <a:gd name="connsiteX914" fmla="*/ 1889616 w 3154030"/>
                <a:gd name="connsiteY914" fmla="*/ 2027407 h 3021314"/>
                <a:gd name="connsiteX915" fmla="*/ 1893863 w 3154030"/>
                <a:gd name="connsiteY915" fmla="*/ 2026290 h 3021314"/>
                <a:gd name="connsiteX916" fmla="*/ 2120533 w 3154030"/>
                <a:gd name="connsiteY916" fmla="*/ 2375390 h 3021314"/>
                <a:gd name="connsiteX917" fmla="*/ 2097116 w 3154030"/>
                <a:gd name="connsiteY917" fmla="*/ 2385797 h 3021314"/>
                <a:gd name="connsiteX918" fmla="*/ 2102320 w 3154030"/>
                <a:gd name="connsiteY918" fmla="*/ 2370187 h 3021314"/>
                <a:gd name="connsiteX919" fmla="*/ 2120533 w 3154030"/>
                <a:gd name="connsiteY919" fmla="*/ 2375390 h 3021314"/>
                <a:gd name="connsiteX920" fmla="*/ 1967672 w 3154030"/>
                <a:gd name="connsiteY920" fmla="*/ 2072938 h 3021314"/>
                <a:gd name="connsiteX921" fmla="*/ 1972226 w 3154030"/>
                <a:gd name="connsiteY921" fmla="*/ 2083995 h 3021314"/>
                <a:gd name="connsiteX922" fmla="*/ 1938401 w 3154030"/>
                <a:gd name="connsiteY922" fmla="*/ 2110012 h 3021314"/>
                <a:gd name="connsiteX923" fmla="*/ 1930595 w 3154030"/>
                <a:gd name="connsiteY923" fmla="*/ 2097004 h 3021314"/>
                <a:gd name="connsiteX924" fmla="*/ 1920188 w 3154030"/>
                <a:gd name="connsiteY924" fmla="*/ 2099606 h 3021314"/>
                <a:gd name="connsiteX925" fmla="*/ 1920188 w 3154030"/>
                <a:gd name="connsiteY925" fmla="*/ 2081393 h 3021314"/>
                <a:gd name="connsiteX926" fmla="*/ 1959216 w 3154030"/>
                <a:gd name="connsiteY926" fmla="*/ 2065783 h 3021314"/>
                <a:gd name="connsiteX927" fmla="*/ 1967672 w 3154030"/>
                <a:gd name="connsiteY927" fmla="*/ 2072938 h 3021314"/>
                <a:gd name="connsiteX928" fmla="*/ 2297461 w 3154030"/>
                <a:gd name="connsiteY928" fmla="*/ 2632963 h 3021314"/>
                <a:gd name="connsiteX929" fmla="*/ 2284452 w 3154030"/>
                <a:gd name="connsiteY929" fmla="*/ 2643370 h 3021314"/>
                <a:gd name="connsiteX930" fmla="*/ 2297461 w 3154030"/>
                <a:gd name="connsiteY930" fmla="*/ 2632963 h 3021314"/>
                <a:gd name="connsiteX931" fmla="*/ 2276645 w 3154030"/>
                <a:gd name="connsiteY931" fmla="*/ 2492468 h 3021314"/>
                <a:gd name="connsiteX932" fmla="*/ 2235016 w 3154030"/>
                <a:gd name="connsiteY932" fmla="*/ 2513283 h 3021314"/>
                <a:gd name="connsiteX933" fmla="*/ 2276645 w 3154030"/>
                <a:gd name="connsiteY933" fmla="*/ 2492468 h 3021314"/>
                <a:gd name="connsiteX934" fmla="*/ 2052884 w 3154030"/>
                <a:gd name="connsiteY934" fmla="*/ 2018952 h 3021314"/>
                <a:gd name="connsiteX935" fmla="*/ 2021661 w 3154030"/>
                <a:gd name="connsiteY935" fmla="*/ 2055376 h 3021314"/>
                <a:gd name="connsiteX936" fmla="*/ 2052884 w 3154030"/>
                <a:gd name="connsiteY936" fmla="*/ 2018952 h 3021314"/>
                <a:gd name="connsiteX937" fmla="*/ 2268840 w 3154030"/>
                <a:gd name="connsiteY937" fmla="*/ 2362381 h 3021314"/>
                <a:gd name="connsiteX938" fmla="*/ 2248025 w 3154030"/>
                <a:gd name="connsiteY938" fmla="*/ 2383196 h 3021314"/>
                <a:gd name="connsiteX939" fmla="*/ 2268840 w 3154030"/>
                <a:gd name="connsiteY939" fmla="*/ 2362381 h 3021314"/>
                <a:gd name="connsiteX940" fmla="*/ 2375517 w 3154030"/>
                <a:gd name="connsiteY940" fmla="*/ 2505477 h 3021314"/>
                <a:gd name="connsiteX941" fmla="*/ 2359906 w 3154030"/>
                <a:gd name="connsiteY941" fmla="*/ 2513282 h 3021314"/>
                <a:gd name="connsiteX942" fmla="*/ 2375517 w 3154030"/>
                <a:gd name="connsiteY942" fmla="*/ 2505477 h 3021314"/>
                <a:gd name="connsiteX943" fmla="*/ 2120533 w 3154030"/>
                <a:gd name="connsiteY943" fmla="*/ 2065783 h 3021314"/>
                <a:gd name="connsiteX944" fmla="*/ 2117931 w 3154030"/>
                <a:gd name="connsiteY944" fmla="*/ 2078792 h 3021314"/>
                <a:gd name="connsiteX945" fmla="*/ 2110125 w 3154030"/>
                <a:gd name="connsiteY945" fmla="*/ 2081393 h 3021314"/>
                <a:gd name="connsiteX946" fmla="*/ 2120533 w 3154030"/>
                <a:gd name="connsiteY946" fmla="*/ 2065783 h 3021314"/>
                <a:gd name="connsiteX947" fmla="*/ 2143950 w 3154030"/>
                <a:gd name="connsiteY947" fmla="*/ 2094402 h 3021314"/>
                <a:gd name="connsiteX948" fmla="*/ 2138746 w 3154030"/>
                <a:gd name="connsiteY948" fmla="*/ 2104809 h 3021314"/>
                <a:gd name="connsiteX949" fmla="*/ 2143950 w 3154030"/>
                <a:gd name="connsiteY949" fmla="*/ 2094402 h 3021314"/>
                <a:gd name="connsiteX950" fmla="*/ 2112088 w 3154030"/>
                <a:gd name="connsiteY950" fmla="*/ 1991835 h 3021314"/>
                <a:gd name="connsiteX951" fmla="*/ 2097116 w 3154030"/>
                <a:gd name="connsiteY951" fmla="*/ 2005943 h 3021314"/>
                <a:gd name="connsiteX952" fmla="*/ 2097116 w 3154030"/>
                <a:gd name="connsiteY952" fmla="*/ 2021553 h 3021314"/>
                <a:gd name="connsiteX953" fmla="*/ 2029467 w 3154030"/>
                <a:gd name="connsiteY953" fmla="*/ 2076190 h 3021314"/>
                <a:gd name="connsiteX954" fmla="*/ 2032069 w 3154030"/>
                <a:gd name="connsiteY954" fmla="*/ 2060579 h 3021314"/>
                <a:gd name="connsiteX955" fmla="*/ 2039875 w 3154030"/>
                <a:gd name="connsiteY955" fmla="*/ 2060580 h 3021314"/>
                <a:gd name="connsiteX956" fmla="*/ 2083781 w 3154030"/>
                <a:gd name="connsiteY956" fmla="*/ 1996918 h 3021314"/>
                <a:gd name="connsiteX957" fmla="*/ 2084955 w 3154030"/>
                <a:gd name="connsiteY957" fmla="*/ 1996119 h 3021314"/>
                <a:gd name="connsiteX958" fmla="*/ 2235016 w 3154030"/>
                <a:gd name="connsiteY958" fmla="*/ 2104809 h 3021314"/>
                <a:gd name="connsiteX959" fmla="*/ 2180376 w 3154030"/>
                <a:gd name="connsiteY959" fmla="*/ 2141234 h 3021314"/>
                <a:gd name="connsiteX960" fmla="*/ 2222006 w 3154030"/>
                <a:gd name="connsiteY960" fmla="*/ 2125623 h 3021314"/>
                <a:gd name="connsiteX961" fmla="*/ 2235016 w 3154030"/>
                <a:gd name="connsiteY961" fmla="*/ 2104809 h 3021314"/>
                <a:gd name="connsiteX962" fmla="*/ 2357304 w 3154030"/>
                <a:gd name="connsiteY962" fmla="*/ 2305143 h 3021314"/>
                <a:gd name="connsiteX963" fmla="*/ 2349498 w 3154030"/>
                <a:gd name="connsiteY963" fmla="*/ 2305144 h 3021314"/>
                <a:gd name="connsiteX964" fmla="*/ 2346897 w 3154030"/>
                <a:gd name="connsiteY964" fmla="*/ 2320754 h 3021314"/>
                <a:gd name="connsiteX965" fmla="*/ 2357304 w 3154030"/>
                <a:gd name="connsiteY965" fmla="*/ 2325957 h 3021314"/>
                <a:gd name="connsiteX966" fmla="*/ 2357304 w 3154030"/>
                <a:gd name="connsiteY966" fmla="*/ 2305143 h 3021314"/>
                <a:gd name="connsiteX967" fmla="*/ 2255831 w 3154030"/>
                <a:gd name="connsiteY967" fmla="*/ 2128225 h 3021314"/>
                <a:gd name="connsiteX968" fmla="*/ 2240219 w 3154030"/>
                <a:gd name="connsiteY968" fmla="*/ 2138632 h 3021314"/>
                <a:gd name="connsiteX969" fmla="*/ 2255831 w 3154030"/>
                <a:gd name="connsiteY969" fmla="*/ 2128225 h 3021314"/>
                <a:gd name="connsiteX970" fmla="*/ 2193386 w 3154030"/>
                <a:gd name="connsiteY970" fmla="*/ 2011146 h 3021314"/>
                <a:gd name="connsiteX971" fmla="*/ 2154357 w 3154030"/>
                <a:gd name="connsiteY971" fmla="*/ 2057978 h 3021314"/>
                <a:gd name="connsiteX972" fmla="*/ 2120533 w 3154030"/>
                <a:gd name="connsiteY972" fmla="*/ 2094402 h 3021314"/>
                <a:gd name="connsiteX973" fmla="*/ 2188182 w 3154030"/>
                <a:gd name="connsiteY973" fmla="*/ 2008545 h 3021314"/>
                <a:gd name="connsiteX974" fmla="*/ 2193386 w 3154030"/>
                <a:gd name="connsiteY974" fmla="*/ 2011146 h 3021314"/>
                <a:gd name="connsiteX975" fmla="*/ 2323479 w 3154030"/>
                <a:gd name="connsiteY975" fmla="*/ 2229693 h 3021314"/>
                <a:gd name="connsiteX976" fmla="*/ 2302664 w 3154030"/>
                <a:gd name="connsiteY976" fmla="*/ 2247905 h 3021314"/>
                <a:gd name="connsiteX977" fmla="*/ 2323479 w 3154030"/>
                <a:gd name="connsiteY977" fmla="*/ 2229693 h 3021314"/>
                <a:gd name="connsiteX978" fmla="*/ 2206395 w 3154030"/>
                <a:gd name="connsiteY978" fmla="*/ 1992934 h 3021314"/>
                <a:gd name="connsiteX979" fmla="*/ 2190784 w 3154030"/>
                <a:gd name="connsiteY979" fmla="*/ 2005943 h 3021314"/>
                <a:gd name="connsiteX980" fmla="*/ 2206395 w 3154030"/>
                <a:gd name="connsiteY980" fmla="*/ 1992934 h 3021314"/>
                <a:gd name="connsiteX981" fmla="*/ 2302664 w 3154030"/>
                <a:gd name="connsiteY981" fmla="*/ 2130826 h 3021314"/>
                <a:gd name="connsiteX982" fmla="*/ 2289655 w 3154030"/>
                <a:gd name="connsiteY982" fmla="*/ 2146437 h 3021314"/>
                <a:gd name="connsiteX983" fmla="*/ 2302664 w 3154030"/>
                <a:gd name="connsiteY983" fmla="*/ 2130826 h 3021314"/>
                <a:gd name="connsiteX984" fmla="*/ 2529028 w 3154030"/>
                <a:gd name="connsiteY984" fmla="*/ 2505478 h 3021314"/>
                <a:gd name="connsiteX985" fmla="*/ 2513416 w 3154030"/>
                <a:gd name="connsiteY985" fmla="*/ 2505477 h 3021314"/>
                <a:gd name="connsiteX986" fmla="*/ 2529028 w 3154030"/>
                <a:gd name="connsiteY986" fmla="*/ 2505478 h 3021314"/>
                <a:gd name="connsiteX987" fmla="*/ 2518620 w 3154030"/>
                <a:gd name="connsiteY987" fmla="*/ 2469053 h 3021314"/>
                <a:gd name="connsiteX988" fmla="*/ 2500407 w 3154030"/>
                <a:gd name="connsiteY988" fmla="*/ 2476858 h 3021314"/>
                <a:gd name="connsiteX989" fmla="*/ 2500408 w 3154030"/>
                <a:gd name="connsiteY989" fmla="*/ 2484663 h 3021314"/>
                <a:gd name="connsiteX990" fmla="*/ 2518620 w 3154030"/>
                <a:gd name="connsiteY990" fmla="*/ 2469053 h 3021314"/>
                <a:gd name="connsiteX991" fmla="*/ 2274044 w 3154030"/>
                <a:gd name="connsiteY991" fmla="*/ 2042367 h 3021314"/>
                <a:gd name="connsiteX992" fmla="*/ 2253229 w 3154030"/>
                <a:gd name="connsiteY992" fmla="*/ 2063181 h 3021314"/>
                <a:gd name="connsiteX993" fmla="*/ 2271442 w 3154030"/>
                <a:gd name="connsiteY993" fmla="*/ 2055376 h 3021314"/>
                <a:gd name="connsiteX994" fmla="*/ 2274044 w 3154030"/>
                <a:gd name="connsiteY994" fmla="*/ 2042367 h 3021314"/>
                <a:gd name="connsiteX995" fmla="*/ 2544640 w 3154030"/>
                <a:gd name="connsiteY995" fmla="*/ 2489867 h 3021314"/>
                <a:gd name="connsiteX996" fmla="*/ 2536834 w 3154030"/>
                <a:gd name="connsiteY996" fmla="*/ 2500274 h 3021314"/>
                <a:gd name="connsiteX997" fmla="*/ 2544640 w 3154030"/>
                <a:gd name="connsiteY997" fmla="*/ 2489867 h 3021314"/>
                <a:gd name="connsiteX998" fmla="*/ 2341693 w 3154030"/>
                <a:gd name="connsiteY998" fmla="*/ 2136030 h 3021314"/>
                <a:gd name="connsiteX999" fmla="*/ 2279247 w 3154030"/>
                <a:gd name="connsiteY999" fmla="*/ 2172454 h 3021314"/>
                <a:gd name="connsiteX1000" fmla="*/ 2263636 w 3154030"/>
                <a:gd name="connsiteY1000" fmla="*/ 2188065 h 3021314"/>
                <a:gd name="connsiteX1001" fmla="*/ 2320878 w 3154030"/>
                <a:gd name="connsiteY1001" fmla="*/ 2154242 h 3021314"/>
                <a:gd name="connsiteX1002" fmla="*/ 2341693 w 3154030"/>
                <a:gd name="connsiteY1002" fmla="*/ 2136030 h 3021314"/>
                <a:gd name="connsiteX1003" fmla="*/ 2333887 w 3154030"/>
                <a:gd name="connsiteY1003" fmla="*/ 2115216 h 3021314"/>
                <a:gd name="connsiteX1004" fmla="*/ 2307868 w 3154030"/>
                <a:gd name="connsiteY1004" fmla="*/ 2130827 h 3021314"/>
                <a:gd name="connsiteX1005" fmla="*/ 2333887 w 3154030"/>
                <a:gd name="connsiteY1005" fmla="*/ 2115216 h 3021314"/>
                <a:gd name="connsiteX1006" fmla="*/ 2258433 w 3154030"/>
                <a:gd name="connsiteY1006" fmla="*/ 1985129 h 3021314"/>
                <a:gd name="connsiteX1007" fmla="*/ 2242821 w 3154030"/>
                <a:gd name="connsiteY1007" fmla="*/ 1998138 h 3021314"/>
                <a:gd name="connsiteX1008" fmla="*/ 2258433 w 3154030"/>
                <a:gd name="connsiteY1008" fmla="*/ 1985129 h 3021314"/>
                <a:gd name="connsiteX1009" fmla="*/ 2529028 w 3154030"/>
                <a:gd name="connsiteY1009" fmla="*/ 2440434 h 3021314"/>
                <a:gd name="connsiteX1010" fmla="*/ 2518621 w 3154030"/>
                <a:gd name="connsiteY1010" fmla="*/ 2450841 h 3021314"/>
                <a:gd name="connsiteX1011" fmla="*/ 2529028 w 3154030"/>
                <a:gd name="connsiteY1011" fmla="*/ 2440434 h 3021314"/>
                <a:gd name="connsiteX1012" fmla="*/ 2411943 w 3154030"/>
                <a:gd name="connsiteY1012" fmla="*/ 2240099 h 3021314"/>
                <a:gd name="connsiteX1013" fmla="*/ 2391128 w 3154030"/>
                <a:gd name="connsiteY1013" fmla="*/ 2255710 h 3021314"/>
                <a:gd name="connsiteX1014" fmla="*/ 2411943 w 3154030"/>
                <a:gd name="connsiteY1014" fmla="*/ 2240099 h 3021314"/>
                <a:gd name="connsiteX1015" fmla="*/ 2336489 w 3154030"/>
                <a:gd name="connsiteY1015" fmla="*/ 2099606 h 3021314"/>
                <a:gd name="connsiteX1016" fmla="*/ 2323479 w 3154030"/>
                <a:gd name="connsiteY1016" fmla="*/ 2107411 h 3021314"/>
                <a:gd name="connsiteX1017" fmla="*/ 2336489 w 3154030"/>
                <a:gd name="connsiteY1017" fmla="*/ 2099606 h 3021314"/>
                <a:gd name="connsiteX1018" fmla="*/ 2396332 w 3154030"/>
                <a:gd name="connsiteY1018" fmla="*/ 2159446 h 3021314"/>
                <a:gd name="connsiteX1019" fmla="*/ 2339091 w 3154030"/>
                <a:gd name="connsiteY1019" fmla="*/ 2219286 h 3021314"/>
                <a:gd name="connsiteX1020" fmla="*/ 2396332 w 3154030"/>
                <a:gd name="connsiteY1020" fmla="*/ 2159446 h 3021314"/>
                <a:gd name="connsiteX1021" fmla="*/ 2302664 w 3154030"/>
                <a:gd name="connsiteY1021" fmla="*/ 1969518 h 3021314"/>
                <a:gd name="connsiteX1022" fmla="*/ 2292257 w 3154030"/>
                <a:gd name="connsiteY1022" fmla="*/ 1985129 h 3021314"/>
                <a:gd name="connsiteX1023" fmla="*/ 2289655 w 3154030"/>
                <a:gd name="connsiteY1023" fmla="*/ 1969519 h 3021314"/>
                <a:gd name="connsiteX1024" fmla="*/ 2302664 w 3154030"/>
                <a:gd name="connsiteY1024" fmla="*/ 1969518 h 3021314"/>
                <a:gd name="connsiteX1025" fmla="*/ 2557649 w 3154030"/>
                <a:gd name="connsiteY1025" fmla="*/ 2375390 h 3021314"/>
                <a:gd name="connsiteX1026" fmla="*/ 2529028 w 3154030"/>
                <a:gd name="connsiteY1026" fmla="*/ 2404009 h 3021314"/>
                <a:gd name="connsiteX1027" fmla="*/ 2557649 w 3154030"/>
                <a:gd name="connsiteY1027" fmla="*/ 2375390 h 3021314"/>
                <a:gd name="connsiteX1028" fmla="*/ 2581066 w 3154030"/>
                <a:gd name="connsiteY1028" fmla="*/ 2404009 h 3021314"/>
                <a:gd name="connsiteX1029" fmla="*/ 2555047 w 3154030"/>
                <a:gd name="connsiteY1029" fmla="*/ 2409213 h 3021314"/>
                <a:gd name="connsiteX1030" fmla="*/ 2575862 w 3154030"/>
                <a:gd name="connsiteY1030" fmla="*/ 2417018 h 3021314"/>
                <a:gd name="connsiteX1031" fmla="*/ 2581066 w 3154030"/>
                <a:gd name="connsiteY1031" fmla="*/ 2404009 h 3021314"/>
                <a:gd name="connsiteX1032" fmla="*/ 2404138 w 3154030"/>
                <a:gd name="connsiteY1032" fmla="*/ 2070986 h 3021314"/>
                <a:gd name="connsiteX1033" fmla="*/ 2383323 w 3154030"/>
                <a:gd name="connsiteY1033" fmla="*/ 2086597 h 3021314"/>
                <a:gd name="connsiteX1034" fmla="*/ 2404138 w 3154030"/>
                <a:gd name="connsiteY1034" fmla="*/ 2081393 h 3021314"/>
                <a:gd name="connsiteX1035" fmla="*/ 2300063 w 3154030"/>
                <a:gd name="connsiteY1035" fmla="*/ 1849838 h 3021314"/>
                <a:gd name="connsiteX1036" fmla="*/ 2289655 w 3154030"/>
                <a:gd name="connsiteY1036" fmla="*/ 1873254 h 3021314"/>
                <a:gd name="connsiteX1037" fmla="*/ 2300063 w 3154030"/>
                <a:gd name="connsiteY1037" fmla="*/ 1849838 h 3021314"/>
                <a:gd name="connsiteX1038" fmla="*/ 2649293 w 3154030"/>
                <a:gd name="connsiteY1038" fmla="*/ 2411525 h 3021314"/>
                <a:gd name="connsiteX1039" fmla="*/ 2648715 w 3154030"/>
                <a:gd name="connsiteY1039" fmla="*/ 2411815 h 3021314"/>
                <a:gd name="connsiteX1040" fmla="*/ 2648661 w 3154030"/>
                <a:gd name="connsiteY1040" fmla="*/ 2411547 h 3021314"/>
                <a:gd name="connsiteX1041" fmla="*/ 2331285 w 3154030"/>
                <a:gd name="connsiteY1041" fmla="*/ 1860245 h 3021314"/>
                <a:gd name="connsiteX1042" fmla="*/ 2315674 w 3154030"/>
                <a:gd name="connsiteY1042" fmla="*/ 1868050 h 3021314"/>
                <a:gd name="connsiteX1043" fmla="*/ 2331285 w 3154030"/>
                <a:gd name="connsiteY1043" fmla="*/ 1860245 h 3021314"/>
                <a:gd name="connsiteX1044" fmla="*/ 2653918 w 3154030"/>
                <a:gd name="connsiteY1044" fmla="*/ 2409213 h 3021314"/>
                <a:gd name="connsiteX1045" fmla="*/ 2650341 w 3154030"/>
                <a:gd name="connsiteY1045" fmla="*/ 2411490 h 3021314"/>
                <a:gd name="connsiteX1046" fmla="*/ 2649293 w 3154030"/>
                <a:gd name="connsiteY1046" fmla="*/ 2411525 h 3021314"/>
                <a:gd name="connsiteX1047" fmla="*/ 2385640 w 3154030"/>
                <a:gd name="connsiteY1047" fmla="*/ 1926143 h 3021314"/>
                <a:gd name="connsiteX1048" fmla="*/ 2367711 w 3154030"/>
                <a:gd name="connsiteY1048" fmla="*/ 1933094 h 3021314"/>
                <a:gd name="connsiteX1049" fmla="*/ 2383323 w 3154030"/>
                <a:gd name="connsiteY1049" fmla="*/ 1938298 h 3021314"/>
                <a:gd name="connsiteX1050" fmla="*/ 2385640 w 3154030"/>
                <a:gd name="connsiteY1050" fmla="*/ 1926143 h 3021314"/>
                <a:gd name="connsiteX1051" fmla="*/ 2659122 w 3154030"/>
                <a:gd name="connsiteY1051" fmla="*/ 2370187 h 3021314"/>
                <a:gd name="connsiteX1052" fmla="*/ 2638307 w 3154030"/>
                <a:gd name="connsiteY1052" fmla="*/ 2388399 h 3021314"/>
                <a:gd name="connsiteX1053" fmla="*/ 2659122 w 3154030"/>
                <a:gd name="connsiteY1053" fmla="*/ 2370187 h 3021314"/>
                <a:gd name="connsiteX1054" fmla="*/ 2677335 w 3154030"/>
                <a:gd name="connsiteY1054" fmla="*/ 2388399 h 3021314"/>
                <a:gd name="connsiteX1055" fmla="*/ 2661724 w 3154030"/>
                <a:gd name="connsiteY1055" fmla="*/ 2406611 h 3021314"/>
                <a:gd name="connsiteX1056" fmla="*/ 2666928 w 3154030"/>
                <a:gd name="connsiteY1056" fmla="*/ 2388399 h 3021314"/>
                <a:gd name="connsiteX1057" fmla="*/ 2677335 w 3154030"/>
                <a:gd name="connsiteY1057" fmla="*/ 2388399 h 3021314"/>
                <a:gd name="connsiteX1058" fmla="*/ 2672132 w 3154030"/>
                <a:gd name="connsiteY1058" fmla="*/ 2367585 h 3021314"/>
                <a:gd name="connsiteX1059" fmla="*/ 2664326 w 3154030"/>
                <a:gd name="connsiteY1059" fmla="*/ 2362382 h 3021314"/>
                <a:gd name="connsiteX1060" fmla="*/ 2659122 w 3154030"/>
                <a:gd name="connsiteY1060" fmla="*/ 2367585 h 3021314"/>
                <a:gd name="connsiteX1061" fmla="*/ 2672132 w 3154030"/>
                <a:gd name="connsiteY1061" fmla="*/ 2367585 h 3021314"/>
                <a:gd name="connsiteX1062" fmla="*/ 2646113 w 3154030"/>
                <a:gd name="connsiteY1062" fmla="*/ 2284329 h 3021314"/>
                <a:gd name="connsiteX1063" fmla="*/ 2633103 w 3154030"/>
                <a:gd name="connsiteY1063" fmla="*/ 2284329 h 3021314"/>
                <a:gd name="connsiteX1064" fmla="*/ 2643511 w 3154030"/>
                <a:gd name="connsiteY1064" fmla="*/ 2297338 h 3021314"/>
                <a:gd name="connsiteX1065" fmla="*/ 2646113 w 3154030"/>
                <a:gd name="connsiteY1065" fmla="*/ 2284329 h 3021314"/>
                <a:gd name="connsiteX1066" fmla="*/ 2365110 w 3154030"/>
                <a:gd name="connsiteY1066" fmla="*/ 1774388 h 3021314"/>
                <a:gd name="connsiteX1067" fmla="*/ 2352100 w 3154030"/>
                <a:gd name="connsiteY1067" fmla="*/ 1803007 h 3021314"/>
                <a:gd name="connsiteX1068" fmla="*/ 2346896 w 3154030"/>
                <a:gd name="connsiteY1068" fmla="*/ 1795202 h 3021314"/>
                <a:gd name="connsiteX1069" fmla="*/ 2365110 w 3154030"/>
                <a:gd name="connsiteY1069" fmla="*/ 1774388 h 3021314"/>
                <a:gd name="connsiteX1070" fmla="*/ 2388527 w 3154030"/>
                <a:gd name="connsiteY1070" fmla="*/ 1766583 h 3021314"/>
                <a:gd name="connsiteX1071" fmla="*/ 2365110 w 3154030"/>
                <a:gd name="connsiteY1071" fmla="*/ 1797804 h 3021314"/>
                <a:gd name="connsiteX1072" fmla="*/ 2388527 w 3154030"/>
                <a:gd name="connsiteY1072" fmla="*/ 1766583 h 3021314"/>
                <a:gd name="connsiteX1073" fmla="*/ 2755392 w 3154030"/>
                <a:gd name="connsiteY1073" fmla="*/ 2359779 h 3021314"/>
                <a:gd name="connsiteX1074" fmla="*/ 2726771 w 3154030"/>
                <a:gd name="connsiteY1074" fmla="*/ 2398805 h 3021314"/>
                <a:gd name="connsiteX1075" fmla="*/ 2724169 w 3154030"/>
                <a:gd name="connsiteY1075" fmla="*/ 2385798 h 3021314"/>
                <a:gd name="connsiteX1076" fmla="*/ 2744984 w 3154030"/>
                <a:gd name="connsiteY1076" fmla="*/ 2367585 h 3021314"/>
                <a:gd name="connsiteX1077" fmla="*/ 2739780 w 3154030"/>
                <a:gd name="connsiteY1077" fmla="*/ 2367585 h 3021314"/>
                <a:gd name="connsiteX1078" fmla="*/ 2739781 w 3154030"/>
                <a:gd name="connsiteY1078" fmla="*/ 2357178 h 3021314"/>
                <a:gd name="connsiteX1079" fmla="*/ 2742382 w 3154030"/>
                <a:gd name="connsiteY1079" fmla="*/ 2359780 h 3021314"/>
                <a:gd name="connsiteX1080" fmla="*/ 2755392 w 3154030"/>
                <a:gd name="connsiteY1080" fmla="*/ 2359779 h 3021314"/>
                <a:gd name="connsiteX1081" fmla="*/ 2755392 w 3154030"/>
                <a:gd name="connsiteY1081" fmla="*/ 2346771 h 3021314"/>
                <a:gd name="connsiteX1082" fmla="*/ 2755392 w 3154030"/>
                <a:gd name="connsiteY1082" fmla="*/ 2349373 h 3021314"/>
                <a:gd name="connsiteX1083" fmla="*/ 2755392 w 3154030"/>
                <a:gd name="connsiteY1083" fmla="*/ 2349373 h 3021314"/>
                <a:gd name="connsiteX1084" fmla="*/ 2755392 w 3154030"/>
                <a:gd name="connsiteY1084" fmla="*/ 2349373 h 3021314"/>
                <a:gd name="connsiteX1085" fmla="*/ 2755392 w 3154030"/>
                <a:gd name="connsiteY1085" fmla="*/ 2351974 h 3021314"/>
                <a:gd name="connsiteX1086" fmla="*/ 2744984 w 3154030"/>
                <a:gd name="connsiteY1086" fmla="*/ 2351974 h 3021314"/>
                <a:gd name="connsiteX1087" fmla="*/ 2752790 w 3154030"/>
                <a:gd name="connsiteY1087" fmla="*/ 2344169 h 3021314"/>
                <a:gd name="connsiteX1088" fmla="*/ 2755392 w 3154030"/>
                <a:gd name="connsiteY1088" fmla="*/ 2346771 h 3021314"/>
                <a:gd name="connsiteX1089" fmla="*/ 2778809 w 3154030"/>
                <a:gd name="connsiteY1089" fmla="*/ 2357178 h 3021314"/>
                <a:gd name="connsiteX1090" fmla="*/ 2771003 w 3154030"/>
                <a:gd name="connsiteY1090" fmla="*/ 2370186 h 3021314"/>
                <a:gd name="connsiteX1091" fmla="*/ 2771003 w 3154030"/>
                <a:gd name="connsiteY1091" fmla="*/ 2354576 h 3021314"/>
                <a:gd name="connsiteX1092" fmla="*/ 2778809 w 3154030"/>
                <a:gd name="connsiteY1092" fmla="*/ 2357178 h 3021314"/>
                <a:gd name="connsiteX1093" fmla="*/ 2785701 w 3154030"/>
                <a:gd name="connsiteY1093" fmla="*/ 2352727 h 3021314"/>
                <a:gd name="connsiteX1094" fmla="*/ 2781411 w 3154030"/>
                <a:gd name="connsiteY1094" fmla="*/ 2364983 h 3021314"/>
                <a:gd name="connsiteX1095" fmla="*/ 2781085 w 3154030"/>
                <a:gd name="connsiteY1095" fmla="*/ 2356528 h 3021314"/>
                <a:gd name="connsiteX1096" fmla="*/ 2786614 w 3154030"/>
                <a:gd name="connsiteY1096" fmla="*/ 2351975 h 3021314"/>
                <a:gd name="connsiteX1097" fmla="*/ 2785701 w 3154030"/>
                <a:gd name="connsiteY1097" fmla="*/ 2352727 h 3021314"/>
                <a:gd name="connsiteX1098" fmla="*/ 2786092 w 3154030"/>
                <a:gd name="connsiteY1098" fmla="*/ 2351609 h 3021314"/>
                <a:gd name="connsiteX1099" fmla="*/ 2774906 w 3154030"/>
                <a:gd name="connsiteY1099" fmla="*/ 2302419 h 3021314"/>
                <a:gd name="connsiteX1100" fmla="*/ 2768401 w 3154030"/>
                <a:gd name="connsiteY1100" fmla="*/ 2297338 h 3021314"/>
                <a:gd name="connsiteX1101" fmla="*/ 2767426 w 3154030"/>
                <a:gd name="connsiteY1101" fmla="*/ 2307095 h 3021314"/>
                <a:gd name="connsiteX1102" fmla="*/ 2768374 w 3154030"/>
                <a:gd name="connsiteY1102" fmla="*/ 2320376 h 3021314"/>
                <a:gd name="connsiteX1103" fmla="*/ 2763197 w 3154030"/>
                <a:gd name="connsiteY1103" fmla="*/ 2318151 h 3021314"/>
                <a:gd name="connsiteX1104" fmla="*/ 2768401 w 3154030"/>
                <a:gd name="connsiteY1104" fmla="*/ 2320754 h 3021314"/>
                <a:gd name="connsiteX1105" fmla="*/ 2768374 w 3154030"/>
                <a:gd name="connsiteY1105" fmla="*/ 2320376 h 3021314"/>
                <a:gd name="connsiteX1106" fmla="*/ 2768401 w 3154030"/>
                <a:gd name="connsiteY1106" fmla="*/ 2320387 h 3021314"/>
                <a:gd name="connsiteX1107" fmla="*/ 2774906 w 3154030"/>
                <a:gd name="connsiteY1107" fmla="*/ 2302419 h 3021314"/>
                <a:gd name="connsiteX1108" fmla="*/ 2461379 w 3154030"/>
                <a:gd name="connsiteY1108" fmla="*/ 1719751 h 3021314"/>
                <a:gd name="connsiteX1109" fmla="*/ 2456176 w 3154030"/>
                <a:gd name="connsiteY1109" fmla="*/ 1735362 h 3021314"/>
                <a:gd name="connsiteX1110" fmla="*/ 2461379 w 3154030"/>
                <a:gd name="connsiteY1110" fmla="*/ 1719751 h 3021314"/>
                <a:gd name="connsiteX1111" fmla="*/ 2802226 w 3154030"/>
                <a:gd name="connsiteY1111" fmla="*/ 2286931 h 3021314"/>
                <a:gd name="connsiteX1112" fmla="*/ 2802225 w 3154030"/>
                <a:gd name="connsiteY1112" fmla="*/ 2302541 h 3021314"/>
                <a:gd name="connsiteX1113" fmla="*/ 2791818 w 3154030"/>
                <a:gd name="connsiteY1113" fmla="*/ 2312948 h 3021314"/>
                <a:gd name="connsiteX1114" fmla="*/ 2790517 w 3154030"/>
                <a:gd name="connsiteY1114" fmla="*/ 2338966 h 3021314"/>
                <a:gd name="connsiteX1115" fmla="*/ 2786092 w 3154030"/>
                <a:gd name="connsiteY1115" fmla="*/ 2351609 h 3021314"/>
                <a:gd name="connsiteX1116" fmla="*/ 2782142 w 3154030"/>
                <a:gd name="connsiteY1116" fmla="*/ 2348845 h 3021314"/>
                <a:gd name="connsiteX1117" fmla="*/ 2781411 w 3154030"/>
                <a:gd name="connsiteY1117" fmla="*/ 2338966 h 3021314"/>
                <a:gd name="connsiteX1118" fmla="*/ 2797022 w 3154030"/>
                <a:gd name="connsiteY1118" fmla="*/ 2310347 h 3021314"/>
                <a:gd name="connsiteX1119" fmla="*/ 2802226 w 3154030"/>
                <a:gd name="connsiteY1119" fmla="*/ 2286931 h 3021314"/>
                <a:gd name="connsiteX1120" fmla="*/ 2463981 w 3154030"/>
                <a:gd name="connsiteY1120" fmla="*/ 1688530 h 3021314"/>
                <a:gd name="connsiteX1121" fmla="*/ 2461379 w 3154030"/>
                <a:gd name="connsiteY1121" fmla="*/ 1717149 h 3021314"/>
                <a:gd name="connsiteX1122" fmla="*/ 2463981 w 3154030"/>
                <a:gd name="connsiteY1122" fmla="*/ 1688530 h 3021314"/>
                <a:gd name="connsiteX1123" fmla="*/ 2817836 w 3154030"/>
                <a:gd name="connsiteY1123" fmla="*/ 2268718 h 3021314"/>
                <a:gd name="connsiteX1124" fmla="*/ 2812633 w 3154030"/>
                <a:gd name="connsiteY1124" fmla="*/ 2284330 h 3021314"/>
                <a:gd name="connsiteX1125" fmla="*/ 2817836 w 3154030"/>
                <a:gd name="connsiteY1125" fmla="*/ 2268718 h 3021314"/>
                <a:gd name="connsiteX1126" fmla="*/ 2473799 w 3154030"/>
                <a:gd name="connsiteY1126" fmla="*/ 1524515 h 3021314"/>
                <a:gd name="connsiteX1127" fmla="*/ 2474388 w 3154030"/>
                <a:gd name="connsiteY1127" fmla="*/ 1529824 h 3021314"/>
                <a:gd name="connsiteX1128" fmla="*/ 2476991 w 3154030"/>
                <a:gd name="connsiteY1128" fmla="*/ 1553240 h 3021314"/>
                <a:gd name="connsiteX1129" fmla="*/ 2469185 w 3154030"/>
                <a:gd name="connsiteY1129" fmla="*/ 1558443 h 3021314"/>
                <a:gd name="connsiteX1130" fmla="*/ 2461379 w 3154030"/>
                <a:gd name="connsiteY1130" fmla="*/ 1610478 h 3021314"/>
                <a:gd name="connsiteX1131" fmla="*/ 2445768 w 3154030"/>
                <a:gd name="connsiteY1131" fmla="*/ 1646902 h 3021314"/>
                <a:gd name="connsiteX1132" fmla="*/ 2437962 w 3154030"/>
                <a:gd name="connsiteY1132" fmla="*/ 1652106 h 3021314"/>
                <a:gd name="connsiteX1133" fmla="*/ 2427555 w 3154030"/>
                <a:gd name="connsiteY1133" fmla="*/ 1683327 h 3021314"/>
                <a:gd name="connsiteX1134" fmla="*/ 2422351 w 3154030"/>
                <a:gd name="connsiteY1134" fmla="*/ 1659911 h 3021314"/>
                <a:gd name="connsiteX1135" fmla="*/ 2404138 w 3154030"/>
                <a:gd name="connsiteY1135" fmla="*/ 1688530 h 3021314"/>
                <a:gd name="connsiteX1136" fmla="*/ 2372915 w 3154030"/>
                <a:gd name="connsiteY1136" fmla="*/ 1719751 h 3021314"/>
                <a:gd name="connsiteX1137" fmla="*/ 2388527 w 3154030"/>
                <a:gd name="connsiteY1137" fmla="*/ 1693734 h 3021314"/>
                <a:gd name="connsiteX1138" fmla="*/ 2406740 w 3154030"/>
                <a:gd name="connsiteY1138" fmla="*/ 1641699 h 3021314"/>
                <a:gd name="connsiteX1139" fmla="*/ 2406397 w 3154030"/>
                <a:gd name="connsiteY1139" fmla="*/ 1634323 h 3021314"/>
                <a:gd name="connsiteX1140" fmla="*/ 2880282 w 3154030"/>
                <a:gd name="connsiteY1140" fmla="*/ 2089199 h 3021314"/>
                <a:gd name="connsiteX1141" fmla="*/ 2875078 w 3154030"/>
                <a:gd name="connsiteY1141" fmla="*/ 2083995 h 3021314"/>
                <a:gd name="connsiteX1142" fmla="*/ 2851661 w 3154030"/>
                <a:gd name="connsiteY1142" fmla="*/ 2120420 h 3021314"/>
                <a:gd name="connsiteX1143" fmla="*/ 2862069 w 3154030"/>
                <a:gd name="connsiteY1143" fmla="*/ 2125623 h 3021314"/>
                <a:gd name="connsiteX1144" fmla="*/ 2880282 w 3154030"/>
                <a:gd name="connsiteY1144" fmla="*/ 2089199 h 3021314"/>
                <a:gd name="connsiteX1145" fmla="*/ 2518621 w 3154030"/>
                <a:gd name="connsiteY1145" fmla="*/ 1272252 h 3021314"/>
                <a:gd name="connsiteX1146" fmla="*/ 2517641 w 3154030"/>
                <a:gd name="connsiteY1146" fmla="*/ 1275402 h 3021314"/>
                <a:gd name="connsiteX1147" fmla="*/ 2517102 w 3154030"/>
                <a:gd name="connsiteY1147" fmla="*/ 1270354 h 3021314"/>
                <a:gd name="connsiteX1148" fmla="*/ 2511831 w 3154030"/>
                <a:gd name="connsiteY1148" fmla="*/ 1216233 h 3021314"/>
                <a:gd name="connsiteX1149" fmla="*/ 2514392 w 3154030"/>
                <a:gd name="connsiteY1149" fmla="*/ 1228022 h 3021314"/>
                <a:gd name="connsiteX1150" fmla="*/ 2513318 w 3154030"/>
                <a:gd name="connsiteY1150" fmla="*/ 1234944 h 3021314"/>
                <a:gd name="connsiteX1151" fmla="*/ 2511255 w 3154030"/>
                <a:gd name="connsiteY1151" fmla="*/ 1215638 h 3021314"/>
                <a:gd name="connsiteX1152" fmla="*/ 2625298 w 3154030"/>
                <a:gd name="connsiteY1152" fmla="*/ 1334693 h 3021314"/>
                <a:gd name="connsiteX1153" fmla="*/ 2617492 w 3154030"/>
                <a:gd name="connsiteY1153" fmla="*/ 1342499 h 3021314"/>
                <a:gd name="connsiteX1154" fmla="*/ 2622696 w 3154030"/>
                <a:gd name="connsiteY1154" fmla="*/ 1352906 h 3021314"/>
                <a:gd name="connsiteX1155" fmla="*/ 2625298 w 3154030"/>
                <a:gd name="connsiteY1155" fmla="*/ 1334693 h 3021314"/>
                <a:gd name="connsiteX1156" fmla="*/ 2498059 w 3154030"/>
                <a:gd name="connsiteY1156" fmla="*/ 1092140 h 3021314"/>
                <a:gd name="connsiteX1157" fmla="*/ 2505286 w 3154030"/>
                <a:gd name="connsiteY1157" fmla="*/ 1124277 h 3021314"/>
                <a:gd name="connsiteX1158" fmla="*/ 2507928 w 3154030"/>
                <a:gd name="connsiteY1158" fmla="*/ 1160580 h 3021314"/>
                <a:gd name="connsiteX1159" fmla="*/ 2506451 w 3154030"/>
                <a:gd name="connsiteY1159" fmla="*/ 1170677 h 3021314"/>
                <a:gd name="connsiteX1160" fmla="*/ 2665058 w 3154030"/>
                <a:gd name="connsiteY1160" fmla="*/ 1119887 h 3021314"/>
                <a:gd name="connsiteX1161" fmla="*/ 2656520 w 3154030"/>
                <a:gd name="connsiteY1161" fmla="*/ 1113545 h 3021314"/>
                <a:gd name="connsiteX1162" fmla="*/ 2638307 w 3154030"/>
                <a:gd name="connsiteY1162" fmla="*/ 1175987 h 3021314"/>
                <a:gd name="connsiteX1163" fmla="*/ 2648714 w 3154030"/>
                <a:gd name="connsiteY1163" fmla="*/ 1155173 h 3021314"/>
                <a:gd name="connsiteX1164" fmla="*/ 2664326 w 3154030"/>
                <a:gd name="connsiteY1164" fmla="*/ 1144766 h 3021314"/>
                <a:gd name="connsiteX1165" fmla="*/ 2665058 w 3154030"/>
                <a:gd name="connsiteY1165" fmla="*/ 1119887 h 3021314"/>
                <a:gd name="connsiteX1166" fmla="*/ 2203793 w 3154030"/>
                <a:gd name="connsiteY1166" fmla="*/ 20813 h 3021314"/>
                <a:gd name="connsiteX1167" fmla="*/ 2203834 w 3154030"/>
                <a:gd name="connsiteY1167" fmla="*/ 21518 h 3021314"/>
                <a:gd name="connsiteX1168" fmla="*/ 2202908 w 3154030"/>
                <a:gd name="connsiteY1168" fmla="*/ 20322 h 3021314"/>
                <a:gd name="connsiteX1169" fmla="*/ 2262986 w 3154030"/>
                <a:gd name="connsiteY1169" fmla="*/ 59514 h 3021314"/>
                <a:gd name="connsiteX1170" fmla="*/ 2253229 w 3154030"/>
                <a:gd name="connsiteY1170" fmla="*/ 62441 h 3021314"/>
                <a:gd name="connsiteX1171" fmla="*/ 2268840 w 3154030"/>
                <a:gd name="connsiteY1171" fmla="*/ 70247 h 3021314"/>
                <a:gd name="connsiteX1172" fmla="*/ 2262986 w 3154030"/>
                <a:gd name="connsiteY1172" fmla="*/ 59514 h 3021314"/>
                <a:gd name="connsiteX1173" fmla="*/ 2287947 w 3154030"/>
                <a:gd name="connsiteY1173" fmla="*/ 80938 h 3021314"/>
                <a:gd name="connsiteX1174" fmla="*/ 2274044 w 3154030"/>
                <a:gd name="connsiteY1174" fmla="*/ 75450 h 3021314"/>
                <a:gd name="connsiteX1175" fmla="*/ 2289655 w 3154030"/>
                <a:gd name="connsiteY1175" fmla="*/ 88459 h 3021314"/>
                <a:gd name="connsiteX1176" fmla="*/ 2287947 w 3154030"/>
                <a:gd name="connsiteY1176" fmla="*/ 80938 h 3021314"/>
                <a:gd name="connsiteX1177" fmla="*/ 2323479 w 3154030"/>
                <a:gd name="connsiteY1177" fmla="*/ 122281 h 3021314"/>
                <a:gd name="connsiteX1178" fmla="*/ 2302665 w 3154030"/>
                <a:gd name="connsiteY1178" fmla="*/ 106671 h 3021314"/>
                <a:gd name="connsiteX1179" fmla="*/ 2323479 w 3154030"/>
                <a:gd name="connsiteY1179" fmla="*/ 122281 h 3021314"/>
                <a:gd name="connsiteX1180" fmla="*/ 2516019 w 3154030"/>
                <a:gd name="connsiteY1180" fmla="*/ 437092 h 3021314"/>
                <a:gd name="connsiteX1181" fmla="*/ 2505611 w 3154030"/>
                <a:gd name="connsiteY1181" fmla="*/ 424084 h 3021314"/>
                <a:gd name="connsiteX1182" fmla="*/ 2513417 w 3154030"/>
                <a:gd name="connsiteY1182" fmla="*/ 439694 h 3021314"/>
                <a:gd name="connsiteX1183" fmla="*/ 2516019 w 3154030"/>
                <a:gd name="connsiteY1183" fmla="*/ 437092 h 3021314"/>
                <a:gd name="connsiteX1184" fmla="*/ 2273068 w 3154030"/>
                <a:gd name="connsiteY1184" fmla="*/ 8780 h 3021314"/>
                <a:gd name="connsiteX1185" fmla="*/ 2279247 w 3154030"/>
                <a:gd name="connsiteY1185" fmla="*/ 23415 h 3021314"/>
                <a:gd name="connsiteX1186" fmla="*/ 2255831 w 3154030"/>
                <a:gd name="connsiteY1186" fmla="*/ 10407 h 3021314"/>
                <a:gd name="connsiteX1187" fmla="*/ 2261035 w 3154030"/>
                <a:gd name="connsiteY1187" fmla="*/ 0 h 3021314"/>
                <a:gd name="connsiteX1188" fmla="*/ 2273068 w 3154030"/>
                <a:gd name="connsiteY1188" fmla="*/ 8780 h 3021314"/>
                <a:gd name="connsiteX1189" fmla="*/ 2450321 w 3154030"/>
                <a:gd name="connsiteY1189" fmla="*/ 273183 h 3021314"/>
                <a:gd name="connsiteX1190" fmla="*/ 2445768 w 3154030"/>
                <a:gd name="connsiteY1190" fmla="*/ 267979 h 3021314"/>
                <a:gd name="connsiteX1191" fmla="*/ 2450972 w 3154030"/>
                <a:gd name="connsiteY1191" fmla="*/ 278386 h 3021314"/>
                <a:gd name="connsiteX1192" fmla="*/ 2450321 w 3154030"/>
                <a:gd name="connsiteY1192" fmla="*/ 273183 h 3021314"/>
                <a:gd name="connsiteX1193" fmla="*/ 2394381 w 3154030"/>
                <a:gd name="connsiteY1193" fmla="*/ 154478 h 3021314"/>
                <a:gd name="connsiteX1194" fmla="*/ 2385925 w 3154030"/>
                <a:gd name="connsiteY1194" fmla="*/ 150900 h 3021314"/>
                <a:gd name="connsiteX1195" fmla="*/ 2393730 w 3154030"/>
                <a:gd name="connsiteY1195" fmla="*/ 163910 h 3021314"/>
                <a:gd name="connsiteX1196" fmla="*/ 2398934 w 3154030"/>
                <a:gd name="connsiteY1196" fmla="*/ 163909 h 3021314"/>
                <a:gd name="connsiteX1197" fmla="*/ 2394381 w 3154030"/>
                <a:gd name="connsiteY1197" fmla="*/ 154478 h 3021314"/>
                <a:gd name="connsiteX1198" fmla="*/ 2427555 w 3154030"/>
                <a:gd name="connsiteY1198" fmla="*/ 135290 h 3021314"/>
                <a:gd name="connsiteX1199" fmla="*/ 2375517 w 3154030"/>
                <a:gd name="connsiteY1199" fmla="*/ 119680 h 3021314"/>
                <a:gd name="connsiteX1200" fmla="*/ 2346897 w 3154030"/>
                <a:gd name="connsiteY1200" fmla="*/ 96264 h 3021314"/>
                <a:gd name="connsiteX1201" fmla="*/ 2333887 w 3154030"/>
                <a:gd name="connsiteY1201" fmla="*/ 83255 h 3021314"/>
                <a:gd name="connsiteX1202" fmla="*/ 2378119 w 3154030"/>
                <a:gd name="connsiteY1202" fmla="*/ 96264 h 3021314"/>
                <a:gd name="connsiteX1203" fmla="*/ 2427555 w 3154030"/>
                <a:gd name="connsiteY1203" fmla="*/ 135290 h 3021314"/>
                <a:gd name="connsiteX1204" fmla="*/ 2536834 w 3154030"/>
                <a:gd name="connsiteY1204" fmla="*/ 304403 h 3021314"/>
                <a:gd name="connsiteX1205" fmla="*/ 2513417 w 3154030"/>
                <a:gd name="connsiteY1205" fmla="*/ 291395 h 3021314"/>
                <a:gd name="connsiteX1206" fmla="*/ 2536834 w 3154030"/>
                <a:gd name="connsiteY1206" fmla="*/ 304403 h 3021314"/>
                <a:gd name="connsiteX1207" fmla="*/ 2510815 w 3154030"/>
                <a:gd name="connsiteY1207" fmla="*/ 202935 h 3021314"/>
                <a:gd name="connsiteX1208" fmla="*/ 2495204 w 3154030"/>
                <a:gd name="connsiteY1208" fmla="*/ 208139 h 3021314"/>
                <a:gd name="connsiteX1209" fmla="*/ 2495204 w 3154030"/>
                <a:gd name="connsiteY1209" fmla="*/ 192528 h 3021314"/>
                <a:gd name="connsiteX1210" fmla="*/ 2510815 w 3154030"/>
                <a:gd name="connsiteY1210" fmla="*/ 202935 h 3021314"/>
                <a:gd name="connsiteX1211" fmla="*/ 2505611 w 3154030"/>
                <a:gd name="connsiteY1211" fmla="*/ 189927 h 3021314"/>
                <a:gd name="connsiteX1212" fmla="*/ 2458777 w 3154030"/>
                <a:gd name="connsiteY1212" fmla="*/ 161308 h 3021314"/>
                <a:gd name="connsiteX1213" fmla="*/ 2458777 w 3154030"/>
                <a:gd name="connsiteY1213" fmla="*/ 166511 h 3021314"/>
                <a:gd name="connsiteX1214" fmla="*/ 2448370 w 3154030"/>
                <a:gd name="connsiteY1214" fmla="*/ 169113 h 3021314"/>
                <a:gd name="connsiteX1215" fmla="*/ 2432758 w 3154030"/>
                <a:gd name="connsiteY1215" fmla="*/ 150901 h 3021314"/>
                <a:gd name="connsiteX1216" fmla="*/ 2445768 w 3154030"/>
                <a:gd name="connsiteY1216" fmla="*/ 158706 h 3021314"/>
                <a:gd name="connsiteX1217" fmla="*/ 2448370 w 3154030"/>
                <a:gd name="connsiteY1217" fmla="*/ 150901 h 3021314"/>
                <a:gd name="connsiteX1218" fmla="*/ 2505611 w 3154030"/>
                <a:gd name="connsiteY1218" fmla="*/ 189927 h 3021314"/>
                <a:gd name="connsiteX1219" fmla="*/ 2592449 w 3154030"/>
                <a:gd name="connsiteY1219" fmla="*/ 307005 h 3021314"/>
                <a:gd name="connsiteX1220" fmla="*/ 2594075 w 3154030"/>
                <a:gd name="connsiteY1220" fmla="*/ 312208 h 3021314"/>
                <a:gd name="connsiteX1221" fmla="*/ 2588871 w 3154030"/>
                <a:gd name="connsiteY1221" fmla="*/ 301802 h 3021314"/>
                <a:gd name="connsiteX1222" fmla="*/ 2592449 w 3154030"/>
                <a:gd name="connsiteY1222" fmla="*/ 307005 h 3021314"/>
                <a:gd name="connsiteX1223" fmla="*/ 2570658 w 3154030"/>
                <a:gd name="connsiteY1223" fmla="*/ 267979 h 3021314"/>
                <a:gd name="connsiteX1224" fmla="*/ 2539436 w 3154030"/>
                <a:gd name="connsiteY1224" fmla="*/ 252369 h 3021314"/>
                <a:gd name="connsiteX1225" fmla="*/ 2539436 w 3154030"/>
                <a:gd name="connsiteY1225" fmla="*/ 241962 h 3021314"/>
                <a:gd name="connsiteX1226" fmla="*/ 2570658 w 3154030"/>
                <a:gd name="connsiteY1226" fmla="*/ 267979 h 3021314"/>
                <a:gd name="connsiteX1227" fmla="*/ 2593100 w 3154030"/>
                <a:gd name="connsiteY1227" fmla="*/ 257572 h 3021314"/>
                <a:gd name="connsiteX1228" fmla="*/ 2599279 w 3154030"/>
                <a:gd name="connsiteY1228" fmla="*/ 270581 h 3021314"/>
                <a:gd name="connsiteX1229" fmla="*/ 2596677 w 3154030"/>
                <a:gd name="connsiteY1229" fmla="*/ 273182 h 3021314"/>
                <a:gd name="connsiteX1230" fmla="*/ 2581066 w 3154030"/>
                <a:gd name="connsiteY1230" fmla="*/ 267979 h 3021314"/>
                <a:gd name="connsiteX1231" fmla="*/ 2581066 w 3154030"/>
                <a:gd name="connsiteY1231" fmla="*/ 260174 h 3021314"/>
                <a:gd name="connsiteX1232" fmla="*/ 2593100 w 3154030"/>
                <a:gd name="connsiteY1232" fmla="*/ 257572 h 3021314"/>
                <a:gd name="connsiteX1233" fmla="*/ 2617492 w 3154030"/>
                <a:gd name="connsiteY1233" fmla="*/ 281313 h 3021314"/>
                <a:gd name="connsiteX1234" fmla="*/ 2617492 w 3154030"/>
                <a:gd name="connsiteY1234" fmla="*/ 291395 h 3021314"/>
                <a:gd name="connsiteX1235" fmla="*/ 2601881 w 3154030"/>
                <a:gd name="connsiteY1235" fmla="*/ 275784 h 3021314"/>
                <a:gd name="connsiteX1236" fmla="*/ 2609686 w 3154030"/>
                <a:gd name="connsiteY1236" fmla="*/ 278386 h 3021314"/>
                <a:gd name="connsiteX1237" fmla="*/ 2609686 w 3154030"/>
                <a:gd name="connsiteY1237" fmla="*/ 273183 h 3021314"/>
                <a:gd name="connsiteX1238" fmla="*/ 2617492 w 3154030"/>
                <a:gd name="connsiteY1238" fmla="*/ 281313 h 3021314"/>
                <a:gd name="connsiteX1239" fmla="*/ 2607085 w 3154030"/>
                <a:gd name="connsiteY1239" fmla="*/ 241962 h 3021314"/>
                <a:gd name="connsiteX1240" fmla="*/ 2612288 w 3154030"/>
                <a:gd name="connsiteY1240" fmla="*/ 254971 h 3021314"/>
                <a:gd name="connsiteX1241" fmla="*/ 2588871 w 3154030"/>
                <a:gd name="connsiteY1241" fmla="*/ 244563 h 3021314"/>
                <a:gd name="connsiteX1242" fmla="*/ 2607085 w 3154030"/>
                <a:gd name="connsiteY1242" fmla="*/ 241962 h 3021314"/>
                <a:gd name="connsiteX1243" fmla="*/ 2713762 w 3154030"/>
                <a:gd name="connsiteY1243" fmla="*/ 416278 h 3021314"/>
                <a:gd name="connsiteX1244" fmla="*/ 2708558 w 3154030"/>
                <a:gd name="connsiteY1244" fmla="*/ 416278 h 3021314"/>
                <a:gd name="connsiteX1245" fmla="*/ 2726771 w 3154030"/>
                <a:gd name="connsiteY1245" fmla="*/ 450101 h 3021314"/>
                <a:gd name="connsiteX1246" fmla="*/ 2713762 w 3154030"/>
                <a:gd name="connsiteY1246" fmla="*/ 416278 h 3021314"/>
                <a:gd name="connsiteX1247" fmla="*/ 3041598 w 3154030"/>
                <a:gd name="connsiteY1247" fmla="*/ 941830 h 3021314"/>
                <a:gd name="connsiteX1248" fmla="*/ 3049404 w 3154030"/>
                <a:gd name="connsiteY1248" fmla="*/ 973051 h 3021314"/>
                <a:gd name="connsiteX1249" fmla="*/ 3041598 w 3154030"/>
                <a:gd name="connsiteY1249" fmla="*/ 941830 h 3021314"/>
                <a:gd name="connsiteX1250" fmla="*/ 2503985 w 3154030"/>
                <a:gd name="connsiteY1250" fmla="*/ 23741 h 3021314"/>
                <a:gd name="connsiteX1251" fmla="*/ 2490000 w 3154030"/>
                <a:gd name="connsiteY1251" fmla="*/ 26017 h 3021314"/>
                <a:gd name="connsiteX1252" fmla="*/ 2484796 w 3154030"/>
                <a:gd name="connsiteY1252" fmla="*/ 15610 h 3021314"/>
                <a:gd name="connsiteX1253" fmla="*/ 2503985 w 3154030"/>
                <a:gd name="connsiteY1253" fmla="*/ 23741 h 3021314"/>
                <a:gd name="connsiteX1254" fmla="*/ 2731324 w 3154030"/>
                <a:gd name="connsiteY1254" fmla="*/ 409124 h 3021314"/>
                <a:gd name="connsiteX1255" fmla="*/ 2734577 w 3154030"/>
                <a:gd name="connsiteY1255" fmla="*/ 418880 h 3021314"/>
                <a:gd name="connsiteX1256" fmla="*/ 2729373 w 3154030"/>
                <a:gd name="connsiteY1256" fmla="*/ 416278 h 3021314"/>
                <a:gd name="connsiteX1257" fmla="*/ 2721567 w 3154030"/>
                <a:gd name="connsiteY1257" fmla="*/ 403270 h 3021314"/>
                <a:gd name="connsiteX1258" fmla="*/ 2724169 w 3154030"/>
                <a:gd name="connsiteY1258" fmla="*/ 403270 h 3021314"/>
                <a:gd name="connsiteX1259" fmla="*/ 2731324 w 3154030"/>
                <a:gd name="connsiteY1259" fmla="*/ 409124 h 3021314"/>
                <a:gd name="connsiteX1260" fmla="*/ 2729373 w 3154030"/>
                <a:gd name="connsiteY1260" fmla="*/ 385057 h 3021314"/>
                <a:gd name="connsiteX1261" fmla="*/ 2711160 w 3154030"/>
                <a:gd name="connsiteY1261" fmla="*/ 385057 h 3021314"/>
                <a:gd name="connsiteX1262" fmla="*/ 2703354 w 3154030"/>
                <a:gd name="connsiteY1262" fmla="*/ 364243 h 3021314"/>
                <a:gd name="connsiteX1263" fmla="*/ 2729373 w 3154030"/>
                <a:gd name="connsiteY1263" fmla="*/ 385057 h 3021314"/>
                <a:gd name="connsiteX1264" fmla="*/ 2747586 w 3154030"/>
                <a:gd name="connsiteY1264" fmla="*/ 403270 h 3021314"/>
                <a:gd name="connsiteX1265" fmla="*/ 2729373 w 3154030"/>
                <a:gd name="connsiteY1265" fmla="*/ 398066 h 3021314"/>
                <a:gd name="connsiteX1266" fmla="*/ 2731975 w 3154030"/>
                <a:gd name="connsiteY1266" fmla="*/ 387659 h 3021314"/>
                <a:gd name="connsiteX1267" fmla="*/ 2747586 w 3154030"/>
                <a:gd name="connsiteY1267" fmla="*/ 403270 h 3021314"/>
                <a:gd name="connsiteX1268" fmla="*/ 2724169 w 3154030"/>
                <a:gd name="connsiteY1268" fmla="*/ 356438 h 3021314"/>
                <a:gd name="connsiteX1269" fmla="*/ 2692946 w 3154030"/>
                <a:gd name="connsiteY1269" fmla="*/ 327819 h 3021314"/>
                <a:gd name="connsiteX1270" fmla="*/ 2724169 w 3154030"/>
                <a:gd name="connsiteY1270" fmla="*/ 356438 h 3021314"/>
                <a:gd name="connsiteX1271" fmla="*/ 2560251 w 3154030"/>
                <a:gd name="connsiteY1271" fmla="*/ 67645 h 3021314"/>
                <a:gd name="connsiteX1272" fmla="*/ 2542037 w 3154030"/>
                <a:gd name="connsiteY1272" fmla="*/ 52034 h 3021314"/>
                <a:gd name="connsiteX1273" fmla="*/ 2560251 w 3154030"/>
                <a:gd name="connsiteY1273" fmla="*/ 67645 h 3021314"/>
                <a:gd name="connsiteX1274" fmla="*/ 2824667 w 3154030"/>
                <a:gd name="connsiteY1274" fmla="*/ 497908 h 3021314"/>
                <a:gd name="connsiteX1275" fmla="*/ 2817837 w 3154030"/>
                <a:gd name="connsiteY1275" fmla="*/ 489127 h 3021314"/>
                <a:gd name="connsiteX1276" fmla="*/ 2815235 w 3154030"/>
                <a:gd name="connsiteY1276" fmla="*/ 494330 h 3021314"/>
                <a:gd name="connsiteX1277" fmla="*/ 2789216 w 3154030"/>
                <a:gd name="connsiteY1277" fmla="*/ 468313 h 3021314"/>
                <a:gd name="connsiteX1278" fmla="*/ 2778809 w 3154030"/>
                <a:gd name="connsiteY1278" fmla="*/ 476119 h 3021314"/>
                <a:gd name="connsiteX1279" fmla="*/ 2776207 w 3154030"/>
                <a:gd name="connsiteY1279" fmla="*/ 481322 h 3021314"/>
                <a:gd name="connsiteX1280" fmla="*/ 2786614 w 3154030"/>
                <a:gd name="connsiteY1280" fmla="*/ 496932 h 3021314"/>
                <a:gd name="connsiteX1281" fmla="*/ 2799624 w 3154030"/>
                <a:gd name="connsiteY1281" fmla="*/ 499534 h 3021314"/>
                <a:gd name="connsiteX1282" fmla="*/ 2810031 w 3154030"/>
                <a:gd name="connsiteY1282" fmla="*/ 520348 h 3021314"/>
                <a:gd name="connsiteX1283" fmla="*/ 2807429 w 3154030"/>
                <a:gd name="connsiteY1283" fmla="*/ 494331 h 3021314"/>
                <a:gd name="connsiteX1284" fmla="*/ 2825642 w 3154030"/>
                <a:gd name="connsiteY1284" fmla="*/ 512543 h 3021314"/>
                <a:gd name="connsiteX1285" fmla="*/ 2824667 w 3154030"/>
                <a:gd name="connsiteY1285" fmla="*/ 497908 h 3021314"/>
                <a:gd name="connsiteX1286" fmla="*/ 2852637 w 3154030"/>
                <a:gd name="connsiteY1286" fmla="*/ 539211 h 3021314"/>
                <a:gd name="connsiteX1287" fmla="*/ 2836050 w 3154030"/>
                <a:gd name="connsiteY1287" fmla="*/ 525551 h 3021314"/>
                <a:gd name="connsiteX1288" fmla="*/ 2859467 w 3154030"/>
                <a:gd name="connsiteY1288" fmla="*/ 564578 h 3021314"/>
                <a:gd name="connsiteX1289" fmla="*/ 2852637 w 3154030"/>
                <a:gd name="connsiteY1289" fmla="*/ 539211 h 3021314"/>
                <a:gd name="connsiteX1290" fmla="*/ 3049404 w 3154030"/>
                <a:gd name="connsiteY1290" fmla="*/ 863778 h 3021314"/>
                <a:gd name="connsiteX1291" fmla="*/ 3063389 w 3154030"/>
                <a:gd name="connsiteY1291" fmla="*/ 909308 h 3021314"/>
                <a:gd name="connsiteX1292" fmla="*/ 3064086 w 3154030"/>
                <a:gd name="connsiteY1292" fmla="*/ 912209 h 3021314"/>
                <a:gd name="connsiteX1293" fmla="*/ 2685141 w 3154030"/>
                <a:gd name="connsiteY1293" fmla="*/ 163909 h 3021314"/>
                <a:gd name="connsiteX1294" fmla="*/ 2679937 w 3154030"/>
                <a:gd name="connsiteY1294" fmla="*/ 163909 h 3021314"/>
                <a:gd name="connsiteX1295" fmla="*/ 2664326 w 3154030"/>
                <a:gd name="connsiteY1295" fmla="*/ 169113 h 3021314"/>
                <a:gd name="connsiteX1296" fmla="*/ 2653918 w 3154030"/>
                <a:gd name="connsiteY1296" fmla="*/ 153503 h 3021314"/>
                <a:gd name="connsiteX1297" fmla="*/ 2659122 w 3154030"/>
                <a:gd name="connsiteY1297" fmla="*/ 145697 h 3021314"/>
                <a:gd name="connsiteX1298" fmla="*/ 2674734 w 3154030"/>
                <a:gd name="connsiteY1298" fmla="*/ 163909 h 3021314"/>
                <a:gd name="connsiteX1299" fmla="*/ 2685141 w 3154030"/>
                <a:gd name="connsiteY1299" fmla="*/ 163909 h 3021314"/>
                <a:gd name="connsiteX1300" fmla="*/ 2951630 w 3154030"/>
                <a:gd name="connsiteY1300" fmla="*/ 615556 h 3021314"/>
                <a:gd name="connsiteX1301" fmla="*/ 3020784 w 3154030"/>
                <a:gd name="connsiteY1301" fmla="*/ 783124 h 3021314"/>
                <a:gd name="connsiteX1302" fmla="*/ 3010376 w 3154030"/>
                <a:gd name="connsiteY1302" fmla="*/ 780522 h 3021314"/>
                <a:gd name="connsiteX1303" fmla="*/ 3015580 w 3154030"/>
                <a:gd name="connsiteY1303" fmla="*/ 803938 h 3021314"/>
                <a:gd name="connsiteX1304" fmla="*/ 3002570 w 3154030"/>
                <a:gd name="connsiteY1304" fmla="*/ 780522 h 3021314"/>
                <a:gd name="connsiteX1305" fmla="*/ 3005172 w 3154030"/>
                <a:gd name="connsiteY1305" fmla="*/ 816947 h 3021314"/>
                <a:gd name="connsiteX1306" fmla="*/ 2997367 w 3154030"/>
                <a:gd name="connsiteY1306" fmla="*/ 811743 h 3021314"/>
                <a:gd name="connsiteX1307" fmla="*/ 3028589 w 3154030"/>
                <a:gd name="connsiteY1307" fmla="*/ 918415 h 3021314"/>
                <a:gd name="connsiteX1308" fmla="*/ 3033793 w 3154030"/>
                <a:gd name="connsiteY1308" fmla="*/ 918415 h 3021314"/>
                <a:gd name="connsiteX1309" fmla="*/ 3023385 w 3154030"/>
                <a:gd name="connsiteY1309" fmla="*/ 824752 h 3021314"/>
                <a:gd name="connsiteX1310" fmla="*/ 3062414 w 3154030"/>
                <a:gd name="connsiteY1310" fmla="*/ 949635 h 3021314"/>
                <a:gd name="connsiteX1311" fmla="*/ 3067617 w 3154030"/>
                <a:gd name="connsiteY1311" fmla="*/ 954839 h 3021314"/>
                <a:gd name="connsiteX1312" fmla="*/ 3068796 w 3154030"/>
                <a:gd name="connsiteY1312" fmla="*/ 931830 h 3021314"/>
                <a:gd name="connsiteX1313" fmla="*/ 3064086 w 3154030"/>
                <a:gd name="connsiteY1313" fmla="*/ 912209 h 3021314"/>
                <a:gd name="connsiteX1314" fmla="*/ 3080952 w 3154030"/>
                <a:gd name="connsiteY1314" fmla="*/ 967848 h 3021314"/>
                <a:gd name="connsiteX1315" fmla="*/ 3106645 w 3154030"/>
                <a:gd name="connsiteY1315" fmla="*/ 1079723 h 3021314"/>
                <a:gd name="connsiteX1316" fmla="*/ 3104044 w 3154030"/>
                <a:gd name="connsiteY1316" fmla="*/ 1043298 h 3021314"/>
                <a:gd name="connsiteX1317" fmla="*/ 3124859 w 3154030"/>
                <a:gd name="connsiteY1317" fmla="*/ 1084926 h 3021314"/>
                <a:gd name="connsiteX1318" fmla="*/ 3127461 w 3154030"/>
                <a:gd name="connsiteY1318" fmla="*/ 1074519 h 3021314"/>
                <a:gd name="connsiteX1319" fmla="*/ 3150877 w 3154030"/>
                <a:gd name="connsiteY1319" fmla="*/ 1188996 h 3021314"/>
                <a:gd name="connsiteX1320" fmla="*/ 3148276 w 3154030"/>
                <a:gd name="connsiteY1320" fmla="*/ 1196801 h 3021314"/>
                <a:gd name="connsiteX1321" fmla="*/ 3140470 w 3154030"/>
                <a:gd name="connsiteY1321" fmla="*/ 1363312 h 3021314"/>
                <a:gd name="connsiteX1322" fmla="*/ 3119655 w 3154030"/>
                <a:gd name="connsiteY1322" fmla="*/ 1464780 h 3021314"/>
                <a:gd name="connsiteX1323" fmla="*/ 3117053 w 3154030"/>
                <a:gd name="connsiteY1323" fmla="*/ 1553240 h 3021314"/>
                <a:gd name="connsiteX1324" fmla="*/ 3023386 w 3154030"/>
                <a:gd name="connsiteY1324" fmla="*/ 1836830 h 3021314"/>
                <a:gd name="connsiteX1325" fmla="*/ 2994765 w 3154030"/>
                <a:gd name="connsiteY1325" fmla="*/ 1920085 h 3021314"/>
                <a:gd name="connsiteX1326" fmla="*/ 2979154 w 3154030"/>
                <a:gd name="connsiteY1326" fmla="*/ 1959112 h 3021314"/>
                <a:gd name="connsiteX1327" fmla="*/ 2960940 w 3154030"/>
                <a:gd name="connsiteY1327" fmla="*/ 1951306 h 3021314"/>
                <a:gd name="connsiteX1328" fmla="*/ 2937523 w 3154030"/>
                <a:gd name="connsiteY1328" fmla="*/ 2003341 h 3021314"/>
                <a:gd name="connsiteX1329" fmla="*/ 2940125 w 3154030"/>
                <a:gd name="connsiteY1329" fmla="*/ 2018952 h 3021314"/>
                <a:gd name="connsiteX1330" fmla="*/ 2921912 w 3154030"/>
                <a:gd name="connsiteY1330" fmla="*/ 2063181 h 3021314"/>
                <a:gd name="connsiteX1331" fmla="*/ 2893292 w 3154030"/>
                <a:gd name="connsiteY1331" fmla="*/ 2089199 h 3021314"/>
                <a:gd name="connsiteX1332" fmla="*/ 2856865 w 3154030"/>
                <a:gd name="connsiteY1332" fmla="*/ 2156844 h 3021314"/>
                <a:gd name="connsiteX1333" fmla="*/ 2846457 w 3154030"/>
                <a:gd name="connsiteY1333" fmla="*/ 2154242 h 3021314"/>
                <a:gd name="connsiteX1334" fmla="*/ 2851661 w 3154030"/>
                <a:gd name="connsiteY1334" fmla="*/ 2164649 h 3021314"/>
                <a:gd name="connsiteX1335" fmla="*/ 2804827 w 3154030"/>
                <a:gd name="connsiteY1335" fmla="*/ 2242701 h 3021314"/>
                <a:gd name="connsiteX1336" fmla="*/ 2799624 w 3154030"/>
                <a:gd name="connsiteY1336" fmla="*/ 2273922 h 3021314"/>
                <a:gd name="connsiteX1337" fmla="*/ 2799624 w 3154030"/>
                <a:gd name="connsiteY1337" fmla="*/ 2258312 h 3021314"/>
                <a:gd name="connsiteX1338" fmla="*/ 2784012 w 3154030"/>
                <a:gd name="connsiteY1338" fmla="*/ 2266117 h 3021314"/>
                <a:gd name="connsiteX1339" fmla="*/ 2778808 w 3154030"/>
                <a:gd name="connsiteY1339" fmla="*/ 2328558 h 3021314"/>
                <a:gd name="connsiteX1340" fmla="*/ 2768401 w 3154030"/>
                <a:gd name="connsiteY1340" fmla="*/ 2349373 h 3021314"/>
                <a:gd name="connsiteX1341" fmla="*/ 2764824 w 3154030"/>
                <a:gd name="connsiteY1341" fmla="*/ 2352300 h 3021314"/>
                <a:gd name="connsiteX1342" fmla="*/ 2755392 w 3154030"/>
                <a:gd name="connsiteY1342" fmla="*/ 2349373 h 3021314"/>
                <a:gd name="connsiteX1343" fmla="*/ 2755392 w 3154030"/>
                <a:gd name="connsiteY1343" fmla="*/ 2349373 h 3021314"/>
                <a:gd name="connsiteX1344" fmla="*/ 2760596 w 3154030"/>
                <a:gd name="connsiteY1344" fmla="*/ 2337666 h 3021314"/>
                <a:gd name="connsiteX1345" fmla="*/ 2765799 w 3154030"/>
                <a:gd name="connsiteY1345" fmla="*/ 2325957 h 3021314"/>
                <a:gd name="connsiteX1346" fmla="*/ 2760596 w 3154030"/>
                <a:gd name="connsiteY1346" fmla="*/ 2320754 h 3021314"/>
                <a:gd name="connsiteX1347" fmla="*/ 2755392 w 3154030"/>
                <a:gd name="connsiteY1347" fmla="*/ 2328559 h 3021314"/>
                <a:gd name="connsiteX1348" fmla="*/ 2757993 w 3154030"/>
                <a:gd name="connsiteY1348" fmla="*/ 2302541 h 3021314"/>
                <a:gd name="connsiteX1349" fmla="*/ 2765799 w 3154030"/>
                <a:gd name="connsiteY1349" fmla="*/ 2310347 h 3021314"/>
                <a:gd name="connsiteX1350" fmla="*/ 2757993 w 3154030"/>
                <a:gd name="connsiteY1350" fmla="*/ 2302541 h 3021314"/>
                <a:gd name="connsiteX1351" fmla="*/ 2747586 w 3154030"/>
                <a:gd name="connsiteY1351" fmla="*/ 2331160 h 3021314"/>
                <a:gd name="connsiteX1352" fmla="*/ 2737179 w 3154030"/>
                <a:gd name="connsiteY1352" fmla="*/ 2336364 h 3021314"/>
                <a:gd name="connsiteX1353" fmla="*/ 2737178 w 3154030"/>
                <a:gd name="connsiteY1353" fmla="*/ 2346771 h 3021314"/>
                <a:gd name="connsiteX1354" fmla="*/ 2724169 w 3154030"/>
                <a:gd name="connsiteY1354" fmla="*/ 2346771 h 3021314"/>
                <a:gd name="connsiteX1355" fmla="*/ 2737179 w 3154030"/>
                <a:gd name="connsiteY1355" fmla="*/ 2302542 h 3021314"/>
                <a:gd name="connsiteX1356" fmla="*/ 2687743 w 3154030"/>
                <a:gd name="connsiteY1356" fmla="*/ 2375390 h 3021314"/>
                <a:gd name="connsiteX1357" fmla="*/ 2646113 w 3154030"/>
                <a:gd name="connsiteY1357" fmla="*/ 2398806 h 3021314"/>
                <a:gd name="connsiteX1358" fmla="*/ 2648661 w 3154030"/>
                <a:gd name="connsiteY1358" fmla="*/ 2411547 h 3021314"/>
                <a:gd name="connsiteX1359" fmla="*/ 2640909 w 3154030"/>
                <a:gd name="connsiteY1359" fmla="*/ 2411815 h 3021314"/>
                <a:gd name="connsiteX1360" fmla="*/ 2643511 w 3154030"/>
                <a:gd name="connsiteY1360" fmla="*/ 2427425 h 3021314"/>
                <a:gd name="connsiteX1361" fmla="*/ 2609687 w 3154030"/>
                <a:gd name="connsiteY1361" fmla="*/ 2445637 h 3021314"/>
                <a:gd name="connsiteX1362" fmla="*/ 2609687 w 3154030"/>
                <a:gd name="connsiteY1362" fmla="*/ 2437832 h 3021314"/>
                <a:gd name="connsiteX1363" fmla="*/ 2583667 w 3154030"/>
                <a:gd name="connsiteY1363" fmla="*/ 2437832 h 3021314"/>
                <a:gd name="connsiteX1364" fmla="*/ 2586269 w 3154030"/>
                <a:gd name="connsiteY1364" fmla="*/ 2417018 h 3021314"/>
                <a:gd name="connsiteX1365" fmla="*/ 2523824 w 3154030"/>
                <a:gd name="connsiteY1365" fmla="*/ 2471655 h 3021314"/>
                <a:gd name="connsiteX1366" fmla="*/ 2529028 w 3154030"/>
                <a:gd name="connsiteY1366" fmla="*/ 2482061 h 3021314"/>
                <a:gd name="connsiteX1367" fmla="*/ 2562852 w 3154030"/>
                <a:gd name="connsiteY1367" fmla="*/ 2456044 h 3021314"/>
                <a:gd name="connsiteX1368" fmla="*/ 2565455 w 3154030"/>
                <a:gd name="connsiteY1368" fmla="*/ 2463850 h 3021314"/>
                <a:gd name="connsiteX1369" fmla="*/ 2534232 w 3154030"/>
                <a:gd name="connsiteY1369" fmla="*/ 2479460 h 3021314"/>
                <a:gd name="connsiteX1370" fmla="*/ 2536834 w 3154030"/>
                <a:gd name="connsiteY1370" fmla="*/ 2487265 h 3021314"/>
                <a:gd name="connsiteX1371" fmla="*/ 2476990 w 3154030"/>
                <a:gd name="connsiteY1371" fmla="*/ 2536698 h 3021314"/>
                <a:gd name="connsiteX1372" fmla="*/ 2461379 w 3154030"/>
                <a:gd name="connsiteY1372" fmla="*/ 2528893 h 3021314"/>
                <a:gd name="connsiteX1373" fmla="*/ 2450972 w 3154030"/>
                <a:gd name="connsiteY1373" fmla="*/ 2536698 h 3021314"/>
                <a:gd name="connsiteX1374" fmla="*/ 2440564 w 3154030"/>
                <a:gd name="connsiteY1374" fmla="*/ 2518486 h 3021314"/>
                <a:gd name="connsiteX1375" fmla="*/ 2370313 w 3154030"/>
                <a:gd name="connsiteY1375" fmla="*/ 2586131 h 3021314"/>
                <a:gd name="connsiteX1376" fmla="*/ 2391129 w 3154030"/>
                <a:gd name="connsiteY1376" fmla="*/ 2586132 h 3021314"/>
                <a:gd name="connsiteX1377" fmla="*/ 2305266 w 3154030"/>
                <a:gd name="connsiteY1377" fmla="*/ 2609547 h 3021314"/>
                <a:gd name="connsiteX1378" fmla="*/ 2336489 w 3154030"/>
                <a:gd name="connsiteY1378" fmla="*/ 2583530 h 3021314"/>
                <a:gd name="connsiteX1379" fmla="*/ 2328683 w 3154030"/>
                <a:gd name="connsiteY1379" fmla="*/ 2580927 h 3021314"/>
                <a:gd name="connsiteX1380" fmla="*/ 2336489 w 3154030"/>
                <a:gd name="connsiteY1380" fmla="*/ 2565317 h 3021314"/>
                <a:gd name="connsiteX1381" fmla="*/ 2354702 w 3154030"/>
                <a:gd name="connsiteY1381" fmla="*/ 2570520 h 3021314"/>
                <a:gd name="connsiteX1382" fmla="*/ 2362508 w 3154030"/>
                <a:gd name="connsiteY1382" fmla="*/ 2560114 h 3021314"/>
                <a:gd name="connsiteX1383" fmla="*/ 2359906 w 3154030"/>
                <a:gd name="connsiteY1383" fmla="*/ 2560114 h 3021314"/>
                <a:gd name="connsiteX1384" fmla="*/ 2401536 w 3154030"/>
                <a:gd name="connsiteY1384" fmla="*/ 2531495 h 3021314"/>
                <a:gd name="connsiteX1385" fmla="*/ 2490000 w 3154030"/>
                <a:gd name="connsiteY1385" fmla="*/ 2456044 h 3021314"/>
                <a:gd name="connsiteX1386" fmla="*/ 2359906 w 3154030"/>
                <a:gd name="connsiteY1386" fmla="*/ 2531495 h 3021314"/>
                <a:gd name="connsiteX1387" fmla="*/ 2169968 w 3154030"/>
                <a:gd name="connsiteY1387" fmla="*/ 2580928 h 3021314"/>
                <a:gd name="connsiteX1388" fmla="*/ 2120533 w 3154030"/>
                <a:gd name="connsiteY1388" fmla="*/ 2606946 h 3021314"/>
                <a:gd name="connsiteX1389" fmla="*/ 2120533 w 3154030"/>
                <a:gd name="connsiteY1389" fmla="*/ 2586132 h 3021314"/>
                <a:gd name="connsiteX1390" fmla="*/ 2130940 w 3154030"/>
                <a:gd name="connsiteY1390" fmla="*/ 2573123 h 3021314"/>
                <a:gd name="connsiteX1391" fmla="*/ 2154357 w 3154030"/>
                <a:gd name="connsiteY1391" fmla="*/ 2567919 h 3021314"/>
                <a:gd name="connsiteX1392" fmla="*/ 2162163 w 3154030"/>
                <a:gd name="connsiteY1392" fmla="*/ 2575724 h 3021314"/>
                <a:gd name="connsiteX1393" fmla="*/ 2216803 w 3154030"/>
                <a:gd name="connsiteY1393" fmla="*/ 2552309 h 3021314"/>
                <a:gd name="connsiteX1394" fmla="*/ 2313072 w 3154030"/>
                <a:gd name="connsiteY1394" fmla="*/ 2518486 h 3021314"/>
                <a:gd name="connsiteX1395" fmla="*/ 2315674 w 3154030"/>
                <a:gd name="connsiteY1395" fmla="*/ 2495071 h 3021314"/>
                <a:gd name="connsiteX1396" fmla="*/ 2279247 w 3154030"/>
                <a:gd name="connsiteY1396" fmla="*/ 2505477 h 3021314"/>
                <a:gd name="connsiteX1397" fmla="*/ 2289655 w 3154030"/>
                <a:gd name="connsiteY1397" fmla="*/ 2508079 h 3021314"/>
                <a:gd name="connsiteX1398" fmla="*/ 2242821 w 3154030"/>
                <a:gd name="connsiteY1398" fmla="*/ 2523689 h 3021314"/>
                <a:gd name="connsiteX1399" fmla="*/ 2214201 w 3154030"/>
                <a:gd name="connsiteY1399" fmla="*/ 2539300 h 3021314"/>
                <a:gd name="connsiteX1400" fmla="*/ 2227210 w 3154030"/>
                <a:gd name="connsiteY1400" fmla="*/ 2526291 h 3021314"/>
                <a:gd name="connsiteX1401" fmla="*/ 2076301 w 3154030"/>
                <a:gd name="connsiteY1401" fmla="*/ 2560114 h 3021314"/>
                <a:gd name="connsiteX1402" fmla="*/ 2099718 w 3154030"/>
                <a:gd name="connsiteY1402" fmla="*/ 2541902 h 3021314"/>
                <a:gd name="connsiteX1403" fmla="*/ 2076301 w 3154030"/>
                <a:gd name="connsiteY1403" fmla="*/ 2541901 h 3021314"/>
                <a:gd name="connsiteX1404" fmla="*/ 2099718 w 3154030"/>
                <a:gd name="connsiteY1404" fmla="*/ 2531494 h 3021314"/>
                <a:gd name="connsiteX1405" fmla="*/ 2107524 w 3154030"/>
                <a:gd name="connsiteY1405" fmla="*/ 2541902 h 3021314"/>
                <a:gd name="connsiteX1406" fmla="*/ 2136144 w 3154030"/>
                <a:gd name="connsiteY1406" fmla="*/ 2528893 h 3021314"/>
                <a:gd name="connsiteX1407" fmla="*/ 2141348 w 3154030"/>
                <a:gd name="connsiteY1407" fmla="*/ 2536698 h 3021314"/>
                <a:gd name="connsiteX1408" fmla="*/ 2175172 w 3154030"/>
                <a:gd name="connsiteY1408" fmla="*/ 2510681 h 3021314"/>
                <a:gd name="connsiteX1409" fmla="*/ 2175172 w 3154030"/>
                <a:gd name="connsiteY1409" fmla="*/ 2500274 h 3021314"/>
                <a:gd name="connsiteX1410" fmla="*/ 2211599 w 3154030"/>
                <a:gd name="connsiteY1410" fmla="*/ 2502876 h 3021314"/>
                <a:gd name="connsiteX1411" fmla="*/ 2266238 w 3154030"/>
                <a:gd name="connsiteY1411" fmla="*/ 2453443 h 3021314"/>
                <a:gd name="connsiteX1412" fmla="*/ 2245423 w 3154030"/>
                <a:gd name="connsiteY1412" fmla="*/ 2450841 h 3021314"/>
                <a:gd name="connsiteX1413" fmla="*/ 2245423 w 3154030"/>
                <a:gd name="connsiteY1413" fmla="*/ 2411815 h 3021314"/>
                <a:gd name="connsiteX1414" fmla="*/ 2097116 w 3154030"/>
                <a:gd name="connsiteY1414" fmla="*/ 2458646 h 3021314"/>
                <a:gd name="connsiteX1415" fmla="*/ 2086708 w 3154030"/>
                <a:gd name="connsiteY1415" fmla="*/ 2471654 h 3021314"/>
                <a:gd name="connsiteX1416" fmla="*/ 2065893 w 3154030"/>
                <a:gd name="connsiteY1416" fmla="*/ 2466451 h 3021314"/>
                <a:gd name="connsiteX1417" fmla="*/ 1998244 w 3154030"/>
                <a:gd name="connsiteY1417" fmla="*/ 2484663 h 3021314"/>
                <a:gd name="connsiteX1418" fmla="*/ 1980031 w 3154030"/>
                <a:gd name="connsiteY1418" fmla="*/ 2469053 h 3021314"/>
                <a:gd name="connsiteX1419" fmla="*/ 2060690 w 3154030"/>
                <a:gd name="connsiteY1419" fmla="*/ 2422221 h 3021314"/>
                <a:gd name="connsiteX1420" fmla="*/ 2052884 w 3154030"/>
                <a:gd name="connsiteY1420" fmla="*/ 2419620 h 3021314"/>
                <a:gd name="connsiteX1421" fmla="*/ 2063291 w 3154030"/>
                <a:gd name="connsiteY1421" fmla="*/ 2414416 h 3021314"/>
                <a:gd name="connsiteX1422" fmla="*/ 2060689 w 3154030"/>
                <a:gd name="connsiteY1422" fmla="*/ 2411815 h 3021314"/>
                <a:gd name="connsiteX1423" fmla="*/ 2143950 w 3154030"/>
                <a:gd name="connsiteY1423" fmla="*/ 2375390 h 3021314"/>
                <a:gd name="connsiteX1424" fmla="*/ 2125737 w 3154030"/>
                <a:gd name="connsiteY1424" fmla="*/ 2388399 h 3021314"/>
                <a:gd name="connsiteX1425" fmla="*/ 2133542 w 3154030"/>
                <a:gd name="connsiteY1425" fmla="*/ 2409213 h 3021314"/>
                <a:gd name="connsiteX1426" fmla="*/ 2177774 w 3154030"/>
                <a:gd name="connsiteY1426" fmla="*/ 2370186 h 3021314"/>
                <a:gd name="connsiteX1427" fmla="*/ 2211599 w 3154030"/>
                <a:gd name="connsiteY1427" fmla="*/ 2359780 h 3021314"/>
                <a:gd name="connsiteX1428" fmla="*/ 2206395 w 3154030"/>
                <a:gd name="connsiteY1428" fmla="*/ 2357178 h 3021314"/>
                <a:gd name="connsiteX1429" fmla="*/ 2248025 w 3154030"/>
                <a:gd name="connsiteY1429" fmla="*/ 2320754 h 3021314"/>
                <a:gd name="connsiteX1430" fmla="*/ 2229812 w 3154030"/>
                <a:gd name="connsiteY1430" fmla="*/ 2338966 h 3021314"/>
                <a:gd name="connsiteX1431" fmla="*/ 2227210 w 3154030"/>
                <a:gd name="connsiteY1431" fmla="*/ 2354576 h 3021314"/>
                <a:gd name="connsiteX1432" fmla="*/ 2261034 w 3154030"/>
                <a:gd name="connsiteY1432" fmla="*/ 2336364 h 3021314"/>
                <a:gd name="connsiteX1433" fmla="*/ 2268840 w 3154030"/>
                <a:gd name="connsiteY1433" fmla="*/ 2346771 h 3021314"/>
                <a:gd name="connsiteX1434" fmla="*/ 2333887 w 3154030"/>
                <a:gd name="connsiteY1434" fmla="*/ 2289533 h 3021314"/>
                <a:gd name="connsiteX1435" fmla="*/ 2333887 w 3154030"/>
                <a:gd name="connsiteY1435" fmla="*/ 2284329 h 3021314"/>
                <a:gd name="connsiteX1436" fmla="*/ 2471787 w 3154030"/>
                <a:gd name="connsiteY1436" fmla="*/ 2188065 h 3021314"/>
                <a:gd name="connsiteX1437" fmla="*/ 2471787 w 3154030"/>
                <a:gd name="connsiteY1437" fmla="*/ 2172454 h 3021314"/>
                <a:gd name="connsiteX1438" fmla="*/ 2427555 w 3154030"/>
                <a:gd name="connsiteY1438" fmla="*/ 2172454 h 3021314"/>
                <a:gd name="connsiteX1439" fmla="*/ 2419749 w 3154030"/>
                <a:gd name="connsiteY1439" fmla="*/ 2188065 h 3021314"/>
                <a:gd name="connsiteX1440" fmla="*/ 2404138 w 3154030"/>
                <a:gd name="connsiteY1440" fmla="*/ 2190666 h 3021314"/>
                <a:gd name="connsiteX1441" fmla="*/ 2375517 w 3154030"/>
                <a:gd name="connsiteY1441" fmla="*/ 2193268 h 3021314"/>
                <a:gd name="connsiteX1442" fmla="*/ 2380721 w 3154030"/>
                <a:gd name="connsiteY1442" fmla="*/ 2211481 h 3021314"/>
                <a:gd name="connsiteX1443" fmla="*/ 2346897 w 3154030"/>
                <a:gd name="connsiteY1443" fmla="*/ 2234896 h 3021314"/>
                <a:gd name="connsiteX1444" fmla="*/ 2346896 w 3154030"/>
                <a:gd name="connsiteY1444" fmla="*/ 2247905 h 3021314"/>
                <a:gd name="connsiteX1445" fmla="*/ 2271442 w 3154030"/>
                <a:gd name="connsiteY1445" fmla="*/ 2292134 h 3021314"/>
                <a:gd name="connsiteX1446" fmla="*/ 2250627 w 3154030"/>
                <a:gd name="connsiteY1446" fmla="*/ 2305144 h 3021314"/>
                <a:gd name="connsiteX1447" fmla="*/ 2190783 w 3154030"/>
                <a:gd name="connsiteY1447" fmla="*/ 2323355 h 3021314"/>
                <a:gd name="connsiteX1448" fmla="*/ 2130940 w 3154030"/>
                <a:gd name="connsiteY1448" fmla="*/ 2362381 h 3021314"/>
                <a:gd name="connsiteX1449" fmla="*/ 2130940 w 3154030"/>
                <a:gd name="connsiteY1449" fmla="*/ 2354576 h 3021314"/>
                <a:gd name="connsiteX1450" fmla="*/ 2071097 w 3154030"/>
                <a:gd name="connsiteY1450" fmla="*/ 2375390 h 3021314"/>
                <a:gd name="connsiteX1451" fmla="*/ 2037273 w 3154030"/>
                <a:gd name="connsiteY1451" fmla="*/ 2383196 h 3021314"/>
                <a:gd name="connsiteX1452" fmla="*/ 2045078 w 3154030"/>
                <a:gd name="connsiteY1452" fmla="*/ 2375390 h 3021314"/>
                <a:gd name="connsiteX1453" fmla="*/ 1985235 w 3154030"/>
                <a:gd name="connsiteY1453" fmla="*/ 2380594 h 3021314"/>
                <a:gd name="connsiteX1454" fmla="*/ 2026865 w 3154030"/>
                <a:gd name="connsiteY1454" fmla="*/ 2357178 h 3021314"/>
                <a:gd name="connsiteX1455" fmla="*/ 1951411 w 3154030"/>
                <a:gd name="connsiteY1455" fmla="*/ 2385797 h 3021314"/>
                <a:gd name="connsiteX1456" fmla="*/ 1985235 w 3154030"/>
                <a:gd name="connsiteY1456" fmla="*/ 2380594 h 3021314"/>
                <a:gd name="connsiteX1457" fmla="*/ 1925392 w 3154030"/>
                <a:gd name="connsiteY1457" fmla="*/ 2393603 h 3021314"/>
                <a:gd name="connsiteX1458" fmla="*/ 1935799 w 3154030"/>
                <a:gd name="connsiteY1458" fmla="*/ 2383195 h 3021314"/>
                <a:gd name="connsiteX1459" fmla="*/ 1904577 w 3154030"/>
                <a:gd name="connsiteY1459" fmla="*/ 2364983 h 3021314"/>
                <a:gd name="connsiteX1460" fmla="*/ 2016458 w 3154030"/>
                <a:gd name="connsiteY1460" fmla="*/ 2328559 h 3021314"/>
                <a:gd name="connsiteX1461" fmla="*/ 1938401 w 3154030"/>
                <a:gd name="connsiteY1461" fmla="*/ 2338966 h 3021314"/>
                <a:gd name="connsiteX1462" fmla="*/ 1972226 w 3154030"/>
                <a:gd name="connsiteY1462" fmla="*/ 2318152 h 3021314"/>
                <a:gd name="connsiteX1463" fmla="*/ 1972226 w 3154030"/>
                <a:gd name="connsiteY1463" fmla="*/ 2323355 h 3021314"/>
                <a:gd name="connsiteX1464" fmla="*/ 2029467 w 3154030"/>
                <a:gd name="connsiteY1464" fmla="*/ 2297338 h 3021314"/>
                <a:gd name="connsiteX1465" fmla="*/ 2045078 w 3154030"/>
                <a:gd name="connsiteY1465" fmla="*/ 2260913 h 3021314"/>
                <a:gd name="connsiteX1466" fmla="*/ 2172570 w 3154030"/>
                <a:gd name="connsiteY1466" fmla="*/ 2193268 h 3021314"/>
                <a:gd name="connsiteX1467" fmla="*/ 2169968 w 3154030"/>
                <a:gd name="connsiteY1467" fmla="*/ 2203675 h 3021314"/>
                <a:gd name="connsiteX1468" fmla="*/ 2188182 w 3154030"/>
                <a:gd name="connsiteY1468" fmla="*/ 2195870 h 3021314"/>
                <a:gd name="connsiteX1469" fmla="*/ 2190784 w 3154030"/>
                <a:gd name="connsiteY1469" fmla="*/ 2214082 h 3021314"/>
                <a:gd name="connsiteX1470" fmla="*/ 2255830 w 3154030"/>
                <a:gd name="connsiteY1470" fmla="*/ 2167251 h 3021314"/>
                <a:gd name="connsiteX1471" fmla="*/ 2354702 w 3154030"/>
                <a:gd name="connsiteY1471" fmla="*/ 2120420 h 3021314"/>
                <a:gd name="connsiteX1472" fmla="*/ 2367711 w 3154030"/>
                <a:gd name="connsiteY1472" fmla="*/ 2099606 h 3021314"/>
                <a:gd name="connsiteX1473" fmla="*/ 2380721 w 3154030"/>
                <a:gd name="connsiteY1473" fmla="*/ 2091800 h 3021314"/>
                <a:gd name="connsiteX1474" fmla="*/ 2354702 w 3154030"/>
                <a:gd name="connsiteY1474" fmla="*/ 2102207 h 3021314"/>
                <a:gd name="connsiteX1475" fmla="*/ 2359906 w 3154030"/>
                <a:gd name="connsiteY1475" fmla="*/ 2081393 h 3021314"/>
                <a:gd name="connsiteX1476" fmla="*/ 2398934 w 3154030"/>
                <a:gd name="connsiteY1476" fmla="*/ 2063181 h 3021314"/>
                <a:gd name="connsiteX1477" fmla="*/ 2396332 w 3154030"/>
                <a:gd name="connsiteY1477" fmla="*/ 2050173 h 3021314"/>
                <a:gd name="connsiteX1478" fmla="*/ 2359906 w 3154030"/>
                <a:gd name="connsiteY1478" fmla="*/ 2050172 h 3021314"/>
                <a:gd name="connsiteX1479" fmla="*/ 2336489 w 3154030"/>
                <a:gd name="connsiteY1479" fmla="*/ 2070986 h 3021314"/>
                <a:gd name="connsiteX1480" fmla="*/ 2326082 w 3154030"/>
                <a:gd name="connsiteY1480" fmla="*/ 2073588 h 3021314"/>
                <a:gd name="connsiteX1481" fmla="*/ 2326081 w 3154030"/>
                <a:gd name="connsiteY1481" fmla="*/ 2089198 h 3021314"/>
                <a:gd name="connsiteX1482" fmla="*/ 2307868 w 3154030"/>
                <a:gd name="connsiteY1482" fmla="*/ 2086597 h 3021314"/>
                <a:gd name="connsiteX1483" fmla="*/ 2313072 w 3154030"/>
                <a:gd name="connsiteY1483" fmla="*/ 2081393 h 3021314"/>
                <a:gd name="connsiteX1484" fmla="*/ 2245423 w 3154030"/>
                <a:gd name="connsiteY1484" fmla="*/ 2125623 h 3021314"/>
                <a:gd name="connsiteX1485" fmla="*/ 2237618 w 3154030"/>
                <a:gd name="connsiteY1485" fmla="*/ 2128225 h 3021314"/>
                <a:gd name="connsiteX1486" fmla="*/ 2177774 w 3154030"/>
                <a:gd name="connsiteY1486" fmla="*/ 2162047 h 3021314"/>
                <a:gd name="connsiteX1487" fmla="*/ 2125736 w 3154030"/>
                <a:gd name="connsiteY1487" fmla="*/ 2203675 h 3021314"/>
                <a:gd name="connsiteX1488" fmla="*/ 2123135 w 3154030"/>
                <a:gd name="connsiteY1488" fmla="*/ 2190667 h 3021314"/>
                <a:gd name="connsiteX1489" fmla="*/ 2107523 w 3154030"/>
                <a:gd name="connsiteY1489" fmla="*/ 2203675 h 3021314"/>
                <a:gd name="connsiteX1490" fmla="*/ 2076301 w 3154030"/>
                <a:gd name="connsiteY1490" fmla="*/ 2229693 h 3021314"/>
                <a:gd name="connsiteX1491" fmla="*/ 2076301 w 3154030"/>
                <a:gd name="connsiteY1491" fmla="*/ 2216684 h 3021314"/>
                <a:gd name="connsiteX1492" fmla="*/ 2019060 w 3154030"/>
                <a:gd name="connsiteY1492" fmla="*/ 2253108 h 3021314"/>
                <a:gd name="connsiteX1493" fmla="*/ 2013856 w 3154030"/>
                <a:gd name="connsiteY1493" fmla="*/ 2247905 h 3021314"/>
                <a:gd name="connsiteX1494" fmla="*/ 1967022 w 3154030"/>
                <a:gd name="connsiteY1494" fmla="*/ 2263515 h 3021314"/>
                <a:gd name="connsiteX1495" fmla="*/ 1969624 w 3154030"/>
                <a:gd name="connsiteY1495" fmla="*/ 2255710 h 3021314"/>
                <a:gd name="connsiteX1496" fmla="*/ 1982633 w 3154030"/>
                <a:gd name="connsiteY1496" fmla="*/ 2255710 h 3021314"/>
                <a:gd name="connsiteX1497" fmla="*/ 1985235 w 3154030"/>
                <a:gd name="connsiteY1497" fmla="*/ 2247905 h 3021314"/>
                <a:gd name="connsiteX1498" fmla="*/ 1990439 w 3154030"/>
                <a:gd name="connsiteY1498" fmla="*/ 2253108 h 3021314"/>
                <a:gd name="connsiteX1499" fmla="*/ 2006050 w 3154030"/>
                <a:gd name="connsiteY1499" fmla="*/ 2242701 h 3021314"/>
                <a:gd name="connsiteX1500" fmla="*/ 2000846 w 3154030"/>
                <a:gd name="connsiteY1500" fmla="*/ 2227091 h 3021314"/>
                <a:gd name="connsiteX1501" fmla="*/ 1964420 w 3154030"/>
                <a:gd name="connsiteY1501" fmla="*/ 2242701 h 3021314"/>
                <a:gd name="connsiteX1502" fmla="*/ 1980031 w 3154030"/>
                <a:gd name="connsiteY1502" fmla="*/ 2229693 h 3021314"/>
                <a:gd name="connsiteX1503" fmla="*/ 1972225 w 3154030"/>
                <a:gd name="connsiteY1503" fmla="*/ 2227091 h 3021314"/>
                <a:gd name="connsiteX1504" fmla="*/ 1954013 w 3154030"/>
                <a:gd name="connsiteY1504" fmla="*/ 2237498 h 3021314"/>
                <a:gd name="connsiteX1505" fmla="*/ 1954013 w 3154030"/>
                <a:gd name="connsiteY1505" fmla="*/ 2224489 h 3021314"/>
                <a:gd name="connsiteX1506" fmla="*/ 1982633 w 3154030"/>
                <a:gd name="connsiteY1506" fmla="*/ 2214082 h 3021314"/>
                <a:gd name="connsiteX1507" fmla="*/ 1974827 w 3154030"/>
                <a:gd name="connsiteY1507" fmla="*/ 2221888 h 3021314"/>
                <a:gd name="connsiteX1508" fmla="*/ 1993040 w 3154030"/>
                <a:gd name="connsiteY1508" fmla="*/ 2216684 h 3021314"/>
                <a:gd name="connsiteX1509" fmla="*/ 1985235 w 3154030"/>
                <a:gd name="connsiteY1509" fmla="*/ 2214082 h 3021314"/>
                <a:gd name="connsiteX1510" fmla="*/ 2021661 w 3154030"/>
                <a:gd name="connsiteY1510" fmla="*/ 2185463 h 3021314"/>
                <a:gd name="connsiteX1511" fmla="*/ 2006050 w 3154030"/>
                <a:gd name="connsiteY1511" fmla="*/ 2177658 h 3021314"/>
                <a:gd name="connsiteX1512" fmla="*/ 2024263 w 3154030"/>
                <a:gd name="connsiteY1512" fmla="*/ 2143835 h 3021314"/>
                <a:gd name="connsiteX1513" fmla="*/ 2086708 w 3154030"/>
                <a:gd name="connsiteY1513" fmla="*/ 2115216 h 3021314"/>
                <a:gd name="connsiteX1514" fmla="*/ 2086708 w 3154030"/>
                <a:gd name="connsiteY1514" fmla="*/ 2125623 h 3021314"/>
                <a:gd name="connsiteX1515" fmla="*/ 2045078 w 3154030"/>
                <a:gd name="connsiteY1515" fmla="*/ 2154242 h 3021314"/>
                <a:gd name="connsiteX1516" fmla="*/ 2086708 w 3154030"/>
                <a:gd name="connsiteY1516" fmla="*/ 2136030 h 3021314"/>
                <a:gd name="connsiteX1517" fmla="*/ 2110125 w 3154030"/>
                <a:gd name="connsiteY1517" fmla="*/ 2136030 h 3021314"/>
                <a:gd name="connsiteX1518" fmla="*/ 2149153 w 3154030"/>
                <a:gd name="connsiteY1518" fmla="*/ 2112614 h 3021314"/>
                <a:gd name="connsiteX1519" fmla="*/ 2188182 w 3154030"/>
                <a:gd name="connsiteY1519" fmla="*/ 2086597 h 3021314"/>
                <a:gd name="connsiteX1520" fmla="*/ 2185580 w 3154030"/>
                <a:gd name="connsiteY1520" fmla="*/ 2099606 h 3021314"/>
                <a:gd name="connsiteX1521" fmla="*/ 2206395 w 3154030"/>
                <a:gd name="connsiteY1521" fmla="*/ 2099605 h 3021314"/>
                <a:gd name="connsiteX1522" fmla="*/ 2203793 w 3154030"/>
                <a:gd name="connsiteY1522" fmla="*/ 2076190 h 3021314"/>
                <a:gd name="connsiteX1523" fmla="*/ 2235016 w 3154030"/>
                <a:gd name="connsiteY1523" fmla="*/ 2063181 h 3021314"/>
                <a:gd name="connsiteX1524" fmla="*/ 2245423 w 3154030"/>
                <a:gd name="connsiteY1524" fmla="*/ 2042367 h 3021314"/>
                <a:gd name="connsiteX1525" fmla="*/ 2289655 w 3154030"/>
                <a:gd name="connsiteY1525" fmla="*/ 2013748 h 3021314"/>
                <a:gd name="connsiteX1526" fmla="*/ 2305266 w 3154030"/>
                <a:gd name="connsiteY1526" fmla="*/ 2029359 h 3021314"/>
                <a:gd name="connsiteX1527" fmla="*/ 2315674 w 3154030"/>
                <a:gd name="connsiteY1527" fmla="*/ 2018951 h 3021314"/>
                <a:gd name="connsiteX1528" fmla="*/ 2313072 w 3154030"/>
                <a:gd name="connsiteY1528" fmla="*/ 2005943 h 3021314"/>
                <a:gd name="connsiteX1529" fmla="*/ 2370313 w 3154030"/>
                <a:gd name="connsiteY1529" fmla="*/ 1951306 h 3021314"/>
                <a:gd name="connsiteX1530" fmla="*/ 2365110 w 3154030"/>
                <a:gd name="connsiteY1530" fmla="*/ 1948705 h 3021314"/>
                <a:gd name="connsiteX1531" fmla="*/ 2336489 w 3154030"/>
                <a:gd name="connsiteY1531" fmla="*/ 1964315 h 3021314"/>
                <a:gd name="connsiteX1532" fmla="*/ 2346896 w 3154030"/>
                <a:gd name="connsiteY1532" fmla="*/ 1956510 h 3021314"/>
                <a:gd name="connsiteX1533" fmla="*/ 2336489 w 3154030"/>
                <a:gd name="connsiteY1533" fmla="*/ 1938298 h 3021314"/>
                <a:gd name="connsiteX1534" fmla="*/ 2346896 w 3154030"/>
                <a:gd name="connsiteY1534" fmla="*/ 1925289 h 3021314"/>
                <a:gd name="connsiteX1535" fmla="*/ 2359906 w 3154030"/>
                <a:gd name="connsiteY1535" fmla="*/ 1896670 h 3021314"/>
                <a:gd name="connsiteX1536" fmla="*/ 2310470 w 3154030"/>
                <a:gd name="connsiteY1536" fmla="*/ 1909678 h 3021314"/>
                <a:gd name="connsiteX1537" fmla="*/ 2297461 w 3154030"/>
                <a:gd name="connsiteY1537" fmla="*/ 1914882 h 3021314"/>
                <a:gd name="connsiteX1538" fmla="*/ 2305266 w 3154030"/>
                <a:gd name="connsiteY1538" fmla="*/ 1899271 h 3021314"/>
                <a:gd name="connsiteX1539" fmla="*/ 2284451 w 3154030"/>
                <a:gd name="connsiteY1539" fmla="*/ 1933094 h 3021314"/>
                <a:gd name="connsiteX1540" fmla="*/ 2302665 w 3154030"/>
                <a:gd name="connsiteY1540" fmla="*/ 1927890 h 3021314"/>
                <a:gd name="connsiteX1541" fmla="*/ 2271442 w 3154030"/>
                <a:gd name="connsiteY1541" fmla="*/ 1969518 h 3021314"/>
                <a:gd name="connsiteX1542" fmla="*/ 2274044 w 3154030"/>
                <a:gd name="connsiteY1542" fmla="*/ 1935696 h 3021314"/>
                <a:gd name="connsiteX1543" fmla="*/ 2216802 w 3154030"/>
                <a:gd name="connsiteY1543" fmla="*/ 1990332 h 3021314"/>
                <a:gd name="connsiteX1544" fmla="*/ 2213225 w 3154030"/>
                <a:gd name="connsiteY1544" fmla="*/ 1964640 h 3021314"/>
                <a:gd name="connsiteX1545" fmla="*/ 2209459 w 3154030"/>
                <a:gd name="connsiteY1545" fmla="*/ 1955162 h 3021314"/>
                <a:gd name="connsiteX1546" fmla="*/ 2241969 w 3154030"/>
                <a:gd name="connsiteY1546" fmla="*/ 1902199 h 3021314"/>
                <a:gd name="connsiteX1547" fmla="*/ 2245423 w 3154030"/>
                <a:gd name="connsiteY1547" fmla="*/ 1899271 h 3021314"/>
                <a:gd name="connsiteX1548" fmla="*/ 2245423 w 3154030"/>
                <a:gd name="connsiteY1548" fmla="*/ 1927890 h 3021314"/>
                <a:gd name="connsiteX1549" fmla="*/ 2268840 w 3154030"/>
                <a:gd name="connsiteY1549" fmla="*/ 1896670 h 3021314"/>
                <a:gd name="connsiteX1550" fmla="*/ 2260384 w 3154030"/>
                <a:gd name="connsiteY1550" fmla="*/ 1893093 h 3021314"/>
                <a:gd name="connsiteX1551" fmla="*/ 2248517 w 3154030"/>
                <a:gd name="connsiteY1551" fmla="*/ 1891531 h 3021314"/>
                <a:gd name="connsiteX1552" fmla="*/ 2262788 w 3154030"/>
                <a:gd name="connsiteY1552" fmla="*/ 1868281 h 3021314"/>
                <a:gd name="connsiteX1553" fmla="*/ 2268840 w 3154030"/>
                <a:gd name="connsiteY1553" fmla="*/ 1865449 h 3021314"/>
                <a:gd name="connsiteX1554" fmla="*/ 2310470 w 3154030"/>
                <a:gd name="connsiteY1554" fmla="*/ 1816016 h 3021314"/>
                <a:gd name="connsiteX1555" fmla="*/ 2326082 w 3154030"/>
                <a:gd name="connsiteY1555" fmla="*/ 1834228 h 3021314"/>
                <a:gd name="connsiteX1556" fmla="*/ 2349498 w 3154030"/>
                <a:gd name="connsiteY1556" fmla="*/ 1813414 h 3021314"/>
                <a:gd name="connsiteX1557" fmla="*/ 2346897 w 3154030"/>
                <a:gd name="connsiteY1557" fmla="*/ 1829024 h 3021314"/>
                <a:gd name="connsiteX1558" fmla="*/ 2349498 w 3154030"/>
                <a:gd name="connsiteY1558" fmla="*/ 1844635 h 3021314"/>
                <a:gd name="connsiteX1559" fmla="*/ 2388526 w 3154030"/>
                <a:gd name="connsiteY1559" fmla="*/ 1800405 h 3021314"/>
                <a:gd name="connsiteX1560" fmla="*/ 2401536 w 3154030"/>
                <a:gd name="connsiteY1560" fmla="*/ 1758777 h 3021314"/>
                <a:gd name="connsiteX1561" fmla="*/ 2391128 w 3154030"/>
                <a:gd name="connsiteY1561" fmla="*/ 1750972 h 3021314"/>
                <a:gd name="connsiteX1562" fmla="*/ 2414545 w 3154030"/>
                <a:gd name="connsiteY1562" fmla="*/ 1693734 h 3021314"/>
                <a:gd name="connsiteX1563" fmla="*/ 2427555 w 3154030"/>
                <a:gd name="connsiteY1563" fmla="*/ 1696336 h 3021314"/>
                <a:gd name="connsiteX1564" fmla="*/ 2406740 w 3154030"/>
                <a:gd name="connsiteY1564" fmla="*/ 1748370 h 3021314"/>
                <a:gd name="connsiteX1565" fmla="*/ 2414545 w 3154030"/>
                <a:gd name="connsiteY1565" fmla="*/ 1748370 h 3021314"/>
                <a:gd name="connsiteX1566" fmla="*/ 2437962 w 3154030"/>
                <a:gd name="connsiteY1566" fmla="*/ 1727556 h 3021314"/>
                <a:gd name="connsiteX1567" fmla="*/ 2479592 w 3154030"/>
                <a:gd name="connsiteY1567" fmla="*/ 1602673 h 3021314"/>
                <a:gd name="connsiteX1568" fmla="*/ 2497806 w 3154030"/>
                <a:gd name="connsiteY1568" fmla="*/ 1555841 h 3021314"/>
                <a:gd name="connsiteX1569" fmla="*/ 2513091 w 3154030"/>
                <a:gd name="connsiteY1569" fmla="*/ 1487220 h 3021314"/>
                <a:gd name="connsiteX1570" fmla="*/ 2519846 w 3154030"/>
                <a:gd name="connsiteY1570" fmla="*/ 1449498 h 3021314"/>
                <a:gd name="connsiteX1571" fmla="*/ 2533813 w 3154030"/>
                <a:gd name="connsiteY1571" fmla="*/ 1426743 h 3021314"/>
                <a:gd name="connsiteX1572" fmla="*/ 2531092 w 3154030"/>
                <a:gd name="connsiteY1572" fmla="*/ 1401282 h 3021314"/>
                <a:gd name="connsiteX1573" fmla="*/ 2531630 w 3154030"/>
                <a:gd name="connsiteY1573" fmla="*/ 1399737 h 3021314"/>
                <a:gd name="connsiteX1574" fmla="*/ 2530657 w 3154030"/>
                <a:gd name="connsiteY1574" fmla="*/ 1397207 h 3021314"/>
                <a:gd name="connsiteX1575" fmla="*/ 2526951 w 3154030"/>
                <a:gd name="connsiteY1575" fmla="*/ 1362518 h 3021314"/>
                <a:gd name="connsiteX1576" fmla="*/ 2528093 w 3154030"/>
                <a:gd name="connsiteY1576" fmla="*/ 1362053 h 3021314"/>
                <a:gd name="connsiteX1577" fmla="*/ 2528052 w 3154030"/>
                <a:gd name="connsiteY1577" fmla="*/ 1350629 h 3021314"/>
                <a:gd name="connsiteX1578" fmla="*/ 2524869 w 3154030"/>
                <a:gd name="connsiteY1578" fmla="*/ 1343043 h 3021314"/>
                <a:gd name="connsiteX1579" fmla="*/ 2520697 w 3154030"/>
                <a:gd name="connsiteY1579" fmla="*/ 1303993 h 3021314"/>
                <a:gd name="connsiteX1580" fmla="*/ 2523418 w 3154030"/>
                <a:gd name="connsiteY1580" fmla="*/ 1299326 h 3021314"/>
                <a:gd name="connsiteX1581" fmla="*/ 2544639 w 3154030"/>
                <a:gd name="connsiteY1581" fmla="*/ 1248836 h 3021314"/>
                <a:gd name="connsiteX1582" fmla="*/ 2555047 w 3154030"/>
                <a:gd name="connsiteY1582" fmla="*/ 1272251 h 3021314"/>
                <a:gd name="connsiteX1583" fmla="*/ 2552445 w 3154030"/>
                <a:gd name="connsiteY1583" fmla="*/ 1407542 h 3021314"/>
                <a:gd name="connsiteX1584" fmla="*/ 2560129 w 3154030"/>
                <a:gd name="connsiteY1584" fmla="*/ 1381565 h 3021314"/>
                <a:gd name="connsiteX1585" fmla="*/ 2565097 w 3154030"/>
                <a:gd name="connsiteY1585" fmla="*/ 1376673 h 3021314"/>
                <a:gd name="connsiteX1586" fmla="*/ 2562852 w 3154030"/>
                <a:gd name="connsiteY1586" fmla="*/ 1384126 h 3021314"/>
                <a:gd name="connsiteX1587" fmla="*/ 2565454 w 3154030"/>
                <a:gd name="connsiteY1587" fmla="*/ 1376321 h 3021314"/>
                <a:gd name="connsiteX1588" fmla="*/ 2565097 w 3154030"/>
                <a:gd name="connsiteY1588" fmla="*/ 1376673 h 3021314"/>
                <a:gd name="connsiteX1589" fmla="*/ 2576797 w 3154030"/>
                <a:gd name="connsiteY1589" fmla="*/ 1337824 h 3021314"/>
                <a:gd name="connsiteX1590" fmla="*/ 2565454 w 3154030"/>
                <a:gd name="connsiteY1590" fmla="*/ 1183792 h 3021314"/>
                <a:gd name="connsiteX1591" fmla="*/ 2560251 w 3154030"/>
                <a:gd name="connsiteY1591" fmla="*/ 1188996 h 3021314"/>
                <a:gd name="connsiteX1592" fmla="*/ 2547241 w 3154030"/>
                <a:gd name="connsiteY1592" fmla="*/ 1170783 h 3021314"/>
                <a:gd name="connsiteX1593" fmla="*/ 2536834 w 3154030"/>
                <a:gd name="connsiteY1593" fmla="*/ 1175987 h 3021314"/>
                <a:gd name="connsiteX1594" fmla="*/ 2539435 w 3154030"/>
                <a:gd name="connsiteY1594" fmla="*/ 1199403 h 3021314"/>
                <a:gd name="connsiteX1595" fmla="*/ 2531630 w 3154030"/>
                <a:gd name="connsiteY1595" fmla="*/ 1175987 h 3021314"/>
                <a:gd name="connsiteX1596" fmla="*/ 2526426 w 3154030"/>
                <a:gd name="connsiteY1596" fmla="*/ 1209810 h 3021314"/>
                <a:gd name="connsiteX1597" fmla="*/ 2521223 w 3154030"/>
                <a:gd name="connsiteY1597" fmla="*/ 1175987 h 3021314"/>
                <a:gd name="connsiteX1598" fmla="*/ 2516019 w 3154030"/>
                <a:gd name="connsiteY1598" fmla="*/ 1134359 h 3021314"/>
                <a:gd name="connsiteX1599" fmla="*/ 2539436 w 3154030"/>
                <a:gd name="connsiteY1599" fmla="*/ 1149970 h 3021314"/>
                <a:gd name="connsiteX1600" fmla="*/ 2529028 w 3154030"/>
                <a:gd name="connsiteY1600" fmla="*/ 1168182 h 3021314"/>
                <a:gd name="connsiteX1601" fmla="*/ 2542037 w 3154030"/>
                <a:gd name="connsiteY1601" fmla="*/ 1160377 h 3021314"/>
                <a:gd name="connsiteX1602" fmla="*/ 2529028 w 3154030"/>
                <a:gd name="connsiteY1602" fmla="*/ 1066714 h 3021314"/>
                <a:gd name="connsiteX1603" fmla="*/ 2526426 w 3154030"/>
                <a:gd name="connsiteY1603" fmla="*/ 1126554 h 3021314"/>
                <a:gd name="connsiteX1604" fmla="*/ 2513417 w 3154030"/>
                <a:gd name="connsiteY1604" fmla="*/ 1079722 h 3021314"/>
                <a:gd name="connsiteX1605" fmla="*/ 2510815 w 3154030"/>
                <a:gd name="connsiteY1605" fmla="*/ 1095333 h 3021314"/>
                <a:gd name="connsiteX1606" fmla="*/ 2497805 w 3154030"/>
                <a:gd name="connsiteY1606" fmla="*/ 1048501 h 3021314"/>
                <a:gd name="connsiteX1607" fmla="*/ 2493661 w 3154030"/>
                <a:gd name="connsiteY1607" fmla="*/ 1050988 h 3021314"/>
                <a:gd name="connsiteX1608" fmla="*/ 2426600 w 3154030"/>
                <a:gd name="connsiteY1608" fmla="*/ 423411 h 3021314"/>
                <a:gd name="connsiteX1609" fmla="*/ 2435361 w 3154030"/>
                <a:gd name="connsiteY1609" fmla="*/ 431889 h 3021314"/>
                <a:gd name="connsiteX1610" fmla="*/ 2461379 w 3154030"/>
                <a:gd name="connsiteY1610" fmla="*/ 439694 h 3021314"/>
                <a:gd name="connsiteX1611" fmla="*/ 2434060 w 3154030"/>
                <a:gd name="connsiteY1611" fmla="*/ 414652 h 3021314"/>
                <a:gd name="connsiteX1612" fmla="*/ 2425029 w 3154030"/>
                <a:gd name="connsiteY1612" fmla="*/ 408702 h 3021314"/>
                <a:gd name="connsiteX1613" fmla="*/ 2419345 w 3154030"/>
                <a:gd name="connsiteY1613" fmla="*/ 355510 h 3021314"/>
                <a:gd name="connsiteX1614" fmla="*/ 2437962 w 3154030"/>
                <a:gd name="connsiteY1614" fmla="*/ 379854 h 3021314"/>
                <a:gd name="connsiteX1615" fmla="*/ 2453573 w 3154030"/>
                <a:gd name="connsiteY1615" fmla="*/ 379854 h 3021314"/>
                <a:gd name="connsiteX1616" fmla="*/ 2450972 w 3154030"/>
                <a:gd name="connsiteY1616" fmla="*/ 372049 h 3021314"/>
                <a:gd name="connsiteX1617" fmla="*/ 2461379 w 3154030"/>
                <a:gd name="connsiteY1617" fmla="*/ 366845 h 3021314"/>
                <a:gd name="connsiteX1618" fmla="*/ 2484796 w 3154030"/>
                <a:gd name="connsiteY1618" fmla="*/ 382456 h 3021314"/>
                <a:gd name="connsiteX1619" fmla="*/ 2476991 w 3154030"/>
                <a:gd name="connsiteY1619" fmla="*/ 364244 h 3021314"/>
                <a:gd name="connsiteX1620" fmla="*/ 2508213 w 3154030"/>
                <a:gd name="connsiteY1620" fmla="*/ 385057 h 3021314"/>
                <a:gd name="connsiteX1621" fmla="*/ 2505611 w 3154030"/>
                <a:gd name="connsiteY1621" fmla="*/ 369447 h 3021314"/>
                <a:gd name="connsiteX1622" fmla="*/ 2445768 w 3154030"/>
                <a:gd name="connsiteY1622" fmla="*/ 327819 h 3021314"/>
                <a:gd name="connsiteX1623" fmla="*/ 2453573 w 3154030"/>
                <a:gd name="connsiteY1623" fmla="*/ 335624 h 3021314"/>
                <a:gd name="connsiteX1624" fmla="*/ 2448370 w 3154030"/>
                <a:gd name="connsiteY1624" fmla="*/ 338226 h 3021314"/>
                <a:gd name="connsiteX1625" fmla="*/ 2456176 w 3154030"/>
                <a:gd name="connsiteY1625" fmla="*/ 346031 h 3021314"/>
                <a:gd name="connsiteX1626" fmla="*/ 2440564 w 3154030"/>
                <a:gd name="connsiteY1626" fmla="*/ 330421 h 3021314"/>
                <a:gd name="connsiteX1627" fmla="*/ 2416822 w 3154030"/>
                <a:gd name="connsiteY1627" fmla="*/ 318713 h 3021314"/>
                <a:gd name="connsiteX1628" fmla="*/ 2415341 w 3154030"/>
                <a:gd name="connsiteY1628" fmla="*/ 318038 h 3021314"/>
                <a:gd name="connsiteX1629" fmla="*/ 2412420 w 3154030"/>
                <a:gd name="connsiteY1629" fmla="*/ 290704 h 3021314"/>
                <a:gd name="connsiteX1630" fmla="*/ 2229530 w 3154030"/>
                <a:gd name="connsiteY1630" fmla="*/ 54678 h 3021314"/>
                <a:gd name="connsiteX1631" fmla="*/ 2235015 w 3154030"/>
                <a:gd name="connsiteY1631" fmla="*/ 57238 h 3021314"/>
                <a:gd name="connsiteX1632" fmla="*/ 2237618 w 3154030"/>
                <a:gd name="connsiteY1632" fmla="*/ 46831 h 3021314"/>
                <a:gd name="connsiteX1633" fmla="*/ 2248025 w 3154030"/>
                <a:gd name="connsiteY1633" fmla="*/ 49433 h 3021314"/>
                <a:gd name="connsiteX1634" fmla="*/ 2235016 w 3154030"/>
                <a:gd name="connsiteY1634" fmla="*/ 31221 h 3021314"/>
                <a:gd name="connsiteX1635" fmla="*/ 2271442 w 3154030"/>
                <a:gd name="connsiteY1635" fmla="*/ 49433 h 3021314"/>
                <a:gd name="connsiteX1636" fmla="*/ 2261034 w 3154030"/>
                <a:gd name="connsiteY1636" fmla="*/ 52034 h 3021314"/>
                <a:gd name="connsiteX1637" fmla="*/ 2289655 w 3154030"/>
                <a:gd name="connsiteY1637" fmla="*/ 67645 h 3021314"/>
                <a:gd name="connsiteX1638" fmla="*/ 2302665 w 3154030"/>
                <a:gd name="connsiteY1638" fmla="*/ 98866 h 3021314"/>
                <a:gd name="connsiteX1639" fmla="*/ 2292257 w 3154030"/>
                <a:gd name="connsiteY1639" fmla="*/ 104069 h 3021314"/>
                <a:gd name="connsiteX1640" fmla="*/ 2307868 w 3154030"/>
                <a:gd name="connsiteY1640" fmla="*/ 124883 h 3021314"/>
                <a:gd name="connsiteX1641" fmla="*/ 2302664 w 3154030"/>
                <a:gd name="connsiteY1641" fmla="*/ 135290 h 3021314"/>
                <a:gd name="connsiteX1642" fmla="*/ 2320878 w 3154030"/>
                <a:gd name="connsiteY1642" fmla="*/ 135290 h 3021314"/>
                <a:gd name="connsiteX1643" fmla="*/ 2328683 w 3154030"/>
                <a:gd name="connsiteY1643" fmla="*/ 137892 h 3021314"/>
                <a:gd name="connsiteX1644" fmla="*/ 2323480 w 3154030"/>
                <a:gd name="connsiteY1644" fmla="*/ 130087 h 3021314"/>
                <a:gd name="connsiteX1645" fmla="*/ 2336489 w 3154030"/>
                <a:gd name="connsiteY1645" fmla="*/ 135290 h 3021314"/>
                <a:gd name="connsiteX1646" fmla="*/ 2349498 w 3154030"/>
                <a:gd name="connsiteY1646" fmla="*/ 117078 h 3021314"/>
                <a:gd name="connsiteX1647" fmla="*/ 2362508 w 3154030"/>
                <a:gd name="connsiteY1647" fmla="*/ 119680 h 3021314"/>
                <a:gd name="connsiteX1648" fmla="*/ 2362508 w 3154030"/>
                <a:gd name="connsiteY1648" fmla="*/ 124883 h 3021314"/>
                <a:gd name="connsiteX1649" fmla="*/ 2349498 w 3154030"/>
                <a:gd name="connsiteY1649" fmla="*/ 130087 h 3021314"/>
                <a:gd name="connsiteX1650" fmla="*/ 2362508 w 3154030"/>
                <a:gd name="connsiteY1650" fmla="*/ 135290 h 3021314"/>
                <a:gd name="connsiteX1651" fmla="*/ 2370313 w 3154030"/>
                <a:gd name="connsiteY1651" fmla="*/ 124883 h 3021314"/>
                <a:gd name="connsiteX1652" fmla="*/ 2385925 w 3154030"/>
                <a:gd name="connsiteY1652" fmla="*/ 137892 h 3021314"/>
                <a:gd name="connsiteX1653" fmla="*/ 2391129 w 3154030"/>
                <a:gd name="connsiteY1653" fmla="*/ 130087 h 3021314"/>
                <a:gd name="connsiteX1654" fmla="*/ 2396332 w 3154030"/>
                <a:gd name="connsiteY1654" fmla="*/ 143096 h 3021314"/>
                <a:gd name="connsiteX1655" fmla="*/ 2393730 w 3154030"/>
                <a:gd name="connsiteY1655" fmla="*/ 150901 h 3021314"/>
                <a:gd name="connsiteX1656" fmla="*/ 2424953 w 3154030"/>
                <a:gd name="connsiteY1656" fmla="*/ 169113 h 3021314"/>
                <a:gd name="connsiteX1657" fmla="*/ 2422351 w 3154030"/>
                <a:gd name="connsiteY1657" fmla="*/ 187325 h 3021314"/>
                <a:gd name="connsiteX1658" fmla="*/ 2404138 w 3154030"/>
                <a:gd name="connsiteY1658" fmla="*/ 184723 h 3021314"/>
                <a:gd name="connsiteX1659" fmla="*/ 2398934 w 3154030"/>
                <a:gd name="connsiteY1659" fmla="*/ 195130 h 3021314"/>
                <a:gd name="connsiteX1660" fmla="*/ 2437962 w 3154030"/>
                <a:gd name="connsiteY1660" fmla="*/ 218546 h 3021314"/>
                <a:gd name="connsiteX1661" fmla="*/ 2443166 w 3154030"/>
                <a:gd name="connsiteY1661" fmla="*/ 210741 h 3021314"/>
                <a:gd name="connsiteX1662" fmla="*/ 2422351 w 3154030"/>
                <a:gd name="connsiteY1662" fmla="*/ 187325 h 3021314"/>
                <a:gd name="connsiteX1663" fmla="*/ 2437962 w 3154030"/>
                <a:gd name="connsiteY1663" fmla="*/ 187325 h 3021314"/>
                <a:gd name="connsiteX1664" fmla="*/ 2461379 w 3154030"/>
                <a:gd name="connsiteY1664" fmla="*/ 197732 h 3021314"/>
                <a:gd name="connsiteX1665" fmla="*/ 2495204 w 3154030"/>
                <a:gd name="connsiteY1665" fmla="*/ 228953 h 3021314"/>
                <a:gd name="connsiteX1666" fmla="*/ 2505611 w 3154030"/>
                <a:gd name="connsiteY1666" fmla="*/ 244563 h 3021314"/>
                <a:gd name="connsiteX1667" fmla="*/ 2450972 w 3154030"/>
                <a:gd name="connsiteY1667" fmla="*/ 218546 h 3021314"/>
                <a:gd name="connsiteX1668" fmla="*/ 2450972 w 3154030"/>
                <a:gd name="connsiteY1668" fmla="*/ 236758 h 3021314"/>
                <a:gd name="connsiteX1669" fmla="*/ 2518621 w 3154030"/>
                <a:gd name="connsiteY1669" fmla="*/ 273183 h 3021314"/>
                <a:gd name="connsiteX1670" fmla="*/ 2542038 w 3154030"/>
                <a:gd name="connsiteY1670" fmla="*/ 299200 h 3021314"/>
                <a:gd name="connsiteX1671" fmla="*/ 2529028 w 3154030"/>
                <a:gd name="connsiteY1671" fmla="*/ 280988 h 3021314"/>
                <a:gd name="connsiteX1672" fmla="*/ 2508213 w 3154030"/>
                <a:gd name="connsiteY1672" fmla="*/ 244563 h 3021314"/>
                <a:gd name="connsiteX1673" fmla="*/ 2575862 w 3154030"/>
                <a:gd name="connsiteY1673" fmla="*/ 291395 h 3021314"/>
                <a:gd name="connsiteX1674" fmla="*/ 2568056 w 3154030"/>
                <a:gd name="connsiteY1674" fmla="*/ 293996 h 3021314"/>
                <a:gd name="connsiteX1675" fmla="*/ 2565455 w 3154030"/>
                <a:gd name="connsiteY1675" fmla="*/ 309607 h 3021314"/>
                <a:gd name="connsiteX1676" fmla="*/ 2581066 w 3154030"/>
                <a:gd name="connsiteY1676" fmla="*/ 322616 h 3021314"/>
                <a:gd name="connsiteX1677" fmla="*/ 2583668 w 3154030"/>
                <a:gd name="connsiteY1677" fmla="*/ 338226 h 3021314"/>
                <a:gd name="connsiteX1678" fmla="*/ 2620094 w 3154030"/>
                <a:gd name="connsiteY1678" fmla="*/ 364244 h 3021314"/>
                <a:gd name="connsiteX1679" fmla="*/ 2640909 w 3154030"/>
                <a:gd name="connsiteY1679" fmla="*/ 385058 h 3021314"/>
                <a:gd name="connsiteX1680" fmla="*/ 2664326 w 3154030"/>
                <a:gd name="connsiteY1680" fmla="*/ 400668 h 3021314"/>
                <a:gd name="connsiteX1681" fmla="*/ 2638307 w 3154030"/>
                <a:gd name="connsiteY1681" fmla="*/ 364244 h 3021314"/>
                <a:gd name="connsiteX1682" fmla="*/ 2656520 w 3154030"/>
                <a:gd name="connsiteY1682" fmla="*/ 379854 h 3021314"/>
                <a:gd name="connsiteX1683" fmla="*/ 2677335 w 3154030"/>
                <a:gd name="connsiteY1683" fmla="*/ 385057 h 3021314"/>
                <a:gd name="connsiteX1684" fmla="*/ 2677335 w 3154030"/>
                <a:gd name="connsiteY1684" fmla="*/ 377252 h 3021314"/>
                <a:gd name="connsiteX1685" fmla="*/ 2695548 w 3154030"/>
                <a:gd name="connsiteY1685" fmla="*/ 377252 h 3021314"/>
                <a:gd name="connsiteX1686" fmla="*/ 2703354 w 3154030"/>
                <a:gd name="connsiteY1686" fmla="*/ 392863 h 3021314"/>
                <a:gd name="connsiteX1687" fmla="*/ 2708558 w 3154030"/>
                <a:gd name="connsiteY1687" fmla="*/ 387659 h 3021314"/>
                <a:gd name="connsiteX1688" fmla="*/ 2718966 w 3154030"/>
                <a:gd name="connsiteY1688" fmla="*/ 403270 h 3021314"/>
                <a:gd name="connsiteX1689" fmla="*/ 2708558 w 3154030"/>
                <a:gd name="connsiteY1689" fmla="*/ 400668 h 3021314"/>
                <a:gd name="connsiteX1690" fmla="*/ 2773605 w 3154030"/>
                <a:gd name="connsiteY1690" fmla="*/ 476118 h 3021314"/>
                <a:gd name="connsiteX1691" fmla="*/ 2773605 w 3154030"/>
                <a:gd name="connsiteY1691" fmla="*/ 429287 h 3021314"/>
                <a:gd name="connsiteX1692" fmla="*/ 2750188 w 3154030"/>
                <a:gd name="connsiteY1692" fmla="*/ 405871 h 3021314"/>
                <a:gd name="connsiteX1693" fmla="*/ 2846458 w 3154030"/>
                <a:gd name="connsiteY1693" fmla="*/ 504738 h 3021314"/>
                <a:gd name="connsiteX1694" fmla="*/ 2846458 w 3154030"/>
                <a:gd name="connsiteY1694" fmla="*/ 517746 h 3021314"/>
                <a:gd name="connsiteX1695" fmla="*/ 2859467 w 3154030"/>
                <a:gd name="connsiteY1695" fmla="*/ 517746 h 3021314"/>
                <a:gd name="connsiteX1696" fmla="*/ 2880282 w 3154030"/>
                <a:gd name="connsiteY1696" fmla="*/ 559374 h 3021314"/>
                <a:gd name="connsiteX1697" fmla="*/ 2888088 w 3154030"/>
                <a:gd name="connsiteY1697" fmla="*/ 556772 h 3021314"/>
                <a:gd name="connsiteX1698" fmla="*/ 2810031 w 3154030"/>
                <a:gd name="connsiteY1698" fmla="*/ 457906 h 3021314"/>
                <a:gd name="connsiteX1699" fmla="*/ 2734577 w 3154030"/>
                <a:gd name="connsiteY1699" fmla="*/ 366845 h 3021314"/>
                <a:gd name="connsiteX1700" fmla="*/ 2757994 w 3154030"/>
                <a:gd name="connsiteY1700" fmla="*/ 382456 h 3021314"/>
                <a:gd name="connsiteX1701" fmla="*/ 2880282 w 3154030"/>
                <a:gd name="connsiteY1701" fmla="*/ 525551 h 3021314"/>
                <a:gd name="connsiteX1702" fmla="*/ 2911504 w 3154030"/>
                <a:gd name="connsiteY1702" fmla="*/ 554171 h 3021314"/>
                <a:gd name="connsiteX1703" fmla="*/ 2916708 w 3154030"/>
                <a:gd name="connsiteY1703" fmla="*/ 569781 h 3021314"/>
                <a:gd name="connsiteX1704" fmla="*/ 2951630 w 3154030"/>
                <a:gd name="connsiteY1704" fmla="*/ 615556 h 3021314"/>
                <a:gd name="connsiteX1705" fmla="*/ 2900447 w 3154030"/>
                <a:gd name="connsiteY1705" fmla="*/ 454329 h 3021314"/>
                <a:gd name="connsiteX1706" fmla="*/ 2903699 w 3154030"/>
                <a:gd name="connsiteY1706" fmla="*/ 463110 h 3021314"/>
                <a:gd name="connsiteX1707" fmla="*/ 2893291 w 3154030"/>
                <a:gd name="connsiteY1707" fmla="*/ 447499 h 3021314"/>
                <a:gd name="connsiteX1708" fmla="*/ 2900447 w 3154030"/>
                <a:gd name="connsiteY1708" fmla="*/ 454329 h 3021314"/>
                <a:gd name="connsiteX1709" fmla="*/ 2859467 w 3154030"/>
                <a:gd name="connsiteY1709" fmla="*/ 377252 h 3021314"/>
                <a:gd name="connsiteX1710" fmla="*/ 2838652 w 3154030"/>
                <a:gd name="connsiteY1710" fmla="*/ 377252 h 3021314"/>
                <a:gd name="connsiteX1711" fmla="*/ 2833448 w 3154030"/>
                <a:gd name="connsiteY1711" fmla="*/ 366845 h 3021314"/>
                <a:gd name="connsiteX1712" fmla="*/ 2841254 w 3154030"/>
                <a:gd name="connsiteY1712" fmla="*/ 351235 h 3021314"/>
                <a:gd name="connsiteX1713" fmla="*/ 2859467 w 3154030"/>
                <a:gd name="connsiteY1713" fmla="*/ 377252 h 3021314"/>
                <a:gd name="connsiteX1714" fmla="*/ 2963542 w 3154030"/>
                <a:gd name="connsiteY1714" fmla="*/ 509941 h 3021314"/>
                <a:gd name="connsiteX1715" fmla="*/ 2966144 w 3154030"/>
                <a:gd name="connsiteY1715" fmla="*/ 517746 h 3021314"/>
                <a:gd name="connsiteX1716" fmla="*/ 2955737 w 3154030"/>
                <a:gd name="connsiteY1716" fmla="*/ 509941 h 3021314"/>
                <a:gd name="connsiteX1717" fmla="*/ 2963542 w 3154030"/>
                <a:gd name="connsiteY1717" fmla="*/ 509941 h 3021314"/>
                <a:gd name="connsiteX1718" fmla="*/ 2997042 w 3154030"/>
                <a:gd name="connsiteY1718" fmla="*/ 557423 h 3021314"/>
                <a:gd name="connsiteX1719" fmla="*/ 2999969 w 3154030"/>
                <a:gd name="connsiteY1719" fmla="*/ 567179 h 3021314"/>
                <a:gd name="connsiteX1720" fmla="*/ 2992163 w 3154030"/>
                <a:gd name="connsiteY1720" fmla="*/ 551569 h 3021314"/>
                <a:gd name="connsiteX1721" fmla="*/ 2997042 w 3154030"/>
                <a:gd name="connsiteY1721" fmla="*/ 557423 h 3021314"/>
                <a:gd name="connsiteX1722" fmla="*/ 2949557 w 3154030"/>
                <a:gd name="connsiteY1722" fmla="*/ 473191 h 3021314"/>
                <a:gd name="connsiteX1723" fmla="*/ 2953135 w 3154030"/>
                <a:gd name="connsiteY1723" fmla="*/ 483923 h 3021314"/>
                <a:gd name="connsiteX1724" fmla="*/ 2940125 w 3154030"/>
                <a:gd name="connsiteY1724" fmla="*/ 468313 h 3021314"/>
                <a:gd name="connsiteX1725" fmla="*/ 2949557 w 3154030"/>
                <a:gd name="connsiteY1725" fmla="*/ 473191 h 3021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</a:cxnLst>
              <a:rect l="l" t="t" r="r" b="b"/>
              <a:pathLst>
                <a:path w="3154030" h="3021314">
                  <a:moveTo>
                    <a:pt x="18213" y="2073588"/>
                  </a:moveTo>
                  <a:cubicBezTo>
                    <a:pt x="13010" y="2081393"/>
                    <a:pt x="18213" y="2086597"/>
                    <a:pt x="20815" y="2094402"/>
                  </a:cubicBezTo>
                  <a:cubicBezTo>
                    <a:pt x="13009" y="2094402"/>
                    <a:pt x="18213" y="2078792"/>
                    <a:pt x="10408" y="2081393"/>
                  </a:cubicBezTo>
                  <a:cubicBezTo>
                    <a:pt x="7806" y="2073588"/>
                    <a:pt x="13010" y="2076190"/>
                    <a:pt x="10408" y="2068384"/>
                  </a:cubicBezTo>
                  <a:cubicBezTo>
                    <a:pt x="13010" y="2070986"/>
                    <a:pt x="13010" y="2073588"/>
                    <a:pt x="18213" y="2073588"/>
                  </a:cubicBezTo>
                  <a:close/>
                  <a:moveTo>
                    <a:pt x="169447" y="2227741"/>
                  </a:moveTo>
                  <a:cubicBezTo>
                    <a:pt x="171724" y="2229693"/>
                    <a:pt x="173025" y="2232294"/>
                    <a:pt x="171724" y="2237498"/>
                  </a:cubicBezTo>
                  <a:cubicBezTo>
                    <a:pt x="163918" y="2237498"/>
                    <a:pt x="163919" y="2227091"/>
                    <a:pt x="161317" y="2221887"/>
                  </a:cubicBezTo>
                  <a:cubicBezTo>
                    <a:pt x="163919" y="2224489"/>
                    <a:pt x="167171" y="2225790"/>
                    <a:pt x="169447" y="2227741"/>
                  </a:cubicBezTo>
                  <a:close/>
                  <a:moveTo>
                    <a:pt x="135298" y="2089198"/>
                  </a:moveTo>
                  <a:cubicBezTo>
                    <a:pt x="130094" y="2086597"/>
                    <a:pt x="127492" y="2086597"/>
                    <a:pt x="124890" y="2089198"/>
                  </a:cubicBezTo>
                  <a:cubicBezTo>
                    <a:pt x="130094" y="2091800"/>
                    <a:pt x="130094" y="2097004"/>
                    <a:pt x="135298" y="2099605"/>
                  </a:cubicBezTo>
                  <a:cubicBezTo>
                    <a:pt x="132696" y="2094402"/>
                    <a:pt x="132696" y="2097004"/>
                    <a:pt x="135298" y="2089198"/>
                  </a:cubicBezTo>
                  <a:close/>
                  <a:moveTo>
                    <a:pt x="143429" y="2097979"/>
                  </a:moveTo>
                  <a:cubicBezTo>
                    <a:pt x="141802" y="2096353"/>
                    <a:pt x="139201" y="2095703"/>
                    <a:pt x="135298" y="2097004"/>
                  </a:cubicBezTo>
                  <a:cubicBezTo>
                    <a:pt x="135298" y="2104809"/>
                    <a:pt x="143104" y="2102207"/>
                    <a:pt x="145705" y="2104809"/>
                  </a:cubicBezTo>
                  <a:cubicBezTo>
                    <a:pt x="145705" y="2102207"/>
                    <a:pt x="145055" y="2099605"/>
                    <a:pt x="143429" y="2097979"/>
                  </a:cubicBezTo>
                  <a:close/>
                  <a:moveTo>
                    <a:pt x="127492" y="2065783"/>
                  </a:moveTo>
                  <a:cubicBezTo>
                    <a:pt x="127492" y="2070986"/>
                    <a:pt x="124890" y="2070986"/>
                    <a:pt x="124891" y="2076190"/>
                  </a:cubicBezTo>
                  <a:cubicBezTo>
                    <a:pt x="124890" y="2070986"/>
                    <a:pt x="114483" y="2073588"/>
                    <a:pt x="117085" y="2063181"/>
                  </a:cubicBezTo>
                  <a:cubicBezTo>
                    <a:pt x="122288" y="2063181"/>
                    <a:pt x="122288" y="2068385"/>
                    <a:pt x="127492" y="2065783"/>
                  </a:cubicBezTo>
                  <a:close/>
                  <a:moveTo>
                    <a:pt x="112206" y="2037814"/>
                  </a:moveTo>
                  <a:cubicBezTo>
                    <a:pt x="115783" y="2043668"/>
                    <a:pt x="118385" y="2050173"/>
                    <a:pt x="117085" y="2052774"/>
                  </a:cubicBezTo>
                  <a:cubicBezTo>
                    <a:pt x="109279" y="2047571"/>
                    <a:pt x="111881" y="2047571"/>
                    <a:pt x="104075" y="2044969"/>
                  </a:cubicBezTo>
                  <a:cubicBezTo>
                    <a:pt x="104075" y="2037164"/>
                    <a:pt x="104075" y="2029358"/>
                    <a:pt x="101473" y="2026757"/>
                  </a:cubicBezTo>
                  <a:cubicBezTo>
                    <a:pt x="104075" y="2026757"/>
                    <a:pt x="108629" y="2031960"/>
                    <a:pt x="112206" y="2037814"/>
                  </a:cubicBezTo>
                  <a:close/>
                  <a:moveTo>
                    <a:pt x="161317" y="2115216"/>
                  </a:moveTo>
                  <a:cubicBezTo>
                    <a:pt x="150909" y="2117818"/>
                    <a:pt x="140502" y="2112614"/>
                    <a:pt x="132696" y="2102207"/>
                  </a:cubicBezTo>
                  <a:cubicBezTo>
                    <a:pt x="124890" y="2104809"/>
                    <a:pt x="137900" y="2112614"/>
                    <a:pt x="127492" y="2110013"/>
                  </a:cubicBezTo>
                  <a:cubicBezTo>
                    <a:pt x="127492" y="2104809"/>
                    <a:pt x="130094" y="2104809"/>
                    <a:pt x="130094" y="2099606"/>
                  </a:cubicBezTo>
                  <a:cubicBezTo>
                    <a:pt x="130094" y="2099606"/>
                    <a:pt x="127492" y="2099606"/>
                    <a:pt x="127492" y="2097004"/>
                  </a:cubicBezTo>
                  <a:cubicBezTo>
                    <a:pt x="119687" y="2104809"/>
                    <a:pt x="122289" y="2070986"/>
                    <a:pt x="111881" y="2081393"/>
                  </a:cubicBezTo>
                  <a:cubicBezTo>
                    <a:pt x="106677" y="2078792"/>
                    <a:pt x="117085" y="2070986"/>
                    <a:pt x="122288" y="2076189"/>
                  </a:cubicBezTo>
                  <a:cubicBezTo>
                    <a:pt x="122288" y="2076189"/>
                    <a:pt x="122288" y="2076189"/>
                    <a:pt x="122289" y="2083995"/>
                  </a:cubicBezTo>
                  <a:cubicBezTo>
                    <a:pt x="135298" y="2065783"/>
                    <a:pt x="143104" y="2102207"/>
                    <a:pt x="153511" y="2107411"/>
                  </a:cubicBezTo>
                  <a:cubicBezTo>
                    <a:pt x="153511" y="2099606"/>
                    <a:pt x="145705" y="2102207"/>
                    <a:pt x="148307" y="2094402"/>
                  </a:cubicBezTo>
                  <a:cubicBezTo>
                    <a:pt x="153511" y="2099606"/>
                    <a:pt x="158715" y="2104809"/>
                    <a:pt x="161317" y="2115216"/>
                  </a:cubicBezTo>
                  <a:close/>
                  <a:moveTo>
                    <a:pt x="10407" y="1763981"/>
                  </a:moveTo>
                  <a:cubicBezTo>
                    <a:pt x="13009" y="1766582"/>
                    <a:pt x="13009" y="1782193"/>
                    <a:pt x="10407" y="1784795"/>
                  </a:cubicBezTo>
                  <a:cubicBezTo>
                    <a:pt x="7805" y="1779591"/>
                    <a:pt x="5204" y="1771786"/>
                    <a:pt x="10407" y="1763981"/>
                  </a:cubicBezTo>
                  <a:close/>
                  <a:moveTo>
                    <a:pt x="239373" y="2154242"/>
                  </a:moveTo>
                  <a:cubicBezTo>
                    <a:pt x="236771" y="2159446"/>
                    <a:pt x="231567" y="2159446"/>
                    <a:pt x="228965" y="2164649"/>
                  </a:cubicBezTo>
                  <a:cubicBezTo>
                    <a:pt x="221160" y="2164649"/>
                    <a:pt x="215956" y="2149039"/>
                    <a:pt x="226364" y="2146437"/>
                  </a:cubicBezTo>
                  <a:cubicBezTo>
                    <a:pt x="223762" y="2130826"/>
                    <a:pt x="202947" y="2128225"/>
                    <a:pt x="210752" y="2112614"/>
                  </a:cubicBezTo>
                  <a:cubicBezTo>
                    <a:pt x="215956" y="2123021"/>
                    <a:pt x="226364" y="2143835"/>
                    <a:pt x="239373" y="2154242"/>
                  </a:cubicBezTo>
                  <a:close/>
                  <a:moveTo>
                    <a:pt x="177904" y="2043018"/>
                  </a:moveTo>
                  <a:cubicBezTo>
                    <a:pt x="180180" y="2047571"/>
                    <a:pt x="182131" y="2052774"/>
                    <a:pt x="184733" y="2057978"/>
                  </a:cubicBezTo>
                  <a:cubicBezTo>
                    <a:pt x="176928" y="2050173"/>
                    <a:pt x="169122" y="2044969"/>
                    <a:pt x="169122" y="2031960"/>
                  </a:cubicBezTo>
                  <a:cubicBezTo>
                    <a:pt x="173025" y="2034562"/>
                    <a:pt x="175627" y="2038464"/>
                    <a:pt x="177904" y="2043018"/>
                  </a:cubicBezTo>
                  <a:close/>
                  <a:moveTo>
                    <a:pt x="13010" y="1730158"/>
                  </a:moveTo>
                  <a:cubicBezTo>
                    <a:pt x="7806" y="1732760"/>
                    <a:pt x="7806" y="1727556"/>
                    <a:pt x="0" y="1730158"/>
                  </a:cubicBezTo>
                  <a:cubicBezTo>
                    <a:pt x="0" y="1730158"/>
                    <a:pt x="0" y="1730158"/>
                    <a:pt x="0" y="1709344"/>
                  </a:cubicBezTo>
                  <a:cubicBezTo>
                    <a:pt x="5204" y="1714548"/>
                    <a:pt x="10408" y="1722353"/>
                    <a:pt x="13010" y="1730158"/>
                  </a:cubicBezTo>
                  <a:close/>
                  <a:moveTo>
                    <a:pt x="18172" y="1734833"/>
                  </a:moveTo>
                  <a:cubicBezTo>
                    <a:pt x="20978" y="1737150"/>
                    <a:pt x="23417" y="1752273"/>
                    <a:pt x="15611" y="1748370"/>
                  </a:cubicBezTo>
                  <a:cubicBezTo>
                    <a:pt x="15611" y="1743167"/>
                    <a:pt x="10408" y="1740565"/>
                    <a:pt x="13010" y="1732760"/>
                  </a:cubicBezTo>
                  <a:cubicBezTo>
                    <a:pt x="15611" y="1732760"/>
                    <a:pt x="15611" y="1735361"/>
                    <a:pt x="15611" y="1737963"/>
                  </a:cubicBezTo>
                  <a:cubicBezTo>
                    <a:pt x="16262" y="1734711"/>
                    <a:pt x="17238" y="1734061"/>
                    <a:pt x="18172" y="1734833"/>
                  </a:cubicBezTo>
                  <a:close/>
                  <a:moveTo>
                    <a:pt x="278727" y="2177983"/>
                  </a:moveTo>
                  <a:cubicBezTo>
                    <a:pt x="281003" y="2179609"/>
                    <a:pt x="282304" y="2181560"/>
                    <a:pt x="281003" y="2185463"/>
                  </a:cubicBezTo>
                  <a:cubicBezTo>
                    <a:pt x="281003" y="2185463"/>
                    <a:pt x="281003" y="2185463"/>
                    <a:pt x="273198" y="2185463"/>
                  </a:cubicBezTo>
                  <a:cubicBezTo>
                    <a:pt x="283605" y="2177658"/>
                    <a:pt x="267994" y="2185463"/>
                    <a:pt x="270595" y="2172454"/>
                  </a:cubicBezTo>
                  <a:cubicBezTo>
                    <a:pt x="273198" y="2175056"/>
                    <a:pt x="276450" y="2176357"/>
                    <a:pt x="278727" y="2177983"/>
                  </a:cubicBezTo>
                  <a:close/>
                  <a:moveTo>
                    <a:pt x="50411" y="1773087"/>
                  </a:moveTo>
                  <a:cubicBezTo>
                    <a:pt x="50086" y="1773737"/>
                    <a:pt x="49436" y="1774388"/>
                    <a:pt x="49436" y="1774388"/>
                  </a:cubicBezTo>
                  <a:cubicBezTo>
                    <a:pt x="52038" y="1810812"/>
                    <a:pt x="46834" y="1795201"/>
                    <a:pt x="44232" y="1771786"/>
                  </a:cubicBezTo>
                  <a:cubicBezTo>
                    <a:pt x="46834" y="1771786"/>
                    <a:pt x="46834" y="1774388"/>
                    <a:pt x="46834" y="1774388"/>
                  </a:cubicBezTo>
                  <a:cubicBezTo>
                    <a:pt x="49436" y="1774388"/>
                    <a:pt x="49436" y="1774388"/>
                    <a:pt x="49436" y="1771786"/>
                  </a:cubicBezTo>
                  <a:cubicBezTo>
                    <a:pt x="50736" y="1771786"/>
                    <a:pt x="50736" y="1772437"/>
                    <a:pt x="50411" y="1773087"/>
                  </a:cubicBezTo>
                  <a:close/>
                  <a:moveTo>
                    <a:pt x="283605" y="2065783"/>
                  </a:moveTo>
                  <a:cubicBezTo>
                    <a:pt x="273197" y="2068385"/>
                    <a:pt x="283605" y="2078791"/>
                    <a:pt x="283605" y="2086597"/>
                  </a:cubicBezTo>
                  <a:cubicBezTo>
                    <a:pt x="273198" y="2086597"/>
                    <a:pt x="278401" y="2068385"/>
                    <a:pt x="273197" y="2057978"/>
                  </a:cubicBezTo>
                  <a:cubicBezTo>
                    <a:pt x="278401" y="2057978"/>
                    <a:pt x="278401" y="2065783"/>
                    <a:pt x="283605" y="2065783"/>
                  </a:cubicBezTo>
                  <a:close/>
                  <a:moveTo>
                    <a:pt x="254985" y="2008545"/>
                  </a:moveTo>
                  <a:cubicBezTo>
                    <a:pt x="257586" y="2011146"/>
                    <a:pt x="257586" y="2016350"/>
                    <a:pt x="257586" y="2024155"/>
                  </a:cubicBezTo>
                  <a:cubicBezTo>
                    <a:pt x="252383" y="2018952"/>
                    <a:pt x="247179" y="2018951"/>
                    <a:pt x="247179" y="2008544"/>
                  </a:cubicBezTo>
                  <a:cubicBezTo>
                    <a:pt x="247179" y="2008544"/>
                    <a:pt x="247179" y="2008544"/>
                    <a:pt x="254985" y="2008545"/>
                  </a:cubicBezTo>
                  <a:close/>
                  <a:moveTo>
                    <a:pt x="155788" y="1831626"/>
                  </a:moveTo>
                  <a:cubicBezTo>
                    <a:pt x="154812" y="1827724"/>
                    <a:pt x="153511" y="1825122"/>
                    <a:pt x="150909" y="1829024"/>
                  </a:cubicBezTo>
                  <a:cubicBezTo>
                    <a:pt x="153511" y="1831626"/>
                    <a:pt x="153511" y="1852440"/>
                    <a:pt x="158715" y="1842033"/>
                  </a:cubicBezTo>
                  <a:cubicBezTo>
                    <a:pt x="157414" y="1840732"/>
                    <a:pt x="156763" y="1835529"/>
                    <a:pt x="155788" y="1831626"/>
                  </a:cubicBezTo>
                  <a:close/>
                  <a:moveTo>
                    <a:pt x="340847" y="2125623"/>
                  </a:moveTo>
                  <a:cubicBezTo>
                    <a:pt x="340846" y="2128225"/>
                    <a:pt x="340846" y="2130826"/>
                    <a:pt x="343448" y="2130826"/>
                  </a:cubicBezTo>
                  <a:cubicBezTo>
                    <a:pt x="343448" y="2138632"/>
                    <a:pt x="330439" y="2136030"/>
                    <a:pt x="333041" y="2125623"/>
                  </a:cubicBezTo>
                  <a:cubicBezTo>
                    <a:pt x="333041" y="2125623"/>
                    <a:pt x="333041" y="2125623"/>
                    <a:pt x="340847" y="2125623"/>
                  </a:cubicBezTo>
                  <a:close/>
                  <a:moveTo>
                    <a:pt x="348652" y="2138307"/>
                  </a:moveTo>
                  <a:cubicBezTo>
                    <a:pt x="349953" y="2139932"/>
                    <a:pt x="349953" y="2142534"/>
                    <a:pt x="348652" y="2146437"/>
                  </a:cubicBezTo>
                  <a:cubicBezTo>
                    <a:pt x="346050" y="2143835"/>
                    <a:pt x="340846" y="2143835"/>
                    <a:pt x="340846" y="2136030"/>
                  </a:cubicBezTo>
                  <a:cubicBezTo>
                    <a:pt x="344749" y="2136030"/>
                    <a:pt x="347351" y="2136680"/>
                    <a:pt x="348652" y="2138307"/>
                  </a:cubicBezTo>
                  <a:close/>
                  <a:moveTo>
                    <a:pt x="482649" y="2344820"/>
                  </a:moveTo>
                  <a:cubicBezTo>
                    <a:pt x="485901" y="2349373"/>
                    <a:pt x="487853" y="2354576"/>
                    <a:pt x="486551" y="2359780"/>
                  </a:cubicBezTo>
                  <a:cubicBezTo>
                    <a:pt x="473542" y="2357178"/>
                    <a:pt x="473542" y="2344169"/>
                    <a:pt x="470940" y="2333762"/>
                  </a:cubicBezTo>
                  <a:cubicBezTo>
                    <a:pt x="474843" y="2336364"/>
                    <a:pt x="479396" y="2340267"/>
                    <a:pt x="482649" y="2344820"/>
                  </a:cubicBezTo>
                  <a:close/>
                  <a:moveTo>
                    <a:pt x="228966" y="1907077"/>
                  </a:moveTo>
                  <a:cubicBezTo>
                    <a:pt x="223762" y="1907076"/>
                    <a:pt x="218558" y="1909678"/>
                    <a:pt x="226364" y="1914882"/>
                  </a:cubicBezTo>
                  <a:cubicBezTo>
                    <a:pt x="226364" y="1917484"/>
                    <a:pt x="226364" y="1920085"/>
                    <a:pt x="228966" y="1920085"/>
                  </a:cubicBezTo>
                  <a:close/>
                  <a:moveTo>
                    <a:pt x="205548" y="1860245"/>
                  </a:moveTo>
                  <a:cubicBezTo>
                    <a:pt x="202947" y="1865449"/>
                    <a:pt x="205549" y="1875856"/>
                    <a:pt x="210752" y="1878458"/>
                  </a:cubicBezTo>
                  <a:cubicBezTo>
                    <a:pt x="213354" y="1870652"/>
                    <a:pt x="208150" y="1868051"/>
                    <a:pt x="205548" y="1860245"/>
                  </a:cubicBezTo>
                  <a:close/>
                  <a:moveTo>
                    <a:pt x="395486" y="2177658"/>
                  </a:moveTo>
                  <a:cubicBezTo>
                    <a:pt x="385078" y="2177658"/>
                    <a:pt x="392884" y="2188065"/>
                    <a:pt x="385078" y="2190666"/>
                  </a:cubicBezTo>
                  <a:cubicBezTo>
                    <a:pt x="390282" y="2201073"/>
                    <a:pt x="392884" y="2208879"/>
                    <a:pt x="395486" y="2221887"/>
                  </a:cubicBezTo>
                  <a:cubicBezTo>
                    <a:pt x="374671" y="2219286"/>
                    <a:pt x="369467" y="2198472"/>
                    <a:pt x="343448" y="2198472"/>
                  </a:cubicBezTo>
                  <a:cubicBezTo>
                    <a:pt x="343449" y="2190667"/>
                    <a:pt x="338245" y="2188065"/>
                    <a:pt x="335643" y="2182861"/>
                  </a:cubicBezTo>
                  <a:cubicBezTo>
                    <a:pt x="340846" y="2175056"/>
                    <a:pt x="348652" y="2182861"/>
                    <a:pt x="359059" y="2180260"/>
                  </a:cubicBezTo>
                  <a:cubicBezTo>
                    <a:pt x="359059" y="2175056"/>
                    <a:pt x="356458" y="2172454"/>
                    <a:pt x="353856" y="2172454"/>
                  </a:cubicBezTo>
                  <a:cubicBezTo>
                    <a:pt x="356458" y="2164649"/>
                    <a:pt x="359059" y="2175056"/>
                    <a:pt x="361661" y="2175056"/>
                  </a:cubicBezTo>
                  <a:cubicBezTo>
                    <a:pt x="366865" y="2169853"/>
                    <a:pt x="359059" y="2167251"/>
                    <a:pt x="361661" y="2156844"/>
                  </a:cubicBezTo>
                  <a:cubicBezTo>
                    <a:pt x="369467" y="2167251"/>
                    <a:pt x="390282" y="2164649"/>
                    <a:pt x="395486" y="2177658"/>
                  </a:cubicBezTo>
                  <a:close/>
                  <a:moveTo>
                    <a:pt x="179530" y="1805609"/>
                  </a:moveTo>
                  <a:cubicBezTo>
                    <a:pt x="184734" y="1808210"/>
                    <a:pt x="184734" y="1810812"/>
                    <a:pt x="184734" y="1816015"/>
                  </a:cubicBezTo>
                  <a:cubicBezTo>
                    <a:pt x="179530" y="1818617"/>
                    <a:pt x="179530" y="1813414"/>
                    <a:pt x="174326" y="1813414"/>
                  </a:cubicBezTo>
                  <a:cubicBezTo>
                    <a:pt x="174326" y="1808210"/>
                    <a:pt x="182132" y="1810812"/>
                    <a:pt x="179530" y="1805609"/>
                  </a:cubicBezTo>
                  <a:close/>
                  <a:moveTo>
                    <a:pt x="530784" y="2398806"/>
                  </a:moveTo>
                  <a:cubicBezTo>
                    <a:pt x="528182" y="2404009"/>
                    <a:pt x="528182" y="2411814"/>
                    <a:pt x="525580" y="2414416"/>
                  </a:cubicBezTo>
                  <a:cubicBezTo>
                    <a:pt x="517774" y="2398806"/>
                    <a:pt x="496959" y="2385798"/>
                    <a:pt x="496959" y="2370187"/>
                  </a:cubicBezTo>
                  <a:cubicBezTo>
                    <a:pt x="507367" y="2377992"/>
                    <a:pt x="517774" y="2388399"/>
                    <a:pt x="530784" y="2398806"/>
                  </a:cubicBezTo>
                  <a:close/>
                  <a:moveTo>
                    <a:pt x="226363" y="1878457"/>
                  </a:moveTo>
                  <a:cubicBezTo>
                    <a:pt x="221160" y="1881059"/>
                    <a:pt x="215956" y="1870652"/>
                    <a:pt x="215956" y="1878458"/>
                  </a:cubicBezTo>
                  <a:cubicBezTo>
                    <a:pt x="218558" y="1878458"/>
                    <a:pt x="215956" y="1891466"/>
                    <a:pt x="226363" y="1891466"/>
                  </a:cubicBezTo>
                  <a:cubicBezTo>
                    <a:pt x="226363" y="1891466"/>
                    <a:pt x="226363" y="1891466"/>
                    <a:pt x="226363" y="1878457"/>
                  </a:cubicBezTo>
                  <a:close/>
                  <a:moveTo>
                    <a:pt x="216931" y="1859595"/>
                  </a:moveTo>
                  <a:cubicBezTo>
                    <a:pt x="215306" y="1856342"/>
                    <a:pt x="212054" y="1853741"/>
                    <a:pt x="210752" y="1857644"/>
                  </a:cubicBezTo>
                  <a:cubicBezTo>
                    <a:pt x="213354" y="1857644"/>
                    <a:pt x="213354" y="1862847"/>
                    <a:pt x="213354" y="1865449"/>
                  </a:cubicBezTo>
                  <a:cubicBezTo>
                    <a:pt x="218558" y="1866750"/>
                    <a:pt x="218558" y="1862847"/>
                    <a:pt x="216931" y="1859595"/>
                  </a:cubicBezTo>
                  <a:close/>
                  <a:moveTo>
                    <a:pt x="28377" y="1535678"/>
                  </a:moveTo>
                  <a:cubicBezTo>
                    <a:pt x="31060" y="1541532"/>
                    <a:pt x="28621" y="1553240"/>
                    <a:pt x="36426" y="1553240"/>
                  </a:cubicBezTo>
                  <a:cubicBezTo>
                    <a:pt x="33824" y="1558443"/>
                    <a:pt x="28621" y="1550638"/>
                    <a:pt x="26019" y="1550638"/>
                  </a:cubicBezTo>
                  <a:cubicBezTo>
                    <a:pt x="28621" y="1542833"/>
                    <a:pt x="23417" y="1540231"/>
                    <a:pt x="23417" y="1532425"/>
                  </a:cubicBezTo>
                  <a:cubicBezTo>
                    <a:pt x="26019" y="1532425"/>
                    <a:pt x="27482" y="1533726"/>
                    <a:pt x="28377" y="1535678"/>
                  </a:cubicBezTo>
                  <a:close/>
                  <a:moveTo>
                    <a:pt x="180180" y="1785120"/>
                  </a:moveTo>
                  <a:cubicBezTo>
                    <a:pt x="180831" y="1788698"/>
                    <a:pt x="180831" y="1793901"/>
                    <a:pt x="179530" y="1797803"/>
                  </a:cubicBezTo>
                  <a:cubicBezTo>
                    <a:pt x="176928" y="1797803"/>
                    <a:pt x="176928" y="1797803"/>
                    <a:pt x="176928" y="1795202"/>
                  </a:cubicBezTo>
                  <a:cubicBezTo>
                    <a:pt x="174326" y="1795202"/>
                    <a:pt x="174326" y="1797803"/>
                    <a:pt x="174326" y="1800405"/>
                  </a:cubicBezTo>
                  <a:cubicBezTo>
                    <a:pt x="166521" y="1797803"/>
                    <a:pt x="182132" y="1787397"/>
                    <a:pt x="169122" y="1787396"/>
                  </a:cubicBezTo>
                  <a:cubicBezTo>
                    <a:pt x="171724" y="1784795"/>
                    <a:pt x="174326" y="1782193"/>
                    <a:pt x="176928" y="1784795"/>
                  </a:cubicBezTo>
                  <a:cubicBezTo>
                    <a:pt x="176928" y="1784795"/>
                    <a:pt x="176928" y="1784795"/>
                    <a:pt x="176928" y="1782193"/>
                  </a:cubicBezTo>
                  <a:cubicBezTo>
                    <a:pt x="178229" y="1779591"/>
                    <a:pt x="179530" y="1781543"/>
                    <a:pt x="180180" y="1785120"/>
                  </a:cubicBezTo>
                  <a:close/>
                  <a:moveTo>
                    <a:pt x="242341" y="1868335"/>
                  </a:moveTo>
                  <a:cubicBezTo>
                    <a:pt x="252220" y="1887726"/>
                    <a:pt x="253683" y="1915532"/>
                    <a:pt x="265392" y="1933094"/>
                  </a:cubicBezTo>
                  <a:cubicBezTo>
                    <a:pt x="267994" y="1935696"/>
                    <a:pt x="270596" y="1930492"/>
                    <a:pt x="273197" y="1933094"/>
                  </a:cubicBezTo>
                  <a:cubicBezTo>
                    <a:pt x="273197" y="1933094"/>
                    <a:pt x="273197" y="1933094"/>
                    <a:pt x="273198" y="1940899"/>
                  </a:cubicBezTo>
                  <a:cubicBezTo>
                    <a:pt x="267994" y="1943501"/>
                    <a:pt x="273197" y="1933094"/>
                    <a:pt x="265392" y="1935696"/>
                  </a:cubicBezTo>
                  <a:cubicBezTo>
                    <a:pt x="262790" y="1943501"/>
                    <a:pt x="265392" y="1943501"/>
                    <a:pt x="270596" y="1943501"/>
                  </a:cubicBezTo>
                  <a:cubicBezTo>
                    <a:pt x="265392" y="1946103"/>
                    <a:pt x="267994" y="1959112"/>
                    <a:pt x="260188" y="1961713"/>
                  </a:cubicBezTo>
                  <a:cubicBezTo>
                    <a:pt x="273197" y="1974722"/>
                    <a:pt x="267994" y="2005943"/>
                    <a:pt x="286207" y="2018951"/>
                  </a:cubicBezTo>
                  <a:cubicBezTo>
                    <a:pt x="281003" y="2021553"/>
                    <a:pt x="278401" y="2018952"/>
                    <a:pt x="270596" y="2018951"/>
                  </a:cubicBezTo>
                  <a:cubicBezTo>
                    <a:pt x="270596" y="2024155"/>
                    <a:pt x="273198" y="2026757"/>
                    <a:pt x="278401" y="2026757"/>
                  </a:cubicBezTo>
                  <a:cubicBezTo>
                    <a:pt x="270596" y="2034562"/>
                    <a:pt x="270596" y="2016350"/>
                    <a:pt x="262790" y="2016350"/>
                  </a:cubicBezTo>
                  <a:cubicBezTo>
                    <a:pt x="265392" y="2008544"/>
                    <a:pt x="267994" y="2011146"/>
                    <a:pt x="275799" y="2011146"/>
                  </a:cubicBezTo>
                  <a:cubicBezTo>
                    <a:pt x="265392" y="2008544"/>
                    <a:pt x="270596" y="1987730"/>
                    <a:pt x="260188" y="1987731"/>
                  </a:cubicBezTo>
                  <a:cubicBezTo>
                    <a:pt x="252382" y="1985128"/>
                    <a:pt x="252383" y="1990332"/>
                    <a:pt x="252383" y="1995536"/>
                  </a:cubicBezTo>
                  <a:cubicBezTo>
                    <a:pt x="247179" y="1995536"/>
                    <a:pt x="244577" y="1992934"/>
                    <a:pt x="239373" y="1990332"/>
                  </a:cubicBezTo>
                  <a:cubicBezTo>
                    <a:pt x="239373" y="1969519"/>
                    <a:pt x="236771" y="1959111"/>
                    <a:pt x="236771" y="1933094"/>
                  </a:cubicBezTo>
                  <a:cubicBezTo>
                    <a:pt x="228965" y="1933094"/>
                    <a:pt x="228965" y="1935696"/>
                    <a:pt x="223762" y="1935696"/>
                  </a:cubicBezTo>
                  <a:cubicBezTo>
                    <a:pt x="231567" y="1956510"/>
                    <a:pt x="226364" y="1972120"/>
                    <a:pt x="226364" y="1990332"/>
                  </a:cubicBezTo>
                  <a:cubicBezTo>
                    <a:pt x="226363" y="1977324"/>
                    <a:pt x="208150" y="1979925"/>
                    <a:pt x="213354" y="1961713"/>
                  </a:cubicBezTo>
                  <a:cubicBezTo>
                    <a:pt x="208150" y="1966917"/>
                    <a:pt x="202947" y="1969519"/>
                    <a:pt x="202947" y="1974722"/>
                  </a:cubicBezTo>
                  <a:cubicBezTo>
                    <a:pt x="200345" y="1972120"/>
                    <a:pt x="195141" y="1961713"/>
                    <a:pt x="195141" y="1974722"/>
                  </a:cubicBezTo>
                  <a:cubicBezTo>
                    <a:pt x="192539" y="1966917"/>
                    <a:pt x="189937" y="1956510"/>
                    <a:pt x="189937" y="1946103"/>
                  </a:cubicBezTo>
                  <a:cubicBezTo>
                    <a:pt x="197743" y="1943501"/>
                    <a:pt x="195141" y="1953908"/>
                    <a:pt x="200345" y="1951306"/>
                  </a:cubicBezTo>
                  <a:cubicBezTo>
                    <a:pt x="205548" y="1946103"/>
                    <a:pt x="208151" y="1943501"/>
                    <a:pt x="213354" y="1933094"/>
                  </a:cubicBezTo>
                  <a:cubicBezTo>
                    <a:pt x="215956" y="1933094"/>
                    <a:pt x="215956" y="1938297"/>
                    <a:pt x="221160" y="1938298"/>
                  </a:cubicBezTo>
                  <a:cubicBezTo>
                    <a:pt x="226364" y="1922687"/>
                    <a:pt x="215956" y="1914882"/>
                    <a:pt x="213354" y="1896670"/>
                  </a:cubicBezTo>
                  <a:cubicBezTo>
                    <a:pt x="208150" y="1896670"/>
                    <a:pt x="205549" y="1901873"/>
                    <a:pt x="200345" y="1896670"/>
                  </a:cubicBezTo>
                  <a:cubicBezTo>
                    <a:pt x="205549" y="1909678"/>
                    <a:pt x="192539" y="1912280"/>
                    <a:pt x="189937" y="1922687"/>
                  </a:cubicBezTo>
                  <a:cubicBezTo>
                    <a:pt x="184733" y="1922687"/>
                    <a:pt x="187335" y="1912280"/>
                    <a:pt x="184734" y="1907077"/>
                  </a:cubicBezTo>
                  <a:cubicBezTo>
                    <a:pt x="179530" y="1907077"/>
                    <a:pt x="176928" y="1909678"/>
                    <a:pt x="179530" y="1914882"/>
                  </a:cubicBezTo>
                  <a:cubicBezTo>
                    <a:pt x="174326" y="1909678"/>
                    <a:pt x="174326" y="1901873"/>
                    <a:pt x="174326" y="1894068"/>
                  </a:cubicBezTo>
                  <a:cubicBezTo>
                    <a:pt x="179530" y="1891466"/>
                    <a:pt x="179530" y="1896670"/>
                    <a:pt x="182131" y="1896670"/>
                  </a:cubicBezTo>
                  <a:cubicBezTo>
                    <a:pt x="182131" y="1894068"/>
                    <a:pt x="184733" y="1891467"/>
                    <a:pt x="184733" y="1888865"/>
                  </a:cubicBezTo>
                  <a:cubicBezTo>
                    <a:pt x="179530" y="1878457"/>
                    <a:pt x="171724" y="1888865"/>
                    <a:pt x="166520" y="1891466"/>
                  </a:cubicBezTo>
                  <a:cubicBezTo>
                    <a:pt x="171724" y="1922687"/>
                    <a:pt x="171724" y="1953908"/>
                    <a:pt x="176928" y="1972120"/>
                  </a:cubicBezTo>
                  <a:cubicBezTo>
                    <a:pt x="169122" y="1974722"/>
                    <a:pt x="161317" y="1966917"/>
                    <a:pt x="158715" y="1982527"/>
                  </a:cubicBezTo>
                  <a:cubicBezTo>
                    <a:pt x="143103" y="1940899"/>
                    <a:pt x="143103" y="1878458"/>
                    <a:pt x="132696" y="1821219"/>
                  </a:cubicBezTo>
                  <a:cubicBezTo>
                    <a:pt x="137900" y="1829024"/>
                    <a:pt x="137900" y="1816015"/>
                    <a:pt x="140502" y="1810812"/>
                  </a:cubicBezTo>
                  <a:cubicBezTo>
                    <a:pt x="150909" y="1810812"/>
                    <a:pt x="145705" y="1826423"/>
                    <a:pt x="156113" y="1823821"/>
                  </a:cubicBezTo>
                  <a:cubicBezTo>
                    <a:pt x="161317" y="1816015"/>
                    <a:pt x="148307" y="1805609"/>
                    <a:pt x="161317" y="1803007"/>
                  </a:cubicBezTo>
                  <a:cubicBezTo>
                    <a:pt x="156113" y="1818617"/>
                    <a:pt x="166520" y="1844635"/>
                    <a:pt x="174326" y="1865449"/>
                  </a:cubicBezTo>
                  <a:cubicBezTo>
                    <a:pt x="179530" y="1862847"/>
                    <a:pt x="171724" y="1860245"/>
                    <a:pt x="174326" y="1855042"/>
                  </a:cubicBezTo>
                  <a:cubicBezTo>
                    <a:pt x="176928" y="1857643"/>
                    <a:pt x="179530" y="1860245"/>
                    <a:pt x="179530" y="1860245"/>
                  </a:cubicBezTo>
                  <a:cubicBezTo>
                    <a:pt x="187335" y="1857644"/>
                    <a:pt x="184733" y="1847236"/>
                    <a:pt x="184734" y="1839431"/>
                  </a:cubicBezTo>
                  <a:cubicBezTo>
                    <a:pt x="192539" y="1836830"/>
                    <a:pt x="192539" y="1842033"/>
                    <a:pt x="200345" y="1842033"/>
                  </a:cubicBezTo>
                  <a:cubicBezTo>
                    <a:pt x="197743" y="1844635"/>
                    <a:pt x="195141" y="1842033"/>
                    <a:pt x="189937" y="1842033"/>
                  </a:cubicBezTo>
                  <a:cubicBezTo>
                    <a:pt x="192539" y="1847237"/>
                    <a:pt x="192539" y="1849838"/>
                    <a:pt x="189937" y="1849838"/>
                  </a:cubicBezTo>
                  <a:cubicBezTo>
                    <a:pt x="189937" y="1855042"/>
                    <a:pt x="200345" y="1852440"/>
                    <a:pt x="202947" y="1857643"/>
                  </a:cubicBezTo>
                  <a:cubicBezTo>
                    <a:pt x="205548" y="1847236"/>
                    <a:pt x="213354" y="1857644"/>
                    <a:pt x="213354" y="1842033"/>
                  </a:cubicBezTo>
                  <a:cubicBezTo>
                    <a:pt x="226364" y="1852440"/>
                    <a:pt x="215956" y="1868051"/>
                    <a:pt x="228965" y="1878458"/>
                  </a:cubicBezTo>
                  <a:cubicBezTo>
                    <a:pt x="236771" y="1870652"/>
                    <a:pt x="226364" y="1862847"/>
                    <a:pt x="228965" y="1852440"/>
                  </a:cubicBezTo>
                  <a:cubicBezTo>
                    <a:pt x="234820" y="1856343"/>
                    <a:pt x="239048" y="1861871"/>
                    <a:pt x="242341" y="1868335"/>
                  </a:cubicBezTo>
                  <a:close/>
                  <a:moveTo>
                    <a:pt x="171724" y="1735362"/>
                  </a:moveTo>
                  <a:cubicBezTo>
                    <a:pt x="179530" y="1737963"/>
                    <a:pt x="174326" y="1779591"/>
                    <a:pt x="171724" y="1735362"/>
                  </a:cubicBezTo>
                  <a:close/>
                  <a:moveTo>
                    <a:pt x="215306" y="1789673"/>
                  </a:moveTo>
                  <a:cubicBezTo>
                    <a:pt x="215956" y="1793250"/>
                    <a:pt x="215956" y="1797804"/>
                    <a:pt x="215956" y="1803007"/>
                  </a:cubicBezTo>
                  <a:cubicBezTo>
                    <a:pt x="210753" y="1800405"/>
                    <a:pt x="210752" y="1789998"/>
                    <a:pt x="210752" y="1782193"/>
                  </a:cubicBezTo>
                  <a:cubicBezTo>
                    <a:pt x="213354" y="1783494"/>
                    <a:pt x="214655" y="1786096"/>
                    <a:pt x="215306" y="1789673"/>
                  </a:cubicBezTo>
                  <a:close/>
                  <a:moveTo>
                    <a:pt x="318852" y="1966144"/>
                  </a:moveTo>
                  <a:cubicBezTo>
                    <a:pt x="319706" y="1971145"/>
                    <a:pt x="312876" y="1977974"/>
                    <a:pt x="314828" y="1987730"/>
                  </a:cubicBezTo>
                  <a:cubicBezTo>
                    <a:pt x="307022" y="1985129"/>
                    <a:pt x="307022" y="1995536"/>
                    <a:pt x="304420" y="2008545"/>
                  </a:cubicBezTo>
                  <a:cubicBezTo>
                    <a:pt x="301818" y="2011146"/>
                    <a:pt x="301818" y="2008545"/>
                    <a:pt x="299216" y="2005943"/>
                  </a:cubicBezTo>
                  <a:cubicBezTo>
                    <a:pt x="299216" y="2013748"/>
                    <a:pt x="294013" y="2021553"/>
                    <a:pt x="299216" y="2026757"/>
                  </a:cubicBezTo>
                  <a:cubicBezTo>
                    <a:pt x="286207" y="2026757"/>
                    <a:pt x="296614" y="1995535"/>
                    <a:pt x="288809" y="1995536"/>
                  </a:cubicBezTo>
                  <a:cubicBezTo>
                    <a:pt x="320031" y="1987730"/>
                    <a:pt x="286207" y="1953908"/>
                    <a:pt x="291411" y="1925289"/>
                  </a:cubicBezTo>
                  <a:cubicBezTo>
                    <a:pt x="299216" y="1935696"/>
                    <a:pt x="296614" y="1959111"/>
                    <a:pt x="307022" y="1969519"/>
                  </a:cubicBezTo>
                  <a:cubicBezTo>
                    <a:pt x="309624" y="1964315"/>
                    <a:pt x="317429" y="1969519"/>
                    <a:pt x="314828" y="1961713"/>
                  </a:cubicBezTo>
                  <a:cubicBezTo>
                    <a:pt x="317430" y="1963015"/>
                    <a:pt x="318568" y="1964478"/>
                    <a:pt x="318852" y="1966144"/>
                  </a:cubicBezTo>
                  <a:close/>
                  <a:moveTo>
                    <a:pt x="344099" y="1991959"/>
                  </a:moveTo>
                  <a:cubicBezTo>
                    <a:pt x="344749" y="1996837"/>
                    <a:pt x="343449" y="2002040"/>
                    <a:pt x="338245" y="2003341"/>
                  </a:cubicBezTo>
                  <a:cubicBezTo>
                    <a:pt x="340847" y="1992934"/>
                    <a:pt x="338245" y="1990332"/>
                    <a:pt x="338245" y="1982527"/>
                  </a:cubicBezTo>
                  <a:cubicBezTo>
                    <a:pt x="340846" y="1982527"/>
                    <a:pt x="343448" y="1987080"/>
                    <a:pt x="344099" y="1991959"/>
                  </a:cubicBezTo>
                  <a:close/>
                  <a:moveTo>
                    <a:pt x="49436" y="1467382"/>
                  </a:moveTo>
                  <a:cubicBezTo>
                    <a:pt x="57241" y="1475187"/>
                    <a:pt x="49436" y="1488196"/>
                    <a:pt x="54639" y="1501205"/>
                  </a:cubicBezTo>
                  <a:cubicBezTo>
                    <a:pt x="46834" y="1490798"/>
                    <a:pt x="49436" y="1482993"/>
                    <a:pt x="49436" y="1467382"/>
                  </a:cubicBezTo>
                  <a:close/>
                  <a:moveTo>
                    <a:pt x="156113" y="1639097"/>
                  </a:moveTo>
                  <a:cubicBezTo>
                    <a:pt x="150909" y="1639097"/>
                    <a:pt x="148307" y="1641699"/>
                    <a:pt x="143103" y="1644300"/>
                  </a:cubicBezTo>
                  <a:cubicBezTo>
                    <a:pt x="143104" y="1652106"/>
                    <a:pt x="143103" y="1659911"/>
                    <a:pt x="145705" y="1662513"/>
                  </a:cubicBezTo>
                  <a:cubicBezTo>
                    <a:pt x="150909" y="1654708"/>
                    <a:pt x="158715" y="1652106"/>
                    <a:pt x="156113" y="1639097"/>
                  </a:cubicBezTo>
                  <a:close/>
                  <a:moveTo>
                    <a:pt x="199369" y="1701864"/>
                  </a:moveTo>
                  <a:cubicBezTo>
                    <a:pt x="201646" y="1706742"/>
                    <a:pt x="202947" y="1713247"/>
                    <a:pt x="202947" y="1717149"/>
                  </a:cubicBezTo>
                  <a:cubicBezTo>
                    <a:pt x="202947" y="1722353"/>
                    <a:pt x="192539" y="1717149"/>
                    <a:pt x="195141" y="1724955"/>
                  </a:cubicBezTo>
                  <a:cubicBezTo>
                    <a:pt x="189937" y="1722353"/>
                    <a:pt x="195141" y="1711946"/>
                    <a:pt x="200345" y="1711946"/>
                  </a:cubicBezTo>
                  <a:cubicBezTo>
                    <a:pt x="197743" y="1706742"/>
                    <a:pt x="195141" y="1701539"/>
                    <a:pt x="189937" y="1696336"/>
                  </a:cubicBezTo>
                  <a:cubicBezTo>
                    <a:pt x="193840" y="1693734"/>
                    <a:pt x="197092" y="1696986"/>
                    <a:pt x="199369" y="1701864"/>
                  </a:cubicBezTo>
                  <a:close/>
                  <a:moveTo>
                    <a:pt x="52688" y="1438113"/>
                  </a:moveTo>
                  <a:cubicBezTo>
                    <a:pt x="53339" y="1440714"/>
                    <a:pt x="53339" y="1443966"/>
                    <a:pt x="54640" y="1446568"/>
                  </a:cubicBezTo>
                  <a:cubicBezTo>
                    <a:pt x="46834" y="1446568"/>
                    <a:pt x="46834" y="1438763"/>
                    <a:pt x="46834" y="1433560"/>
                  </a:cubicBezTo>
                  <a:cubicBezTo>
                    <a:pt x="50737" y="1433560"/>
                    <a:pt x="52038" y="1435511"/>
                    <a:pt x="52688" y="1438113"/>
                  </a:cubicBezTo>
                  <a:close/>
                  <a:moveTo>
                    <a:pt x="343448" y="1925289"/>
                  </a:moveTo>
                  <a:cubicBezTo>
                    <a:pt x="346050" y="1927890"/>
                    <a:pt x="343448" y="1935696"/>
                    <a:pt x="346050" y="1943501"/>
                  </a:cubicBezTo>
                  <a:cubicBezTo>
                    <a:pt x="335643" y="1943501"/>
                    <a:pt x="340846" y="1964315"/>
                    <a:pt x="327837" y="1964315"/>
                  </a:cubicBezTo>
                  <a:cubicBezTo>
                    <a:pt x="327837" y="1948704"/>
                    <a:pt x="327837" y="1951306"/>
                    <a:pt x="325235" y="1938297"/>
                  </a:cubicBezTo>
                  <a:cubicBezTo>
                    <a:pt x="335643" y="1943501"/>
                    <a:pt x="335643" y="1925289"/>
                    <a:pt x="333041" y="1925289"/>
                  </a:cubicBezTo>
                  <a:cubicBezTo>
                    <a:pt x="335643" y="1914882"/>
                    <a:pt x="340846" y="1933094"/>
                    <a:pt x="343448" y="1925289"/>
                  </a:cubicBezTo>
                  <a:close/>
                  <a:moveTo>
                    <a:pt x="221160" y="1714547"/>
                  </a:moveTo>
                  <a:cubicBezTo>
                    <a:pt x="226364" y="1719751"/>
                    <a:pt x="221160" y="1724954"/>
                    <a:pt x="226364" y="1732760"/>
                  </a:cubicBezTo>
                  <a:cubicBezTo>
                    <a:pt x="223762" y="1732760"/>
                    <a:pt x="223762" y="1727556"/>
                    <a:pt x="218558" y="1730158"/>
                  </a:cubicBezTo>
                  <a:cubicBezTo>
                    <a:pt x="221160" y="1737963"/>
                    <a:pt x="223762" y="1740565"/>
                    <a:pt x="221160" y="1748370"/>
                  </a:cubicBezTo>
                  <a:cubicBezTo>
                    <a:pt x="218558" y="1745768"/>
                    <a:pt x="215956" y="1743167"/>
                    <a:pt x="213354" y="1743167"/>
                  </a:cubicBezTo>
                  <a:cubicBezTo>
                    <a:pt x="210752" y="1732760"/>
                    <a:pt x="215956" y="1727556"/>
                    <a:pt x="213354" y="1717149"/>
                  </a:cubicBezTo>
                  <a:cubicBezTo>
                    <a:pt x="218558" y="1717149"/>
                    <a:pt x="221160" y="1717149"/>
                    <a:pt x="221160" y="1714547"/>
                  </a:cubicBezTo>
                  <a:close/>
                  <a:moveTo>
                    <a:pt x="827398" y="2744837"/>
                  </a:moveTo>
                  <a:cubicBezTo>
                    <a:pt x="822194" y="2750041"/>
                    <a:pt x="811787" y="2739634"/>
                    <a:pt x="806583" y="2737032"/>
                  </a:cubicBezTo>
                  <a:cubicBezTo>
                    <a:pt x="814389" y="2731829"/>
                    <a:pt x="822194" y="2742236"/>
                    <a:pt x="827398" y="2744837"/>
                  </a:cubicBezTo>
                  <a:close/>
                  <a:moveTo>
                    <a:pt x="343773" y="1891467"/>
                  </a:moveTo>
                  <a:cubicBezTo>
                    <a:pt x="344749" y="1894068"/>
                    <a:pt x="344749" y="1896670"/>
                    <a:pt x="343448" y="1896670"/>
                  </a:cubicBezTo>
                  <a:cubicBezTo>
                    <a:pt x="338245" y="1904475"/>
                    <a:pt x="348652" y="1891466"/>
                    <a:pt x="338244" y="1896670"/>
                  </a:cubicBezTo>
                  <a:cubicBezTo>
                    <a:pt x="340846" y="1888865"/>
                    <a:pt x="335642" y="1891466"/>
                    <a:pt x="338244" y="1886263"/>
                  </a:cubicBezTo>
                  <a:cubicBezTo>
                    <a:pt x="340846" y="1886263"/>
                    <a:pt x="342798" y="1888865"/>
                    <a:pt x="343773" y="1891467"/>
                  </a:cubicBezTo>
                  <a:close/>
                  <a:moveTo>
                    <a:pt x="314828" y="1836830"/>
                  </a:moveTo>
                  <a:cubicBezTo>
                    <a:pt x="327837" y="1852440"/>
                    <a:pt x="322633" y="1883661"/>
                    <a:pt x="335643" y="1896670"/>
                  </a:cubicBezTo>
                  <a:cubicBezTo>
                    <a:pt x="333041" y="1901873"/>
                    <a:pt x="333041" y="1907076"/>
                    <a:pt x="327837" y="1912280"/>
                  </a:cubicBezTo>
                  <a:cubicBezTo>
                    <a:pt x="330439" y="1914882"/>
                    <a:pt x="335643" y="1914882"/>
                    <a:pt x="338245" y="1914882"/>
                  </a:cubicBezTo>
                  <a:cubicBezTo>
                    <a:pt x="333041" y="1922687"/>
                    <a:pt x="320031" y="1917484"/>
                    <a:pt x="317430" y="1912280"/>
                  </a:cubicBezTo>
                  <a:cubicBezTo>
                    <a:pt x="312226" y="1914882"/>
                    <a:pt x="317429" y="1920085"/>
                    <a:pt x="307022" y="1920085"/>
                  </a:cubicBezTo>
                  <a:cubicBezTo>
                    <a:pt x="309624" y="1922687"/>
                    <a:pt x="309624" y="1927890"/>
                    <a:pt x="309624" y="1933094"/>
                  </a:cubicBezTo>
                  <a:cubicBezTo>
                    <a:pt x="301818" y="1930492"/>
                    <a:pt x="299216" y="1917484"/>
                    <a:pt x="291411" y="1925289"/>
                  </a:cubicBezTo>
                  <a:cubicBezTo>
                    <a:pt x="273198" y="1914882"/>
                    <a:pt x="281003" y="1881059"/>
                    <a:pt x="275799" y="1860245"/>
                  </a:cubicBezTo>
                  <a:cubicBezTo>
                    <a:pt x="288809" y="1873254"/>
                    <a:pt x="286207" y="1888865"/>
                    <a:pt x="296615" y="1904475"/>
                  </a:cubicBezTo>
                  <a:cubicBezTo>
                    <a:pt x="299216" y="1904475"/>
                    <a:pt x="299216" y="1901873"/>
                    <a:pt x="299216" y="1899271"/>
                  </a:cubicBezTo>
                  <a:cubicBezTo>
                    <a:pt x="304420" y="1901873"/>
                    <a:pt x="299216" y="1914882"/>
                    <a:pt x="309624" y="1914882"/>
                  </a:cubicBezTo>
                  <a:cubicBezTo>
                    <a:pt x="325235" y="1901873"/>
                    <a:pt x="304420" y="1888865"/>
                    <a:pt x="304420" y="1865449"/>
                  </a:cubicBezTo>
                  <a:cubicBezTo>
                    <a:pt x="312226" y="1868050"/>
                    <a:pt x="309624" y="1878458"/>
                    <a:pt x="320031" y="1878458"/>
                  </a:cubicBezTo>
                  <a:cubicBezTo>
                    <a:pt x="325235" y="1857644"/>
                    <a:pt x="309624" y="1857644"/>
                    <a:pt x="314828" y="1836830"/>
                  </a:cubicBezTo>
                  <a:close/>
                  <a:moveTo>
                    <a:pt x="653072" y="2411815"/>
                  </a:moveTo>
                  <a:cubicBezTo>
                    <a:pt x="647868" y="2419620"/>
                    <a:pt x="647868" y="2409213"/>
                    <a:pt x="642665" y="2411814"/>
                  </a:cubicBezTo>
                  <a:cubicBezTo>
                    <a:pt x="642664" y="2409213"/>
                    <a:pt x="645267" y="2409213"/>
                    <a:pt x="645267" y="2409213"/>
                  </a:cubicBezTo>
                  <a:cubicBezTo>
                    <a:pt x="645267" y="2406611"/>
                    <a:pt x="645267" y="2406611"/>
                    <a:pt x="645267" y="2404009"/>
                  </a:cubicBezTo>
                  <a:cubicBezTo>
                    <a:pt x="637461" y="2398806"/>
                    <a:pt x="653072" y="2406611"/>
                    <a:pt x="653072" y="2411815"/>
                  </a:cubicBezTo>
                  <a:close/>
                  <a:moveTo>
                    <a:pt x="166520" y="1563647"/>
                  </a:moveTo>
                  <a:cubicBezTo>
                    <a:pt x="161317" y="1563647"/>
                    <a:pt x="161316" y="1566248"/>
                    <a:pt x="156113" y="1566248"/>
                  </a:cubicBezTo>
                  <a:cubicBezTo>
                    <a:pt x="156113" y="1576655"/>
                    <a:pt x="156113" y="1584461"/>
                    <a:pt x="163918" y="1584461"/>
                  </a:cubicBezTo>
                  <a:cubicBezTo>
                    <a:pt x="163918" y="1581859"/>
                    <a:pt x="166520" y="1581859"/>
                    <a:pt x="169122" y="1581859"/>
                  </a:cubicBezTo>
                  <a:cubicBezTo>
                    <a:pt x="166520" y="1571452"/>
                    <a:pt x="158715" y="1574054"/>
                    <a:pt x="166520" y="1563647"/>
                  </a:cubicBezTo>
                  <a:close/>
                  <a:moveTo>
                    <a:pt x="65047" y="1387061"/>
                  </a:moveTo>
                  <a:lnTo>
                    <a:pt x="65047" y="1397135"/>
                  </a:lnTo>
                  <a:cubicBezTo>
                    <a:pt x="62445" y="1399737"/>
                    <a:pt x="54639" y="1397135"/>
                    <a:pt x="54639" y="1402339"/>
                  </a:cubicBezTo>
                  <a:cubicBezTo>
                    <a:pt x="49436" y="1397135"/>
                    <a:pt x="44232" y="1394533"/>
                    <a:pt x="44232" y="1381525"/>
                  </a:cubicBezTo>
                  <a:cubicBezTo>
                    <a:pt x="48135" y="1382826"/>
                    <a:pt x="50737" y="1382826"/>
                    <a:pt x="52688" y="1382175"/>
                  </a:cubicBezTo>
                  <a:lnTo>
                    <a:pt x="56989" y="1379103"/>
                  </a:lnTo>
                  <a:close/>
                  <a:moveTo>
                    <a:pt x="632460" y="2341608"/>
                  </a:moveTo>
                  <a:cubicBezTo>
                    <a:pt x="635509" y="2344657"/>
                    <a:pt x="637461" y="2348722"/>
                    <a:pt x="637461" y="2354576"/>
                  </a:cubicBezTo>
                  <a:cubicBezTo>
                    <a:pt x="619248" y="2349373"/>
                    <a:pt x="606238" y="2336364"/>
                    <a:pt x="598433" y="2320754"/>
                  </a:cubicBezTo>
                  <a:cubicBezTo>
                    <a:pt x="604287" y="2332462"/>
                    <a:pt x="623313" y="2332462"/>
                    <a:pt x="632460" y="2341608"/>
                  </a:cubicBezTo>
                  <a:close/>
                  <a:moveTo>
                    <a:pt x="348327" y="1850814"/>
                  </a:moveTo>
                  <a:cubicBezTo>
                    <a:pt x="352555" y="1862847"/>
                    <a:pt x="355157" y="1877157"/>
                    <a:pt x="356458" y="1894068"/>
                  </a:cubicBezTo>
                  <a:cubicBezTo>
                    <a:pt x="346050" y="1870652"/>
                    <a:pt x="335643" y="1849838"/>
                    <a:pt x="330439" y="1821219"/>
                  </a:cubicBezTo>
                  <a:cubicBezTo>
                    <a:pt x="338244" y="1829024"/>
                    <a:pt x="344099" y="1838781"/>
                    <a:pt x="348327" y="1850814"/>
                  </a:cubicBezTo>
                  <a:close/>
                  <a:moveTo>
                    <a:pt x="509969" y="2123021"/>
                  </a:moveTo>
                  <a:cubicBezTo>
                    <a:pt x="515173" y="2130827"/>
                    <a:pt x="509969" y="2133428"/>
                    <a:pt x="509969" y="2141234"/>
                  </a:cubicBezTo>
                  <a:cubicBezTo>
                    <a:pt x="496959" y="2143835"/>
                    <a:pt x="504765" y="2133428"/>
                    <a:pt x="504765" y="2123021"/>
                  </a:cubicBezTo>
                  <a:cubicBezTo>
                    <a:pt x="504765" y="2123021"/>
                    <a:pt x="504765" y="2123021"/>
                    <a:pt x="509969" y="2123021"/>
                  </a:cubicBezTo>
                  <a:close/>
                  <a:moveTo>
                    <a:pt x="109649" y="1431110"/>
                  </a:moveTo>
                  <a:lnTo>
                    <a:pt x="109279" y="1438763"/>
                  </a:lnTo>
                  <a:lnTo>
                    <a:pt x="103895" y="1425427"/>
                  </a:lnTo>
                  <a:close/>
                  <a:moveTo>
                    <a:pt x="448174" y="2001390"/>
                  </a:moveTo>
                  <a:cubicBezTo>
                    <a:pt x="450125" y="2005292"/>
                    <a:pt x="451427" y="2009845"/>
                    <a:pt x="452727" y="2013748"/>
                  </a:cubicBezTo>
                  <a:cubicBezTo>
                    <a:pt x="442320" y="2011146"/>
                    <a:pt x="444922" y="2000739"/>
                    <a:pt x="439718" y="1992934"/>
                  </a:cubicBezTo>
                  <a:cubicBezTo>
                    <a:pt x="443621" y="1994235"/>
                    <a:pt x="446223" y="1997487"/>
                    <a:pt x="448174" y="2001390"/>
                  </a:cubicBezTo>
                  <a:close/>
                  <a:moveTo>
                    <a:pt x="819593" y="2632963"/>
                  </a:moveTo>
                  <a:cubicBezTo>
                    <a:pt x="824796" y="2635565"/>
                    <a:pt x="814389" y="2643370"/>
                    <a:pt x="822194" y="2645972"/>
                  </a:cubicBezTo>
                  <a:cubicBezTo>
                    <a:pt x="801379" y="2651175"/>
                    <a:pt x="796176" y="2622556"/>
                    <a:pt x="777962" y="2617352"/>
                  </a:cubicBezTo>
                  <a:lnTo>
                    <a:pt x="777962" y="2606945"/>
                  </a:lnTo>
                  <a:cubicBezTo>
                    <a:pt x="798777" y="2609547"/>
                    <a:pt x="801379" y="2635565"/>
                    <a:pt x="819593" y="2632963"/>
                  </a:cubicBezTo>
                  <a:close/>
                  <a:moveTo>
                    <a:pt x="905455" y="2778660"/>
                  </a:moveTo>
                  <a:cubicBezTo>
                    <a:pt x="892445" y="2778660"/>
                    <a:pt x="889843" y="2773457"/>
                    <a:pt x="882037" y="2765652"/>
                  </a:cubicBezTo>
                  <a:cubicBezTo>
                    <a:pt x="882038" y="2760448"/>
                    <a:pt x="889843" y="2765651"/>
                    <a:pt x="892445" y="2763050"/>
                  </a:cubicBezTo>
                  <a:cubicBezTo>
                    <a:pt x="892445" y="2773457"/>
                    <a:pt x="905454" y="2768253"/>
                    <a:pt x="905455" y="2778660"/>
                  </a:cubicBezTo>
                  <a:close/>
                  <a:moveTo>
                    <a:pt x="249781" y="1646902"/>
                  </a:moveTo>
                  <a:cubicBezTo>
                    <a:pt x="257586" y="1654707"/>
                    <a:pt x="254984" y="1672920"/>
                    <a:pt x="265392" y="1675522"/>
                  </a:cubicBezTo>
                  <a:cubicBezTo>
                    <a:pt x="257586" y="1693734"/>
                    <a:pt x="270596" y="1719751"/>
                    <a:pt x="262790" y="1748370"/>
                  </a:cubicBezTo>
                  <a:cubicBezTo>
                    <a:pt x="257586" y="1745769"/>
                    <a:pt x="257586" y="1740565"/>
                    <a:pt x="254984" y="1735362"/>
                  </a:cubicBezTo>
                  <a:cubicBezTo>
                    <a:pt x="252382" y="1727556"/>
                    <a:pt x="262790" y="1737963"/>
                    <a:pt x="260188" y="1727556"/>
                  </a:cubicBezTo>
                  <a:cubicBezTo>
                    <a:pt x="260188" y="1722353"/>
                    <a:pt x="254984" y="1727556"/>
                    <a:pt x="254984" y="1730158"/>
                  </a:cubicBezTo>
                  <a:cubicBezTo>
                    <a:pt x="249780" y="1701539"/>
                    <a:pt x="244577" y="1678124"/>
                    <a:pt x="249781" y="1646902"/>
                  </a:cubicBezTo>
                  <a:close/>
                  <a:moveTo>
                    <a:pt x="166521" y="1503806"/>
                  </a:moveTo>
                  <a:cubicBezTo>
                    <a:pt x="174326" y="1522019"/>
                    <a:pt x="179530" y="1566248"/>
                    <a:pt x="169122" y="1576656"/>
                  </a:cubicBezTo>
                  <a:cubicBezTo>
                    <a:pt x="176928" y="1589664"/>
                    <a:pt x="176928" y="1610478"/>
                    <a:pt x="179530" y="1626089"/>
                  </a:cubicBezTo>
                  <a:cubicBezTo>
                    <a:pt x="189937" y="1626088"/>
                    <a:pt x="187336" y="1610478"/>
                    <a:pt x="184734" y="1605274"/>
                  </a:cubicBezTo>
                  <a:cubicBezTo>
                    <a:pt x="195141" y="1618283"/>
                    <a:pt x="192539" y="1597469"/>
                    <a:pt x="202947" y="1602673"/>
                  </a:cubicBezTo>
                  <a:cubicBezTo>
                    <a:pt x="205548" y="1597469"/>
                    <a:pt x="200345" y="1597469"/>
                    <a:pt x="202947" y="1592266"/>
                  </a:cubicBezTo>
                  <a:cubicBezTo>
                    <a:pt x="205548" y="1597469"/>
                    <a:pt x="210752" y="1592266"/>
                    <a:pt x="213354" y="1592266"/>
                  </a:cubicBezTo>
                  <a:cubicBezTo>
                    <a:pt x="213354" y="1597470"/>
                    <a:pt x="218558" y="1602672"/>
                    <a:pt x="218558" y="1597469"/>
                  </a:cubicBezTo>
                  <a:cubicBezTo>
                    <a:pt x="221160" y="1597469"/>
                    <a:pt x="221160" y="1602673"/>
                    <a:pt x="221160" y="1605274"/>
                  </a:cubicBezTo>
                  <a:cubicBezTo>
                    <a:pt x="215956" y="1605274"/>
                    <a:pt x="218558" y="1605274"/>
                    <a:pt x="218558" y="1600071"/>
                  </a:cubicBezTo>
                  <a:cubicBezTo>
                    <a:pt x="197743" y="1602673"/>
                    <a:pt x="210753" y="1628690"/>
                    <a:pt x="197743" y="1639097"/>
                  </a:cubicBezTo>
                  <a:cubicBezTo>
                    <a:pt x="200345" y="1644301"/>
                    <a:pt x="200345" y="1649504"/>
                    <a:pt x="202947" y="1652106"/>
                  </a:cubicBezTo>
                  <a:cubicBezTo>
                    <a:pt x="205549" y="1646902"/>
                    <a:pt x="208151" y="1636495"/>
                    <a:pt x="208151" y="1623487"/>
                  </a:cubicBezTo>
                  <a:cubicBezTo>
                    <a:pt x="210752" y="1623487"/>
                    <a:pt x="210752" y="1626088"/>
                    <a:pt x="210753" y="1628690"/>
                  </a:cubicBezTo>
                  <a:cubicBezTo>
                    <a:pt x="213354" y="1626088"/>
                    <a:pt x="213354" y="1623486"/>
                    <a:pt x="213354" y="1620885"/>
                  </a:cubicBezTo>
                  <a:cubicBezTo>
                    <a:pt x="215956" y="1628690"/>
                    <a:pt x="213354" y="1639097"/>
                    <a:pt x="218558" y="1649504"/>
                  </a:cubicBezTo>
                  <a:cubicBezTo>
                    <a:pt x="218558" y="1649504"/>
                    <a:pt x="223762" y="1649504"/>
                    <a:pt x="226364" y="1652106"/>
                  </a:cubicBezTo>
                  <a:cubicBezTo>
                    <a:pt x="228965" y="1667716"/>
                    <a:pt x="218558" y="1688531"/>
                    <a:pt x="218558" y="1711946"/>
                  </a:cubicBezTo>
                  <a:cubicBezTo>
                    <a:pt x="205548" y="1698937"/>
                    <a:pt x="228966" y="1659911"/>
                    <a:pt x="202947" y="1662513"/>
                  </a:cubicBezTo>
                  <a:cubicBezTo>
                    <a:pt x="195141" y="1662513"/>
                    <a:pt x="200345" y="1672920"/>
                    <a:pt x="195141" y="1675522"/>
                  </a:cubicBezTo>
                  <a:cubicBezTo>
                    <a:pt x="187335" y="1675521"/>
                    <a:pt x="195141" y="1670318"/>
                    <a:pt x="192539" y="1665115"/>
                  </a:cubicBezTo>
                  <a:cubicBezTo>
                    <a:pt x="189937" y="1672920"/>
                    <a:pt x="179530" y="1678123"/>
                    <a:pt x="174326" y="1667717"/>
                  </a:cubicBezTo>
                  <a:cubicBezTo>
                    <a:pt x="166520" y="1670318"/>
                    <a:pt x="171724" y="1688530"/>
                    <a:pt x="176928" y="1693734"/>
                  </a:cubicBezTo>
                  <a:cubicBezTo>
                    <a:pt x="174326" y="1698937"/>
                    <a:pt x="169122" y="1698937"/>
                    <a:pt x="169122" y="1704141"/>
                  </a:cubicBezTo>
                  <a:cubicBezTo>
                    <a:pt x="158714" y="1696336"/>
                    <a:pt x="171724" y="1678123"/>
                    <a:pt x="163918" y="1670318"/>
                  </a:cubicBezTo>
                  <a:cubicBezTo>
                    <a:pt x="153511" y="1672920"/>
                    <a:pt x="150909" y="1670318"/>
                    <a:pt x="143103" y="1667716"/>
                  </a:cubicBezTo>
                  <a:cubicBezTo>
                    <a:pt x="148307" y="1672920"/>
                    <a:pt x="145705" y="1680725"/>
                    <a:pt x="135298" y="1678123"/>
                  </a:cubicBezTo>
                  <a:cubicBezTo>
                    <a:pt x="132696" y="1693734"/>
                    <a:pt x="130094" y="1704140"/>
                    <a:pt x="135298" y="1717149"/>
                  </a:cubicBezTo>
                  <a:cubicBezTo>
                    <a:pt x="122289" y="1717149"/>
                    <a:pt x="132696" y="1706742"/>
                    <a:pt x="124891" y="1706742"/>
                  </a:cubicBezTo>
                  <a:cubicBezTo>
                    <a:pt x="122289" y="1704141"/>
                    <a:pt x="122289" y="1709344"/>
                    <a:pt x="122288" y="1711946"/>
                  </a:cubicBezTo>
                  <a:cubicBezTo>
                    <a:pt x="106677" y="1667717"/>
                    <a:pt x="109279" y="1623487"/>
                    <a:pt x="104075" y="1579257"/>
                  </a:cubicBezTo>
                  <a:cubicBezTo>
                    <a:pt x="98871" y="1581859"/>
                    <a:pt x="93668" y="1571452"/>
                    <a:pt x="91066" y="1579257"/>
                  </a:cubicBezTo>
                  <a:cubicBezTo>
                    <a:pt x="85862" y="1574054"/>
                    <a:pt x="91066" y="1563646"/>
                    <a:pt x="91066" y="1558443"/>
                  </a:cubicBezTo>
                  <a:cubicBezTo>
                    <a:pt x="75455" y="1527222"/>
                    <a:pt x="101473" y="1514213"/>
                    <a:pt x="101473" y="1482993"/>
                  </a:cubicBezTo>
                  <a:cubicBezTo>
                    <a:pt x="106677" y="1482993"/>
                    <a:pt x="106677" y="1475187"/>
                    <a:pt x="106677" y="1469984"/>
                  </a:cubicBezTo>
                  <a:cubicBezTo>
                    <a:pt x="119686" y="1482993"/>
                    <a:pt x="98872" y="1516815"/>
                    <a:pt x="122289" y="1509010"/>
                  </a:cubicBezTo>
                  <a:cubicBezTo>
                    <a:pt x="130094" y="1527222"/>
                    <a:pt x="132696" y="1553240"/>
                    <a:pt x="150909" y="1561045"/>
                  </a:cubicBezTo>
                  <a:cubicBezTo>
                    <a:pt x="148307" y="1566249"/>
                    <a:pt x="148307" y="1563647"/>
                    <a:pt x="143103" y="1563647"/>
                  </a:cubicBezTo>
                  <a:cubicBezTo>
                    <a:pt x="145705" y="1568850"/>
                    <a:pt x="150909" y="1566248"/>
                    <a:pt x="145705" y="1574054"/>
                  </a:cubicBezTo>
                  <a:cubicBezTo>
                    <a:pt x="161317" y="1574054"/>
                    <a:pt x="156113" y="1550638"/>
                    <a:pt x="163918" y="1545434"/>
                  </a:cubicBezTo>
                  <a:cubicBezTo>
                    <a:pt x="156113" y="1542833"/>
                    <a:pt x="163919" y="1514213"/>
                    <a:pt x="166521" y="1503806"/>
                  </a:cubicBezTo>
                  <a:close/>
                  <a:moveTo>
                    <a:pt x="192539" y="1540231"/>
                  </a:moveTo>
                  <a:cubicBezTo>
                    <a:pt x="192539" y="1548036"/>
                    <a:pt x="208150" y="1581859"/>
                    <a:pt x="192539" y="1592266"/>
                  </a:cubicBezTo>
                  <a:cubicBezTo>
                    <a:pt x="192539" y="1584461"/>
                    <a:pt x="197743" y="1571452"/>
                    <a:pt x="187335" y="1574054"/>
                  </a:cubicBezTo>
                  <a:cubicBezTo>
                    <a:pt x="187335" y="1561045"/>
                    <a:pt x="189937" y="1550638"/>
                    <a:pt x="192539" y="1540231"/>
                  </a:cubicBezTo>
                  <a:close/>
                  <a:moveTo>
                    <a:pt x="294013" y="1706742"/>
                  </a:moveTo>
                  <a:cubicBezTo>
                    <a:pt x="294013" y="1722353"/>
                    <a:pt x="294013" y="1727556"/>
                    <a:pt x="294013" y="1743167"/>
                  </a:cubicBezTo>
                  <a:cubicBezTo>
                    <a:pt x="286207" y="1730158"/>
                    <a:pt x="281003" y="1714548"/>
                    <a:pt x="281003" y="1693734"/>
                  </a:cubicBezTo>
                  <a:cubicBezTo>
                    <a:pt x="288809" y="1698938"/>
                    <a:pt x="283605" y="1711946"/>
                    <a:pt x="294013" y="1706742"/>
                  </a:cubicBezTo>
                  <a:close/>
                  <a:moveTo>
                    <a:pt x="408495" y="1896670"/>
                  </a:moveTo>
                  <a:cubicBezTo>
                    <a:pt x="405893" y="1907076"/>
                    <a:pt x="395486" y="1891466"/>
                    <a:pt x="395486" y="1899271"/>
                  </a:cubicBezTo>
                  <a:cubicBezTo>
                    <a:pt x="392884" y="1894068"/>
                    <a:pt x="392884" y="1883661"/>
                    <a:pt x="390282" y="1875856"/>
                  </a:cubicBezTo>
                  <a:cubicBezTo>
                    <a:pt x="400690" y="1878458"/>
                    <a:pt x="395486" y="1896670"/>
                    <a:pt x="408495" y="1896670"/>
                  </a:cubicBezTo>
                  <a:close/>
                  <a:moveTo>
                    <a:pt x="664130" y="2319127"/>
                  </a:moveTo>
                  <a:cubicBezTo>
                    <a:pt x="661528" y="2316851"/>
                    <a:pt x="658276" y="2315550"/>
                    <a:pt x="655674" y="2312948"/>
                  </a:cubicBezTo>
                  <a:cubicBezTo>
                    <a:pt x="655674" y="2323355"/>
                    <a:pt x="660878" y="2325957"/>
                    <a:pt x="668683" y="2331161"/>
                  </a:cubicBezTo>
                  <a:cubicBezTo>
                    <a:pt x="668683" y="2324656"/>
                    <a:pt x="666732" y="2321404"/>
                    <a:pt x="664130" y="2319127"/>
                  </a:cubicBezTo>
                  <a:close/>
                  <a:moveTo>
                    <a:pt x="437116" y="1904475"/>
                  </a:moveTo>
                  <a:cubicBezTo>
                    <a:pt x="434514" y="1917484"/>
                    <a:pt x="431912" y="1933094"/>
                    <a:pt x="447524" y="1935696"/>
                  </a:cubicBezTo>
                  <a:cubicBezTo>
                    <a:pt x="444922" y="1925289"/>
                    <a:pt x="442320" y="1912280"/>
                    <a:pt x="437116" y="1904475"/>
                  </a:cubicBezTo>
                  <a:close/>
                  <a:moveTo>
                    <a:pt x="658276" y="2263515"/>
                  </a:moveTo>
                  <a:cubicBezTo>
                    <a:pt x="655674" y="2260914"/>
                    <a:pt x="655674" y="2255710"/>
                    <a:pt x="650470" y="2255710"/>
                  </a:cubicBezTo>
                  <a:cubicBezTo>
                    <a:pt x="645266" y="2258312"/>
                    <a:pt x="655674" y="2271321"/>
                    <a:pt x="658276" y="2263515"/>
                  </a:cubicBezTo>
                  <a:close/>
                  <a:moveTo>
                    <a:pt x="421505" y="1803007"/>
                  </a:moveTo>
                  <a:cubicBezTo>
                    <a:pt x="416301" y="1808210"/>
                    <a:pt x="421505" y="1816016"/>
                    <a:pt x="429311" y="1818617"/>
                  </a:cubicBezTo>
                  <a:cubicBezTo>
                    <a:pt x="429311" y="1808210"/>
                    <a:pt x="426709" y="1803007"/>
                    <a:pt x="421505" y="1803007"/>
                  </a:cubicBezTo>
                  <a:close/>
                  <a:moveTo>
                    <a:pt x="813413" y="2453117"/>
                  </a:moveTo>
                  <a:cubicBezTo>
                    <a:pt x="815689" y="2454743"/>
                    <a:pt x="816990" y="2457345"/>
                    <a:pt x="816990" y="2461248"/>
                  </a:cubicBezTo>
                  <a:cubicBezTo>
                    <a:pt x="811787" y="2458646"/>
                    <a:pt x="803981" y="2458646"/>
                    <a:pt x="803981" y="2450841"/>
                  </a:cubicBezTo>
                  <a:cubicBezTo>
                    <a:pt x="807884" y="2450841"/>
                    <a:pt x="811136" y="2451491"/>
                    <a:pt x="813413" y="2453117"/>
                  </a:cubicBezTo>
                  <a:close/>
                  <a:moveTo>
                    <a:pt x="362648" y="1680966"/>
                  </a:moveTo>
                  <a:lnTo>
                    <a:pt x="361661" y="1688530"/>
                  </a:lnTo>
                  <a:cubicBezTo>
                    <a:pt x="356458" y="1685929"/>
                    <a:pt x="356457" y="1680725"/>
                    <a:pt x="356457" y="1691132"/>
                  </a:cubicBezTo>
                  <a:cubicBezTo>
                    <a:pt x="343448" y="1688530"/>
                    <a:pt x="346050" y="1667716"/>
                    <a:pt x="335643" y="1659911"/>
                  </a:cubicBezTo>
                  <a:lnTo>
                    <a:pt x="336495" y="1655137"/>
                  </a:lnTo>
                  <a:close/>
                  <a:moveTo>
                    <a:pt x="830000" y="2450841"/>
                  </a:moveTo>
                  <a:cubicBezTo>
                    <a:pt x="824796" y="2461248"/>
                    <a:pt x="819592" y="2448239"/>
                    <a:pt x="816991" y="2445637"/>
                  </a:cubicBezTo>
                  <a:cubicBezTo>
                    <a:pt x="814389" y="2437832"/>
                    <a:pt x="827398" y="2450841"/>
                    <a:pt x="830000" y="2450841"/>
                  </a:cubicBezTo>
                  <a:close/>
                  <a:moveTo>
                    <a:pt x="738934" y="2292135"/>
                  </a:moveTo>
                  <a:cubicBezTo>
                    <a:pt x="731128" y="2276524"/>
                    <a:pt x="710313" y="2286931"/>
                    <a:pt x="707712" y="2266117"/>
                  </a:cubicBezTo>
                  <a:cubicBezTo>
                    <a:pt x="702508" y="2263516"/>
                    <a:pt x="699906" y="2260914"/>
                    <a:pt x="692100" y="2263515"/>
                  </a:cubicBezTo>
                  <a:cubicBezTo>
                    <a:pt x="692100" y="2279126"/>
                    <a:pt x="681693" y="2266117"/>
                    <a:pt x="671285" y="2271321"/>
                  </a:cubicBezTo>
                  <a:cubicBezTo>
                    <a:pt x="668683" y="2307745"/>
                    <a:pt x="710313" y="2292134"/>
                    <a:pt x="723323" y="2307745"/>
                  </a:cubicBezTo>
                  <a:cubicBezTo>
                    <a:pt x="731129" y="2305143"/>
                    <a:pt x="731129" y="2294736"/>
                    <a:pt x="738934" y="2292135"/>
                  </a:cubicBezTo>
                  <a:close/>
                  <a:moveTo>
                    <a:pt x="753570" y="2308070"/>
                  </a:moveTo>
                  <a:cubicBezTo>
                    <a:pt x="751944" y="2305793"/>
                    <a:pt x="749342" y="2303842"/>
                    <a:pt x="746740" y="2302541"/>
                  </a:cubicBezTo>
                  <a:cubicBezTo>
                    <a:pt x="744138" y="2310347"/>
                    <a:pt x="749342" y="2315550"/>
                    <a:pt x="754546" y="2315550"/>
                  </a:cubicBezTo>
                  <a:cubicBezTo>
                    <a:pt x="755846" y="2312949"/>
                    <a:pt x="755196" y="2310347"/>
                    <a:pt x="753570" y="2308070"/>
                  </a:cubicBezTo>
                  <a:close/>
                  <a:moveTo>
                    <a:pt x="879436" y="2458646"/>
                  </a:moveTo>
                  <a:cubicBezTo>
                    <a:pt x="863824" y="2479460"/>
                    <a:pt x="840408" y="2435230"/>
                    <a:pt x="827398" y="2440434"/>
                  </a:cubicBezTo>
                  <a:cubicBezTo>
                    <a:pt x="824796" y="2435230"/>
                    <a:pt x="824796" y="2427425"/>
                    <a:pt x="819593" y="2424823"/>
                  </a:cubicBezTo>
                  <a:cubicBezTo>
                    <a:pt x="816991" y="2424823"/>
                    <a:pt x="816991" y="2430027"/>
                    <a:pt x="814389" y="2432629"/>
                  </a:cubicBezTo>
                  <a:cubicBezTo>
                    <a:pt x="803981" y="2432628"/>
                    <a:pt x="803981" y="2414416"/>
                    <a:pt x="793574" y="2422222"/>
                  </a:cubicBezTo>
                  <a:cubicBezTo>
                    <a:pt x="788370" y="2417018"/>
                    <a:pt x="783166" y="2411814"/>
                    <a:pt x="780564" y="2404009"/>
                  </a:cubicBezTo>
                  <a:cubicBezTo>
                    <a:pt x="785768" y="2404009"/>
                    <a:pt x="793574" y="2404009"/>
                    <a:pt x="793574" y="2396205"/>
                  </a:cubicBezTo>
                  <a:cubicBezTo>
                    <a:pt x="809185" y="2401407"/>
                    <a:pt x="814389" y="2419620"/>
                    <a:pt x="827398" y="2430027"/>
                  </a:cubicBezTo>
                  <a:cubicBezTo>
                    <a:pt x="835204" y="2430027"/>
                    <a:pt x="837806" y="2424823"/>
                    <a:pt x="845611" y="2427425"/>
                  </a:cubicBezTo>
                  <a:cubicBezTo>
                    <a:pt x="848213" y="2445637"/>
                    <a:pt x="866426" y="2448239"/>
                    <a:pt x="879436" y="2458646"/>
                  </a:cubicBezTo>
                  <a:close/>
                  <a:moveTo>
                    <a:pt x="863174" y="2414416"/>
                  </a:moveTo>
                  <a:cubicBezTo>
                    <a:pt x="866426" y="2417018"/>
                    <a:pt x="869028" y="2420921"/>
                    <a:pt x="869028" y="2424823"/>
                  </a:cubicBezTo>
                  <a:cubicBezTo>
                    <a:pt x="861223" y="2422222"/>
                    <a:pt x="858621" y="2417018"/>
                    <a:pt x="853417" y="2411814"/>
                  </a:cubicBezTo>
                  <a:cubicBezTo>
                    <a:pt x="856019" y="2410514"/>
                    <a:pt x="859922" y="2411815"/>
                    <a:pt x="863174" y="2414416"/>
                  </a:cubicBezTo>
                  <a:close/>
                  <a:moveTo>
                    <a:pt x="1303542" y="3020622"/>
                  </a:moveTo>
                  <a:cubicBezTo>
                    <a:pt x="1303542" y="3023224"/>
                    <a:pt x="1290533" y="3018021"/>
                    <a:pt x="1290533" y="3012817"/>
                  </a:cubicBezTo>
                  <a:cubicBezTo>
                    <a:pt x="1298339" y="3010215"/>
                    <a:pt x="1300941" y="3015419"/>
                    <a:pt x="1303542" y="3020622"/>
                  </a:cubicBezTo>
                  <a:close/>
                  <a:moveTo>
                    <a:pt x="1077179" y="2586131"/>
                  </a:moveTo>
                  <a:cubicBezTo>
                    <a:pt x="1071975" y="2593936"/>
                    <a:pt x="1064169" y="2578326"/>
                    <a:pt x="1064169" y="2593937"/>
                  </a:cubicBezTo>
                  <a:cubicBezTo>
                    <a:pt x="1051160" y="2596538"/>
                    <a:pt x="1051160" y="2583529"/>
                    <a:pt x="1045956" y="2578326"/>
                  </a:cubicBezTo>
                  <a:cubicBezTo>
                    <a:pt x="1043354" y="2578326"/>
                    <a:pt x="1043354" y="2583529"/>
                    <a:pt x="1038151" y="2580928"/>
                  </a:cubicBezTo>
                  <a:cubicBezTo>
                    <a:pt x="1038150" y="2567919"/>
                    <a:pt x="1019937" y="2570521"/>
                    <a:pt x="1019937" y="2557512"/>
                  </a:cubicBezTo>
                  <a:cubicBezTo>
                    <a:pt x="1030345" y="2549707"/>
                    <a:pt x="1043354" y="2552309"/>
                    <a:pt x="1053762" y="2557512"/>
                  </a:cubicBezTo>
                  <a:cubicBezTo>
                    <a:pt x="1053762" y="2575724"/>
                    <a:pt x="1069373" y="2578326"/>
                    <a:pt x="1077179" y="2586131"/>
                  </a:cubicBezTo>
                  <a:close/>
                  <a:moveTo>
                    <a:pt x="970502" y="2401407"/>
                  </a:moveTo>
                  <a:cubicBezTo>
                    <a:pt x="957492" y="2393603"/>
                    <a:pt x="944483" y="2377992"/>
                    <a:pt x="928871" y="2364983"/>
                  </a:cubicBezTo>
                  <a:cubicBezTo>
                    <a:pt x="926269" y="2385797"/>
                    <a:pt x="957492" y="2398806"/>
                    <a:pt x="970502" y="2401407"/>
                  </a:cubicBezTo>
                  <a:close/>
                  <a:moveTo>
                    <a:pt x="1113320" y="2637150"/>
                  </a:moveTo>
                  <a:cubicBezTo>
                    <a:pt x="1115069" y="2639305"/>
                    <a:pt x="1116207" y="2642069"/>
                    <a:pt x="1116207" y="2645972"/>
                  </a:cubicBezTo>
                  <a:cubicBezTo>
                    <a:pt x="1097994" y="2645972"/>
                    <a:pt x="1092790" y="2635564"/>
                    <a:pt x="1087586" y="2622556"/>
                  </a:cubicBezTo>
                  <a:cubicBezTo>
                    <a:pt x="1092790" y="2622555"/>
                    <a:pt x="1095392" y="2622556"/>
                    <a:pt x="1095392" y="2619954"/>
                  </a:cubicBezTo>
                  <a:cubicBezTo>
                    <a:pt x="1097343" y="2629711"/>
                    <a:pt x="1108076" y="2630686"/>
                    <a:pt x="1113320" y="2637150"/>
                  </a:cubicBezTo>
                  <a:close/>
                  <a:moveTo>
                    <a:pt x="1121411" y="2596538"/>
                  </a:moveTo>
                  <a:cubicBezTo>
                    <a:pt x="1124013" y="2601742"/>
                    <a:pt x="1116207" y="2604343"/>
                    <a:pt x="1121411" y="2604343"/>
                  </a:cubicBezTo>
                  <a:cubicBezTo>
                    <a:pt x="1111003" y="2609547"/>
                    <a:pt x="1111003" y="2599140"/>
                    <a:pt x="1103198" y="2596538"/>
                  </a:cubicBezTo>
                  <a:cubicBezTo>
                    <a:pt x="1108401" y="2588733"/>
                    <a:pt x="1113605" y="2599140"/>
                    <a:pt x="1121411" y="2596538"/>
                  </a:cubicBezTo>
                  <a:close/>
                  <a:moveTo>
                    <a:pt x="1084984" y="2497672"/>
                  </a:moveTo>
                  <a:cubicBezTo>
                    <a:pt x="1084984" y="2492468"/>
                    <a:pt x="1082383" y="2489867"/>
                    <a:pt x="1077179" y="2489867"/>
                  </a:cubicBezTo>
                  <a:cubicBezTo>
                    <a:pt x="1074577" y="2497672"/>
                    <a:pt x="1082382" y="2500274"/>
                    <a:pt x="1084984" y="2497672"/>
                  </a:cubicBezTo>
                  <a:close/>
                  <a:moveTo>
                    <a:pt x="1186457" y="2669387"/>
                  </a:moveTo>
                  <a:cubicBezTo>
                    <a:pt x="1183856" y="2679794"/>
                    <a:pt x="1170846" y="2664184"/>
                    <a:pt x="1165643" y="2664184"/>
                  </a:cubicBezTo>
                  <a:cubicBezTo>
                    <a:pt x="1170846" y="2658980"/>
                    <a:pt x="1181254" y="2666785"/>
                    <a:pt x="1186457" y="2669387"/>
                  </a:cubicBezTo>
                  <a:close/>
                  <a:moveTo>
                    <a:pt x="1204671" y="2690201"/>
                  </a:moveTo>
                  <a:cubicBezTo>
                    <a:pt x="1207273" y="2695405"/>
                    <a:pt x="1194263" y="2703209"/>
                    <a:pt x="1204671" y="2708413"/>
                  </a:cubicBezTo>
                  <a:cubicBezTo>
                    <a:pt x="1194263" y="2713617"/>
                    <a:pt x="1194263" y="2698006"/>
                    <a:pt x="1196865" y="2690201"/>
                  </a:cubicBezTo>
                  <a:cubicBezTo>
                    <a:pt x="1199467" y="2690201"/>
                    <a:pt x="1202069" y="2690201"/>
                    <a:pt x="1204671" y="2690201"/>
                  </a:cubicBezTo>
                  <a:close/>
                  <a:moveTo>
                    <a:pt x="1173448" y="2557512"/>
                  </a:moveTo>
                  <a:cubicBezTo>
                    <a:pt x="1163041" y="2557512"/>
                    <a:pt x="1155235" y="2544503"/>
                    <a:pt x="1147429" y="2547105"/>
                  </a:cubicBezTo>
                  <a:cubicBezTo>
                    <a:pt x="1152633" y="2554910"/>
                    <a:pt x="1165642" y="2562716"/>
                    <a:pt x="1173448" y="2557512"/>
                  </a:cubicBezTo>
                  <a:close/>
                  <a:moveTo>
                    <a:pt x="1185807" y="2563691"/>
                  </a:moveTo>
                  <a:cubicBezTo>
                    <a:pt x="1183856" y="2562716"/>
                    <a:pt x="1181254" y="2562716"/>
                    <a:pt x="1178652" y="2562716"/>
                  </a:cubicBezTo>
                  <a:cubicBezTo>
                    <a:pt x="1176050" y="2570521"/>
                    <a:pt x="1183856" y="2567919"/>
                    <a:pt x="1189059" y="2570521"/>
                  </a:cubicBezTo>
                  <a:cubicBezTo>
                    <a:pt x="1189059" y="2566618"/>
                    <a:pt x="1187759" y="2564667"/>
                    <a:pt x="1185807" y="2563691"/>
                  </a:cubicBezTo>
                  <a:close/>
                  <a:moveTo>
                    <a:pt x="1420627" y="2937367"/>
                  </a:moveTo>
                  <a:cubicBezTo>
                    <a:pt x="1412821" y="2950376"/>
                    <a:pt x="1402414" y="2934765"/>
                    <a:pt x="1392006" y="2939969"/>
                  </a:cubicBezTo>
                  <a:cubicBezTo>
                    <a:pt x="1394608" y="2929561"/>
                    <a:pt x="1384201" y="2934765"/>
                    <a:pt x="1384200" y="2926959"/>
                  </a:cubicBezTo>
                  <a:cubicBezTo>
                    <a:pt x="1392006" y="2934765"/>
                    <a:pt x="1412821" y="2929562"/>
                    <a:pt x="1420627" y="2937367"/>
                  </a:cubicBezTo>
                  <a:close/>
                  <a:moveTo>
                    <a:pt x="1373793" y="2750041"/>
                  </a:moveTo>
                  <a:cubicBezTo>
                    <a:pt x="1363385" y="2750041"/>
                    <a:pt x="1345172" y="2739634"/>
                    <a:pt x="1329561" y="2750041"/>
                  </a:cubicBezTo>
                  <a:cubicBezTo>
                    <a:pt x="1332163" y="2729227"/>
                    <a:pt x="1368589" y="2739634"/>
                    <a:pt x="1373793" y="2750041"/>
                  </a:cubicBezTo>
                  <a:close/>
                  <a:moveTo>
                    <a:pt x="1290533" y="2596538"/>
                  </a:moveTo>
                  <a:cubicBezTo>
                    <a:pt x="1285329" y="2599140"/>
                    <a:pt x="1274922" y="2596538"/>
                    <a:pt x="1272320" y="2586131"/>
                  </a:cubicBezTo>
                  <a:cubicBezTo>
                    <a:pt x="1285329" y="2583529"/>
                    <a:pt x="1280126" y="2596538"/>
                    <a:pt x="1290533" y="2596538"/>
                  </a:cubicBezTo>
                  <a:close/>
                  <a:moveTo>
                    <a:pt x="1420627" y="2747439"/>
                  </a:moveTo>
                  <a:cubicBezTo>
                    <a:pt x="1415423" y="2755245"/>
                    <a:pt x="1405015" y="2750041"/>
                    <a:pt x="1405016" y="2744838"/>
                  </a:cubicBezTo>
                  <a:cubicBezTo>
                    <a:pt x="1410219" y="2734431"/>
                    <a:pt x="1415423" y="2744838"/>
                    <a:pt x="1420627" y="2747439"/>
                  </a:cubicBezTo>
                  <a:close/>
                  <a:moveTo>
                    <a:pt x="1345172" y="2614750"/>
                  </a:moveTo>
                  <a:cubicBezTo>
                    <a:pt x="1324357" y="2619954"/>
                    <a:pt x="1311348" y="2609547"/>
                    <a:pt x="1290533" y="2606945"/>
                  </a:cubicBezTo>
                  <a:cubicBezTo>
                    <a:pt x="1306144" y="2601742"/>
                    <a:pt x="1326959" y="2614750"/>
                    <a:pt x="1345172" y="2614750"/>
                  </a:cubicBezTo>
                  <a:close/>
                  <a:moveTo>
                    <a:pt x="1615768" y="2947774"/>
                  </a:moveTo>
                  <a:cubicBezTo>
                    <a:pt x="1610564" y="2955579"/>
                    <a:pt x="1607962" y="2950375"/>
                    <a:pt x="1597555" y="2950376"/>
                  </a:cubicBezTo>
                  <a:cubicBezTo>
                    <a:pt x="1600157" y="2945172"/>
                    <a:pt x="1613166" y="2945172"/>
                    <a:pt x="1615768" y="2947774"/>
                  </a:cubicBezTo>
                  <a:close/>
                  <a:moveTo>
                    <a:pt x="1553323" y="2781262"/>
                  </a:moveTo>
                  <a:cubicBezTo>
                    <a:pt x="1545517" y="2786466"/>
                    <a:pt x="1540313" y="2776059"/>
                    <a:pt x="1532507" y="2773457"/>
                  </a:cubicBezTo>
                  <a:cubicBezTo>
                    <a:pt x="1537711" y="2765651"/>
                    <a:pt x="1553322" y="2770855"/>
                    <a:pt x="1553323" y="2781262"/>
                  </a:cubicBezTo>
                  <a:close/>
                  <a:moveTo>
                    <a:pt x="1576740" y="2687600"/>
                  </a:moveTo>
                  <a:cubicBezTo>
                    <a:pt x="1568934" y="2698006"/>
                    <a:pt x="1553323" y="2682396"/>
                    <a:pt x="1542915" y="2682396"/>
                  </a:cubicBezTo>
                  <a:cubicBezTo>
                    <a:pt x="1540313" y="2679794"/>
                    <a:pt x="1568934" y="2682396"/>
                    <a:pt x="1576740" y="2687600"/>
                  </a:cubicBezTo>
                  <a:close/>
                  <a:moveTo>
                    <a:pt x="1250448" y="2047815"/>
                  </a:moveTo>
                  <a:cubicBezTo>
                    <a:pt x="1248252" y="2042205"/>
                    <a:pt x="1236544" y="2041717"/>
                    <a:pt x="1230690" y="2039765"/>
                  </a:cubicBezTo>
                  <a:cubicBezTo>
                    <a:pt x="1233292" y="2047571"/>
                    <a:pt x="1241097" y="2052774"/>
                    <a:pt x="1248903" y="2055376"/>
                  </a:cubicBezTo>
                  <a:cubicBezTo>
                    <a:pt x="1250854" y="2052124"/>
                    <a:pt x="1251179" y="2049685"/>
                    <a:pt x="1250448" y="2047815"/>
                  </a:cubicBezTo>
                  <a:close/>
                  <a:moveTo>
                    <a:pt x="1274271" y="2057002"/>
                  </a:moveTo>
                  <a:cubicBezTo>
                    <a:pt x="1272320" y="2054726"/>
                    <a:pt x="1269718" y="2054075"/>
                    <a:pt x="1267116" y="2057978"/>
                  </a:cubicBezTo>
                  <a:cubicBezTo>
                    <a:pt x="1272320" y="2057978"/>
                    <a:pt x="1272320" y="2065783"/>
                    <a:pt x="1277523" y="2065783"/>
                  </a:cubicBezTo>
                  <a:cubicBezTo>
                    <a:pt x="1277523" y="2063181"/>
                    <a:pt x="1276222" y="2059279"/>
                    <a:pt x="1274271" y="2057002"/>
                  </a:cubicBezTo>
                  <a:close/>
                  <a:moveTo>
                    <a:pt x="1263864" y="2036188"/>
                  </a:moveTo>
                  <a:cubicBezTo>
                    <a:pt x="1261912" y="2034562"/>
                    <a:pt x="1259310" y="2034562"/>
                    <a:pt x="1256709" y="2037164"/>
                  </a:cubicBezTo>
                  <a:cubicBezTo>
                    <a:pt x="1256708" y="2042367"/>
                    <a:pt x="1261912" y="2044969"/>
                    <a:pt x="1267116" y="2044969"/>
                  </a:cubicBezTo>
                  <a:cubicBezTo>
                    <a:pt x="1267116" y="2041066"/>
                    <a:pt x="1265815" y="2037814"/>
                    <a:pt x="1263864" y="2036188"/>
                  </a:cubicBezTo>
                  <a:close/>
                  <a:moveTo>
                    <a:pt x="1660000" y="2703210"/>
                  </a:moveTo>
                  <a:cubicBezTo>
                    <a:pt x="1654796" y="2705811"/>
                    <a:pt x="1646991" y="2708413"/>
                    <a:pt x="1639185" y="2708413"/>
                  </a:cubicBezTo>
                  <a:cubicBezTo>
                    <a:pt x="1636583" y="2705812"/>
                    <a:pt x="1636583" y="2700608"/>
                    <a:pt x="1639185" y="2698006"/>
                  </a:cubicBezTo>
                  <a:cubicBezTo>
                    <a:pt x="1646990" y="2698007"/>
                    <a:pt x="1649593" y="2705811"/>
                    <a:pt x="1660000" y="2703210"/>
                  </a:cubicBezTo>
                  <a:close/>
                  <a:moveTo>
                    <a:pt x="1831724" y="2968587"/>
                  </a:moveTo>
                  <a:cubicBezTo>
                    <a:pt x="1818715" y="2973791"/>
                    <a:pt x="1803103" y="2978994"/>
                    <a:pt x="1792696" y="2968588"/>
                  </a:cubicBezTo>
                  <a:cubicBezTo>
                    <a:pt x="1808307" y="2960783"/>
                    <a:pt x="1821316" y="2960782"/>
                    <a:pt x="1831724" y="2968587"/>
                  </a:cubicBezTo>
                  <a:close/>
                  <a:moveTo>
                    <a:pt x="1610564" y="2588733"/>
                  </a:moveTo>
                  <a:cubicBezTo>
                    <a:pt x="1607962" y="2599140"/>
                    <a:pt x="1597555" y="2593937"/>
                    <a:pt x="1589749" y="2591335"/>
                  </a:cubicBezTo>
                  <a:cubicBezTo>
                    <a:pt x="1592351" y="2586131"/>
                    <a:pt x="1605360" y="2591335"/>
                    <a:pt x="1610564" y="2588733"/>
                  </a:cubicBezTo>
                  <a:close/>
                  <a:moveTo>
                    <a:pt x="1587147" y="2534096"/>
                  </a:moveTo>
                  <a:cubicBezTo>
                    <a:pt x="1579342" y="2536698"/>
                    <a:pt x="1576740" y="2534097"/>
                    <a:pt x="1568934" y="2539300"/>
                  </a:cubicBezTo>
                  <a:cubicBezTo>
                    <a:pt x="1568934" y="2528893"/>
                    <a:pt x="1581944" y="2531495"/>
                    <a:pt x="1587147" y="2534096"/>
                  </a:cubicBezTo>
                  <a:close/>
                  <a:moveTo>
                    <a:pt x="1600157" y="2541902"/>
                  </a:moveTo>
                  <a:cubicBezTo>
                    <a:pt x="1592351" y="2560114"/>
                    <a:pt x="1566332" y="2541902"/>
                    <a:pt x="1553323" y="2547105"/>
                  </a:cubicBezTo>
                  <a:cubicBezTo>
                    <a:pt x="1563730" y="2534096"/>
                    <a:pt x="1581944" y="2547105"/>
                    <a:pt x="1600157" y="2541902"/>
                  </a:cubicBezTo>
                  <a:close/>
                  <a:moveTo>
                    <a:pt x="1873354" y="2963384"/>
                  </a:moveTo>
                  <a:cubicBezTo>
                    <a:pt x="1873354" y="2965986"/>
                    <a:pt x="1875956" y="2968587"/>
                    <a:pt x="1875956" y="2971190"/>
                  </a:cubicBezTo>
                  <a:cubicBezTo>
                    <a:pt x="1868150" y="2976393"/>
                    <a:pt x="1860345" y="2973791"/>
                    <a:pt x="1860345" y="2965986"/>
                  </a:cubicBezTo>
                  <a:cubicBezTo>
                    <a:pt x="1862947" y="2960782"/>
                    <a:pt x="1868150" y="2963384"/>
                    <a:pt x="1873354" y="2963384"/>
                  </a:cubicBezTo>
                  <a:close/>
                  <a:moveTo>
                    <a:pt x="1670407" y="2573123"/>
                  </a:moveTo>
                  <a:cubicBezTo>
                    <a:pt x="1667806" y="2583529"/>
                    <a:pt x="1652194" y="2583530"/>
                    <a:pt x="1646990" y="2583530"/>
                  </a:cubicBezTo>
                  <a:cubicBezTo>
                    <a:pt x="1646990" y="2578326"/>
                    <a:pt x="1639185" y="2575724"/>
                    <a:pt x="1639185" y="2565317"/>
                  </a:cubicBezTo>
                  <a:cubicBezTo>
                    <a:pt x="1652194" y="2565317"/>
                    <a:pt x="1662602" y="2567919"/>
                    <a:pt x="1670407" y="2573123"/>
                  </a:cubicBezTo>
                  <a:close/>
                  <a:moveTo>
                    <a:pt x="1927994" y="2986799"/>
                  </a:moveTo>
                  <a:cubicBezTo>
                    <a:pt x="1930596" y="2992003"/>
                    <a:pt x="1920188" y="2989401"/>
                    <a:pt x="1917586" y="2989401"/>
                  </a:cubicBezTo>
                  <a:cubicBezTo>
                    <a:pt x="1914984" y="2997206"/>
                    <a:pt x="1925392" y="2999808"/>
                    <a:pt x="1920188" y="3002410"/>
                  </a:cubicBezTo>
                  <a:cubicBezTo>
                    <a:pt x="1901975" y="2994605"/>
                    <a:pt x="1878558" y="3002410"/>
                    <a:pt x="1857743" y="2994605"/>
                  </a:cubicBezTo>
                  <a:cubicBezTo>
                    <a:pt x="1873354" y="2986800"/>
                    <a:pt x="1894169" y="2994604"/>
                    <a:pt x="1912382" y="2984197"/>
                  </a:cubicBezTo>
                  <a:cubicBezTo>
                    <a:pt x="1907179" y="2981596"/>
                    <a:pt x="1896771" y="2981596"/>
                    <a:pt x="1888965" y="2981596"/>
                  </a:cubicBezTo>
                  <a:cubicBezTo>
                    <a:pt x="1888965" y="2973791"/>
                    <a:pt x="1886364" y="2968588"/>
                    <a:pt x="1881160" y="2963384"/>
                  </a:cubicBezTo>
                  <a:cubicBezTo>
                    <a:pt x="1896771" y="2963384"/>
                    <a:pt x="1901975" y="2973791"/>
                    <a:pt x="1914984" y="2965986"/>
                  </a:cubicBezTo>
                  <a:cubicBezTo>
                    <a:pt x="1925392" y="2971189"/>
                    <a:pt x="1920188" y="2986800"/>
                    <a:pt x="1927994" y="2986799"/>
                  </a:cubicBezTo>
                  <a:close/>
                  <a:moveTo>
                    <a:pt x="1618370" y="2393603"/>
                  </a:moveTo>
                  <a:cubicBezTo>
                    <a:pt x="1610564" y="2391001"/>
                    <a:pt x="1607962" y="2396204"/>
                    <a:pt x="1597555" y="2393603"/>
                  </a:cubicBezTo>
                  <a:cubicBezTo>
                    <a:pt x="1597555" y="2406611"/>
                    <a:pt x="1623574" y="2404009"/>
                    <a:pt x="1618370" y="2393603"/>
                  </a:cubicBezTo>
                  <a:close/>
                  <a:moveTo>
                    <a:pt x="1852539" y="2724024"/>
                  </a:moveTo>
                  <a:cubicBezTo>
                    <a:pt x="1857743" y="2729227"/>
                    <a:pt x="1847335" y="2737032"/>
                    <a:pt x="1836928" y="2734430"/>
                  </a:cubicBezTo>
                  <a:cubicBezTo>
                    <a:pt x="1836928" y="2724024"/>
                    <a:pt x="1849937" y="2729227"/>
                    <a:pt x="1852539" y="2724024"/>
                  </a:cubicBezTo>
                  <a:close/>
                  <a:moveTo>
                    <a:pt x="1605360" y="2286931"/>
                  </a:moveTo>
                  <a:cubicBezTo>
                    <a:pt x="1600157" y="2273922"/>
                    <a:pt x="1571536" y="2279126"/>
                    <a:pt x="1563730" y="2286931"/>
                  </a:cubicBezTo>
                  <a:cubicBezTo>
                    <a:pt x="1574138" y="2294736"/>
                    <a:pt x="1589749" y="2294736"/>
                    <a:pt x="1605360" y="2286931"/>
                  </a:cubicBezTo>
                  <a:close/>
                  <a:moveTo>
                    <a:pt x="2019060" y="2986799"/>
                  </a:moveTo>
                  <a:cubicBezTo>
                    <a:pt x="2021661" y="2994604"/>
                    <a:pt x="2003448" y="2994605"/>
                    <a:pt x="2006050" y="2986800"/>
                  </a:cubicBezTo>
                  <a:cubicBezTo>
                    <a:pt x="2013856" y="2989401"/>
                    <a:pt x="2011254" y="2989401"/>
                    <a:pt x="2019060" y="2986799"/>
                  </a:cubicBezTo>
                  <a:close/>
                  <a:moveTo>
                    <a:pt x="1735454" y="2479460"/>
                  </a:moveTo>
                  <a:cubicBezTo>
                    <a:pt x="1730251" y="2497672"/>
                    <a:pt x="1704232" y="2476858"/>
                    <a:pt x="1699028" y="2497672"/>
                  </a:cubicBezTo>
                  <a:cubicBezTo>
                    <a:pt x="1680815" y="2497672"/>
                    <a:pt x="1670408" y="2492468"/>
                    <a:pt x="1652194" y="2495070"/>
                  </a:cubicBezTo>
                  <a:cubicBezTo>
                    <a:pt x="1654796" y="2487265"/>
                    <a:pt x="1660000" y="2482062"/>
                    <a:pt x="1654796" y="2474257"/>
                  </a:cubicBezTo>
                  <a:cubicBezTo>
                    <a:pt x="1678213" y="2482062"/>
                    <a:pt x="1704232" y="2484663"/>
                    <a:pt x="1735454" y="2479460"/>
                  </a:cubicBezTo>
                  <a:close/>
                  <a:moveTo>
                    <a:pt x="1660000" y="2338966"/>
                  </a:moveTo>
                  <a:cubicBezTo>
                    <a:pt x="1657398" y="2344169"/>
                    <a:pt x="1662602" y="2344169"/>
                    <a:pt x="1660000" y="2351974"/>
                  </a:cubicBezTo>
                  <a:cubicBezTo>
                    <a:pt x="1652194" y="2351975"/>
                    <a:pt x="1646990" y="2354576"/>
                    <a:pt x="1649592" y="2362382"/>
                  </a:cubicBezTo>
                  <a:cubicBezTo>
                    <a:pt x="1641787" y="2349373"/>
                    <a:pt x="1613166" y="2359780"/>
                    <a:pt x="1610564" y="2341568"/>
                  </a:cubicBezTo>
                  <a:cubicBezTo>
                    <a:pt x="1633981" y="2344169"/>
                    <a:pt x="1641787" y="2328559"/>
                    <a:pt x="1660000" y="2338966"/>
                  </a:cubicBezTo>
                  <a:close/>
                  <a:moveTo>
                    <a:pt x="1555925" y="2151640"/>
                  </a:moveTo>
                  <a:cubicBezTo>
                    <a:pt x="1553323" y="2156844"/>
                    <a:pt x="1542915" y="2149038"/>
                    <a:pt x="1542915" y="2143835"/>
                  </a:cubicBezTo>
                  <a:cubicBezTo>
                    <a:pt x="1548119" y="2143835"/>
                    <a:pt x="1553323" y="2146437"/>
                    <a:pt x="1555925" y="2151640"/>
                  </a:cubicBezTo>
                  <a:close/>
                  <a:moveTo>
                    <a:pt x="1722445" y="2364983"/>
                  </a:moveTo>
                  <a:cubicBezTo>
                    <a:pt x="1712037" y="2372788"/>
                    <a:pt x="1699028" y="2372789"/>
                    <a:pt x="1686019" y="2372788"/>
                  </a:cubicBezTo>
                  <a:cubicBezTo>
                    <a:pt x="1693824" y="2362382"/>
                    <a:pt x="1712037" y="2362381"/>
                    <a:pt x="1722445" y="2364983"/>
                  </a:cubicBezTo>
                  <a:close/>
                  <a:moveTo>
                    <a:pt x="1688621" y="2279126"/>
                  </a:moveTo>
                  <a:cubicBezTo>
                    <a:pt x="1680815" y="2289533"/>
                    <a:pt x="1657398" y="2284329"/>
                    <a:pt x="1644388" y="2286931"/>
                  </a:cubicBezTo>
                  <a:cubicBezTo>
                    <a:pt x="1657398" y="2273922"/>
                    <a:pt x="1675611" y="2286931"/>
                    <a:pt x="1688621" y="2279126"/>
                  </a:cubicBezTo>
                  <a:close/>
                  <a:moveTo>
                    <a:pt x="1573449" y="2076879"/>
                  </a:moveTo>
                  <a:lnTo>
                    <a:pt x="1563730" y="2086597"/>
                  </a:lnTo>
                  <a:cubicBezTo>
                    <a:pt x="1555925" y="2086597"/>
                    <a:pt x="1550721" y="2091800"/>
                    <a:pt x="1542915" y="2089199"/>
                  </a:cubicBezTo>
                  <a:lnTo>
                    <a:pt x="1539440" y="2082248"/>
                  </a:lnTo>
                  <a:close/>
                  <a:moveTo>
                    <a:pt x="1719843" y="2305143"/>
                  </a:moveTo>
                  <a:cubicBezTo>
                    <a:pt x="1722445" y="2310347"/>
                    <a:pt x="1712038" y="2315550"/>
                    <a:pt x="1704232" y="2315550"/>
                  </a:cubicBezTo>
                  <a:cubicBezTo>
                    <a:pt x="1704232" y="2310347"/>
                    <a:pt x="1704232" y="2310347"/>
                    <a:pt x="1701630" y="2310347"/>
                  </a:cubicBezTo>
                  <a:cubicBezTo>
                    <a:pt x="1701630" y="2302542"/>
                    <a:pt x="1717241" y="2312948"/>
                    <a:pt x="1719843" y="2305143"/>
                  </a:cubicBezTo>
                  <a:close/>
                  <a:moveTo>
                    <a:pt x="1691222" y="2255710"/>
                  </a:moveTo>
                  <a:cubicBezTo>
                    <a:pt x="1688621" y="2266117"/>
                    <a:pt x="1675611" y="2268719"/>
                    <a:pt x="1665204" y="2268719"/>
                  </a:cubicBezTo>
                  <a:cubicBezTo>
                    <a:pt x="1670407" y="2260914"/>
                    <a:pt x="1680815" y="2258312"/>
                    <a:pt x="1691222" y="2255710"/>
                  </a:cubicBezTo>
                  <a:close/>
                  <a:moveTo>
                    <a:pt x="1790094" y="2411814"/>
                  </a:moveTo>
                  <a:cubicBezTo>
                    <a:pt x="1782288" y="2417018"/>
                    <a:pt x="1782288" y="2419620"/>
                    <a:pt x="1779687" y="2432629"/>
                  </a:cubicBezTo>
                  <a:cubicBezTo>
                    <a:pt x="1774483" y="2427425"/>
                    <a:pt x="1761473" y="2437832"/>
                    <a:pt x="1761473" y="2430027"/>
                  </a:cubicBezTo>
                  <a:cubicBezTo>
                    <a:pt x="1758872" y="2422222"/>
                    <a:pt x="1766677" y="2424823"/>
                    <a:pt x="1769279" y="2424823"/>
                  </a:cubicBezTo>
                  <a:cubicBezTo>
                    <a:pt x="1769279" y="2419619"/>
                    <a:pt x="1761473" y="2422221"/>
                    <a:pt x="1756270" y="2422222"/>
                  </a:cubicBezTo>
                  <a:cubicBezTo>
                    <a:pt x="1761473" y="2409213"/>
                    <a:pt x="1774483" y="2409213"/>
                    <a:pt x="1790094" y="2411814"/>
                  </a:cubicBezTo>
                  <a:close/>
                  <a:moveTo>
                    <a:pt x="1810909" y="2445637"/>
                  </a:moveTo>
                  <a:cubicBezTo>
                    <a:pt x="1808307" y="2453442"/>
                    <a:pt x="1816113" y="2450841"/>
                    <a:pt x="1813511" y="2461248"/>
                  </a:cubicBezTo>
                  <a:cubicBezTo>
                    <a:pt x="1790094" y="2463850"/>
                    <a:pt x="1777085" y="2463850"/>
                    <a:pt x="1758871" y="2453442"/>
                  </a:cubicBezTo>
                  <a:cubicBezTo>
                    <a:pt x="1774483" y="2445637"/>
                    <a:pt x="1795298" y="2445637"/>
                    <a:pt x="1810909" y="2445637"/>
                  </a:cubicBezTo>
                  <a:close/>
                  <a:moveTo>
                    <a:pt x="1857743" y="2489867"/>
                  </a:moveTo>
                  <a:cubicBezTo>
                    <a:pt x="1849938" y="2500274"/>
                    <a:pt x="1842132" y="2495070"/>
                    <a:pt x="1829122" y="2500274"/>
                  </a:cubicBezTo>
                  <a:cubicBezTo>
                    <a:pt x="1829122" y="2508079"/>
                    <a:pt x="1813511" y="2510681"/>
                    <a:pt x="1818715" y="2518486"/>
                  </a:cubicBezTo>
                  <a:cubicBezTo>
                    <a:pt x="1813511" y="2518486"/>
                    <a:pt x="1784890" y="2513283"/>
                    <a:pt x="1782288" y="2528893"/>
                  </a:cubicBezTo>
                  <a:cubicBezTo>
                    <a:pt x="1782288" y="2526291"/>
                    <a:pt x="1777085" y="2528893"/>
                    <a:pt x="1777085" y="2523689"/>
                  </a:cubicBezTo>
                  <a:cubicBezTo>
                    <a:pt x="1771881" y="2526291"/>
                    <a:pt x="1779687" y="2528893"/>
                    <a:pt x="1777085" y="2534096"/>
                  </a:cubicBezTo>
                  <a:cubicBezTo>
                    <a:pt x="1761473" y="2528893"/>
                    <a:pt x="1745862" y="2523689"/>
                    <a:pt x="1727649" y="2523689"/>
                  </a:cubicBezTo>
                  <a:cubicBezTo>
                    <a:pt x="1732853" y="2518486"/>
                    <a:pt x="1727649" y="2513282"/>
                    <a:pt x="1722445" y="2513282"/>
                  </a:cubicBezTo>
                  <a:cubicBezTo>
                    <a:pt x="1712038" y="2528893"/>
                    <a:pt x="1678213" y="2515884"/>
                    <a:pt x="1654796" y="2515884"/>
                  </a:cubicBezTo>
                  <a:cubicBezTo>
                    <a:pt x="1652195" y="2515884"/>
                    <a:pt x="1654796" y="2521088"/>
                    <a:pt x="1654796" y="2523689"/>
                  </a:cubicBezTo>
                  <a:cubicBezTo>
                    <a:pt x="1646991" y="2518486"/>
                    <a:pt x="1641787" y="2521088"/>
                    <a:pt x="1633981" y="2523689"/>
                  </a:cubicBezTo>
                  <a:cubicBezTo>
                    <a:pt x="1633981" y="2515884"/>
                    <a:pt x="1633981" y="2510681"/>
                    <a:pt x="1631380" y="2505477"/>
                  </a:cubicBezTo>
                  <a:cubicBezTo>
                    <a:pt x="1667806" y="2497672"/>
                    <a:pt x="1709436" y="2523689"/>
                    <a:pt x="1748464" y="2505477"/>
                  </a:cubicBezTo>
                  <a:cubicBezTo>
                    <a:pt x="1748464" y="2497672"/>
                    <a:pt x="1751066" y="2489867"/>
                    <a:pt x="1743260" y="2489867"/>
                  </a:cubicBezTo>
                  <a:cubicBezTo>
                    <a:pt x="1745862" y="2487265"/>
                    <a:pt x="1753667" y="2482062"/>
                    <a:pt x="1743260" y="2482061"/>
                  </a:cubicBezTo>
                  <a:cubicBezTo>
                    <a:pt x="1748464" y="2474257"/>
                    <a:pt x="1751065" y="2487265"/>
                    <a:pt x="1758871" y="2484663"/>
                  </a:cubicBezTo>
                  <a:cubicBezTo>
                    <a:pt x="1758871" y="2463849"/>
                    <a:pt x="1810909" y="2482061"/>
                    <a:pt x="1816113" y="2461248"/>
                  </a:cubicBezTo>
                  <a:cubicBezTo>
                    <a:pt x="1829122" y="2458646"/>
                    <a:pt x="1829122" y="2469053"/>
                    <a:pt x="1839530" y="2469053"/>
                  </a:cubicBezTo>
                  <a:cubicBezTo>
                    <a:pt x="1826520" y="2479460"/>
                    <a:pt x="1805705" y="2474256"/>
                    <a:pt x="1790094" y="2487265"/>
                  </a:cubicBezTo>
                  <a:cubicBezTo>
                    <a:pt x="1795298" y="2510681"/>
                    <a:pt x="1831724" y="2479460"/>
                    <a:pt x="1857743" y="2489867"/>
                  </a:cubicBezTo>
                  <a:close/>
                  <a:moveTo>
                    <a:pt x="1649592" y="2065783"/>
                  </a:moveTo>
                  <a:cubicBezTo>
                    <a:pt x="1646990" y="2068384"/>
                    <a:pt x="1643088" y="2069035"/>
                    <a:pt x="1639835" y="2068385"/>
                  </a:cubicBezTo>
                  <a:lnTo>
                    <a:pt x="1637937" y="2066697"/>
                  </a:lnTo>
                  <a:lnTo>
                    <a:pt x="1648938" y="2064960"/>
                  </a:lnTo>
                  <a:close/>
                  <a:moveTo>
                    <a:pt x="2042476" y="2705812"/>
                  </a:moveTo>
                  <a:cubicBezTo>
                    <a:pt x="2039874" y="2708413"/>
                    <a:pt x="2034671" y="2711015"/>
                    <a:pt x="2026865" y="2711015"/>
                  </a:cubicBezTo>
                  <a:cubicBezTo>
                    <a:pt x="2029467" y="2705811"/>
                    <a:pt x="2034670" y="2705811"/>
                    <a:pt x="2042476" y="2705812"/>
                  </a:cubicBezTo>
                  <a:close/>
                  <a:moveTo>
                    <a:pt x="1745862" y="2128224"/>
                  </a:moveTo>
                  <a:cubicBezTo>
                    <a:pt x="1735455" y="2130826"/>
                    <a:pt x="1722445" y="2143835"/>
                    <a:pt x="1712038" y="2138632"/>
                  </a:cubicBezTo>
                  <a:cubicBezTo>
                    <a:pt x="1691222" y="2167251"/>
                    <a:pt x="1657398" y="2136030"/>
                    <a:pt x="1631379" y="2156844"/>
                  </a:cubicBezTo>
                  <a:cubicBezTo>
                    <a:pt x="1628777" y="2154242"/>
                    <a:pt x="1623574" y="2149039"/>
                    <a:pt x="1623574" y="2141233"/>
                  </a:cubicBezTo>
                  <a:cubicBezTo>
                    <a:pt x="1597555" y="2138632"/>
                    <a:pt x="1561129" y="2141233"/>
                    <a:pt x="1535109" y="2123021"/>
                  </a:cubicBezTo>
                  <a:cubicBezTo>
                    <a:pt x="1501286" y="2120420"/>
                    <a:pt x="1464859" y="2102208"/>
                    <a:pt x="1431034" y="2091800"/>
                  </a:cubicBezTo>
                  <a:cubicBezTo>
                    <a:pt x="1376395" y="2091801"/>
                    <a:pt x="1363386" y="2060579"/>
                    <a:pt x="1311348" y="2052774"/>
                  </a:cubicBezTo>
                  <a:cubicBezTo>
                    <a:pt x="1307446" y="2046270"/>
                    <a:pt x="1302242" y="2041717"/>
                    <a:pt x="1296387" y="2038139"/>
                  </a:cubicBezTo>
                  <a:lnTo>
                    <a:pt x="1277626" y="2029406"/>
                  </a:lnTo>
                  <a:lnTo>
                    <a:pt x="1461428" y="2075601"/>
                  </a:lnTo>
                  <a:lnTo>
                    <a:pt x="1470063" y="2078792"/>
                  </a:lnTo>
                  <a:cubicBezTo>
                    <a:pt x="1457053" y="2083995"/>
                    <a:pt x="1446646" y="2081394"/>
                    <a:pt x="1438840" y="2076190"/>
                  </a:cubicBezTo>
                  <a:cubicBezTo>
                    <a:pt x="1451849" y="2094402"/>
                    <a:pt x="1485674" y="2107411"/>
                    <a:pt x="1503887" y="2104809"/>
                  </a:cubicBezTo>
                  <a:cubicBezTo>
                    <a:pt x="1558527" y="2128224"/>
                    <a:pt x="1639185" y="2151640"/>
                    <a:pt x="1691223" y="2133428"/>
                  </a:cubicBezTo>
                  <a:cubicBezTo>
                    <a:pt x="1696426" y="2133428"/>
                    <a:pt x="1693825" y="2133428"/>
                    <a:pt x="1693825" y="2136030"/>
                  </a:cubicBezTo>
                  <a:cubicBezTo>
                    <a:pt x="1709435" y="2128225"/>
                    <a:pt x="1725047" y="2130826"/>
                    <a:pt x="1745862" y="2128224"/>
                  </a:cubicBezTo>
                  <a:close/>
                  <a:moveTo>
                    <a:pt x="1904577" y="2388399"/>
                  </a:moveTo>
                  <a:cubicBezTo>
                    <a:pt x="1907179" y="2388399"/>
                    <a:pt x="1904577" y="2393603"/>
                    <a:pt x="1907178" y="2393602"/>
                  </a:cubicBezTo>
                  <a:cubicBezTo>
                    <a:pt x="1907179" y="2398806"/>
                    <a:pt x="1899373" y="2396204"/>
                    <a:pt x="1894169" y="2396204"/>
                  </a:cubicBezTo>
                  <a:cubicBezTo>
                    <a:pt x="1891567" y="2388399"/>
                    <a:pt x="1901975" y="2393603"/>
                    <a:pt x="1904577" y="2388399"/>
                  </a:cubicBezTo>
                  <a:close/>
                  <a:moveTo>
                    <a:pt x="1816112" y="2227091"/>
                  </a:moveTo>
                  <a:cubicBezTo>
                    <a:pt x="1810909" y="2232294"/>
                    <a:pt x="1795298" y="2240099"/>
                    <a:pt x="1784890" y="2234896"/>
                  </a:cubicBezTo>
                  <a:cubicBezTo>
                    <a:pt x="1787492" y="2227091"/>
                    <a:pt x="1808307" y="2224489"/>
                    <a:pt x="1816112" y="2227091"/>
                  </a:cubicBezTo>
                  <a:close/>
                  <a:moveTo>
                    <a:pt x="1972225" y="2469053"/>
                  </a:moveTo>
                  <a:cubicBezTo>
                    <a:pt x="1969624" y="2482061"/>
                    <a:pt x="1961818" y="2484663"/>
                    <a:pt x="1954013" y="2487265"/>
                  </a:cubicBezTo>
                  <a:cubicBezTo>
                    <a:pt x="1959216" y="2505477"/>
                    <a:pt x="1977429" y="2495070"/>
                    <a:pt x="1987837" y="2500274"/>
                  </a:cubicBezTo>
                  <a:cubicBezTo>
                    <a:pt x="1987837" y="2502876"/>
                    <a:pt x="1980031" y="2500274"/>
                    <a:pt x="1982633" y="2505477"/>
                  </a:cubicBezTo>
                  <a:cubicBezTo>
                    <a:pt x="1985235" y="2508079"/>
                    <a:pt x="1985235" y="2505477"/>
                    <a:pt x="1985235" y="2505477"/>
                  </a:cubicBezTo>
                  <a:cubicBezTo>
                    <a:pt x="1993040" y="2508079"/>
                    <a:pt x="1980031" y="2508079"/>
                    <a:pt x="1982633" y="2515884"/>
                  </a:cubicBezTo>
                  <a:cubicBezTo>
                    <a:pt x="1954013" y="2510681"/>
                    <a:pt x="1904577" y="2513282"/>
                    <a:pt x="1907178" y="2487265"/>
                  </a:cubicBezTo>
                  <a:cubicBezTo>
                    <a:pt x="1909781" y="2463850"/>
                    <a:pt x="1948809" y="2461248"/>
                    <a:pt x="1972225" y="2469053"/>
                  </a:cubicBezTo>
                  <a:close/>
                  <a:moveTo>
                    <a:pt x="1826520" y="2190666"/>
                  </a:moveTo>
                  <a:cubicBezTo>
                    <a:pt x="1808307" y="2201073"/>
                    <a:pt x="1803103" y="2221887"/>
                    <a:pt x="1774482" y="2219286"/>
                  </a:cubicBezTo>
                  <a:cubicBezTo>
                    <a:pt x="1764075" y="2198472"/>
                    <a:pt x="1738057" y="2229693"/>
                    <a:pt x="1725047" y="2214082"/>
                  </a:cubicBezTo>
                  <a:cubicBezTo>
                    <a:pt x="1709436" y="2232294"/>
                    <a:pt x="1678213" y="2219286"/>
                    <a:pt x="1657398" y="2232294"/>
                  </a:cubicBezTo>
                  <a:cubicBezTo>
                    <a:pt x="1662602" y="2242701"/>
                    <a:pt x="1680815" y="2227091"/>
                    <a:pt x="1680815" y="2242701"/>
                  </a:cubicBezTo>
                  <a:cubicBezTo>
                    <a:pt x="1665204" y="2242701"/>
                    <a:pt x="1641787" y="2242701"/>
                    <a:pt x="1644389" y="2229693"/>
                  </a:cubicBezTo>
                  <a:cubicBezTo>
                    <a:pt x="1587147" y="2237498"/>
                    <a:pt x="1537712" y="2237498"/>
                    <a:pt x="1485674" y="2216684"/>
                  </a:cubicBezTo>
                  <a:cubicBezTo>
                    <a:pt x="1477868" y="2219286"/>
                    <a:pt x="1485674" y="2232294"/>
                    <a:pt x="1490878" y="2232294"/>
                  </a:cubicBezTo>
                  <a:cubicBezTo>
                    <a:pt x="1498683" y="2237498"/>
                    <a:pt x="1490878" y="2224490"/>
                    <a:pt x="1496081" y="2227091"/>
                  </a:cubicBezTo>
                  <a:cubicBezTo>
                    <a:pt x="1540313" y="2234896"/>
                    <a:pt x="1576740" y="2281728"/>
                    <a:pt x="1623574" y="2260914"/>
                  </a:cubicBezTo>
                  <a:cubicBezTo>
                    <a:pt x="1631379" y="2260913"/>
                    <a:pt x="1631379" y="2266117"/>
                    <a:pt x="1639185" y="2266117"/>
                  </a:cubicBezTo>
                  <a:cubicBezTo>
                    <a:pt x="1639185" y="2273922"/>
                    <a:pt x="1628777" y="2273922"/>
                    <a:pt x="1626175" y="2279126"/>
                  </a:cubicBezTo>
                  <a:cubicBezTo>
                    <a:pt x="1628777" y="2281727"/>
                    <a:pt x="1631379" y="2281727"/>
                    <a:pt x="1631379" y="2284329"/>
                  </a:cubicBezTo>
                  <a:cubicBezTo>
                    <a:pt x="1631379" y="2292134"/>
                    <a:pt x="1620972" y="2279126"/>
                    <a:pt x="1620972" y="2284329"/>
                  </a:cubicBezTo>
                  <a:cubicBezTo>
                    <a:pt x="1626175" y="2294736"/>
                    <a:pt x="1652194" y="2294736"/>
                    <a:pt x="1670407" y="2297338"/>
                  </a:cubicBezTo>
                  <a:cubicBezTo>
                    <a:pt x="1662602" y="2302542"/>
                    <a:pt x="1667805" y="2312949"/>
                    <a:pt x="1678213" y="2315550"/>
                  </a:cubicBezTo>
                  <a:cubicBezTo>
                    <a:pt x="1670407" y="2318152"/>
                    <a:pt x="1660000" y="2318152"/>
                    <a:pt x="1649592" y="2320753"/>
                  </a:cubicBezTo>
                  <a:cubicBezTo>
                    <a:pt x="1649592" y="2318151"/>
                    <a:pt x="1652194" y="2315550"/>
                    <a:pt x="1652194" y="2312948"/>
                  </a:cubicBezTo>
                  <a:cubicBezTo>
                    <a:pt x="1644388" y="2312949"/>
                    <a:pt x="1636583" y="2315550"/>
                    <a:pt x="1631379" y="2310347"/>
                  </a:cubicBezTo>
                  <a:cubicBezTo>
                    <a:pt x="1639185" y="2310347"/>
                    <a:pt x="1641786" y="2307745"/>
                    <a:pt x="1649592" y="2305143"/>
                  </a:cubicBezTo>
                  <a:cubicBezTo>
                    <a:pt x="1644388" y="2299940"/>
                    <a:pt x="1636583" y="2302542"/>
                    <a:pt x="1631379" y="2299940"/>
                  </a:cubicBezTo>
                  <a:cubicBezTo>
                    <a:pt x="1613166" y="2315550"/>
                    <a:pt x="1592351" y="2294736"/>
                    <a:pt x="1576740" y="2307745"/>
                  </a:cubicBezTo>
                  <a:cubicBezTo>
                    <a:pt x="1568934" y="2307745"/>
                    <a:pt x="1568934" y="2297338"/>
                    <a:pt x="1563730" y="2294736"/>
                  </a:cubicBezTo>
                  <a:cubicBezTo>
                    <a:pt x="1558526" y="2294736"/>
                    <a:pt x="1558526" y="2297338"/>
                    <a:pt x="1553323" y="2297338"/>
                  </a:cubicBezTo>
                  <a:cubicBezTo>
                    <a:pt x="1555924" y="2299940"/>
                    <a:pt x="1555924" y="2302541"/>
                    <a:pt x="1561128" y="2302541"/>
                  </a:cubicBezTo>
                  <a:cubicBezTo>
                    <a:pt x="1555925" y="2307745"/>
                    <a:pt x="1548119" y="2299940"/>
                    <a:pt x="1542915" y="2302542"/>
                  </a:cubicBezTo>
                  <a:cubicBezTo>
                    <a:pt x="1540313" y="2297338"/>
                    <a:pt x="1545517" y="2294736"/>
                    <a:pt x="1542915" y="2289533"/>
                  </a:cubicBezTo>
                  <a:cubicBezTo>
                    <a:pt x="1511693" y="2292134"/>
                    <a:pt x="1477868" y="2271321"/>
                    <a:pt x="1449247" y="2273922"/>
                  </a:cubicBezTo>
                  <a:cubicBezTo>
                    <a:pt x="1449248" y="2279126"/>
                    <a:pt x="1451849" y="2279126"/>
                    <a:pt x="1449247" y="2281727"/>
                  </a:cubicBezTo>
                  <a:cubicBezTo>
                    <a:pt x="1477868" y="2307745"/>
                    <a:pt x="1527304" y="2315550"/>
                    <a:pt x="1568934" y="2323355"/>
                  </a:cubicBezTo>
                  <a:cubicBezTo>
                    <a:pt x="1568934" y="2338966"/>
                    <a:pt x="1581944" y="2338966"/>
                    <a:pt x="1594953" y="2338966"/>
                  </a:cubicBezTo>
                  <a:cubicBezTo>
                    <a:pt x="1579342" y="2344169"/>
                    <a:pt x="1553323" y="2346771"/>
                    <a:pt x="1542915" y="2328559"/>
                  </a:cubicBezTo>
                  <a:cubicBezTo>
                    <a:pt x="1532508" y="2325957"/>
                    <a:pt x="1537712" y="2338966"/>
                    <a:pt x="1529906" y="2338966"/>
                  </a:cubicBezTo>
                  <a:cubicBezTo>
                    <a:pt x="1529906" y="2344169"/>
                    <a:pt x="1537711" y="2344169"/>
                    <a:pt x="1540313" y="2351975"/>
                  </a:cubicBezTo>
                  <a:cubicBezTo>
                    <a:pt x="1511693" y="2357178"/>
                    <a:pt x="1501285" y="2325957"/>
                    <a:pt x="1462257" y="2331160"/>
                  </a:cubicBezTo>
                  <a:cubicBezTo>
                    <a:pt x="1472665" y="2341568"/>
                    <a:pt x="1493480" y="2351975"/>
                    <a:pt x="1509091" y="2346771"/>
                  </a:cubicBezTo>
                  <a:cubicBezTo>
                    <a:pt x="1519498" y="2359780"/>
                    <a:pt x="1540313" y="2362382"/>
                    <a:pt x="1561129" y="2364983"/>
                  </a:cubicBezTo>
                  <a:cubicBezTo>
                    <a:pt x="1566332" y="2359780"/>
                    <a:pt x="1550721" y="2362381"/>
                    <a:pt x="1553323" y="2354576"/>
                  </a:cubicBezTo>
                  <a:cubicBezTo>
                    <a:pt x="1563730" y="2354576"/>
                    <a:pt x="1563730" y="2349373"/>
                    <a:pt x="1574138" y="2351974"/>
                  </a:cubicBezTo>
                  <a:cubicBezTo>
                    <a:pt x="1568934" y="2357178"/>
                    <a:pt x="1571536" y="2364983"/>
                    <a:pt x="1579342" y="2362382"/>
                  </a:cubicBezTo>
                  <a:cubicBezTo>
                    <a:pt x="1579342" y="2367585"/>
                    <a:pt x="1576740" y="2367585"/>
                    <a:pt x="1576740" y="2370187"/>
                  </a:cubicBezTo>
                  <a:cubicBezTo>
                    <a:pt x="1579341" y="2375390"/>
                    <a:pt x="1592351" y="2375390"/>
                    <a:pt x="1597555" y="2375390"/>
                  </a:cubicBezTo>
                  <a:cubicBezTo>
                    <a:pt x="1594953" y="2370187"/>
                    <a:pt x="1589749" y="2370187"/>
                    <a:pt x="1587147" y="2370187"/>
                  </a:cubicBezTo>
                  <a:cubicBezTo>
                    <a:pt x="1592351" y="2362381"/>
                    <a:pt x="1610564" y="2367585"/>
                    <a:pt x="1620972" y="2362381"/>
                  </a:cubicBezTo>
                  <a:cubicBezTo>
                    <a:pt x="1636583" y="2393602"/>
                    <a:pt x="1688621" y="2391001"/>
                    <a:pt x="1722445" y="2388399"/>
                  </a:cubicBezTo>
                  <a:cubicBezTo>
                    <a:pt x="1714639" y="2398806"/>
                    <a:pt x="1691223" y="2398806"/>
                    <a:pt x="1680815" y="2419620"/>
                  </a:cubicBezTo>
                  <a:cubicBezTo>
                    <a:pt x="1691223" y="2432628"/>
                    <a:pt x="1706834" y="2417018"/>
                    <a:pt x="1722445" y="2419619"/>
                  </a:cubicBezTo>
                  <a:cubicBezTo>
                    <a:pt x="1719843" y="2424823"/>
                    <a:pt x="1709436" y="2422222"/>
                    <a:pt x="1712038" y="2432629"/>
                  </a:cubicBezTo>
                  <a:cubicBezTo>
                    <a:pt x="1696426" y="2430027"/>
                    <a:pt x="1686019" y="2424823"/>
                    <a:pt x="1670408" y="2432628"/>
                  </a:cubicBezTo>
                  <a:cubicBezTo>
                    <a:pt x="1680815" y="2448239"/>
                    <a:pt x="1699028" y="2432628"/>
                    <a:pt x="1712038" y="2435230"/>
                  </a:cubicBezTo>
                  <a:cubicBezTo>
                    <a:pt x="1719843" y="2437832"/>
                    <a:pt x="1717241" y="2448239"/>
                    <a:pt x="1727649" y="2448239"/>
                  </a:cubicBezTo>
                  <a:cubicBezTo>
                    <a:pt x="1706834" y="2453443"/>
                    <a:pt x="1688621" y="2450841"/>
                    <a:pt x="1670408" y="2461248"/>
                  </a:cubicBezTo>
                  <a:cubicBezTo>
                    <a:pt x="1657398" y="2453443"/>
                    <a:pt x="1652194" y="2458646"/>
                    <a:pt x="1636583" y="2450841"/>
                  </a:cubicBezTo>
                  <a:cubicBezTo>
                    <a:pt x="1636583" y="2453443"/>
                    <a:pt x="1639185" y="2456044"/>
                    <a:pt x="1644389" y="2456044"/>
                  </a:cubicBezTo>
                  <a:cubicBezTo>
                    <a:pt x="1636583" y="2466451"/>
                    <a:pt x="1631379" y="2456044"/>
                    <a:pt x="1620972" y="2456044"/>
                  </a:cubicBezTo>
                  <a:cubicBezTo>
                    <a:pt x="1631379" y="2458646"/>
                    <a:pt x="1620972" y="2466451"/>
                    <a:pt x="1631379" y="2466451"/>
                  </a:cubicBezTo>
                  <a:cubicBezTo>
                    <a:pt x="1633981" y="2482062"/>
                    <a:pt x="1626175" y="2482061"/>
                    <a:pt x="1631379" y="2495070"/>
                  </a:cubicBezTo>
                  <a:cubicBezTo>
                    <a:pt x="1631379" y="2497672"/>
                    <a:pt x="1628778" y="2497672"/>
                    <a:pt x="1623574" y="2497672"/>
                  </a:cubicBezTo>
                  <a:cubicBezTo>
                    <a:pt x="1628777" y="2505477"/>
                    <a:pt x="1618370" y="2513282"/>
                    <a:pt x="1631379" y="2515884"/>
                  </a:cubicBezTo>
                  <a:cubicBezTo>
                    <a:pt x="1613166" y="2528893"/>
                    <a:pt x="1584545" y="2521088"/>
                    <a:pt x="1571536" y="2505477"/>
                  </a:cubicBezTo>
                  <a:cubicBezTo>
                    <a:pt x="1542915" y="2508079"/>
                    <a:pt x="1516897" y="2492469"/>
                    <a:pt x="1503887" y="2513282"/>
                  </a:cubicBezTo>
                  <a:cubicBezTo>
                    <a:pt x="1506489" y="2526291"/>
                    <a:pt x="1519499" y="2528893"/>
                    <a:pt x="1519499" y="2541902"/>
                  </a:cubicBezTo>
                  <a:cubicBezTo>
                    <a:pt x="1485674" y="2544504"/>
                    <a:pt x="1449248" y="2544503"/>
                    <a:pt x="1425831" y="2523689"/>
                  </a:cubicBezTo>
                  <a:cubicBezTo>
                    <a:pt x="1418025" y="2531495"/>
                    <a:pt x="1402414" y="2531495"/>
                    <a:pt x="1397210" y="2541902"/>
                  </a:cubicBezTo>
                  <a:cubicBezTo>
                    <a:pt x="1402414" y="2552309"/>
                    <a:pt x="1407617" y="2567919"/>
                    <a:pt x="1418025" y="2562716"/>
                  </a:cubicBezTo>
                  <a:cubicBezTo>
                    <a:pt x="1415423" y="2557512"/>
                    <a:pt x="1410219" y="2554911"/>
                    <a:pt x="1407617" y="2547105"/>
                  </a:cubicBezTo>
                  <a:cubicBezTo>
                    <a:pt x="1431034" y="2526291"/>
                    <a:pt x="1462257" y="2570521"/>
                    <a:pt x="1485674" y="2557512"/>
                  </a:cubicBezTo>
                  <a:cubicBezTo>
                    <a:pt x="1511693" y="2570521"/>
                    <a:pt x="1566332" y="2554910"/>
                    <a:pt x="1597554" y="2575724"/>
                  </a:cubicBezTo>
                  <a:cubicBezTo>
                    <a:pt x="1592351" y="2580928"/>
                    <a:pt x="1576740" y="2575725"/>
                    <a:pt x="1568934" y="2578326"/>
                  </a:cubicBezTo>
                  <a:cubicBezTo>
                    <a:pt x="1568934" y="2580928"/>
                    <a:pt x="1568934" y="2580928"/>
                    <a:pt x="1568934" y="2580928"/>
                  </a:cubicBezTo>
                  <a:cubicBezTo>
                    <a:pt x="1553323" y="2573123"/>
                    <a:pt x="1532508" y="2580928"/>
                    <a:pt x="1511693" y="2578326"/>
                  </a:cubicBezTo>
                  <a:cubicBezTo>
                    <a:pt x="1503887" y="2583529"/>
                    <a:pt x="1516896" y="2586131"/>
                    <a:pt x="1514295" y="2593936"/>
                  </a:cubicBezTo>
                  <a:cubicBezTo>
                    <a:pt x="1477868" y="2583530"/>
                    <a:pt x="1438840" y="2575725"/>
                    <a:pt x="1405015" y="2578326"/>
                  </a:cubicBezTo>
                  <a:cubicBezTo>
                    <a:pt x="1405016" y="2583530"/>
                    <a:pt x="1410219" y="2586131"/>
                    <a:pt x="1415423" y="2586131"/>
                  </a:cubicBezTo>
                  <a:cubicBezTo>
                    <a:pt x="1436238" y="2570521"/>
                    <a:pt x="1451850" y="2609547"/>
                    <a:pt x="1464859" y="2596538"/>
                  </a:cubicBezTo>
                  <a:cubicBezTo>
                    <a:pt x="1477868" y="2588733"/>
                    <a:pt x="1493479" y="2601742"/>
                    <a:pt x="1503887" y="2604343"/>
                  </a:cubicBezTo>
                  <a:cubicBezTo>
                    <a:pt x="1493480" y="2606945"/>
                    <a:pt x="1480470" y="2599140"/>
                    <a:pt x="1467461" y="2606945"/>
                  </a:cubicBezTo>
                  <a:cubicBezTo>
                    <a:pt x="1433636" y="2599140"/>
                    <a:pt x="1394608" y="2588733"/>
                    <a:pt x="1365987" y="2567919"/>
                  </a:cubicBezTo>
                  <a:cubicBezTo>
                    <a:pt x="1347774" y="2573123"/>
                    <a:pt x="1326959" y="2560114"/>
                    <a:pt x="1303542" y="2560114"/>
                  </a:cubicBezTo>
                  <a:cubicBezTo>
                    <a:pt x="1313950" y="2567919"/>
                    <a:pt x="1324357" y="2570521"/>
                    <a:pt x="1337367" y="2575724"/>
                  </a:cubicBezTo>
                  <a:cubicBezTo>
                    <a:pt x="1324357" y="2578326"/>
                    <a:pt x="1308746" y="2570521"/>
                    <a:pt x="1293135" y="2570521"/>
                  </a:cubicBezTo>
                  <a:cubicBezTo>
                    <a:pt x="1290533" y="2575724"/>
                    <a:pt x="1293134" y="2575724"/>
                    <a:pt x="1290533" y="2583530"/>
                  </a:cubicBezTo>
                  <a:cubicBezTo>
                    <a:pt x="1274922" y="2583529"/>
                    <a:pt x="1264514" y="2557512"/>
                    <a:pt x="1254106" y="2575725"/>
                  </a:cubicBezTo>
                  <a:cubicBezTo>
                    <a:pt x="1259310" y="2578326"/>
                    <a:pt x="1264514" y="2583529"/>
                    <a:pt x="1269718" y="2583530"/>
                  </a:cubicBezTo>
                  <a:cubicBezTo>
                    <a:pt x="1246301" y="2583530"/>
                    <a:pt x="1202069" y="2554911"/>
                    <a:pt x="1222884" y="2531495"/>
                  </a:cubicBezTo>
                  <a:cubicBezTo>
                    <a:pt x="1215078" y="2521088"/>
                    <a:pt x="1209875" y="2523690"/>
                    <a:pt x="1196865" y="2521088"/>
                  </a:cubicBezTo>
                  <a:cubicBezTo>
                    <a:pt x="1191661" y="2521088"/>
                    <a:pt x="1202069" y="2528893"/>
                    <a:pt x="1189060" y="2526291"/>
                  </a:cubicBezTo>
                  <a:cubicBezTo>
                    <a:pt x="1194263" y="2544503"/>
                    <a:pt x="1204671" y="2552309"/>
                    <a:pt x="1199467" y="2567919"/>
                  </a:cubicBezTo>
                  <a:cubicBezTo>
                    <a:pt x="1194263" y="2567919"/>
                    <a:pt x="1194263" y="2565317"/>
                    <a:pt x="1191661" y="2565317"/>
                  </a:cubicBezTo>
                  <a:cubicBezTo>
                    <a:pt x="1191661" y="2575724"/>
                    <a:pt x="1199467" y="2573122"/>
                    <a:pt x="1199467" y="2583530"/>
                  </a:cubicBezTo>
                  <a:cubicBezTo>
                    <a:pt x="1183856" y="2573123"/>
                    <a:pt x="1183856" y="2591335"/>
                    <a:pt x="1173449" y="2593937"/>
                  </a:cubicBezTo>
                  <a:cubicBezTo>
                    <a:pt x="1170846" y="2593936"/>
                    <a:pt x="1168245" y="2588733"/>
                    <a:pt x="1165643" y="2586131"/>
                  </a:cubicBezTo>
                  <a:cubicBezTo>
                    <a:pt x="1157837" y="2583530"/>
                    <a:pt x="1152633" y="2588733"/>
                    <a:pt x="1150031" y="2588733"/>
                  </a:cubicBezTo>
                  <a:cubicBezTo>
                    <a:pt x="1131818" y="2583530"/>
                    <a:pt x="1113605" y="2570521"/>
                    <a:pt x="1092790" y="2565317"/>
                  </a:cubicBezTo>
                  <a:cubicBezTo>
                    <a:pt x="1092790" y="2549707"/>
                    <a:pt x="1077179" y="2521088"/>
                    <a:pt x="1064169" y="2534096"/>
                  </a:cubicBezTo>
                  <a:cubicBezTo>
                    <a:pt x="1040752" y="2521088"/>
                    <a:pt x="1019937" y="2505477"/>
                    <a:pt x="991317" y="2497672"/>
                  </a:cubicBezTo>
                  <a:cubicBezTo>
                    <a:pt x="983511" y="2502876"/>
                    <a:pt x="999122" y="2502875"/>
                    <a:pt x="996520" y="2513282"/>
                  </a:cubicBezTo>
                  <a:cubicBezTo>
                    <a:pt x="991317" y="2508079"/>
                    <a:pt x="988715" y="2513282"/>
                    <a:pt x="986113" y="2513283"/>
                  </a:cubicBezTo>
                  <a:cubicBezTo>
                    <a:pt x="970502" y="2510681"/>
                    <a:pt x="960094" y="2495070"/>
                    <a:pt x="944483" y="2489867"/>
                  </a:cubicBezTo>
                  <a:cubicBezTo>
                    <a:pt x="941881" y="2476858"/>
                    <a:pt x="934075" y="2469053"/>
                    <a:pt x="921066" y="2474257"/>
                  </a:cubicBezTo>
                  <a:cubicBezTo>
                    <a:pt x="921066" y="2479460"/>
                    <a:pt x="926270" y="2487265"/>
                    <a:pt x="923668" y="2502875"/>
                  </a:cubicBezTo>
                  <a:cubicBezTo>
                    <a:pt x="921066" y="2500274"/>
                    <a:pt x="921066" y="2500274"/>
                    <a:pt x="918464" y="2500274"/>
                  </a:cubicBezTo>
                  <a:cubicBezTo>
                    <a:pt x="923668" y="2508079"/>
                    <a:pt x="923668" y="2510681"/>
                    <a:pt x="923668" y="2521088"/>
                  </a:cubicBezTo>
                  <a:cubicBezTo>
                    <a:pt x="918464" y="2518486"/>
                    <a:pt x="915862" y="2515884"/>
                    <a:pt x="908056" y="2513282"/>
                  </a:cubicBezTo>
                  <a:cubicBezTo>
                    <a:pt x="910658" y="2505477"/>
                    <a:pt x="908057" y="2497672"/>
                    <a:pt x="900251" y="2497672"/>
                  </a:cubicBezTo>
                  <a:cubicBezTo>
                    <a:pt x="910659" y="2489867"/>
                    <a:pt x="884640" y="2482061"/>
                    <a:pt x="892445" y="2461248"/>
                  </a:cubicBezTo>
                  <a:cubicBezTo>
                    <a:pt x="892445" y="2461248"/>
                    <a:pt x="897649" y="2461248"/>
                    <a:pt x="897649" y="2461248"/>
                  </a:cubicBezTo>
                  <a:cubicBezTo>
                    <a:pt x="900251" y="2458646"/>
                    <a:pt x="900251" y="2440434"/>
                    <a:pt x="910658" y="2450841"/>
                  </a:cubicBezTo>
                  <a:cubicBezTo>
                    <a:pt x="915862" y="2448239"/>
                    <a:pt x="913260" y="2443035"/>
                    <a:pt x="915862" y="2440434"/>
                  </a:cubicBezTo>
                  <a:cubicBezTo>
                    <a:pt x="918464" y="2443035"/>
                    <a:pt x="921066" y="2440434"/>
                    <a:pt x="928871" y="2443036"/>
                  </a:cubicBezTo>
                  <a:cubicBezTo>
                    <a:pt x="931473" y="2443036"/>
                    <a:pt x="928871" y="2432629"/>
                    <a:pt x="936677" y="2435230"/>
                  </a:cubicBezTo>
                  <a:cubicBezTo>
                    <a:pt x="931473" y="2430027"/>
                    <a:pt x="923668" y="2427425"/>
                    <a:pt x="928871" y="2417018"/>
                  </a:cubicBezTo>
                  <a:cubicBezTo>
                    <a:pt x="936677" y="2417018"/>
                    <a:pt x="944483" y="2430027"/>
                    <a:pt x="939279" y="2414416"/>
                  </a:cubicBezTo>
                  <a:cubicBezTo>
                    <a:pt x="947085" y="2417018"/>
                    <a:pt x="949687" y="2419620"/>
                    <a:pt x="952289" y="2424823"/>
                  </a:cubicBezTo>
                  <a:cubicBezTo>
                    <a:pt x="954890" y="2432629"/>
                    <a:pt x="947085" y="2430027"/>
                    <a:pt x="947085" y="2437832"/>
                  </a:cubicBezTo>
                  <a:cubicBezTo>
                    <a:pt x="954890" y="2448239"/>
                    <a:pt x="960094" y="2456044"/>
                    <a:pt x="975705" y="2456044"/>
                  </a:cubicBezTo>
                  <a:cubicBezTo>
                    <a:pt x="978307" y="2453442"/>
                    <a:pt x="978307" y="2450841"/>
                    <a:pt x="983511" y="2445637"/>
                  </a:cubicBezTo>
                  <a:cubicBezTo>
                    <a:pt x="996520" y="2445637"/>
                    <a:pt x="1004326" y="2448239"/>
                    <a:pt x="1004326" y="2461248"/>
                  </a:cubicBezTo>
                  <a:cubicBezTo>
                    <a:pt x="1027743" y="2461248"/>
                    <a:pt x="1035549" y="2476859"/>
                    <a:pt x="1053762" y="2479460"/>
                  </a:cubicBezTo>
                  <a:cubicBezTo>
                    <a:pt x="1061567" y="2476858"/>
                    <a:pt x="1048558" y="2474256"/>
                    <a:pt x="1053762" y="2469053"/>
                  </a:cubicBezTo>
                  <a:cubicBezTo>
                    <a:pt x="1064169" y="2476858"/>
                    <a:pt x="1079781" y="2482062"/>
                    <a:pt x="1092790" y="2484663"/>
                  </a:cubicBezTo>
                  <a:cubicBezTo>
                    <a:pt x="1095392" y="2484663"/>
                    <a:pt x="1092790" y="2487265"/>
                    <a:pt x="1095392" y="2492468"/>
                  </a:cubicBezTo>
                  <a:cubicBezTo>
                    <a:pt x="1097994" y="2492468"/>
                    <a:pt x="1100596" y="2489867"/>
                    <a:pt x="1103198" y="2489867"/>
                  </a:cubicBezTo>
                  <a:cubicBezTo>
                    <a:pt x="1105800" y="2505477"/>
                    <a:pt x="1124013" y="2510681"/>
                    <a:pt x="1134420" y="2508079"/>
                  </a:cubicBezTo>
                  <a:cubicBezTo>
                    <a:pt x="1118809" y="2497672"/>
                    <a:pt x="1116207" y="2471655"/>
                    <a:pt x="1100595" y="2469053"/>
                  </a:cubicBezTo>
                  <a:cubicBezTo>
                    <a:pt x="1097994" y="2466451"/>
                    <a:pt x="1095392" y="2471655"/>
                    <a:pt x="1095392" y="2471655"/>
                  </a:cubicBezTo>
                  <a:cubicBezTo>
                    <a:pt x="1077179" y="2463850"/>
                    <a:pt x="1069373" y="2448239"/>
                    <a:pt x="1048558" y="2443035"/>
                  </a:cubicBezTo>
                  <a:cubicBezTo>
                    <a:pt x="1048558" y="2432628"/>
                    <a:pt x="1051160" y="2443035"/>
                    <a:pt x="1056364" y="2440434"/>
                  </a:cubicBezTo>
                  <a:cubicBezTo>
                    <a:pt x="1040752" y="2414416"/>
                    <a:pt x="996520" y="2419620"/>
                    <a:pt x="973104" y="2398806"/>
                  </a:cubicBezTo>
                  <a:cubicBezTo>
                    <a:pt x="967900" y="2401407"/>
                    <a:pt x="975705" y="2406611"/>
                    <a:pt x="973103" y="2411814"/>
                  </a:cubicBezTo>
                  <a:cubicBezTo>
                    <a:pt x="967900" y="2417018"/>
                    <a:pt x="957492" y="2409213"/>
                    <a:pt x="957492" y="2419620"/>
                  </a:cubicBezTo>
                  <a:cubicBezTo>
                    <a:pt x="952288" y="2404009"/>
                    <a:pt x="936677" y="2393603"/>
                    <a:pt x="913260" y="2398806"/>
                  </a:cubicBezTo>
                  <a:cubicBezTo>
                    <a:pt x="905454" y="2391001"/>
                    <a:pt x="900251" y="2380594"/>
                    <a:pt x="887241" y="2375390"/>
                  </a:cubicBezTo>
                  <a:cubicBezTo>
                    <a:pt x="887241" y="2372789"/>
                    <a:pt x="892445" y="2372789"/>
                    <a:pt x="892445" y="2367585"/>
                  </a:cubicBezTo>
                  <a:cubicBezTo>
                    <a:pt x="882038" y="2357178"/>
                    <a:pt x="871630" y="2346771"/>
                    <a:pt x="858621" y="2351974"/>
                  </a:cubicBezTo>
                  <a:cubicBezTo>
                    <a:pt x="863824" y="2362382"/>
                    <a:pt x="861222" y="2370187"/>
                    <a:pt x="871630" y="2380594"/>
                  </a:cubicBezTo>
                  <a:cubicBezTo>
                    <a:pt x="897649" y="2380594"/>
                    <a:pt x="887242" y="2401408"/>
                    <a:pt x="900251" y="2406611"/>
                  </a:cubicBezTo>
                  <a:cubicBezTo>
                    <a:pt x="905455" y="2404009"/>
                    <a:pt x="897649" y="2401407"/>
                    <a:pt x="897649" y="2393603"/>
                  </a:cubicBezTo>
                  <a:cubicBezTo>
                    <a:pt x="908057" y="2401408"/>
                    <a:pt x="921066" y="2406611"/>
                    <a:pt x="926270" y="2417018"/>
                  </a:cubicBezTo>
                  <a:cubicBezTo>
                    <a:pt x="918464" y="2417018"/>
                    <a:pt x="913260" y="2411814"/>
                    <a:pt x="902853" y="2409213"/>
                  </a:cubicBezTo>
                  <a:cubicBezTo>
                    <a:pt x="895047" y="2411814"/>
                    <a:pt x="910658" y="2417018"/>
                    <a:pt x="905455" y="2419620"/>
                  </a:cubicBezTo>
                  <a:cubicBezTo>
                    <a:pt x="887241" y="2411815"/>
                    <a:pt x="879436" y="2401407"/>
                    <a:pt x="858621" y="2393603"/>
                  </a:cubicBezTo>
                  <a:cubicBezTo>
                    <a:pt x="861222" y="2385797"/>
                    <a:pt x="856019" y="2380594"/>
                    <a:pt x="863824" y="2375390"/>
                  </a:cubicBezTo>
                  <a:cubicBezTo>
                    <a:pt x="858621" y="2370187"/>
                    <a:pt x="853417" y="2364983"/>
                    <a:pt x="848213" y="2359780"/>
                  </a:cubicBezTo>
                  <a:cubicBezTo>
                    <a:pt x="850815" y="2351975"/>
                    <a:pt x="848213" y="2338966"/>
                    <a:pt x="843009" y="2333762"/>
                  </a:cubicBezTo>
                  <a:cubicBezTo>
                    <a:pt x="840407" y="2333762"/>
                    <a:pt x="840408" y="2336364"/>
                    <a:pt x="837805" y="2338966"/>
                  </a:cubicBezTo>
                  <a:cubicBezTo>
                    <a:pt x="843009" y="2349373"/>
                    <a:pt x="837806" y="2359780"/>
                    <a:pt x="848213" y="2362382"/>
                  </a:cubicBezTo>
                  <a:cubicBezTo>
                    <a:pt x="850815" y="2375390"/>
                    <a:pt x="848213" y="2375390"/>
                    <a:pt x="853417" y="2388399"/>
                  </a:cubicBezTo>
                  <a:cubicBezTo>
                    <a:pt x="835204" y="2377992"/>
                    <a:pt x="809185" y="2370187"/>
                    <a:pt x="793574" y="2346771"/>
                  </a:cubicBezTo>
                  <a:cubicBezTo>
                    <a:pt x="788370" y="2349373"/>
                    <a:pt x="785768" y="2349373"/>
                    <a:pt x="780564" y="2346771"/>
                  </a:cubicBezTo>
                  <a:cubicBezTo>
                    <a:pt x="780564" y="2354576"/>
                    <a:pt x="788370" y="2357178"/>
                    <a:pt x="788370" y="2364983"/>
                  </a:cubicBezTo>
                  <a:cubicBezTo>
                    <a:pt x="775360" y="2357178"/>
                    <a:pt x="762351" y="2336364"/>
                    <a:pt x="746740" y="2351974"/>
                  </a:cubicBezTo>
                  <a:cubicBezTo>
                    <a:pt x="741536" y="2344169"/>
                    <a:pt x="731129" y="2338966"/>
                    <a:pt x="725925" y="2328559"/>
                  </a:cubicBezTo>
                  <a:cubicBezTo>
                    <a:pt x="720721" y="2331161"/>
                    <a:pt x="710314" y="2331161"/>
                    <a:pt x="707712" y="2338966"/>
                  </a:cubicBezTo>
                  <a:cubicBezTo>
                    <a:pt x="712915" y="2338966"/>
                    <a:pt x="718119" y="2338966"/>
                    <a:pt x="723323" y="2341567"/>
                  </a:cubicBezTo>
                  <a:cubicBezTo>
                    <a:pt x="723323" y="2351974"/>
                    <a:pt x="736332" y="2357178"/>
                    <a:pt x="736332" y="2372789"/>
                  </a:cubicBezTo>
                  <a:cubicBezTo>
                    <a:pt x="725925" y="2359780"/>
                    <a:pt x="712915" y="2346771"/>
                    <a:pt x="697304" y="2338966"/>
                  </a:cubicBezTo>
                  <a:cubicBezTo>
                    <a:pt x="689498" y="2338966"/>
                    <a:pt x="689498" y="2346771"/>
                    <a:pt x="679091" y="2341567"/>
                  </a:cubicBezTo>
                  <a:cubicBezTo>
                    <a:pt x="676489" y="2349373"/>
                    <a:pt x="689498" y="2349373"/>
                    <a:pt x="681693" y="2351974"/>
                  </a:cubicBezTo>
                  <a:cubicBezTo>
                    <a:pt x="663480" y="2338966"/>
                    <a:pt x="650470" y="2320754"/>
                    <a:pt x="637461" y="2302541"/>
                  </a:cubicBezTo>
                  <a:cubicBezTo>
                    <a:pt x="647868" y="2286931"/>
                    <a:pt x="660878" y="2302541"/>
                    <a:pt x="668684" y="2310347"/>
                  </a:cubicBezTo>
                  <a:cubicBezTo>
                    <a:pt x="679091" y="2297338"/>
                    <a:pt x="658276" y="2286931"/>
                    <a:pt x="655674" y="2281728"/>
                  </a:cubicBezTo>
                  <a:cubicBezTo>
                    <a:pt x="653072" y="2279126"/>
                    <a:pt x="658276" y="2276524"/>
                    <a:pt x="655674" y="2273923"/>
                  </a:cubicBezTo>
                  <a:cubicBezTo>
                    <a:pt x="650470" y="2266117"/>
                    <a:pt x="642664" y="2266117"/>
                    <a:pt x="634859" y="2260914"/>
                  </a:cubicBezTo>
                  <a:cubicBezTo>
                    <a:pt x="637461" y="2253108"/>
                    <a:pt x="632257" y="2250507"/>
                    <a:pt x="632257" y="2242701"/>
                  </a:cubicBezTo>
                  <a:cubicBezTo>
                    <a:pt x="611442" y="2224489"/>
                    <a:pt x="580220" y="2201073"/>
                    <a:pt x="567210" y="2169852"/>
                  </a:cubicBezTo>
                  <a:cubicBezTo>
                    <a:pt x="569812" y="2164649"/>
                    <a:pt x="575016" y="2167251"/>
                    <a:pt x="575015" y="2159445"/>
                  </a:cubicBezTo>
                  <a:cubicBezTo>
                    <a:pt x="572414" y="2149038"/>
                    <a:pt x="559404" y="2141234"/>
                    <a:pt x="564608" y="2128225"/>
                  </a:cubicBezTo>
                  <a:cubicBezTo>
                    <a:pt x="562006" y="2123021"/>
                    <a:pt x="554201" y="2125623"/>
                    <a:pt x="551599" y="2123021"/>
                  </a:cubicBezTo>
                  <a:cubicBezTo>
                    <a:pt x="541191" y="2136030"/>
                    <a:pt x="556802" y="2143835"/>
                    <a:pt x="556802" y="2154242"/>
                  </a:cubicBezTo>
                  <a:cubicBezTo>
                    <a:pt x="543793" y="2149039"/>
                    <a:pt x="535987" y="2133428"/>
                    <a:pt x="528182" y="2120419"/>
                  </a:cubicBezTo>
                  <a:cubicBezTo>
                    <a:pt x="522978" y="2120419"/>
                    <a:pt x="522978" y="2125623"/>
                    <a:pt x="520376" y="2128225"/>
                  </a:cubicBezTo>
                  <a:cubicBezTo>
                    <a:pt x="507367" y="2123021"/>
                    <a:pt x="509969" y="2099605"/>
                    <a:pt x="502163" y="2089198"/>
                  </a:cubicBezTo>
                  <a:cubicBezTo>
                    <a:pt x="494358" y="2089199"/>
                    <a:pt x="507367" y="2097003"/>
                    <a:pt x="499561" y="2097004"/>
                  </a:cubicBezTo>
                  <a:cubicBezTo>
                    <a:pt x="483950" y="2065783"/>
                    <a:pt x="478746" y="2013748"/>
                    <a:pt x="455329" y="1985129"/>
                  </a:cubicBezTo>
                  <a:cubicBezTo>
                    <a:pt x="450126" y="1987730"/>
                    <a:pt x="447524" y="1990332"/>
                    <a:pt x="439718" y="1987730"/>
                  </a:cubicBezTo>
                  <a:cubicBezTo>
                    <a:pt x="442320" y="1985129"/>
                    <a:pt x="442320" y="1979926"/>
                    <a:pt x="444922" y="1979926"/>
                  </a:cubicBezTo>
                  <a:cubicBezTo>
                    <a:pt x="442320" y="1972120"/>
                    <a:pt x="434514" y="1964315"/>
                    <a:pt x="429310" y="1956510"/>
                  </a:cubicBezTo>
                  <a:cubicBezTo>
                    <a:pt x="437116" y="1927891"/>
                    <a:pt x="416301" y="1917483"/>
                    <a:pt x="418903" y="1896670"/>
                  </a:cubicBezTo>
                  <a:cubicBezTo>
                    <a:pt x="416301" y="1891467"/>
                    <a:pt x="411097" y="1891466"/>
                    <a:pt x="405893" y="1891466"/>
                  </a:cubicBezTo>
                  <a:cubicBezTo>
                    <a:pt x="400689" y="1862847"/>
                    <a:pt x="387680" y="1842033"/>
                    <a:pt x="382477" y="1816016"/>
                  </a:cubicBezTo>
                  <a:cubicBezTo>
                    <a:pt x="385078" y="1813414"/>
                    <a:pt x="387680" y="1813414"/>
                    <a:pt x="387680" y="1816015"/>
                  </a:cubicBezTo>
                  <a:cubicBezTo>
                    <a:pt x="385078" y="1795202"/>
                    <a:pt x="382476" y="1768534"/>
                    <a:pt x="379549" y="1741216"/>
                  </a:cubicBezTo>
                  <a:lnTo>
                    <a:pt x="373161" y="1691349"/>
                  </a:lnTo>
                  <a:lnTo>
                    <a:pt x="523571" y="1839891"/>
                  </a:lnTo>
                  <a:lnTo>
                    <a:pt x="1230128" y="2017468"/>
                  </a:lnTo>
                  <a:lnTo>
                    <a:pt x="1235894" y="2026757"/>
                  </a:lnTo>
                  <a:cubicBezTo>
                    <a:pt x="1238496" y="2025456"/>
                    <a:pt x="1237845" y="2024155"/>
                    <a:pt x="1236869" y="2022529"/>
                  </a:cubicBezTo>
                  <a:lnTo>
                    <a:pt x="1236316" y="2019024"/>
                  </a:lnTo>
                  <a:lnTo>
                    <a:pt x="1243006" y="2020705"/>
                  </a:lnTo>
                  <a:lnTo>
                    <a:pt x="1277849" y="2042042"/>
                  </a:lnTo>
                  <a:cubicBezTo>
                    <a:pt x="1291183" y="2051473"/>
                    <a:pt x="1304843" y="2060579"/>
                    <a:pt x="1321755" y="2065783"/>
                  </a:cubicBezTo>
                  <a:cubicBezTo>
                    <a:pt x="1329561" y="2078792"/>
                    <a:pt x="1376395" y="2102207"/>
                    <a:pt x="1407618" y="2115216"/>
                  </a:cubicBezTo>
                  <a:cubicBezTo>
                    <a:pt x="1428432" y="2123021"/>
                    <a:pt x="1462257" y="2149039"/>
                    <a:pt x="1488276" y="2146437"/>
                  </a:cubicBezTo>
                  <a:cubicBezTo>
                    <a:pt x="1498683" y="2156844"/>
                    <a:pt x="1524702" y="2149039"/>
                    <a:pt x="1529906" y="2164649"/>
                  </a:cubicBezTo>
                  <a:cubicBezTo>
                    <a:pt x="1532508" y="2151640"/>
                    <a:pt x="1532508" y="2175056"/>
                    <a:pt x="1542915" y="2172454"/>
                  </a:cubicBezTo>
                  <a:cubicBezTo>
                    <a:pt x="1550721" y="2169853"/>
                    <a:pt x="1542915" y="2167251"/>
                    <a:pt x="1542915" y="2162047"/>
                  </a:cubicBezTo>
                  <a:cubicBezTo>
                    <a:pt x="1555925" y="2167251"/>
                    <a:pt x="1568934" y="2169853"/>
                    <a:pt x="1579342" y="2175056"/>
                  </a:cubicBezTo>
                  <a:cubicBezTo>
                    <a:pt x="1558526" y="2182861"/>
                    <a:pt x="1529906" y="2172454"/>
                    <a:pt x="1514295" y="2164649"/>
                  </a:cubicBezTo>
                  <a:cubicBezTo>
                    <a:pt x="1490878" y="2175056"/>
                    <a:pt x="1472664" y="2164649"/>
                    <a:pt x="1449247" y="2162047"/>
                  </a:cubicBezTo>
                  <a:cubicBezTo>
                    <a:pt x="1451849" y="2167251"/>
                    <a:pt x="1459655" y="2167251"/>
                    <a:pt x="1457053" y="2175056"/>
                  </a:cubicBezTo>
                  <a:cubicBezTo>
                    <a:pt x="1498683" y="2188065"/>
                    <a:pt x="1535110" y="2195870"/>
                    <a:pt x="1579341" y="2201073"/>
                  </a:cubicBezTo>
                  <a:cubicBezTo>
                    <a:pt x="1571536" y="2232294"/>
                    <a:pt x="1657398" y="2224489"/>
                    <a:pt x="1683417" y="2221887"/>
                  </a:cubicBezTo>
                  <a:cubicBezTo>
                    <a:pt x="1735454" y="2214082"/>
                    <a:pt x="1784890" y="2195870"/>
                    <a:pt x="1826520" y="2190666"/>
                  </a:cubicBezTo>
                  <a:close/>
                  <a:moveTo>
                    <a:pt x="2128338" y="2703210"/>
                  </a:moveTo>
                  <a:cubicBezTo>
                    <a:pt x="2117931" y="2705811"/>
                    <a:pt x="2120533" y="2711015"/>
                    <a:pt x="2125736" y="2711015"/>
                  </a:cubicBezTo>
                  <a:cubicBezTo>
                    <a:pt x="2084106" y="2731829"/>
                    <a:pt x="2032069" y="2742236"/>
                    <a:pt x="1987837" y="2747439"/>
                  </a:cubicBezTo>
                  <a:cubicBezTo>
                    <a:pt x="1995643" y="2742236"/>
                    <a:pt x="2006050" y="2724024"/>
                    <a:pt x="2016457" y="2737032"/>
                  </a:cubicBezTo>
                  <a:cubicBezTo>
                    <a:pt x="2039875" y="2721422"/>
                    <a:pt x="2071097" y="2724024"/>
                    <a:pt x="2107524" y="2716219"/>
                  </a:cubicBezTo>
                  <a:cubicBezTo>
                    <a:pt x="2097116" y="2703210"/>
                    <a:pt x="2117931" y="2705811"/>
                    <a:pt x="2128338" y="2703210"/>
                  </a:cubicBezTo>
                  <a:close/>
                  <a:moveTo>
                    <a:pt x="1790094" y="2123021"/>
                  </a:moveTo>
                  <a:cubicBezTo>
                    <a:pt x="1784890" y="2133428"/>
                    <a:pt x="1771881" y="2138632"/>
                    <a:pt x="1758872" y="2141233"/>
                  </a:cubicBezTo>
                  <a:cubicBezTo>
                    <a:pt x="1756270" y="2136030"/>
                    <a:pt x="1758871" y="2128225"/>
                    <a:pt x="1751066" y="2128225"/>
                  </a:cubicBezTo>
                  <a:cubicBezTo>
                    <a:pt x="1761473" y="2125623"/>
                    <a:pt x="1777084" y="2117818"/>
                    <a:pt x="1790094" y="2123021"/>
                  </a:cubicBezTo>
                  <a:close/>
                  <a:moveTo>
                    <a:pt x="1749176" y="2049134"/>
                  </a:moveTo>
                  <a:lnTo>
                    <a:pt x="1743260" y="2052774"/>
                  </a:lnTo>
                  <a:cubicBezTo>
                    <a:pt x="1743260" y="2052774"/>
                    <a:pt x="1743260" y="2052774"/>
                    <a:pt x="1743260" y="2051473"/>
                  </a:cubicBezTo>
                  <a:lnTo>
                    <a:pt x="1743260" y="2050068"/>
                  </a:lnTo>
                  <a:close/>
                  <a:moveTo>
                    <a:pt x="1786841" y="2111232"/>
                  </a:moveTo>
                  <a:cubicBezTo>
                    <a:pt x="1788305" y="2111964"/>
                    <a:pt x="1789443" y="2113915"/>
                    <a:pt x="1790094" y="2117818"/>
                  </a:cubicBezTo>
                  <a:cubicBezTo>
                    <a:pt x="1779686" y="2112614"/>
                    <a:pt x="1769279" y="2125623"/>
                    <a:pt x="1769279" y="2117818"/>
                  </a:cubicBezTo>
                  <a:cubicBezTo>
                    <a:pt x="1775133" y="2117818"/>
                    <a:pt x="1782451" y="2109037"/>
                    <a:pt x="1786841" y="2111232"/>
                  </a:cubicBezTo>
                  <a:close/>
                  <a:moveTo>
                    <a:pt x="2060690" y="2562716"/>
                  </a:moveTo>
                  <a:cubicBezTo>
                    <a:pt x="2055486" y="2570521"/>
                    <a:pt x="2050282" y="2565317"/>
                    <a:pt x="2042476" y="2565317"/>
                  </a:cubicBezTo>
                  <a:cubicBezTo>
                    <a:pt x="2045078" y="2560114"/>
                    <a:pt x="2050282" y="2557512"/>
                    <a:pt x="2058088" y="2560114"/>
                  </a:cubicBezTo>
                  <a:cubicBezTo>
                    <a:pt x="2058088" y="2562716"/>
                    <a:pt x="2058088" y="2562716"/>
                    <a:pt x="2060690" y="2562716"/>
                  </a:cubicBezTo>
                  <a:close/>
                  <a:moveTo>
                    <a:pt x="1763418" y="2046885"/>
                  </a:moveTo>
                  <a:lnTo>
                    <a:pt x="1764075" y="2050172"/>
                  </a:lnTo>
                  <a:lnTo>
                    <a:pt x="1754871" y="2048235"/>
                  </a:lnTo>
                  <a:close/>
                  <a:moveTo>
                    <a:pt x="2164765" y="2692803"/>
                  </a:moveTo>
                  <a:cubicBezTo>
                    <a:pt x="2164765" y="2703210"/>
                    <a:pt x="2151755" y="2695404"/>
                    <a:pt x="2146552" y="2698007"/>
                  </a:cubicBezTo>
                  <a:cubicBezTo>
                    <a:pt x="2151755" y="2695404"/>
                    <a:pt x="2162163" y="2690201"/>
                    <a:pt x="2164765" y="2692803"/>
                  </a:cubicBezTo>
                  <a:close/>
                  <a:moveTo>
                    <a:pt x="2141348" y="2638167"/>
                  </a:moveTo>
                  <a:cubicBezTo>
                    <a:pt x="2146552" y="2643370"/>
                    <a:pt x="2130940" y="2648573"/>
                    <a:pt x="2128338" y="2643369"/>
                  </a:cubicBezTo>
                  <a:cubicBezTo>
                    <a:pt x="2128339" y="2638167"/>
                    <a:pt x="2141348" y="2645971"/>
                    <a:pt x="2141348" y="2638167"/>
                  </a:cubicBezTo>
                  <a:close/>
                  <a:moveTo>
                    <a:pt x="2185580" y="2700608"/>
                  </a:moveTo>
                  <a:cubicBezTo>
                    <a:pt x="2182978" y="2711015"/>
                    <a:pt x="2167367" y="2708413"/>
                    <a:pt x="2156959" y="2711015"/>
                  </a:cubicBezTo>
                  <a:cubicBezTo>
                    <a:pt x="2162163" y="2703210"/>
                    <a:pt x="2175172" y="2703210"/>
                    <a:pt x="2185580" y="2700608"/>
                  </a:cubicBezTo>
                  <a:close/>
                  <a:moveTo>
                    <a:pt x="1904577" y="2198472"/>
                  </a:moveTo>
                  <a:cubicBezTo>
                    <a:pt x="1904576" y="2203675"/>
                    <a:pt x="1899373" y="2206277"/>
                    <a:pt x="1901975" y="2211481"/>
                  </a:cubicBezTo>
                  <a:cubicBezTo>
                    <a:pt x="1894169" y="2216684"/>
                    <a:pt x="1896771" y="2206277"/>
                    <a:pt x="1891567" y="2208879"/>
                  </a:cubicBezTo>
                  <a:cubicBezTo>
                    <a:pt x="1894169" y="2203675"/>
                    <a:pt x="1896771" y="2198472"/>
                    <a:pt x="1904577" y="2198472"/>
                  </a:cubicBezTo>
                  <a:close/>
                  <a:moveTo>
                    <a:pt x="2047680" y="2414416"/>
                  </a:moveTo>
                  <a:cubicBezTo>
                    <a:pt x="2047680" y="2419620"/>
                    <a:pt x="2045078" y="2422221"/>
                    <a:pt x="2045078" y="2424823"/>
                  </a:cubicBezTo>
                  <a:cubicBezTo>
                    <a:pt x="2042476" y="2424823"/>
                    <a:pt x="2039875" y="2419620"/>
                    <a:pt x="2039875" y="2414416"/>
                  </a:cubicBezTo>
                  <a:cubicBezTo>
                    <a:pt x="2039875" y="2414416"/>
                    <a:pt x="2039875" y="2414416"/>
                    <a:pt x="2047680" y="2414416"/>
                  </a:cubicBezTo>
                  <a:close/>
                  <a:moveTo>
                    <a:pt x="2211598" y="2671989"/>
                  </a:moveTo>
                  <a:cubicBezTo>
                    <a:pt x="2203793" y="2684998"/>
                    <a:pt x="2185580" y="2692803"/>
                    <a:pt x="2167367" y="2690201"/>
                  </a:cubicBezTo>
                  <a:cubicBezTo>
                    <a:pt x="2167367" y="2690201"/>
                    <a:pt x="2167367" y="2690201"/>
                    <a:pt x="2167367" y="2677192"/>
                  </a:cubicBezTo>
                  <a:cubicBezTo>
                    <a:pt x="2177774" y="2677192"/>
                    <a:pt x="2167367" y="2682396"/>
                    <a:pt x="2172570" y="2687600"/>
                  </a:cubicBezTo>
                  <a:cubicBezTo>
                    <a:pt x="2175172" y="2674591"/>
                    <a:pt x="2188182" y="2666785"/>
                    <a:pt x="2203793" y="2658980"/>
                  </a:cubicBezTo>
                  <a:cubicBezTo>
                    <a:pt x="2203793" y="2666785"/>
                    <a:pt x="2208997" y="2669387"/>
                    <a:pt x="2211598" y="2671989"/>
                  </a:cubicBezTo>
                  <a:close/>
                  <a:moveTo>
                    <a:pt x="1891567" y="2089198"/>
                  </a:moveTo>
                  <a:cubicBezTo>
                    <a:pt x="1886363" y="2094402"/>
                    <a:pt x="1894169" y="2094402"/>
                    <a:pt x="1894169" y="2099605"/>
                  </a:cubicBezTo>
                  <a:cubicBezTo>
                    <a:pt x="1894169" y="2112614"/>
                    <a:pt x="1878558" y="2107411"/>
                    <a:pt x="1870752" y="2115216"/>
                  </a:cubicBezTo>
                  <a:cubicBezTo>
                    <a:pt x="1865548" y="2115216"/>
                    <a:pt x="1865548" y="2107411"/>
                    <a:pt x="1860345" y="2107411"/>
                  </a:cubicBezTo>
                  <a:cubicBezTo>
                    <a:pt x="1862946" y="2099606"/>
                    <a:pt x="1865548" y="2097004"/>
                    <a:pt x="1865548" y="2091800"/>
                  </a:cubicBezTo>
                  <a:cubicBezTo>
                    <a:pt x="1873354" y="2089198"/>
                    <a:pt x="1881160" y="2089199"/>
                    <a:pt x="1891567" y="2089198"/>
                  </a:cubicBezTo>
                  <a:close/>
                  <a:moveTo>
                    <a:pt x="1951411" y="2188065"/>
                  </a:moveTo>
                  <a:cubicBezTo>
                    <a:pt x="1946207" y="2195870"/>
                    <a:pt x="1935799" y="2201074"/>
                    <a:pt x="1927994" y="2195870"/>
                  </a:cubicBezTo>
                  <a:cubicBezTo>
                    <a:pt x="1927994" y="2185463"/>
                    <a:pt x="1943605" y="2190666"/>
                    <a:pt x="1951411" y="2188065"/>
                  </a:cubicBezTo>
                  <a:close/>
                  <a:moveTo>
                    <a:pt x="2229812" y="2661582"/>
                  </a:moveTo>
                  <a:cubicBezTo>
                    <a:pt x="2229812" y="2674591"/>
                    <a:pt x="2216802" y="2669387"/>
                    <a:pt x="2222006" y="2671988"/>
                  </a:cubicBezTo>
                  <a:cubicBezTo>
                    <a:pt x="2219404" y="2679794"/>
                    <a:pt x="2214200" y="2671989"/>
                    <a:pt x="2216803" y="2666786"/>
                  </a:cubicBezTo>
                  <a:cubicBezTo>
                    <a:pt x="2222006" y="2666786"/>
                    <a:pt x="2224608" y="2661582"/>
                    <a:pt x="2229812" y="2661582"/>
                  </a:cubicBezTo>
                  <a:close/>
                  <a:moveTo>
                    <a:pt x="1954013" y="2136030"/>
                  </a:moveTo>
                  <a:cubicBezTo>
                    <a:pt x="1946207" y="2138632"/>
                    <a:pt x="1954013" y="2146437"/>
                    <a:pt x="1943605" y="2149039"/>
                  </a:cubicBezTo>
                  <a:cubicBezTo>
                    <a:pt x="1943605" y="2138632"/>
                    <a:pt x="1948808" y="2138632"/>
                    <a:pt x="1938401" y="2141234"/>
                  </a:cubicBezTo>
                  <a:cubicBezTo>
                    <a:pt x="1943605" y="2133429"/>
                    <a:pt x="1946206" y="2136030"/>
                    <a:pt x="1954013" y="2136030"/>
                  </a:cubicBezTo>
                  <a:close/>
                  <a:moveTo>
                    <a:pt x="2117931" y="2411814"/>
                  </a:moveTo>
                  <a:cubicBezTo>
                    <a:pt x="2117931" y="2404009"/>
                    <a:pt x="2102320" y="2404009"/>
                    <a:pt x="2104921" y="2414416"/>
                  </a:cubicBezTo>
                  <a:cubicBezTo>
                    <a:pt x="2110125" y="2417018"/>
                    <a:pt x="2112727" y="2411814"/>
                    <a:pt x="2117931" y="2411814"/>
                  </a:cubicBezTo>
                  <a:close/>
                  <a:moveTo>
                    <a:pt x="1987837" y="2185463"/>
                  </a:moveTo>
                  <a:cubicBezTo>
                    <a:pt x="1990439" y="2190666"/>
                    <a:pt x="1980031" y="2188065"/>
                    <a:pt x="1980031" y="2190667"/>
                  </a:cubicBezTo>
                  <a:cubicBezTo>
                    <a:pt x="1972226" y="2188065"/>
                    <a:pt x="1980031" y="2182861"/>
                    <a:pt x="1982633" y="2180260"/>
                  </a:cubicBezTo>
                  <a:cubicBezTo>
                    <a:pt x="1985235" y="2180260"/>
                    <a:pt x="1985235" y="2185463"/>
                    <a:pt x="1987837" y="2185463"/>
                  </a:cubicBezTo>
                  <a:close/>
                  <a:moveTo>
                    <a:pt x="1899479" y="2025403"/>
                  </a:moveTo>
                  <a:lnTo>
                    <a:pt x="1891567" y="2029359"/>
                  </a:lnTo>
                  <a:cubicBezTo>
                    <a:pt x="1887664" y="2030659"/>
                    <a:pt x="1883762" y="2031961"/>
                    <a:pt x="1881160" y="2034562"/>
                  </a:cubicBezTo>
                  <a:cubicBezTo>
                    <a:pt x="1883762" y="2031961"/>
                    <a:pt x="1886363" y="2029359"/>
                    <a:pt x="1889616" y="2027407"/>
                  </a:cubicBezTo>
                  <a:lnTo>
                    <a:pt x="1893863" y="2026290"/>
                  </a:lnTo>
                  <a:close/>
                  <a:moveTo>
                    <a:pt x="2120533" y="2375390"/>
                  </a:moveTo>
                  <a:cubicBezTo>
                    <a:pt x="2112727" y="2380594"/>
                    <a:pt x="2104922" y="2383196"/>
                    <a:pt x="2097116" y="2385797"/>
                  </a:cubicBezTo>
                  <a:cubicBezTo>
                    <a:pt x="2094514" y="2377992"/>
                    <a:pt x="2102320" y="2375390"/>
                    <a:pt x="2102320" y="2370187"/>
                  </a:cubicBezTo>
                  <a:cubicBezTo>
                    <a:pt x="2107524" y="2372789"/>
                    <a:pt x="2115329" y="2370187"/>
                    <a:pt x="2120533" y="2375390"/>
                  </a:cubicBezTo>
                  <a:close/>
                  <a:moveTo>
                    <a:pt x="1967672" y="2072938"/>
                  </a:moveTo>
                  <a:cubicBezTo>
                    <a:pt x="1969624" y="2076190"/>
                    <a:pt x="1970924" y="2080093"/>
                    <a:pt x="1972226" y="2083995"/>
                  </a:cubicBezTo>
                  <a:cubicBezTo>
                    <a:pt x="1961818" y="2094402"/>
                    <a:pt x="1946207" y="2097004"/>
                    <a:pt x="1938401" y="2110012"/>
                  </a:cubicBezTo>
                  <a:cubicBezTo>
                    <a:pt x="1930596" y="2104809"/>
                    <a:pt x="1933197" y="2102207"/>
                    <a:pt x="1930595" y="2097004"/>
                  </a:cubicBezTo>
                  <a:cubicBezTo>
                    <a:pt x="1927994" y="2097004"/>
                    <a:pt x="1925392" y="2099606"/>
                    <a:pt x="1920188" y="2099606"/>
                  </a:cubicBezTo>
                  <a:cubicBezTo>
                    <a:pt x="1922790" y="2091800"/>
                    <a:pt x="1922790" y="2089199"/>
                    <a:pt x="1920188" y="2081393"/>
                  </a:cubicBezTo>
                  <a:cubicBezTo>
                    <a:pt x="1933197" y="2076190"/>
                    <a:pt x="1951411" y="2076190"/>
                    <a:pt x="1959216" y="2065783"/>
                  </a:cubicBezTo>
                  <a:cubicBezTo>
                    <a:pt x="1963119" y="2067083"/>
                    <a:pt x="1965721" y="2069686"/>
                    <a:pt x="1967672" y="2072938"/>
                  </a:cubicBezTo>
                  <a:close/>
                  <a:moveTo>
                    <a:pt x="2297461" y="2632963"/>
                  </a:moveTo>
                  <a:cubicBezTo>
                    <a:pt x="2294859" y="2643370"/>
                    <a:pt x="2292257" y="2638166"/>
                    <a:pt x="2284452" y="2643370"/>
                  </a:cubicBezTo>
                  <a:cubicBezTo>
                    <a:pt x="2287053" y="2638166"/>
                    <a:pt x="2292257" y="2635565"/>
                    <a:pt x="2297461" y="2632963"/>
                  </a:cubicBezTo>
                  <a:close/>
                  <a:moveTo>
                    <a:pt x="2276645" y="2492468"/>
                  </a:moveTo>
                  <a:cubicBezTo>
                    <a:pt x="2261035" y="2497672"/>
                    <a:pt x="2245423" y="2500274"/>
                    <a:pt x="2235016" y="2513283"/>
                  </a:cubicBezTo>
                  <a:cubicBezTo>
                    <a:pt x="2250627" y="2513283"/>
                    <a:pt x="2271442" y="2505477"/>
                    <a:pt x="2276645" y="2492468"/>
                  </a:cubicBezTo>
                  <a:close/>
                  <a:moveTo>
                    <a:pt x="2052884" y="2018952"/>
                  </a:moveTo>
                  <a:cubicBezTo>
                    <a:pt x="2042476" y="2031960"/>
                    <a:pt x="2037273" y="2050172"/>
                    <a:pt x="2021661" y="2055376"/>
                  </a:cubicBezTo>
                  <a:cubicBezTo>
                    <a:pt x="2026865" y="2044969"/>
                    <a:pt x="2034671" y="2021553"/>
                    <a:pt x="2052884" y="2018952"/>
                  </a:cubicBezTo>
                  <a:close/>
                  <a:moveTo>
                    <a:pt x="2268840" y="2362381"/>
                  </a:moveTo>
                  <a:cubicBezTo>
                    <a:pt x="2255831" y="2362381"/>
                    <a:pt x="2245423" y="2375390"/>
                    <a:pt x="2248025" y="2383196"/>
                  </a:cubicBezTo>
                  <a:cubicBezTo>
                    <a:pt x="2253229" y="2375390"/>
                    <a:pt x="2263636" y="2372789"/>
                    <a:pt x="2268840" y="2362381"/>
                  </a:cubicBezTo>
                  <a:close/>
                  <a:moveTo>
                    <a:pt x="2375517" y="2505477"/>
                  </a:moveTo>
                  <a:cubicBezTo>
                    <a:pt x="2367711" y="2505477"/>
                    <a:pt x="2362507" y="2505477"/>
                    <a:pt x="2359906" y="2513282"/>
                  </a:cubicBezTo>
                  <a:cubicBezTo>
                    <a:pt x="2367711" y="2513282"/>
                    <a:pt x="2375518" y="2513283"/>
                    <a:pt x="2375517" y="2505477"/>
                  </a:cubicBezTo>
                  <a:close/>
                  <a:moveTo>
                    <a:pt x="2120533" y="2065783"/>
                  </a:moveTo>
                  <a:cubicBezTo>
                    <a:pt x="2125737" y="2068384"/>
                    <a:pt x="2115329" y="2073588"/>
                    <a:pt x="2117931" y="2078792"/>
                  </a:cubicBezTo>
                  <a:cubicBezTo>
                    <a:pt x="2112727" y="2078792"/>
                    <a:pt x="2110125" y="2076190"/>
                    <a:pt x="2110125" y="2081393"/>
                  </a:cubicBezTo>
                  <a:cubicBezTo>
                    <a:pt x="2104922" y="2076190"/>
                    <a:pt x="2117931" y="2073588"/>
                    <a:pt x="2120533" y="2065783"/>
                  </a:cubicBezTo>
                  <a:close/>
                  <a:moveTo>
                    <a:pt x="2143950" y="2094402"/>
                  </a:moveTo>
                  <a:cubicBezTo>
                    <a:pt x="2143950" y="2099605"/>
                    <a:pt x="2141348" y="2102207"/>
                    <a:pt x="2138746" y="2104809"/>
                  </a:cubicBezTo>
                  <a:cubicBezTo>
                    <a:pt x="2133542" y="2102207"/>
                    <a:pt x="2138746" y="2091800"/>
                    <a:pt x="2143950" y="2094402"/>
                  </a:cubicBezTo>
                  <a:close/>
                  <a:moveTo>
                    <a:pt x="2112088" y="1991835"/>
                  </a:moveTo>
                  <a:lnTo>
                    <a:pt x="2097116" y="2005943"/>
                  </a:lnTo>
                  <a:cubicBezTo>
                    <a:pt x="2099718" y="2013748"/>
                    <a:pt x="2099718" y="2011146"/>
                    <a:pt x="2097116" y="2021553"/>
                  </a:cubicBezTo>
                  <a:cubicBezTo>
                    <a:pt x="2076301" y="2039765"/>
                    <a:pt x="2055486" y="2063181"/>
                    <a:pt x="2029467" y="2076190"/>
                  </a:cubicBezTo>
                  <a:cubicBezTo>
                    <a:pt x="2024263" y="2073588"/>
                    <a:pt x="2037273" y="2060579"/>
                    <a:pt x="2032069" y="2060579"/>
                  </a:cubicBezTo>
                  <a:cubicBezTo>
                    <a:pt x="2034671" y="2055376"/>
                    <a:pt x="2034671" y="2060579"/>
                    <a:pt x="2039875" y="2060580"/>
                  </a:cubicBezTo>
                  <a:cubicBezTo>
                    <a:pt x="2057437" y="2043017"/>
                    <a:pt x="2066219" y="2015212"/>
                    <a:pt x="2083781" y="1996918"/>
                  </a:cubicBezTo>
                  <a:lnTo>
                    <a:pt x="2084955" y="1996119"/>
                  </a:lnTo>
                  <a:close/>
                  <a:moveTo>
                    <a:pt x="2235016" y="2104809"/>
                  </a:moveTo>
                  <a:cubicBezTo>
                    <a:pt x="2206395" y="2097004"/>
                    <a:pt x="2193385" y="2123021"/>
                    <a:pt x="2180376" y="2141234"/>
                  </a:cubicBezTo>
                  <a:cubicBezTo>
                    <a:pt x="2195987" y="2146437"/>
                    <a:pt x="2208996" y="2130826"/>
                    <a:pt x="2222006" y="2125623"/>
                  </a:cubicBezTo>
                  <a:cubicBezTo>
                    <a:pt x="2224608" y="2110013"/>
                    <a:pt x="2229812" y="2112614"/>
                    <a:pt x="2235016" y="2104809"/>
                  </a:cubicBezTo>
                  <a:close/>
                  <a:moveTo>
                    <a:pt x="2357304" y="2305143"/>
                  </a:moveTo>
                  <a:cubicBezTo>
                    <a:pt x="2357304" y="2305143"/>
                    <a:pt x="2357304" y="2305143"/>
                    <a:pt x="2349498" y="2305144"/>
                  </a:cubicBezTo>
                  <a:cubicBezTo>
                    <a:pt x="2349498" y="2312949"/>
                    <a:pt x="2344295" y="2312949"/>
                    <a:pt x="2346897" y="2320754"/>
                  </a:cubicBezTo>
                  <a:cubicBezTo>
                    <a:pt x="2352100" y="2320754"/>
                    <a:pt x="2349498" y="2325957"/>
                    <a:pt x="2357304" y="2325957"/>
                  </a:cubicBezTo>
                  <a:cubicBezTo>
                    <a:pt x="2359906" y="2320753"/>
                    <a:pt x="2354702" y="2315550"/>
                    <a:pt x="2357304" y="2305143"/>
                  </a:cubicBezTo>
                  <a:close/>
                  <a:moveTo>
                    <a:pt x="2255831" y="2128225"/>
                  </a:moveTo>
                  <a:cubicBezTo>
                    <a:pt x="2253229" y="2136030"/>
                    <a:pt x="2248025" y="2138632"/>
                    <a:pt x="2240219" y="2138632"/>
                  </a:cubicBezTo>
                  <a:cubicBezTo>
                    <a:pt x="2242821" y="2133428"/>
                    <a:pt x="2250627" y="2130827"/>
                    <a:pt x="2255831" y="2128225"/>
                  </a:cubicBezTo>
                  <a:close/>
                  <a:moveTo>
                    <a:pt x="2193386" y="2011146"/>
                  </a:moveTo>
                  <a:cubicBezTo>
                    <a:pt x="2185580" y="2031960"/>
                    <a:pt x="2177774" y="2052774"/>
                    <a:pt x="2154357" y="2057978"/>
                  </a:cubicBezTo>
                  <a:cubicBezTo>
                    <a:pt x="2143950" y="2070986"/>
                    <a:pt x="2133542" y="2081393"/>
                    <a:pt x="2120533" y="2094402"/>
                  </a:cubicBezTo>
                  <a:cubicBezTo>
                    <a:pt x="2128339" y="2057978"/>
                    <a:pt x="2164765" y="2034562"/>
                    <a:pt x="2188182" y="2008545"/>
                  </a:cubicBezTo>
                  <a:cubicBezTo>
                    <a:pt x="2190784" y="2008545"/>
                    <a:pt x="2193386" y="2011146"/>
                    <a:pt x="2193386" y="2011146"/>
                  </a:cubicBezTo>
                  <a:close/>
                  <a:moveTo>
                    <a:pt x="2323479" y="2229693"/>
                  </a:moveTo>
                  <a:cubicBezTo>
                    <a:pt x="2313072" y="2232294"/>
                    <a:pt x="2310470" y="2242701"/>
                    <a:pt x="2302664" y="2247905"/>
                  </a:cubicBezTo>
                  <a:cubicBezTo>
                    <a:pt x="2310470" y="2250506"/>
                    <a:pt x="2318276" y="2237498"/>
                    <a:pt x="2323479" y="2229693"/>
                  </a:cubicBezTo>
                  <a:close/>
                  <a:moveTo>
                    <a:pt x="2206395" y="1992934"/>
                  </a:moveTo>
                  <a:cubicBezTo>
                    <a:pt x="2206395" y="2003341"/>
                    <a:pt x="2198589" y="2005943"/>
                    <a:pt x="2190784" y="2005943"/>
                  </a:cubicBezTo>
                  <a:cubicBezTo>
                    <a:pt x="2193385" y="1998138"/>
                    <a:pt x="2198589" y="1995536"/>
                    <a:pt x="2206395" y="1992934"/>
                  </a:cubicBezTo>
                  <a:close/>
                  <a:moveTo>
                    <a:pt x="2302664" y="2130826"/>
                  </a:moveTo>
                  <a:cubicBezTo>
                    <a:pt x="2307868" y="2136030"/>
                    <a:pt x="2292257" y="2141233"/>
                    <a:pt x="2289655" y="2146437"/>
                  </a:cubicBezTo>
                  <a:cubicBezTo>
                    <a:pt x="2284451" y="2138632"/>
                    <a:pt x="2302665" y="2138632"/>
                    <a:pt x="2302664" y="2130826"/>
                  </a:cubicBezTo>
                  <a:close/>
                  <a:moveTo>
                    <a:pt x="2529028" y="2505478"/>
                  </a:moveTo>
                  <a:cubicBezTo>
                    <a:pt x="2529028" y="2515884"/>
                    <a:pt x="2513417" y="2518486"/>
                    <a:pt x="2513416" y="2505477"/>
                  </a:cubicBezTo>
                  <a:cubicBezTo>
                    <a:pt x="2518620" y="2508079"/>
                    <a:pt x="2518620" y="2502875"/>
                    <a:pt x="2529028" y="2505478"/>
                  </a:cubicBezTo>
                  <a:close/>
                  <a:moveTo>
                    <a:pt x="2518620" y="2469053"/>
                  </a:moveTo>
                  <a:cubicBezTo>
                    <a:pt x="2508213" y="2466452"/>
                    <a:pt x="2510815" y="2479460"/>
                    <a:pt x="2500407" y="2476858"/>
                  </a:cubicBezTo>
                  <a:cubicBezTo>
                    <a:pt x="2500407" y="2476858"/>
                    <a:pt x="2500407" y="2476858"/>
                    <a:pt x="2500408" y="2484663"/>
                  </a:cubicBezTo>
                  <a:cubicBezTo>
                    <a:pt x="2505612" y="2487265"/>
                    <a:pt x="2516019" y="2479460"/>
                    <a:pt x="2518620" y="2469053"/>
                  </a:cubicBezTo>
                  <a:close/>
                  <a:moveTo>
                    <a:pt x="2274044" y="2042367"/>
                  </a:moveTo>
                  <a:cubicBezTo>
                    <a:pt x="2261034" y="2042367"/>
                    <a:pt x="2255831" y="2050173"/>
                    <a:pt x="2253229" y="2063181"/>
                  </a:cubicBezTo>
                  <a:cubicBezTo>
                    <a:pt x="2263636" y="2063181"/>
                    <a:pt x="2263636" y="2055376"/>
                    <a:pt x="2271442" y="2055376"/>
                  </a:cubicBezTo>
                  <a:cubicBezTo>
                    <a:pt x="2271442" y="2047571"/>
                    <a:pt x="2274044" y="2047571"/>
                    <a:pt x="2274044" y="2042367"/>
                  </a:cubicBezTo>
                  <a:close/>
                  <a:moveTo>
                    <a:pt x="2544640" y="2489867"/>
                  </a:moveTo>
                  <a:cubicBezTo>
                    <a:pt x="2549843" y="2492468"/>
                    <a:pt x="2542038" y="2502876"/>
                    <a:pt x="2536834" y="2500274"/>
                  </a:cubicBezTo>
                  <a:cubicBezTo>
                    <a:pt x="2534232" y="2492469"/>
                    <a:pt x="2544640" y="2495071"/>
                    <a:pt x="2544640" y="2489867"/>
                  </a:cubicBezTo>
                  <a:close/>
                  <a:moveTo>
                    <a:pt x="2341693" y="2136030"/>
                  </a:moveTo>
                  <a:cubicBezTo>
                    <a:pt x="2315674" y="2141234"/>
                    <a:pt x="2300062" y="2162047"/>
                    <a:pt x="2279247" y="2172454"/>
                  </a:cubicBezTo>
                  <a:cubicBezTo>
                    <a:pt x="2271442" y="2175056"/>
                    <a:pt x="2263636" y="2177658"/>
                    <a:pt x="2263636" y="2188065"/>
                  </a:cubicBezTo>
                  <a:cubicBezTo>
                    <a:pt x="2287053" y="2182861"/>
                    <a:pt x="2302665" y="2167251"/>
                    <a:pt x="2320878" y="2154242"/>
                  </a:cubicBezTo>
                  <a:cubicBezTo>
                    <a:pt x="2333887" y="2159446"/>
                    <a:pt x="2344295" y="2146437"/>
                    <a:pt x="2341693" y="2136030"/>
                  </a:cubicBezTo>
                  <a:close/>
                  <a:moveTo>
                    <a:pt x="2333887" y="2115216"/>
                  </a:moveTo>
                  <a:cubicBezTo>
                    <a:pt x="2333887" y="2120420"/>
                    <a:pt x="2318276" y="2128225"/>
                    <a:pt x="2307868" y="2130827"/>
                  </a:cubicBezTo>
                  <a:cubicBezTo>
                    <a:pt x="2313072" y="2123021"/>
                    <a:pt x="2326081" y="2120419"/>
                    <a:pt x="2333887" y="2115216"/>
                  </a:cubicBezTo>
                  <a:close/>
                  <a:moveTo>
                    <a:pt x="2258433" y="1985129"/>
                  </a:moveTo>
                  <a:cubicBezTo>
                    <a:pt x="2255831" y="1990332"/>
                    <a:pt x="2250627" y="1998137"/>
                    <a:pt x="2242821" y="1998138"/>
                  </a:cubicBezTo>
                  <a:cubicBezTo>
                    <a:pt x="2237618" y="1979926"/>
                    <a:pt x="2255831" y="1977324"/>
                    <a:pt x="2258433" y="1985129"/>
                  </a:cubicBezTo>
                  <a:close/>
                  <a:moveTo>
                    <a:pt x="2529028" y="2440434"/>
                  </a:moveTo>
                  <a:cubicBezTo>
                    <a:pt x="2526426" y="2445637"/>
                    <a:pt x="2521223" y="2443036"/>
                    <a:pt x="2518621" y="2450841"/>
                  </a:cubicBezTo>
                  <a:cubicBezTo>
                    <a:pt x="2526426" y="2450841"/>
                    <a:pt x="2534232" y="2443036"/>
                    <a:pt x="2529028" y="2440434"/>
                  </a:cubicBezTo>
                  <a:close/>
                  <a:moveTo>
                    <a:pt x="2411943" y="2240099"/>
                  </a:moveTo>
                  <a:cubicBezTo>
                    <a:pt x="2401536" y="2242702"/>
                    <a:pt x="2393730" y="2247905"/>
                    <a:pt x="2391128" y="2255710"/>
                  </a:cubicBezTo>
                  <a:cubicBezTo>
                    <a:pt x="2398934" y="2255710"/>
                    <a:pt x="2406740" y="2250507"/>
                    <a:pt x="2411943" y="2240099"/>
                  </a:cubicBezTo>
                  <a:close/>
                  <a:moveTo>
                    <a:pt x="2336489" y="2099606"/>
                  </a:moveTo>
                  <a:cubicBezTo>
                    <a:pt x="2336489" y="2107411"/>
                    <a:pt x="2328683" y="2107411"/>
                    <a:pt x="2323479" y="2107411"/>
                  </a:cubicBezTo>
                  <a:cubicBezTo>
                    <a:pt x="2323479" y="2102207"/>
                    <a:pt x="2331285" y="2102207"/>
                    <a:pt x="2336489" y="2099606"/>
                  </a:cubicBezTo>
                  <a:close/>
                  <a:moveTo>
                    <a:pt x="2396332" y="2159446"/>
                  </a:moveTo>
                  <a:cubicBezTo>
                    <a:pt x="2375517" y="2177658"/>
                    <a:pt x="2346896" y="2188065"/>
                    <a:pt x="2339091" y="2219286"/>
                  </a:cubicBezTo>
                  <a:cubicBezTo>
                    <a:pt x="2354702" y="2198472"/>
                    <a:pt x="2391128" y="2188065"/>
                    <a:pt x="2396332" y="2159446"/>
                  </a:cubicBezTo>
                  <a:close/>
                  <a:moveTo>
                    <a:pt x="2302664" y="1969518"/>
                  </a:moveTo>
                  <a:cubicBezTo>
                    <a:pt x="2305266" y="1982527"/>
                    <a:pt x="2294859" y="1982527"/>
                    <a:pt x="2292257" y="1985129"/>
                  </a:cubicBezTo>
                  <a:cubicBezTo>
                    <a:pt x="2287053" y="1982527"/>
                    <a:pt x="2292257" y="1972120"/>
                    <a:pt x="2289655" y="1969519"/>
                  </a:cubicBezTo>
                  <a:cubicBezTo>
                    <a:pt x="2297461" y="1966917"/>
                    <a:pt x="2297461" y="1969518"/>
                    <a:pt x="2302664" y="1969518"/>
                  </a:cubicBezTo>
                  <a:close/>
                  <a:moveTo>
                    <a:pt x="2557649" y="2375390"/>
                  </a:moveTo>
                  <a:cubicBezTo>
                    <a:pt x="2542038" y="2377992"/>
                    <a:pt x="2526426" y="2383196"/>
                    <a:pt x="2529028" y="2404009"/>
                  </a:cubicBezTo>
                  <a:cubicBezTo>
                    <a:pt x="2542037" y="2398805"/>
                    <a:pt x="2549843" y="2388399"/>
                    <a:pt x="2557649" y="2375390"/>
                  </a:cubicBezTo>
                  <a:close/>
                  <a:moveTo>
                    <a:pt x="2581066" y="2404009"/>
                  </a:moveTo>
                  <a:cubicBezTo>
                    <a:pt x="2570658" y="2398806"/>
                    <a:pt x="2568056" y="2411815"/>
                    <a:pt x="2555047" y="2409213"/>
                  </a:cubicBezTo>
                  <a:cubicBezTo>
                    <a:pt x="2555047" y="2424824"/>
                    <a:pt x="2565454" y="2414416"/>
                    <a:pt x="2575862" y="2417018"/>
                  </a:cubicBezTo>
                  <a:cubicBezTo>
                    <a:pt x="2575862" y="2411814"/>
                    <a:pt x="2581066" y="2411814"/>
                    <a:pt x="2581066" y="2404009"/>
                  </a:cubicBezTo>
                  <a:close/>
                  <a:moveTo>
                    <a:pt x="2404138" y="2070986"/>
                  </a:moveTo>
                  <a:cubicBezTo>
                    <a:pt x="2393730" y="2070986"/>
                    <a:pt x="2388527" y="2078792"/>
                    <a:pt x="2383323" y="2086597"/>
                  </a:cubicBezTo>
                  <a:cubicBezTo>
                    <a:pt x="2393730" y="2089199"/>
                    <a:pt x="2393730" y="2078792"/>
                    <a:pt x="2404138" y="2081393"/>
                  </a:cubicBezTo>
                  <a:close/>
                  <a:moveTo>
                    <a:pt x="2300063" y="1849838"/>
                  </a:moveTo>
                  <a:cubicBezTo>
                    <a:pt x="2294859" y="1855042"/>
                    <a:pt x="2289655" y="1860245"/>
                    <a:pt x="2289655" y="1873254"/>
                  </a:cubicBezTo>
                  <a:cubicBezTo>
                    <a:pt x="2297461" y="1870652"/>
                    <a:pt x="2305266" y="1860245"/>
                    <a:pt x="2300063" y="1849838"/>
                  </a:cubicBezTo>
                  <a:close/>
                  <a:moveTo>
                    <a:pt x="2649293" y="2411525"/>
                  </a:moveTo>
                  <a:lnTo>
                    <a:pt x="2648715" y="2411815"/>
                  </a:lnTo>
                  <a:lnTo>
                    <a:pt x="2648661" y="2411547"/>
                  </a:lnTo>
                  <a:close/>
                  <a:moveTo>
                    <a:pt x="2331285" y="1860245"/>
                  </a:moveTo>
                  <a:cubicBezTo>
                    <a:pt x="2320878" y="1860245"/>
                    <a:pt x="2318276" y="1857643"/>
                    <a:pt x="2315674" y="1868050"/>
                  </a:cubicBezTo>
                  <a:cubicBezTo>
                    <a:pt x="2323479" y="1873254"/>
                    <a:pt x="2331285" y="1868050"/>
                    <a:pt x="2331285" y="1860245"/>
                  </a:cubicBezTo>
                  <a:close/>
                  <a:moveTo>
                    <a:pt x="2653918" y="2409213"/>
                  </a:moveTo>
                  <a:cubicBezTo>
                    <a:pt x="2656520" y="2411814"/>
                    <a:pt x="2653918" y="2411814"/>
                    <a:pt x="2650341" y="2411490"/>
                  </a:cubicBezTo>
                  <a:lnTo>
                    <a:pt x="2649293" y="2411525"/>
                  </a:lnTo>
                  <a:close/>
                  <a:moveTo>
                    <a:pt x="2385640" y="1926143"/>
                  </a:moveTo>
                  <a:cubicBezTo>
                    <a:pt x="2383323" y="1917483"/>
                    <a:pt x="2369663" y="1919435"/>
                    <a:pt x="2367711" y="1933094"/>
                  </a:cubicBezTo>
                  <a:cubicBezTo>
                    <a:pt x="2370313" y="1938298"/>
                    <a:pt x="2375517" y="1943501"/>
                    <a:pt x="2383323" y="1938298"/>
                  </a:cubicBezTo>
                  <a:cubicBezTo>
                    <a:pt x="2385925" y="1933094"/>
                    <a:pt x="2386413" y="1929029"/>
                    <a:pt x="2385640" y="1926143"/>
                  </a:cubicBezTo>
                  <a:close/>
                  <a:moveTo>
                    <a:pt x="2659122" y="2370187"/>
                  </a:moveTo>
                  <a:cubicBezTo>
                    <a:pt x="2648714" y="2372789"/>
                    <a:pt x="2640909" y="2377992"/>
                    <a:pt x="2638307" y="2388399"/>
                  </a:cubicBezTo>
                  <a:cubicBezTo>
                    <a:pt x="2648714" y="2385797"/>
                    <a:pt x="2656520" y="2380593"/>
                    <a:pt x="2659122" y="2370187"/>
                  </a:cubicBezTo>
                  <a:close/>
                  <a:moveTo>
                    <a:pt x="2677335" y="2388399"/>
                  </a:moveTo>
                  <a:cubicBezTo>
                    <a:pt x="2677335" y="2398806"/>
                    <a:pt x="2669530" y="2404009"/>
                    <a:pt x="2661724" y="2406611"/>
                  </a:cubicBezTo>
                  <a:cubicBezTo>
                    <a:pt x="2666928" y="2404009"/>
                    <a:pt x="2664326" y="2393603"/>
                    <a:pt x="2666928" y="2388399"/>
                  </a:cubicBezTo>
                  <a:cubicBezTo>
                    <a:pt x="2666928" y="2388399"/>
                    <a:pt x="2666928" y="2388399"/>
                    <a:pt x="2677335" y="2388399"/>
                  </a:cubicBezTo>
                  <a:close/>
                  <a:moveTo>
                    <a:pt x="2672132" y="2367585"/>
                  </a:moveTo>
                  <a:cubicBezTo>
                    <a:pt x="2669530" y="2367585"/>
                    <a:pt x="2669530" y="2364983"/>
                    <a:pt x="2664326" y="2362382"/>
                  </a:cubicBezTo>
                  <a:cubicBezTo>
                    <a:pt x="2664326" y="2367585"/>
                    <a:pt x="2659122" y="2364983"/>
                    <a:pt x="2659122" y="2367585"/>
                  </a:cubicBezTo>
                  <a:cubicBezTo>
                    <a:pt x="2661724" y="2370187"/>
                    <a:pt x="2669530" y="2375390"/>
                    <a:pt x="2672132" y="2367585"/>
                  </a:cubicBezTo>
                  <a:close/>
                  <a:moveTo>
                    <a:pt x="2646113" y="2284329"/>
                  </a:moveTo>
                  <a:cubicBezTo>
                    <a:pt x="2640909" y="2284329"/>
                    <a:pt x="2638307" y="2281727"/>
                    <a:pt x="2633103" y="2284329"/>
                  </a:cubicBezTo>
                  <a:cubicBezTo>
                    <a:pt x="2633103" y="2292135"/>
                    <a:pt x="2638307" y="2294736"/>
                    <a:pt x="2643511" y="2297338"/>
                  </a:cubicBezTo>
                  <a:cubicBezTo>
                    <a:pt x="2643511" y="2292134"/>
                    <a:pt x="2648714" y="2292134"/>
                    <a:pt x="2646113" y="2284329"/>
                  </a:cubicBezTo>
                  <a:close/>
                  <a:moveTo>
                    <a:pt x="2365110" y="1774388"/>
                  </a:moveTo>
                  <a:cubicBezTo>
                    <a:pt x="2362508" y="1787397"/>
                    <a:pt x="2354702" y="1789998"/>
                    <a:pt x="2352100" y="1803007"/>
                  </a:cubicBezTo>
                  <a:cubicBezTo>
                    <a:pt x="2349498" y="1800405"/>
                    <a:pt x="2352100" y="1795201"/>
                    <a:pt x="2346896" y="1795202"/>
                  </a:cubicBezTo>
                  <a:cubicBezTo>
                    <a:pt x="2357304" y="1792600"/>
                    <a:pt x="2354702" y="1776989"/>
                    <a:pt x="2365110" y="1774388"/>
                  </a:cubicBezTo>
                  <a:close/>
                  <a:moveTo>
                    <a:pt x="2388527" y="1766583"/>
                  </a:moveTo>
                  <a:cubicBezTo>
                    <a:pt x="2383323" y="1779591"/>
                    <a:pt x="2372915" y="1787396"/>
                    <a:pt x="2365110" y="1797804"/>
                  </a:cubicBezTo>
                  <a:cubicBezTo>
                    <a:pt x="2365110" y="1795202"/>
                    <a:pt x="2375517" y="1763981"/>
                    <a:pt x="2388527" y="1766583"/>
                  </a:cubicBezTo>
                  <a:close/>
                  <a:moveTo>
                    <a:pt x="2755392" y="2359779"/>
                  </a:moveTo>
                  <a:cubicBezTo>
                    <a:pt x="2752789" y="2380593"/>
                    <a:pt x="2744984" y="2393602"/>
                    <a:pt x="2726771" y="2398805"/>
                  </a:cubicBezTo>
                  <a:cubicBezTo>
                    <a:pt x="2726771" y="2391000"/>
                    <a:pt x="2721567" y="2393603"/>
                    <a:pt x="2724169" y="2385798"/>
                  </a:cubicBezTo>
                  <a:cubicBezTo>
                    <a:pt x="2739780" y="2388399"/>
                    <a:pt x="2739780" y="2375390"/>
                    <a:pt x="2744984" y="2367585"/>
                  </a:cubicBezTo>
                  <a:cubicBezTo>
                    <a:pt x="2744984" y="2364983"/>
                    <a:pt x="2742382" y="2367585"/>
                    <a:pt x="2739780" y="2367585"/>
                  </a:cubicBezTo>
                  <a:cubicBezTo>
                    <a:pt x="2739780" y="2367585"/>
                    <a:pt x="2739780" y="2367585"/>
                    <a:pt x="2739781" y="2357178"/>
                  </a:cubicBezTo>
                  <a:cubicBezTo>
                    <a:pt x="2742382" y="2357178"/>
                    <a:pt x="2742382" y="2359780"/>
                    <a:pt x="2742382" y="2359780"/>
                  </a:cubicBezTo>
                  <a:cubicBezTo>
                    <a:pt x="2744984" y="2367585"/>
                    <a:pt x="2752790" y="2354577"/>
                    <a:pt x="2755392" y="2359779"/>
                  </a:cubicBezTo>
                  <a:close/>
                  <a:moveTo>
                    <a:pt x="2755392" y="2346771"/>
                  </a:moveTo>
                  <a:lnTo>
                    <a:pt x="2755392" y="2349373"/>
                  </a:lnTo>
                  <a:lnTo>
                    <a:pt x="2755392" y="2349373"/>
                  </a:lnTo>
                  <a:lnTo>
                    <a:pt x="2755392" y="2349373"/>
                  </a:lnTo>
                  <a:lnTo>
                    <a:pt x="2755392" y="2351974"/>
                  </a:lnTo>
                  <a:cubicBezTo>
                    <a:pt x="2750188" y="2354577"/>
                    <a:pt x="2747586" y="2346771"/>
                    <a:pt x="2744984" y="2351974"/>
                  </a:cubicBezTo>
                  <a:cubicBezTo>
                    <a:pt x="2739780" y="2344169"/>
                    <a:pt x="2752790" y="2346771"/>
                    <a:pt x="2752790" y="2344169"/>
                  </a:cubicBezTo>
                  <a:cubicBezTo>
                    <a:pt x="2755392" y="2344169"/>
                    <a:pt x="2755392" y="2346771"/>
                    <a:pt x="2755392" y="2346771"/>
                  </a:cubicBezTo>
                  <a:close/>
                  <a:moveTo>
                    <a:pt x="2778809" y="2357178"/>
                  </a:moveTo>
                  <a:cubicBezTo>
                    <a:pt x="2776207" y="2362381"/>
                    <a:pt x="2771003" y="2362381"/>
                    <a:pt x="2771003" y="2370186"/>
                  </a:cubicBezTo>
                  <a:cubicBezTo>
                    <a:pt x="2765799" y="2367585"/>
                    <a:pt x="2773605" y="2359780"/>
                    <a:pt x="2771003" y="2354576"/>
                  </a:cubicBezTo>
                  <a:cubicBezTo>
                    <a:pt x="2776207" y="2351975"/>
                    <a:pt x="2773605" y="2357178"/>
                    <a:pt x="2778809" y="2357178"/>
                  </a:cubicBezTo>
                  <a:close/>
                  <a:moveTo>
                    <a:pt x="2785701" y="2352727"/>
                  </a:moveTo>
                  <a:lnTo>
                    <a:pt x="2781411" y="2364983"/>
                  </a:lnTo>
                  <a:cubicBezTo>
                    <a:pt x="2780109" y="2363682"/>
                    <a:pt x="2780110" y="2359780"/>
                    <a:pt x="2781085" y="2356528"/>
                  </a:cubicBezTo>
                  <a:close/>
                  <a:moveTo>
                    <a:pt x="2786614" y="2351975"/>
                  </a:moveTo>
                  <a:lnTo>
                    <a:pt x="2785701" y="2352727"/>
                  </a:lnTo>
                  <a:lnTo>
                    <a:pt x="2786092" y="2351609"/>
                  </a:lnTo>
                  <a:close/>
                  <a:moveTo>
                    <a:pt x="2774906" y="2302419"/>
                  </a:moveTo>
                  <a:cubicBezTo>
                    <a:pt x="2774255" y="2299452"/>
                    <a:pt x="2772304" y="2297338"/>
                    <a:pt x="2768401" y="2297338"/>
                  </a:cubicBezTo>
                  <a:cubicBezTo>
                    <a:pt x="2767100" y="2301240"/>
                    <a:pt x="2767100" y="2303843"/>
                    <a:pt x="2767426" y="2307095"/>
                  </a:cubicBezTo>
                  <a:lnTo>
                    <a:pt x="2768374" y="2320376"/>
                  </a:lnTo>
                  <a:lnTo>
                    <a:pt x="2763197" y="2318151"/>
                  </a:lnTo>
                  <a:cubicBezTo>
                    <a:pt x="2765799" y="2318151"/>
                    <a:pt x="2765799" y="2320754"/>
                    <a:pt x="2768401" y="2320754"/>
                  </a:cubicBezTo>
                  <a:lnTo>
                    <a:pt x="2768374" y="2320376"/>
                  </a:lnTo>
                  <a:lnTo>
                    <a:pt x="2768401" y="2320387"/>
                  </a:lnTo>
                  <a:cubicBezTo>
                    <a:pt x="2772304" y="2317705"/>
                    <a:pt x="2776206" y="2308354"/>
                    <a:pt x="2774906" y="2302419"/>
                  </a:cubicBezTo>
                  <a:close/>
                  <a:moveTo>
                    <a:pt x="2461379" y="1719751"/>
                  </a:moveTo>
                  <a:cubicBezTo>
                    <a:pt x="2461379" y="1724955"/>
                    <a:pt x="2448370" y="1730158"/>
                    <a:pt x="2456176" y="1735362"/>
                  </a:cubicBezTo>
                  <a:cubicBezTo>
                    <a:pt x="2453573" y="1727556"/>
                    <a:pt x="2466583" y="1724955"/>
                    <a:pt x="2461379" y="1719751"/>
                  </a:cubicBezTo>
                  <a:close/>
                  <a:moveTo>
                    <a:pt x="2802226" y="2286931"/>
                  </a:moveTo>
                  <a:cubicBezTo>
                    <a:pt x="2799624" y="2294736"/>
                    <a:pt x="2797022" y="2297338"/>
                    <a:pt x="2802225" y="2302541"/>
                  </a:cubicBezTo>
                  <a:cubicBezTo>
                    <a:pt x="2802226" y="2307745"/>
                    <a:pt x="2799624" y="2312949"/>
                    <a:pt x="2791818" y="2312948"/>
                  </a:cubicBezTo>
                  <a:cubicBezTo>
                    <a:pt x="2791818" y="2320753"/>
                    <a:pt x="2791818" y="2329860"/>
                    <a:pt x="2790517" y="2338966"/>
                  </a:cubicBezTo>
                  <a:lnTo>
                    <a:pt x="2786092" y="2351609"/>
                  </a:lnTo>
                  <a:lnTo>
                    <a:pt x="2782142" y="2348845"/>
                  </a:lnTo>
                  <a:cubicBezTo>
                    <a:pt x="2780435" y="2343356"/>
                    <a:pt x="2785313" y="2333112"/>
                    <a:pt x="2781411" y="2338966"/>
                  </a:cubicBezTo>
                  <a:cubicBezTo>
                    <a:pt x="2784012" y="2333762"/>
                    <a:pt x="2789216" y="2307745"/>
                    <a:pt x="2797022" y="2310347"/>
                  </a:cubicBezTo>
                  <a:cubicBezTo>
                    <a:pt x="2797022" y="2299940"/>
                    <a:pt x="2791818" y="2292134"/>
                    <a:pt x="2802226" y="2286931"/>
                  </a:cubicBezTo>
                  <a:close/>
                  <a:moveTo>
                    <a:pt x="2463981" y="1688530"/>
                  </a:moveTo>
                  <a:cubicBezTo>
                    <a:pt x="2456175" y="1696335"/>
                    <a:pt x="2458777" y="1711946"/>
                    <a:pt x="2461379" y="1717149"/>
                  </a:cubicBezTo>
                  <a:cubicBezTo>
                    <a:pt x="2471787" y="1711946"/>
                    <a:pt x="2469185" y="1698937"/>
                    <a:pt x="2463981" y="1688530"/>
                  </a:cubicBezTo>
                  <a:close/>
                  <a:moveTo>
                    <a:pt x="2817836" y="2268718"/>
                  </a:moveTo>
                  <a:cubicBezTo>
                    <a:pt x="2817837" y="2276524"/>
                    <a:pt x="2815235" y="2279126"/>
                    <a:pt x="2812633" y="2284330"/>
                  </a:cubicBezTo>
                  <a:cubicBezTo>
                    <a:pt x="2810031" y="2281727"/>
                    <a:pt x="2810031" y="2266117"/>
                    <a:pt x="2817836" y="2268718"/>
                  </a:cubicBezTo>
                  <a:close/>
                  <a:moveTo>
                    <a:pt x="2473799" y="1524515"/>
                  </a:moveTo>
                  <a:lnTo>
                    <a:pt x="2474388" y="1529824"/>
                  </a:lnTo>
                  <a:cubicBezTo>
                    <a:pt x="2473738" y="1536979"/>
                    <a:pt x="2473087" y="1544134"/>
                    <a:pt x="2476991" y="1553240"/>
                  </a:cubicBezTo>
                  <a:cubicBezTo>
                    <a:pt x="2471787" y="1550638"/>
                    <a:pt x="2471787" y="1555842"/>
                    <a:pt x="2469185" y="1558443"/>
                  </a:cubicBezTo>
                  <a:cubicBezTo>
                    <a:pt x="2479592" y="1571452"/>
                    <a:pt x="2461379" y="1589664"/>
                    <a:pt x="2461379" y="1610478"/>
                  </a:cubicBezTo>
                  <a:cubicBezTo>
                    <a:pt x="2450972" y="1594867"/>
                    <a:pt x="2453573" y="1631292"/>
                    <a:pt x="2445768" y="1646902"/>
                  </a:cubicBezTo>
                  <a:cubicBezTo>
                    <a:pt x="2445768" y="1649504"/>
                    <a:pt x="2440564" y="1649504"/>
                    <a:pt x="2437962" y="1652106"/>
                  </a:cubicBezTo>
                  <a:cubicBezTo>
                    <a:pt x="2435360" y="1662513"/>
                    <a:pt x="2440564" y="1683327"/>
                    <a:pt x="2427555" y="1683327"/>
                  </a:cubicBezTo>
                  <a:cubicBezTo>
                    <a:pt x="2435360" y="1665115"/>
                    <a:pt x="2422351" y="1678123"/>
                    <a:pt x="2422351" y="1659911"/>
                  </a:cubicBezTo>
                  <a:cubicBezTo>
                    <a:pt x="2411943" y="1665115"/>
                    <a:pt x="2409342" y="1678123"/>
                    <a:pt x="2404138" y="1688530"/>
                  </a:cubicBezTo>
                  <a:cubicBezTo>
                    <a:pt x="2388526" y="1685929"/>
                    <a:pt x="2393730" y="1719751"/>
                    <a:pt x="2372915" y="1719751"/>
                  </a:cubicBezTo>
                  <a:cubicBezTo>
                    <a:pt x="2372915" y="1704141"/>
                    <a:pt x="2383323" y="1701539"/>
                    <a:pt x="2388527" y="1693734"/>
                  </a:cubicBezTo>
                  <a:cubicBezTo>
                    <a:pt x="2388526" y="1670318"/>
                    <a:pt x="2398934" y="1659911"/>
                    <a:pt x="2406740" y="1641699"/>
                  </a:cubicBezTo>
                  <a:lnTo>
                    <a:pt x="2406397" y="1634323"/>
                  </a:lnTo>
                  <a:close/>
                  <a:moveTo>
                    <a:pt x="2880282" y="2089199"/>
                  </a:moveTo>
                  <a:cubicBezTo>
                    <a:pt x="2877680" y="2086597"/>
                    <a:pt x="2877680" y="2086597"/>
                    <a:pt x="2875078" y="2083995"/>
                  </a:cubicBezTo>
                  <a:cubicBezTo>
                    <a:pt x="2864671" y="2094402"/>
                    <a:pt x="2854263" y="2102207"/>
                    <a:pt x="2851661" y="2120420"/>
                  </a:cubicBezTo>
                  <a:cubicBezTo>
                    <a:pt x="2856865" y="2123021"/>
                    <a:pt x="2856865" y="2125623"/>
                    <a:pt x="2862069" y="2125623"/>
                  </a:cubicBezTo>
                  <a:cubicBezTo>
                    <a:pt x="2864671" y="2110012"/>
                    <a:pt x="2877680" y="2104809"/>
                    <a:pt x="2880282" y="2089199"/>
                  </a:cubicBezTo>
                  <a:close/>
                  <a:moveTo>
                    <a:pt x="2518621" y="1272252"/>
                  </a:moveTo>
                  <a:lnTo>
                    <a:pt x="2517641" y="1275402"/>
                  </a:lnTo>
                  <a:lnTo>
                    <a:pt x="2517102" y="1270354"/>
                  </a:lnTo>
                  <a:close/>
                  <a:moveTo>
                    <a:pt x="2511831" y="1216233"/>
                  </a:moveTo>
                  <a:cubicBezTo>
                    <a:pt x="2513335" y="1219566"/>
                    <a:pt x="2514230" y="1223794"/>
                    <a:pt x="2514392" y="1228022"/>
                  </a:cubicBezTo>
                  <a:lnTo>
                    <a:pt x="2513318" y="1234944"/>
                  </a:lnTo>
                  <a:lnTo>
                    <a:pt x="2511255" y="1215638"/>
                  </a:lnTo>
                  <a:close/>
                  <a:moveTo>
                    <a:pt x="2625298" y="1334693"/>
                  </a:moveTo>
                  <a:cubicBezTo>
                    <a:pt x="2625298" y="1339897"/>
                    <a:pt x="2620094" y="1339897"/>
                    <a:pt x="2617492" y="1342499"/>
                  </a:cubicBezTo>
                  <a:cubicBezTo>
                    <a:pt x="2617492" y="1347702"/>
                    <a:pt x="2620094" y="1350304"/>
                    <a:pt x="2622696" y="1352906"/>
                  </a:cubicBezTo>
                  <a:cubicBezTo>
                    <a:pt x="2625298" y="1347702"/>
                    <a:pt x="2630501" y="1339897"/>
                    <a:pt x="2625298" y="1334693"/>
                  </a:cubicBezTo>
                  <a:close/>
                  <a:moveTo>
                    <a:pt x="2498059" y="1092140"/>
                  </a:moveTo>
                  <a:lnTo>
                    <a:pt x="2505286" y="1124277"/>
                  </a:lnTo>
                  <a:cubicBezTo>
                    <a:pt x="2507075" y="1136473"/>
                    <a:pt x="2508132" y="1148750"/>
                    <a:pt x="2507928" y="1160580"/>
                  </a:cubicBezTo>
                  <a:lnTo>
                    <a:pt x="2506451" y="1170677"/>
                  </a:lnTo>
                  <a:close/>
                  <a:moveTo>
                    <a:pt x="2665058" y="1119887"/>
                  </a:moveTo>
                  <a:cubicBezTo>
                    <a:pt x="2663675" y="1117123"/>
                    <a:pt x="2661073" y="1114846"/>
                    <a:pt x="2656520" y="1113545"/>
                  </a:cubicBezTo>
                  <a:cubicBezTo>
                    <a:pt x="2638307" y="1121351"/>
                    <a:pt x="2633103" y="1149970"/>
                    <a:pt x="2638307" y="1175987"/>
                  </a:cubicBezTo>
                  <a:cubicBezTo>
                    <a:pt x="2646113" y="1173385"/>
                    <a:pt x="2643511" y="1157775"/>
                    <a:pt x="2648714" y="1155173"/>
                  </a:cubicBezTo>
                  <a:cubicBezTo>
                    <a:pt x="2656520" y="1160377"/>
                    <a:pt x="2659122" y="1147368"/>
                    <a:pt x="2664326" y="1144766"/>
                  </a:cubicBezTo>
                  <a:cubicBezTo>
                    <a:pt x="2662375" y="1140864"/>
                    <a:pt x="2669204" y="1128180"/>
                    <a:pt x="2665058" y="1119887"/>
                  </a:cubicBezTo>
                  <a:close/>
                  <a:moveTo>
                    <a:pt x="2203793" y="20813"/>
                  </a:moveTo>
                  <a:lnTo>
                    <a:pt x="2203834" y="21518"/>
                  </a:lnTo>
                  <a:lnTo>
                    <a:pt x="2202908" y="20322"/>
                  </a:lnTo>
                  <a:close/>
                  <a:moveTo>
                    <a:pt x="2262986" y="59514"/>
                  </a:moveTo>
                  <a:cubicBezTo>
                    <a:pt x="2259733" y="56587"/>
                    <a:pt x="2255830" y="55937"/>
                    <a:pt x="2253229" y="62441"/>
                  </a:cubicBezTo>
                  <a:cubicBezTo>
                    <a:pt x="2255831" y="65043"/>
                    <a:pt x="2266238" y="75450"/>
                    <a:pt x="2268840" y="70247"/>
                  </a:cubicBezTo>
                  <a:cubicBezTo>
                    <a:pt x="2268840" y="67645"/>
                    <a:pt x="2266238" y="62441"/>
                    <a:pt x="2262986" y="59514"/>
                  </a:cubicBezTo>
                  <a:close/>
                  <a:moveTo>
                    <a:pt x="2287947" y="80938"/>
                  </a:moveTo>
                  <a:cubicBezTo>
                    <a:pt x="2284777" y="76914"/>
                    <a:pt x="2277946" y="81304"/>
                    <a:pt x="2274044" y="75450"/>
                  </a:cubicBezTo>
                  <a:cubicBezTo>
                    <a:pt x="2276646" y="83255"/>
                    <a:pt x="2281849" y="83255"/>
                    <a:pt x="2289655" y="88459"/>
                  </a:cubicBezTo>
                  <a:cubicBezTo>
                    <a:pt x="2289655" y="84556"/>
                    <a:pt x="2289004" y="82280"/>
                    <a:pt x="2287947" y="80938"/>
                  </a:cubicBezTo>
                  <a:close/>
                  <a:moveTo>
                    <a:pt x="2323479" y="122281"/>
                  </a:moveTo>
                  <a:cubicBezTo>
                    <a:pt x="2315674" y="117078"/>
                    <a:pt x="2305266" y="117078"/>
                    <a:pt x="2302665" y="106671"/>
                  </a:cubicBezTo>
                  <a:cubicBezTo>
                    <a:pt x="2310470" y="104069"/>
                    <a:pt x="2320878" y="111874"/>
                    <a:pt x="2323479" y="122281"/>
                  </a:cubicBezTo>
                  <a:close/>
                  <a:moveTo>
                    <a:pt x="2516019" y="437092"/>
                  </a:moveTo>
                  <a:cubicBezTo>
                    <a:pt x="2513417" y="429287"/>
                    <a:pt x="2510815" y="426686"/>
                    <a:pt x="2505611" y="424084"/>
                  </a:cubicBezTo>
                  <a:cubicBezTo>
                    <a:pt x="2503009" y="434490"/>
                    <a:pt x="2510815" y="442296"/>
                    <a:pt x="2513417" y="439694"/>
                  </a:cubicBezTo>
                  <a:cubicBezTo>
                    <a:pt x="2510815" y="439694"/>
                    <a:pt x="2510815" y="434491"/>
                    <a:pt x="2516019" y="437092"/>
                  </a:cubicBezTo>
                  <a:close/>
                  <a:moveTo>
                    <a:pt x="2273068" y="8780"/>
                  </a:moveTo>
                  <a:cubicBezTo>
                    <a:pt x="2275345" y="13008"/>
                    <a:pt x="2276646" y="18212"/>
                    <a:pt x="2279247" y="23415"/>
                  </a:cubicBezTo>
                  <a:cubicBezTo>
                    <a:pt x="2271442" y="18212"/>
                    <a:pt x="2266238" y="13008"/>
                    <a:pt x="2255831" y="10407"/>
                  </a:cubicBezTo>
                  <a:cubicBezTo>
                    <a:pt x="2258433" y="5203"/>
                    <a:pt x="2261035" y="5203"/>
                    <a:pt x="2261035" y="0"/>
                  </a:cubicBezTo>
                  <a:cubicBezTo>
                    <a:pt x="2267539" y="1301"/>
                    <a:pt x="2270792" y="4553"/>
                    <a:pt x="2273068" y="8780"/>
                  </a:cubicBezTo>
                  <a:close/>
                  <a:moveTo>
                    <a:pt x="2450321" y="273183"/>
                  </a:moveTo>
                  <a:cubicBezTo>
                    <a:pt x="2449020" y="271231"/>
                    <a:pt x="2447069" y="269280"/>
                    <a:pt x="2445768" y="267979"/>
                  </a:cubicBezTo>
                  <a:cubicBezTo>
                    <a:pt x="2440564" y="273183"/>
                    <a:pt x="2445768" y="278386"/>
                    <a:pt x="2450972" y="278386"/>
                  </a:cubicBezTo>
                  <a:cubicBezTo>
                    <a:pt x="2452273" y="277086"/>
                    <a:pt x="2451622" y="275134"/>
                    <a:pt x="2450321" y="273183"/>
                  </a:cubicBezTo>
                  <a:close/>
                  <a:moveTo>
                    <a:pt x="2394381" y="154478"/>
                  </a:moveTo>
                  <a:cubicBezTo>
                    <a:pt x="2392429" y="152202"/>
                    <a:pt x="2389827" y="150901"/>
                    <a:pt x="2385925" y="150900"/>
                  </a:cubicBezTo>
                  <a:cubicBezTo>
                    <a:pt x="2385925" y="158706"/>
                    <a:pt x="2391129" y="161308"/>
                    <a:pt x="2393730" y="163910"/>
                  </a:cubicBezTo>
                  <a:cubicBezTo>
                    <a:pt x="2396332" y="163909"/>
                    <a:pt x="2396332" y="161308"/>
                    <a:pt x="2398934" y="163909"/>
                  </a:cubicBezTo>
                  <a:cubicBezTo>
                    <a:pt x="2397633" y="160007"/>
                    <a:pt x="2396332" y="156755"/>
                    <a:pt x="2394381" y="154478"/>
                  </a:cubicBezTo>
                  <a:close/>
                  <a:moveTo>
                    <a:pt x="2427555" y="135290"/>
                  </a:moveTo>
                  <a:cubicBezTo>
                    <a:pt x="2409342" y="158706"/>
                    <a:pt x="2406740" y="109273"/>
                    <a:pt x="2375517" y="119680"/>
                  </a:cubicBezTo>
                  <a:cubicBezTo>
                    <a:pt x="2370313" y="106671"/>
                    <a:pt x="2362508" y="88459"/>
                    <a:pt x="2346897" y="96264"/>
                  </a:cubicBezTo>
                  <a:cubicBezTo>
                    <a:pt x="2346897" y="88459"/>
                    <a:pt x="2336489" y="88459"/>
                    <a:pt x="2333887" y="83255"/>
                  </a:cubicBezTo>
                  <a:cubicBezTo>
                    <a:pt x="2344295" y="72848"/>
                    <a:pt x="2359906" y="101468"/>
                    <a:pt x="2378119" y="96264"/>
                  </a:cubicBezTo>
                  <a:cubicBezTo>
                    <a:pt x="2388527" y="114476"/>
                    <a:pt x="2419749" y="114476"/>
                    <a:pt x="2427555" y="135290"/>
                  </a:cubicBezTo>
                  <a:close/>
                  <a:moveTo>
                    <a:pt x="2536834" y="304403"/>
                  </a:moveTo>
                  <a:cubicBezTo>
                    <a:pt x="2529028" y="299200"/>
                    <a:pt x="2523824" y="291395"/>
                    <a:pt x="2513417" y="291395"/>
                  </a:cubicBezTo>
                  <a:cubicBezTo>
                    <a:pt x="2516019" y="299200"/>
                    <a:pt x="2529028" y="314810"/>
                    <a:pt x="2536834" y="304403"/>
                  </a:cubicBezTo>
                  <a:close/>
                  <a:moveTo>
                    <a:pt x="2510815" y="202935"/>
                  </a:moveTo>
                  <a:cubicBezTo>
                    <a:pt x="2513417" y="208139"/>
                    <a:pt x="2495204" y="197732"/>
                    <a:pt x="2495204" y="208139"/>
                  </a:cubicBezTo>
                  <a:cubicBezTo>
                    <a:pt x="2487398" y="205537"/>
                    <a:pt x="2495204" y="200334"/>
                    <a:pt x="2495204" y="192528"/>
                  </a:cubicBezTo>
                  <a:cubicBezTo>
                    <a:pt x="2505611" y="189927"/>
                    <a:pt x="2503009" y="200334"/>
                    <a:pt x="2510815" y="202935"/>
                  </a:cubicBezTo>
                  <a:close/>
                  <a:moveTo>
                    <a:pt x="2505611" y="189927"/>
                  </a:moveTo>
                  <a:cubicBezTo>
                    <a:pt x="2484796" y="195130"/>
                    <a:pt x="2482194" y="158706"/>
                    <a:pt x="2458777" y="161308"/>
                  </a:cubicBezTo>
                  <a:cubicBezTo>
                    <a:pt x="2456176" y="161308"/>
                    <a:pt x="2458777" y="163909"/>
                    <a:pt x="2458777" y="166511"/>
                  </a:cubicBezTo>
                  <a:cubicBezTo>
                    <a:pt x="2453574" y="169113"/>
                    <a:pt x="2445768" y="158706"/>
                    <a:pt x="2448370" y="169113"/>
                  </a:cubicBezTo>
                  <a:cubicBezTo>
                    <a:pt x="2440564" y="166511"/>
                    <a:pt x="2435361" y="158706"/>
                    <a:pt x="2432758" y="150901"/>
                  </a:cubicBezTo>
                  <a:cubicBezTo>
                    <a:pt x="2437962" y="145697"/>
                    <a:pt x="2437962" y="161308"/>
                    <a:pt x="2445768" y="158706"/>
                  </a:cubicBezTo>
                  <a:cubicBezTo>
                    <a:pt x="2450972" y="156104"/>
                    <a:pt x="2443166" y="153503"/>
                    <a:pt x="2448370" y="150901"/>
                  </a:cubicBezTo>
                  <a:cubicBezTo>
                    <a:pt x="2471787" y="150901"/>
                    <a:pt x="2490000" y="174316"/>
                    <a:pt x="2505611" y="189927"/>
                  </a:cubicBezTo>
                  <a:close/>
                  <a:moveTo>
                    <a:pt x="2592449" y="307005"/>
                  </a:moveTo>
                  <a:cubicBezTo>
                    <a:pt x="2592124" y="308956"/>
                    <a:pt x="2591473" y="310908"/>
                    <a:pt x="2594075" y="312208"/>
                  </a:cubicBezTo>
                  <a:cubicBezTo>
                    <a:pt x="2599279" y="317412"/>
                    <a:pt x="2581066" y="307005"/>
                    <a:pt x="2588871" y="301802"/>
                  </a:cubicBezTo>
                  <a:cubicBezTo>
                    <a:pt x="2592774" y="303103"/>
                    <a:pt x="2592774" y="305054"/>
                    <a:pt x="2592449" y="307005"/>
                  </a:cubicBezTo>
                  <a:close/>
                  <a:moveTo>
                    <a:pt x="2570658" y="267979"/>
                  </a:moveTo>
                  <a:cubicBezTo>
                    <a:pt x="2555047" y="275784"/>
                    <a:pt x="2557649" y="249767"/>
                    <a:pt x="2539436" y="252369"/>
                  </a:cubicBezTo>
                  <a:cubicBezTo>
                    <a:pt x="2544640" y="247165"/>
                    <a:pt x="2539436" y="249767"/>
                    <a:pt x="2539436" y="241962"/>
                  </a:cubicBezTo>
                  <a:cubicBezTo>
                    <a:pt x="2560251" y="249767"/>
                    <a:pt x="2552445" y="257572"/>
                    <a:pt x="2570658" y="267979"/>
                  </a:cubicBezTo>
                  <a:close/>
                  <a:moveTo>
                    <a:pt x="2593100" y="257572"/>
                  </a:moveTo>
                  <a:cubicBezTo>
                    <a:pt x="2596677" y="258873"/>
                    <a:pt x="2599279" y="262776"/>
                    <a:pt x="2599279" y="270581"/>
                  </a:cubicBezTo>
                  <a:cubicBezTo>
                    <a:pt x="2599279" y="270581"/>
                    <a:pt x="2596677" y="270581"/>
                    <a:pt x="2596677" y="273182"/>
                  </a:cubicBezTo>
                  <a:cubicBezTo>
                    <a:pt x="2588871" y="275784"/>
                    <a:pt x="2588871" y="267979"/>
                    <a:pt x="2581066" y="267979"/>
                  </a:cubicBezTo>
                  <a:cubicBezTo>
                    <a:pt x="2583668" y="265377"/>
                    <a:pt x="2583667" y="260174"/>
                    <a:pt x="2581066" y="260174"/>
                  </a:cubicBezTo>
                  <a:cubicBezTo>
                    <a:pt x="2584969" y="257572"/>
                    <a:pt x="2589522" y="256271"/>
                    <a:pt x="2593100" y="257572"/>
                  </a:cubicBezTo>
                  <a:close/>
                  <a:moveTo>
                    <a:pt x="2617492" y="281313"/>
                  </a:moveTo>
                  <a:cubicBezTo>
                    <a:pt x="2618793" y="284891"/>
                    <a:pt x="2618793" y="288793"/>
                    <a:pt x="2617492" y="291395"/>
                  </a:cubicBezTo>
                  <a:cubicBezTo>
                    <a:pt x="2612288" y="286191"/>
                    <a:pt x="2604483" y="283590"/>
                    <a:pt x="2601881" y="275784"/>
                  </a:cubicBezTo>
                  <a:cubicBezTo>
                    <a:pt x="2604483" y="278386"/>
                    <a:pt x="2607084" y="278386"/>
                    <a:pt x="2609686" y="278386"/>
                  </a:cubicBezTo>
                  <a:lnTo>
                    <a:pt x="2609686" y="273183"/>
                  </a:lnTo>
                  <a:cubicBezTo>
                    <a:pt x="2613589" y="274484"/>
                    <a:pt x="2616191" y="277736"/>
                    <a:pt x="2617492" y="281313"/>
                  </a:cubicBezTo>
                  <a:close/>
                  <a:moveTo>
                    <a:pt x="2607085" y="241962"/>
                  </a:moveTo>
                  <a:cubicBezTo>
                    <a:pt x="2607084" y="247165"/>
                    <a:pt x="2609687" y="252369"/>
                    <a:pt x="2612288" y="254971"/>
                  </a:cubicBezTo>
                  <a:cubicBezTo>
                    <a:pt x="2601881" y="262775"/>
                    <a:pt x="2596677" y="247165"/>
                    <a:pt x="2588871" y="244563"/>
                  </a:cubicBezTo>
                  <a:cubicBezTo>
                    <a:pt x="2591473" y="239360"/>
                    <a:pt x="2601881" y="244563"/>
                    <a:pt x="2607085" y="241962"/>
                  </a:cubicBezTo>
                  <a:close/>
                  <a:moveTo>
                    <a:pt x="2713762" y="416278"/>
                  </a:moveTo>
                  <a:cubicBezTo>
                    <a:pt x="2713762" y="416278"/>
                    <a:pt x="2713762" y="416278"/>
                    <a:pt x="2708558" y="416278"/>
                  </a:cubicBezTo>
                  <a:cubicBezTo>
                    <a:pt x="2695548" y="434491"/>
                    <a:pt x="2705956" y="457906"/>
                    <a:pt x="2726771" y="450101"/>
                  </a:cubicBezTo>
                  <a:cubicBezTo>
                    <a:pt x="2726771" y="434491"/>
                    <a:pt x="2711160" y="434490"/>
                    <a:pt x="2713762" y="416278"/>
                  </a:cubicBezTo>
                  <a:close/>
                  <a:moveTo>
                    <a:pt x="3041598" y="941830"/>
                  </a:moveTo>
                  <a:cubicBezTo>
                    <a:pt x="3041598" y="949635"/>
                    <a:pt x="3041598" y="970449"/>
                    <a:pt x="3049404" y="973051"/>
                  </a:cubicBezTo>
                  <a:cubicBezTo>
                    <a:pt x="3049404" y="960043"/>
                    <a:pt x="3049404" y="949636"/>
                    <a:pt x="3041598" y="941830"/>
                  </a:cubicBezTo>
                  <a:close/>
                  <a:moveTo>
                    <a:pt x="2503985" y="23741"/>
                  </a:moveTo>
                  <a:cubicBezTo>
                    <a:pt x="2505611" y="26017"/>
                    <a:pt x="2501709" y="27318"/>
                    <a:pt x="2490000" y="26017"/>
                  </a:cubicBezTo>
                  <a:cubicBezTo>
                    <a:pt x="2490000" y="20814"/>
                    <a:pt x="2479592" y="20813"/>
                    <a:pt x="2484796" y="15610"/>
                  </a:cubicBezTo>
                  <a:cubicBezTo>
                    <a:pt x="2495204" y="18212"/>
                    <a:pt x="2502359" y="21464"/>
                    <a:pt x="2503985" y="23741"/>
                  </a:cubicBezTo>
                  <a:close/>
                  <a:moveTo>
                    <a:pt x="2731324" y="409124"/>
                  </a:moveTo>
                  <a:cubicBezTo>
                    <a:pt x="2733276" y="411725"/>
                    <a:pt x="2734577" y="414978"/>
                    <a:pt x="2734577" y="418880"/>
                  </a:cubicBezTo>
                  <a:cubicBezTo>
                    <a:pt x="2734577" y="416278"/>
                    <a:pt x="2731975" y="416278"/>
                    <a:pt x="2729373" y="416278"/>
                  </a:cubicBezTo>
                  <a:cubicBezTo>
                    <a:pt x="2731975" y="403270"/>
                    <a:pt x="2718965" y="411075"/>
                    <a:pt x="2721567" y="403270"/>
                  </a:cubicBezTo>
                  <a:cubicBezTo>
                    <a:pt x="2721567" y="403270"/>
                    <a:pt x="2724169" y="405871"/>
                    <a:pt x="2724169" y="403270"/>
                  </a:cubicBezTo>
                  <a:cubicBezTo>
                    <a:pt x="2726771" y="404571"/>
                    <a:pt x="2729373" y="406522"/>
                    <a:pt x="2731324" y="409124"/>
                  </a:cubicBezTo>
                  <a:close/>
                  <a:moveTo>
                    <a:pt x="2729373" y="385057"/>
                  </a:moveTo>
                  <a:cubicBezTo>
                    <a:pt x="2724169" y="385058"/>
                    <a:pt x="2716363" y="387659"/>
                    <a:pt x="2711160" y="385057"/>
                  </a:cubicBezTo>
                  <a:cubicBezTo>
                    <a:pt x="2721567" y="377252"/>
                    <a:pt x="2708558" y="366845"/>
                    <a:pt x="2703354" y="364243"/>
                  </a:cubicBezTo>
                  <a:cubicBezTo>
                    <a:pt x="2711160" y="364244"/>
                    <a:pt x="2724169" y="377252"/>
                    <a:pt x="2729373" y="385057"/>
                  </a:cubicBezTo>
                  <a:close/>
                  <a:moveTo>
                    <a:pt x="2747586" y="403270"/>
                  </a:moveTo>
                  <a:cubicBezTo>
                    <a:pt x="2739781" y="403270"/>
                    <a:pt x="2739780" y="395464"/>
                    <a:pt x="2729373" y="398066"/>
                  </a:cubicBezTo>
                  <a:cubicBezTo>
                    <a:pt x="2729373" y="392863"/>
                    <a:pt x="2729373" y="390261"/>
                    <a:pt x="2731975" y="387659"/>
                  </a:cubicBezTo>
                  <a:cubicBezTo>
                    <a:pt x="2737178" y="392863"/>
                    <a:pt x="2747586" y="395464"/>
                    <a:pt x="2747586" y="403270"/>
                  </a:cubicBezTo>
                  <a:close/>
                  <a:moveTo>
                    <a:pt x="2724169" y="356438"/>
                  </a:moveTo>
                  <a:cubicBezTo>
                    <a:pt x="2716364" y="353836"/>
                    <a:pt x="2703354" y="335624"/>
                    <a:pt x="2692946" y="327819"/>
                  </a:cubicBezTo>
                  <a:cubicBezTo>
                    <a:pt x="2703354" y="327819"/>
                    <a:pt x="2713762" y="348633"/>
                    <a:pt x="2724169" y="356438"/>
                  </a:cubicBezTo>
                  <a:close/>
                  <a:moveTo>
                    <a:pt x="2560251" y="67645"/>
                  </a:moveTo>
                  <a:cubicBezTo>
                    <a:pt x="2552445" y="62441"/>
                    <a:pt x="2536834" y="62441"/>
                    <a:pt x="2542037" y="52034"/>
                  </a:cubicBezTo>
                  <a:cubicBezTo>
                    <a:pt x="2547241" y="59840"/>
                    <a:pt x="2557649" y="59840"/>
                    <a:pt x="2560251" y="67645"/>
                  </a:cubicBezTo>
                  <a:close/>
                  <a:moveTo>
                    <a:pt x="2824667" y="497908"/>
                  </a:moveTo>
                  <a:cubicBezTo>
                    <a:pt x="2824341" y="493680"/>
                    <a:pt x="2823040" y="490428"/>
                    <a:pt x="2817837" y="489127"/>
                  </a:cubicBezTo>
                  <a:cubicBezTo>
                    <a:pt x="2817837" y="491729"/>
                    <a:pt x="2817837" y="494330"/>
                    <a:pt x="2815235" y="494330"/>
                  </a:cubicBezTo>
                  <a:cubicBezTo>
                    <a:pt x="2807429" y="483924"/>
                    <a:pt x="2799624" y="476118"/>
                    <a:pt x="2789216" y="468313"/>
                  </a:cubicBezTo>
                  <a:cubicBezTo>
                    <a:pt x="2789216" y="478720"/>
                    <a:pt x="2784012" y="476119"/>
                    <a:pt x="2778809" y="476119"/>
                  </a:cubicBezTo>
                  <a:cubicBezTo>
                    <a:pt x="2778809" y="478720"/>
                    <a:pt x="2776207" y="478720"/>
                    <a:pt x="2776207" y="481322"/>
                  </a:cubicBezTo>
                  <a:cubicBezTo>
                    <a:pt x="2781411" y="486526"/>
                    <a:pt x="2784013" y="489127"/>
                    <a:pt x="2786614" y="496932"/>
                  </a:cubicBezTo>
                  <a:cubicBezTo>
                    <a:pt x="2789216" y="499534"/>
                    <a:pt x="2799624" y="494331"/>
                    <a:pt x="2799624" y="499534"/>
                  </a:cubicBezTo>
                  <a:cubicBezTo>
                    <a:pt x="2784012" y="502136"/>
                    <a:pt x="2802226" y="517746"/>
                    <a:pt x="2810031" y="520348"/>
                  </a:cubicBezTo>
                  <a:cubicBezTo>
                    <a:pt x="2815235" y="509941"/>
                    <a:pt x="2804827" y="502136"/>
                    <a:pt x="2807429" y="494331"/>
                  </a:cubicBezTo>
                  <a:cubicBezTo>
                    <a:pt x="2815235" y="499534"/>
                    <a:pt x="2815235" y="509941"/>
                    <a:pt x="2825642" y="512543"/>
                  </a:cubicBezTo>
                  <a:cubicBezTo>
                    <a:pt x="2824341" y="507339"/>
                    <a:pt x="2824992" y="502136"/>
                    <a:pt x="2824667" y="497908"/>
                  </a:cubicBezTo>
                  <a:close/>
                  <a:moveTo>
                    <a:pt x="2852637" y="539211"/>
                  </a:moveTo>
                  <a:cubicBezTo>
                    <a:pt x="2849059" y="532056"/>
                    <a:pt x="2843856" y="526852"/>
                    <a:pt x="2836050" y="525551"/>
                  </a:cubicBezTo>
                  <a:cubicBezTo>
                    <a:pt x="2846458" y="538560"/>
                    <a:pt x="2843856" y="554171"/>
                    <a:pt x="2859467" y="564578"/>
                  </a:cubicBezTo>
                  <a:cubicBezTo>
                    <a:pt x="2858166" y="555472"/>
                    <a:pt x="2856214" y="546365"/>
                    <a:pt x="2852637" y="539211"/>
                  </a:cubicBezTo>
                  <a:close/>
                  <a:moveTo>
                    <a:pt x="3049404" y="863778"/>
                  </a:moveTo>
                  <a:cubicBezTo>
                    <a:pt x="3052006" y="879388"/>
                    <a:pt x="3058511" y="894349"/>
                    <a:pt x="3063389" y="909308"/>
                  </a:cubicBezTo>
                  <a:lnTo>
                    <a:pt x="3064086" y="912209"/>
                  </a:lnTo>
                  <a:close/>
                  <a:moveTo>
                    <a:pt x="2685141" y="163909"/>
                  </a:moveTo>
                  <a:cubicBezTo>
                    <a:pt x="2682539" y="166511"/>
                    <a:pt x="2679937" y="163909"/>
                    <a:pt x="2679937" y="163909"/>
                  </a:cubicBezTo>
                  <a:cubicBezTo>
                    <a:pt x="2677335" y="166511"/>
                    <a:pt x="2672132" y="169113"/>
                    <a:pt x="2664326" y="169113"/>
                  </a:cubicBezTo>
                  <a:cubicBezTo>
                    <a:pt x="2664326" y="163909"/>
                    <a:pt x="2666928" y="153502"/>
                    <a:pt x="2653918" y="153503"/>
                  </a:cubicBezTo>
                  <a:cubicBezTo>
                    <a:pt x="2656520" y="150901"/>
                    <a:pt x="2659122" y="150900"/>
                    <a:pt x="2659122" y="145697"/>
                  </a:cubicBezTo>
                  <a:cubicBezTo>
                    <a:pt x="2664326" y="153502"/>
                    <a:pt x="2674734" y="161308"/>
                    <a:pt x="2674734" y="163909"/>
                  </a:cubicBezTo>
                  <a:cubicBezTo>
                    <a:pt x="2677335" y="163909"/>
                    <a:pt x="2685141" y="153502"/>
                    <a:pt x="2685141" y="163909"/>
                  </a:cubicBezTo>
                  <a:close/>
                  <a:moveTo>
                    <a:pt x="2951630" y="615556"/>
                  </a:moveTo>
                  <a:cubicBezTo>
                    <a:pt x="2982731" y="665558"/>
                    <a:pt x="3003221" y="726536"/>
                    <a:pt x="3020784" y="783124"/>
                  </a:cubicBezTo>
                  <a:cubicBezTo>
                    <a:pt x="3018182" y="788327"/>
                    <a:pt x="3018182" y="777920"/>
                    <a:pt x="3010376" y="780522"/>
                  </a:cubicBezTo>
                  <a:cubicBezTo>
                    <a:pt x="3012978" y="790929"/>
                    <a:pt x="3018182" y="793531"/>
                    <a:pt x="3015580" y="803938"/>
                  </a:cubicBezTo>
                  <a:cubicBezTo>
                    <a:pt x="3007774" y="798735"/>
                    <a:pt x="3005172" y="788327"/>
                    <a:pt x="3002570" y="780522"/>
                  </a:cubicBezTo>
                  <a:cubicBezTo>
                    <a:pt x="2994765" y="793531"/>
                    <a:pt x="3007774" y="801336"/>
                    <a:pt x="3005172" y="816947"/>
                  </a:cubicBezTo>
                  <a:cubicBezTo>
                    <a:pt x="2999968" y="819548"/>
                    <a:pt x="3002570" y="811743"/>
                    <a:pt x="2997367" y="811743"/>
                  </a:cubicBezTo>
                  <a:cubicBezTo>
                    <a:pt x="2999968" y="853371"/>
                    <a:pt x="3020783" y="884592"/>
                    <a:pt x="3028589" y="918415"/>
                  </a:cubicBezTo>
                  <a:cubicBezTo>
                    <a:pt x="3031191" y="915813"/>
                    <a:pt x="3033793" y="915813"/>
                    <a:pt x="3033793" y="918415"/>
                  </a:cubicBezTo>
                  <a:cubicBezTo>
                    <a:pt x="3049404" y="881990"/>
                    <a:pt x="3028589" y="855973"/>
                    <a:pt x="3023385" y="824752"/>
                  </a:cubicBezTo>
                  <a:cubicBezTo>
                    <a:pt x="3041599" y="863778"/>
                    <a:pt x="3054608" y="900202"/>
                    <a:pt x="3062414" y="949635"/>
                  </a:cubicBezTo>
                  <a:cubicBezTo>
                    <a:pt x="3062414" y="952237"/>
                    <a:pt x="3067618" y="949636"/>
                    <a:pt x="3067617" y="954839"/>
                  </a:cubicBezTo>
                  <a:cubicBezTo>
                    <a:pt x="3069569" y="947034"/>
                    <a:pt x="3069732" y="939391"/>
                    <a:pt x="3068796" y="931830"/>
                  </a:cubicBezTo>
                  <a:lnTo>
                    <a:pt x="3064086" y="912209"/>
                  </a:lnTo>
                  <a:lnTo>
                    <a:pt x="3080952" y="967848"/>
                  </a:lnTo>
                  <a:cubicBezTo>
                    <a:pt x="3090384" y="1004272"/>
                    <a:pt x="3098840" y="1041998"/>
                    <a:pt x="3106645" y="1079723"/>
                  </a:cubicBezTo>
                  <a:cubicBezTo>
                    <a:pt x="3111849" y="1069315"/>
                    <a:pt x="3101442" y="1056307"/>
                    <a:pt x="3104044" y="1043298"/>
                  </a:cubicBezTo>
                  <a:cubicBezTo>
                    <a:pt x="3111850" y="1056307"/>
                    <a:pt x="3117053" y="1074519"/>
                    <a:pt x="3124859" y="1084926"/>
                  </a:cubicBezTo>
                  <a:cubicBezTo>
                    <a:pt x="3130063" y="1087528"/>
                    <a:pt x="3124859" y="1077121"/>
                    <a:pt x="3127461" y="1074519"/>
                  </a:cubicBezTo>
                  <a:cubicBezTo>
                    <a:pt x="3143072" y="1110944"/>
                    <a:pt x="3130063" y="1157775"/>
                    <a:pt x="3150877" y="1188996"/>
                  </a:cubicBezTo>
                  <a:cubicBezTo>
                    <a:pt x="3150877" y="1194199"/>
                    <a:pt x="3148276" y="1194199"/>
                    <a:pt x="3148276" y="1196801"/>
                  </a:cubicBezTo>
                  <a:cubicBezTo>
                    <a:pt x="3163887" y="1233225"/>
                    <a:pt x="3143072" y="1308676"/>
                    <a:pt x="3140470" y="1363312"/>
                  </a:cubicBezTo>
                  <a:cubicBezTo>
                    <a:pt x="3137868" y="1402339"/>
                    <a:pt x="3135266" y="1441365"/>
                    <a:pt x="3119655" y="1464780"/>
                  </a:cubicBezTo>
                  <a:cubicBezTo>
                    <a:pt x="3119655" y="1493400"/>
                    <a:pt x="3109247" y="1524620"/>
                    <a:pt x="3117053" y="1553240"/>
                  </a:cubicBezTo>
                  <a:cubicBezTo>
                    <a:pt x="3096238" y="1649504"/>
                    <a:pt x="3049404" y="1745769"/>
                    <a:pt x="3023386" y="1836830"/>
                  </a:cubicBezTo>
                  <a:cubicBezTo>
                    <a:pt x="3028589" y="1862847"/>
                    <a:pt x="3018181" y="1909678"/>
                    <a:pt x="2994765" y="1920085"/>
                  </a:cubicBezTo>
                  <a:cubicBezTo>
                    <a:pt x="2992163" y="1938298"/>
                    <a:pt x="2989561" y="1951306"/>
                    <a:pt x="2979154" y="1959112"/>
                  </a:cubicBezTo>
                  <a:cubicBezTo>
                    <a:pt x="2971348" y="1956510"/>
                    <a:pt x="2968746" y="1953908"/>
                    <a:pt x="2960940" y="1951306"/>
                  </a:cubicBezTo>
                  <a:cubicBezTo>
                    <a:pt x="2945329" y="1959111"/>
                    <a:pt x="2947931" y="1987730"/>
                    <a:pt x="2937523" y="2003341"/>
                  </a:cubicBezTo>
                  <a:cubicBezTo>
                    <a:pt x="2937523" y="2013748"/>
                    <a:pt x="2940125" y="2011146"/>
                    <a:pt x="2940125" y="2018952"/>
                  </a:cubicBezTo>
                  <a:cubicBezTo>
                    <a:pt x="2932320" y="2034562"/>
                    <a:pt x="2929718" y="2050172"/>
                    <a:pt x="2921912" y="2063181"/>
                  </a:cubicBezTo>
                  <a:cubicBezTo>
                    <a:pt x="2914107" y="2073588"/>
                    <a:pt x="2901097" y="2078791"/>
                    <a:pt x="2893292" y="2089199"/>
                  </a:cubicBezTo>
                  <a:cubicBezTo>
                    <a:pt x="2875078" y="2110013"/>
                    <a:pt x="2869874" y="2136030"/>
                    <a:pt x="2856865" y="2156844"/>
                  </a:cubicBezTo>
                  <a:cubicBezTo>
                    <a:pt x="2851661" y="2154242"/>
                    <a:pt x="2851661" y="2151640"/>
                    <a:pt x="2846457" y="2154242"/>
                  </a:cubicBezTo>
                  <a:cubicBezTo>
                    <a:pt x="2843856" y="2162047"/>
                    <a:pt x="2851661" y="2159445"/>
                    <a:pt x="2851661" y="2164649"/>
                  </a:cubicBezTo>
                  <a:cubicBezTo>
                    <a:pt x="2843856" y="2193268"/>
                    <a:pt x="2817837" y="2219285"/>
                    <a:pt x="2804827" y="2242701"/>
                  </a:cubicBezTo>
                  <a:cubicBezTo>
                    <a:pt x="2820439" y="2237498"/>
                    <a:pt x="2804828" y="2266117"/>
                    <a:pt x="2799624" y="2273922"/>
                  </a:cubicBezTo>
                  <a:cubicBezTo>
                    <a:pt x="2791818" y="2268719"/>
                    <a:pt x="2804828" y="2266117"/>
                    <a:pt x="2799624" y="2258312"/>
                  </a:cubicBezTo>
                  <a:cubicBezTo>
                    <a:pt x="2794420" y="2260914"/>
                    <a:pt x="2791818" y="2266117"/>
                    <a:pt x="2784012" y="2266117"/>
                  </a:cubicBezTo>
                  <a:cubicBezTo>
                    <a:pt x="2802225" y="2284329"/>
                    <a:pt x="2771003" y="2310347"/>
                    <a:pt x="2778808" y="2328558"/>
                  </a:cubicBezTo>
                  <a:cubicBezTo>
                    <a:pt x="2773605" y="2333762"/>
                    <a:pt x="2763197" y="2349373"/>
                    <a:pt x="2768401" y="2349373"/>
                  </a:cubicBezTo>
                  <a:cubicBezTo>
                    <a:pt x="2767100" y="2354576"/>
                    <a:pt x="2766450" y="2353926"/>
                    <a:pt x="2764824" y="2352300"/>
                  </a:cubicBezTo>
                  <a:lnTo>
                    <a:pt x="2755392" y="2349373"/>
                  </a:lnTo>
                  <a:lnTo>
                    <a:pt x="2755392" y="2349373"/>
                  </a:lnTo>
                  <a:lnTo>
                    <a:pt x="2760596" y="2337666"/>
                  </a:lnTo>
                  <a:cubicBezTo>
                    <a:pt x="2763197" y="2335063"/>
                    <a:pt x="2765799" y="2332462"/>
                    <a:pt x="2765799" y="2325957"/>
                  </a:cubicBezTo>
                  <a:cubicBezTo>
                    <a:pt x="2765799" y="2323355"/>
                    <a:pt x="2760596" y="2325957"/>
                    <a:pt x="2760596" y="2320754"/>
                  </a:cubicBezTo>
                  <a:cubicBezTo>
                    <a:pt x="2757994" y="2323355"/>
                    <a:pt x="2755392" y="2325957"/>
                    <a:pt x="2755392" y="2328559"/>
                  </a:cubicBezTo>
                  <a:cubicBezTo>
                    <a:pt x="2755392" y="2320754"/>
                    <a:pt x="2760596" y="2315550"/>
                    <a:pt x="2757993" y="2302541"/>
                  </a:cubicBezTo>
                  <a:cubicBezTo>
                    <a:pt x="2763197" y="2305144"/>
                    <a:pt x="2760595" y="2310346"/>
                    <a:pt x="2765799" y="2310347"/>
                  </a:cubicBezTo>
                  <a:cubicBezTo>
                    <a:pt x="2765799" y="2305143"/>
                    <a:pt x="2760595" y="2302541"/>
                    <a:pt x="2757993" y="2302541"/>
                  </a:cubicBezTo>
                  <a:cubicBezTo>
                    <a:pt x="2755392" y="2310346"/>
                    <a:pt x="2744984" y="2323355"/>
                    <a:pt x="2747586" y="2331160"/>
                  </a:cubicBezTo>
                  <a:cubicBezTo>
                    <a:pt x="2744984" y="2331161"/>
                    <a:pt x="2744984" y="2333762"/>
                    <a:pt x="2737179" y="2336364"/>
                  </a:cubicBezTo>
                  <a:cubicBezTo>
                    <a:pt x="2739780" y="2338966"/>
                    <a:pt x="2739780" y="2344169"/>
                    <a:pt x="2737178" y="2346771"/>
                  </a:cubicBezTo>
                  <a:cubicBezTo>
                    <a:pt x="2737179" y="2336364"/>
                    <a:pt x="2734577" y="2344170"/>
                    <a:pt x="2724169" y="2346771"/>
                  </a:cubicBezTo>
                  <a:cubicBezTo>
                    <a:pt x="2726771" y="2328559"/>
                    <a:pt x="2734577" y="2320753"/>
                    <a:pt x="2737179" y="2302542"/>
                  </a:cubicBezTo>
                  <a:cubicBezTo>
                    <a:pt x="2716364" y="2320754"/>
                    <a:pt x="2700752" y="2349373"/>
                    <a:pt x="2687743" y="2375390"/>
                  </a:cubicBezTo>
                  <a:cubicBezTo>
                    <a:pt x="2669530" y="2370187"/>
                    <a:pt x="2661724" y="2393602"/>
                    <a:pt x="2646113" y="2398806"/>
                  </a:cubicBezTo>
                  <a:lnTo>
                    <a:pt x="2648661" y="2411547"/>
                  </a:lnTo>
                  <a:lnTo>
                    <a:pt x="2640909" y="2411815"/>
                  </a:lnTo>
                  <a:cubicBezTo>
                    <a:pt x="2640909" y="2419620"/>
                    <a:pt x="2643511" y="2419620"/>
                    <a:pt x="2643511" y="2427425"/>
                  </a:cubicBezTo>
                  <a:cubicBezTo>
                    <a:pt x="2627899" y="2427425"/>
                    <a:pt x="2620094" y="2437832"/>
                    <a:pt x="2609687" y="2445637"/>
                  </a:cubicBezTo>
                  <a:cubicBezTo>
                    <a:pt x="2607085" y="2445637"/>
                    <a:pt x="2609687" y="2440434"/>
                    <a:pt x="2609687" y="2437832"/>
                  </a:cubicBezTo>
                  <a:cubicBezTo>
                    <a:pt x="2599279" y="2443035"/>
                    <a:pt x="2591473" y="2443035"/>
                    <a:pt x="2583667" y="2437832"/>
                  </a:cubicBezTo>
                  <a:cubicBezTo>
                    <a:pt x="2583668" y="2430027"/>
                    <a:pt x="2586269" y="2430027"/>
                    <a:pt x="2586269" y="2417018"/>
                  </a:cubicBezTo>
                  <a:cubicBezTo>
                    <a:pt x="2565455" y="2430027"/>
                    <a:pt x="2549843" y="2461248"/>
                    <a:pt x="2523824" y="2471655"/>
                  </a:cubicBezTo>
                  <a:cubicBezTo>
                    <a:pt x="2523824" y="2476859"/>
                    <a:pt x="2523824" y="2482061"/>
                    <a:pt x="2529028" y="2482061"/>
                  </a:cubicBezTo>
                  <a:cubicBezTo>
                    <a:pt x="2539436" y="2474257"/>
                    <a:pt x="2552445" y="2466451"/>
                    <a:pt x="2562852" y="2456044"/>
                  </a:cubicBezTo>
                  <a:cubicBezTo>
                    <a:pt x="2565454" y="2456044"/>
                    <a:pt x="2557648" y="2463849"/>
                    <a:pt x="2565455" y="2463850"/>
                  </a:cubicBezTo>
                  <a:cubicBezTo>
                    <a:pt x="2557649" y="2469053"/>
                    <a:pt x="2544639" y="2471654"/>
                    <a:pt x="2534232" y="2479460"/>
                  </a:cubicBezTo>
                  <a:cubicBezTo>
                    <a:pt x="2534232" y="2482061"/>
                    <a:pt x="2536834" y="2484663"/>
                    <a:pt x="2536834" y="2487265"/>
                  </a:cubicBezTo>
                  <a:cubicBezTo>
                    <a:pt x="2521222" y="2510680"/>
                    <a:pt x="2479592" y="2502875"/>
                    <a:pt x="2476990" y="2536698"/>
                  </a:cubicBezTo>
                  <a:cubicBezTo>
                    <a:pt x="2469185" y="2536698"/>
                    <a:pt x="2463981" y="2536698"/>
                    <a:pt x="2461379" y="2528893"/>
                  </a:cubicBezTo>
                  <a:cubicBezTo>
                    <a:pt x="2458777" y="2531495"/>
                    <a:pt x="2456176" y="2536698"/>
                    <a:pt x="2450972" y="2536698"/>
                  </a:cubicBezTo>
                  <a:cubicBezTo>
                    <a:pt x="2453573" y="2526291"/>
                    <a:pt x="2440564" y="2531495"/>
                    <a:pt x="2440564" y="2518486"/>
                  </a:cubicBezTo>
                  <a:cubicBezTo>
                    <a:pt x="2404138" y="2526291"/>
                    <a:pt x="2383323" y="2554910"/>
                    <a:pt x="2370313" y="2586131"/>
                  </a:cubicBezTo>
                  <a:cubicBezTo>
                    <a:pt x="2372915" y="2593936"/>
                    <a:pt x="2380721" y="2583530"/>
                    <a:pt x="2391129" y="2586132"/>
                  </a:cubicBezTo>
                  <a:cubicBezTo>
                    <a:pt x="2370313" y="2604344"/>
                    <a:pt x="2331285" y="2630361"/>
                    <a:pt x="2305266" y="2609547"/>
                  </a:cubicBezTo>
                  <a:cubicBezTo>
                    <a:pt x="2310470" y="2596538"/>
                    <a:pt x="2326081" y="2591335"/>
                    <a:pt x="2336489" y="2583530"/>
                  </a:cubicBezTo>
                  <a:cubicBezTo>
                    <a:pt x="2333887" y="2580928"/>
                    <a:pt x="2331285" y="2580928"/>
                    <a:pt x="2328683" y="2580927"/>
                  </a:cubicBezTo>
                  <a:cubicBezTo>
                    <a:pt x="2331285" y="2575725"/>
                    <a:pt x="2333887" y="2570521"/>
                    <a:pt x="2336489" y="2565317"/>
                  </a:cubicBezTo>
                  <a:cubicBezTo>
                    <a:pt x="2341693" y="2562716"/>
                    <a:pt x="2349498" y="2567919"/>
                    <a:pt x="2354702" y="2570520"/>
                  </a:cubicBezTo>
                  <a:cubicBezTo>
                    <a:pt x="2359906" y="2570521"/>
                    <a:pt x="2362508" y="2567919"/>
                    <a:pt x="2362508" y="2560114"/>
                  </a:cubicBezTo>
                  <a:cubicBezTo>
                    <a:pt x="2362508" y="2557512"/>
                    <a:pt x="2359906" y="2560114"/>
                    <a:pt x="2359906" y="2560114"/>
                  </a:cubicBezTo>
                  <a:cubicBezTo>
                    <a:pt x="2359906" y="2549707"/>
                    <a:pt x="2385925" y="2528893"/>
                    <a:pt x="2401536" y="2531495"/>
                  </a:cubicBezTo>
                  <a:cubicBezTo>
                    <a:pt x="2427555" y="2502875"/>
                    <a:pt x="2466583" y="2487265"/>
                    <a:pt x="2490000" y="2456044"/>
                  </a:cubicBezTo>
                  <a:cubicBezTo>
                    <a:pt x="2443166" y="2471655"/>
                    <a:pt x="2414545" y="2528893"/>
                    <a:pt x="2359906" y="2531495"/>
                  </a:cubicBezTo>
                  <a:cubicBezTo>
                    <a:pt x="2300063" y="2554910"/>
                    <a:pt x="2240219" y="2591335"/>
                    <a:pt x="2169968" y="2580928"/>
                  </a:cubicBezTo>
                  <a:cubicBezTo>
                    <a:pt x="2164765" y="2601742"/>
                    <a:pt x="2141348" y="2612149"/>
                    <a:pt x="2120533" y="2606946"/>
                  </a:cubicBezTo>
                  <a:cubicBezTo>
                    <a:pt x="2117931" y="2596538"/>
                    <a:pt x="2117931" y="2596538"/>
                    <a:pt x="2120533" y="2586132"/>
                  </a:cubicBezTo>
                  <a:cubicBezTo>
                    <a:pt x="2125737" y="2586132"/>
                    <a:pt x="2130940" y="2580928"/>
                    <a:pt x="2130940" y="2573123"/>
                  </a:cubicBezTo>
                  <a:cubicBezTo>
                    <a:pt x="2138746" y="2575725"/>
                    <a:pt x="2143949" y="2567919"/>
                    <a:pt x="2154357" y="2567919"/>
                  </a:cubicBezTo>
                  <a:cubicBezTo>
                    <a:pt x="2159561" y="2567919"/>
                    <a:pt x="2162163" y="2575724"/>
                    <a:pt x="2162163" y="2575724"/>
                  </a:cubicBezTo>
                  <a:cubicBezTo>
                    <a:pt x="2180376" y="2573123"/>
                    <a:pt x="2190783" y="2552308"/>
                    <a:pt x="2216803" y="2552309"/>
                  </a:cubicBezTo>
                  <a:cubicBezTo>
                    <a:pt x="2250627" y="2552309"/>
                    <a:pt x="2281850" y="2523689"/>
                    <a:pt x="2313072" y="2518486"/>
                  </a:cubicBezTo>
                  <a:cubicBezTo>
                    <a:pt x="2315674" y="2502876"/>
                    <a:pt x="2310470" y="2505477"/>
                    <a:pt x="2315674" y="2495071"/>
                  </a:cubicBezTo>
                  <a:cubicBezTo>
                    <a:pt x="2300063" y="2484664"/>
                    <a:pt x="2292257" y="2502875"/>
                    <a:pt x="2279247" y="2505477"/>
                  </a:cubicBezTo>
                  <a:cubicBezTo>
                    <a:pt x="2281850" y="2510680"/>
                    <a:pt x="2284451" y="2510681"/>
                    <a:pt x="2289655" y="2508079"/>
                  </a:cubicBezTo>
                  <a:cubicBezTo>
                    <a:pt x="2276646" y="2518486"/>
                    <a:pt x="2255831" y="2531495"/>
                    <a:pt x="2242821" y="2523689"/>
                  </a:cubicBezTo>
                  <a:cubicBezTo>
                    <a:pt x="2235015" y="2531495"/>
                    <a:pt x="2227210" y="2536698"/>
                    <a:pt x="2214201" y="2539300"/>
                  </a:cubicBezTo>
                  <a:cubicBezTo>
                    <a:pt x="2216802" y="2534096"/>
                    <a:pt x="2227210" y="2534097"/>
                    <a:pt x="2227210" y="2526291"/>
                  </a:cubicBezTo>
                  <a:cubicBezTo>
                    <a:pt x="2180376" y="2531495"/>
                    <a:pt x="2130940" y="2539300"/>
                    <a:pt x="2076301" y="2560114"/>
                  </a:cubicBezTo>
                  <a:cubicBezTo>
                    <a:pt x="2071097" y="2549707"/>
                    <a:pt x="2089310" y="2547105"/>
                    <a:pt x="2099718" y="2541902"/>
                  </a:cubicBezTo>
                  <a:cubicBezTo>
                    <a:pt x="2097116" y="2526291"/>
                    <a:pt x="2086708" y="2544503"/>
                    <a:pt x="2076301" y="2541901"/>
                  </a:cubicBezTo>
                  <a:cubicBezTo>
                    <a:pt x="2078903" y="2531495"/>
                    <a:pt x="2094514" y="2536698"/>
                    <a:pt x="2099718" y="2531494"/>
                  </a:cubicBezTo>
                  <a:cubicBezTo>
                    <a:pt x="2099718" y="2536698"/>
                    <a:pt x="2104922" y="2539300"/>
                    <a:pt x="2107524" y="2541902"/>
                  </a:cubicBezTo>
                  <a:cubicBezTo>
                    <a:pt x="2117931" y="2539300"/>
                    <a:pt x="2128338" y="2534096"/>
                    <a:pt x="2136144" y="2528893"/>
                  </a:cubicBezTo>
                  <a:cubicBezTo>
                    <a:pt x="2138746" y="2531495"/>
                    <a:pt x="2138746" y="2534097"/>
                    <a:pt x="2141348" y="2536698"/>
                  </a:cubicBezTo>
                  <a:cubicBezTo>
                    <a:pt x="2151756" y="2528893"/>
                    <a:pt x="2159561" y="2515884"/>
                    <a:pt x="2175172" y="2510681"/>
                  </a:cubicBezTo>
                  <a:cubicBezTo>
                    <a:pt x="2169968" y="2505477"/>
                    <a:pt x="2175172" y="2505477"/>
                    <a:pt x="2175172" y="2500274"/>
                  </a:cubicBezTo>
                  <a:cubicBezTo>
                    <a:pt x="2193385" y="2500274"/>
                    <a:pt x="2198589" y="2497672"/>
                    <a:pt x="2211599" y="2502876"/>
                  </a:cubicBezTo>
                  <a:cubicBezTo>
                    <a:pt x="2224608" y="2482062"/>
                    <a:pt x="2258432" y="2482061"/>
                    <a:pt x="2266238" y="2453443"/>
                  </a:cubicBezTo>
                  <a:cubicBezTo>
                    <a:pt x="2261035" y="2448239"/>
                    <a:pt x="2253229" y="2450841"/>
                    <a:pt x="2245423" y="2450841"/>
                  </a:cubicBezTo>
                  <a:cubicBezTo>
                    <a:pt x="2242822" y="2443036"/>
                    <a:pt x="2237618" y="2419620"/>
                    <a:pt x="2245423" y="2411815"/>
                  </a:cubicBezTo>
                  <a:cubicBezTo>
                    <a:pt x="2206395" y="2430027"/>
                    <a:pt x="2143950" y="2440434"/>
                    <a:pt x="2097116" y="2458646"/>
                  </a:cubicBezTo>
                  <a:cubicBezTo>
                    <a:pt x="2091912" y="2461248"/>
                    <a:pt x="2086708" y="2463849"/>
                    <a:pt x="2086708" y="2471654"/>
                  </a:cubicBezTo>
                  <a:cubicBezTo>
                    <a:pt x="2078903" y="2471655"/>
                    <a:pt x="2076301" y="2466451"/>
                    <a:pt x="2065893" y="2466451"/>
                  </a:cubicBezTo>
                  <a:cubicBezTo>
                    <a:pt x="2050282" y="2479460"/>
                    <a:pt x="2026865" y="2482061"/>
                    <a:pt x="1998244" y="2484663"/>
                  </a:cubicBezTo>
                  <a:cubicBezTo>
                    <a:pt x="2000846" y="2471654"/>
                    <a:pt x="1985235" y="2474257"/>
                    <a:pt x="1980031" y="2469053"/>
                  </a:cubicBezTo>
                  <a:cubicBezTo>
                    <a:pt x="1995643" y="2443035"/>
                    <a:pt x="2037273" y="2440434"/>
                    <a:pt x="2060690" y="2422221"/>
                  </a:cubicBezTo>
                  <a:cubicBezTo>
                    <a:pt x="2060689" y="2417018"/>
                    <a:pt x="2055486" y="2424823"/>
                    <a:pt x="2052884" y="2419620"/>
                  </a:cubicBezTo>
                  <a:cubicBezTo>
                    <a:pt x="2055485" y="2414416"/>
                    <a:pt x="2060689" y="2419620"/>
                    <a:pt x="2063291" y="2414416"/>
                  </a:cubicBezTo>
                  <a:cubicBezTo>
                    <a:pt x="2063292" y="2411814"/>
                    <a:pt x="2060689" y="2414416"/>
                    <a:pt x="2060689" y="2411815"/>
                  </a:cubicBezTo>
                  <a:cubicBezTo>
                    <a:pt x="2084106" y="2396204"/>
                    <a:pt x="2112727" y="2385797"/>
                    <a:pt x="2143950" y="2375390"/>
                  </a:cubicBezTo>
                  <a:cubicBezTo>
                    <a:pt x="2138746" y="2383196"/>
                    <a:pt x="2130940" y="2380594"/>
                    <a:pt x="2125737" y="2388399"/>
                  </a:cubicBezTo>
                  <a:cubicBezTo>
                    <a:pt x="2128338" y="2396204"/>
                    <a:pt x="2138746" y="2398806"/>
                    <a:pt x="2133542" y="2409213"/>
                  </a:cubicBezTo>
                  <a:cubicBezTo>
                    <a:pt x="2159561" y="2404009"/>
                    <a:pt x="2162163" y="2383195"/>
                    <a:pt x="2177774" y="2370186"/>
                  </a:cubicBezTo>
                  <a:cubicBezTo>
                    <a:pt x="2188182" y="2380594"/>
                    <a:pt x="2203793" y="2370187"/>
                    <a:pt x="2211599" y="2359780"/>
                  </a:cubicBezTo>
                  <a:cubicBezTo>
                    <a:pt x="2211599" y="2357178"/>
                    <a:pt x="2208997" y="2357178"/>
                    <a:pt x="2206395" y="2357178"/>
                  </a:cubicBezTo>
                  <a:cubicBezTo>
                    <a:pt x="2214201" y="2338966"/>
                    <a:pt x="2235016" y="2333762"/>
                    <a:pt x="2248025" y="2320754"/>
                  </a:cubicBezTo>
                  <a:cubicBezTo>
                    <a:pt x="2250627" y="2328559"/>
                    <a:pt x="2237618" y="2336364"/>
                    <a:pt x="2229812" y="2338966"/>
                  </a:cubicBezTo>
                  <a:cubicBezTo>
                    <a:pt x="2227210" y="2344169"/>
                    <a:pt x="2229812" y="2346771"/>
                    <a:pt x="2227210" y="2354576"/>
                  </a:cubicBezTo>
                  <a:cubicBezTo>
                    <a:pt x="2237618" y="2357178"/>
                    <a:pt x="2248025" y="2336364"/>
                    <a:pt x="2261034" y="2336364"/>
                  </a:cubicBezTo>
                  <a:cubicBezTo>
                    <a:pt x="2263637" y="2338966"/>
                    <a:pt x="2263636" y="2344169"/>
                    <a:pt x="2268840" y="2346771"/>
                  </a:cubicBezTo>
                  <a:cubicBezTo>
                    <a:pt x="2297461" y="2338965"/>
                    <a:pt x="2320878" y="2307745"/>
                    <a:pt x="2333887" y="2289533"/>
                  </a:cubicBezTo>
                  <a:cubicBezTo>
                    <a:pt x="2333887" y="2286931"/>
                    <a:pt x="2333887" y="2286931"/>
                    <a:pt x="2333887" y="2284329"/>
                  </a:cubicBezTo>
                  <a:cubicBezTo>
                    <a:pt x="2383323" y="2247905"/>
                    <a:pt x="2430157" y="2224489"/>
                    <a:pt x="2471787" y="2188065"/>
                  </a:cubicBezTo>
                  <a:cubicBezTo>
                    <a:pt x="2471787" y="2180259"/>
                    <a:pt x="2466583" y="2177658"/>
                    <a:pt x="2471787" y="2172454"/>
                  </a:cubicBezTo>
                  <a:cubicBezTo>
                    <a:pt x="2458777" y="2164649"/>
                    <a:pt x="2437962" y="2182862"/>
                    <a:pt x="2427555" y="2172454"/>
                  </a:cubicBezTo>
                  <a:cubicBezTo>
                    <a:pt x="2419749" y="2172454"/>
                    <a:pt x="2424953" y="2185463"/>
                    <a:pt x="2419749" y="2188065"/>
                  </a:cubicBezTo>
                  <a:cubicBezTo>
                    <a:pt x="2414545" y="2182861"/>
                    <a:pt x="2409342" y="2182861"/>
                    <a:pt x="2404138" y="2190666"/>
                  </a:cubicBezTo>
                  <a:cubicBezTo>
                    <a:pt x="2396332" y="2193268"/>
                    <a:pt x="2383323" y="2188065"/>
                    <a:pt x="2375517" y="2193268"/>
                  </a:cubicBezTo>
                  <a:cubicBezTo>
                    <a:pt x="2383323" y="2198472"/>
                    <a:pt x="2372915" y="2203675"/>
                    <a:pt x="2380721" y="2211481"/>
                  </a:cubicBezTo>
                  <a:cubicBezTo>
                    <a:pt x="2372915" y="2224489"/>
                    <a:pt x="2359906" y="2232294"/>
                    <a:pt x="2346897" y="2234896"/>
                  </a:cubicBezTo>
                  <a:cubicBezTo>
                    <a:pt x="2344294" y="2242701"/>
                    <a:pt x="2349498" y="2242701"/>
                    <a:pt x="2346896" y="2247905"/>
                  </a:cubicBezTo>
                  <a:cubicBezTo>
                    <a:pt x="2318276" y="2242702"/>
                    <a:pt x="2297461" y="2273922"/>
                    <a:pt x="2271442" y="2292134"/>
                  </a:cubicBezTo>
                  <a:cubicBezTo>
                    <a:pt x="2261034" y="2286931"/>
                    <a:pt x="2250627" y="2292134"/>
                    <a:pt x="2250627" y="2305144"/>
                  </a:cubicBezTo>
                  <a:cubicBezTo>
                    <a:pt x="2227210" y="2307745"/>
                    <a:pt x="2211599" y="2328559"/>
                    <a:pt x="2190783" y="2323355"/>
                  </a:cubicBezTo>
                  <a:cubicBezTo>
                    <a:pt x="2177775" y="2344170"/>
                    <a:pt x="2149153" y="2349372"/>
                    <a:pt x="2130940" y="2362381"/>
                  </a:cubicBezTo>
                  <a:cubicBezTo>
                    <a:pt x="2120533" y="2362381"/>
                    <a:pt x="2133542" y="2357178"/>
                    <a:pt x="2130940" y="2354576"/>
                  </a:cubicBezTo>
                  <a:cubicBezTo>
                    <a:pt x="2110125" y="2357178"/>
                    <a:pt x="2094514" y="2380594"/>
                    <a:pt x="2071097" y="2375390"/>
                  </a:cubicBezTo>
                  <a:cubicBezTo>
                    <a:pt x="2063291" y="2383196"/>
                    <a:pt x="2050282" y="2391001"/>
                    <a:pt x="2037273" y="2383196"/>
                  </a:cubicBezTo>
                  <a:cubicBezTo>
                    <a:pt x="2034671" y="2375390"/>
                    <a:pt x="2042476" y="2377992"/>
                    <a:pt x="2045078" y="2375390"/>
                  </a:cubicBezTo>
                  <a:cubicBezTo>
                    <a:pt x="2026865" y="2367585"/>
                    <a:pt x="2008652" y="2383195"/>
                    <a:pt x="1985235" y="2380594"/>
                  </a:cubicBezTo>
                  <a:cubicBezTo>
                    <a:pt x="1998244" y="2372789"/>
                    <a:pt x="2016458" y="2370187"/>
                    <a:pt x="2026865" y="2357178"/>
                  </a:cubicBezTo>
                  <a:cubicBezTo>
                    <a:pt x="1993041" y="2351974"/>
                    <a:pt x="1967022" y="2372789"/>
                    <a:pt x="1951411" y="2385797"/>
                  </a:cubicBezTo>
                  <a:cubicBezTo>
                    <a:pt x="1959216" y="2388399"/>
                    <a:pt x="1977429" y="2377992"/>
                    <a:pt x="1985235" y="2380594"/>
                  </a:cubicBezTo>
                  <a:cubicBezTo>
                    <a:pt x="1964420" y="2391001"/>
                    <a:pt x="1948809" y="2396204"/>
                    <a:pt x="1925392" y="2393603"/>
                  </a:cubicBezTo>
                  <a:cubicBezTo>
                    <a:pt x="1925392" y="2388399"/>
                    <a:pt x="1933197" y="2391001"/>
                    <a:pt x="1935799" y="2383195"/>
                  </a:cubicBezTo>
                  <a:cubicBezTo>
                    <a:pt x="1927994" y="2367585"/>
                    <a:pt x="1907179" y="2385797"/>
                    <a:pt x="1904577" y="2364983"/>
                  </a:cubicBezTo>
                  <a:cubicBezTo>
                    <a:pt x="1938401" y="2357178"/>
                    <a:pt x="1985235" y="2346771"/>
                    <a:pt x="2016458" y="2328559"/>
                  </a:cubicBezTo>
                  <a:cubicBezTo>
                    <a:pt x="1993041" y="2320753"/>
                    <a:pt x="1969624" y="2344169"/>
                    <a:pt x="1938401" y="2338966"/>
                  </a:cubicBezTo>
                  <a:cubicBezTo>
                    <a:pt x="1943605" y="2325957"/>
                    <a:pt x="1956615" y="2320754"/>
                    <a:pt x="1972226" y="2318152"/>
                  </a:cubicBezTo>
                  <a:cubicBezTo>
                    <a:pt x="1974828" y="2320753"/>
                    <a:pt x="1972226" y="2320753"/>
                    <a:pt x="1972226" y="2323355"/>
                  </a:cubicBezTo>
                  <a:cubicBezTo>
                    <a:pt x="2003448" y="2325957"/>
                    <a:pt x="2008652" y="2305143"/>
                    <a:pt x="2029467" y="2297338"/>
                  </a:cubicBezTo>
                  <a:cubicBezTo>
                    <a:pt x="2029467" y="2273922"/>
                    <a:pt x="2039875" y="2273922"/>
                    <a:pt x="2045078" y="2260913"/>
                  </a:cubicBezTo>
                  <a:cubicBezTo>
                    <a:pt x="2091912" y="2242701"/>
                    <a:pt x="2125736" y="2211480"/>
                    <a:pt x="2172570" y="2193268"/>
                  </a:cubicBezTo>
                  <a:cubicBezTo>
                    <a:pt x="2169969" y="2195870"/>
                    <a:pt x="2169968" y="2198472"/>
                    <a:pt x="2169968" y="2203675"/>
                  </a:cubicBezTo>
                  <a:cubicBezTo>
                    <a:pt x="2175172" y="2198472"/>
                    <a:pt x="2182978" y="2198472"/>
                    <a:pt x="2188182" y="2195870"/>
                  </a:cubicBezTo>
                  <a:cubicBezTo>
                    <a:pt x="2190783" y="2198472"/>
                    <a:pt x="2185580" y="2206277"/>
                    <a:pt x="2190784" y="2214082"/>
                  </a:cubicBezTo>
                  <a:cubicBezTo>
                    <a:pt x="2211599" y="2193268"/>
                    <a:pt x="2242821" y="2195870"/>
                    <a:pt x="2255830" y="2167251"/>
                  </a:cubicBezTo>
                  <a:cubicBezTo>
                    <a:pt x="2302665" y="2167251"/>
                    <a:pt x="2315674" y="2120420"/>
                    <a:pt x="2354702" y="2120420"/>
                  </a:cubicBezTo>
                  <a:cubicBezTo>
                    <a:pt x="2359906" y="2115216"/>
                    <a:pt x="2367711" y="2112614"/>
                    <a:pt x="2367711" y="2099606"/>
                  </a:cubicBezTo>
                  <a:cubicBezTo>
                    <a:pt x="2378119" y="2102207"/>
                    <a:pt x="2378119" y="2094402"/>
                    <a:pt x="2380721" y="2091800"/>
                  </a:cubicBezTo>
                  <a:cubicBezTo>
                    <a:pt x="2372915" y="2083995"/>
                    <a:pt x="2362508" y="2107411"/>
                    <a:pt x="2354702" y="2102207"/>
                  </a:cubicBezTo>
                  <a:cubicBezTo>
                    <a:pt x="2344295" y="2099606"/>
                    <a:pt x="2367711" y="2094402"/>
                    <a:pt x="2359906" y="2081393"/>
                  </a:cubicBezTo>
                  <a:cubicBezTo>
                    <a:pt x="2370313" y="2073588"/>
                    <a:pt x="2385925" y="2068385"/>
                    <a:pt x="2398934" y="2063181"/>
                  </a:cubicBezTo>
                  <a:cubicBezTo>
                    <a:pt x="2398934" y="2055376"/>
                    <a:pt x="2393730" y="2057978"/>
                    <a:pt x="2396332" y="2050173"/>
                  </a:cubicBezTo>
                  <a:cubicBezTo>
                    <a:pt x="2388526" y="2055376"/>
                    <a:pt x="2359906" y="2063181"/>
                    <a:pt x="2359906" y="2050172"/>
                  </a:cubicBezTo>
                  <a:cubicBezTo>
                    <a:pt x="2341693" y="2050173"/>
                    <a:pt x="2339091" y="2057978"/>
                    <a:pt x="2336489" y="2070986"/>
                  </a:cubicBezTo>
                  <a:cubicBezTo>
                    <a:pt x="2331285" y="2068384"/>
                    <a:pt x="2331285" y="2073588"/>
                    <a:pt x="2326082" y="2073588"/>
                  </a:cubicBezTo>
                  <a:cubicBezTo>
                    <a:pt x="2328683" y="2081393"/>
                    <a:pt x="2326081" y="2078791"/>
                    <a:pt x="2326081" y="2089198"/>
                  </a:cubicBezTo>
                  <a:cubicBezTo>
                    <a:pt x="2320878" y="2091800"/>
                    <a:pt x="2313072" y="2091800"/>
                    <a:pt x="2307868" y="2086597"/>
                  </a:cubicBezTo>
                  <a:cubicBezTo>
                    <a:pt x="2307868" y="2081393"/>
                    <a:pt x="2313072" y="2083995"/>
                    <a:pt x="2313072" y="2081393"/>
                  </a:cubicBezTo>
                  <a:cubicBezTo>
                    <a:pt x="2289655" y="2094402"/>
                    <a:pt x="2261035" y="2110013"/>
                    <a:pt x="2245423" y="2125623"/>
                  </a:cubicBezTo>
                  <a:cubicBezTo>
                    <a:pt x="2240219" y="2130827"/>
                    <a:pt x="2248025" y="2128225"/>
                    <a:pt x="2237618" y="2128225"/>
                  </a:cubicBezTo>
                  <a:cubicBezTo>
                    <a:pt x="2216803" y="2128225"/>
                    <a:pt x="2198589" y="2159445"/>
                    <a:pt x="2177774" y="2162047"/>
                  </a:cubicBezTo>
                  <a:cubicBezTo>
                    <a:pt x="2164765" y="2190667"/>
                    <a:pt x="2149153" y="2190666"/>
                    <a:pt x="2125736" y="2203675"/>
                  </a:cubicBezTo>
                  <a:cubicBezTo>
                    <a:pt x="2123135" y="2201074"/>
                    <a:pt x="2123135" y="2198472"/>
                    <a:pt x="2123135" y="2190667"/>
                  </a:cubicBezTo>
                  <a:cubicBezTo>
                    <a:pt x="2110125" y="2188065"/>
                    <a:pt x="2115329" y="2203675"/>
                    <a:pt x="2107523" y="2203675"/>
                  </a:cubicBezTo>
                  <a:cubicBezTo>
                    <a:pt x="2117931" y="2219286"/>
                    <a:pt x="2089310" y="2242701"/>
                    <a:pt x="2076301" y="2229693"/>
                  </a:cubicBezTo>
                  <a:cubicBezTo>
                    <a:pt x="2076301" y="2227091"/>
                    <a:pt x="2076301" y="2221887"/>
                    <a:pt x="2076301" y="2216684"/>
                  </a:cubicBezTo>
                  <a:cubicBezTo>
                    <a:pt x="2052884" y="2224489"/>
                    <a:pt x="2039874" y="2242701"/>
                    <a:pt x="2019060" y="2253108"/>
                  </a:cubicBezTo>
                  <a:cubicBezTo>
                    <a:pt x="2019060" y="2247905"/>
                    <a:pt x="2013856" y="2250507"/>
                    <a:pt x="2013856" y="2247905"/>
                  </a:cubicBezTo>
                  <a:cubicBezTo>
                    <a:pt x="2006050" y="2258312"/>
                    <a:pt x="1982633" y="2266117"/>
                    <a:pt x="1967022" y="2263515"/>
                  </a:cubicBezTo>
                  <a:cubicBezTo>
                    <a:pt x="1967022" y="2260914"/>
                    <a:pt x="1977429" y="2258312"/>
                    <a:pt x="1969624" y="2255710"/>
                  </a:cubicBezTo>
                  <a:cubicBezTo>
                    <a:pt x="1972226" y="2250507"/>
                    <a:pt x="1980031" y="2250506"/>
                    <a:pt x="1982633" y="2255710"/>
                  </a:cubicBezTo>
                  <a:cubicBezTo>
                    <a:pt x="1982633" y="2253108"/>
                    <a:pt x="1985235" y="2250506"/>
                    <a:pt x="1985235" y="2247905"/>
                  </a:cubicBezTo>
                  <a:cubicBezTo>
                    <a:pt x="1993041" y="2247905"/>
                    <a:pt x="1980031" y="2255710"/>
                    <a:pt x="1990439" y="2253108"/>
                  </a:cubicBezTo>
                  <a:cubicBezTo>
                    <a:pt x="1987837" y="2247905"/>
                    <a:pt x="1998245" y="2242701"/>
                    <a:pt x="2006050" y="2242701"/>
                  </a:cubicBezTo>
                  <a:cubicBezTo>
                    <a:pt x="2000846" y="2237498"/>
                    <a:pt x="2003448" y="2232294"/>
                    <a:pt x="2000846" y="2227091"/>
                  </a:cubicBezTo>
                  <a:cubicBezTo>
                    <a:pt x="1985235" y="2227091"/>
                    <a:pt x="1977429" y="2237498"/>
                    <a:pt x="1964420" y="2242701"/>
                  </a:cubicBezTo>
                  <a:cubicBezTo>
                    <a:pt x="1969624" y="2237498"/>
                    <a:pt x="1974828" y="2234896"/>
                    <a:pt x="1980031" y="2229693"/>
                  </a:cubicBezTo>
                  <a:cubicBezTo>
                    <a:pt x="1977429" y="2221888"/>
                    <a:pt x="1974827" y="2229693"/>
                    <a:pt x="1972225" y="2227091"/>
                  </a:cubicBezTo>
                  <a:cubicBezTo>
                    <a:pt x="1969624" y="2229693"/>
                    <a:pt x="1964420" y="2237498"/>
                    <a:pt x="1954013" y="2237498"/>
                  </a:cubicBezTo>
                  <a:cubicBezTo>
                    <a:pt x="1956614" y="2229692"/>
                    <a:pt x="1956614" y="2229692"/>
                    <a:pt x="1954013" y="2224489"/>
                  </a:cubicBezTo>
                  <a:cubicBezTo>
                    <a:pt x="1967022" y="2224489"/>
                    <a:pt x="1969624" y="2214082"/>
                    <a:pt x="1982633" y="2214082"/>
                  </a:cubicBezTo>
                  <a:cubicBezTo>
                    <a:pt x="1982633" y="2219286"/>
                    <a:pt x="1974827" y="2216684"/>
                    <a:pt x="1974827" y="2221888"/>
                  </a:cubicBezTo>
                  <a:cubicBezTo>
                    <a:pt x="1977429" y="2229693"/>
                    <a:pt x="1990439" y="2221888"/>
                    <a:pt x="1993040" y="2216684"/>
                  </a:cubicBezTo>
                  <a:cubicBezTo>
                    <a:pt x="1993040" y="2214082"/>
                    <a:pt x="1987837" y="2214082"/>
                    <a:pt x="1985235" y="2214082"/>
                  </a:cubicBezTo>
                  <a:cubicBezTo>
                    <a:pt x="1998244" y="2203675"/>
                    <a:pt x="2016458" y="2201074"/>
                    <a:pt x="2021661" y="2185463"/>
                  </a:cubicBezTo>
                  <a:cubicBezTo>
                    <a:pt x="2016458" y="2177658"/>
                    <a:pt x="2011254" y="2185463"/>
                    <a:pt x="2006050" y="2177658"/>
                  </a:cubicBezTo>
                  <a:cubicBezTo>
                    <a:pt x="2003448" y="2156844"/>
                    <a:pt x="2021661" y="2159445"/>
                    <a:pt x="2024263" y="2143835"/>
                  </a:cubicBezTo>
                  <a:cubicBezTo>
                    <a:pt x="2058088" y="2143836"/>
                    <a:pt x="2060689" y="2123022"/>
                    <a:pt x="2086708" y="2115216"/>
                  </a:cubicBezTo>
                  <a:cubicBezTo>
                    <a:pt x="2086708" y="2115216"/>
                    <a:pt x="2086708" y="2115216"/>
                    <a:pt x="2086708" y="2125623"/>
                  </a:cubicBezTo>
                  <a:cubicBezTo>
                    <a:pt x="2073699" y="2133428"/>
                    <a:pt x="2058088" y="2143836"/>
                    <a:pt x="2045078" y="2154242"/>
                  </a:cubicBezTo>
                  <a:cubicBezTo>
                    <a:pt x="2063292" y="2154242"/>
                    <a:pt x="2071097" y="2138632"/>
                    <a:pt x="2086708" y="2136030"/>
                  </a:cubicBezTo>
                  <a:cubicBezTo>
                    <a:pt x="2094514" y="2133428"/>
                    <a:pt x="2102320" y="2138632"/>
                    <a:pt x="2110125" y="2136030"/>
                  </a:cubicBezTo>
                  <a:cubicBezTo>
                    <a:pt x="2120533" y="2133428"/>
                    <a:pt x="2133542" y="2120420"/>
                    <a:pt x="2149153" y="2112614"/>
                  </a:cubicBezTo>
                  <a:cubicBezTo>
                    <a:pt x="2162163" y="2104809"/>
                    <a:pt x="2172570" y="2097004"/>
                    <a:pt x="2188182" y="2086597"/>
                  </a:cubicBezTo>
                  <a:cubicBezTo>
                    <a:pt x="2188182" y="2091800"/>
                    <a:pt x="2182978" y="2091800"/>
                    <a:pt x="2185580" y="2099606"/>
                  </a:cubicBezTo>
                  <a:cubicBezTo>
                    <a:pt x="2188182" y="2102207"/>
                    <a:pt x="2203793" y="2102207"/>
                    <a:pt x="2206395" y="2099605"/>
                  </a:cubicBezTo>
                  <a:cubicBezTo>
                    <a:pt x="2203793" y="2091800"/>
                    <a:pt x="2203793" y="2083995"/>
                    <a:pt x="2203793" y="2076190"/>
                  </a:cubicBezTo>
                  <a:cubicBezTo>
                    <a:pt x="2211599" y="2070986"/>
                    <a:pt x="2219404" y="2052774"/>
                    <a:pt x="2235016" y="2063181"/>
                  </a:cubicBezTo>
                  <a:cubicBezTo>
                    <a:pt x="2237618" y="2055376"/>
                    <a:pt x="2245423" y="2052774"/>
                    <a:pt x="2245423" y="2042367"/>
                  </a:cubicBezTo>
                  <a:cubicBezTo>
                    <a:pt x="2271442" y="2039766"/>
                    <a:pt x="2261034" y="2013748"/>
                    <a:pt x="2289655" y="2013748"/>
                  </a:cubicBezTo>
                  <a:cubicBezTo>
                    <a:pt x="2294859" y="2021553"/>
                    <a:pt x="2297461" y="2029359"/>
                    <a:pt x="2305266" y="2029359"/>
                  </a:cubicBezTo>
                  <a:cubicBezTo>
                    <a:pt x="2313072" y="2031960"/>
                    <a:pt x="2310470" y="2021553"/>
                    <a:pt x="2315674" y="2018951"/>
                  </a:cubicBezTo>
                  <a:cubicBezTo>
                    <a:pt x="2318276" y="2011146"/>
                    <a:pt x="2310470" y="2013748"/>
                    <a:pt x="2313072" y="2005943"/>
                  </a:cubicBezTo>
                  <a:cubicBezTo>
                    <a:pt x="2328683" y="1982527"/>
                    <a:pt x="2354702" y="1969519"/>
                    <a:pt x="2370313" y="1951306"/>
                  </a:cubicBezTo>
                  <a:cubicBezTo>
                    <a:pt x="2367712" y="1951306"/>
                    <a:pt x="2365110" y="1951306"/>
                    <a:pt x="2365110" y="1948705"/>
                  </a:cubicBezTo>
                  <a:cubicBezTo>
                    <a:pt x="2357304" y="1953908"/>
                    <a:pt x="2349498" y="1969518"/>
                    <a:pt x="2336489" y="1964315"/>
                  </a:cubicBezTo>
                  <a:cubicBezTo>
                    <a:pt x="2339091" y="1959112"/>
                    <a:pt x="2344295" y="1959111"/>
                    <a:pt x="2346896" y="1956510"/>
                  </a:cubicBezTo>
                  <a:cubicBezTo>
                    <a:pt x="2339091" y="1953908"/>
                    <a:pt x="2341693" y="1940899"/>
                    <a:pt x="2336489" y="1938298"/>
                  </a:cubicBezTo>
                  <a:cubicBezTo>
                    <a:pt x="2339091" y="1933094"/>
                    <a:pt x="2339091" y="1925289"/>
                    <a:pt x="2346896" y="1925289"/>
                  </a:cubicBezTo>
                  <a:cubicBezTo>
                    <a:pt x="2344295" y="1907077"/>
                    <a:pt x="2357304" y="1907076"/>
                    <a:pt x="2359906" y="1896670"/>
                  </a:cubicBezTo>
                  <a:cubicBezTo>
                    <a:pt x="2341693" y="1888865"/>
                    <a:pt x="2323480" y="1922687"/>
                    <a:pt x="2310470" y="1909678"/>
                  </a:cubicBezTo>
                  <a:cubicBezTo>
                    <a:pt x="2302665" y="1907077"/>
                    <a:pt x="2305266" y="1917484"/>
                    <a:pt x="2297461" y="1914882"/>
                  </a:cubicBezTo>
                  <a:cubicBezTo>
                    <a:pt x="2297461" y="1907077"/>
                    <a:pt x="2305266" y="1909678"/>
                    <a:pt x="2305266" y="1899271"/>
                  </a:cubicBezTo>
                  <a:cubicBezTo>
                    <a:pt x="2287053" y="1896670"/>
                    <a:pt x="2294859" y="1922687"/>
                    <a:pt x="2284451" y="1933094"/>
                  </a:cubicBezTo>
                  <a:cubicBezTo>
                    <a:pt x="2289655" y="1938297"/>
                    <a:pt x="2292257" y="1925289"/>
                    <a:pt x="2302665" y="1927890"/>
                  </a:cubicBezTo>
                  <a:cubicBezTo>
                    <a:pt x="2289655" y="1940899"/>
                    <a:pt x="2289655" y="1961713"/>
                    <a:pt x="2271442" y="1969518"/>
                  </a:cubicBezTo>
                  <a:cubicBezTo>
                    <a:pt x="2276646" y="1959111"/>
                    <a:pt x="2281850" y="1946103"/>
                    <a:pt x="2274044" y="1935696"/>
                  </a:cubicBezTo>
                  <a:cubicBezTo>
                    <a:pt x="2248025" y="1946103"/>
                    <a:pt x="2232414" y="1966917"/>
                    <a:pt x="2216802" y="1990332"/>
                  </a:cubicBezTo>
                  <a:cubicBezTo>
                    <a:pt x="2215501" y="1982527"/>
                    <a:pt x="2214851" y="1973421"/>
                    <a:pt x="2213225" y="1964640"/>
                  </a:cubicBezTo>
                  <a:lnTo>
                    <a:pt x="2209459" y="1955162"/>
                  </a:lnTo>
                  <a:lnTo>
                    <a:pt x="2241969" y="1902199"/>
                  </a:lnTo>
                  <a:lnTo>
                    <a:pt x="2245423" y="1899271"/>
                  </a:lnTo>
                  <a:cubicBezTo>
                    <a:pt x="2248025" y="1907076"/>
                    <a:pt x="2242821" y="1914882"/>
                    <a:pt x="2245423" y="1927890"/>
                  </a:cubicBezTo>
                  <a:cubicBezTo>
                    <a:pt x="2255830" y="1920085"/>
                    <a:pt x="2271442" y="1917484"/>
                    <a:pt x="2268840" y="1896670"/>
                  </a:cubicBezTo>
                  <a:cubicBezTo>
                    <a:pt x="2266238" y="1895369"/>
                    <a:pt x="2263636" y="1894068"/>
                    <a:pt x="2260384" y="1893093"/>
                  </a:cubicBezTo>
                  <a:lnTo>
                    <a:pt x="2248517" y="1891531"/>
                  </a:lnTo>
                  <a:lnTo>
                    <a:pt x="2262788" y="1868281"/>
                  </a:lnTo>
                  <a:lnTo>
                    <a:pt x="2268840" y="1865449"/>
                  </a:lnTo>
                  <a:cubicBezTo>
                    <a:pt x="2284451" y="1849838"/>
                    <a:pt x="2297461" y="1839431"/>
                    <a:pt x="2310470" y="1816016"/>
                  </a:cubicBezTo>
                  <a:cubicBezTo>
                    <a:pt x="2318276" y="1818618"/>
                    <a:pt x="2323480" y="1823821"/>
                    <a:pt x="2326082" y="1834228"/>
                  </a:cubicBezTo>
                  <a:cubicBezTo>
                    <a:pt x="2333887" y="1826423"/>
                    <a:pt x="2336489" y="1813414"/>
                    <a:pt x="2349498" y="1813414"/>
                  </a:cubicBezTo>
                  <a:cubicBezTo>
                    <a:pt x="2349498" y="1821219"/>
                    <a:pt x="2349498" y="1826422"/>
                    <a:pt x="2346897" y="1829024"/>
                  </a:cubicBezTo>
                  <a:cubicBezTo>
                    <a:pt x="2354702" y="1834228"/>
                    <a:pt x="2352100" y="1836830"/>
                    <a:pt x="2349498" y="1844635"/>
                  </a:cubicBezTo>
                  <a:cubicBezTo>
                    <a:pt x="2367711" y="1844635"/>
                    <a:pt x="2365110" y="1803007"/>
                    <a:pt x="2388526" y="1800405"/>
                  </a:cubicBezTo>
                  <a:cubicBezTo>
                    <a:pt x="2388526" y="1779591"/>
                    <a:pt x="2396332" y="1774388"/>
                    <a:pt x="2401536" y="1758777"/>
                  </a:cubicBezTo>
                  <a:cubicBezTo>
                    <a:pt x="2398934" y="1753574"/>
                    <a:pt x="2393730" y="1753574"/>
                    <a:pt x="2391128" y="1750972"/>
                  </a:cubicBezTo>
                  <a:cubicBezTo>
                    <a:pt x="2398934" y="1732760"/>
                    <a:pt x="2409341" y="1714548"/>
                    <a:pt x="2414545" y="1693734"/>
                  </a:cubicBezTo>
                  <a:cubicBezTo>
                    <a:pt x="2419749" y="1693734"/>
                    <a:pt x="2422351" y="1693734"/>
                    <a:pt x="2427555" y="1696336"/>
                  </a:cubicBezTo>
                  <a:cubicBezTo>
                    <a:pt x="2422351" y="1719751"/>
                    <a:pt x="2409341" y="1724955"/>
                    <a:pt x="2406740" y="1748370"/>
                  </a:cubicBezTo>
                  <a:cubicBezTo>
                    <a:pt x="2406740" y="1750972"/>
                    <a:pt x="2411944" y="1743167"/>
                    <a:pt x="2414545" y="1748370"/>
                  </a:cubicBezTo>
                  <a:cubicBezTo>
                    <a:pt x="2424953" y="1743167"/>
                    <a:pt x="2427555" y="1732760"/>
                    <a:pt x="2437962" y="1727556"/>
                  </a:cubicBezTo>
                  <a:cubicBezTo>
                    <a:pt x="2435361" y="1675521"/>
                    <a:pt x="2448370" y="1628690"/>
                    <a:pt x="2479592" y="1602673"/>
                  </a:cubicBezTo>
                  <a:cubicBezTo>
                    <a:pt x="2482194" y="1584461"/>
                    <a:pt x="2482194" y="1561045"/>
                    <a:pt x="2497806" y="1555841"/>
                  </a:cubicBezTo>
                  <a:cubicBezTo>
                    <a:pt x="2501708" y="1535028"/>
                    <a:pt x="2507562" y="1511612"/>
                    <a:pt x="2513091" y="1487220"/>
                  </a:cubicBezTo>
                  <a:lnTo>
                    <a:pt x="2519846" y="1449498"/>
                  </a:lnTo>
                  <a:lnTo>
                    <a:pt x="2533813" y="1426743"/>
                  </a:lnTo>
                  <a:lnTo>
                    <a:pt x="2531092" y="1401282"/>
                  </a:lnTo>
                  <a:lnTo>
                    <a:pt x="2531630" y="1399737"/>
                  </a:lnTo>
                  <a:lnTo>
                    <a:pt x="2530657" y="1397207"/>
                  </a:lnTo>
                  <a:lnTo>
                    <a:pt x="2526951" y="1362518"/>
                  </a:lnTo>
                  <a:lnTo>
                    <a:pt x="2528093" y="1362053"/>
                  </a:lnTo>
                  <a:cubicBezTo>
                    <a:pt x="2529434" y="1359166"/>
                    <a:pt x="2529190" y="1355019"/>
                    <a:pt x="2528052" y="1350629"/>
                  </a:cubicBezTo>
                  <a:lnTo>
                    <a:pt x="2524869" y="1343043"/>
                  </a:lnTo>
                  <a:lnTo>
                    <a:pt x="2520697" y="1303993"/>
                  </a:lnTo>
                  <a:lnTo>
                    <a:pt x="2523418" y="1299326"/>
                  </a:lnTo>
                  <a:cubicBezTo>
                    <a:pt x="2529028" y="1279569"/>
                    <a:pt x="2525125" y="1254690"/>
                    <a:pt x="2544639" y="1248836"/>
                  </a:cubicBezTo>
                  <a:cubicBezTo>
                    <a:pt x="2552445" y="1251438"/>
                    <a:pt x="2544639" y="1272252"/>
                    <a:pt x="2555047" y="1272251"/>
                  </a:cubicBezTo>
                  <a:cubicBezTo>
                    <a:pt x="2562853" y="1313879"/>
                    <a:pt x="2547241" y="1358109"/>
                    <a:pt x="2552445" y="1407542"/>
                  </a:cubicBezTo>
                  <a:cubicBezTo>
                    <a:pt x="2564153" y="1409494"/>
                    <a:pt x="2558299" y="1390956"/>
                    <a:pt x="2560129" y="1381565"/>
                  </a:cubicBezTo>
                  <a:lnTo>
                    <a:pt x="2565097" y="1376673"/>
                  </a:lnTo>
                  <a:lnTo>
                    <a:pt x="2562852" y="1384126"/>
                  </a:lnTo>
                  <a:cubicBezTo>
                    <a:pt x="2565454" y="1381525"/>
                    <a:pt x="2568056" y="1381525"/>
                    <a:pt x="2565454" y="1376321"/>
                  </a:cubicBezTo>
                  <a:lnTo>
                    <a:pt x="2565097" y="1376673"/>
                  </a:lnTo>
                  <a:lnTo>
                    <a:pt x="2576797" y="1337824"/>
                  </a:lnTo>
                  <a:cubicBezTo>
                    <a:pt x="2583993" y="1288675"/>
                    <a:pt x="2573260" y="1232575"/>
                    <a:pt x="2565454" y="1183792"/>
                  </a:cubicBezTo>
                  <a:cubicBezTo>
                    <a:pt x="2562853" y="1183792"/>
                    <a:pt x="2560251" y="1186394"/>
                    <a:pt x="2560251" y="1188996"/>
                  </a:cubicBezTo>
                  <a:cubicBezTo>
                    <a:pt x="2557649" y="1181191"/>
                    <a:pt x="2555047" y="1173385"/>
                    <a:pt x="2547241" y="1170783"/>
                  </a:cubicBezTo>
                  <a:cubicBezTo>
                    <a:pt x="2542038" y="1170783"/>
                    <a:pt x="2542038" y="1175987"/>
                    <a:pt x="2536834" y="1175987"/>
                  </a:cubicBezTo>
                  <a:cubicBezTo>
                    <a:pt x="2539436" y="1183792"/>
                    <a:pt x="2536834" y="1188996"/>
                    <a:pt x="2539435" y="1199403"/>
                  </a:cubicBezTo>
                  <a:cubicBezTo>
                    <a:pt x="2531630" y="1196801"/>
                    <a:pt x="2536834" y="1186394"/>
                    <a:pt x="2531630" y="1175987"/>
                  </a:cubicBezTo>
                  <a:cubicBezTo>
                    <a:pt x="2526426" y="1183792"/>
                    <a:pt x="2529028" y="1209810"/>
                    <a:pt x="2526426" y="1209810"/>
                  </a:cubicBezTo>
                  <a:cubicBezTo>
                    <a:pt x="2518621" y="1209810"/>
                    <a:pt x="2523824" y="1191597"/>
                    <a:pt x="2521223" y="1175987"/>
                  </a:cubicBezTo>
                  <a:cubicBezTo>
                    <a:pt x="2521223" y="1162978"/>
                    <a:pt x="2513417" y="1149970"/>
                    <a:pt x="2516019" y="1134359"/>
                  </a:cubicBezTo>
                  <a:cubicBezTo>
                    <a:pt x="2526426" y="1134359"/>
                    <a:pt x="2531630" y="1144766"/>
                    <a:pt x="2539436" y="1149970"/>
                  </a:cubicBezTo>
                  <a:cubicBezTo>
                    <a:pt x="2539435" y="1157775"/>
                    <a:pt x="2523824" y="1160377"/>
                    <a:pt x="2529028" y="1168182"/>
                  </a:cubicBezTo>
                  <a:cubicBezTo>
                    <a:pt x="2529028" y="1162978"/>
                    <a:pt x="2536834" y="1165580"/>
                    <a:pt x="2542037" y="1160377"/>
                  </a:cubicBezTo>
                  <a:cubicBezTo>
                    <a:pt x="2549843" y="1121350"/>
                    <a:pt x="2544640" y="1097935"/>
                    <a:pt x="2529028" y="1066714"/>
                  </a:cubicBezTo>
                  <a:cubicBezTo>
                    <a:pt x="2521223" y="1077121"/>
                    <a:pt x="2531630" y="1108342"/>
                    <a:pt x="2526426" y="1126554"/>
                  </a:cubicBezTo>
                  <a:cubicBezTo>
                    <a:pt x="2518620" y="1113545"/>
                    <a:pt x="2523824" y="1092731"/>
                    <a:pt x="2513417" y="1079722"/>
                  </a:cubicBezTo>
                  <a:cubicBezTo>
                    <a:pt x="2505611" y="1082324"/>
                    <a:pt x="2518620" y="1090129"/>
                    <a:pt x="2510815" y="1095333"/>
                  </a:cubicBezTo>
                  <a:cubicBezTo>
                    <a:pt x="2500407" y="1084926"/>
                    <a:pt x="2503009" y="1064112"/>
                    <a:pt x="2497805" y="1048501"/>
                  </a:cubicBezTo>
                  <a:lnTo>
                    <a:pt x="2493661" y="1050988"/>
                  </a:lnTo>
                  <a:lnTo>
                    <a:pt x="2426600" y="423411"/>
                  </a:lnTo>
                  <a:lnTo>
                    <a:pt x="2435361" y="431889"/>
                  </a:lnTo>
                  <a:cubicBezTo>
                    <a:pt x="2445768" y="426685"/>
                    <a:pt x="2450972" y="439694"/>
                    <a:pt x="2461379" y="439694"/>
                  </a:cubicBezTo>
                  <a:cubicBezTo>
                    <a:pt x="2456175" y="426685"/>
                    <a:pt x="2445118" y="420831"/>
                    <a:pt x="2434060" y="414652"/>
                  </a:cubicBezTo>
                  <a:lnTo>
                    <a:pt x="2425029" y="408702"/>
                  </a:lnTo>
                  <a:lnTo>
                    <a:pt x="2419345" y="355510"/>
                  </a:lnTo>
                  <a:lnTo>
                    <a:pt x="2437962" y="379854"/>
                  </a:lnTo>
                  <a:cubicBezTo>
                    <a:pt x="2443166" y="369447"/>
                    <a:pt x="2448370" y="385058"/>
                    <a:pt x="2453573" y="379854"/>
                  </a:cubicBezTo>
                  <a:cubicBezTo>
                    <a:pt x="2450972" y="377252"/>
                    <a:pt x="2448370" y="377252"/>
                    <a:pt x="2450972" y="372049"/>
                  </a:cubicBezTo>
                  <a:cubicBezTo>
                    <a:pt x="2453573" y="377252"/>
                    <a:pt x="2461379" y="372049"/>
                    <a:pt x="2461379" y="366845"/>
                  </a:cubicBezTo>
                  <a:cubicBezTo>
                    <a:pt x="2469185" y="372049"/>
                    <a:pt x="2474389" y="382456"/>
                    <a:pt x="2484796" y="382456"/>
                  </a:cubicBezTo>
                  <a:cubicBezTo>
                    <a:pt x="2484796" y="374650"/>
                    <a:pt x="2474389" y="366845"/>
                    <a:pt x="2476991" y="364244"/>
                  </a:cubicBezTo>
                  <a:cubicBezTo>
                    <a:pt x="2490000" y="369447"/>
                    <a:pt x="2495204" y="382456"/>
                    <a:pt x="2508213" y="385057"/>
                  </a:cubicBezTo>
                  <a:cubicBezTo>
                    <a:pt x="2508213" y="377252"/>
                    <a:pt x="2505611" y="377252"/>
                    <a:pt x="2505611" y="369447"/>
                  </a:cubicBezTo>
                  <a:cubicBezTo>
                    <a:pt x="2484796" y="361642"/>
                    <a:pt x="2479592" y="309607"/>
                    <a:pt x="2445768" y="327819"/>
                  </a:cubicBezTo>
                  <a:cubicBezTo>
                    <a:pt x="2450972" y="327819"/>
                    <a:pt x="2453574" y="330421"/>
                    <a:pt x="2453573" y="335624"/>
                  </a:cubicBezTo>
                  <a:cubicBezTo>
                    <a:pt x="2453573" y="338226"/>
                    <a:pt x="2450972" y="338226"/>
                    <a:pt x="2448370" y="338226"/>
                  </a:cubicBezTo>
                  <a:cubicBezTo>
                    <a:pt x="2445768" y="346031"/>
                    <a:pt x="2453574" y="343430"/>
                    <a:pt x="2456176" y="346031"/>
                  </a:cubicBezTo>
                  <a:cubicBezTo>
                    <a:pt x="2445768" y="346031"/>
                    <a:pt x="2440564" y="343429"/>
                    <a:pt x="2440564" y="330421"/>
                  </a:cubicBezTo>
                  <a:cubicBezTo>
                    <a:pt x="2434060" y="325218"/>
                    <a:pt x="2425603" y="321965"/>
                    <a:pt x="2416822" y="318713"/>
                  </a:cubicBezTo>
                  <a:lnTo>
                    <a:pt x="2415341" y="318038"/>
                  </a:lnTo>
                  <a:lnTo>
                    <a:pt x="2412420" y="290704"/>
                  </a:lnTo>
                  <a:lnTo>
                    <a:pt x="2229530" y="54678"/>
                  </a:lnTo>
                  <a:lnTo>
                    <a:pt x="2235015" y="57238"/>
                  </a:lnTo>
                  <a:cubicBezTo>
                    <a:pt x="2242821" y="57238"/>
                    <a:pt x="2237618" y="52034"/>
                    <a:pt x="2237618" y="46831"/>
                  </a:cubicBezTo>
                  <a:cubicBezTo>
                    <a:pt x="2242821" y="44229"/>
                    <a:pt x="2242821" y="49433"/>
                    <a:pt x="2248025" y="49433"/>
                  </a:cubicBezTo>
                  <a:cubicBezTo>
                    <a:pt x="2245423" y="41627"/>
                    <a:pt x="2242821" y="31220"/>
                    <a:pt x="2235016" y="31221"/>
                  </a:cubicBezTo>
                  <a:cubicBezTo>
                    <a:pt x="2245423" y="20813"/>
                    <a:pt x="2263636" y="36424"/>
                    <a:pt x="2271442" y="49433"/>
                  </a:cubicBezTo>
                  <a:cubicBezTo>
                    <a:pt x="2258432" y="41628"/>
                    <a:pt x="2266238" y="57238"/>
                    <a:pt x="2261034" y="52034"/>
                  </a:cubicBezTo>
                  <a:cubicBezTo>
                    <a:pt x="2266238" y="62441"/>
                    <a:pt x="2274044" y="67645"/>
                    <a:pt x="2289655" y="67645"/>
                  </a:cubicBezTo>
                  <a:cubicBezTo>
                    <a:pt x="2300062" y="78052"/>
                    <a:pt x="2292257" y="93662"/>
                    <a:pt x="2302665" y="98866"/>
                  </a:cubicBezTo>
                  <a:cubicBezTo>
                    <a:pt x="2300062" y="101467"/>
                    <a:pt x="2297461" y="104069"/>
                    <a:pt x="2292257" y="104069"/>
                  </a:cubicBezTo>
                  <a:cubicBezTo>
                    <a:pt x="2294859" y="111875"/>
                    <a:pt x="2302665" y="117078"/>
                    <a:pt x="2307868" y="124883"/>
                  </a:cubicBezTo>
                  <a:cubicBezTo>
                    <a:pt x="2310470" y="130087"/>
                    <a:pt x="2305266" y="130087"/>
                    <a:pt x="2302664" y="135290"/>
                  </a:cubicBezTo>
                  <a:cubicBezTo>
                    <a:pt x="2307868" y="143096"/>
                    <a:pt x="2326082" y="150901"/>
                    <a:pt x="2320878" y="135290"/>
                  </a:cubicBezTo>
                  <a:cubicBezTo>
                    <a:pt x="2323479" y="137892"/>
                    <a:pt x="2326082" y="137892"/>
                    <a:pt x="2328683" y="137892"/>
                  </a:cubicBezTo>
                  <a:cubicBezTo>
                    <a:pt x="2328683" y="132689"/>
                    <a:pt x="2326081" y="130087"/>
                    <a:pt x="2323480" y="130087"/>
                  </a:cubicBezTo>
                  <a:cubicBezTo>
                    <a:pt x="2326081" y="124883"/>
                    <a:pt x="2331285" y="135290"/>
                    <a:pt x="2336489" y="135290"/>
                  </a:cubicBezTo>
                  <a:cubicBezTo>
                    <a:pt x="2341693" y="130087"/>
                    <a:pt x="2349498" y="127485"/>
                    <a:pt x="2349498" y="117078"/>
                  </a:cubicBezTo>
                  <a:cubicBezTo>
                    <a:pt x="2352100" y="119680"/>
                    <a:pt x="2357304" y="119680"/>
                    <a:pt x="2362508" y="119680"/>
                  </a:cubicBezTo>
                  <a:cubicBezTo>
                    <a:pt x="2362508" y="122281"/>
                    <a:pt x="2359906" y="122281"/>
                    <a:pt x="2362508" y="124883"/>
                  </a:cubicBezTo>
                  <a:cubicBezTo>
                    <a:pt x="2365110" y="132688"/>
                    <a:pt x="2352100" y="122282"/>
                    <a:pt x="2349498" y="130087"/>
                  </a:cubicBezTo>
                  <a:cubicBezTo>
                    <a:pt x="2352100" y="135290"/>
                    <a:pt x="2359906" y="132688"/>
                    <a:pt x="2362508" y="135290"/>
                  </a:cubicBezTo>
                  <a:cubicBezTo>
                    <a:pt x="2365109" y="130087"/>
                    <a:pt x="2370313" y="130087"/>
                    <a:pt x="2370313" y="124883"/>
                  </a:cubicBezTo>
                  <a:cubicBezTo>
                    <a:pt x="2380721" y="127485"/>
                    <a:pt x="2380721" y="135290"/>
                    <a:pt x="2385925" y="137892"/>
                  </a:cubicBezTo>
                  <a:cubicBezTo>
                    <a:pt x="2388527" y="135290"/>
                    <a:pt x="2391129" y="135290"/>
                    <a:pt x="2391129" y="130087"/>
                  </a:cubicBezTo>
                  <a:cubicBezTo>
                    <a:pt x="2398934" y="137892"/>
                    <a:pt x="2424953" y="148299"/>
                    <a:pt x="2396332" y="143096"/>
                  </a:cubicBezTo>
                  <a:cubicBezTo>
                    <a:pt x="2391128" y="143095"/>
                    <a:pt x="2398934" y="148299"/>
                    <a:pt x="2393730" y="150901"/>
                  </a:cubicBezTo>
                  <a:cubicBezTo>
                    <a:pt x="2406740" y="156104"/>
                    <a:pt x="2411943" y="166511"/>
                    <a:pt x="2424953" y="169113"/>
                  </a:cubicBezTo>
                  <a:cubicBezTo>
                    <a:pt x="2409342" y="174316"/>
                    <a:pt x="2427555" y="179520"/>
                    <a:pt x="2422351" y="187325"/>
                  </a:cubicBezTo>
                  <a:cubicBezTo>
                    <a:pt x="2414545" y="187325"/>
                    <a:pt x="2409341" y="182121"/>
                    <a:pt x="2404138" y="184723"/>
                  </a:cubicBezTo>
                  <a:cubicBezTo>
                    <a:pt x="2398934" y="184723"/>
                    <a:pt x="2401536" y="192528"/>
                    <a:pt x="2398934" y="195130"/>
                  </a:cubicBezTo>
                  <a:cubicBezTo>
                    <a:pt x="2409341" y="205537"/>
                    <a:pt x="2422351" y="213342"/>
                    <a:pt x="2437962" y="218546"/>
                  </a:cubicBezTo>
                  <a:cubicBezTo>
                    <a:pt x="2443166" y="215944"/>
                    <a:pt x="2440564" y="210741"/>
                    <a:pt x="2443166" y="210741"/>
                  </a:cubicBezTo>
                  <a:cubicBezTo>
                    <a:pt x="2437962" y="200334"/>
                    <a:pt x="2424953" y="200334"/>
                    <a:pt x="2422351" y="187325"/>
                  </a:cubicBezTo>
                  <a:cubicBezTo>
                    <a:pt x="2427555" y="195130"/>
                    <a:pt x="2430157" y="189927"/>
                    <a:pt x="2437962" y="187325"/>
                  </a:cubicBezTo>
                  <a:cubicBezTo>
                    <a:pt x="2445768" y="192528"/>
                    <a:pt x="2458777" y="213342"/>
                    <a:pt x="2461379" y="197732"/>
                  </a:cubicBezTo>
                  <a:cubicBezTo>
                    <a:pt x="2482194" y="200334"/>
                    <a:pt x="2474388" y="234156"/>
                    <a:pt x="2495204" y="228953"/>
                  </a:cubicBezTo>
                  <a:cubicBezTo>
                    <a:pt x="2497805" y="236758"/>
                    <a:pt x="2505611" y="236758"/>
                    <a:pt x="2505611" y="244563"/>
                  </a:cubicBezTo>
                  <a:cubicBezTo>
                    <a:pt x="2487398" y="241961"/>
                    <a:pt x="2474389" y="218546"/>
                    <a:pt x="2450972" y="218546"/>
                  </a:cubicBezTo>
                  <a:cubicBezTo>
                    <a:pt x="2450972" y="228953"/>
                    <a:pt x="2458777" y="234156"/>
                    <a:pt x="2450972" y="236758"/>
                  </a:cubicBezTo>
                  <a:cubicBezTo>
                    <a:pt x="2474388" y="249767"/>
                    <a:pt x="2487398" y="278386"/>
                    <a:pt x="2518621" y="273183"/>
                  </a:cubicBezTo>
                  <a:cubicBezTo>
                    <a:pt x="2521223" y="293996"/>
                    <a:pt x="2526426" y="299200"/>
                    <a:pt x="2542038" y="299200"/>
                  </a:cubicBezTo>
                  <a:cubicBezTo>
                    <a:pt x="2544640" y="286191"/>
                    <a:pt x="2534232" y="283589"/>
                    <a:pt x="2529028" y="280988"/>
                  </a:cubicBezTo>
                  <a:cubicBezTo>
                    <a:pt x="2534232" y="265377"/>
                    <a:pt x="2505611" y="257572"/>
                    <a:pt x="2508213" y="244563"/>
                  </a:cubicBezTo>
                  <a:cubicBezTo>
                    <a:pt x="2531630" y="249767"/>
                    <a:pt x="2549843" y="280988"/>
                    <a:pt x="2575862" y="291395"/>
                  </a:cubicBezTo>
                  <a:cubicBezTo>
                    <a:pt x="2573260" y="291394"/>
                    <a:pt x="2573260" y="299200"/>
                    <a:pt x="2568056" y="293996"/>
                  </a:cubicBezTo>
                  <a:cubicBezTo>
                    <a:pt x="2568056" y="304403"/>
                    <a:pt x="2570658" y="304403"/>
                    <a:pt x="2565455" y="309607"/>
                  </a:cubicBezTo>
                  <a:cubicBezTo>
                    <a:pt x="2568056" y="317412"/>
                    <a:pt x="2575862" y="317412"/>
                    <a:pt x="2581066" y="322616"/>
                  </a:cubicBezTo>
                  <a:cubicBezTo>
                    <a:pt x="2578464" y="330421"/>
                    <a:pt x="2581066" y="333023"/>
                    <a:pt x="2583668" y="338226"/>
                  </a:cubicBezTo>
                  <a:cubicBezTo>
                    <a:pt x="2591473" y="322616"/>
                    <a:pt x="2607085" y="356438"/>
                    <a:pt x="2620094" y="364244"/>
                  </a:cubicBezTo>
                  <a:cubicBezTo>
                    <a:pt x="2609687" y="374651"/>
                    <a:pt x="2627899" y="372048"/>
                    <a:pt x="2640909" y="385058"/>
                  </a:cubicBezTo>
                  <a:cubicBezTo>
                    <a:pt x="2646113" y="390261"/>
                    <a:pt x="2653918" y="408473"/>
                    <a:pt x="2664326" y="400668"/>
                  </a:cubicBezTo>
                  <a:cubicBezTo>
                    <a:pt x="2659122" y="382456"/>
                    <a:pt x="2643511" y="379854"/>
                    <a:pt x="2638307" y="364244"/>
                  </a:cubicBezTo>
                  <a:cubicBezTo>
                    <a:pt x="2646113" y="366845"/>
                    <a:pt x="2651316" y="374650"/>
                    <a:pt x="2656520" y="379854"/>
                  </a:cubicBezTo>
                  <a:cubicBezTo>
                    <a:pt x="2661724" y="369447"/>
                    <a:pt x="2669530" y="382455"/>
                    <a:pt x="2677335" y="385057"/>
                  </a:cubicBezTo>
                  <a:cubicBezTo>
                    <a:pt x="2679937" y="382456"/>
                    <a:pt x="2677335" y="379854"/>
                    <a:pt x="2677335" y="377252"/>
                  </a:cubicBezTo>
                  <a:cubicBezTo>
                    <a:pt x="2682539" y="382456"/>
                    <a:pt x="2690345" y="377252"/>
                    <a:pt x="2695548" y="377252"/>
                  </a:cubicBezTo>
                  <a:cubicBezTo>
                    <a:pt x="2695548" y="385057"/>
                    <a:pt x="2708558" y="382456"/>
                    <a:pt x="2703354" y="392863"/>
                  </a:cubicBezTo>
                  <a:cubicBezTo>
                    <a:pt x="2708558" y="392863"/>
                    <a:pt x="2708558" y="390261"/>
                    <a:pt x="2708558" y="387659"/>
                  </a:cubicBezTo>
                  <a:cubicBezTo>
                    <a:pt x="2711160" y="392863"/>
                    <a:pt x="2718966" y="392863"/>
                    <a:pt x="2718966" y="403270"/>
                  </a:cubicBezTo>
                  <a:cubicBezTo>
                    <a:pt x="2713762" y="408473"/>
                    <a:pt x="2713762" y="398066"/>
                    <a:pt x="2708558" y="400668"/>
                  </a:cubicBezTo>
                  <a:cubicBezTo>
                    <a:pt x="2724169" y="431889"/>
                    <a:pt x="2760595" y="442296"/>
                    <a:pt x="2773605" y="476118"/>
                  </a:cubicBezTo>
                  <a:cubicBezTo>
                    <a:pt x="2771003" y="460508"/>
                    <a:pt x="2778809" y="450101"/>
                    <a:pt x="2773605" y="429287"/>
                  </a:cubicBezTo>
                  <a:cubicBezTo>
                    <a:pt x="2765799" y="439694"/>
                    <a:pt x="2755392" y="416278"/>
                    <a:pt x="2750188" y="405871"/>
                  </a:cubicBezTo>
                  <a:cubicBezTo>
                    <a:pt x="2791818" y="429287"/>
                    <a:pt x="2812633" y="473517"/>
                    <a:pt x="2846458" y="504738"/>
                  </a:cubicBezTo>
                  <a:cubicBezTo>
                    <a:pt x="2846458" y="504738"/>
                    <a:pt x="2846458" y="504738"/>
                    <a:pt x="2846458" y="517746"/>
                  </a:cubicBezTo>
                  <a:cubicBezTo>
                    <a:pt x="2851661" y="522950"/>
                    <a:pt x="2851661" y="517746"/>
                    <a:pt x="2859467" y="517746"/>
                  </a:cubicBezTo>
                  <a:cubicBezTo>
                    <a:pt x="2867272" y="530755"/>
                    <a:pt x="2869875" y="548967"/>
                    <a:pt x="2880282" y="559374"/>
                  </a:cubicBezTo>
                  <a:cubicBezTo>
                    <a:pt x="2882884" y="559374"/>
                    <a:pt x="2885486" y="556773"/>
                    <a:pt x="2888088" y="556772"/>
                  </a:cubicBezTo>
                  <a:cubicBezTo>
                    <a:pt x="2869875" y="515145"/>
                    <a:pt x="2841254" y="486525"/>
                    <a:pt x="2810031" y="457906"/>
                  </a:cubicBezTo>
                  <a:cubicBezTo>
                    <a:pt x="2789216" y="418880"/>
                    <a:pt x="2755392" y="400668"/>
                    <a:pt x="2734577" y="366845"/>
                  </a:cubicBezTo>
                  <a:cubicBezTo>
                    <a:pt x="2744984" y="369447"/>
                    <a:pt x="2744984" y="382456"/>
                    <a:pt x="2757994" y="382456"/>
                  </a:cubicBezTo>
                  <a:cubicBezTo>
                    <a:pt x="2797022" y="431889"/>
                    <a:pt x="2843856" y="470915"/>
                    <a:pt x="2880282" y="525551"/>
                  </a:cubicBezTo>
                  <a:cubicBezTo>
                    <a:pt x="2893292" y="530755"/>
                    <a:pt x="2893291" y="554171"/>
                    <a:pt x="2911504" y="554171"/>
                  </a:cubicBezTo>
                  <a:cubicBezTo>
                    <a:pt x="2914107" y="559374"/>
                    <a:pt x="2916708" y="564577"/>
                    <a:pt x="2916708" y="569781"/>
                  </a:cubicBezTo>
                  <a:cubicBezTo>
                    <a:pt x="2929718" y="583441"/>
                    <a:pt x="2941264" y="598888"/>
                    <a:pt x="2951630" y="615556"/>
                  </a:cubicBezTo>
                  <a:close/>
                  <a:moveTo>
                    <a:pt x="2900447" y="454329"/>
                  </a:moveTo>
                  <a:cubicBezTo>
                    <a:pt x="2902398" y="456605"/>
                    <a:pt x="2903699" y="459207"/>
                    <a:pt x="2903699" y="463110"/>
                  </a:cubicBezTo>
                  <a:cubicBezTo>
                    <a:pt x="2895893" y="460508"/>
                    <a:pt x="2888088" y="457906"/>
                    <a:pt x="2893291" y="447499"/>
                  </a:cubicBezTo>
                  <a:cubicBezTo>
                    <a:pt x="2895893" y="450101"/>
                    <a:pt x="2898495" y="452052"/>
                    <a:pt x="2900447" y="454329"/>
                  </a:cubicBezTo>
                  <a:close/>
                  <a:moveTo>
                    <a:pt x="2859467" y="377252"/>
                  </a:moveTo>
                  <a:cubicBezTo>
                    <a:pt x="2856865" y="382455"/>
                    <a:pt x="2841254" y="372049"/>
                    <a:pt x="2838652" y="377252"/>
                  </a:cubicBezTo>
                  <a:cubicBezTo>
                    <a:pt x="2836050" y="377252"/>
                    <a:pt x="2836050" y="369447"/>
                    <a:pt x="2833448" y="366845"/>
                  </a:cubicBezTo>
                  <a:cubicBezTo>
                    <a:pt x="2836050" y="364243"/>
                    <a:pt x="2841254" y="359040"/>
                    <a:pt x="2841254" y="351235"/>
                  </a:cubicBezTo>
                  <a:cubicBezTo>
                    <a:pt x="2849060" y="356438"/>
                    <a:pt x="2849059" y="372049"/>
                    <a:pt x="2859467" y="377252"/>
                  </a:cubicBezTo>
                  <a:close/>
                  <a:moveTo>
                    <a:pt x="2963542" y="509941"/>
                  </a:moveTo>
                  <a:cubicBezTo>
                    <a:pt x="2963542" y="512543"/>
                    <a:pt x="2966144" y="515144"/>
                    <a:pt x="2966144" y="517746"/>
                  </a:cubicBezTo>
                  <a:cubicBezTo>
                    <a:pt x="2960940" y="517746"/>
                    <a:pt x="2955736" y="515144"/>
                    <a:pt x="2955737" y="509941"/>
                  </a:cubicBezTo>
                  <a:cubicBezTo>
                    <a:pt x="2960940" y="512543"/>
                    <a:pt x="2958338" y="509941"/>
                    <a:pt x="2963542" y="509941"/>
                  </a:cubicBezTo>
                  <a:close/>
                  <a:moveTo>
                    <a:pt x="2997042" y="557423"/>
                  </a:moveTo>
                  <a:cubicBezTo>
                    <a:pt x="2998668" y="559374"/>
                    <a:pt x="2999969" y="561976"/>
                    <a:pt x="2999969" y="567179"/>
                  </a:cubicBezTo>
                  <a:cubicBezTo>
                    <a:pt x="2994765" y="561976"/>
                    <a:pt x="2986959" y="559374"/>
                    <a:pt x="2992163" y="551569"/>
                  </a:cubicBezTo>
                  <a:cubicBezTo>
                    <a:pt x="2993464" y="554170"/>
                    <a:pt x="2995415" y="555472"/>
                    <a:pt x="2997042" y="557423"/>
                  </a:cubicBezTo>
                  <a:close/>
                  <a:moveTo>
                    <a:pt x="2949557" y="473191"/>
                  </a:moveTo>
                  <a:cubicBezTo>
                    <a:pt x="2951834" y="475468"/>
                    <a:pt x="2953134" y="478720"/>
                    <a:pt x="2953135" y="483923"/>
                  </a:cubicBezTo>
                  <a:cubicBezTo>
                    <a:pt x="2945329" y="483924"/>
                    <a:pt x="2940125" y="478720"/>
                    <a:pt x="2940125" y="468313"/>
                  </a:cubicBezTo>
                  <a:cubicBezTo>
                    <a:pt x="2944028" y="469614"/>
                    <a:pt x="2947280" y="470915"/>
                    <a:pt x="2949557" y="4731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墨迹5"/>
            <p:cNvSpPr/>
            <p:nvPr/>
          </p:nvSpPr>
          <p:spPr bwMode="auto">
            <a:xfrm rot="1860984">
              <a:off x="5008455" y="2781755"/>
              <a:ext cx="3260840" cy="3743686"/>
            </a:xfrm>
            <a:custGeom>
              <a:avLst/>
              <a:gdLst>
                <a:gd name="connsiteX0" fmla="*/ 1937528 w 3260840"/>
                <a:gd name="connsiteY0" fmla="*/ 3703901 h 3743686"/>
                <a:gd name="connsiteX1" fmla="*/ 1952524 w 3260840"/>
                <a:gd name="connsiteY1" fmla="*/ 3703900 h 3743686"/>
                <a:gd name="connsiteX2" fmla="*/ 1937528 w 3260840"/>
                <a:gd name="connsiteY2" fmla="*/ 3703901 h 3743686"/>
                <a:gd name="connsiteX3" fmla="*/ 1793563 w 3260840"/>
                <a:gd name="connsiteY3" fmla="*/ 3676909 h 3743686"/>
                <a:gd name="connsiteX4" fmla="*/ 1832553 w 3260840"/>
                <a:gd name="connsiteY4" fmla="*/ 3679907 h 3743686"/>
                <a:gd name="connsiteX5" fmla="*/ 1847550 w 3260840"/>
                <a:gd name="connsiteY5" fmla="*/ 3703900 h 3743686"/>
                <a:gd name="connsiteX6" fmla="*/ 1835553 w 3260840"/>
                <a:gd name="connsiteY6" fmla="*/ 3706900 h 3743686"/>
                <a:gd name="connsiteX7" fmla="*/ 1838552 w 3260840"/>
                <a:gd name="connsiteY7" fmla="*/ 3721895 h 3743686"/>
                <a:gd name="connsiteX8" fmla="*/ 1766570 w 3260840"/>
                <a:gd name="connsiteY8" fmla="*/ 3712898 h 3743686"/>
                <a:gd name="connsiteX9" fmla="*/ 1829554 w 3260840"/>
                <a:gd name="connsiteY9" fmla="*/ 3700901 h 3743686"/>
                <a:gd name="connsiteX10" fmla="*/ 1802561 w 3260840"/>
                <a:gd name="connsiteY10" fmla="*/ 3697902 h 3743686"/>
                <a:gd name="connsiteX11" fmla="*/ 1793563 w 3260840"/>
                <a:gd name="connsiteY11" fmla="*/ 3676909 h 3743686"/>
                <a:gd name="connsiteX12" fmla="*/ 1769569 w 3260840"/>
                <a:gd name="connsiteY12" fmla="*/ 3679907 h 3743686"/>
                <a:gd name="connsiteX13" fmla="*/ 1784565 w 3260840"/>
                <a:gd name="connsiteY13" fmla="*/ 3676909 h 3743686"/>
                <a:gd name="connsiteX14" fmla="*/ 1787565 w 3260840"/>
                <a:gd name="connsiteY14" fmla="*/ 3685906 h 3743686"/>
                <a:gd name="connsiteX15" fmla="*/ 1769569 w 3260840"/>
                <a:gd name="connsiteY15" fmla="*/ 3679907 h 3743686"/>
                <a:gd name="connsiteX16" fmla="*/ 1691588 w 3260840"/>
                <a:gd name="connsiteY16" fmla="*/ 3682907 h 3743686"/>
                <a:gd name="connsiteX17" fmla="*/ 1736577 w 3260840"/>
                <a:gd name="connsiteY17" fmla="*/ 3682907 h 3743686"/>
                <a:gd name="connsiteX18" fmla="*/ 1691588 w 3260840"/>
                <a:gd name="connsiteY18" fmla="*/ 3682907 h 3743686"/>
                <a:gd name="connsiteX19" fmla="*/ 2836255 w 3260840"/>
                <a:gd name="connsiteY19" fmla="*/ 2972985 h 3743686"/>
                <a:gd name="connsiteX20" fmla="*/ 2831310 w 3260840"/>
                <a:gd name="connsiteY20" fmla="*/ 2987113 h 3743686"/>
                <a:gd name="connsiteX21" fmla="*/ 2830936 w 3260840"/>
                <a:gd name="connsiteY21" fmla="*/ 2977366 h 3743686"/>
                <a:gd name="connsiteX22" fmla="*/ 2836707 w 3260840"/>
                <a:gd name="connsiteY22" fmla="*/ 2971696 h 3743686"/>
                <a:gd name="connsiteX23" fmla="*/ 2837309 w 3260840"/>
                <a:gd name="connsiteY23" fmla="*/ 2972118 h 3743686"/>
                <a:gd name="connsiteX24" fmla="*/ 2836255 w 3260840"/>
                <a:gd name="connsiteY24" fmla="*/ 2972985 h 3743686"/>
                <a:gd name="connsiteX25" fmla="*/ 2819313 w 3260840"/>
                <a:gd name="connsiteY25" fmla="*/ 2975117 h 3743686"/>
                <a:gd name="connsiteX26" fmla="*/ 2828311 w 3260840"/>
                <a:gd name="connsiteY26" fmla="*/ 2978116 h 3743686"/>
                <a:gd name="connsiteX27" fmla="*/ 2819313 w 3260840"/>
                <a:gd name="connsiteY27" fmla="*/ 2993112 h 3743686"/>
                <a:gd name="connsiteX28" fmla="*/ 2819313 w 3260840"/>
                <a:gd name="connsiteY28" fmla="*/ 2975117 h 3743686"/>
                <a:gd name="connsiteX29" fmla="*/ 2558376 w 3260840"/>
                <a:gd name="connsiteY29" fmla="*/ 3131070 h 3743686"/>
                <a:gd name="connsiteX30" fmla="*/ 2549379 w 3260840"/>
                <a:gd name="connsiteY30" fmla="*/ 3143067 h 3743686"/>
                <a:gd name="connsiteX31" fmla="*/ 2558376 w 3260840"/>
                <a:gd name="connsiteY31" fmla="*/ 3131070 h 3743686"/>
                <a:gd name="connsiteX32" fmla="*/ 2522385 w 3260840"/>
                <a:gd name="connsiteY32" fmla="*/ 3149065 h 3743686"/>
                <a:gd name="connsiteX33" fmla="*/ 2540382 w 3260840"/>
                <a:gd name="connsiteY33" fmla="*/ 3149065 h 3743686"/>
                <a:gd name="connsiteX34" fmla="*/ 2522385 w 3260840"/>
                <a:gd name="connsiteY34" fmla="*/ 3149065 h 3743686"/>
                <a:gd name="connsiteX35" fmla="*/ 2273446 w 3260840"/>
                <a:gd name="connsiteY35" fmla="*/ 3296022 h 3743686"/>
                <a:gd name="connsiteX36" fmla="*/ 2258450 w 3260840"/>
                <a:gd name="connsiteY36" fmla="*/ 3308018 h 3743686"/>
                <a:gd name="connsiteX37" fmla="*/ 2273446 w 3260840"/>
                <a:gd name="connsiteY37" fmla="*/ 3296022 h 3743686"/>
                <a:gd name="connsiteX38" fmla="*/ 2111486 w 3260840"/>
                <a:gd name="connsiteY38" fmla="*/ 3385994 h 3743686"/>
                <a:gd name="connsiteX39" fmla="*/ 2144477 w 3260840"/>
                <a:gd name="connsiteY39" fmla="*/ 3373999 h 3743686"/>
                <a:gd name="connsiteX40" fmla="*/ 2111486 w 3260840"/>
                <a:gd name="connsiteY40" fmla="*/ 3385994 h 3743686"/>
                <a:gd name="connsiteX41" fmla="*/ 2783322 w 3260840"/>
                <a:gd name="connsiteY41" fmla="*/ 2978116 h 3743686"/>
                <a:gd name="connsiteX42" fmla="*/ 2786322 w 3260840"/>
                <a:gd name="connsiteY42" fmla="*/ 2981115 h 3743686"/>
                <a:gd name="connsiteX43" fmla="*/ 2801318 w 3260840"/>
                <a:gd name="connsiteY43" fmla="*/ 2981115 h 3743686"/>
                <a:gd name="connsiteX44" fmla="*/ 2768326 w 3260840"/>
                <a:gd name="connsiteY44" fmla="*/ 3026102 h 3743686"/>
                <a:gd name="connsiteX45" fmla="*/ 2765327 w 3260840"/>
                <a:gd name="connsiteY45" fmla="*/ 3011106 h 3743686"/>
                <a:gd name="connsiteX46" fmla="*/ 2789320 w 3260840"/>
                <a:gd name="connsiteY46" fmla="*/ 2990112 h 3743686"/>
                <a:gd name="connsiteX47" fmla="*/ 2783322 w 3260840"/>
                <a:gd name="connsiteY47" fmla="*/ 2990112 h 3743686"/>
                <a:gd name="connsiteX48" fmla="*/ 2783322 w 3260840"/>
                <a:gd name="connsiteY48" fmla="*/ 2978116 h 3743686"/>
                <a:gd name="connsiteX49" fmla="*/ 2679015 w 3260840"/>
                <a:gd name="connsiteY49" fmla="*/ 3040764 h 3743686"/>
                <a:gd name="connsiteX50" fmla="*/ 2684346 w 3260840"/>
                <a:gd name="connsiteY50" fmla="*/ 3038098 h 3743686"/>
                <a:gd name="connsiteX51" fmla="*/ 2680222 w 3260840"/>
                <a:gd name="connsiteY51" fmla="*/ 3040722 h 3743686"/>
                <a:gd name="connsiteX52" fmla="*/ 2678286 w 3260840"/>
                <a:gd name="connsiteY52" fmla="*/ 3040789 h 3743686"/>
                <a:gd name="connsiteX53" fmla="*/ 2679015 w 3260840"/>
                <a:gd name="connsiteY53" fmla="*/ 3040764 h 3743686"/>
                <a:gd name="connsiteX54" fmla="*/ 2678347 w 3260840"/>
                <a:gd name="connsiteY54" fmla="*/ 3041098 h 3743686"/>
                <a:gd name="connsiteX55" fmla="*/ 2180469 w 3260840"/>
                <a:gd name="connsiteY55" fmla="*/ 3335010 h 3743686"/>
                <a:gd name="connsiteX56" fmla="*/ 2195465 w 3260840"/>
                <a:gd name="connsiteY56" fmla="*/ 3329012 h 3743686"/>
                <a:gd name="connsiteX57" fmla="*/ 2186467 w 3260840"/>
                <a:gd name="connsiteY57" fmla="*/ 3341008 h 3743686"/>
                <a:gd name="connsiteX58" fmla="*/ 2180469 w 3260840"/>
                <a:gd name="connsiteY58" fmla="*/ 3335010 h 3743686"/>
                <a:gd name="connsiteX59" fmla="*/ 2788196 w 3260840"/>
                <a:gd name="connsiteY59" fmla="*/ 2967338 h 3743686"/>
                <a:gd name="connsiteX60" fmla="*/ 2798318 w 3260840"/>
                <a:gd name="connsiteY60" fmla="*/ 2963120 h 3743686"/>
                <a:gd name="connsiteX61" fmla="*/ 2801318 w 3260840"/>
                <a:gd name="connsiteY61" fmla="*/ 2966120 h 3743686"/>
                <a:gd name="connsiteX62" fmla="*/ 2801318 w 3260840"/>
                <a:gd name="connsiteY62" fmla="*/ 2966869 h 3743686"/>
                <a:gd name="connsiteX63" fmla="*/ 2801318 w 3260840"/>
                <a:gd name="connsiteY63" fmla="*/ 2969118 h 3743686"/>
                <a:gd name="connsiteX64" fmla="*/ 2801318 w 3260840"/>
                <a:gd name="connsiteY64" fmla="*/ 2969119 h 3743686"/>
                <a:gd name="connsiteX65" fmla="*/ 2801318 w 3260840"/>
                <a:gd name="connsiteY65" fmla="*/ 2969119 h 3743686"/>
                <a:gd name="connsiteX66" fmla="*/ 2801318 w 3260840"/>
                <a:gd name="connsiteY66" fmla="*/ 2972118 h 3743686"/>
                <a:gd name="connsiteX67" fmla="*/ 2789321 w 3260840"/>
                <a:gd name="connsiteY67" fmla="*/ 2972118 h 3743686"/>
                <a:gd name="connsiteX68" fmla="*/ 2788196 w 3260840"/>
                <a:gd name="connsiteY68" fmla="*/ 2967338 h 3743686"/>
                <a:gd name="connsiteX69" fmla="*/ 2699343 w 3260840"/>
                <a:gd name="connsiteY69" fmla="*/ 3014105 h 3743686"/>
                <a:gd name="connsiteX70" fmla="*/ 2711340 w 3260840"/>
                <a:gd name="connsiteY70" fmla="*/ 3014105 h 3743686"/>
                <a:gd name="connsiteX71" fmla="*/ 2693344 w 3260840"/>
                <a:gd name="connsiteY71" fmla="*/ 3035099 h 3743686"/>
                <a:gd name="connsiteX72" fmla="*/ 2699343 w 3260840"/>
                <a:gd name="connsiteY72" fmla="*/ 3014105 h 3743686"/>
                <a:gd name="connsiteX73" fmla="*/ 2099488 w 3260840"/>
                <a:gd name="connsiteY73" fmla="*/ 3370999 h 3743686"/>
                <a:gd name="connsiteX74" fmla="*/ 2120483 w 3260840"/>
                <a:gd name="connsiteY74" fmla="*/ 3365001 h 3743686"/>
                <a:gd name="connsiteX75" fmla="*/ 2099488 w 3260840"/>
                <a:gd name="connsiteY75" fmla="*/ 3370999 h 3743686"/>
                <a:gd name="connsiteX76" fmla="*/ 2123483 w 3260840"/>
                <a:gd name="connsiteY76" fmla="*/ 3347007 h 3743686"/>
                <a:gd name="connsiteX77" fmla="*/ 2129481 w 3260840"/>
                <a:gd name="connsiteY77" fmla="*/ 3359003 h 3743686"/>
                <a:gd name="connsiteX78" fmla="*/ 2165473 w 3260840"/>
                <a:gd name="connsiteY78" fmla="*/ 3326013 h 3743686"/>
                <a:gd name="connsiteX79" fmla="*/ 2174471 w 3260840"/>
                <a:gd name="connsiteY79" fmla="*/ 3341008 h 3743686"/>
                <a:gd name="connsiteX80" fmla="*/ 2123483 w 3260840"/>
                <a:gd name="connsiteY80" fmla="*/ 3362002 h 3743686"/>
                <a:gd name="connsiteX81" fmla="*/ 2123483 w 3260840"/>
                <a:gd name="connsiteY81" fmla="*/ 3347007 h 3743686"/>
                <a:gd name="connsiteX82" fmla="*/ 2507389 w 3260840"/>
                <a:gd name="connsiteY82" fmla="*/ 3116075 h 3743686"/>
                <a:gd name="connsiteX83" fmla="*/ 2507389 w 3260840"/>
                <a:gd name="connsiteY83" fmla="*/ 3125072 h 3743686"/>
                <a:gd name="connsiteX84" fmla="*/ 2528384 w 3260840"/>
                <a:gd name="connsiteY84" fmla="*/ 3107078 h 3743686"/>
                <a:gd name="connsiteX85" fmla="*/ 2507389 w 3260840"/>
                <a:gd name="connsiteY85" fmla="*/ 3116075 h 3743686"/>
                <a:gd name="connsiteX86" fmla="*/ 2855304 w 3260840"/>
                <a:gd name="connsiteY86" fmla="*/ 2897140 h 3743686"/>
                <a:gd name="connsiteX87" fmla="*/ 2855304 w 3260840"/>
                <a:gd name="connsiteY87" fmla="*/ 2915134 h 3743686"/>
                <a:gd name="connsiteX88" fmla="*/ 2843307 w 3260840"/>
                <a:gd name="connsiteY88" fmla="*/ 2927131 h 3743686"/>
                <a:gd name="connsiteX89" fmla="*/ 2841808 w 3260840"/>
                <a:gd name="connsiteY89" fmla="*/ 2957122 h 3743686"/>
                <a:gd name="connsiteX90" fmla="*/ 2836707 w 3260840"/>
                <a:gd name="connsiteY90" fmla="*/ 2971696 h 3743686"/>
                <a:gd name="connsiteX91" fmla="*/ 2832154 w 3260840"/>
                <a:gd name="connsiteY91" fmla="*/ 2968509 h 3743686"/>
                <a:gd name="connsiteX92" fmla="*/ 2831310 w 3260840"/>
                <a:gd name="connsiteY92" fmla="*/ 2957122 h 3743686"/>
                <a:gd name="connsiteX93" fmla="*/ 2849306 w 3260840"/>
                <a:gd name="connsiteY93" fmla="*/ 2924132 h 3743686"/>
                <a:gd name="connsiteX94" fmla="*/ 2855304 w 3260840"/>
                <a:gd name="connsiteY94" fmla="*/ 2897140 h 3743686"/>
                <a:gd name="connsiteX95" fmla="*/ 2674973 w 3260840"/>
                <a:gd name="connsiteY95" fmla="*/ 3000234 h 3743686"/>
                <a:gd name="connsiteX96" fmla="*/ 2666350 w 3260840"/>
                <a:gd name="connsiteY96" fmla="*/ 3014105 h 3743686"/>
                <a:gd name="connsiteX97" fmla="*/ 2690345 w 3260840"/>
                <a:gd name="connsiteY97" fmla="*/ 2993111 h 3743686"/>
                <a:gd name="connsiteX98" fmla="*/ 2674973 w 3260840"/>
                <a:gd name="connsiteY98" fmla="*/ 3000234 h 3743686"/>
                <a:gd name="connsiteX99" fmla="*/ 2696343 w 3260840"/>
                <a:gd name="connsiteY99" fmla="*/ 2984114 h 3743686"/>
                <a:gd name="connsiteX100" fmla="*/ 2690345 w 3260840"/>
                <a:gd name="connsiteY100" fmla="*/ 2990112 h 3743686"/>
                <a:gd name="connsiteX101" fmla="*/ 2705341 w 3260840"/>
                <a:gd name="connsiteY101" fmla="*/ 2990112 h 3743686"/>
                <a:gd name="connsiteX102" fmla="*/ 2696343 w 3260840"/>
                <a:gd name="connsiteY102" fmla="*/ 2984114 h 3743686"/>
                <a:gd name="connsiteX103" fmla="*/ 2816314 w 3260840"/>
                <a:gd name="connsiteY103" fmla="*/ 2909136 h 3743686"/>
                <a:gd name="connsiteX104" fmla="*/ 2815189 w 3260840"/>
                <a:gd name="connsiteY104" fmla="*/ 2920383 h 3743686"/>
                <a:gd name="connsiteX105" fmla="*/ 2816283 w 3260840"/>
                <a:gd name="connsiteY105" fmla="*/ 2935693 h 3743686"/>
                <a:gd name="connsiteX106" fmla="*/ 2810315 w 3260840"/>
                <a:gd name="connsiteY106" fmla="*/ 2933129 h 3743686"/>
                <a:gd name="connsiteX107" fmla="*/ 2816314 w 3260840"/>
                <a:gd name="connsiteY107" fmla="*/ 2936129 h 3743686"/>
                <a:gd name="connsiteX108" fmla="*/ 2816283 w 3260840"/>
                <a:gd name="connsiteY108" fmla="*/ 2935693 h 3743686"/>
                <a:gd name="connsiteX109" fmla="*/ 2816314 w 3260840"/>
                <a:gd name="connsiteY109" fmla="*/ 2935707 h 3743686"/>
                <a:gd name="connsiteX110" fmla="*/ 2816314 w 3260840"/>
                <a:gd name="connsiteY110" fmla="*/ 2909136 h 3743686"/>
                <a:gd name="connsiteX111" fmla="*/ 2868145 w 3260840"/>
                <a:gd name="connsiteY111" fmla="*/ 2877271 h 3743686"/>
                <a:gd name="connsiteX112" fmla="*/ 2873300 w 3260840"/>
                <a:gd name="connsiteY112" fmla="*/ 2876146 h 3743686"/>
                <a:gd name="connsiteX113" fmla="*/ 2867302 w 3260840"/>
                <a:gd name="connsiteY113" fmla="*/ 2894141 h 3743686"/>
                <a:gd name="connsiteX114" fmla="*/ 2868145 w 3260840"/>
                <a:gd name="connsiteY114" fmla="*/ 2877271 h 3743686"/>
                <a:gd name="connsiteX115" fmla="*/ 2540381 w 3260840"/>
                <a:gd name="connsiteY115" fmla="*/ 3074088 h 3743686"/>
                <a:gd name="connsiteX116" fmla="*/ 2528384 w 3260840"/>
                <a:gd name="connsiteY116" fmla="*/ 3086084 h 3743686"/>
                <a:gd name="connsiteX117" fmla="*/ 2540381 w 3260840"/>
                <a:gd name="connsiteY117" fmla="*/ 3074088 h 3743686"/>
                <a:gd name="connsiteX118" fmla="*/ 2570374 w 3260840"/>
                <a:gd name="connsiteY118" fmla="*/ 3038098 h 3743686"/>
                <a:gd name="connsiteX119" fmla="*/ 2594368 w 3260840"/>
                <a:gd name="connsiteY119" fmla="*/ 3047095 h 3743686"/>
                <a:gd name="connsiteX120" fmla="*/ 2600366 w 3260840"/>
                <a:gd name="connsiteY120" fmla="*/ 3032100 h 3743686"/>
                <a:gd name="connsiteX121" fmla="*/ 2570374 w 3260840"/>
                <a:gd name="connsiteY121" fmla="*/ 3038098 h 3743686"/>
                <a:gd name="connsiteX122" fmla="*/ 1931904 w 3260840"/>
                <a:gd name="connsiteY122" fmla="*/ 3414111 h 3743686"/>
                <a:gd name="connsiteX123" fmla="*/ 1949525 w 3260840"/>
                <a:gd name="connsiteY123" fmla="*/ 3415986 h 3743686"/>
                <a:gd name="connsiteX124" fmla="*/ 2054500 w 3260840"/>
                <a:gd name="connsiteY124" fmla="*/ 3391993 h 3743686"/>
                <a:gd name="connsiteX125" fmla="*/ 2078494 w 3260840"/>
                <a:gd name="connsiteY125" fmla="*/ 3376998 h 3743686"/>
                <a:gd name="connsiteX126" fmla="*/ 2075495 w 3260840"/>
                <a:gd name="connsiteY126" fmla="*/ 3385995 h 3743686"/>
                <a:gd name="connsiteX127" fmla="*/ 1916533 w 3260840"/>
                <a:gd name="connsiteY127" fmla="*/ 3427982 h 3743686"/>
                <a:gd name="connsiteX128" fmla="*/ 1931904 w 3260840"/>
                <a:gd name="connsiteY128" fmla="*/ 3414111 h 3743686"/>
                <a:gd name="connsiteX129" fmla="*/ 2352177 w 3260840"/>
                <a:gd name="connsiteY129" fmla="*/ 3150190 h 3743686"/>
                <a:gd name="connsiteX130" fmla="*/ 2345429 w 3260840"/>
                <a:gd name="connsiteY130" fmla="*/ 3158063 h 3743686"/>
                <a:gd name="connsiteX131" fmla="*/ 2363424 w 3260840"/>
                <a:gd name="connsiteY131" fmla="*/ 3149066 h 3743686"/>
                <a:gd name="connsiteX132" fmla="*/ 2352177 w 3260840"/>
                <a:gd name="connsiteY132" fmla="*/ 3150190 h 3743686"/>
                <a:gd name="connsiteX133" fmla="*/ 1968270 w 3260840"/>
                <a:gd name="connsiteY133" fmla="*/ 3380746 h 3743686"/>
                <a:gd name="connsiteX134" fmla="*/ 1979518 w 3260840"/>
                <a:gd name="connsiteY134" fmla="*/ 3379997 h 3743686"/>
                <a:gd name="connsiteX135" fmla="*/ 1961522 w 3260840"/>
                <a:gd name="connsiteY135" fmla="*/ 3385995 h 3743686"/>
                <a:gd name="connsiteX136" fmla="*/ 1968270 w 3260840"/>
                <a:gd name="connsiteY136" fmla="*/ 3380746 h 3743686"/>
                <a:gd name="connsiteX137" fmla="*/ 2080837 w 3260840"/>
                <a:gd name="connsiteY137" fmla="*/ 3305816 h 3743686"/>
                <a:gd name="connsiteX138" fmla="*/ 2093490 w 3260840"/>
                <a:gd name="connsiteY138" fmla="*/ 3302020 h 3743686"/>
                <a:gd name="connsiteX139" fmla="*/ 2078494 w 3260840"/>
                <a:gd name="connsiteY139" fmla="*/ 3308018 h 3743686"/>
                <a:gd name="connsiteX140" fmla="*/ 2080837 w 3260840"/>
                <a:gd name="connsiteY140" fmla="*/ 3305816 h 3743686"/>
                <a:gd name="connsiteX141" fmla="*/ 1466643 w 3260840"/>
                <a:gd name="connsiteY141" fmla="*/ 3661913 h 3743686"/>
                <a:gd name="connsiteX142" fmla="*/ 1487637 w 3260840"/>
                <a:gd name="connsiteY142" fmla="*/ 3658914 h 3743686"/>
                <a:gd name="connsiteX143" fmla="*/ 1466643 w 3260840"/>
                <a:gd name="connsiteY143" fmla="*/ 3661913 h 3743686"/>
                <a:gd name="connsiteX144" fmla="*/ 2549004 w 3260840"/>
                <a:gd name="connsiteY144" fmla="*/ 3007732 h 3743686"/>
                <a:gd name="connsiteX145" fmla="*/ 2540381 w 3260840"/>
                <a:gd name="connsiteY145" fmla="*/ 3032100 h 3743686"/>
                <a:gd name="connsiteX146" fmla="*/ 2573373 w 3260840"/>
                <a:gd name="connsiteY146" fmla="*/ 2999110 h 3743686"/>
                <a:gd name="connsiteX147" fmla="*/ 2549004 w 3260840"/>
                <a:gd name="connsiteY147" fmla="*/ 3007732 h 3743686"/>
                <a:gd name="connsiteX148" fmla="*/ 2660352 w 3260840"/>
                <a:gd name="connsiteY148" fmla="*/ 2894141 h 3743686"/>
                <a:gd name="connsiteX149" fmla="*/ 2672349 w 3260840"/>
                <a:gd name="connsiteY149" fmla="*/ 2909137 h 3743686"/>
                <a:gd name="connsiteX150" fmla="*/ 2675348 w 3260840"/>
                <a:gd name="connsiteY150" fmla="*/ 2894141 h 3743686"/>
                <a:gd name="connsiteX151" fmla="*/ 2660352 w 3260840"/>
                <a:gd name="connsiteY151" fmla="*/ 2894141 h 3743686"/>
                <a:gd name="connsiteX152" fmla="*/ 2223209 w 3260840"/>
                <a:gd name="connsiteY152" fmla="*/ 3142692 h 3743686"/>
                <a:gd name="connsiteX153" fmla="*/ 2201464 w 3260840"/>
                <a:gd name="connsiteY153" fmla="*/ 3158063 h 3743686"/>
                <a:gd name="connsiteX154" fmla="*/ 2249452 w 3260840"/>
                <a:gd name="connsiteY154" fmla="*/ 3134070 h 3743686"/>
                <a:gd name="connsiteX155" fmla="*/ 2223209 w 3260840"/>
                <a:gd name="connsiteY155" fmla="*/ 3142692 h 3743686"/>
                <a:gd name="connsiteX156" fmla="*/ 1744966 w 3260840"/>
                <a:gd name="connsiteY156" fmla="*/ 3406895 h 3743686"/>
                <a:gd name="connsiteX157" fmla="*/ 1760571 w 3260840"/>
                <a:gd name="connsiteY157" fmla="*/ 3400991 h 3743686"/>
                <a:gd name="connsiteX158" fmla="*/ 1742575 w 3260840"/>
                <a:gd name="connsiteY158" fmla="*/ 3412987 h 3743686"/>
                <a:gd name="connsiteX159" fmla="*/ 1744966 w 3260840"/>
                <a:gd name="connsiteY159" fmla="*/ 3406895 h 3743686"/>
                <a:gd name="connsiteX160" fmla="*/ 2939284 w 3260840"/>
                <a:gd name="connsiteY160" fmla="*/ 2663209 h 3743686"/>
                <a:gd name="connsiteX161" fmla="*/ 2912291 w 3260840"/>
                <a:gd name="connsiteY161" fmla="*/ 2705197 h 3743686"/>
                <a:gd name="connsiteX162" fmla="*/ 2924288 w 3260840"/>
                <a:gd name="connsiteY162" fmla="*/ 2711195 h 3743686"/>
                <a:gd name="connsiteX163" fmla="*/ 2945283 w 3260840"/>
                <a:gd name="connsiteY163" fmla="*/ 2669207 h 3743686"/>
                <a:gd name="connsiteX164" fmla="*/ 2939284 w 3260840"/>
                <a:gd name="connsiteY164" fmla="*/ 2663209 h 3743686"/>
                <a:gd name="connsiteX165" fmla="*/ 1986266 w 3260840"/>
                <a:gd name="connsiteY165" fmla="*/ 3211672 h 3743686"/>
                <a:gd name="connsiteX166" fmla="*/ 1997513 w 3260840"/>
                <a:gd name="connsiteY166" fmla="*/ 3212046 h 3743686"/>
                <a:gd name="connsiteX167" fmla="*/ 2000513 w 3260840"/>
                <a:gd name="connsiteY167" fmla="*/ 3215045 h 3743686"/>
                <a:gd name="connsiteX168" fmla="*/ 1979518 w 3260840"/>
                <a:gd name="connsiteY168" fmla="*/ 3218045 h 3743686"/>
                <a:gd name="connsiteX169" fmla="*/ 1986266 w 3260840"/>
                <a:gd name="connsiteY169" fmla="*/ 3211672 h 3743686"/>
                <a:gd name="connsiteX170" fmla="*/ 1112729 w 3260840"/>
                <a:gd name="connsiteY170" fmla="*/ 3733892 h 3743686"/>
                <a:gd name="connsiteX171" fmla="*/ 1127725 w 3260840"/>
                <a:gd name="connsiteY171" fmla="*/ 3742889 h 3743686"/>
                <a:gd name="connsiteX172" fmla="*/ 1112729 w 3260840"/>
                <a:gd name="connsiteY172" fmla="*/ 3733892 h 3743686"/>
                <a:gd name="connsiteX173" fmla="*/ 1220702 w 3260840"/>
                <a:gd name="connsiteY173" fmla="*/ 3634921 h 3743686"/>
                <a:gd name="connsiteX174" fmla="*/ 1262692 w 3260840"/>
                <a:gd name="connsiteY174" fmla="*/ 3646917 h 3743686"/>
                <a:gd name="connsiteX175" fmla="*/ 1229700 w 3260840"/>
                <a:gd name="connsiteY175" fmla="*/ 3649916 h 3743686"/>
                <a:gd name="connsiteX176" fmla="*/ 1220702 w 3260840"/>
                <a:gd name="connsiteY176" fmla="*/ 3634921 h 3743686"/>
                <a:gd name="connsiteX177" fmla="*/ 2221709 w 3260840"/>
                <a:gd name="connsiteY177" fmla="*/ 2992737 h 3743686"/>
                <a:gd name="connsiteX178" fmla="*/ 2216460 w 3260840"/>
                <a:gd name="connsiteY178" fmla="*/ 3008107 h 3743686"/>
                <a:gd name="connsiteX179" fmla="*/ 2240454 w 3260840"/>
                <a:gd name="connsiteY179" fmla="*/ 2984114 h 3743686"/>
                <a:gd name="connsiteX180" fmla="*/ 2221709 w 3260840"/>
                <a:gd name="connsiteY180" fmla="*/ 2992737 h 3743686"/>
                <a:gd name="connsiteX181" fmla="*/ 2333431 w 3260840"/>
                <a:gd name="connsiteY181" fmla="*/ 2918134 h 3743686"/>
                <a:gd name="connsiteX182" fmla="*/ 2330432 w 3260840"/>
                <a:gd name="connsiteY182" fmla="*/ 2936129 h 3743686"/>
                <a:gd name="connsiteX183" fmla="*/ 2342430 w 3260840"/>
                <a:gd name="connsiteY183" fmla="*/ 2942126 h 3743686"/>
                <a:gd name="connsiteX184" fmla="*/ 2342430 w 3260840"/>
                <a:gd name="connsiteY184" fmla="*/ 2918134 h 3743686"/>
                <a:gd name="connsiteX185" fmla="*/ 2333431 w 3260840"/>
                <a:gd name="connsiteY185" fmla="*/ 2918134 h 3743686"/>
                <a:gd name="connsiteX186" fmla="*/ 1391661 w 3260840"/>
                <a:gd name="connsiteY186" fmla="*/ 3457973 h 3743686"/>
                <a:gd name="connsiteX187" fmla="*/ 1415655 w 3260840"/>
                <a:gd name="connsiteY187" fmla="*/ 3466971 h 3743686"/>
                <a:gd name="connsiteX188" fmla="*/ 1391661 w 3260840"/>
                <a:gd name="connsiteY188" fmla="*/ 3457973 h 3743686"/>
                <a:gd name="connsiteX189" fmla="*/ 2390043 w 3260840"/>
                <a:gd name="connsiteY189" fmla="*/ 2849904 h 3743686"/>
                <a:gd name="connsiteX190" fmla="*/ 2381420 w 3260840"/>
                <a:gd name="connsiteY190" fmla="*/ 2861151 h 3743686"/>
                <a:gd name="connsiteX191" fmla="*/ 2405414 w 3260840"/>
                <a:gd name="connsiteY191" fmla="*/ 2843156 h 3743686"/>
                <a:gd name="connsiteX192" fmla="*/ 2390043 w 3260840"/>
                <a:gd name="connsiteY192" fmla="*/ 2849904 h 3743686"/>
                <a:gd name="connsiteX193" fmla="*/ 1514631 w 3260840"/>
                <a:gd name="connsiteY193" fmla="*/ 3370999 h 3743686"/>
                <a:gd name="connsiteX194" fmla="*/ 1538625 w 3260840"/>
                <a:gd name="connsiteY194" fmla="*/ 3376998 h 3743686"/>
                <a:gd name="connsiteX195" fmla="*/ 1514631 w 3260840"/>
                <a:gd name="connsiteY195" fmla="*/ 3382996 h 3743686"/>
                <a:gd name="connsiteX196" fmla="*/ 1514631 w 3260840"/>
                <a:gd name="connsiteY196" fmla="*/ 3370999 h 3743686"/>
                <a:gd name="connsiteX197" fmla="*/ 2052578 w 3260840"/>
                <a:gd name="connsiteY197" fmla="*/ 3037301 h 3743686"/>
                <a:gd name="connsiteX198" fmla="*/ 2051500 w 3260840"/>
                <a:gd name="connsiteY198" fmla="*/ 3044096 h 3743686"/>
                <a:gd name="connsiteX199" fmla="*/ 2066497 w 3260840"/>
                <a:gd name="connsiteY199" fmla="*/ 3041097 h 3743686"/>
                <a:gd name="connsiteX200" fmla="*/ 2052578 w 3260840"/>
                <a:gd name="connsiteY200" fmla="*/ 3037301 h 3743686"/>
                <a:gd name="connsiteX201" fmla="*/ 1976518 w 3260840"/>
                <a:gd name="connsiteY201" fmla="*/ 3044096 h 3743686"/>
                <a:gd name="connsiteX202" fmla="*/ 1985516 w 3260840"/>
                <a:gd name="connsiteY202" fmla="*/ 3044096 h 3743686"/>
                <a:gd name="connsiteX203" fmla="*/ 1982517 w 3260840"/>
                <a:gd name="connsiteY203" fmla="*/ 3056093 h 3743686"/>
                <a:gd name="connsiteX204" fmla="*/ 1976518 w 3260840"/>
                <a:gd name="connsiteY204" fmla="*/ 3044096 h 3743686"/>
                <a:gd name="connsiteX205" fmla="*/ 2048501 w 3260840"/>
                <a:gd name="connsiteY205" fmla="*/ 2993111 h 3743686"/>
                <a:gd name="connsiteX206" fmla="*/ 2069496 w 3260840"/>
                <a:gd name="connsiteY206" fmla="*/ 2999110 h 3743686"/>
                <a:gd name="connsiteX207" fmla="*/ 2042503 w 3260840"/>
                <a:gd name="connsiteY207" fmla="*/ 3011106 h 3743686"/>
                <a:gd name="connsiteX208" fmla="*/ 2048501 w 3260840"/>
                <a:gd name="connsiteY208" fmla="*/ 2993111 h 3743686"/>
                <a:gd name="connsiteX209" fmla="*/ 2303439 w 3260840"/>
                <a:gd name="connsiteY209" fmla="*/ 2831160 h 3743686"/>
                <a:gd name="connsiteX210" fmla="*/ 2279445 w 3260840"/>
                <a:gd name="connsiteY210" fmla="*/ 2852153 h 3743686"/>
                <a:gd name="connsiteX211" fmla="*/ 2303439 w 3260840"/>
                <a:gd name="connsiteY211" fmla="*/ 2831160 h 3743686"/>
                <a:gd name="connsiteX212" fmla="*/ 1832741 w 3260840"/>
                <a:gd name="connsiteY212" fmla="*/ 3112138 h 3743686"/>
                <a:gd name="connsiteX213" fmla="*/ 1898537 w 3260840"/>
                <a:gd name="connsiteY213" fmla="*/ 3107078 h 3743686"/>
                <a:gd name="connsiteX214" fmla="*/ 1877542 w 3260840"/>
                <a:gd name="connsiteY214" fmla="*/ 3128072 h 3743686"/>
                <a:gd name="connsiteX215" fmla="*/ 1916533 w 3260840"/>
                <a:gd name="connsiteY215" fmla="*/ 3143067 h 3743686"/>
                <a:gd name="connsiteX216" fmla="*/ 1910534 w 3260840"/>
                <a:gd name="connsiteY216" fmla="*/ 3149065 h 3743686"/>
                <a:gd name="connsiteX217" fmla="*/ 1913534 w 3260840"/>
                <a:gd name="connsiteY217" fmla="*/ 3149065 h 3743686"/>
                <a:gd name="connsiteX218" fmla="*/ 1910534 w 3260840"/>
                <a:gd name="connsiteY218" fmla="*/ 3161061 h 3743686"/>
                <a:gd name="connsiteX219" fmla="*/ 1823556 w 3260840"/>
                <a:gd name="connsiteY219" fmla="*/ 3128071 h 3743686"/>
                <a:gd name="connsiteX220" fmla="*/ 1832741 w 3260840"/>
                <a:gd name="connsiteY220" fmla="*/ 3112138 h 3743686"/>
                <a:gd name="connsiteX221" fmla="*/ 2387419 w 3260840"/>
                <a:gd name="connsiteY221" fmla="*/ 2750183 h 3743686"/>
                <a:gd name="connsiteX222" fmla="*/ 2321435 w 3260840"/>
                <a:gd name="connsiteY222" fmla="*/ 2819163 h 3743686"/>
                <a:gd name="connsiteX223" fmla="*/ 2387419 w 3260840"/>
                <a:gd name="connsiteY223" fmla="*/ 2750183 h 3743686"/>
                <a:gd name="connsiteX224" fmla="*/ 1884522 w 3260840"/>
                <a:gd name="connsiteY224" fmla="*/ 3009571 h 3743686"/>
                <a:gd name="connsiteX225" fmla="*/ 1894039 w 3260840"/>
                <a:gd name="connsiteY225" fmla="*/ 3008107 h 3743686"/>
                <a:gd name="connsiteX226" fmla="*/ 1913534 w 3260840"/>
                <a:gd name="connsiteY226" fmla="*/ 3005108 h 3743686"/>
                <a:gd name="connsiteX227" fmla="*/ 1880167 w 3260840"/>
                <a:gd name="connsiteY227" fmla="*/ 3018229 h 3743686"/>
                <a:gd name="connsiteX228" fmla="*/ 1877563 w 3260840"/>
                <a:gd name="connsiteY228" fmla="*/ 3018366 h 3743686"/>
                <a:gd name="connsiteX229" fmla="*/ 2303907 w 3260840"/>
                <a:gd name="connsiteY229" fmla="*/ 2730596 h 3743686"/>
                <a:gd name="connsiteX230" fmla="*/ 2252451 w 3260840"/>
                <a:gd name="connsiteY230" fmla="*/ 2765180 h 3743686"/>
                <a:gd name="connsiteX231" fmla="*/ 2234456 w 3260840"/>
                <a:gd name="connsiteY231" fmla="*/ 2783174 h 3743686"/>
                <a:gd name="connsiteX232" fmla="*/ 2300440 w 3260840"/>
                <a:gd name="connsiteY232" fmla="*/ 2744185 h 3743686"/>
                <a:gd name="connsiteX233" fmla="*/ 2324434 w 3260840"/>
                <a:gd name="connsiteY233" fmla="*/ 2723192 h 3743686"/>
                <a:gd name="connsiteX234" fmla="*/ 2303907 w 3260840"/>
                <a:gd name="connsiteY234" fmla="*/ 2730596 h 3743686"/>
                <a:gd name="connsiteX235" fmla="*/ 2299315 w 3260840"/>
                <a:gd name="connsiteY235" fmla="*/ 2707071 h 3743686"/>
                <a:gd name="connsiteX236" fmla="*/ 2315436 w 3260840"/>
                <a:gd name="connsiteY236" fmla="*/ 2699199 h 3743686"/>
                <a:gd name="connsiteX237" fmla="*/ 2285443 w 3260840"/>
                <a:gd name="connsiteY237" fmla="*/ 2717194 h 3743686"/>
                <a:gd name="connsiteX238" fmla="*/ 2299315 w 3260840"/>
                <a:gd name="connsiteY238" fmla="*/ 2707071 h 3743686"/>
                <a:gd name="connsiteX239" fmla="*/ 2279445 w 3260840"/>
                <a:gd name="connsiteY239" fmla="*/ 2717194 h 3743686"/>
                <a:gd name="connsiteX240" fmla="*/ 2264448 w 3260840"/>
                <a:gd name="connsiteY240" fmla="*/ 2735188 h 3743686"/>
                <a:gd name="connsiteX241" fmla="*/ 2279445 w 3260840"/>
                <a:gd name="connsiteY241" fmla="*/ 2717194 h 3743686"/>
                <a:gd name="connsiteX242" fmla="*/ 2382170 w 3260840"/>
                <a:gd name="connsiteY242" fmla="*/ 2653837 h 3743686"/>
                <a:gd name="connsiteX243" fmla="*/ 2372422 w 3260840"/>
                <a:gd name="connsiteY243" fmla="*/ 2666209 h 3743686"/>
                <a:gd name="connsiteX244" fmla="*/ 2396416 w 3260840"/>
                <a:gd name="connsiteY244" fmla="*/ 2660210 h 3743686"/>
                <a:gd name="connsiteX245" fmla="*/ 2396416 w 3260840"/>
                <a:gd name="connsiteY245" fmla="*/ 2648214 h 3743686"/>
                <a:gd name="connsiteX246" fmla="*/ 2382170 w 3260840"/>
                <a:gd name="connsiteY246" fmla="*/ 2653837 h 3743686"/>
                <a:gd name="connsiteX247" fmla="*/ 2308688 w 3260840"/>
                <a:gd name="connsiteY247" fmla="*/ 2684578 h 3743686"/>
                <a:gd name="connsiteX248" fmla="*/ 2318435 w 3260840"/>
                <a:gd name="connsiteY248" fmla="*/ 2681204 h 3743686"/>
                <a:gd name="connsiteX249" fmla="*/ 2303439 w 3260840"/>
                <a:gd name="connsiteY249" fmla="*/ 2690201 h 3743686"/>
                <a:gd name="connsiteX250" fmla="*/ 2308688 w 3260840"/>
                <a:gd name="connsiteY250" fmla="*/ 2684578 h 3743686"/>
                <a:gd name="connsiteX251" fmla="*/ 2215335 w 3260840"/>
                <a:gd name="connsiteY251" fmla="*/ 2719068 h 3743686"/>
                <a:gd name="connsiteX252" fmla="*/ 2225458 w 3260840"/>
                <a:gd name="connsiteY252" fmla="*/ 2714194 h 3743686"/>
                <a:gd name="connsiteX253" fmla="*/ 2207462 w 3260840"/>
                <a:gd name="connsiteY253" fmla="*/ 2726191 h 3743686"/>
                <a:gd name="connsiteX254" fmla="*/ 2215335 w 3260840"/>
                <a:gd name="connsiteY254" fmla="*/ 2719068 h 3743686"/>
                <a:gd name="connsiteX255" fmla="*/ 2163223 w 3260840"/>
                <a:gd name="connsiteY255" fmla="*/ 2696949 h 3743686"/>
                <a:gd name="connsiteX256" fmla="*/ 2138479 w 3260840"/>
                <a:gd name="connsiteY256" fmla="*/ 2729190 h 3743686"/>
                <a:gd name="connsiteX257" fmla="*/ 2186467 w 3260840"/>
                <a:gd name="connsiteY257" fmla="*/ 2711195 h 3743686"/>
                <a:gd name="connsiteX258" fmla="*/ 2201464 w 3260840"/>
                <a:gd name="connsiteY258" fmla="*/ 2687202 h 3743686"/>
                <a:gd name="connsiteX259" fmla="*/ 2163223 w 3260840"/>
                <a:gd name="connsiteY259" fmla="*/ 2696949 h 3743686"/>
                <a:gd name="connsiteX260" fmla="*/ 2229957 w 3260840"/>
                <a:gd name="connsiteY260" fmla="*/ 2621597 h 3743686"/>
                <a:gd name="connsiteX261" fmla="*/ 2222459 w 3260840"/>
                <a:gd name="connsiteY261" fmla="*/ 2639216 h 3743686"/>
                <a:gd name="connsiteX262" fmla="*/ 2243453 w 3260840"/>
                <a:gd name="connsiteY262" fmla="*/ 2630219 h 3743686"/>
                <a:gd name="connsiteX263" fmla="*/ 2246453 w 3260840"/>
                <a:gd name="connsiteY263" fmla="*/ 2615224 h 3743686"/>
                <a:gd name="connsiteX264" fmla="*/ 2229957 w 3260840"/>
                <a:gd name="connsiteY264" fmla="*/ 2621597 h 3743686"/>
                <a:gd name="connsiteX265" fmla="*/ 2360191 w 3260840"/>
                <a:gd name="connsiteY265" fmla="*/ 2477967 h 3743686"/>
                <a:gd name="connsiteX266" fmla="*/ 2354426 w 3260840"/>
                <a:gd name="connsiteY266" fmla="*/ 2489261 h 3743686"/>
                <a:gd name="connsiteX267" fmla="*/ 2372422 w 3260840"/>
                <a:gd name="connsiteY267" fmla="*/ 2495259 h 3743686"/>
                <a:gd name="connsiteX268" fmla="*/ 2360191 w 3260840"/>
                <a:gd name="connsiteY268" fmla="*/ 2477967 h 3743686"/>
                <a:gd name="connsiteX269" fmla="*/ 2264448 w 3260840"/>
                <a:gd name="connsiteY269" fmla="*/ 2531249 h 3743686"/>
                <a:gd name="connsiteX270" fmla="*/ 2279445 w 3260840"/>
                <a:gd name="connsiteY270" fmla="*/ 2531249 h 3743686"/>
                <a:gd name="connsiteX271" fmla="*/ 2267448 w 3260840"/>
                <a:gd name="connsiteY271" fmla="*/ 2549244 h 3743686"/>
                <a:gd name="connsiteX272" fmla="*/ 2264448 w 3260840"/>
                <a:gd name="connsiteY272" fmla="*/ 2531249 h 3743686"/>
                <a:gd name="connsiteX273" fmla="*/ 2367876 w 3260840"/>
                <a:gd name="connsiteY273" fmla="*/ 2301255 h 3743686"/>
                <a:gd name="connsiteX274" fmla="*/ 2378421 w 3260840"/>
                <a:gd name="connsiteY274" fmla="*/ 2297318 h 3743686"/>
                <a:gd name="connsiteX275" fmla="*/ 2366049 w 3260840"/>
                <a:gd name="connsiteY275" fmla="*/ 2316437 h 3743686"/>
                <a:gd name="connsiteX276" fmla="*/ 2363482 w 3260840"/>
                <a:gd name="connsiteY276" fmla="*/ 2319399 h 3743686"/>
                <a:gd name="connsiteX277" fmla="*/ 2363173 w 3260840"/>
                <a:gd name="connsiteY277" fmla="*/ 2307731 h 3743686"/>
                <a:gd name="connsiteX278" fmla="*/ 2462400 w 3260840"/>
                <a:gd name="connsiteY278" fmla="*/ 2243334 h 3743686"/>
                <a:gd name="connsiteX279" fmla="*/ 2456402 w 3260840"/>
                <a:gd name="connsiteY279" fmla="*/ 2261329 h 3743686"/>
                <a:gd name="connsiteX280" fmla="*/ 2462400 w 3260840"/>
                <a:gd name="connsiteY280" fmla="*/ 2243334 h 3743686"/>
                <a:gd name="connsiteX281" fmla="*/ 2465400 w 3260840"/>
                <a:gd name="connsiteY281" fmla="*/ 2207345 h 3743686"/>
                <a:gd name="connsiteX282" fmla="*/ 2462400 w 3260840"/>
                <a:gd name="connsiteY282" fmla="*/ 2240335 h 3743686"/>
                <a:gd name="connsiteX283" fmla="*/ 2465400 w 3260840"/>
                <a:gd name="connsiteY283" fmla="*/ 2207345 h 3743686"/>
                <a:gd name="connsiteX284" fmla="*/ 2420411 w 3260840"/>
                <a:gd name="connsiteY284" fmla="*/ 2054390 h 3743686"/>
                <a:gd name="connsiteX285" fmla="*/ 2414412 w 3260840"/>
                <a:gd name="connsiteY285" fmla="*/ 2072385 h 3743686"/>
                <a:gd name="connsiteX286" fmla="*/ 2420411 w 3260840"/>
                <a:gd name="connsiteY286" fmla="*/ 2054390 h 3743686"/>
                <a:gd name="connsiteX287" fmla="*/ 2458417 w 3260840"/>
                <a:gd name="connsiteY287" fmla="*/ 2004623 h 3743686"/>
                <a:gd name="connsiteX288" fmla="*/ 2474397 w 3260840"/>
                <a:gd name="connsiteY288" fmla="*/ 1997407 h 3743686"/>
                <a:gd name="connsiteX289" fmla="*/ 2480396 w 3260840"/>
                <a:gd name="connsiteY289" fmla="*/ 2051391 h 3743686"/>
                <a:gd name="connsiteX290" fmla="*/ 2471398 w 3260840"/>
                <a:gd name="connsiteY290" fmla="*/ 2057389 h 3743686"/>
                <a:gd name="connsiteX291" fmla="*/ 2462400 w 3260840"/>
                <a:gd name="connsiteY291" fmla="*/ 2117372 h 3743686"/>
                <a:gd name="connsiteX292" fmla="*/ 2444404 w 3260840"/>
                <a:gd name="connsiteY292" fmla="*/ 2159359 h 3743686"/>
                <a:gd name="connsiteX293" fmla="*/ 2435407 w 3260840"/>
                <a:gd name="connsiteY293" fmla="*/ 2165357 h 3743686"/>
                <a:gd name="connsiteX294" fmla="*/ 2423410 w 3260840"/>
                <a:gd name="connsiteY294" fmla="*/ 2201347 h 3743686"/>
                <a:gd name="connsiteX295" fmla="*/ 2417411 w 3260840"/>
                <a:gd name="connsiteY295" fmla="*/ 2174355 h 3743686"/>
                <a:gd name="connsiteX296" fmla="*/ 2396416 w 3260840"/>
                <a:gd name="connsiteY296" fmla="*/ 2207345 h 3743686"/>
                <a:gd name="connsiteX297" fmla="*/ 2373641 w 3260840"/>
                <a:gd name="connsiteY297" fmla="*/ 2237289 h 3743686"/>
                <a:gd name="connsiteX298" fmla="*/ 2361457 w 3260840"/>
                <a:gd name="connsiteY298" fmla="*/ 2242862 h 3743686"/>
                <a:gd name="connsiteX299" fmla="*/ 2361399 w 3260840"/>
                <a:gd name="connsiteY299" fmla="*/ 2240682 h 3743686"/>
                <a:gd name="connsiteX300" fmla="*/ 2367173 w 3260840"/>
                <a:gd name="connsiteY300" fmla="*/ 2224965 h 3743686"/>
                <a:gd name="connsiteX301" fmla="*/ 2378421 w 3260840"/>
                <a:gd name="connsiteY301" fmla="*/ 2213343 h 3743686"/>
                <a:gd name="connsiteX302" fmla="*/ 2399416 w 3260840"/>
                <a:gd name="connsiteY302" fmla="*/ 2153361 h 3743686"/>
                <a:gd name="connsiteX303" fmla="*/ 2402415 w 3260840"/>
                <a:gd name="connsiteY303" fmla="*/ 2132367 h 3743686"/>
                <a:gd name="connsiteX304" fmla="*/ 2396416 w 3260840"/>
                <a:gd name="connsiteY304" fmla="*/ 2114372 h 3743686"/>
                <a:gd name="connsiteX305" fmla="*/ 2408413 w 3260840"/>
                <a:gd name="connsiteY305" fmla="*/ 2105375 h 3743686"/>
                <a:gd name="connsiteX306" fmla="*/ 2423410 w 3260840"/>
                <a:gd name="connsiteY306" fmla="*/ 2027398 h 3743686"/>
                <a:gd name="connsiteX307" fmla="*/ 2458417 w 3260840"/>
                <a:gd name="connsiteY307" fmla="*/ 2004623 h 3743686"/>
                <a:gd name="connsiteX308" fmla="*/ 2396416 w 3260840"/>
                <a:gd name="connsiteY308" fmla="*/ 2021400 h 3743686"/>
                <a:gd name="connsiteX309" fmla="*/ 2384419 w 3260840"/>
                <a:gd name="connsiteY309" fmla="*/ 2060388 h 3743686"/>
                <a:gd name="connsiteX310" fmla="*/ 2396416 w 3260840"/>
                <a:gd name="connsiteY310" fmla="*/ 2021400 h 3743686"/>
                <a:gd name="connsiteX311" fmla="*/ 2486394 w 3260840"/>
                <a:gd name="connsiteY311" fmla="*/ 1940424 h 3743686"/>
                <a:gd name="connsiteX312" fmla="*/ 2483395 w 3260840"/>
                <a:gd name="connsiteY312" fmla="*/ 1961418 h 3743686"/>
                <a:gd name="connsiteX313" fmla="*/ 2486394 w 3260840"/>
                <a:gd name="connsiteY313" fmla="*/ 1940424 h 3743686"/>
                <a:gd name="connsiteX314" fmla="*/ 2651354 w 3260840"/>
                <a:gd name="connsiteY314" fmla="*/ 1799466 h 3743686"/>
                <a:gd name="connsiteX315" fmla="*/ 2642356 w 3260840"/>
                <a:gd name="connsiteY315" fmla="*/ 1808463 h 3743686"/>
                <a:gd name="connsiteX316" fmla="*/ 2648355 w 3260840"/>
                <a:gd name="connsiteY316" fmla="*/ 1820460 h 3743686"/>
                <a:gd name="connsiteX317" fmla="*/ 2651354 w 3260840"/>
                <a:gd name="connsiteY317" fmla="*/ 1799466 h 3743686"/>
                <a:gd name="connsiteX318" fmla="*/ 2354379 w 3260840"/>
                <a:gd name="connsiteY318" fmla="*/ 1975386 h 3743686"/>
                <a:gd name="connsiteX319" fmla="*/ 2355176 w 3260840"/>
                <a:gd name="connsiteY319" fmla="*/ 1977538 h 3743686"/>
                <a:gd name="connsiteX320" fmla="*/ 2363424 w 3260840"/>
                <a:gd name="connsiteY320" fmla="*/ 1985411 h 3743686"/>
                <a:gd name="connsiteX321" fmla="*/ 2381420 w 3260840"/>
                <a:gd name="connsiteY321" fmla="*/ 1976413 h 3743686"/>
                <a:gd name="connsiteX322" fmla="*/ 2361924 w 3260840"/>
                <a:gd name="connsiteY322" fmla="*/ 2045393 h 3743686"/>
                <a:gd name="connsiteX323" fmla="*/ 2356719 w 3260840"/>
                <a:gd name="connsiteY323" fmla="*/ 2063812 h 3743686"/>
                <a:gd name="connsiteX324" fmla="*/ 2393417 w 3260840"/>
                <a:gd name="connsiteY324" fmla="*/ 1874444 h 3743686"/>
                <a:gd name="connsiteX325" fmla="*/ 2384419 w 3260840"/>
                <a:gd name="connsiteY325" fmla="*/ 1928428 h 3743686"/>
                <a:gd name="connsiteX326" fmla="*/ 2393417 w 3260840"/>
                <a:gd name="connsiteY326" fmla="*/ 1874444 h 3743686"/>
                <a:gd name="connsiteX327" fmla="*/ 2405414 w 3260840"/>
                <a:gd name="connsiteY327" fmla="*/ 1838454 h 3743686"/>
                <a:gd name="connsiteX328" fmla="*/ 2396416 w 3260840"/>
                <a:gd name="connsiteY328" fmla="*/ 1862447 h 3743686"/>
                <a:gd name="connsiteX329" fmla="*/ 2405414 w 3260840"/>
                <a:gd name="connsiteY329" fmla="*/ 1838454 h 3743686"/>
                <a:gd name="connsiteX330" fmla="*/ 2393417 w 3260840"/>
                <a:gd name="connsiteY330" fmla="*/ 1835455 h 3743686"/>
                <a:gd name="connsiteX331" fmla="*/ 2393417 w 3260840"/>
                <a:gd name="connsiteY331" fmla="*/ 1856449 h 3743686"/>
                <a:gd name="connsiteX332" fmla="*/ 2393417 w 3260840"/>
                <a:gd name="connsiteY332" fmla="*/ 1835455 h 3743686"/>
                <a:gd name="connsiteX333" fmla="*/ 2372422 w 3260840"/>
                <a:gd name="connsiteY333" fmla="*/ 1847452 h 3743686"/>
                <a:gd name="connsiteX334" fmla="*/ 2372422 w 3260840"/>
                <a:gd name="connsiteY334" fmla="*/ 1880442 h 3743686"/>
                <a:gd name="connsiteX335" fmla="*/ 2366423 w 3260840"/>
                <a:gd name="connsiteY335" fmla="*/ 1874443 h 3743686"/>
                <a:gd name="connsiteX336" fmla="*/ 2372422 w 3260840"/>
                <a:gd name="connsiteY336" fmla="*/ 1847452 h 3743686"/>
                <a:gd name="connsiteX337" fmla="*/ 3131237 w 3260840"/>
                <a:gd name="connsiteY337" fmla="*/ 1346601 h 3743686"/>
                <a:gd name="connsiteX338" fmla="*/ 3140235 w 3260840"/>
                <a:gd name="connsiteY338" fmla="*/ 1382590 h 3743686"/>
                <a:gd name="connsiteX339" fmla="*/ 3131237 w 3260840"/>
                <a:gd name="connsiteY339" fmla="*/ 1346601 h 3743686"/>
                <a:gd name="connsiteX340" fmla="*/ 2393417 w 3260840"/>
                <a:gd name="connsiteY340" fmla="*/ 1787469 h 3743686"/>
                <a:gd name="connsiteX341" fmla="*/ 2399416 w 3260840"/>
                <a:gd name="connsiteY341" fmla="*/ 1787470 h 3743686"/>
                <a:gd name="connsiteX342" fmla="*/ 2402415 w 3260840"/>
                <a:gd name="connsiteY342" fmla="*/ 1796467 h 3743686"/>
                <a:gd name="connsiteX343" fmla="*/ 2393417 w 3260840"/>
                <a:gd name="connsiteY343" fmla="*/ 1796467 h 3743686"/>
                <a:gd name="connsiteX344" fmla="*/ 2393417 w 3260840"/>
                <a:gd name="connsiteY344" fmla="*/ 1787469 h 3743686"/>
                <a:gd name="connsiteX345" fmla="*/ 2513388 w 3260840"/>
                <a:gd name="connsiteY345" fmla="*/ 1655508 h 3743686"/>
                <a:gd name="connsiteX346" fmla="*/ 2513388 w 3260840"/>
                <a:gd name="connsiteY346" fmla="*/ 1697496 h 3743686"/>
                <a:gd name="connsiteX347" fmla="*/ 2513388 w 3260840"/>
                <a:gd name="connsiteY347" fmla="*/ 1655508 h 3743686"/>
                <a:gd name="connsiteX348" fmla="*/ 2687346 w 3260840"/>
                <a:gd name="connsiteY348" fmla="*/ 1544542 h 3743686"/>
                <a:gd name="connsiteX349" fmla="*/ 2666350 w 3260840"/>
                <a:gd name="connsiteY349" fmla="*/ 1616520 h 3743686"/>
                <a:gd name="connsiteX350" fmla="*/ 2678348 w 3260840"/>
                <a:gd name="connsiteY350" fmla="*/ 1592527 h 3743686"/>
                <a:gd name="connsiteX351" fmla="*/ 2696343 w 3260840"/>
                <a:gd name="connsiteY351" fmla="*/ 1580531 h 3743686"/>
                <a:gd name="connsiteX352" fmla="*/ 2687346 w 3260840"/>
                <a:gd name="connsiteY352" fmla="*/ 1544542 h 3743686"/>
                <a:gd name="connsiteX353" fmla="*/ 3140236 w 3260840"/>
                <a:gd name="connsiteY353" fmla="*/ 1256627 h 3743686"/>
                <a:gd name="connsiteX354" fmla="*/ 3156357 w 3260840"/>
                <a:gd name="connsiteY354" fmla="*/ 1309111 h 3743686"/>
                <a:gd name="connsiteX355" fmla="*/ 3157159 w 3260840"/>
                <a:gd name="connsiteY355" fmla="*/ 1312455 h 3743686"/>
                <a:gd name="connsiteX356" fmla="*/ 2343648 w 3260840"/>
                <a:gd name="connsiteY356" fmla="*/ 1569827 h 3743686"/>
                <a:gd name="connsiteX357" fmla="*/ 2346928 w 3260840"/>
                <a:gd name="connsiteY357" fmla="*/ 1582780 h 3743686"/>
                <a:gd name="connsiteX358" fmla="*/ 2372422 w 3260840"/>
                <a:gd name="connsiteY358" fmla="*/ 1634515 h 3743686"/>
                <a:gd name="connsiteX359" fmla="*/ 2357426 w 3260840"/>
                <a:gd name="connsiteY359" fmla="*/ 1616520 h 3743686"/>
                <a:gd name="connsiteX360" fmla="*/ 2345429 w 3260840"/>
                <a:gd name="connsiteY360" fmla="*/ 1616520 h 3743686"/>
                <a:gd name="connsiteX361" fmla="*/ 2351427 w 3260840"/>
                <a:gd name="connsiteY361" fmla="*/ 1631516 h 3743686"/>
                <a:gd name="connsiteX362" fmla="*/ 2345804 w 3260840"/>
                <a:gd name="connsiteY362" fmla="*/ 1626642 h 3743686"/>
                <a:gd name="connsiteX363" fmla="*/ 2345113 w 3260840"/>
                <a:gd name="connsiteY363" fmla="*/ 1625184 h 3743686"/>
                <a:gd name="connsiteX364" fmla="*/ 3074251 w 3260840"/>
                <a:gd name="connsiteY364" fmla="*/ 896734 h 3743686"/>
                <a:gd name="connsiteX365" fmla="*/ 3083249 w 3260840"/>
                <a:gd name="connsiteY365" fmla="*/ 914728 h 3743686"/>
                <a:gd name="connsiteX366" fmla="*/ 3074251 w 3260840"/>
                <a:gd name="connsiteY366" fmla="*/ 896734 h 3743686"/>
                <a:gd name="connsiteX367" fmla="*/ 3032261 w 3260840"/>
                <a:gd name="connsiteY367" fmla="*/ 848748 h 3743686"/>
                <a:gd name="connsiteX368" fmla="*/ 3041259 w 3260840"/>
                <a:gd name="connsiteY368" fmla="*/ 848748 h 3743686"/>
                <a:gd name="connsiteX369" fmla="*/ 3044259 w 3260840"/>
                <a:gd name="connsiteY369" fmla="*/ 857745 h 3743686"/>
                <a:gd name="connsiteX370" fmla="*/ 3032261 w 3260840"/>
                <a:gd name="connsiteY370" fmla="*/ 848748 h 3743686"/>
                <a:gd name="connsiteX371" fmla="*/ 3014266 w 3260840"/>
                <a:gd name="connsiteY371" fmla="*/ 800762 h 3743686"/>
                <a:gd name="connsiteX372" fmla="*/ 3029262 w 3260840"/>
                <a:gd name="connsiteY372" fmla="*/ 818757 h 3743686"/>
                <a:gd name="connsiteX373" fmla="*/ 3014266 w 3260840"/>
                <a:gd name="connsiteY373" fmla="*/ 800762 h 3743686"/>
                <a:gd name="connsiteX374" fmla="*/ 2894295 w 3260840"/>
                <a:gd name="connsiteY374" fmla="*/ 866743 h 3743686"/>
                <a:gd name="connsiteX375" fmla="*/ 2921288 w 3260840"/>
                <a:gd name="connsiteY375" fmla="*/ 911729 h 3743686"/>
                <a:gd name="connsiteX376" fmla="*/ 2894295 w 3260840"/>
                <a:gd name="connsiteY376" fmla="*/ 866743 h 3743686"/>
                <a:gd name="connsiteX377" fmla="*/ 2960279 w 3260840"/>
                <a:gd name="connsiteY377" fmla="*/ 776770 h 3743686"/>
                <a:gd name="connsiteX378" fmla="*/ 2972276 w 3260840"/>
                <a:gd name="connsiteY378" fmla="*/ 794764 h 3743686"/>
                <a:gd name="connsiteX379" fmla="*/ 2960279 w 3260840"/>
                <a:gd name="connsiteY379" fmla="*/ 776770 h 3743686"/>
                <a:gd name="connsiteX380" fmla="*/ 2840308 w 3260840"/>
                <a:gd name="connsiteY380" fmla="*/ 800762 h 3743686"/>
                <a:gd name="connsiteX381" fmla="*/ 2828311 w 3260840"/>
                <a:gd name="connsiteY381" fmla="*/ 809760 h 3743686"/>
                <a:gd name="connsiteX382" fmla="*/ 2825312 w 3260840"/>
                <a:gd name="connsiteY382" fmla="*/ 815758 h 3743686"/>
                <a:gd name="connsiteX383" fmla="*/ 2837309 w 3260840"/>
                <a:gd name="connsiteY383" fmla="*/ 833752 h 3743686"/>
                <a:gd name="connsiteX384" fmla="*/ 2852306 w 3260840"/>
                <a:gd name="connsiteY384" fmla="*/ 836752 h 3743686"/>
                <a:gd name="connsiteX385" fmla="*/ 2864302 w 3260840"/>
                <a:gd name="connsiteY385" fmla="*/ 860745 h 3743686"/>
                <a:gd name="connsiteX386" fmla="*/ 2861303 w 3260840"/>
                <a:gd name="connsiteY386" fmla="*/ 830753 h 3743686"/>
                <a:gd name="connsiteX387" fmla="*/ 2882298 w 3260840"/>
                <a:gd name="connsiteY387" fmla="*/ 851747 h 3743686"/>
                <a:gd name="connsiteX388" fmla="*/ 2873300 w 3260840"/>
                <a:gd name="connsiteY388" fmla="*/ 824755 h 3743686"/>
                <a:gd name="connsiteX389" fmla="*/ 2870301 w 3260840"/>
                <a:gd name="connsiteY389" fmla="*/ 830753 h 3743686"/>
                <a:gd name="connsiteX390" fmla="*/ 2840308 w 3260840"/>
                <a:gd name="connsiteY390" fmla="*/ 800762 h 3743686"/>
                <a:gd name="connsiteX391" fmla="*/ 2375421 w 3260840"/>
                <a:gd name="connsiteY391" fmla="*/ 1025695 h 3743686"/>
                <a:gd name="connsiteX392" fmla="*/ 2429408 w 3260840"/>
                <a:gd name="connsiteY392" fmla="*/ 1052688 h 3743686"/>
                <a:gd name="connsiteX393" fmla="*/ 2423410 w 3260840"/>
                <a:gd name="connsiteY393" fmla="*/ 1025696 h 3743686"/>
                <a:gd name="connsiteX394" fmla="*/ 2396416 w 3260840"/>
                <a:gd name="connsiteY394" fmla="*/ 1019697 h 3743686"/>
                <a:gd name="connsiteX395" fmla="*/ 2375421 w 3260840"/>
                <a:gd name="connsiteY395" fmla="*/ 1025695 h 3743686"/>
                <a:gd name="connsiteX396" fmla="*/ 2900294 w 3260840"/>
                <a:gd name="connsiteY396" fmla="*/ 665802 h 3743686"/>
                <a:gd name="connsiteX397" fmla="*/ 2921288 w 3260840"/>
                <a:gd name="connsiteY397" fmla="*/ 695794 h 3743686"/>
                <a:gd name="connsiteX398" fmla="*/ 2897295 w 3260840"/>
                <a:gd name="connsiteY398" fmla="*/ 695793 h 3743686"/>
                <a:gd name="connsiteX399" fmla="*/ 2891296 w 3260840"/>
                <a:gd name="connsiteY399" fmla="*/ 683797 h 3743686"/>
                <a:gd name="connsiteX400" fmla="*/ 2900294 w 3260840"/>
                <a:gd name="connsiteY400" fmla="*/ 665802 h 3743686"/>
                <a:gd name="connsiteX401" fmla="*/ 2747331 w 3260840"/>
                <a:gd name="connsiteY401" fmla="*/ 740780 h 3743686"/>
                <a:gd name="connsiteX402" fmla="*/ 2768326 w 3260840"/>
                <a:gd name="connsiteY402" fmla="*/ 779769 h 3743686"/>
                <a:gd name="connsiteX403" fmla="*/ 2753329 w 3260840"/>
                <a:gd name="connsiteY403" fmla="*/ 740780 h 3743686"/>
                <a:gd name="connsiteX404" fmla="*/ 2747331 w 3260840"/>
                <a:gd name="connsiteY404" fmla="*/ 740780 h 3743686"/>
                <a:gd name="connsiteX405" fmla="*/ 2762327 w 3260840"/>
                <a:gd name="connsiteY405" fmla="*/ 725785 h 3743686"/>
                <a:gd name="connsiteX406" fmla="*/ 2765327 w 3260840"/>
                <a:gd name="connsiteY406" fmla="*/ 725784 h 3743686"/>
                <a:gd name="connsiteX407" fmla="*/ 2777324 w 3260840"/>
                <a:gd name="connsiteY407" fmla="*/ 743779 h 3743686"/>
                <a:gd name="connsiteX408" fmla="*/ 2771325 w 3260840"/>
                <a:gd name="connsiteY408" fmla="*/ 740780 h 3743686"/>
                <a:gd name="connsiteX409" fmla="*/ 2762327 w 3260840"/>
                <a:gd name="connsiteY409" fmla="*/ 725785 h 3743686"/>
                <a:gd name="connsiteX410" fmla="*/ 2774324 w 3260840"/>
                <a:gd name="connsiteY410" fmla="*/ 707790 h 3743686"/>
                <a:gd name="connsiteX411" fmla="*/ 2792319 w 3260840"/>
                <a:gd name="connsiteY411" fmla="*/ 725785 h 3743686"/>
                <a:gd name="connsiteX412" fmla="*/ 2771325 w 3260840"/>
                <a:gd name="connsiteY412" fmla="*/ 719786 h 3743686"/>
                <a:gd name="connsiteX413" fmla="*/ 2774324 w 3260840"/>
                <a:gd name="connsiteY413" fmla="*/ 707790 h 3743686"/>
                <a:gd name="connsiteX414" fmla="*/ 2741332 w 3260840"/>
                <a:gd name="connsiteY414" fmla="*/ 680798 h 3743686"/>
                <a:gd name="connsiteX415" fmla="*/ 2771325 w 3260840"/>
                <a:gd name="connsiteY415" fmla="*/ 704791 h 3743686"/>
                <a:gd name="connsiteX416" fmla="*/ 2750330 w 3260840"/>
                <a:gd name="connsiteY416" fmla="*/ 704791 h 3743686"/>
                <a:gd name="connsiteX417" fmla="*/ 2741332 w 3260840"/>
                <a:gd name="connsiteY417" fmla="*/ 680798 h 3743686"/>
                <a:gd name="connsiteX418" fmla="*/ 2336431 w 3260840"/>
                <a:gd name="connsiteY418" fmla="*/ 902732 h 3743686"/>
                <a:gd name="connsiteX419" fmla="*/ 2348428 w 3260840"/>
                <a:gd name="connsiteY419" fmla="*/ 911729 h 3743686"/>
                <a:gd name="connsiteX420" fmla="*/ 2336431 w 3260840"/>
                <a:gd name="connsiteY420" fmla="*/ 902732 h 3743686"/>
                <a:gd name="connsiteX421" fmla="*/ 2729335 w 3260840"/>
                <a:gd name="connsiteY421" fmla="*/ 638810 h 3743686"/>
                <a:gd name="connsiteX422" fmla="*/ 2765327 w 3260840"/>
                <a:gd name="connsiteY422" fmla="*/ 671801 h 3743686"/>
                <a:gd name="connsiteX423" fmla="*/ 2729335 w 3260840"/>
                <a:gd name="connsiteY423" fmla="*/ 638810 h 3743686"/>
                <a:gd name="connsiteX424" fmla="*/ 2513388 w 3260840"/>
                <a:gd name="connsiteY424" fmla="*/ 749777 h 3743686"/>
                <a:gd name="connsiteX425" fmla="*/ 2522385 w 3260840"/>
                <a:gd name="connsiteY425" fmla="*/ 767772 h 3743686"/>
                <a:gd name="connsiteX426" fmla="*/ 2525385 w 3260840"/>
                <a:gd name="connsiteY426" fmla="*/ 764773 h 3743686"/>
                <a:gd name="connsiteX427" fmla="*/ 2513388 w 3260840"/>
                <a:gd name="connsiteY427" fmla="*/ 749777 h 3743686"/>
                <a:gd name="connsiteX428" fmla="*/ 2408413 w 3260840"/>
                <a:gd name="connsiteY428" fmla="*/ 755776 h 3743686"/>
                <a:gd name="connsiteX429" fmla="*/ 2420411 w 3260840"/>
                <a:gd name="connsiteY429" fmla="*/ 767772 h 3743686"/>
                <a:gd name="connsiteX430" fmla="*/ 2408413 w 3260840"/>
                <a:gd name="connsiteY430" fmla="*/ 755776 h 3743686"/>
                <a:gd name="connsiteX431" fmla="*/ 2609364 w 3260840"/>
                <a:gd name="connsiteY431" fmla="*/ 608820 h 3743686"/>
                <a:gd name="connsiteX432" fmla="*/ 2615363 w 3260840"/>
                <a:gd name="connsiteY432" fmla="*/ 620815 h 3743686"/>
                <a:gd name="connsiteX433" fmla="*/ 2609364 w 3260840"/>
                <a:gd name="connsiteY433" fmla="*/ 608820 h 3743686"/>
                <a:gd name="connsiteX434" fmla="*/ 2234456 w 3260840"/>
                <a:gd name="connsiteY434" fmla="*/ 830754 h 3743686"/>
                <a:gd name="connsiteX435" fmla="*/ 2267448 w 3260840"/>
                <a:gd name="connsiteY435" fmla="*/ 863744 h 3743686"/>
                <a:gd name="connsiteX436" fmla="*/ 2234456 w 3260840"/>
                <a:gd name="connsiteY436" fmla="*/ 830754 h 3743686"/>
                <a:gd name="connsiteX437" fmla="*/ 2387419 w 3260840"/>
                <a:gd name="connsiteY437" fmla="*/ 737781 h 3743686"/>
                <a:gd name="connsiteX438" fmla="*/ 2387418 w 3260840"/>
                <a:gd name="connsiteY438" fmla="*/ 743779 h 3743686"/>
                <a:gd name="connsiteX439" fmla="*/ 2405414 w 3260840"/>
                <a:gd name="connsiteY439" fmla="*/ 755776 h 3743686"/>
                <a:gd name="connsiteX440" fmla="*/ 2387419 w 3260840"/>
                <a:gd name="connsiteY440" fmla="*/ 737781 h 3743686"/>
                <a:gd name="connsiteX441" fmla="*/ 2624360 w 3260840"/>
                <a:gd name="connsiteY441" fmla="*/ 578828 h 3743686"/>
                <a:gd name="connsiteX442" fmla="*/ 2633358 w 3260840"/>
                <a:gd name="connsiteY442" fmla="*/ 581827 h 3743686"/>
                <a:gd name="connsiteX443" fmla="*/ 2633358 w 3260840"/>
                <a:gd name="connsiteY443" fmla="*/ 575829 h 3743686"/>
                <a:gd name="connsiteX444" fmla="*/ 2642357 w 3260840"/>
                <a:gd name="connsiteY444" fmla="*/ 596823 h 3743686"/>
                <a:gd name="connsiteX445" fmla="*/ 2624360 w 3260840"/>
                <a:gd name="connsiteY445" fmla="*/ 578828 h 3743686"/>
                <a:gd name="connsiteX446" fmla="*/ 2204463 w 3260840"/>
                <a:gd name="connsiteY446" fmla="*/ 815758 h 3743686"/>
                <a:gd name="connsiteX447" fmla="*/ 2222458 w 3260840"/>
                <a:gd name="connsiteY447" fmla="*/ 824755 h 3743686"/>
                <a:gd name="connsiteX448" fmla="*/ 2204463 w 3260840"/>
                <a:gd name="connsiteY448" fmla="*/ 815758 h 3743686"/>
                <a:gd name="connsiteX449" fmla="*/ 2600366 w 3260840"/>
                <a:gd name="connsiteY449" fmla="*/ 560834 h 3743686"/>
                <a:gd name="connsiteX450" fmla="*/ 2621362 w 3260840"/>
                <a:gd name="connsiteY450" fmla="*/ 572830 h 3743686"/>
                <a:gd name="connsiteX451" fmla="*/ 2618362 w 3260840"/>
                <a:gd name="connsiteY451" fmla="*/ 575829 h 3743686"/>
                <a:gd name="connsiteX452" fmla="*/ 2600366 w 3260840"/>
                <a:gd name="connsiteY452" fmla="*/ 569831 h 3743686"/>
                <a:gd name="connsiteX453" fmla="*/ 2600366 w 3260840"/>
                <a:gd name="connsiteY453" fmla="*/ 560834 h 3743686"/>
                <a:gd name="connsiteX454" fmla="*/ 2252451 w 3260840"/>
                <a:gd name="connsiteY454" fmla="*/ 767772 h 3743686"/>
                <a:gd name="connsiteX455" fmla="*/ 2246453 w 3260840"/>
                <a:gd name="connsiteY455" fmla="*/ 776769 h 3743686"/>
                <a:gd name="connsiteX456" fmla="*/ 2294441 w 3260840"/>
                <a:gd name="connsiteY456" fmla="*/ 797763 h 3743686"/>
                <a:gd name="connsiteX457" fmla="*/ 2303439 w 3260840"/>
                <a:gd name="connsiteY457" fmla="*/ 788766 h 3743686"/>
                <a:gd name="connsiteX458" fmla="*/ 2252451 w 3260840"/>
                <a:gd name="connsiteY458" fmla="*/ 767772 h 3743686"/>
                <a:gd name="connsiteX459" fmla="*/ 2522385 w 3260840"/>
                <a:gd name="connsiteY459" fmla="*/ 596823 h 3743686"/>
                <a:gd name="connsiteX460" fmla="*/ 2549379 w 3260840"/>
                <a:gd name="connsiteY460" fmla="*/ 611819 h 3743686"/>
                <a:gd name="connsiteX461" fmla="*/ 2522385 w 3260840"/>
                <a:gd name="connsiteY461" fmla="*/ 596823 h 3743686"/>
                <a:gd name="connsiteX462" fmla="*/ 2609364 w 3260840"/>
                <a:gd name="connsiteY462" fmla="*/ 542839 h 3743686"/>
                <a:gd name="connsiteX463" fmla="*/ 2630359 w 3260840"/>
                <a:gd name="connsiteY463" fmla="*/ 539840 h 3743686"/>
                <a:gd name="connsiteX464" fmla="*/ 2636358 w 3260840"/>
                <a:gd name="connsiteY464" fmla="*/ 554835 h 3743686"/>
                <a:gd name="connsiteX465" fmla="*/ 2609364 w 3260840"/>
                <a:gd name="connsiteY465" fmla="*/ 542839 h 3743686"/>
                <a:gd name="connsiteX466" fmla="*/ 2264448 w 3260840"/>
                <a:gd name="connsiteY466" fmla="*/ 728784 h 3743686"/>
                <a:gd name="connsiteX467" fmla="*/ 2309438 w 3260840"/>
                <a:gd name="connsiteY467" fmla="*/ 755775 h 3743686"/>
                <a:gd name="connsiteX468" fmla="*/ 2264448 w 3260840"/>
                <a:gd name="connsiteY468" fmla="*/ 728784 h 3743686"/>
                <a:gd name="connsiteX469" fmla="*/ 2552378 w 3260840"/>
                <a:gd name="connsiteY469" fmla="*/ 539840 h 3743686"/>
                <a:gd name="connsiteX470" fmla="*/ 2588369 w 3260840"/>
                <a:gd name="connsiteY470" fmla="*/ 569831 h 3743686"/>
                <a:gd name="connsiteX471" fmla="*/ 2552379 w 3260840"/>
                <a:gd name="connsiteY471" fmla="*/ 551836 h 3743686"/>
                <a:gd name="connsiteX472" fmla="*/ 2552378 w 3260840"/>
                <a:gd name="connsiteY472" fmla="*/ 539840 h 3743686"/>
                <a:gd name="connsiteX473" fmla="*/ 2318435 w 3260840"/>
                <a:gd name="connsiteY473" fmla="*/ 671801 h 3743686"/>
                <a:gd name="connsiteX474" fmla="*/ 2432407 w 3260840"/>
                <a:gd name="connsiteY474" fmla="*/ 758775 h 3743686"/>
                <a:gd name="connsiteX475" fmla="*/ 2462400 w 3260840"/>
                <a:gd name="connsiteY475" fmla="*/ 767772 h 3743686"/>
                <a:gd name="connsiteX476" fmla="*/ 2399415 w 3260840"/>
                <a:gd name="connsiteY476" fmla="*/ 707790 h 3743686"/>
                <a:gd name="connsiteX477" fmla="*/ 2375421 w 3260840"/>
                <a:gd name="connsiteY477" fmla="*/ 689795 h 3743686"/>
                <a:gd name="connsiteX478" fmla="*/ 2318435 w 3260840"/>
                <a:gd name="connsiteY478" fmla="*/ 671801 h 3743686"/>
                <a:gd name="connsiteX479" fmla="*/ 2381420 w 3260840"/>
                <a:gd name="connsiteY479" fmla="*/ 614817 h 3743686"/>
                <a:gd name="connsiteX480" fmla="*/ 2393417 w 3260840"/>
                <a:gd name="connsiteY480" fmla="*/ 632812 h 3743686"/>
                <a:gd name="connsiteX481" fmla="*/ 2384419 w 3260840"/>
                <a:gd name="connsiteY481" fmla="*/ 632812 h 3743686"/>
                <a:gd name="connsiteX482" fmla="*/ 2435406 w 3260840"/>
                <a:gd name="connsiteY482" fmla="*/ 698793 h 3743686"/>
                <a:gd name="connsiteX483" fmla="*/ 2453402 w 3260840"/>
                <a:gd name="connsiteY483" fmla="*/ 698792 h 3743686"/>
                <a:gd name="connsiteX484" fmla="*/ 2450403 w 3260840"/>
                <a:gd name="connsiteY484" fmla="*/ 689795 h 3743686"/>
                <a:gd name="connsiteX485" fmla="*/ 2462400 w 3260840"/>
                <a:gd name="connsiteY485" fmla="*/ 683797 h 3743686"/>
                <a:gd name="connsiteX486" fmla="*/ 2489394 w 3260840"/>
                <a:gd name="connsiteY486" fmla="*/ 701792 h 3743686"/>
                <a:gd name="connsiteX487" fmla="*/ 2480395 w 3260840"/>
                <a:gd name="connsiteY487" fmla="*/ 680798 h 3743686"/>
                <a:gd name="connsiteX488" fmla="*/ 2516387 w 3260840"/>
                <a:gd name="connsiteY488" fmla="*/ 704791 h 3743686"/>
                <a:gd name="connsiteX489" fmla="*/ 2513388 w 3260840"/>
                <a:gd name="connsiteY489" fmla="*/ 686796 h 3743686"/>
                <a:gd name="connsiteX490" fmla="*/ 2444405 w 3260840"/>
                <a:gd name="connsiteY490" fmla="*/ 638810 h 3743686"/>
                <a:gd name="connsiteX491" fmla="*/ 2453403 w 3260840"/>
                <a:gd name="connsiteY491" fmla="*/ 647807 h 3743686"/>
                <a:gd name="connsiteX492" fmla="*/ 2447403 w 3260840"/>
                <a:gd name="connsiteY492" fmla="*/ 650807 h 3743686"/>
                <a:gd name="connsiteX493" fmla="*/ 2456402 w 3260840"/>
                <a:gd name="connsiteY493" fmla="*/ 659804 h 3743686"/>
                <a:gd name="connsiteX494" fmla="*/ 2438406 w 3260840"/>
                <a:gd name="connsiteY494" fmla="*/ 641810 h 3743686"/>
                <a:gd name="connsiteX495" fmla="*/ 2381420 w 3260840"/>
                <a:gd name="connsiteY495" fmla="*/ 614817 h 3743686"/>
                <a:gd name="connsiteX496" fmla="*/ 2690345 w 3260840"/>
                <a:gd name="connsiteY496" fmla="*/ 428873 h 3743686"/>
                <a:gd name="connsiteX497" fmla="*/ 2708340 w 3260840"/>
                <a:gd name="connsiteY497" fmla="*/ 449867 h 3743686"/>
                <a:gd name="connsiteX498" fmla="*/ 2720337 w 3260840"/>
                <a:gd name="connsiteY498" fmla="*/ 449867 h 3743686"/>
                <a:gd name="connsiteX499" fmla="*/ 2714339 w 3260840"/>
                <a:gd name="connsiteY499" fmla="*/ 449867 h 3743686"/>
                <a:gd name="connsiteX500" fmla="*/ 2696343 w 3260840"/>
                <a:gd name="connsiteY500" fmla="*/ 455865 h 3743686"/>
                <a:gd name="connsiteX501" fmla="*/ 2684347 w 3260840"/>
                <a:gd name="connsiteY501" fmla="*/ 437870 h 3743686"/>
                <a:gd name="connsiteX502" fmla="*/ 2690345 w 3260840"/>
                <a:gd name="connsiteY502" fmla="*/ 428873 h 3743686"/>
                <a:gd name="connsiteX503" fmla="*/ 2444405 w 3260840"/>
                <a:gd name="connsiteY503" fmla="*/ 569831 h 3743686"/>
                <a:gd name="connsiteX504" fmla="*/ 2450403 w 3260840"/>
                <a:gd name="connsiteY504" fmla="*/ 581827 h 3743686"/>
                <a:gd name="connsiteX505" fmla="*/ 2444405 w 3260840"/>
                <a:gd name="connsiteY505" fmla="*/ 569831 h 3743686"/>
                <a:gd name="connsiteX506" fmla="*/ 2501391 w 3260840"/>
                <a:gd name="connsiteY506" fmla="*/ 482857 h 3743686"/>
                <a:gd name="connsiteX507" fmla="*/ 2519386 w 3260840"/>
                <a:gd name="connsiteY507" fmla="*/ 494853 h 3743686"/>
                <a:gd name="connsiteX508" fmla="*/ 2501391 w 3260840"/>
                <a:gd name="connsiteY508" fmla="*/ 500851 h 3743686"/>
                <a:gd name="connsiteX509" fmla="*/ 2501391 w 3260840"/>
                <a:gd name="connsiteY509" fmla="*/ 482857 h 3743686"/>
                <a:gd name="connsiteX510" fmla="*/ 2339430 w 3260840"/>
                <a:gd name="connsiteY510" fmla="*/ 539840 h 3743686"/>
                <a:gd name="connsiteX511" fmla="*/ 2339430 w 3260840"/>
                <a:gd name="connsiteY511" fmla="*/ 551836 h 3743686"/>
                <a:gd name="connsiteX512" fmla="*/ 2351428 w 3260840"/>
                <a:gd name="connsiteY512" fmla="*/ 551836 h 3743686"/>
                <a:gd name="connsiteX513" fmla="*/ 2339430 w 3260840"/>
                <a:gd name="connsiteY513" fmla="*/ 539840 h 3743686"/>
                <a:gd name="connsiteX514" fmla="*/ 1982517 w 3260840"/>
                <a:gd name="connsiteY514" fmla="*/ 731783 h 3743686"/>
                <a:gd name="connsiteX515" fmla="*/ 1994514 w 3260840"/>
                <a:gd name="connsiteY515" fmla="*/ 740780 h 3743686"/>
                <a:gd name="connsiteX516" fmla="*/ 1982517 w 3260840"/>
                <a:gd name="connsiteY516" fmla="*/ 731783 h 3743686"/>
                <a:gd name="connsiteX517" fmla="*/ 2429408 w 3260840"/>
                <a:gd name="connsiteY517" fmla="*/ 434871 h 3743686"/>
                <a:gd name="connsiteX518" fmla="*/ 2444405 w 3260840"/>
                <a:gd name="connsiteY518" fmla="*/ 443868 h 3743686"/>
                <a:gd name="connsiteX519" fmla="*/ 2447404 w 3260840"/>
                <a:gd name="connsiteY519" fmla="*/ 434871 h 3743686"/>
                <a:gd name="connsiteX520" fmla="*/ 2513388 w 3260840"/>
                <a:gd name="connsiteY520" fmla="*/ 479858 h 3743686"/>
                <a:gd name="connsiteX521" fmla="*/ 2459401 w 3260840"/>
                <a:gd name="connsiteY521" fmla="*/ 446867 h 3743686"/>
                <a:gd name="connsiteX522" fmla="*/ 2459401 w 3260840"/>
                <a:gd name="connsiteY522" fmla="*/ 452866 h 3743686"/>
                <a:gd name="connsiteX523" fmla="*/ 2447404 w 3260840"/>
                <a:gd name="connsiteY523" fmla="*/ 455865 h 3743686"/>
                <a:gd name="connsiteX524" fmla="*/ 2429408 w 3260840"/>
                <a:gd name="connsiteY524" fmla="*/ 434871 h 3743686"/>
                <a:gd name="connsiteX525" fmla="*/ 2375421 w 3260840"/>
                <a:gd name="connsiteY525" fmla="*/ 434871 h 3743686"/>
                <a:gd name="connsiteX526" fmla="*/ 2384420 w 3260840"/>
                <a:gd name="connsiteY526" fmla="*/ 449866 h 3743686"/>
                <a:gd name="connsiteX527" fmla="*/ 2390417 w 3260840"/>
                <a:gd name="connsiteY527" fmla="*/ 449867 h 3743686"/>
                <a:gd name="connsiteX528" fmla="*/ 2375421 w 3260840"/>
                <a:gd name="connsiteY528" fmla="*/ 434871 h 3743686"/>
                <a:gd name="connsiteX529" fmla="*/ 2555377 w 3260840"/>
                <a:gd name="connsiteY529" fmla="*/ 320905 h 3743686"/>
                <a:gd name="connsiteX530" fmla="*/ 2576373 w 3260840"/>
                <a:gd name="connsiteY530" fmla="*/ 338899 h 3743686"/>
                <a:gd name="connsiteX531" fmla="*/ 2555377 w 3260840"/>
                <a:gd name="connsiteY531" fmla="*/ 320905 h 3743686"/>
                <a:gd name="connsiteX532" fmla="*/ 2489394 w 3260840"/>
                <a:gd name="connsiteY532" fmla="*/ 278917 h 3743686"/>
                <a:gd name="connsiteX533" fmla="*/ 2495392 w 3260840"/>
                <a:gd name="connsiteY533" fmla="*/ 290914 h 3743686"/>
                <a:gd name="connsiteX534" fmla="*/ 2489394 w 3260840"/>
                <a:gd name="connsiteY534" fmla="*/ 278917 h 3743686"/>
                <a:gd name="connsiteX535" fmla="*/ 2279445 w 3260840"/>
                <a:gd name="connsiteY535" fmla="*/ 383886 h 3743686"/>
                <a:gd name="connsiteX536" fmla="*/ 2303439 w 3260840"/>
                <a:gd name="connsiteY536" fmla="*/ 401881 h 3743686"/>
                <a:gd name="connsiteX537" fmla="*/ 2279445 w 3260840"/>
                <a:gd name="connsiteY537" fmla="*/ 383886 h 3743686"/>
                <a:gd name="connsiteX538" fmla="*/ 2315436 w 3260840"/>
                <a:gd name="connsiteY538" fmla="*/ 356894 h 3743686"/>
                <a:gd name="connsiteX539" fmla="*/ 2366423 w 3260840"/>
                <a:gd name="connsiteY539" fmla="*/ 371890 h 3743686"/>
                <a:gd name="connsiteX540" fmla="*/ 2423410 w 3260840"/>
                <a:gd name="connsiteY540" fmla="*/ 416876 h 3743686"/>
                <a:gd name="connsiteX541" fmla="*/ 2363424 w 3260840"/>
                <a:gd name="connsiteY541" fmla="*/ 398882 h 3743686"/>
                <a:gd name="connsiteX542" fmla="*/ 2330432 w 3260840"/>
                <a:gd name="connsiteY542" fmla="*/ 371890 h 3743686"/>
                <a:gd name="connsiteX543" fmla="*/ 2315436 w 3260840"/>
                <a:gd name="connsiteY543" fmla="*/ 356894 h 3743686"/>
                <a:gd name="connsiteX544" fmla="*/ 2246453 w 3260840"/>
                <a:gd name="connsiteY544" fmla="*/ 347897 h 3743686"/>
                <a:gd name="connsiteX545" fmla="*/ 2264448 w 3260840"/>
                <a:gd name="connsiteY545" fmla="*/ 362892 h 3743686"/>
                <a:gd name="connsiteX546" fmla="*/ 2246453 w 3260840"/>
                <a:gd name="connsiteY546" fmla="*/ 347897 h 3743686"/>
                <a:gd name="connsiteX547" fmla="*/ 1862546 w 3260840"/>
                <a:gd name="connsiteY547" fmla="*/ 566832 h 3743686"/>
                <a:gd name="connsiteX548" fmla="*/ 1895538 w 3260840"/>
                <a:gd name="connsiteY548" fmla="*/ 575829 h 3743686"/>
                <a:gd name="connsiteX549" fmla="*/ 1862546 w 3260840"/>
                <a:gd name="connsiteY549" fmla="*/ 566832 h 3743686"/>
                <a:gd name="connsiteX550" fmla="*/ 2227801 w 3260840"/>
                <a:gd name="connsiteY550" fmla="*/ 327137 h 3743686"/>
                <a:gd name="connsiteX551" fmla="*/ 2222458 w 3260840"/>
                <a:gd name="connsiteY551" fmla="*/ 332901 h 3743686"/>
                <a:gd name="connsiteX552" fmla="*/ 2240454 w 3260840"/>
                <a:gd name="connsiteY552" fmla="*/ 341898 h 3743686"/>
                <a:gd name="connsiteX553" fmla="*/ 2227801 w 3260840"/>
                <a:gd name="connsiteY553" fmla="*/ 327137 h 3743686"/>
                <a:gd name="connsiteX554" fmla="*/ 2231456 w 3260840"/>
                <a:gd name="connsiteY554" fmla="*/ 260923 h 3743686"/>
                <a:gd name="connsiteX555" fmla="*/ 2252452 w 3260840"/>
                <a:gd name="connsiteY555" fmla="*/ 287914 h 3743686"/>
                <a:gd name="connsiteX556" fmla="*/ 2225458 w 3260840"/>
                <a:gd name="connsiteY556" fmla="*/ 272919 h 3743686"/>
                <a:gd name="connsiteX557" fmla="*/ 2231456 w 3260840"/>
                <a:gd name="connsiteY557" fmla="*/ 260923 h 3743686"/>
                <a:gd name="connsiteX558" fmla="*/ 1577615 w 3260840"/>
                <a:gd name="connsiteY558" fmla="*/ 470860 h 3743686"/>
                <a:gd name="connsiteX559" fmla="*/ 1571617 w 3260840"/>
                <a:gd name="connsiteY559" fmla="*/ 488855 h 3743686"/>
                <a:gd name="connsiteX560" fmla="*/ 1580615 w 3260840"/>
                <a:gd name="connsiteY560" fmla="*/ 491854 h 3743686"/>
                <a:gd name="connsiteX561" fmla="*/ 1586613 w 3260840"/>
                <a:gd name="connsiteY561" fmla="*/ 470860 h 3743686"/>
                <a:gd name="connsiteX562" fmla="*/ 1577615 w 3260840"/>
                <a:gd name="connsiteY562" fmla="*/ 470860 h 3743686"/>
                <a:gd name="connsiteX563" fmla="*/ 1481498 w 3260840"/>
                <a:gd name="connsiteY563" fmla="*/ 508958 h 3743686"/>
                <a:gd name="connsiteX564" fmla="*/ 1445648 w 3260840"/>
                <a:gd name="connsiteY564" fmla="*/ 533841 h 3743686"/>
                <a:gd name="connsiteX565" fmla="*/ 1493636 w 3260840"/>
                <a:gd name="connsiteY565" fmla="*/ 539840 h 3743686"/>
                <a:gd name="connsiteX566" fmla="*/ 1559620 w 3260840"/>
                <a:gd name="connsiteY566" fmla="*/ 542839 h 3743686"/>
                <a:gd name="connsiteX567" fmla="*/ 1607608 w 3260840"/>
                <a:gd name="connsiteY567" fmla="*/ 512848 h 3743686"/>
                <a:gd name="connsiteX568" fmla="*/ 1505633 w 3260840"/>
                <a:gd name="connsiteY568" fmla="*/ 515847 h 3743686"/>
                <a:gd name="connsiteX569" fmla="*/ 1505633 w 3260840"/>
                <a:gd name="connsiteY569" fmla="*/ 509849 h 3743686"/>
                <a:gd name="connsiteX570" fmla="*/ 1493636 w 3260840"/>
                <a:gd name="connsiteY570" fmla="*/ 512848 h 3743686"/>
                <a:gd name="connsiteX571" fmla="*/ 1499634 w 3260840"/>
                <a:gd name="connsiteY571" fmla="*/ 506850 h 3743686"/>
                <a:gd name="connsiteX572" fmla="*/ 1481498 w 3260840"/>
                <a:gd name="connsiteY572" fmla="*/ 508958 h 3743686"/>
                <a:gd name="connsiteX573" fmla="*/ 1493636 w 3260840"/>
                <a:gd name="connsiteY573" fmla="*/ 467861 h 3743686"/>
                <a:gd name="connsiteX574" fmla="*/ 1493636 w 3260840"/>
                <a:gd name="connsiteY574" fmla="*/ 485856 h 3743686"/>
                <a:gd name="connsiteX575" fmla="*/ 1484638 w 3260840"/>
                <a:gd name="connsiteY575" fmla="*/ 485856 h 3743686"/>
                <a:gd name="connsiteX576" fmla="*/ 1487638 w 3260840"/>
                <a:gd name="connsiteY576" fmla="*/ 476858 h 3743686"/>
                <a:gd name="connsiteX577" fmla="*/ 1475640 w 3260840"/>
                <a:gd name="connsiteY577" fmla="*/ 479858 h 3743686"/>
                <a:gd name="connsiteX578" fmla="*/ 1478640 w 3260840"/>
                <a:gd name="connsiteY578" fmla="*/ 491854 h 3743686"/>
                <a:gd name="connsiteX579" fmla="*/ 1511631 w 3260840"/>
                <a:gd name="connsiteY579" fmla="*/ 488855 h 3743686"/>
                <a:gd name="connsiteX580" fmla="*/ 1493636 w 3260840"/>
                <a:gd name="connsiteY580" fmla="*/ 467861 h 3743686"/>
                <a:gd name="connsiteX581" fmla="*/ 1404033 w 3260840"/>
                <a:gd name="connsiteY581" fmla="*/ 484356 h 3743686"/>
                <a:gd name="connsiteX582" fmla="*/ 1403658 w 3260840"/>
                <a:gd name="connsiteY582" fmla="*/ 494853 h 3743686"/>
                <a:gd name="connsiteX583" fmla="*/ 1415655 w 3260840"/>
                <a:gd name="connsiteY583" fmla="*/ 491854 h 3743686"/>
                <a:gd name="connsiteX584" fmla="*/ 1415655 w 3260840"/>
                <a:gd name="connsiteY584" fmla="*/ 482857 h 3743686"/>
                <a:gd name="connsiteX585" fmla="*/ 1404033 w 3260840"/>
                <a:gd name="connsiteY585" fmla="*/ 484356 h 3743686"/>
                <a:gd name="connsiteX586" fmla="*/ 1376664 w 3260840"/>
                <a:gd name="connsiteY586" fmla="*/ 485856 h 3743686"/>
                <a:gd name="connsiteX587" fmla="*/ 1376665 w 3260840"/>
                <a:gd name="connsiteY587" fmla="*/ 491854 h 3743686"/>
                <a:gd name="connsiteX588" fmla="*/ 1388662 w 3260840"/>
                <a:gd name="connsiteY588" fmla="*/ 482856 h 3743686"/>
                <a:gd name="connsiteX589" fmla="*/ 1376664 w 3260840"/>
                <a:gd name="connsiteY589" fmla="*/ 485856 h 3743686"/>
                <a:gd name="connsiteX590" fmla="*/ 1356045 w 3260840"/>
                <a:gd name="connsiteY590" fmla="*/ 486606 h 3743686"/>
                <a:gd name="connsiteX591" fmla="*/ 1349671 w 3260840"/>
                <a:gd name="connsiteY591" fmla="*/ 491854 h 3743686"/>
                <a:gd name="connsiteX592" fmla="*/ 1358669 w 3260840"/>
                <a:gd name="connsiteY592" fmla="*/ 497852 h 3743686"/>
                <a:gd name="connsiteX593" fmla="*/ 1364668 w 3260840"/>
                <a:gd name="connsiteY593" fmla="*/ 485856 h 3743686"/>
                <a:gd name="connsiteX594" fmla="*/ 1356045 w 3260840"/>
                <a:gd name="connsiteY594" fmla="*/ 486606 h 3743686"/>
                <a:gd name="connsiteX595" fmla="*/ 1699461 w 3260840"/>
                <a:gd name="connsiteY595" fmla="*/ 151455 h 3743686"/>
                <a:gd name="connsiteX596" fmla="*/ 1694587 w 3260840"/>
                <a:gd name="connsiteY596" fmla="*/ 158953 h 3743686"/>
                <a:gd name="connsiteX597" fmla="*/ 1706584 w 3260840"/>
                <a:gd name="connsiteY597" fmla="*/ 152955 h 3743686"/>
                <a:gd name="connsiteX598" fmla="*/ 1699461 w 3260840"/>
                <a:gd name="connsiteY598" fmla="*/ 151455 h 3743686"/>
                <a:gd name="connsiteX599" fmla="*/ 1339314 w 3260840"/>
                <a:gd name="connsiteY599" fmla="*/ 312095 h 3743686"/>
                <a:gd name="connsiteX600" fmla="*/ 1334675 w 3260840"/>
                <a:gd name="connsiteY600" fmla="*/ 320905 h 3743686"/>
                <a:gd name="connsiteX601" fmla="*/ 1361668 w 3260840"/>
                <a:gd name="connsiteY601" fmla="*/ 323904 h 3743686"/>
                <a:gd name="connsiteX602" fmla="*/ 1339314 w 3260840"/>
                <a:gd name="connsiteY602" fmla="*/ 312095 h 3743686"/>
                <a:gd name="connsiteX603" fmla="*/ 1148720 w 3260840"/>
                <a:gd name="connsiteY603" fmla="*/ 389884 h 3743686"/>
                <a:gd name="connsiteX604" fmla="*/ 1148720 w 3260840"/>
                <a:gd name="connsiteY604" fmla="*/ 401881 h 3743686"/>
                <a:gd name="connsiteX605" fmla="*/ 1154719 w 3260840"/>
                <a:gd name="connsiteY605" fmla="*/ 389884 h 3743686"/>
                <a:gd name="connsiteX606" fmla="*/ 1148720 w 3260840"/>
                <a:gd name="connsiteY606" fmla="*/ 389884 h 3743686"/>
                <a:gd name="connsiteX607" fmla="*/ 1286686 w 3260840"/>
                <a:gd name="connsiteY607" fmla="*/ 281916 h 3743686"/>
                <a:gd name="connsiteX608" fmla="*/ 1250695 w 3260840"/>
                <a:gd name="connsiteY608" fmla="*/ 308908 h 3743686"/>
                <a:gd name="connsiteX609" fmla="*/ 1283687 w 3260840"/>
                <a:gd name="connsiteY609" fmla="*/ 335900 h 3743686"/>
                <a:gd name="connsiteX610" fmla="*/ 1316679 w 3260840"/>
                <a:gd name="connsiteY610" fmla="*/ 320905 h 3743686"/>
                <a:gd name="connsiteX611" fmla="*/ 1310681 w 3260840"/>
                <a:gd name="connsiteY611" fmla="*/ 302910 h 3743686"/>
                <a:gd name="connsiteX612" fmla="*/ 1391661 w 3260840"/>
                <a:gd name="connsiteY612" fmla="*/ 287915 h 3743686"/>
                <a:gd name="connsiteX613" fmla="*/ 1286686 w 3260840"/>
                <a:gd name="connsiteY613" fmla="*/ 281916 h 3743686"/>
                <a:gd name="connsiteX614" fmla="*/ 1145018 w 3260840"/>
                <a:gd name="connsiteY614" fmla="*/ 365517 h 3743686"/>
                <a:gd name="connsiteX615" fmla="*/ 1121727 w 3260840"/>
                <a:gd name="connsiteY615" fmla="*/ 383886 h 3743686"/>
                <a:gd name="connsiteX616" fmla="*/ 1166716 w 3260840"/>
                <a:gd name="connsiteY616" fmla="*/ 383886 h 3743686"/>
                <a:gd name="connsiteX617" fmla="*/ 1178713 w 3260840"/>
                <a:gd name="connsiteY617" fmla="*/ 389884 h 3743686"/>
                <a:gd name="connsiteX618" fmla="*/ 1295684 w 3260840"/>
                <a:gd name="connsiteY618" fmla="*/ 368891 h 3743686"/>
                <a:gd name="connsiteX619" fmla="*/ 1322677 w 3260840"/>
                <a:gd name="connsiteY619" fmla="*/ 359893 h 3743686"/>
                <a:gd name="connsiteX620" fmla="*/ 1397660 w 3260840"/>
                <a:gd name="connsiteY620" fmla="*/ 338899 h 3743686"/>
                <a:gd name="connsiteX621" fmla="*/ 1274689 w 3260840"/>
                <a:gd name="connsiteY621" fmla="*/ 350896 h 3743686"/>
                <a:gd name="connsiteX622" fmla="*/ 1235699 w 3260840"/>
                <a:gd name="connsiteY622" fmla="*/ 341899 h 3743686"/>
                <a:gd name="connsiteX623" fmla="*/ 1145018 w 3260840"/>
                <a:gd name="connsiteY623" fmla="*/ 365517 h 3743686"/>
                <a:gd name="connsiteX624" fmla="*/ 1199708 w 3260840"/>
                <a:gd name="connsiteY624" fmla="*/ 257923 h 3743686"/>
                <a:gd name="connsiteX625" fmla="*/ 1181712 w 3260840"/>
                <a:gd name="connsiteY625" fmla="*/ 278917 h 3743686"/>
                <a:gd name="connsiteX626" fmla="*/ 1220703 w 3260840"/>
                <a:gd name="connsiteY626" fmla="*/ 284915 h 3743686"/>
                <a:gd name="connsiteX627" fmla="*/ 1217703 w 3260840"/>
                <a:gd name="connsiteY627" fmla="*/ 266921 h 3743686"/>
                <a:gd name="connsiteX628" fmla="*/ 1205706 w 3260840"/>
                <a:gd name="connsiteY628" fmla="*/ 257924 h 3743686"/>
                <a:gd name="connsiteX629" fmla="*/ 1208705 w 3260840"/>
                <a:gd name="connsiteY629" fmla="*/ 257924 h 3743686"/>
                <a:gd name="connsiteX630" fmla="*/ 1199708 w 3260840"/>
                <a:gd name="connsiteY630" fmla="*/ 257923 h 3743686"/>
                <a:gd name="connsiteX631" fmla="*/ 518123 w 3260840"/>
                <a:gd name="connsiteY631" fmla="*/ 546588 h 3743686"/>
                <a:gd name="connsiteX632" fmla="*/ 512875 w 3260840"/>
                <a:gd name="connsiteY632" fmla="*/ 554835 h 3743686"/>
                <a:gd name="connsiteX633" fmla="*/ 527871 w 3260840"/>
                <a:gd name="connsiteY633" fmla="*/ 542839 h 3743686"/>
                <a:gd name="connsiteX634" fmla="*/ 518123 w 3260840"/>
                <a:gd name="connsiteY634" fmla="*/ 546588 h 3743686"/>
                <a:gd name="connsiteX635" fmla="*/ 590856 w 3260840"/>
                <a:gd name="connsiteY635" fmla="*/ 497852 h 3743686"/>
                <a:gd name="connsiteX636" fmla="*/ 602853 w 3260840"/>
                <a:gd name="connsiteY636" fmla="*/ 503850 h 3743686"/>
                <a:gd name="connsiteX637" fmla="*/ 602853 w 3260840"/>
                <a:gd name="connsiteY637" fmla="*/ 512848 h 3743686"/>
                <a:gd name="connsiteX638" fmla="*/ 572860 w 3260840"/>
                <a:gd name="connsiteY638" fmla="*/ 512848 h 3743686"/>
                <a:gd name="connsiteX639" fmla="*/ 590856 w 3260840"/>
                <a:gd name="connsiteY639" fmla="*/ 497852 h 3743686"/>
                <a:gd name="connsiteX640" fmla="*/ 1328676 w 3260840"/>
                <a:gd name="connsiteY640" fmla="*/ 41988 h 3743686"/>
                <a:gd name="connsiteX641" fmla="*/ 1349671 w 3260840"/>
                <a:gd name="connsiteY641" fmla="*/ 32990 h 3743686"/>
                <a:gd name="connsiteX642" fmla="*/ 1328676 w 3260840"/>
                <a:gd name="connsiteY642" fmla="*/ 41988 h 3743686"/>
                <a:gd name="connsiteX643" fmla="*/ 512875 w 3260840"/>
                <a:gd name="connsiteY643" fmla="*/ 509849 h 3743686"/>
                <a:gd name="connsiteX644" fmla="*/ 530871 w 3260840"/>
                <a:gd name="connsiteY644" fmla="*/ 500851 h 3743686"/>
                <a:gd name="connsiteX645" fmla="*/ 527871 w 3260840"/>
                <a:gd name="connsiteY645" fmla="*/ 512848 h 3743686"/>
                <a:gd name="connsiteX646" fmla="*/ 542868 w 3260840"/>
                <a:gd name="connsiteY646" fmla="*/ 509849 h 3743686"/>
                <a:gd name="connsiteX647" fmla="*/ 542868 w 3260840"/>
                <a:gd name="connsiteY647" fmla="*/ 521845 h 3743686"/>
                <a:gd name="connsiteX648" fmla="*/ 563862 w 3260840"/>
                <a:gd name="connsiteY648" fmla="*/ 527843 h 3743686"/>
                <a:gd name="connsiteX649" fmla="*/ 557864 w 3260840"/>
                <a:gd name="connsiteY649" fmla="*/ 536841 h 3743686"/>
                <a:gd name="connsiteX650" fmla="*/ 578859 w 3260840"/>
                <a:gd name="connsiteY650" fmla="*/ 539840 h 3743686"/>
                <a:gd name="connsiteX651" fmla="*/ 581858 w 3260840"/>
                <a:gd name="connsiteY651" fmla="*/ 557834 h 3743686"/>
                <a:gd name="connsiteX652" fmla="*/ 566861 w 3260840"/>
                <a:gd name="connsiteY652" fmla="*/ 572830 h 3743686"/>
                <a:gd name="connsiteX653" fmla="*/ 522997 w 3260840"/>
                <a:gd name="connsiteY653" fmla="*/ 588950 h 3743686"/>
                <a:gd name="connsiteX654" fmla="*/ 513117 w 3260840"/>
                <a:gd name="connsiteY654" fmla="*/ 596367 h 3743686"/>
                <a:gd name="connsiteX655" fmla="*/ 501383 w 3260840"/>
                <a:gd name="connsiteY655" fmla="*/ 595439 h 3743686"/>
                <a:gd name="connsiteX656" fmla="*/ 509876 w 3260840"/>
                <a:gd name="connsiteY656" fmla="*/ 587825 h 3743686"/>
                <a:gd name="connsiteX657" fmla="*/ 494504 w 3260840"/>
                <a:gd name="connsiteY657" fmla="*/ 593074 h 3743686"/>
                <a:gd name="connsiteX658" fmla="*/ 492999 w 3260840"/>
                <a:gd name="connsiteY658" fmla="*/ 594776 h 3743686"/>
                <a:gd name="connsiteX659" fmla="*/ 463797 w 3260840"/>
                <a:gd name="connsiteY659" fmla="*/ 592467 h 3743686"/>
                <a:gd name="connsiteX660" fmla="*/ 463012 w 3260840"/>
                <a:gd name="connsiteY660" fmla="*/ 589325 h 3743686"/>
                <a:gd name="connsiteX661" fmla="*/ 458888 w 3260840"/>
                <a:gd name="connsiteY661" fmla="*/ 581827 h 3743686"/>
                <a:gd name="connsiteX662" fmla="*/ 470885 w 3260840"/>
                <a:gd name="connsiteY662" fmla="*/ 575829 h 3743686"/>
                <a:gd name="connsiteX663" fmla="*/ 473884 w 3260840"/>
                <a:gd name="connsiteY663" fmla="*/ 554835 h 3743686"/>
                <a:gd name="connsiteX664" fmla="*/ 485881 w 3260840"/>
                <a:gd name="connsiteY664" fmla="*/ 560834 h 3743686"/>
                <a:gd name="connsiteX665" fmla="*/ 500878 w 3260840"/>
                <a:gd name="connsiteY665" fmla="*/ 554835 h 3743686"/>
                <a:gd name="connsiteX666" fmla="*/ 512875 w 3260840"/>
                <a:gd name="connsiteY666" fmla="*/ 509849 h 3743686"/>
                <a:gd name="connsiteX667" fmla="*/ 696429 w 3260840"/>
                <a:gd name="connsiteY667" fmla="*/ 392627 h 3743686"/>
                <a:gd name="connsiteX668" fmla="*/ 716825 w 3260840"/>
                <a:gd name="connsiteY668" fmla="*/ 383886 h 3743686"/>
                <a:gd name="connsiteX669" fmla="*/ 709702 w 3260840"/>
                <a:gd name="connsiteY669" fmla="*/ 391759 h 3743686"/>
                <a:gd name="connsiteX670" fmla="*/ 696277 w 3260840"/>
                <a:gd name="connsiteY670" fmla="*/ 392847 h 3743686"/>
                <a:gd name="connsiteX671" fmla="*/ 626847 w 3260840"/>
                <a:gd name="connsiteY671" fmla="*/ 413877 h 3743686"/>
                <a:gd name="connsiteX672" fmla="*/ 623848 w 3260840"/>
                <a:gd name="connsiteY672" fmla="*/ 428873 h 3743686"/>
                <a:gd name="connsiteX673" fmla="*/ 632846 w 3260840"/>
                <a:gd name="connsiteY673" fmla="*/ 416876 h 3743686"/>
                <a:gd name="connsiteX674" fmla="*/ 626847 w 3260840"/>
                <a:gd name="connsiteY674" fmla="*/ 413877 h 3743686"/>
                <a:gd name="connsiteX675" fmla="*/ 866039 w 3260840"/>
                <a:gd name="connsiteY675" fmla="*/ 269170 h 3743686"/>
                <a:gd name="connsiteX676" fmla="*/ 860790 w 3260840"/>
                <a:gd name="connsiteY676" fmla="*/ 275918 h 3743686"/>
                <a:gd name="connsiteX677" fmla="*/ 875787 w 3260840"/>
                <a:gd name="connsiteY677" fmla="*/ 266921 h 3743686"/>
                <a:gd name="connsiteX678" fmla="*/ 866039 w 3260840"/>
                <a:gd name="connsiteY678" fmla="*/ 269170 h 3743686"/>
                <a:gd name="connsiteX679" fmla="*/ 598729 w 3260840"/>
                <a:gd name="connsiteY679" fmla="*/ 416127 h 3743686"/>
                <a:gd name="connsiteX680" fmla="*/ 608851 w 3260840"/>
                <a:gd name="connsiteY680" fmla="*/ 413877 h 3743686"/>
                <a:gd name="connsiteX681" fmla="*/ 590856 w 3260840"/>
                <a:gd name="connsiteY681" fmla="*/ 422875 h 3743686"/>
                <a:gd name="connsiteX682" fmla="*/ 598729 w 3260840"/>
                <a:gd name="connsiteY682" fmla="*/ 416127 h 3743686"/>
                <a:gd name="connsiteX683" fmla="*/ 839795 w 3260840"/>
                <a:gd name="connsiteY683" fmla="*/ 260923 h 3743686"/>
                <a:gd name="connsiteX684" fmla="*/ 887784 w 3260840"/>
                <a:gd name="connsiteY684" fmla="*/ 248926 h 3743686"/>
                <a:gd name="connsiteX685" fmla="*/ 896781 w 3260840"/>
                <a:gd name="connsiteY685" fmla="*/ 254924 h 3743686"/>
                <a:gd name="connsiteX686" fmla="*/ 1073738 w 3260840"/>
                <a:gd name="connsiteY686" fmla="*/ 176947 h 3743686"/>
                <a:gd name="connsiteX687" fmla="*/ 1151719 w 3260840"/>
                <a:gd name="connsiteY687" fmla="*/ 179947 h 3743686"/>
                <a:gd name="connsiteX688" fmla="*/ 1166716 w 3260840"/>
                <a:gd name="connsiteY688" fmla="*/ 170949 h 3743686"/>
                <a:gd name="connsiteX689" fmla="*/ 1154719 w 3260840"/>
                <a:gd name="connsiteY689" fmla="*/ 215936 h 3743686"/>
                <a:gd name="connsiteX690" fmla="*/ 1175714 w 3260840"/>
                <a:gd name="connsiteY690" fmla="*/ 215936 h 3743686"/>
                <a:gd name="connsiteX691" fmla="*/ 1178713 w 3260840"/>
                <a:gd name="connsiteY691" fmla="*/ 200940 h 3743686"/>
                <a:gd name="connsiteX692" fmla="*/ 1190710 w 3260840"/>
                <a:gd name="connsiteY692" fmla="*/ 215936 h 3743686"/>
                <a:gd name="connsiteX693" fmla="*/ 1217703 w 3260840"/>
                <a:gd name="connsiteY693" fmla="*/ 212937 h 3743686"/>
                <a:gd name="connsiteX694" fmla="*/ 1271690 w 3260840"/>
                <a:gd name="connsiteY694" fmla="*/ 215936 h 3743686"/>
                <a:gd name="connsiteX695" fmla="*/ 1232699 w 3260840"/>
                <a:gd name="connsiteY695" fmla="*/ 233931 h 3743686"/>
                <a:gd name="connsiteX696" fmla="*/ 1232700 w 3260840"/>
                <a:gd name="connsiteY696" fmla="*/ 224933 h 3743686"/>
                <a:gd name="connsiteX697" fmla="*/ 1214704 w 3260840"/>
                <a:gd name="connsiteY697" fmla="*/ 230931 h 3743686"/>
                <a:gd name="connsiteX698" fmla="*/ 1211705 w 3260840"/>
                <a:gd name="connsiteY698" fmla="*/ 221934 h 3743686"/>
                <a:gd name="connsiteX699" fmla="*/ 1196708 w 3260840"/>
                <a:gd name="connsiteY699" fmla="*/ 233931 h 3743686"/>
                <a:gd name="connsiteX700" fmla="*/ 1154719 w 3260840"/>
                <a:gd name="connsiteY700" fmla="*/ 257923 h 3743686"/>
                <a:gd name="connsiteX701" fmla="*/ 1232700 w 3260840"/>
                <a:gd name="connsiteY701" fmla="*/ 248926 h 3743686"/>
                <a:gd name="connsiteX702" fmla="*/ 1232700 w 3260840"/>
                <a:gd name="connsiteY702" fmla="*/ 257924 h 3743686"/>
                <a:gd name="connsiteX703" fmla="*/ 1298683 w 3260840"/>
                <a:gd name="connsiteY703" fmla="*/ 260923 h 3743686"/>
                <a:gd name="connsiteX704" fmla="*/ 1391661 w 3260840"/>
                <a:gd name="connsiteY704" fmla="*/ 230932 h 3743686"/>
                <a:gd name="connsiteX705" fmla="*/ 1322677 w 3260840"/>
                <a:gd name="connsiteY705" fmla="*/ 233931 h 3743686"/>
                <a:gd name="connsiteX706" fmla="*/ 1322677 w 3260840"/>
                <a:gd name="connsiteY706" fmla="*/ 218935 h 3743686"/>
                <a:gd name="connsiteX707" fmla="*/ 1436650 w 3260840"/>
                <a:gd name="connsiteY707" fmla="*/ 209938 h 3743686"/>
                <a:gd name="connsiteX708" fmla="*/ 1415655 w 3260840"/>
                <a:gd name="connsiteY708" fmla="*/ 203939 h 3743686"/>
                <a:gd name="connsiteX709" fmla="*/ 1478640 w 3260840"/>
                <a:gd name="connsiteY709" fmla="*/ 194942 h 3743686"/>
                <a:gd name="connsiteX710" fmla="*/ 1472641 w 3260840"/>
                <a:gd name="connsiteY710" fmla="*/ 176947 h 3743686"/>
                <a:gd name="connsiteX711" fmla="*/ 1448647 w 3260840"/>
                <a:gd name="connsiteY711" fmla="*/ 170949 h 3743686"/>
                <a:gd name="connsiteX712" fmla="*/ 1502634 w 3260840"/>
                <a:gd name="connsiteY712" fmla="*/ 170949 h 3743686"/>
                <a:gd name="connsiteX713" fmla="*/ 1442649 w 3260840"/>
                <a:gd name="connsiteY713" fmla="*/ 158953 h 3743686"/>
                <a:gd name="connsiteX714" fmla="*/ 1499635 w 3260840"/>
                <a:gd name="connsiteY714" fmla="*/ 149955 h 3743686"/>
                <a:gd name="connsiteX715" fmla="*/ 1496636 w 3260840"/>
                <a:gd name="connsiteY715" fmla="*/ 134960 h 3743686"/>
                <a:gd name="connsiteX716" fmla="*/ 1637601 w 3260840"/>
                <a:gd name="connsiteY716" fmla="*/ 125963 h 3743686"/>
                <a:gd name="connsiteX717" fmla="*/ 1658596 w 3260840"/>
                <a:gd name="connsiteY717" fmla="*/ 146956 h 3743686"/>
                <a:gd name="connsiteX718" fmla="*/ 1640600 w 3260840"/>
                <a:gd name="connsiteY718" fmla="*/ 167950 h 3743686"/>
                <a:gd name="connsiteX719" fmla="*/ 1655597 w 3260840"/>
                <a:gd name="connsiteY719" fmla="*/ 185945 h 3743686"/>
                <a:gd name="connsiteX720" fmla="*/ 1652597 w 3260840"/>
                <a:gd name="connsiteY720" fmla="*/ 137959 h 3743686"/>
                <a:gd name="connsiteX721" fmla="*/ 1850549 w 3260840"/>
                <a:gd name="connsiteY721" fmla="*/ 140958 h 3743686"/>
                <a:gd name="connsiteX722" fmla="*/ 2009510 w 3260840"/>
                <a:gd name="connsiteY722" fmla="*/ 206939 h 3743686"/>
                <a:gd name="connsiteX723" fmla="*/ 2057499 w 3260840"/>
                <a:gd name="connsiteY723" fmla="*/ 221934 h 3743686"/>
                <a:gd name="connsiteX724" fmla="*/ 2108486 w 3260840"/>
                <a:gd name="connsiteY724" fmla="*/ 278917 h 3743686"/>
                <a:gd name="connsiteX725" fmla="*/ 2102488 w 3260840"/>
                <a:gd name="connsiteY725" fmla="*/ 263922 h 3743686"/>
                <a:gd name="connsiteX726" fmla="*/ 2165472 w 3260840"/>
                <a:gd name="connsiteY726" fmla="*/ 284916 h 3743686"/>
                <a:gd name="connsiteX727" fmla="*/ 2174470 w 3260840"/>
                <a:gd name="connsiteY727" fmla="*/ 320905 h 3743686"/>
                <a:gd name="connsiteX728" fmla="*/ 2201464 w 3260840"/>
                <a:gd name="connsiteY728" fmla="*/ 326903 h 3743686"/>
                <a:gd name="connsiteX729" fmla="*/ 2204463 w 3260840"/>
                <a:gd name="connsiteY729" fmla="*/ 314907 h 3743686"/>
                <a:gd name="connsiteX730" fmla="*/ 2216460 w 3260840"/>
                <a:gd name="connsiteY730" fmla="*/ 317906 h 3743686"/>
                <a:gd name="connsiteX731" fmla="*/ 2201464 w 3260840"/>
                <a:gd name="connsiteY731" fmla="*/ 296912 h 3743686"/>
                <a:gd name="connsiteX732" fmla="*/ 2243453 w 3260840"/>
                <a:gd name="connsiteY732" fmla="*/ 317906 h 3743686"/>
                <a:gd name="connsiteX733" fmla="*/ 2231456 w 3260840"/>
                <a:gd name="connsiteY733" fmla="*/ 320905 h 3743686"/>
                <a:gd name="connsiteX734" fmla="*/ 2264449 w 3260840"/>
                <a:gd name="connsiteY734" fmla="*/ 338899 h 3743686"/>
                <a:gd name="connsiteX735" fmla="*/ 2279445 w 3260840"/>
                <a:gd name="connsiteY735" fmla="*/ 374889 h 3743686"/>
                <a:gd name="connsiteX736" fmla="*/ 2267448 w 3260840"/>
                <a:gd name="connsiteY736" fmla="*/ 380887 h 3743686"/>
                <a:gd name="connsiteX737" fmla="*/ 2285443 w 3260840"/>
                <a:gd name="connsiteY737" fmla="*/ 404880 h 3743686"/>
                <a:gd name="connsiteX738" fmla="*/ 2279445 w 3260840"/>
                <a:gd name="connsiteY738" fmla="*/ 416876 h 3743686"/>
                <a:gd name="connsiteX739" fmla="*/ 2300440 w 3260840"/>
                <a:gd name="connsiteY739" fmla="*/ 416876 h 3743686"/>
                <a:gd name="connsiteX740" fmla="*/ 2309438 w 3260840"/>
                <a:gd name="connsiteY740" fmla="*/ 419875 h 3743686"/>
                <a:gd name="connsiteX741" fmla="*/ 2303439 w 3260840"/>
                <a:gd name="connsiteY741" fmla="*/ 410878 h 3743686"/>
                <a:gd name="connsiteX742" fmla="*/ 2318435 w 3260840"/>
                <a:gd name="connsiteY742" fmla="*/ 416876 h 3743686"/>
                <a:gd name="connsiteX743" fmla="*/ 2333431 w 3260840"/>
                <a:gd name="connsiteY743" fmla="*/ 395883 h 3743686"/>
                <a:gd name="connsiteX744" fmla="*/ 2348428 w 3260840"/>
                <a:gd name="connsiteY744" fmla="*/ 398882 h 3743686"/>
                <a:gd name="connsiteX745" fmla="*/ 2348428 w 3260840"/>
                <a:gd name="connsiteY745" fmla="*/ 404880 h 3743686"/>
                <a:gd name="connsiteX746" fmla="*/ 2333431 w 3260840"/>
                <a:gd name="connsiteY746" fmla="*/ 410878 h 3743686"/>
                <a:gd name="connsiteX747" fmla="*/ 2348428 w 3260840"/>
                <a:gd name="connsiteY747" fmla="*/ 416876 h 3743686"/>
                <a:gd name="connsiteX748" fmla="*/ 2357426 w 3260840"/>
                <a:gd name="connsiteY748" fmla="*/ 404880 h 3743686"/>
                <a:gd name="connsiteX749" fmla="*/ 2375421 w 3260840"/>
                <a:gd name="connsiteY749" fmla="*/ 419875 h 3743686"/>
                <a:gd name="connsiteX750" fmla="*/ 2381420 w 3260840"/>
                <a:gd name="connsiteY750" fmla="*/ 410878 h 3743686"/>
                <a:gd name="connsiteX751" fmla="*/ 2387418 w 3260840"/>
                <a:gd name="connsiteY751" fmla="*/ 425874 h 3743686"/>
                <a:gd name="connsiteX752" fmla="*/ 2384420 w 3260840"/>
                <a:gd name="connsiteY752" fmla="*/ 434871 h 3743686"/>
                <a:gd name="connsiteX753" fmla="*/ 2420410 w 3260840"/>
                <a:gd name="connsiteY753" fmla="*/ 455865 h 3743686"/>
                <a:gd name="connsiteX754" fmla="*/ 2417411 w 3260840"/>
                <a:gd name="connsiteY754" fmla="*/ 476858 h 3743686"/>
                <a:gd name="connsiteX755" fmla="*/ 2396416 w 3260840"/>
                <a:gd name="connsiteY755" fmla="*/ 473859 h 3743686"/>
                <a:gd name="connsiteX756" fmla="*/ 2390418 w 3260840"/>
                <a:gd name="connsiteY756" fmla="*/ 485856 h 3743686"/>
                <a:gd name="connsiteX757" fmla="*/ 2435407 w 3260840"/>
                <a:gd name="connsiteY757" fmla="*/ 512848 h 3743686"/>
                <a:gd name="connsiteX758" fmla="*/ 2441405 w 3260840"/>
                <a:gd name="connsiteY758" fmla="*/ 503850 h 3743686"/>
                <a:gd name="connsiteX759" fmla="*/ 2417411 w 3260840"/>
                <a:gd name="connsiteY759" fmla="*/ 476858 h 3743686"/>
                <a:gd name="connsiteX760" fmla="*/ 2435406 w 3260840"/>
                <a:gd name="connsiteY760" fmla="*/ 476859 h 3743686"/>
                <a:gd name="connsiteX761" fmla="*/ 2462400 w 3260840"/>
                <a:gd name="connsiteY761" fmla="*/ 488855 h 3743686"/>
                <a:gd name="connsiteX762" fmla="*/ 2501391 w 3260840"/>
                <a:gd name="connsiteY762" fmla="*/ 524844 h 3743686"/>
                <a:gd name="connsiteX763" fmla="*/ 2513388 w 3260840"/>
                <a:gd name="connsiteY763" fmla="*/ 542839 h 3743686"/>
                <a:gd name="connsiteX764" fmla="*/ 2450403 w 3260840"/>
                <a:gd name="connsiteY764" fmla="*/ 512848 h 3743686"/>
                <a:gd name="connsiteX765" fmla="*/ 2450403 w 3260840"/>
                <a:gd name="connsiteY765" fmla="*/ 533841 h 3743686"/>
                <a:gd name="connsiteX766" fmla="*/ 2528384 w 3260840"/>
                <a:gd name="connsiteY766" fmla="*/ 575829 h 3743686"/>
                <a:gd name="connsiteX767" fmla="*/ 2555378 w 3260840"/>
                <a:gd name="connsiteY767" fmla="*/ 605820 h 3743686"/>
                <a:gd name="connsiteX768" fmla="*/ 2540382 w 3260840"/>
                <a:gd name="connsiteY768" fmla="*/ 584826 h 3743686"/>
                <a:gd name="connsiteX769" fmla="*/ 2516387 w 3260840"/>
                <a:gd name="connsiteY769" fmla="*/ 542839 h 3743686"/>
                <a:gd name="connsiteX770" fmla="*/ 2594368 w 3260840"/>
                <a:gd name="connsiteY770" fmla="*/ 596823 h 3743686"/>
                <a:gd name="connsiteX771" fmla="*/ 2585370 w 3260840"/>
                <a:gd name="connsiteY771" fmla="*/ 599822 h 3743686"/>
                <a:gd name="connsiteX772" fmla="*/ 2582371 w 3260840"/>
                <a:gd name="connsiteY772" fmla="*/ 617817 h 3743686"/>
                <a:gd name="connsiteX773" fmla="*/ 2600367 w 3260840"/>
                <a:gd name="connsiteY773" fmla="*/ 632812 h 3743686"/>
                <a:gd name="connsiteX774" fmla="*/ 2603366 w 3260840"/>
                <a:gd name="connsiteY774" fmla="*/ 650807 h 3743686"/>
                <a:gd name="connsiteX775" fmla="*/ 2645356 w 3260840"/>
                <a:gd name="connsiteY775" fmla="*/ 680798 h 3743686"/>
                <a:gd name="connsiteX776" fmla="*/ 2669349 w 3260840"/>
                <a:gd name="connsiteY776" fmla="*/ 704791 h 3743686"/>
                <a:gd name="connsiteX777" fmla="*/ 2696343 w 3260840"/>
                <a:gd name="connsiteY777" fmla="*/ 722786 h 3743686"/>
                <a:gd name="connsiteX778" fmla="*/ 2666350 w 3260840"/>
                <a:gd name="connsiteY778" fmla="*/ 680798 h 3743686"/>
                <a:gd name="connsiteX779" fmla="*/ 2687346 w 3260840"/>
                <a:gd name="connsiteY779" fmla="*/ 698793 h 3743686"/>
                <a:gd name="connsiteX780" fmla="*/ 2711340 w 3260840"/>
                <a:gd name="connsiteY780" fmla="*/ 704791 h 3743686"/>
                <a:gd name="connsiteX781" fmla="*/ 2711340 w 3260840"/>
                <a:gd name="connsiteY781" fmla="*/ 695793 h 3743686"/>
                <a:gd name="connsiteX782" fmla="*/ 2732335 w 3260840"/>
                <a:gd name="connsiteY782" fmla="*/ 695793 h 3743686"/>
                <a:gd name="connsiteX783" fmla="*/ 2741332 w 3260840"/>
                <a:gd name="connsiteY783" fmla="*/ 713788 h 3743686"/>
                <a:gd name="connsiteX784" fmla="*/ 2747330 w 3260840"/>
                <a:gd name="connsiteY784" fmla="*/ 707790 h 3743686"/>
                <a:gd name="connsiteX785" fmla="*/ 2759328 w 3260840"/>
                <a:gd name="connsiteY785" fmla="*/ 725785 h 3743686"/>
                <a:gd name="connsiteX786" fmla="*/ 2747330 w 3260840"/>
                <a:gd name="connsiteY786" fmla="*/ 722786 h 3743686"/>
                <a:gd name="connsiteX787" fmla="*/ 2822313 w 3260840"/>
                <a:gd name="connsiteY787" fmla="*/ 809760 h 3743686"/>
                <a:gd name="connsiteX788" fmla="*/ 2822313 w 3260840"/>
                <a:gd name="connsiteY788" fmla="*/ 755776 h 3743686"/>
                <a:gd name="connsiteX789" fmla="*/ 2795319 w 3260840"/>
                <a:gd name="connsiteY789" fmla="*/ 728784 h 3743686"/>
                <a:gd name="connsiteX790" fmla="*/ 2906292 w 3260840"/>
                <a:gd name="connsiteY790" fmla="*/ 842750 h 3743686"/>
                <a:gd name="connsiteX791" fmla="*/ 2906292 w 3260840"/>
                <a:gd name="connsiteY791" fmla="*/ 857745 h 3743686"/>
                <a:gd name="connsiteX792" fmla="*/ 2921289 w 3260840"/>
                <a:gd name="connsiteY792" fmla="*/ 857745 h 3743686"/>
                <a:gd name="connsiteX793" fmla="*/ 2945283 w 3260840"/>
                <a:gd name="connsiteY793" fmla="*/ 905731 h 3743686"/>
                <a:gd name="connsiteX794" fmla="*/ 2954281 w 3260840"/>
                <a:gd name="connsiteY794" fmla="*/ 902732 h 3743686"/>
                <a:gd name="connsiteX795" fmla="*/ 2864303 w 3260840"/>
                <a:gd name="connsiteY795" fmla="*/ 788766 h 3743686"/>
                <a:gd name="connsiteX796" fmla="*/ 2777324 w 3260840"/>
                <a:gd name="connsiteY796" fmla="*/ 683797 h 3743686"/>
                <a:gd name="connsiteX797" fmla="*/ 2804317 w 3260840"/>
                <a:gd name="connsiteY797" fmla="*/ 701792 h 3743686"/>
                <a:gd name="connsiteX798" fmla="*/ 2945282 w 3260840"/>
                <a:gd name="connsiteY798" fmla="*/ 866743 h 3743686"/>
                <a:gd name="connsiteX799" fmla="*/ 2981274 w 3260840"/>
                <a:gd name="connsiteY799" fmla="*/ 899733 h 3743686"/>
                <a:gd name="connsiteX800" fmla="*/ 2987273 w 3260840"/>
                <a:gd name="connsiteY800" fmla="*/ 917727 h 3743686"/>
                <a:gd name="connsiteX801" fmla="*/ 3107243 w 3260840"/>
                <a:gd name="connsiteY801" fmla="*/ 1163655 h 3743686"/>
                <a:gd name="connsiteX802" fmla="*/ 3095246 w 3260840"/>
                <a:gd name="connsiteY802" fmla="*/ 1160656 h 3743686"/>
                <a:gd name="connsiteX803" fmla="*/ 3101245 w 3260840"/>
                <a:gd name="connsiteY803" fmla="*/ 1187647 h 3743686"/>
                <a:gd name="connsiteX804" fmla="*/ 3086248 w 3260840"/>
                <a:gd name="connsiteY804" fmla="*/ 1160656 h 3743686"/>
                <a:gd name="connsiteX805" fmla="*/ 3089247 w 3260840"/>
                <a:gd name="connsiteY805" fmla="*/ 1202643 h 3743686"/>
                <a:gd name="connsiteX806" fmla="*/ 3080250 w 3260840"/>
                <a:gd name="connsiteY806" fmla="*/ 1196645 h 3743686"/>
                <a:gd name="connsiteX807" fmla="*/ 3116241 w 3260840"/>
                <a:gd name="connsiteY807" fmla="*/ 1319608 h 3743686"/>
                <a:gd name="connsiteX808" fmla="*/ 3122240 w 3260840"/>
                <a:gd name="connsiteY808" fmla="*/ 1319608 h 3743686"/>
                <a:gd name="connsiteX809" fmla="*/ 3110243 w 3260840"/>
                <a:gd name="connsiteY809" fmla="*/ 1211641 h 3743686"/>
                <a:gd name="connsiteX810" fmla="*/ 3155232 w 3260840"/>
                <a:gd name="connsiteY810" fmla="*/ 1355597 h 3743686"/>
                <a:gd name="connsiteX811" fmla="*/ 3161230 w 3260840"/>
                <a:gd name="connsiteY811" fmla="*/ 1361596 h 3743686"/>
                <a:gd name="connsiteX812" fmla="*/ 3162589 w 3260840"/>
                <a:gd name="connsiteY812" fmla="*/ 1335072 h 3743686"/>
                <a:gd name="connsiteX813" fmla="*/ 3157159 w 3260840"/>
                <a:gd name="connsiteY813" fmla="*/ 1312455 h 3743686"/>
                <a:gd name="connsiteX814" fmla="*/ 3176601 w 3260840"/>
                <a:gd name="connsiteY814" fmla="*/ 1376591 h 3743686"/>
                <a:gd name="connsiteX815" fmla="*/ 3206219 w 3260840"/>
                <a:gd name="connsiteY815" fmla="*/ 1505553 h 3743686"/>
                <a:gd name="connsiteX816" fmla="*/ 3203220 w 3260840"/>
                <a:gd name="connsiteY816" fmla="*/ 1463565 h 3743686"/>
                <a:gd name="connsiteX817" fmla="*/ 3227214 w 3260840"/>
                <a:gd name="connsiteY817" fmla="*/ 1511551 h 3743686"/>
                <a:gd name="connsiteX818" fmla="*/ 3230213 w 3260840"/>
                <a:gd name="connsiteY818" fmla="*/ 1499555 h 3743686"/>
                <a:gd name="connsiteX819" fmla="*/ 3257207 w 3260840"/>
                <a:gd name="connsiteY819" fmla="*/ 1631516 h 3743686"/>
                <a:gd name="connsiteX820" fmla="*/ 3254208 w 3260840"/>
                <a:gd name="connsiteY820" fmla="*/ 1640513 h 3743686"/>
                <a:gd name="connsiteX821" fmla="*/ 3245210 w 3260840"/>
                <a:gd name="connsiteY821" fmla="*/ 1832456 h 3743686"/>
                <a:gd name="connsiteX822" fmla="*/ 3221215 w 3260840"/>
                <a:gd name="connsiteY822" fmla="*/ 1949421 h 3743686"/>
                <a:gd name="connsiteX823" fmla="*/ 3218216 w 3260840"/>
                <a:gd name="connsiteY823" fmla="*/ 2051391 h 3743686"/>
                <a:gd name="connsiteX824" fmla="*/ 3110243 w 3260840"/>
                <a:gd name="connsiteY824" fmla="*/ 2378294 h 3743686"/>
                <a:gd name="connsiteX825" fmla="*/ 3077251 w 3260840"/>
                <a:gd name="connsiteY825" fmla="*/ 2474266 h 3743686"/>
                <a:gd name="connsiteX826" fmla="*/ 3059255 w 3260840"/>
                <a:gd name="connsiteY826" fmla="*/ 2519252 h 3743686"/>
                <a:gd name="connsiteX827" fmla="*/ 3038260 w 3260840"/>
                <a:gd name="connsiteY827" fmla="*/ 2510255 h 3743686"/>
                <a:gd name="connsiteX828" fmla="*/ 3011267 w 3260840"/>
                <a:gd name="connsiteY828" fmla="*/ 2570237 h 3743686"/>
                <a:gd name="connsiteX829" fmla="*/ 3014266 w 3260840"/>
                <a:gd name="connsiteY829" fmla="*/ 2588232 h 3743686"/>
                <a:gd name="connsiteX830" fmla="*/ 2993271 w 3260840"/>
                <a:gd name="connsiteY830" fmla="*/ 2639217 h 3743686"/>
                <a:gd name="connsiteX831" fmla="*/ 2960279 w 3260840"/>
                <a:gd name="connsiteY831" fmla="*/ 2669207 h 3743686"/>
                <a:gd name="connsiteX832" fmla="*/ 2918289 w 3260840"/>
                <a:gd name="connsiteY832" fmla="*/ 2747184 h 3743686"/>
                <a:gd name="connsiteX833" fmla="*/ 2906292 w 3260840"/>
                <a:gd name="connsiteY833" fmla="*/ 2744185 h 3743686"/>
                <a:gd name="connsiteX834" fmla="*/ 2912291 w 3260840"/>
                <a:gd name="connsiteY834" fmla="*/ 2756182 h 3743686"/>
                <a:gd name="connsiteX835" fmla="*/ 2858304 w 3260840"/>
                <a:gd name="connsiteY835" fmla="*/ 2846155 h 3743686"/>
                <a:gd name="connsiteX836" fmla="*/ 2852305 w 3260840"/>
                <a:gd name="connsiteY836" fmla="*/ 2882144 h 3743686"/>
                <a:gd name="connsiteX837" fmla="*/ 2852305 w 3260840"/>
                <a:gd name="connsiteY837" fmla="*/ 2864150 h 3743686"/>
                <a:gd name="connsiteX838" fmla="*/ 2834310 w 3260840"/>
                <a:gd name="connsiteY838" fmla="*/ 2873147 h 3743686"/>
                <a:gd name="connsiteX839" fmla="*/ 2828311 w 3260840"/>
                <a:gd name="connsiteY839" fmla="*/ 2945126 h 3743686"/>
                <a:gd name="connsiteX840" fmla="*/ 2816314 w 3260840"/>
                <a:gd name="connsiteY840" fmla="*/ 2969119 h 3743686"/>
                <a:gd name="connsiteX841" fmla="*/ 2812190 w 3260840"/>
                <a:gd name="connsiteY841" fmla="*/ 2972493 h 3743686"/>
                <a:gd name="connsiteX842" fmla="*/ 2801318 w 3260840"/>
                <a:gd name="connsiteY842" fmla="*/ 2969119 h 3743686"/>
                <a:gd name="connsiteX843" fmla="*/ 2801318 w 3260840"/>
                <a:gd name="connsiteY843" fmla="*/ 2969118 h 3743686"/>
                <a:gd name="connsiteX844" fmla="*/ 2803192 w 3260840"/>
                <a:gd name="connsiteY844" fmla="*/ 2960684 h 3743686"/>
                <a:gd name="connsiteX845" fmla="*/ 2813315 w 3260840"/>
                <a:gd name="connsiteY845" fmla="*/ 2942127 h 3743686"/>
                <a:gd name="connsiteX846" fmla="*/ 2807316 w 3260840"/>
                <a:gd name="connsiteY846" fmla="*/ 2936129 h 3743686"/>
                <a:gd name="connsiteX847" fmla="*/ 2801318 w 3260840"/>
                <a:gd name="connsiteY847" fmla="*/ 2945126 h 3743686"/>
                <a:gd name="connsiteX848" fmla="*/ 2804317 w 3260840"/>
                <a:gd name="connsiteY848" fmla="*/ 2915134 h 3743686"/>
                <a:gd name="connsiteX849" fmla="*/ 2813315 w 3260840"/>
                <a:gd name="connsiteY849" fmla="*/ 2924132 h 3743686"/>
                <a:gd name="connsiteX850" fmla="*/ 2804317 w 3260840"/>
                <a:gd name="connsiteY850" fmla="*/ 2915134 h 3743686"/>
                <a:gd name="connsiteX851" fmla="*/ 2792320 w 3260840"/>
                <a:gd name="connsiteY851" fmla="*/ 2948125 h 3743686"/>
                <a:gd name="connsiteX852" fmla="*/ 2780323 w 3260840"/>
                <a:gd name="connsiteY852" fmla="*/ 2954123 h 3743686"/>
                <a:gd name="connsiteX853" fmla="*/ 2780323 w 3260840"/>
                <a:gd name="connsiteY853" fmla="*/ 2966119 h 3743686"/>
                <a:gd name="connsiteX854" fmla="*/ 2765327 w 3260840"/>
                <a:gd name="connsiteY854" fmla="*/ 2966119 h 3743686"/>
                <a:gd name="connsiteX855" fmla="*/ 2780323 w 3260840"/>
                <a:gd name="connsiteY855" fmla="*/ 2915135 h 3743686"/>
                <a:gd name="connsiteX856" fmla="*/ 2723337 w 3260840"/>
                <a:gd name="connsiteY856" fmla="*/ 2999110 h 3743686"/>
                <a:gd name="connsiteX857" fmla="*/ 2675349 w 3260840"/>
                <a:gd name="connsiteY857" fmla="*/ 3026102 h 3743686"/>
                <a:gd name="connsiteX858" fmla="*/ 2678286 w 3260840"/>
                <a:gd name="connsiteY858" fmla="*/ 3040789 h 3743686"/>
                <a:gd name="connsiteX859" fmla="*/ 2669350 w 3260840"/>
                <a:gd name="connsiteY859" fmla="*/ 3041097 h 3743686"/>
                <a:gd name="connsiteX860" fmla="*/ 2672349 w 3260840"/>
                <a:gd name="connsiteY860" fmla="*/ 3059092 h 3743686"/>
                <a:gd name="connsiteX861" fmla="*/ 2633358 w 3260840"/>
                <a:gd name="connsiteY861" fmla="*/ 3080086 h 3743686"/>
                <a:gd name="connsiteX862" fmla="*/ 2633359 w 3260840"/>
                <a:gd name="connsiteY862" fmla="*/ 3071088 h 3743686"/>
                <a:gd name="connsiteX863" fmla="*/ 2603366 w 3260840"/>
                <a:gd name="connsiteY863" fmla="*/ 3071088 h 3743686"/>
                <a:gd name="connsiteX864" fmla="*/ 2606365 w 3260840"/>
                <a:gd name="connsiteY864" fmla="*/ 3047096 h 3743686"/>
                <a:gd name="connsiteX865" fmla="*/ 2534383 w 3260840"/>
                <a:gd name="connsiteY865" fmla="*/ 3110077 h 3743686"/>
                <a:gd name="connsiteX866" fmla="*/ 2540381 w 3260840"/>
                <a:gd name="connsiteY866" fmla="*/ 3122073 h 3743686"/>
                <a:gd name="connsiteX867" fmla="*/ 2579372 w 3260840"/>
                <a:gd name="connsiteY867" fmla="*/ 3092082 h 3743686"/>
                <a:gd name="connsiteX868" fmla="*/ 2582371 w 3260840"/>
                <a:gd name="connsiteY868" fmla="*/ 3101079 h 3743686"/>
                <a:gd name="connsiteX869" fmla="*/ 2546380 w 3260840"/>
                <a:gd name="connsiteY869" fmla="*/ 3119074 h 3743686"/>
                <a:gd name="connsiteX870" fmla="*/ 2549379 w 3260840"/>
                <a:gd name="connsiteY870" fmla="*/ 3128071 h 3743686"/>
                <a:gd name="connsiteX871" fmla="*/ 2480396 w 3260840"/>
                <a:gd name="connsiteY871" fmla="*/ 3185054 h 3743686"/>
                <a:gd name="connsiteX872" fmla="*/ 2462400 w 3260840"/>
                <a:gd name="connsiteY872" fmla="*/ 3176057 h 3743686"/>
                <a:gd name="connsiteX873" fmla="*/ 2450403 w 3260840"/>
                <a:gd name="connsiteY873" fmla="*/ 3185055 h 3743686"/>
                <a:gd name="connsiteX874" fmla="*/ 2438406 w 3260840"/>
                <a:gd name="connsiteY874" fmla="*/ 3164061 h 3743686"/>
                <a:gd name="connsiteX875" fmla="*/ 2357426 w 3260840"/>
                <a:gd name="connsiteY875" fmla="*/ 3242037 h 3743686"/>
                <a:gd name="connsiteX876" fmla="*/ 2381420 w 3260840"/>
                <a:gd name="connsiteY876" fmla="*/ 3242037 h 3743686"/>
                <a:gd name="connsiteX877" fmla="*/ 2282444 w 3260840"/>
                <a:gd name="connsiteY877" fmla="*/ 3269029 h 3743686"/>
                <a:gd name="connsiteX878" fmla="*/ 2318435 w 3260840"/>
                <a:gd name="connsiteY878" fmla="*/ 3239038 h 3743686"/>
                <a:gd name="connsiteX879" fmla="*/ 2309437 w 3260840"/>
                <a:gd name="connsiteY879" fmla="*/ 3236039 h 3743686"/>
                <a:gd name="connsiteX880" fmla="*/ 2318435 w 3260840"/>
                <a:gd name="connsiteY880" fmla="*/ 3218045 h 3743686"/>
                <a:gd name="connsiteX881" fmla="*/ 2339430 w 3260840"/>
                <a:gd name="connsiteY881" fmla="*/ 3224043 h 3743686"/>
                <a:gd name="connsiteX882" fmla="*/ 2348428 w 3260840"/>
                <a:gd name="connsiteY882" fmla="*/ 3212046 h 3743686"/>
                <a:gd name="connsiteX883" fmla="*/ 2345429 w 3260840"/>
                <a:gd name="connsiteY883" fmla="*/ 3212046 h 3743686"/>
                <a:gd name="connsiteX884" fmla="*/ 2393417 w 3260840"/>
                <a:gd name="connsiteY884" fmla="*/ 3179056 h 3743686"/>
                <a:gd name="connsiteX885" fmla="*/ 2495392 w 3260840"/>
                <a:gd name="connsiteY885" fmla="*/ 3092082 h 3743686"/>
                <a:gd name="connsiteX886" fmla="*/ 2345429 w 3260840"/>
                <a:gd name="connsiteY886" fmla="*/ 3179056 h 3743686"/>
                <a:gd name="connsiteX887" fmla="*/ 2126482 w 3260840"/>
                <a:gd name="connsiteY887" fmla="*/ 3236040 h 3743686"/>
                <a:gd name="connsiteX888" fmla="*/ 2069496 w 3260840"/>
                <a:gd name="connsiteY888" fmla="*/ 3266031 h 3743686"/>
                <a:gd name="connsiteX889" fmla="*/ 2069496 w 3260840"/>
                <a:gd name="connsiteY889" fmla="*/ 3242038 h 3743686"/>
                <a:gd name="connsiteX890" fmla="*/ 2081493 w 3260840"/>
                <a:gd name="connsiteY890" fmla="*/ 3227042 h 3743686"/>
                <a:gd name="connsiteX891" fmla="*/ 2108486 w 3260840"/>
                <a:gd name="connsiteY891" fmla="*/ 3221044 h 3743686"/>
                <a:gd name="connsiteX892" fmla="*/ 2117484 w 3260840"/>
                <a:gd name="connsiteY892" fmla="*/ 3230041 h 3743686"/>
                <a:gd name="connsiteX893" fmla="*/ 2180469 w 3260840"/>
                <a:gd name="connsiteY893" fmla="*/ 3203049 h 3743686"/>
                <a:gd name="connsiteX894" fmla="*/ 2291442 w 3260840"/>
                <a:gd name="connsiteY894" fmla="*/ 3164061 h 3743686"/>
                <a:gd name="connsiteX895" fmla="*/ 2294441 w 3260840"/>
                <a:gd name="connsiteY895" fmla="*/ 3137069 h 3743686"/>
                <a:gd name="connsiteX896" fmla="*/ 2252451 w 3260840"/>
                <a:gd name="connsiteY896" fmla="*/ 3149065 h 3743686"/>
                <a:gd name="connsiteX897" fmla="*/ 2264448 w 3260840"/>
                <a:gd name="connsiteY897" fmla="*/ 3152064 h 3743686"/>
                <a:gd name="connsiteX898" fmla="*/ 2210462 w 3260840"/>
                <a:gd name="connsiteY898" fmla="*/ 3170059 h 3743686"/>
                <a:gd name="connsiteX899" fmla="*/ 2177469 w 3260840"/>
                <a:gd name="connsiteY899" fmla="*/ 3188054 h 3743686"/>
                <a:gd name="connsiteX900" fmla="*/ 2192466 w 3260840"/>
                <a:gd name="connsiteY900" fmla="*/ 3173058 h 3743686"/>
                <a:gd name="connsiteX901" fmla="*/ 2018508 w 3260840"/>
                <a:gd name="connsiteY901" fmla="*/ 3212047 h 3743686"/>
                <a:gd name="connsiteX902" fmla="*/ 2045502 w 3260840"/>
                <a:gd name="connsiteY902" fmla="*/ 3191052 h 3743686"/>
                <a:gd name="connsiteX903" fmla="*/ 2018508 w 3260840"/>
                <a:gd name="connsiteY903" fmla="*/ 3191053 h 3743686"/>
                <a:gd name="connsiteX904" fmla="*/ 2045502 w 3260840"/>
                <a:gd name="connsiteY904" fmla="*/ 3179056 h 3743686"/>
                <a:gd name="connsiteX905" fmla="*/ 2054499 w 3260840"/>
                <a:gd name="connsiteY905" fmla="*/ 3191053 h 3743686"/>
                <a:gd name="connsiteX906" fmla="*/ 2087492 w 3260840"/>
                <a:gd name="connsiteY906" fmla="*/ 3176057 h 3743686"/>
                <a:gd name="connsiteX907" fmla="*/ 2093490 w 3260840"/>
                <a:gd name="connsiteY907" fmla="*/ 3185054 h 3743686"/>
                <a:gd name="connsiteX908" fmla="*/ 2132481 w 3260840"/>
                <a:gd name="connsiteY908" fmla="*/ 3155064 h 3743686"/>
                <a:gd name="connsiteX909" fmla="*/ 2132480 w 3260840"/>
                <a:gd name="connsiteY909" fmla="*/ 3143067 h 3743686"/>
                <a:gd name="connsiteX910" fmla="*/ 2174470 w 3260840"/>
                <a:gd name="connsiteY910" fmla="*/ 3146066 h 3743686"/>
                <a:gd name="connsiteX911" fmla="*/ 2237455 w 3260840"/>
                <a:gd name="connsiteY911" fmla="*/ 3089083 h 3743686"/>
                <a:gd name="connsiteX912" fmla="*/ 2213461 w 3260840"/>
                <a:gd name="connsiteY912" fmla="*/ 3086083 h 3743686"/>
                <a:gd name="connsiteX913" fmla="*/ 2213461 w 3260840"/>
                <a:gd name="connsiteY913" fmla="*/ 3041097 h 3743686"/>
                <a:gd name="connsiteX914" fmla="*/ 2042503 w 3260840"/>
                <a:gd name="connsiteY914" fmla="*/ 3095081 h 3743686"/>
                <a:gd name="connsiteX915" fmla="*/ 2030505 w 3260840"/>
                <a:gd name="connsiteY915" fmla="*/ 3110077 h 3743686"/>
                <a:gd name="connsiteX916" fmla="*/ 2006511 w 3260840"/>
                <a:gd name="connsiteY916" fmla="*/ 3104079 h 3743686"/>
                <a:gd name="connsiteX917" fmla="*/ 1928530 w 3260840"/>
                <a:gd name="connsiteY917" fmla="*/ 3125072 h 3743686"/>
                <a:gd name="connsiteX918" fmla="*/ 1907535 w 3260840"/>
                <a:gd name="connsiteY918" fmla="*/ 3107078 h 3743686"/>
                <a:gd name="connsiteX919" fmla="*/ 2000513 w 3260840"/>
                <a:gd name="connsiteY919" fmla="*/ 3053094 h 3743686"/>
                <a:gd name="connsiteX920" fmla="*/ 1991515 w 3260840"/>
                <a:gd name="connsiteY920" fmla="*/ 3050094 h 3743686"/>
                <a:gd name="connsiteX921" fmla="*/ 2003512 w 3260840"/>
                <a:gd name="connsiteY921" fmla="*/ 3044096 h 3743686"/>
                <a:gd name="connsiteX922" fmla="*/ 2000513 w 3260840"/>
                <a:gd name="connsiteY922" fmla="*/ 3041097 h 3743686"/>
                <a:gd name="connsiteX923" fmla="*/ 2096489 w 3260840"/>
                <a:gd name="connsiteY923" fmla="*/ 2999110 h 3743686"/>
                <a:gd name="connsiteX924" fmla="*/ 2075495 w 3260840"/>
                <a:gd name="connsiteY924" fmla="*/ 3014105 h 3743686"/>
                <a:gd name="connsiteX925" fmla="*/ 2084492 w 3260840"/>
                <a:gd name="connsiteY925" fmla="*/ 3038098 h 3743686"/>
                <a:gd name="connsiteX926" fmla="*/ 2135480 w 3260840"/>
                <a:gd name="connsiteY926" fmla="*/ 2993112 h 3743686"/>
                <a:gd name="connsiteX927" fmla="*/ 2174470 w 3260840"/>
                <a:gd name="connsiteY927" fmla="*/ 2981115 h 3743686"/>
                <a:gd name="connsiteX928" fmla="*/ 2168472 w 3260840"/>
                <a:gd name="connsiteY928" fmla="*/ 2978116 h 3743686"/>
                <a:gd name="connsiteX929" fmla="*/ 2216460 w 3260840"/>
                <a:gd name="connsiteY929" fmla="*/ 2936129 h 3743686"/>
                <a:gd name="connsiteX930" fmla="*/ 2195465 w 3260840"/>
                <a:gd name="connsiteY930" fmla="*/ 2957122 h 3743686"/>
                <a:gd name="connsiteX931" fmla="*/ 2192466 w 3260840"/>
                <a:gd name="connsiteY931" fmla="*/ 2975117 h 3743686"/>
                <a:gd name="connsiteX932" fmla="*/ 2231456 w 3260840"/>
                <a:gd name="connsiteY932" fmla="*/ 2954123 h 3743686"/>
                <a:gd name="connsiteX933" fmla="*/ 2240454 w 3260840"/>
                <a:gd name="connsiteY933" fmla="*/ 2966119 h 3743686"/>
                <a:gd name="connsiteX934" fmla="*/ 2315436 w 3260840"/>
                <a:gd name="connsiteY934" fmla="*/ 2900139 h 3743686"/>
                <a:gd name="connsiteX935" fmla="*/ 2315436 w 3260840"/>
                <a:gd name="connsiteY935" fmla="*/ 2894141 h 3743686"/>
                <a:gd name="connsiteX936" fmla="*/ 2474397 w 3260840"/>
                <a:gd name="connsiteY936" fmla="*/ 2783174 h 3743686"/>
                <a:gd name="connsiteX937" fmla="*/ 2474397 w 3260840"/>
                <a:gd name="connsiteY937" fmla="*/ 2765179 h 3743686"/>
                <a:gd name="connsiteX938" fmla="*/ 2423410 w 3260840"/>
                <a:gd name="connsiteY938" fmla="*/ 2765179 h 3743686"/>
                <a:gd name="connsiteX939" fmla="*/ 2414412 w 3260840"/>
                <a:gd name="connsiteY939" fmla="*/ 2783174 h 3743686"/>
                <a:gd name="connsiteX940" fmla="*/ 2396416 w 3260840"/>
                <a:gd name="connsiteY940" fmla="*/ 2786173 h 3743686"/>
                <a:gd name="connsiteX941" fmla="*/ 2363424 w 3260840"/>
                <a:gd name="connsiteY941" fmla="*/ 2789172 h 3743686"/>
                <a:gd name="connsiteX942" fmla="*/ 2369423 w 3260840"/>
                <a:gd name="connsiteY942" fmla="*/ 2810166 h 3743686"/>
                <a:gd name="connsiteX943" fmla="*/ 2330432 w 3260840"/>
                <a:gd name="connsiteY943" fmla="*/ 2837158 h 3743686"/>
                <a:gd name="connsiteX944" fmla="*/ 2330432 w 3260840"/>
                <a:gd name="connsiteY944" fmla="*/ 2852153 h 3743686"/>
                <a:gd name="connsiteX945" fmla="*/ 2243454 w 3260840"/>
                <a:gd name="connsiteY945" fmla="*/ 2903138 h 3743686"/>
                <a:gd name="connsiteX946" fmla="*/ 2219459 w 3260840"/>
                <a:gd name="connsiteY946" fmla="*/ 2918134 h 3743686"/>
                <a:gd name="connsiteX947" fmla="*/ 2150476 w 3260840"/>
                <a:gd name="connsiteY947" fmla="*/ 2939128 h 3743686"/>
                <a:gd name="connsiteX948" fmla="*/ 2081493 w 3260840"/>
                <a:gd name="connsiteY948" fmla="*/ 2984114 h 3743686"/>
                <a:gd name="connsiteX949" fmla="*/ 2081493 w 3260840"/>
                <a:gd name="connsiteY949" fmla="*/ 2975117 h 3743686"/>
                <a:gd name="connsiteX950" fmla="*/ 2012510 w 3260840"/>
                <a:gd name="connsiteY950" fmla="*/ 2999110 h 3743686"/>
                <a:gd name="connsiteX951" fmla="*/ 1973519 w 3260840"/>
                <a:gd name="connsiteY951" fmla="*/ 3008107 h 3743686"/>
                <a:gd name="connsiteX952" fmla="*/ 1982517 w 3260840"/>
                <a:gd name="connsiteY952" fmla="*/ 2999110 h 3743686"/>
                <a:gd name="connsiteX953" fmla="*/ 1913534 w 3260840"/>
                <a:gd name="connsiteY953" fmla="*/ 3005108 h 3743686"/>
                <a:gd name="connsiteX954" fmla="*/ 1961522 w 3260840"/>
                <a:gd name="connsiteY954" fmla="*/ 2978116 h 3743686"/>
                <a:gd name="connsiteX955" fmla="*/ 1910159 w 3260840"/>
                <a:gd name="connsiteY955" fmla="*/ 2986738 h 3743686"/>
                <a:gd name="connsiteX956" fmla="*/ 1893653 w 3260840"/>
                <a:gd name="connsiteY956" fmla="*/ 2998032 h 3743686"/>
                <a:gd name="connsiteX957" fmla="*/ 1928973 w 3260840"/>
                <a:gd name="connsiteY957" fmla="*/ 2953395 h 3743686"/>
                <a:gd name="connsiteX958" fmla="*/ 1949525 w 3260840"/>
                <a:gd name="connsiteY958" fmla="*/ 2945126 h 3743686"/>
                <a:gd name="connsiteX959" fmla="*/ 1936079 w 3260840"/>
                <a:gd name="connsiteY959" fmla="*/ 2944415 h 3743686"/>
                <a:gd name="connsiteX960" fmla="*/ 1963547 w 3260840"/>
                <a:gd name="connsiteY960" fmla="*/ 2909700 h 3743686"/>
                <a:gd name="connsiteX961" fmla="*/ 1964522 w 3260840"/>
                <a:gd name="connsiteY961" fmla="*/ 2909136 h 3743686"/>
                <a:gd name="connsiteX962" fmla="*/ 1964620 w 3260840"/>
                <a:gd name="connsiteY962" fmla="*/ 2908345 h 3743686"/>
                <a:gd name="connsiteX963" fmla="*/ 2006046 w 3260840"/>
                <a:gd name="connsiteY963" fmla="*/ 2855992 h 3743686"/>
                <a:gd name="connsiteX964" fmla="*/ 2020664 w 3260840"/>
                <a:gd name="connsiteY964" fmla="*/ 2849060 h 3743686"/>
                <a:gd name="connsiteX965" fmla="*/ 2129481 w 3260840"/>
                <a:gd name="connsiteY965" fmla="*/ 2789172 h 3743686"/>
                <a:gd name="connsiteX966" fmla="*/ 2126482 w 3260840"/>
                <a:gd name="connsiteY966" fmla="*/ 2801168 h 3743686"/>
                <a:gd name="connsiteX967" fmla="*/ 2147477 w 3260840"/>
                <a:gd name="connsiteY967" fmla="*/ 2792171 h 3743686"/>
                <a:gd name="connsiteX968" fmla="*/ 2150476 w 3260840"/>
                <a:gd name="connsiteY968" fmla="*/ 2813165 h 3743686"/>
                <a:gd name="connsiteX969" fmla="*/ 2225458 w 3260840"/>
                <a:gd name="connsiteY969" fmla="*/ 2759181 h 3743686"/>
                <a:gd name="connsiteX970" fmla="*/ 2339430 w 3260840"/>
                <a:gd name="connsiteY970" fmla="*/ 2705197 h 3743686"/>
                <a:gd name="connsiteX971" fmla="*/ 2354426 w 3260840"/>
                <a:gd name="connsiteY971" fmla="*/ 2681204 h 3743686"/>
                <a:gd name="connsiteX972" fmla="*/ 2369423 w 3260840"/>
                <a:gd name="connsiteY972" fmla="*/ 2672207 h 3743686"/>
                <a:gd name="connsiteX973" fmla="*/ 2339430 w 3260840"/>
                <a:gd name="connsiteY973" fmla="*/ 2684203 h 3743686"/>
                <a:gd name="connsiteX974" fmla="*/ 2345429 w 3260840"/>
                <a:gd name="connsiteY974" fmla="*/ 2660210 h 3743686"/>
                <a:gd name="connsiteX975" fmla="*/ 2390418 w 3260840"/>
                <a:gd name="connsiteY975" fmla="*/ 2639217 h 3743686"/>
                <a:gd name="connsiteX976" fmla="*/ 2387418 w 3260840"/>
                <a:gd name="connsiteY976" fmla="*/ 2624221 h 3743686"/>
                <a:gd name="connsiteX977" fmla="*/ 2345429 w 3260840"/>
                <a:gd name="connsiteY977" fmla="*/ 2624221 h 3743686"/>
                <a:gd name="connsiteX978" fmla="*/ 2318435 w 3260840"/>
                <a:gd name="connsiteY978" fmla="*/ 2648214 h 3743686"/>
                <a:gd name="connsiteX979" fmla="*/ 2306438 w 3260840"/>
                <a:gd name="connsiteY979" fmla="*/ 2651213 h 3743686"/>
                <a:gd name="connsiteX980" fmla="*/ 2306438 w 3260840"/>
                <a:gd name="connsiteY980" fmla="*/ 2669207 h 3743686"/>
                <a:gd name="connsiteX981" fmla="*/ 2285443 w 3260840"/>
                <a:gd name="connsiteY981" fmla="*/ 2666208 h 3743686"/>
                <a:gd name="connsiteX982" fmla="*/ 2291442 w 3260840"/>
                <a:gd name="connsiteY982" fmla="*/ 2660210 h 3743686"/>
                <a:gd name="connsiteX983" fmla="*/ 2213461 w 3260840"/>
                <a:gd name="connsiteY983" fmla="*/ 2711195 h 3743686"/>
                <a:gd name="connsiteX984" fmla="*/ 2204463 w 3260840"/>
                <a:gd name="connsiteY984" fmla="*/ 2714194 h 3743686"/>
                <a:gd name="connsiteX985" fmla="*/ 2135480 w 3260840"/>
                <a:gd name="connsiteY985" fmla="*/ 2753183 h 3743686"/>
                <a:gd name="connsiteX986" fmla="*/ 2075494 w 3260840"/>
                <a:gd name="connsiteY986" fmla="*/ 2801169 h 3743686"/>
                <a:gd name="connsiteX987" fmla="*/ 2072495 w 3260840"/>
                <a:gd name="connsiteY987" fmla="*/ 2786173 h 3743686"/>
                <a:gd name="connsiteX988" fmla="*/ 2054500 w 3260840"/>
                <a:gd name="connsiteY988" fmla="*/ 2801168 h 3743686"/>
                <a:gd name="connsiteX989" fmla="*/ 2032146 w 3260840"/>
                <a:gd name="connsiteY989" fmla="*/ 2835330 h 3743686"/>
                <a:gd name="connsiteX990" fmla="*/ 2024295 w 3260840"/>
                <a:gd name="connsiteY990" fmla="*/ 2832929 h 3743686"/>
                <a:gd name="connsiteX991" fmla="*/ 2144485 w 3260840"/>
                <a:gd name="connsiteY991" fmla="*/ 2681035 h 3743686"/>
                <a:gd name="connsiteX992" fmla="*/ 2144478 w 3260840"/>
                <a:gd name="connsiteY992" fmla="*/ 2681204 h 3743686"/>
                <a:gd name="connsiteX993" fmla="*/ 2168472 w 3260840"/>
                <a:gd name="connsiteY993" fmla="*/ 2681204 h 3743686"/>
                <a:gd name="connsiteX994" fmla="*/ 2165502 w 3260840"/>
                <a:gd name="connsiteY994" fmla="*/ 2654475 h 3743686"/>
                <a:gd name="connsiteX995" fmla="*/ 2166507 w 3260840"/>
                <a:gd name="connsiteY995" fmla="*/ 2653205 h 3743686"/>
                <a:gd name="connsiteX996" fmla="*/ 2180094 w 3260840"/>
                <a:gd name="connsiteY996" fmla="*/ 2639966 h 3743686"/>
                <a:gd name="connsiteX997" fmla="*/ 2201464 w 3260840"/>
                <a:gd name="connsiteY997" fmla="*/ 2639216 h 3743686"/>
                <a:gd name="connsiteX998" fmla="*/ 2213461 w 3260840"/>
                <a:gd name="connsiteY998" fmla="*/ 2615224 h 3743686"/>
                <a:gd name="connsiteX999" fmla="*/ 2264448 w 3260840"/>
                <a:gd name="connsiteY999" fmla="*/ 2582233 h 3743686"/>
                <a:gd name="connsiteX1000" fmla="*/ 2282444 w 3260840"/>
                <a:gd name="connsiteY1000" fmla="*/ 2600228 h 3743686"/>
                <a:gd name="connsiteX1001" fmla="*/ 2294441 w 3260840"/>
                <a:gd name="connsiteY1001" fmla="*/ 2588232 h 3743686"/>
                <a:gd name="connsiteX1002" fmla="*/ 2291442 w 3260840"/>
                <a:gd name="connsiteY1002" fmla="*/ 2573236 h 3743686"/>
                <a:gd name="connsiteX1003" fmla="*/ 2357426 w 3260840"/>
                <a:gd name="connsiteY1003" fmla="*/ 2510255 h 3743686"/>
                <a:gd name="connsiteX1004" fmla="*/ 2351427 w 3260840"/>
                <a:gd name="connsiteY1004" fmla="*/ 2507256 h 3743686"/>
                <a:gd name="connsiteX1005" fmla="*/ 2318435 w 3260840"/>
                <a:gd name="connsiteY1005" fmla="*/ 2525250 h 3743686"/>
                <a:gd name="connsiteX1006" fmla="*/ 2330432 w 3260840"/>
                <a:gd name="connsiteY1006" fmla="*/ 2516253 h 3743686"/>
                <a:gd name="connsiteX1007" fmla="*/ 2318435 w 3260840"/>
                <a:gd name="connsiteY1007" fmla="*/ 2495259 h 3743686"/>
                <a:gd name="connsiteX1008" fmla="*/ 2330432 w 3260840"/>
                <a:gd name="connsiteY1008" fmla="*/ 2480264 h 3743686"/>
                <a:gd name="connsiteX1009" fmla="*/ 2345429 w 3260840"/>
                <a:gd name="connsiteY1009" fmla="*/ 2447273 h 3743686"/>
                <a:gd name="connsiteX1010" fmla="*/ 2329777 w 3260840"/>
                <a:gd name="connsiteY1010" fmla="*/ 2447930 h 3743686"/>
                <a:gd name="connsiteX1011" fmla="*/ 2328170 w 3260840"/>
                <a:gd name="connsiteY1011" fmla="*/ 2448898 h 3743686"/>
                <a:gd name="connsiteX1012" fmla="*/ 2365655 w 3260840"/>
                <a:gd name="connsiteY1012" fmla="*/ 2401525 h 3743686"/>
                <a:gd name="connsiteX1013" fmla="*/ 2364155 w 3260840"/>
                <a:gd name="connsiteY1013" fmla="*/ 2344822 h 3743686"/>
                <a:gd name="connsiteX1014" fmla="*/ 2378421 w 3260840"/>
                <a:gd name="connsiteY1014" fmla="*/ 2336306 h 3743686"/>
                <a:gd name="connsiteX1015" fmla="*/ 2393417 w 3260840"/>
                <a:gd name="connsiteY1015" fmla="*/ 2288321 h 3743686"/>
                <a:gd name="connsiteX1016" fmla="*/ 2381420 w 3260840"/>
                <a:gd name="connsiteY1016" fmla="*/ 2279323 h 3743686"/>
                <a:gd name="connsiteX1017" fmla="*/ 2408414 w 3260840"/>
                <a:gd name="connsiteY1017" fmla="*/ 2213343 h 3743686"/>
                <a:gd name="connsiteX1018" fmla="*/ 2423410 w 3260840"/>
                <a:gd name="connsiteY1018" fmla="*/ 2216342 h 3743686"/>
                <a:gd name="connsiteX1019" fmla="*/ 2399416 w 3260840"/>
                <a:gd name="connsiteY1019" fmla="*/ 2276324 h 3743686"/>
                <a:gd name="connsiteX1020" fmla="*/ 2408413 w 3260840"/>
                <a:gd name="connsiteY1020" fmla="*/ 2276324 h 3743686"/>
                <a:gd name="connsiteX1021" fmla="*/ 2435407 w 3260840"/>
                <a:gd name="connsiteY1021" fmla="*/ 2252332 h 3743686"/>
                <a:gd name="connsiteX1022" fmla="*/ 2483395 w 3260840"/>
                <a:gd name="connsiteY1022" fmla="*/ 2108374 h 3743686"/>
                <a:gd name="connsiteX1023" fmla="*/ 2504390 w 3260840"/>
                <a:gd name="connsiteY1023" fmla="*/ 2054390 h 3743686"/>
                <a:gd name="connsiteX1024" fmla="*/ 2537382 w 3260840"/>
                <a:gd name="connsiteY1024" fmla="*/ 1889439 h 3743686"/>
                <a:gd name="connsiteX1025" fmla="*/ 2543380 w 3260840"/>
                <a:gd name="connsiteY1025" fmla="*/ 1874443 h 3743686"/>
                <a:gd name="connsiteX1026" fmla="*/ 2528384 w 3260840"/>
                <a:gd name="connsiteY1026" fmla="*/ 1835455 h 3743686"/>
                <a:gd name="connsiteX1027" fmla="*/ 2525385 w 3260840"/>
                <a:gd name="connsiteY1027" fmla="*/ 1793468 h 3743686"/>
                <a:gd name="connsiteX1028" fmla="*/ 2507389 w 3260840"/>
                <a:gd name="connsiteY1028" fmla="*/ 1901435 h 3743686"/>
                <a:gd name="connsiteX1029" fmla="*/ 2498392 w 3260840"/>
                <a:gd name="connsiteY1029" fmla="*/ 1907434 h 3743686"/>
                <a:gd name="connsiteX1030" fmla="*/ 2492393 w 3260840"/>
                <a:gd name="connsiteY1030" fmla="*/ 1799466 h 3743686"/>
                <a:gd name="connsiteX1031" fmla="*/ 2513387 w 3260840"/>
                <a:gd name="connsiteY1031" fmla="*/ 1706493 h 3743686"/>
                <a:gd name="connsiteX1032" fmla="*/ 2528384 w 3260840"/>
                <a:gd name="connsiteY1032" fmla="*/ 1727487 h 3743686"/>
                <a:gd name="connsiteX1033" fmla="*/ 2522386 w 3260840"/>
                <a:gd name="connsiteY1033" fmla="*/ 1778472 h 3743686"/>
                <a:gd name="connsiteX1034" fmla="*/ 2558377 w 3260840"/>
                <a:gd name="connsiteY1034" fmla="*/ 1700495 h 3743686"/>
                <a:gd name="connsiteX1035" fmla="*/ 2570374 w 3260840"/>
                <a:gd name="connsiteY1035" fmla="*/ 1727487 h 3743686"/>
                <a:gd name="connsiteX1036" fmla="*/ 2567375 w 3260840"/>
                <a:gd name="connsiteY1036" fmla="*/ 1883441 h 3743686"/>
                <a:gd name="connsiteX1037" fmla="*/ 2576232 w 3260840"/>
                <a:gd name="connsiteY1037" fmla="*/ 1853497 h 3743686"/>
                <a:gd name="connsiteX1038" fmla="*/ 2581959 w 3260840"/>
                <a:gd name="connsiteY1038" fmla="*/ 1847857 h 3743686"/>
                <a:gd name="connsiteX1039" fmla="*/ 2579372 w 3260840"/>
                <a:gd name="connsiteY1039" fmla="*/ 1856449 h 3743686"/>
                <a:gd name="connsiteX1040" fmla="*/ 2582371 w 3260840"/>
                <a:gd name="connsiteY1040" fmla="*/ 1847451 h 3743686"/>
                <a:gd name="connsiteX1041" fmla="*/ 2581959 w 3260840"/>
                <a:gd name="connsiteY1041" fmla="*/ 1847857 h 3743686"/>
                <a:gd name="connsiteX1042" fmla="*/ 2595446 w 3260840"/>
                <a:gd name="connsiteY1042" fmla="*/ 1803074 h 3743686"/>
                <a:gd name="connsiteX1043" fmla="*/ 2582371 w 3260840"/>
                <a:gd name="connsiteY1043" fmla="*/ 1625517 h 3743686"/>
                <a:gd name="connsiteX1044" fmla="*/ 2576372 w 3260840"/>
                <a:gd name="connsiteY1044" fmla="*/ 1631516 h 3743686"/>
                <a:gd name="connsiteX1045" fmla="*/ 2561376 w 3260840"/>
                <a:gd name="connsiteY1045" fmla="*/ 1610522 h 3743686"/>
                <a:gd name="connsiteX1046" fmla="*/ 2549379 w 3260840"/>
                <a:gd name="connsiteY1046" fmla="*/ 1616520 h 3743686"/>
                <a:gd name="connsiteX1047" fmla="*/ 2552378 w 3260840"/>
                <a:gd name="connsiteY1047" fmla="*/ 1643512 h 3743686"/>
                <a:gd name="connsiteX1048" fmla="*/ 2543381 w 3260840"/>
                <a:gd name="connsiteY1048" fmla="*/ 1616520 h 3743686"/>
                <a:gd name="connsiteX1049" fmla="*/ 2537382 w 3260840"/>
                <a:gd name="connsiteY1049" fmla="*/ 1655508 h 3743686"/>
                <a:gd name="connsiteX1050" fmla="*/ 2531383 w 3260840"/>
                <a:gd name="connsiteY1050" fmla="*/ 1616520 h 3743686"/>
                <a:gd name="connsiteX1051" fmla="*/ 2525385 w 3260840"/>
                <a:gd name="connsiteY1051" fmla="*/ 1568534 h 3743686"/>
                <a:gd name="connsiteX1052" fmla="*/ 2552378 w 3260840"/>
                <a:gd name="connsiteY1052" fmla="*/ 1586529 h 3743686"/>
                <a:gd name="connsiteX1053" fmla="*/ 2540381 w 3260840"/>
                <a:gd name="connsiteY1053" fmla="*/ 1607523 h 3743686"/>
                <a:gd name="connsiteX1054" fmla="*/ 2555378 w 3260840"/>
                <a:gd name="connsiteY1054" fmla="*/ 1598526 h 3743686"/>
                <a:gd name="connsiteX1055" fmla="*/ 2540381 w 3260840"/>
                <a:gd name="connsiteY1055" fmla="*/ 1490557 h 3743686"/>
                <a:gd name="connsiteX1056" fmla="*/ 2537382 w 3260840"/>
                <a:gd name="connsiteY1056" fmla="*/ 1559537 h 3743686"/>
                <a:gd name="connsiteX1057" fmla="*/ 2522385 w 3260840"/>
                <a:gd name="connsiteY1057" fmla="*/ 1505553 h 3743686"/>
                <a:gd name="connsiteX1058" fmla="*/ 2519386 w 3260840"/>
                <a:gd name="connsiteY1058" fmla="*/ 1523548 h 3743686"/>
                <a:gd name="connsiteX1059" fmla="*/ 2504390 w 3260840"/>
                <a:gd name="connsiteY1059" fmla="*/ 1469564 h 3743686"/>
                <a:gd name="connsiteX1060" fmla="*/ 2495392 w 3260840"/>
                <a:gd name="connsiteY1060" fmla="*/ 1478561 h 3743686"/>
                <a:gd name="connsiteX1061" fmla="*/ 2510389 w 3260840"/>
                <a:gd name="connsiteY1061" fmla="*/ 1637514 h 3743686"/>
                <a:gd name="connsiteX1062" fmla="*/ 2489393 w 3260840"/>
                <a:gd name="connsiteY1062" fmla="*/ 1571534 h 3743686"/>
                <a:gd name="connsiteX1063" fmla="*/ 2492393 w 3260840"/>
                <a:gd name="connsiteY1063" fmla="*/ 1742483 h 3743686"/>
                <a:gd name="connsiteX1064" fmla="*/ 2477396 w 3260840"/>
                <a:gd name="connsiteY1064" fmla="*/ 1859448 h 3743686"/>
                <a:gd name="connsiteX1065" fmla="*/ 2480396 w 3260840"/>
                <a:gd name="connsiteY1065" fmla="*/ 1820460 h 3743686"/>
                <a:gd name="connsiteX1066" fmla="*/ 2489394 w 3260840"/>
                <a:gd name="connsiteY1066" fmla="*/ 1724488 h 3743686"/>
                <a:gd name="connsiteX1067" fmla="*/ 2474397 w 3260840"/>
                <a:gd name="connsiteY1067" fmla="*/ 1724488 h 3743686"/>
                <a:gd name="connsiteX1068" fmla="*/ 2468399 w 3260840"/>
                <a:gd name="connsiteY1068" fmla="*/ 1625517 h 3743686"/>
                <a:gd name="connsiteX1069" fmla="*/ 2474397 w 3260840"/>
                <a:gd name="connsiteY1069" fmla="*/ 1625517 h 3743686"/>
                <a:gd name="connsiteX1070" fmla="*/ 2462400 w 3260840"/>
                <a:gd name="connsiteY1070" fmla="*/ 1553539 h 3743686"/>
                <a:gd name="connsiteX1071" fmla="*/ 2450403 w 3260840"/>
                <a:gd name="connsiteY1071" fmla="*/ 1574533 h 3743686"/>
                <a:gd name="connsiteX1072" fmla="*/ 2423410 w 3260840"/>
                <a:gd name="connsiteY1072" fmla="*/ 1502554 h 3743686"/>
                <a:gd name="connsiteX1073" fmla="*/ 2420411 w 3260840"/>
                <a:gd name="connsiteY1073" fmla="*/ 1511551 h 3743686"/>
                <a:gd name="connsiteX1074" fmla="*/ 2408413 w 3260840"/>
                <a:gd name="connsiteY1074" fmla="*/ 1460567 h 3743686"/>
                <a:gd name="connsiteX1075" fmla="*/ 2396416 w 3260840"/>
                <a:gd name="connsiteY1075" fmla="*/ 1436573 h 3743686"/>
                <a:gd name="connsiteX1076" fmla="*/ 2378420 w 3260840"/>
                <a:gd name="connsiteY1076" fmla="*/ 1433575 h 3743686"/>
                <a:gd name="connsiteX1077" fmla="*/ 2405414 w 3260840"/>
                <a:gd name="connsiteY1077" fmla="*/ 1622518 h 3743686"/>
                <a:gd name="connsiteX1078" fmla="*/ 2411412 w 3260840"/>
                <a:gd name="connsiteY1078" fmla="*/ 1646511 h 3743686"/>
                <a:gd name="connsiteX1079" fmla="*/ 2408413 w 3260840"/>
                <a:gd name="connsiteY1079" fmla="*/ 1712492 h 3743686"/>
                <a:gd name="connsiteX1080" fmla="*/ 2402415 w 3260840"/>
                <a:gd name="connsiteY1080" fmla="*/ 1676503 h 3743686"/>
                <a:gd name="connsiteX1081" fmla="*/ 2396417 w 3260840"/>
                <a:gd name="connsiteY1081" fmla="*/ 1721489 h 3743686"/>
                <a:gd name="connsiteX1082" fmla="*/ 2348428 w 3260840"/>
                <a:gd name="connsiteY1082" fmla="*/ 1553539 h 3743686"/>
                <a:gd name="connsiteX1083" fmla="*/ 2354427 w 3260840"/>
                <a:gd name="connsiteY1083" fmla="*/ 1544541 h 3743686"/>
                <a:gd name="connsiteX1084" fmla="*/ 2348053 w 3260840"/>
                <a:gd name="connsiteY1084" fmla="*/ 1534420 h 3743686"/>
                <a:gd name="connsiteX1085" fmla="*/ 2342579 w 3260840"/>
                <a:gd name="connsiteY1085" fmla="*/ 1529422 h 3743686"/>
                <a:gd name="connsiteX1086" fmla="*/ 2337800 w 3260840"/>
                <a:gd name="connsiteY1086" fmla="*/ 1348795 h 3743686"/>
                <a:gd name="connsiteX1087" fmla="*/ 2340555 w 3260840"/>
                <a:gd name="connsiteY1087" fmla="*/ 1355223 h 3743686"/>
                <a:gd name="connsiteX1088" fmla="*/ 2357426 w 3260840"/>
                <a:gd name="connsiteY1088" fmla="*/ 1367594 h 3743686"/>
                <a:gd name="connsiteX1089" fmla="*/ 2348428 w 3260840"/>
                <a:gd name="connsiteY1089" fmla="*/ 1340602 h 3743686"/>
                <a:gd name="connsiteX1090" fmla="*/ 2341305 w 3260840"/>
                <a:gd name="connsiteY1090" fmla="*/ 1336853 h 3743686"/>
                <a:gd name="connsiteX1091" fmla="*/ 2337305 w 3260840"/>
                <a:gd name="connsiteY1091" fmla="*/ 1330084 h 3743686"/>
                <a:gd name="connsiteX1092" fmla="*/ 2336322 w 3260840"/>
                <a:gd name="connsiteY1092" fmla="*/ 1292933 h 3743686"/>
                <a:gd name="connsiteX1093" fmla="*/ 1943744 w 3260840"/>
                <a:gd name="connsiteY1093" fmla="*/ 713937 h 3743686"/>
                <a:gd name="connsiteX1094" fmla="*/ 1388176 w 3260840"/>
                <a:gd name="connsiteY1094" fmla="*/ 529314 h 3743686"/>
                <a:gd name="connsiteX1095" fmla="*/ 1379245 w 3260840"/>
                <a:gd name="connsiteY1095" fmla="*/ 530291 h 3743686"/>
                <a:gd name="connsiteX1096" fmla="*/ 1336175 w 3260840"/>
                <a:gd name="connsiteY1096" fmla="*/ 523345 h 3743686"/>
                <a:gd name="connsiteX1097" fmla="*/ 1298683 w 3260840"/>
                <a:gd name="connsiteY1097" fmla="*/ 533842 h 3743686"/>
                <a:gd name="connsiteX1098" fmla="*/ 1321753 w 3260840"/>
                <a:gd name="connsiteY1098" fmla="*/ 536579 h 3743686"/>
                <a:gd name="connsiteX1099" fmla="*/ 1123877 w 3260840"/>
                <a:gd name="connsiteY1099" fmla="*/ 558219 h 3743686"/>
                <a:gd name="connsiteX1100" fmla="*/ 1154719 w 3260840"/>
                <a:gd name="connsiteY1100" fmla="*/ 539840 h 3743686"/>
                <a:gd name="connsiteX1101" fmla="*/ 1160717 w 3260840"/>
                <a:gd name="connsiteY1101" fmla="*/ 521845 h 3743686"/>
                <a:gd name="connsiteX1102" fmla="*/ 1376664 w 3260840"/>
                <a:gd name="connsiteY1102" fmla="*/ 470860 h 3743686"/>
                <a:gd name="connsiteX1103" fmla="*/ 1436650 w 3260840"/>
                <a:gd name="connsiteY1103" fmla="*/ 440869 h 3743686"/>
                <a:gd name="connsiteX1104" fmla="*/ 1379664 w 3260840"/>
                <a:gd name="connsiteY1104" fmla="*/ 434871 h 3743686"/>
                <a:gd name="connsiteX1105" fmla="*/ 1436650 w 3260840"/>
                <a:gd name="connsiteY1105" fmla="*/ 422874 h 3743686"/>
                <a:gd name="connsiteX1106" fmla="*/ 1367667 w 3260840"/>
                <a:gd name="connsiteY1106" fmla="*/ 422874 h 3743686"/>
                <a:gd name="connsiteX1107" fmla="*/ 1379664 w 3260840"/>
                <a:gd name="connsiteY1107" fmla="*/ 413877 h 3743686"/>
                <a:gd name="connsiteX1108" fmla="*/ 1352670 w 3260840"/>
                <a:gd name="connsiteY1108" fmla="*/ 401881 h 3743686"/>
                <a:gd name="connsiteX1109" fmla="*/ 1409657 w 3260840"/>
                <a:gd name="connsiteY1109" fmla="*/ 398881 h 3743686"/>
                <a:gd name="connsiteX1110" fmla="*/ 1433651 w 3260840"/>
                <a:gd name="connsiteY1110" fmla="*/ 383886 h 3743686"/>
                <a:gd name="connsiteX1111" fmla="*/ 1382663 w 3260840"/>
                <a:gd name="connsiteY1111" fmla="*/ 362892 h 3743686"/>
                <a:gd name="connsiteX1112" fmla="*/ 1388661 w 3260840"/>
                <a:gd name="connsiteY1112" fmla="*/ 368891 h 3743686"/>
                <a:gd name="connsiteX1113" fmla="*/ 1271690 w 3260840"/>
                <a:gd name="connsiteY1113" fmla="*/ 413877 h 3743686"/>
                <a:gd name="connsiteX1114" fmla="*/ 1289686 w 3260840"/>
                <a:gd name="connsiteY1114" fmla="*/ 410878 h 3743686"/>
                <a:gd name="connsiteX1115" fmla="*/ 1286686 w 3260840"/>
                <a:gd name="connsiteY1115" fmla="*/ 398882 h 3743686"/>
                <a:gd name="connsiteX1116" fmla="*/ 1217703 w 3260840"/>
                <a:gd name="connsiteY1116" fmla="*/ 404880 h 3743686"/>
                <a:gd name="connsiteX1117" fmla="*/ 1217703 w 3260840"/>
                <a:gd name="connsiteY1117" fmla="*/ 392883 h 3743686"/>
                <a:gd name="connsiteX1118" fmla="*/ 1193709 w 3260840"/>
                <a:gd name="connsiteY1118" fmla="*/ 395882 h 3743686"/>
                <a:gd name="connsiteX1119" fmla="*/ 1130724 w 3260840"/>
                <a:gd name="connsiteY1119" fmla="*/ 431872 h 3743686"/>
                <a:gd name="connsiteX1120" fmla="*/ 1121727 w 3260840"/>
                <a:gd name="connsiteY1120" fmla="*/ 467861 h 3743686"/>
                <a:gd name="connsiteX1121" fmla="*/ 1100732 w 3260840"/>
                <a:gd name="connsiteY1121" fmla="*/ 464862 h 3743686"/>
                <a:gd name="connsiteX1122" fmla="*/ 1085735 w 3260840"/>
                <a:gd name="connsiteY1122" fmla="*/ 482857 h 3743686"/>
                <a:gd name="connsiteX1123" fmla="*/ 1109729 w 3260840"/>
                <a:gd name="connsiteY1123" fmla="*/ 473859 h 3743686"/>
                <a:gd name="connsiteX1124" fmla="*/ 1160717 w 3260840"/>
                <a:gd name="connsiteY1124" fmla="*/ 473859 h 3743686"/>
                <a:gd name="connsiteX1125" fmla="*/ 1154718 w 3260840"/>
                <a:gd name="connsiteY1125" fmla="*/ 488855 h 3743686"/>
                <a:gd name="connsiteX1126" fmla="*/ 1082736 w 3260840"/>
                <a:gd name="connsiteY1126" fmla="*/ 518846 h 3743686"/>
                <a:gd name="connsiteX1127" fmla="*/ 1085736 w 3260840"/>
                <a:gd name="connsiteY1127" fmla="*/ 533841 h 3743686"/>
                <a:gd name="connsiteX1128" fmla="*/ 1109729 w 3260840"/>
                <a:gd name="connsiteY1128" fmla="*/ 545838 h 3743686"/>
                <a:gd name="connsiteX1129" fmla="*/ 1080206 w 3260840"/>
                <a:gd name="connsiteY1129" fmla="*/ 557225 h 3743686"/>
                <a:gd name="connsiteX1130" fmla="*/ 1073881 w 3260840"/>
                <a:gd name="connsiteY1130" fmla="*/ 563687 h 3743686"/>
                <a:gd name="connsiteX1131" fmla="*/ 665142 w 3260840"/>
                <a:gd name="connsiteY1131" fmla="*/ 608388 h 3743686"/>
                <a:gd name="connsiteX1132" fmla="*/ 647516 w 3260840"/>
                <a:gd name="connsiteY1132" fmla="*/ 606994 h 3743686"/>
                <a:gd name="connsiteX1133" fmla="*/ 647842 w 3260840"/>
                <a:gd name="connsiteY1133" fmla="*/ 596823 h 3743686"/>
                <a:gd name="connsiteX1134" fmla="*/ 659839 w 3260840"/>
                <a:gd name="connsiteY1134" fmla="*/ 587826 h 3743686"/>
                <a:gd name="connsiteX1135" fmla="*/ 668837 w 3260840"/>
                <a:gd name="connsiteY1135" fmla="*/ 554835 h 3743686"/>
                <a:gd name="connsiteX1136" fmla="*/ 659839 w 3260840"/>
                <a:gd name="connsiteY1136" fmla="*/ 545838 h 3743686"/>
                <a:gd name="connsiteX1137" fmla="*/ 695830 w 3260840"/>
                <a:gd name="connsiteY1137" fmla="*/ 518846 h 3743686"/>
                <a:gd name="connsiteX1138" fmla="*/ 641844 w 3260840"/>
                <a:gd name="connsiteY1138" fmla="*/ 554835 h 3743686"/>
                <a:gd name="connsiteX1139" fmla="*/ 656840 w 3260840"/>
                <a:gd name="connsiteY1139" fmla="*/ 551836 h 3743686"/>
                <a:gd name="connsiteX1140" fmla="*/ 626847 w 3260840"/>
                <a:gd name="connsiteY1140" fmla="*/ 584826 h 3743686"/>
                <a:gd name="connsiteX1141" fmla="*/ 614850 w 3260840"/>
                <a:gd name="connsiteY1141" fmla="*/ 581827 h 3743686"/>
                <a:gd name="connsiteX1142" fmla="*/ 602478 w 3260840"/>
                <a:gd name="connsiteY1142" fmla="*/ 599447 h 3743686"/>
                <a:gd name="connsiteX1143" fmla="*/ 598952 w 3260840"/>
                <a:gd name="connsiteY1143" fmla="*/ 603154 h 3743686"/>
                <a:gd name="connsiteX1144" fmla="*/ 545596 w 3260840"/>
                <a:gd name="connsiteY1144" fmla="*/ 598935 h 3743686"/>
                <a:gd name="connsiteX1145" fmla="*/ 613350 w 3260840"/>
                <a:gd name="connsiteY1145" fmla="*/ 552961 h 3743686"/>
                <a:gd name="connsiteX1146" fmla="*/ 686833 w 3260840"/>
                <a:gd name="connsiteY1146" fmla="*/ 500851 h 3743686"/>
                <a:gd name="connsiteX1147" fmla="*/ 683833 w 3260840"/>
                <a:gd name="connsiteY1147" fmla="*/ 488855 h 3743686"/>
                <a:gd name="connsiteX1148" fmla="*/ 656840 w 3260840"/>
                <a:gd name="connsiteY1148" fmla="*/ 500851 h 3743686"/>
                <a:gd name="connsiteX1149" fmla="*/ 662838 w 3260840"/>
                <a:gd name="connsiteY1149" fmla="*/ 479858 h 3743686"/>
                <a:gd name="connsiteX1150" fmla="*/ 665838 w 3260840"/>
                <a:gd name="connsiteY1150" fmla="*/ 488855 h 3743686"/>
                <a:gd name="connsiteX1151" fmla="*/ 716825 w 3260840"/>
                <a:gd name="connsiteY1151" fmla="*/ 449866 h 3743686"/>
                <a:gd name="connsiteX1152" fmla="*/ 707828 w 3260840"/>
                <a:gd name="connsiteY1152" fmla="*/ 443868 h 3743686"/>
                <a:gd name="connsiteX1153" fmla="*/ 683833 w 3260840"/>
                <a:gd name="connsiteY1153" fmla="*/ 440869 h 3743686"/>
                <a:gd name="connsiteX1154" fmla="*/ 674836 w 3260840"/>
                <a:gd name="connsiteY1154" fmla="*/ 449866 h 3743686"/>
                <a:gd name="connsiteX1155" fmla="*/ 683833 w 3260840"/>
                <a:gd name="connsiteY1155" fmla="*/ 455865 h 3743686"/>
                <a:gd name="connsiteX1156" fmla="*/ 650841 w 3260840"/>
                <a:gd name="connsiteY1156" fmla="*/ 473859 h 3743686"/>
                <a:gd name="connsiteX1157" fmla="*/ 656840 w 3260840"/>
                <a:gd name="connsiteY1157" fmla="*/ 461863 h 3743686"/>
                <a:gd name="connsiteX1158" fmla="*/ 605852 w 3260840"/>
                <a:gd name="connsiteY1158" fmla="*/ 497852 h 3743686"/>
                <a:gd name="connsiteX1159" fmla="*/ 602853 w 3260840"/>
                <a:gd name="connsiteY1159" fmla="*/ 482857 h 3743686"/>
                <a:gd name="connsiteX1160" fmla="*/ 590856 w 3260840"/>
                <a:gd name="connsiteY1160" fmla="*/ 497852 h 3743686"/>
                <a:gd name="connsiteX1161" fmla="*/ 581858 w 3260840"/>
                <a:gd name="connsiteY1161" fmla="*/ 491854 h 3743686"/>
                <a:gd name="connsiteX1162" fmla="*/ 563863 w 3260840"/>
                <a:gd name="connsiteY1162" fmla="*/ 506850 h 3743686"/>
                <a:gd name="connsiteX1163" fmla="*/ 548866 w 3260840"/>
                <a:gd name="connsiteY1163" fmla="*/ 497852 h 3743686"/>
                <a:gd name="connsiteX1164" fmla="*/ 560863 w 3260840"/>
                <a:gd name="connsiteY1164" fmla="*/ 470860 h 3743686"/>
                <a:gd name="connsiteX1165" fmla="*/ 596854 w 3260840"/>
                <a:gd name="connsiteY1165" fmla="*/ 452866 h 3743686"/>
                <a:gd name="connsiteX1166" fmla="*/ 578859 w 3260840"/>
                <a:gd name="connsiteY1166" fmla="*/ 452866 h 3743686"/>
                <a:gd name="connsiteX1167" fmla="*/ 623848 w 3260840"/>
                <a:gd name="connsiteY1167" fmla="*/ 407879 h 3743686"/>
                <a:gd name="connsiteX1168" fmla="*/ 662838 w 3260840"/>
                <a:gd name="connsiteY1168" fmla="*/ 398881 h 3743686"/>
                <a:gd name="connsiteX1169" fmla="*/ 695830 w 3260840"/>
                <a:gd name="connsiteY1169" fmla="*/ 371890 h 3743686"/>
                <a:gd name="connsiteX1170" fmla="*/ 761814 w 3260840"/>
                <a:gd name="connsiteY1170" fmla="*/ 341898 h 3743686"/>
                <a:gd name="connsiteX1171" fmla="*/ 698548 w 3260840"/>
                <a:gd name="connsiteY1171" fmla="*/ 389556 h 3743686"/>
                <a:gd name="connsiteX1172" fmla="*/ 696429 w 3260840"/>
                <a:gd name="connsiteY1172" fmla="*/ 392627 h 3743686"/>
                <a:gd name="connsiteX1173" fmla="*/ 695830 w 3260840"/>
                <a:gd name="connsiteY1173" fmla="*/ 392883 h 3743686"/>
                <a:gd name="connsiteX1174" fmla="*/ 696277 w 3260840"/>
                <a:gd name="connsiteY1174" fmla="*/ 392847 h 3743686"/>
                <a:gd name="connsiteX1175" fmla="*/ 683833 w 3260840"/>
                <a:gd name="connsiteY1175" fmla="*/ 410878 h 3743686"/>
                <a:gd name="connsiteX1176" fmla="*/ 713826 w 3260840"/>
                <a:gd name="connsiteY1176" fmla="*/ 404880 h 3743686"/>
                <a:gd name="connsiteX1177" fmla="*/ 734821 w 3260840"/>
                <a:gd name="connsiteY1177" fmla="*/ 419875 h 3743686"/>
                <a:gd name="connsiteX1178" fmla="*/ 734821 w 3260840"/>
                <a:gd name="connsiteY1178" fmla="*/ 395883 h 3743686"/>
                <a:gd name="connsiteX1179" fmla="*/ 764814 w 3260840"/>
                <a:gd name="connsiteY1179" fmla="*/ 365891 h 3743686"/>
                <a:gd name="connsiteX1180" fmla="*/ 800805 w 3260840"/>
                <a:gd name="connsiteY1180" fmla="*/ 341899 h 3743686"/>
                <a:gd name="connsiteX1181" fmla="*/ 785808 w 3260840"/>
                <a:gd name="connsiteY1181" fmla="*/ 341899 h 3743686"/>
                <a:gd name="connsiteX1182" fmla="*/ 788807 w 3260840"/>
                <a:gd name="connsiteY1182" fmla="*/ 320905 h 3743686"/>
                <a:gd name="connsiteX1183" fmla="*/ 827798 w 3260840"/>
                <a:gd name="connsiteY1183" fmla="*/ 326903 h 3743686"/>
                <a:gd name="connsiteX1184" fmla="*/ 836796 w 3260840"/>
                <a:gd name="connsiteY1184" fmla="*/ 311907 h 3743686"/>
                <a:gd name="connsiteX1185" fmla="*/ 806803 w 3260840"/>
                <a:gd name="connsiteY1185" fmla="*/ 317906 h 3743686"/>
                <a:gd name="connsiteX1186" fmla="*/ 851792 w 3260840"/>
                <a:gd name="connsiteY1186" fmla="*/ 278917 h 3743686"/>
                <a:gd name="connsiteX1187" fmla="*/ 839795 w 3260840"/>
                <a:gd name="connsiteY1187" fmla="*/ 278917 h 3743686"/>
                <a:gd name="connsiteX1188" fmla="*/ 839795 w 3260840"/>
                <a:gd name="connsiteY1188" fmla="*/ 260923 h 3743686"/>
                <a:gd name="connsiteX1189" fmla="*/ 743819 w 3260840"/>
                <a:gd name="connsiteY1189" fmla="*/ 317906 h 3743686"/>
                <a:gd name="connsiteX1190" fmla="*/ 746818 w 3260840"/>
                <a:gd name="connsiteY1190" fmla="*/ 320905 h 3743686"/>
                <a:gd name="connsiteX1191" fmla="*/ 740819 w 3260840"/>
                <a:gd name="connsiteY1191" fmla="*/ 329902 h 3743686"/>
                <a:gd name="connsiteX1192" fmla="*/ 743819 w 3260840"/>
                <a:gd name="connsiteY1192" fmla="*/ 317906 h 3743686"/>
                <a:gd name="connsiteX1193" fmla="*/ 1085735 w 3260840"/>
                <a:gd name="connsiteY1193" fmla="*/ 95972 h 3743686"/>
                <a:gd name="connsiteX1194" fmla="*/ 1139722 w 3260840"/>
                <a:gd name="connsiteY1194" fmla="*/ 98971 h 3743686"/>
                <a:gd name="connsiteX1195" fmla="*/ 1070739 w 3260840"/>
                <a:gd name="connsiteY1195" fmla="*/ 107968 h 3743686"/>
                <a:gd name="connsiteX1196" fmla="*/ 1085735 w 3260840"/>
                <a:gd name="connsiteY1196" fmla="*/ 95972 h 3743686"/>
                <a:gd name="connsiteX1197" fmla="*/ 478383 w 3260840"/>
                <a:gd name="connsiteY1197" fmla="*/ 452491 h 3743686"/>
                <a:gd name="connsiteX1198" fmla="*/ 476884 w 3260840"/>
                <a:gd name="connsiteY1198" fmla="*/ 464862 h 3743686"/>
                <a:gd name="connsiteX1199" fmla="*/ 488881 w 3260840"/>
                <a:gd name="connsiteY1199" fmla="*/ 446867 h 3743686"/>
                <a:gd name="connsiteX1200" fmla="*/ 478383 w 3260840"/>
                <a:gd name="connsiteY1200" fmla="*/ 452491 h 3743686"/>
                <a:gd name="connsiteX1201" fmla="*/ 731821 w 3260840"/>
                <a:gd name="connsiteY1201" fmla="*/ 299911 h 3743686"/>
                <a:gd name="connsiteX1202" fmla="*/ 740819 w 3260840"/>
                <a:gd name="connsiteY1202" fmla="*/ 299911 h 3743686"/>
                <a:gd name="connsiteX1203" fmla="*/ 749817 w 3260840"/>
                <a:gd name="connsiteY1203" fmla="*/ 308908 h 3743686"/>
                <a:gd name="connsiteX1204" fmla="*/ 731821 w 3260840"/>
                <a:gd name="connsiteY1204" fmla="*/ 299911 h 3743686"/>
                <a:gd name="connsiteX1205" fmla="*/ 584108 w 3260840"/>
                <a:gd name="connsiteY1205" fmla="*/ 386135 h 3743686"/>
                <a:gd name="connsiteX1206" fmla="*/ 593855 w 3260840"/>
                <a:gd name="connsiteY1206" fmla="*/ 383886 h 3743686"/>
                <a:gd name="connsiteX1207" fmla="*/ 578859 w 3260840"/>
                <a:gd name="connsiteY1207" fmla="*/ 392883 h 3743686"/>
                <a:gd name="connsiteX1208" fmla="*/ 584108 w 3260840"/>
                <a:gd name="connsiteY1208" fmla="*/ 386135 h 3743686"/>
                <a:gd name="connsiteX1209" fmla="*/ 617615 w 3260840"/>
                <a:gd name="connsiteY1209" fmla="*/ 354598 h 3743686"/>
                <a:gd name="connsiteX1210" fmla="*/ 626847 w 3260840"/>
                <a:gd name="connsiteY1210" fmla="*/ 353895 h 3743686"/>
                <a:gd name="connsiteX1211" fmla="*/ 635845 w 3260840"/>
                <a:gd name="connsiteY1211" fmla="*/ 362892 h 3743686"/>
                <a:gd name="connsiteX1212" fmla="*/ 626847 w 3260840"/>
                <a:gd name="connsiteY1212" fmla="*/ 374889 h 3743686"/>
                <a:gd name="connsiteX1213" fmla="*/ 602853 w 3260840"/>
                <a:gd name="connsiteY1213" fmla="*/ 371890 h 3743686"/>
                <a:gd name="connsiteX1214" fmla="*/ 617615 w 3260840"/>
                <a:gd name="connsiteY1214" fmla="*/ 354598 h 3743686"/>
                <a:gd name="connsiteX1215" fmla="*/ 566112 w 3260840"/>
                <a:gd name="connsiteY1215" fmla="*/ 383417 h 3743686"/>
                <a:gd name="connsiteX1216" fmla="*/ 578859 w 3260840"/>
                <a:gd name="connsiteY1216" fmla="*/ 380887 h 3743686"/>
                <a:gd name="connsiteX1217" fmla="*/ 545867 w 3260840"/>
                <a:gd name="connsiteY1217" fmla="*/ 407879 h 3743686"/>
                <a:gd name="connsiteX1218" fmla="*/ 566112 w 3260840"/>
                <a:gd name="connsiteY1218" fmla="*/ 383417 h 3743686"/>
                <a:gd name="connsiteX1219" fmla="*/ 995476 w 3260840"/>
                <a:gd name="connsiteY1219" fmla="*/ 119355 h 3743686"/>
                <a:gd name="connsiteX1220" fmla="*/ 1058742 w 3260840"/>
                <a:gd name="connsiteY1220" fmla="*/ 107968 h 3743686"/>
                <a:gd name="connsiteX1221" fmla="*/ 980761 w 3260840"/>
                <a:gd name="connsiteY1221" fmla="*/ 128962 h 3743686"/>
                <a:gd name="connsiteX1222" fmla="*/ 995476 w 3260840"/>
                <a:gd name="connsiteY1222" fmla="*/ 119355 h 3743686"/>
                <a:gd name="connsiteX1223" fmla="*/ 953018 w 3260840"/>
                <a:gd name="connsiteY1223" fmla="*/ 133086 h 3743686"/>
                <a:gd name="connsiteX1224" fmla="*/ 965765 w 3260840"/>
                <a:gd name="connsiteY1224" fmla="*/ 131961 h 3743686"/>
                <a:gd name="connsiteX1225" fmla="*/ 944769 w 3260840"/>
                <a:gd name="connsiteY1225" fmla="*/ 140958 h 3743686"/>
                <a:gd name="connsiteX1226" fmla="*/ 953018 w 3260840"/>
                <a:gd name="connsiteY1226" fmla="*/ 133086 h 3743686"/>
                <a:gd name="connsiteX1227" fmla="*/ 406026 w 3260840"/>
                <a:gd name="connsiteY1227" fmla="*/ 450663 h 3743686"/>
                <a:gd name="connsiteX1228" fmla="*/ 368910 w 3260840"/>
                <a:gd name="connsiteY1228" fmla="*/ 500851 h 3743686"/>
                <a:gd name="connsiteX1229" fmla="*/ 422897 w 3260840"/>
                <a:gd name="connsiteY1229" fmla="*/ 446867 h 3743686"/>
                <a:gd name="connsiteX1230" fmla="*/ 406026 w 3260840"/>
                <a:gd name="connsiteY1230" fmla="*/ 450663 h 3743686"/>
                <a:gd name="connsiteX1231" fmla="*/ 893782 w 3260840"/>
                <a:gd name="connsiteY1231" fmla="*/ 137959 h 3743686"/>
                <a:gd name="connsiteX1232" fmla="*/ 902780 w 3260840"/>
                <a:gd name="connsiteY1232" fmla="*/ 140958 h 3743686"/>
                <a:gd name="connsiteX1233" fmla="*/ 914777 w 3260840"/>
                <a:gd name="connsiteY1233" fmla="*/ 155954 h 3743686"/>
                <a:gd name="connsiteX1234" fmla="*/ 875786 w 3260840"/>
                <a:gd name="connsiteY1234" fmla="*/ 167950 h 3743686"/>
                <a:gd name="connsiteX1235" fmla="*/ 890783 w 3260840"/>
                <a:gd name="connsiteY1235" fmla="*/ 161952 h 3743686"/>
                <a:gd name="connsiteX1236" fmla="*/ 893782 w 3260840"/>
                <a:gd name="connsiteY1236" fmla="*/ 137959 h 3743686"/>
                <a:gd name="connsiteX1237" fmla="*/ 245940 w 3260840"/>
                <a:gd name="connsiteY1237" fmla="*/ 524844 h 3743686"/>
                <a:gd name="connsiteX1238" fmla="*/ 242941 w 3260840"/>
                <a:gd name="connsiteY1238" fmla="*/ 536841 h 3743686"/>
                <a:gd name="connsiteX1239" fmla="*/ 245940 w 3260840"/>
                <a:gd name="connsiteY1239" fmla="*/ 524844 h 3743686"/>
                <a:gd name="connsiteX1240" fmla="*/ 951143 w 3260840"/>
                <a:gd name="connsiteY1240" fmla="*/ 95597 h 3743686"/>
                <a:gd name="connsiteX1241" fmla="*/ 959766 w 3260840"/>
                <a:gd name="connsiteY1241" fmla="*/ 95972 h 3743686"/>
                <a:gd name="connsiteX1242" fmla="*/ 944769 w 3260840"/>
                <a:gd name="connsiteY1242" fmla="*/ 101970 h 3743686"/>
                <a:gd name="connsiteX1243" fmla="*/ 951143 w 3260840"/>
                <a:gd name="connsiteY1243" fmla="*/ 95597 h 3743686"/>
                <a:gd name="connsiteX1244" fmla="*/ 606977 w 3260840"/>
                <a:gd name="connsiteY1244" fmla="*/ 278542 h 3743686"/>
                <a:gd name="connsiteX1245" fmla="*/ 581858 w 3260840"/>
                <a:gd name="connsiteY1245" fmla="*/ 296912 h 3743686"/>
                <a:gd name="connsiteX1246" fmla="*/ 596854 w 3260840"/>
                <a:gd name="connsiteY1246" fmla="*/ 311907 h 3743686"/>
                <a:gd name="connsiteX1247" fmla="*/ 638844 w 3260840"/>
                <a:gd name="connsiteY1247" fmla="*/ 266921 h 3743686"/>
                <a:gd name="connsiteX1248" fmla="*/ 606977 w 3260840"/>
                <a:gd name="connsiteY1248" fmla="*/ 278542 h 3743686"/>
                <a:gd name="connsiteX1249" fmla="*/ 126514 w 3260840"/>
                <a:gd name="connsiteY1249" fmla="*/ 565796 h 3743686"/>
                <a:gd name="connsiteX1250" fmla="*/ 131968 w 3260840"/>
                <a:gd name="connsiteY1250" fmla="*/ 563833 h 3743686"/>
                <a:gd name="connsiteX1251" fmla="*/ 131381 w 3260840"/>
                <a:gd name="connsiteY1251" fmla="*/ 566181 h 3743686"/>
                <a:gd name="connsiteX1252" fmla="*/ 556364 w 3260840"/>
                <a:gd name="connsiteY1252" fmla="*/ 307034 h 3743686"/>
                <a:gd name="connsiteX1253" fmla="*/ 545867 w 3260840"/>
                <a:gd name="connsiteY1253" fmla="*/ 320905 h 3743686"/>
                <a:gd name="connsiteX1254" fmla="*/ 575859 w 3260840"/>
                <a:gd name="connsiteY1254" fmla="*/ 299911 h 3743686"/>
                <a:gd name="connsiteX1255" fmla="*/ 556364 w 3260840"/>
                <a:gd name="connsiteY1255" fmla="*/ 307034 h 3743686"/>
                <a:gd name="connsiteX1256" fmla="*/ 293928 w 3260840"/>
                <a:gd name="connsiteY1256" fmla="*/ 449867 h 3743686"/>
                <a:gd name="connsiteX1257" fmla="*/ 275933 w 3260840"/>
                <a:gd name="connsiteY1257" fmla="*/ 467861 h 3743686"/>
                <a:gd name="connsiteX1258" fmla="*/ 281931 w 3260840"/>
                <a:gd name="connsiteY1258" fmla="*/ 479858 h 3743686"/>
                <a:gd name="connsiteX1259" fmla="*/ 254938 w 3260840"/>
                <a:gd name="connsiteY1259" fmla="*/ 512848 h 3743686"/>
                <a:gd name="connsiteX1260" fmla="*/ 293928 w 3260840"/>
                <a:gd name="connsiteY1260" fmla="*/ 479857 h 3743686"/>
                <a:gd name="connsiteX1261" fmla="*/ 293928 w 3260840"/>
                <a:gd name="connsiteY1261" fmla="*/ 449867 h 3743686"/>
                <a:gd name="connsiteX1262" fmla="*/ 334793 w 3260840"/>
                <a:gd name="connsiteY1262" fmla="*/ 414252 h 3743686"/>
                <a:gd name="connsiteX1263" fmla="*/ 329919 w 3260840"/>
                <a:gd name="connsiteY1263" fmla="*/ 425874 h 3743686"/>
                <a:gd name="connsiteX1264" fmla="*/ 314923 w 3260840"/>
                <a:gd name="connsiteY1264" fmla="*/ 437870 h 3743686"/>
                <a:gd name="connsiteX1265" fmla="*/ 329919 w 3260840"/>
                <a:gd name="connsiteY1265" fmla="*/ 425874 h 3743686"/>
                <a:gd name="connsiteX1266" fmla="*/ 341916 w 3260840"/>
                <a:gd name="connsiteY1266" fmla="*/ 413877 h 3743686"/>
                <a:gd name="connsiteX1267" fmla="*/ 334793 w 3260840"/>
                <a:gd name="connsiteY1267" fmla="*/ 414252 h 3743686"/>
                <a:gd name="connsiteX1268" fmla="*/ 528621 w 3260840"/>
                <a:gd name="connsiteY1268" fmla="*/ 285665 h 3743686"/>
                <a:gd name="connsiteX1269" fmla="*/ 542867 w 3260840"/>
                <a:gd name="connsiteY1269" fmla="*/ 278917 h 3743686"/>
                <a:gd name="connsiteX1270" fmla="*/ 518874 w 3260840"/>
                <a:gd name="connsiteY1270" fmla="*/ 296912 h 3743686"/>
                <a:gd name="connsiteX1271" fmla="*/ 528621 w 3260840"/>
                <a:gd name="connsiteY1271" fmla="*/ 285665 h 3743686"/>
                <a:gd name="connsiteX1272" fmla="*/ 194577 w 3260840"/>
                <a:gd name="connsiteY1272" fmla="*/ 473485 h 3743686"/>
                <a:gd name="connsiteX1273" fmla="*/ 191953 w 3260840"/>
                <a:gd name="connsiteY1273" fmla="*/ 485856 h 3743686"/>
                <a:gd name="connsiteX1274" fmla="*/ 173957 w 3260840"/>
                <a:gd name="connsiteY1274" fmla="*/ 491854 h 3743686"/>
                <a:gd name="connsiteX1275" fmla="*/ 179956 w 3260840"/>
                <a:gd name="connsiteY1275" fmla="*/ 500851 h 3743686"/>
                <a:gd name="connsiteX1276" fmla="*/ 212948 w 3260840"/>
                <a:gd name="connsiteY1276" fmla="*/ 467861 h 3743686"/>
                <a:gd name="connsiteX1277" fmla="*/ 194577 w 3260840"/>
                <a:gd name="connsiteY1277" fmla="*/ 473485 h 3743686"/>
                <a:gd name="connsiteX1278" fmla="*/ 239566 w 3260840"/>
                <a:gd name="connsiteY1278" fmla="*/ 431872 h 3743686"/>
                <a:gd name="connsiteX1279" fmla="*/ 236942 w 3260840"/>
                <a:gd name="connsiteY1279" fmla="*/ 443868 h 3743686"/>
                <a:gd name="connsiteX1280" fmla="*/ 248939 w 3260840"/>
                <a:gd name="connsiteY1280" fmla="*/ 428873 h 3743686"/>
                <a:gd name="connsiteX1281" fmla="*/ 239566 w 3260840"/>
                <a:gd name="connsiteY1281" fmla="*/ 431872 h 3743686"/>
                <a:gd name="connsiteX1282" fmla="*/ 648592 w 3260840"/>
                <a:gd name="connsiteY1282" fmla="*/ 182946 h 3743686"/>
                <a:gd name="connsiteX1283" fmla="*/ 665838 w 3260840"/>
                <a:gd name="connsiteY1283" fmla="*/ 179947 h 3743686"/>
                <a:gd name="connsiteX1284" fmla="*/ 644843 w 3260840"/>
                <a:gd name="connsiteY1284" fmla="*/ 194942 h 3743686"/>
                <a:gd name="connsiteX1285" fmla="*/ 648592 w 3260840"/>
                <a:gd name="connsiteY1285" fmla="*/ 182946 h 3743686"/>
                <a:gd name="connsiteX1286" fmla="*/ 686832 w 3260840"/>
                <a:gd name="connsiteY1286" fmla="*/ 155954 h 3743686"/>
                <a:gd name="connsiteX1287" fmla="*/ 692831 w 3260840"/>
                <a:gd name="connsiteY1287" fmla="*/ 167950 h 3743686"/>
                <a:gd name="connsiteX1288" fmla="*/ 671836 w 3260840"/>
                <a:gd name="connsiteY1288" fmla="*/ 170949 h 3743686"/>
                <a:gd name="connsiteX1289" fmla="*/ 686832 w 3260840"/>
                <a:gd name="connsiteY1289" fmla="*/ 155954 h 3743686"/>
                <a:gd name="connsiteX1290" fmla="*/ 256062 w 3260840"/>
                <a:gd name="connsiteY1290" fmla="*/ 412003 h 3743686"/>
                <a:gd name="connsiteX1291" fmla="*/ 251938 w 3260840"/>
                <a:gd name="connsiteY1291" fmla="*/ 422875 h 3743686"/>
                <a:gd name="connsiteX1292" fmla="*/ 266935 w 3260840"/>
                <a:gd name="connsiteY1292" fmla="*/ 407879 h 3743686"/>
                <a:gd name="connsiteX1293" fmla="*/ 256062 w 3260840"/>
                <a:gd name="connsiteY1293" fmla="*/ 412003 h 3743686"/>
                <a:gd name="connsiteX1294" fmla="*/ 713076 w 3260840"/>
                <a:gd name="connsiteY1294" fmla="*/ 120339 h 3743686"/>
                <a:gd name="connsiteX1295" fmla="*/ 722824 w 3260840"/>
                <a:gd name="connsiteY1295" fmla="*/ 116965 h 3743686"/>
                <a:gd name="connsiteX1296" fmla="*/ 707827 w 3260840"/>
                <a:gd name="connsiteY1296" fmla="*/ 125963 h 3743686"/>
                <a:gd name="connsiteX1297" fmla="*/ 713076 w 3260840"/>
                <a:gd name="connsiteY1297" fmla="*/ 120339 h 3743686"/>
                <a:gd name="connsiteX1298" fmla="*/ 663963 w 3260840"/>
                <a:gd name="connsiteY1298" fmla="*/ 144707 h 3743686"/>
                <a:gd name="connsiteX1299" fmla="*/ 677835 w 3260840"/>
                <a:gd name="connsiteY1299" fmla="*/ 140958 h 3743686"/>
                <a:gd name="connsiteX1300" fmla="*/ 656840 w 3260840"/>
                <a:gd name="connsiteY1300" fmla="*/ 152955 h 3743686"/>
                <a:gd name="connsiteX1301" fmla="*/ 663963 w 3260840"/>
                <a:gd name="connsiteY1301" fmla="*/ 144707 h 3743686"/>
                <a:gd name="connsiteX1302" fmla="*/ 245940 w 3260840"/>
                <a:gd name="connsiteY1302" fmla="*/ 395882 h 3743686"/>
                <a:gd name="connsiteX1303" fmla="*/ 239941 w 3260840"/>
                <a:gd name="connsiteY1303" fmla="*/ 410878 h 3743686"/>
                <a:gd name="connsiteX1304" fmla="*/ 245940 w 3260840"/>
                <a:gd name="connsiteY1304" fmla="*/ 395882 h 3743686"/>
                <a:gd name="connsiteX1305" fmla="*/ 591231 w 3260840"/>
                <a:gd name="connsiteY1305" fmla="*/ 188194 h 3743686"/>
                <a:gd name="connsiteX1306" fmla="*/ 602853 w 3260840"/>
                <a:gd name="connsiteY1306" fmla="*/ 185945 h 3743686"/>
                <a:gd name="connsiteX1307" fmla="*/ 590856 w 3260840"/>
                <a:gd name="connsiteY1307" fmla="*/ 194942 h 3743686"/>
                <a:gd name="connsiteX1308" fmla="*/ 591231 w 3260840"/>
                <a:gd name="connsiteY1308" fmla="*/ 188194 h 3743686"/>
                <a:gd name="connsiteX1309" fmla="*/ 635845 w 3260840"/>
                <a:gd name="connsiteY1309" fmla="*/ 158953 h 3743686"/>
                <a:gd name="connsiteX1310" fmla="*/ 605852 w 3260840"/>
                <a:gd name="connsiteY1310" fmla="*/ 185945 h 3743686"/>
                <a:gd name="connsiteX1311" fmla="*/ 635845 w 3260840"/>
                <a:gd name="connsiteY1311" fmla="*/ 158953 h 3743686"/>
                <a:gd name="connsiteX1312" fmla="*/ 473884 w 3260840"/>
                <a:gd name="connsiteY1312" fmla="*/ 254924 h 3743686"/>
                <a:gd name="connsiteX1313" fmla="*/ 473884 w 3260840"/>
                <a:gd name="connsiteY1313" fmla="*/ 266921 h 3743686"/>
                <a:gd name="connsiteX1314" fmla="*/ 485881 w 3260840"/>
                <a:gd name="connsiteY1314" fmla="*/ 257924 h 3743686"/>
                <a:gd name="connsiteX1315" fmla="*/ 473884 w 3260840"/>
                <a:gd name="connsiteY1315" fmla="*/ 254924 h 3743686"/>
                <a:gd name="connsiteX1316" fmla="*/ 742225 w 3260840"/>
                <a:gd name="connsiteY1316" fmla="*/ 12652 h 3743686"/>
                <a:gd name="connsiteX1317" fmla="*/ 776811 w 3260840"/>
                <a:gd name="connsiteY1317" fmla="*/ 0 h 3743686"/>
                <a:gd name="connsiteX1318" fmla="*/ 734821 w 3260840"/>
                <a:gd name="connsiteY1318" fmla="*/ 20994 h 3743686"/>
                <a:gd name="connsiteX1319" fmla="*/ 742225 w 3260840"/>
                <a:gd name="connsiteY1319" fmla="*/ 12652 h 3743686"/>
                <a:gd name="connsiteX1320" fmla="*/ 698829 w 3260840"/>
                <a:gd name="connsiteY1320" fmla="*/ 29991 h 3743686"/>
                <a:gd name="connsiteX1321" fmla="*/ 716825 w 3260840"/>
                <a:gd name="connsiteY1321" fmla="*/ 23993 h 3743686"/>
                <a:gd name="connsiteX1322" fmla="*/ 713826 w 3260840"/>
                <a:gd name="connsiteY1322" fmla="*/ 41988 h 3743686"/>
                <a:gd name="connsiteX1323" fmla="*/ 698829 w 3260840"/>
                <a:gd name="connsiteY1323" fmla="*/ 29991 h 3743686"/>
                <a:gd name="connsiteX1324" fmla="*/ 610585 w 3260840"/>
                <a:gd name="connsiteY1324" fmla="*/ 73947 h 3743686"/>
                <a:gd name="connsiteX1325" fmla="*/ 668837 w 3260840"/>
                <a:gd name="connsiteY1325" fmla="*/ 44987 h 3743686"/>
                <a:gd name="connsiteX1326" fmla="*/ 644843 w 3260840"/>
                <a:gd name="connsiteY1326" fmla="*/ 74978 h 3743686"/>
                <a:gd name="connsiteX1327" fmla="*/ 665838 w 3260840"/>
                <a:gd name="connsiteY1327" fmla="*/ 68979 h 3743686"/>
                <a:gd name="connsiteX1328" fmla="*/ 656840 w 3260840"/>
                <a:gd name="connsiteY1328" fmla="*/ 86974 h 3743686"/>
                <a:gd name="connsiteX1329" fmla="*/ 647842 w 3260840"/>
                <a:gd name="connsiteY1329" fmla="*/ 83975 h 3743686"/>
                <a:gd name="connsiteX1330" fmla="*/ 536869 w 3260840"/>
                <a:gd name="connsiteY1330" fmla="*/ 161952 h 3743686"/>
                <a:gd name="connsiteX1331" fmla="*/ 473884 w 3260840"/>
                <a:gd name="connsiteY1331" fmla="*/ 212937 h 3743686"/>
                <a:gd name="connsiteX1332" fmla="*/ 458888 w 3260840"/>
                <a:gd name="connsiteY1332" fmla="*/ 251925 h 3743686"/>
                <a:gd name="connsiteX1333" fmla="*/ 446891 w 3260840"/>
                <a:gd name="connsiteY1333" fmla="*/ 239929 h 3743686"/>
                <a:gd name="connsiteX1334" fmla="*/ 437893 w 3260840"/>
                <a:gd name="connsiteY1334" fmla="*/ 245927 h 3743686"/>
                <a:gd name="connsiteX1335" fmla="*/ 416898 w 3260840"/>
                <a:gd name="connsiteY1335" fmla="*/ 290913 h 3743686"/>
                <a:gd name="connsiteX1336" fmla="*/ 419898 w 3260840"/>
                <a:gd name="connsiteY1336" fmla="*/ 266921 h 3743686"/>
                <a:gd name="connsiteX1337" fmla="*/ 401902 w 3260840"/>
                <a:gd name="connsiteY1337" fmla="*/ 275918 h 3743686"/>
                <a:gd name="connsiteX1338" fmla="*/ 410900 w 3260840"/>
                <a:gd name="connsiteY1338" fmla="*/ 287914 h 3743686"/>
                <a:gd name="connsiteX1339" fmla="*/ 395903 w 3260840"/>
                <a:gd name="connsiteY1339" fmla="*/ 323904 h 3743686"/>
                <a:gd name="connsiteX1340" fmla="*/ 356913 w 3260840"/>
                <a:gd name="connsiteY1340" fmla="*/ 362892 h 3743686"/>
                <a:gd name="connsiteX1341" fmla="*/ 368910 w 3260840"/>
                <a:gd name="connsiteY1341" fmla="*/ 365891 h 3743686"/>
                <a:gd name="connsiteX1342" fmla="*/ 365911 w 3260840"/>
                <a:gd name="connsiteY1342" fmla="*/ 383886 h 3743686"/>
                <a:gd name="connsiteX1343" fmla="*/ 389905 w 3260840"/>
                <a:gd name="connsiteY1343" fmla="*/ 341898 h 3743686"/>
                <a:gd name="connsiteX1344" fmla="*/ 458888 w 3260840"/>
                <a:gd name="connsiteY1344" fmla="*/ 278917 h 3743686"/>
                <a:gd name="connsiteX1345" fmla="*/ 449890 w 3260840"/>
                <a:gd name="connsiteY1345" fmla="*/ 275918 h 3743686"/>
                <a:gd name="connsiteX1346" fmla="*/ 482882 w 3260840"/>
                <a:gd name="connsiteY1346" fmla="*/ 242928 h 3743686"/>
                <a:gd name="connsiteX1347" fmla="*/ 479883 w 3260840"/>
                <a:gd name="connsiteY1347" fmla="*/ 251925 h 3743686"/>
                <a:gd name="connsiteX1348" fmla="*/ 494879 w 3260840"/>
                <a:gd name="connsiteY1348" fmla="*/ 230931 h 3743686"/>
                <a:gd name="connsiteX1349" fmla="*/ 557864 w 3260840"/>
                <a:gd name="connsiteY1349" fmla="*/ 191943 h 3743686"/>
                <a:gd name="connsiteX1350" fmla="*/ 545867 w 3260840"/>
                <a:gd name="connsiteY1350" fmla="*/ 215936 h 3743686"/>
                <a:gd name="connsiteX1351" fmla="*/ 560863 w 3260840"/>
                <a:gd name="connsiteY1351" fmla="*/ 215936 h 3743686"/>
                <a:gd name="connsiteX1352" fmla="*/ 428896 w 3260840"/>
                <a:gd name="connsiteY1352" fmla="*/ 338899 h 3743686"/>
                <a:gd name="connsiteX1353" fmla="*/ 437893 w 3260840"/>
                <a:gd name="connsiteY1353" fmla="*/ 341899 h 3743686"/>
                <a:gd name="connsiteX1354" fmla="*/ 422897 w 3260840"/>
                <a:gd name="connsiteY1354" fmla="*/ 362892 h 3743686"/>
                <a:gd name="connsiteX1355" fmla="*/ 437893 w 3260840"/>
                <a:gd name="connsiteY1355" fmla="*/ 356894 h 3743686"/>
                <a:gd name="connsiteX1356" fmla="*/ 434894 w 3260840"/>
                <a:gd name="connsiteY1356" fmla="*/ 365891 h 3743686"/>
                <a:gd name="connsiteX1357" fmla="*/ 419897 w 3260840"/>
                <a:gd name="connsiteY1357" fmla="*/ 368891 h 3743686"/>
                <a:gd name="connsiteX1358" fmla="*/ 395903 w 3260840"/>
                <a:gd name="connsiteY1358" fmla="*/ 398882 h 3743686"/>
                <a:gd name="connsiteX1359" fmla="*/ 395903 w 3260840"/>
                <a:gd name="connsiteY1359" fmla="*/ 416876 h 3743686"/>
                <a:gd name="connsiteX1360" fmla="*/ 443892 w 3260840"/>
                <a:gd name="connsiteY1360" fmla="*/ 383886 h 3743686"/>
                <a:gd name="connsiteX1361" fmla="*/ 458888 w 3260840"/>
                <a:gd name="connsiteY1361" fmla="*/ 338900 h 3743686"/>
                <a:gd name="connsiteX1362" fmla="*/ 512875 w 3260840"/>
                <a:gd name="connsiteY1362" fmla="*/ 299911 h 3743686"/>
                <a:gd name="connsiteX1363" fmla="*/ 473884 w 3260840"/>
                <a:gd name="connsiteY1363" fmla="*/ 341898 h 3743686"/>
                <a:gd name="connsiteX1364" fmla="*/ 581858 w 3260840"/>
                <a:gd name="connsiteY1364" fmla="*/ 272919 h 3743686"/>
                <a:gd name="connsiteX1365" fmla="*/ 590856 w 3260840"/>
                <a:gd name="connsiteY1365" fmla="*/ 278917 h 3743686"/>
                <a:gd name="connsiteX1366" fmla="*/ 659839 w 3260840"/>
                <a:gd name="connsiteY1366" fmla="*/ 227932 h 3743686"/>
                <a:gd name="connsiteX1367" fmla="*/ 665838 w 3260840"/>
                <a:gd name="connsiteY1367" fmla="*/ 215936 h 3743686"/>
                <a:gd name="connsiteX1368" fmla="*/ 668837 w 3260840"/>
                <a:gd name="connsiteY1368" fmla="*/ 230932 h 3743686"/>
                <a:gd name="connsiteX1369" fmla="*/ 758815 w 3260840"/>
                <a:gd name="connsiteY1369" fmla="*/ 194942 h 3743686"/>
                <a:gd name="connsiteX1370" fmla="*/ 776811 w 3260840"/>
                <a:gd name="connsiteY1370" fmla="*/ 176947 h 3743686"/>
                <a:gd name="connsiteX1371" fmla="*/ 719825 w 3260840"/>
                <a:gd name="connsiteY1371" fmla="*/ 230931 h 3743686"/>
                <a:gd name="connsiteX1372" fmla="*/ 683833 w 3260840"/>
                <a:gd name="connsiteY1372" fmla="*/ 257924 h 3743686"/>
                <a:gd name="connsiteX1373" fmla="*/ 683833 w 3260840"/>
                <a:gd name="connsiteY1373" fmla="*/ 263922 h 3743686"/>
                <a:gd name="connsiteX1374" fmla="*/ 719824 w 3260840"/>
                <a:gd name="connsiteY1374" fmla="*/ 245927 h 3743686"/>
                <a:gd name="connsiteX1375" fmla="*/ 554864 w 3260840"/>
                <a:gd name="connsiteY1375" fmla="*/ 371890 h 3743686"/>
                <a:gd name="connsiteX1376" fmla="*/ 539868 w 3260840"/>
                <a:gd name="connsiteY1376" fmla="*/ 356894 h 3743686"/>
                <a:gd name="connsiteX1377" fmla="*/ 578859 w 3260840"/>
                <a:gd name="connsiteY1377" fmla="*/ 326903 h 3743686"/>
                <a:gd name="connsiteX1378" fmla="*/ 524872 w 3260840"/>
                <a:gd name="connsiteY1378" fmla="*/ 362892 h 3743686"/>
                <a:gd name="connsiteX1379" fmla="*/ 512875 w 3260840"/>
                <a:gd name="connsiteY1379" fmla="*/ 356894 h 3743686"/>
                <a:gd name="connsiteX1380" fmla="*/ 503877 w 3260840"/>
                <a:gd name="connsiteY1380" fmla="*/ 377888 h 3743686"/>
                <a:gd name="connsiteX1381" fmla="*/ 494879 w 3260840"/>
                <a:gd name="connsiteY1381" fmla="*/ 374889 h 3743686"/>
                <a:gd name="connsiteX1382" fmla="*/ 488881 w 3260840"/>
                <a:gd name="connsiteY1382" fmla="*/ 389884 h 3743686"/>
                <a:gd name="connsiteX1383" fmla="*/ 521872 w 3260840"/>
                <a:gd name="connsiteY1383" fmla="*/ 365891 h 3743686"/>
                <a:gd name="connsiteX1384" fmla="*/ 545867 w 3260840"/>
                <a:gd name="connsiteY1384" fmla="*/ 374889 h 3743686"/>
                <a:gd name="connsiteX1385" fmla="*/ 494879 w 3260840"/>
                <a:gd name="connsiteY1385" fmla="*/ 449866 h 3743686"/>
                <a:gd name="connsiteX1386" fmla="*/ 524872 w 3260840"/>
                <a:gd name="connsiteY1386" fmla="*/ 425874 h 3743686"/>
                <a:gd name="connsiteX1387" fmla="*/ 470885 w 3260840"/>
                <a:gd name="connsiteY1387" fmla="*/ 479858 h 3743686"/>
                <a:gd name="connsiteX1388" fmla="*/ 524872 w 3260840"/>
                <a:gd name="connsiteY1388" fmla="*/ 461863 h 3743686"/>
                <a:gd name="connsiteX1389" fmla="*/ 527871 w 3260840"/>
                <a:gd name="connsiteY1389" fmla="*/ 473859 h 3743686"/>
                <a:gd name="connsiteX1390" fmla="*/ 491880 w 3260840"/>
                <a:gd name="connsiteY1390" fmla="*/ 521845 h 3743686"/>
                <a:gd name="connsiteX1391" fmla="*/ 455889 w 3260840"/>
                <a:gd name="connsiteY1391" fmla="*/ 563833 h 3743686"/>
                <a:gd name="connsiteX1392" fmla="*/ 458888 w 3260840"/>
                <a:gd name="connsiteY1392" fmla="*/ 554835 h 3743686"/>
                <a:gd name="connsiteX1393" fmla="*/ 409541 w 3260840"/>
                <a:gd name="connsiteY1393" fmla="*/ 585623 h 3743686"/>
                <a:gd name="connsiteX1394" fmla="*/ 401515 w 3260840"/>
                <a:gd name="connsiteY1394" fmla="*/ 587542 h 3743686"/>
                <a:gd name="connsiteX1395" fmla="*/ 395303 w 3260840"/>
                <a:gd name="connsiteY1395" fmla="*/ 587050 h 3743686"/>
                <a:gd name="connsiteX1396" fmla="*/ 386905 w 3260840"/>
                <a:gd name="connsiteY1396" fmla="*/ 584826 h 3743686"/>
                <a:gd name="connsiteX1397" fmla="*/ 413899 w 3260840"/>
                <a:gd name="connsiteY1397" fmla="*/ 557834 h 3743686"/>
                <a:gd name="connsiteX1398" fmla="*/ 413899 w 3260840"/>
                <a:gd name="connsiteY1398" fmla="*/ 536841 h 3743686"/>
                <a:gd name="connsiteX1399" fmla="*/ 425896 w 3260840"/>
                <a:gd name="connsiteY1399" fmla="*/ 542839 h 3743686"/>
                <a:gd name="connsiteX1400" fmla="*/ 455889 w 3260840"/>
                <a:gd name="connsiteY1400" fmla="*/ 494853 h 3743686"/>
                <a:gd name="connsiteX1401" fmla="*/ 458888 w 3260840"/>
                <a:gd name="connsiteY1401" fmla="*/ 482857 h 3743686"/>
                <a:gd name="connsiteX1402" fmla="*/ 452890 w 3260840"/>
                <a:gd name="connsiteY1402" fmla="*/ 479858 h 3743686"/>
                <a:gd name="connsiteX1403" fmla="*/ 419898 w 3260840"/>
                <a:gd name="connsiteY1403" fmla="*/ 512848 h 3743686"/>
                <a:gd name="connsiteX1404" fmla="*/ 425896 w 3260840"/>
                <a:gd name="connsiteY1404" fmla="*/ 512848 h 3743686"/>
                <a:gd name="connsiteX1405" fmla="*/ 398902 w 3260840"/>
                <a:gd name="connsiteY1405" fmla="*/ 551836 h 3743686"/>
                <a:gd name="connsiteX1406" fmla="*/ 380907 w 3260840"/>
                <a:gd name="connsiteY1406" fmla="*/ 554835 h 3743686"/>
                <a:gd name="connsiteX1407" fmla="*/ 380907 w 3260840"/>
                <a:gd name="connsiteY1407" fmla="*/ 545838 h 3743686"/>
                <a:gd name="connsiteX1408" fmla="*/ 350914 w 3260840"/>
                <a:gd name="connsiteY1408" fmla="*/ 578828 h 3743686"/>
                <a:gd name="connsiteX1409" fmla="*/ 356913 w 3260840"/>
                <a:gd name="connsiteY1409" fmla="*/ 581827 h 3743686"/>
                <a:gd name="connsiteX1410" fmla="*/ 356308 w 3260840"/>
                <a:gd name="connsiteY1410" fmla="*/ 583967 h 3743686"/>
                <a:gd name="connsiteX1411" fmla="*/ 212948 w 3260840"/>
                <a:gd name="connsiteY1411" fmla="*/ 572630 h 3743686"/>
                <a:gd name="connsiteX1412" fmla="*/ 212948 w 3260840"/>
                <a:gd name="connsiteY1412" fmla="*/ 564957 h 3743686"/>
                <a:gd name="connsiteX1413" fmla="*/ 203950 w 3260840"/>
                <a:gd name="connsiteY1413" fmla="*/ 560833 h 3743686"/>
                <a:gd name="connsiteX1414" fmla="*/ 202451 w 3260840"/>
                <a:gd name="connsiteY1414" fmla="*/ 566832 h 3743686"/>
                <a:gd name="connsiteX1415" fmla="*/ 201233 w 3260840"/>
                <a:gd name="connsiteY1415" fmla="*/ 571704 h 3743686"/>
                <a:gd name="connsiteX1416" fmla="*/ 165250 w 3260840"/>
                <a:gd name="connsiteY1416" fmla="*/ 568859 h 3743686"/>
                <a:gd name="connsiteX1417" fmla="*/ 165335 w 3260840"/>
                <a:gd name="connsiteY1417" fmla="*/ 566832 h 3743686"/>
                <a:gd name="connsiteX1418" fmla="*/ 158961 w 3260840"/>
                <a:gd name="connsiteY1418" fmla="*/ 557835 h 3743686"/>
                <a:gd name="connsiteX1419" fmla="*/ 185954 w 3260840"/>
                <a:gd name="connsiteY1419" fmla="*/ 506850 h 3743686"/>
                <a:gd name="connsiteX1420" fmla="*/ 161960 w 3260840"/>
                <a:gd name="connsiteY1420" fmla="*/ 527843 h 3743686"/>
                <a:gd name="connsiteX1421" fmla="*/ 158961 w 3260840"/>
                <a:gd name="connsiteY1421" fmla="*/ 524844 h 3743686"/>
                <a:gd name="connsiteX1422" fmla="*/ 155962 w 3260840"/>
                <a:gd name="connsiteY1422" fmla="*/ 509849 h 3743686"/>
                <a:gd name="connsiteX1423" fmla="*/ 131968 w 3260840"/>
                <a:gd name="connsiteY1423" fmla="*/ 533841 h 3743686"/>
                <a:gd name="connsiteX1424" fmla="*/ 104974 w 3260840"/>
                <a:gd name="connsiteY1424" fmla="*/ 572830 h 3743686"/>
                <a:gd name="connsiteX1425" fmla="*/ 119970 w 3260840"/>
                <a:gd name="connsiteY1425" fmla="*/ 563833 h 3743686"/>
                <a:gd name="connsiteX1426" fmla="*/ 119853 w 3260840"/>
                <a:gd name="connsiteY1426" fmla="*/ 566161 h 3743686"/>
                <a:gd name="connsiteX1427" fmla="*/ 2926 w 3260840"/>
                <a:gd name="connsiteY1427" fmla="*/ 697722 h 3743686"/>
                <a:gd name="connsiteX1428" fmla="*/ 0 w 3260840"/>
                <a:gd name="connsiteY1428" fmla="*/ 689795 h 3743686"/>
                <a:gd name="connsiteX1429" fmla="*/ 41990 w 3260840"/>
                <a:gd name="connsiteY1429" fmla="*/ 617817 h 3743686"/>
                <a:gd name="connsiteX1430" fmla="*/ 32992 w 3260840"/>
                <a:gd name="connsiteY1430" fmla="*/ 650807 h 3743686"/>
                <a:gd name="connsiteX1431" fmla="*/ 74982 w 3260840"/>
                <a:gd name="connsiteY1431" fmla="*/ 605820 h 3743686"/>
                <a:gd name="connsiteX1432" fmla="*/ 62984 w 3260840"/>
                <a:gd name="connsiteY1432" fmla="*/ 596823 h 3743686"/>
                <a:gd name="connsiteX1433" fmla="*/ 95976 w 3260840"/>
                <a:gd name="connsiteY1433" fmla="*/ 575829 h 3743686"/>
                <a:gd name="connsiteX1434" fmla="*/ 101975 w 3260840"/>
                <a:gd name="connsiteY1434" fmla="*/ 560834 h 3743686"/>
                <a:gd name="connsiteX1435" fmla="*/ 92977 w 3260840"/>
                <a:gd name="connsiteY1435" fmla="*/ 560833 h 3743686"/>
                <a:gd name="connsiteX1436" fmla="*/ 122970 w 3260840"/>
                <a:gd name="connsiteY1436" fmla="*/ 521845 h 3743686"/>
                <a:gd name="connsiteX1437" fmla="*/ 239942 w 3260840"/>
                <a:gd name="connsiteY1437" fmla="*/ 374889 h 3743686"/>
                <a:gd name="connsiteX1438" fmla="*/ 260936 w 3260840"/>
                <a:gd name="connsiteY1438" fmla="*/ 368891 h 3743686"/>
                <a:gd name="connsiteX1439" fmla="*/ 329919 w 3260840"/>
                <a:gd name="connsiteY1439" fmla="*/ 284915 h 3743686"/>
                <a:gd name="connsiteX1440" fmla="*/ 323921 w 3260840"/>
                <a:gd name="connsiteY1440" fmla="*/ 278917 h 3743686"/>
                <a:gd name="connsiteX1441" fmla="*/ 371909 w 3260840"/>
                <a:gd name="connsiteY1441" fmla="*/ 257924 h 3743686"/>
                <a:gd name="connsiteX1442" fmla="*/ 368910 w 3260840"/>
                <a:gd name="connsiteY1442" fmla="*/ 251925 h 3743686"/>
                <a:gd name="connsiteX1443" fmla="*/ 449890 w 3260840"/>
                <a:gd name="connsiteY1443" fmla="*/ 170949 h 3743686"/>
                <a:gd name="connsiteX1444" fmla="*/ 610585 w 3260840"/>
                <a:gd name="connsiteY1444" fmla="*/ 73947 h 374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</a:cxnLst>
              <a:rect l="l" t="t" r="r" b="b"/>
              <a:pathLst>
                <a:path w="3260840" h="3743686">
                  <a:moveTo>
                    <a:pt x="1937528" y="3703901"/>
                  </a:moveTo>
                  <a:cubicBezTo>
                    <a:pt x="1946526" y="3706900"/>
                    <a:pt x="1943526" y="3706900"/>
                    <a:pt x="1952524" y="3703900"/>
                  </a:cubicBezTo>
                  <a:cubicBezTo>
                    <a:pt x="1955523" y="3712898"/>
                    <a:pt x="1934529" y="3712898"/>
                    <a:pt x="1937528" y="3703901"/>
                  </a:cubicBezTo>
                  <a:close/>
                  <a:moveTo>
                    <a:pt x="1793563" y="3676909"/>
                  </a:moveTo>
                  <a:cubicBezTo>
                    <a:pt x="1811559" y="3676909"/>
                    <a:pt x="1817557" y="3688905"/>
                    <a:pt x="1832553" y="3679907"/>
                  </a:cubicBezTo>
                  <a:cubicBezTo>
                    <a:pt x="1844550" y="3685906"/>
                    <a:pt x="1838552" y="3703900"/>
                    <a:pt x="1847550" y="3703900"/>
                  </a:cubicBezTo>
                  <a:cubicBezTo>
                    <a:pt x="1850549" y="3709899"/>
                    <a:pt x="1838552" y="3706900"/>
                    <a:pt x="1835553" y="3706900"/>
                  </a:cubicBezTo>
                  <a:cubicBezTo>
                    <a:pt x="1832554" y="3715897"/>
                    <a:pt x="1844550" y="3718896"/>
                    <a:pt x="1838552" y="3721895"/>
                  </a:cubicBezTo>
                  <a:cubicBezTo>
                    <a:pt x="1817557" y="3712897"/>
                    <a:pt x="1790563" y="3721895"/>
                    <a:pt x="1766570" y="3712898"/>
                  </a:cubicBezTo>
                  <a:cubicBezTo>
                    <a:pt x="1784565" y="3703900"/>
                    <a:pt x="1808559" y="3712897"/>
                    <a:pt x="1829554" y="3700901"/>
                  </a:cubicBezTo>
                  <a:cubicBezTo>
                    <a:pt x="1823556" y="3697902"/>
                    <a:pt x="1811559" y="3697902"/>
                    <a:pt x="1802561" y="3697902"/>
                  </a:cubicBezTo>
                  <a:cubicBezTo>
                    <a:pt x="1802561" y="3688905"/>
                    <a:pt x="1799562" y="3682907"/>
                    <a:pt x="1793563" y="3676909"/>
                  </a:cubicBezTo>
                  <a:close/>
                  <a:moveTo>
                    <a:pt x="1769569" y="3679907"/>
                  </a:moveTo>
                  <a:cubicBezTo>
                    <a:pt x="1772568" y="3673909"/>
                    <a:pt x="1778567" y="3676908"/>
                    <a:pt x="1784565" y="3676909"/>
                  </a:cubicBezTo>
                  <a:cubicBezTo>
                    <a:pt x="1784565" y="3679907"/>
                    <a:pt x="1787565" y="3682907"/>
                    <a:pt x="1787565" y="3685906"/>
                  </a:cubicBezTo>
                  <a:cubicBezTo>
                    <a:pt x="1778567" y="3691904"/>
                    <a:pt x="1769569" y="3688905"/>
                    <a:pt x="1769569" y="3679907"/>
                  </a:cubicBezTo>
                  <a:close/>
                  <a:moveTo>
                    <a:pt x="1691588" y="3682907"/>
                  </a:moveTo>
                  <a:cubicBezTo>
                    <a:pt x="1709584" y="3673909"/>
                    <a:pt x="1724580" y="3673909"/>
                    <a:pt x="1736577" y="3682907"/>
                  </a:cubicBezTo>
                  <a:cubicBezTo>
                    <a:pt x="1721581" y="3688905"/>
                    <a:pt x="1703585" y="3694903"/>
                    <a:pt x="1691588" y="3682907"/>
                  </a:cubicBezTo>
                  <a:close/>
                  <a:moveTo>
                    <a:pt x="2836255" y="2972985"/>
                  </a:moveTo>
                  <a:lnTo>
                    <a:pt x="2831310" y="2987113"/>
                  </a:lnTo>
                  <a:cubicBezTo>
                    <a:pt x="2829811" y="2985614"/>
                    <a:pt x="2829811" y="2981115"/>
                    <a:pt x="2830936" y="2977366"/>
                  </a:cubicBezTo>
                  <a:close/>
                  <a:moveTo>
                    <a:pt x="2836707" y="2971696"/>
                  </a:moveTo>
                  <a:lnTo>
                    <a:pt x="2837309" y="2972118"/>
                  </a:lnTo>
                  <a:lnTo>
                    <a:pt x="2836255" y="2972985"/>
                  </a:lnTo>
                  <a:close/>
                  <a:moveTo>
                    <a:pt x="2819313" y="2975117"/>
                  </a:moveTo>
                  <a:cubicBezTo>
                    <a:pt x="2825312" y="2972118"/>
                    <a:pt x="2822313" y="2978116"/>
                    <a:pt x="2828311" y="2978116"/>
                  </a:cubicBezTo>
                  <a:cubicBezTo>
                    <a:pt x="2825312" y="2984114"/>
                    <a:pt x="2819313" y="2984114"/>
                    <a:pt x="2819313" y="2993112"/>
                  </a:cubicBezTo>
                  <a:cubicBezTo>
                    <a:pt x="2813315" y="2990112"/>
                    <a:pt x="2822312" y="2981115"/>
                    <a:pt x="2819313" y="2975117"/>
                  </a:cubicBezTo>
                  <a:close/>
                  <a:moveTo>
                    <a:pt x="2558376" y="3131070"/>
                  </a:moveTo>
                  <a:cubicBezTo>
                    <a:pt x="2564375" y="3134070"/>
                    <a:pt x="2555378" y="3146066"/>
                    <a:pt x="2549379" y="3143067"/>
                  </a:cubicBezTo>
                  <a:cubicBezTo>
                    <a:pt x="2546380" y="3134070"/>
                    <a:pt x="2558377" y="3137069"/>
                    <a:pt x="2558376" y="3131070"/>
                  </a:cubicBezTo>
                  <a:close/>
                  <a:moveTo>
                    <a:pt x="2522385" y="3149065"/>
                  </a:moveTo>
                  <a:cubicBezTo>
                    <a:pt x="2528384" y="3152064"/>
                    <a:pt x="2528384" y="3146066"/>
                    <a:pt x="2540382" y="3149065"/>
                  </a:cubicBezTo>
                  <a:cubicBezTo>
                    <a:pt x="2540381" y="3161062"/>
                    <a:pt x="2522385" y="3164061"/>
                    <a:pt x="2522385" y="3149065"/>
                  </a:cubicBezTo>
                  <a:close/>
                  <a:moveTo>
                    <a:pt x="2273446" y="3296022"/>
                  </a:moveTo>
                  <a:cubicBezTo>
                    <a:pt x="2270447" y="3308018"/>
                    <a:pt x="2267448" y="3302020"/>
                    <a:pt x="2258450" y="3308018"/>
                  </a:cubicBezTo>
                  <a:cubicBezTo>
                    <a:pt x="2261449" y="3302020"/>
                    <a:pt x="2267448" y="3299021"/>
                    <a:pt x="2273446" y="3296022"/>
                  </a:cubicBezTo>
                  <a:close/>
                  <a:moveTo>
                    <a:pt x="2111486" y="3385994"/>
                  </a:moveTo>
                  <a:cubicBezTo>
                    <a:pt x="2117484" y="3376998"/>
                    <a:pt x="2132481" y="3376998"/>
                    <a:pt x="2144477" y="3373999"/>
                  </a:cubicBezTo>
                  <a:cubicBezTo>
                    <a:pt x="2141478" y="3385995"/>
                    <a:pt x="2123483" y="3382996"/>
                    <a:pt x="2111486" y="3385994"/>
                  </a:cubicBezTo>
                  <a:close/>
                  <a:moveTo>
                    <a:pt x="2783322" y="2978116"/>
                  </a:moveTo>
                  <a:cubicBezTo>
                    <a:pt x="2786321" y="2978116"/>
                    <a:pt x="2786322" y="2981115"/>
                    <a:pt x="2786322" y="2981115"/>
                  </a:cubicBezTo>
                  <a:cubicBezTo>
                    <a:pt x="2789320" y="2990112"/>
                    <a:pt x="2798318" y="2975117"/>
                    <a:pt x="2801318" y="2981115"/>
                  </a:cubicBezTo>
                  <a:cubicBezTo>
                    <a:pt x="2798319" y="3005108"/>
                    <a:pt x="2789321" y="3020104"/>
                    <a:pt x="2768326" y="3026102"/>
                  </a:cubicBezTo>
                  <a:cubicBezTo>
                    <a:pt x="2768326" y="3017104"/>
                    <a:pt x="2762327" y="3020103"/>
                    <a:pt x="2765327" y="3011106"/>
                  </a:cubicBezTo>
                  <a:cubicBezTo>
                    <a:pt x="2783322" y="3014105"/>
                    <a:pt x="2783322" y="2999110"/>
                    <a:pt x="2789320" y="2990112"/>
                  </a:cubicBezTo>
                  <a:cubicBezTo>
                    <a:pt x="2789321" y="2987113"/>
                    <a:pt x="2786321" y="2990112"/>
                    <a:pt x="2783322" y="2990112"/>
                  </a:cubicBezTo>
                  <a:cubicBezTo>
                    <a:pt x="2783322" y="2990112"/>
                    <a:pt x="2783322" y="2990112"/>
                    <a:pt x="2783322" y="2978116"/>
                  </a:cubicBezTo>
                  <a:close/>
                  <a:moveTo>
                    <a:pt x="2679015" y="3040764"/>
                  </a:moveTo>
                  <a:lnTo>
                    <a:pt x="2684346" y="3038098"/>
                  </a:lnTo>
                  <a:cubicBezTo>
                    <a:pt x="2687346" y="3041097"/>
                    <a:pt x="2684347" y="3041097"/>
                    <a:pt x="2680222" y="3040722"/>
                  </a:cubicBezTo>
                  <a:close/>
                  <a:moveTo>
                    <a:pt x="2678286" y="3040789"/>
                  </a:moveTo>
                  <a:lnTo>
                    <a:pt x="2679015" y="3040764"/>
                  </a:lnTo>
                  <a:lnTo>
                    <a:pt x="2678347" y="3041098"/>
                  </a:lnTo>
                  <a:close/>
                  <a:moveTo>
                    <a:pt x="2180469" y="3335010"/>
                  </a:moveTo>
                  <a:cubicBezTo>
                    <a:pt x="2186467" y="3335010"/>
                    <a:pt x="2189467" y="3329012"/>
                    <a:pt x="2195465" y="3329012"/>
                  </a:cubicBezTo>
                  <a:cubicBezTo>
                    <a:pt x="2195465" y="3344007"/>
                    <a:pt x="2180469" y="3338009"/>
                    <a:pt x="2186467" y="3341008"/>
                  </a:cubicBezTo>
                  <a:cubicBezTo>
                    <a:pt x="2183468" y="3350005"/>
                    <a:pt x="2177469" y="3341008"/>
                    <a:pt x="2180469" y="3335010"/>
                  </a:cubicBezTo>
                  <a:close/>
                  <a:moveTo>
                    <a:pt x="2788196" y="2967338"/>
                  </a:moveTo>
                  <a:cubicBezTo>
                    <a:pt x="2789883" y="2964245"/>
                    <a:pt x="2798319" y="2965370"/>
                    <a:pt x="2798318" y="2963120"/>
                  </a:cubicBezTo>
                  <a:cubicBezTo>
                    <a:pt x="2801318" y="2963120"/>
                    <a:pt x="2801318" y="2966120"/>
                    <a:pt x="2801318" y="2966120"/>
                  </a:cubicBezTo>
                  <a:cubicBezTo>
                    <a:pt x="2801318" y="2966120"/>
                    <a:pt x="2801318" y="2966120"/>
                    <a:pt x="2801318" y="2966869"/>
                  </a:cubicBezTo>
                  <a:lnTo>
                    <a:pt x="2801318" y="2969118"/>
                  </a:lnTo>
                  <a:lnTo>
                    <a:pt x="2801318" y="2969119"/>
                  </a:lnTo>
                  <a:lnTo>
                    <a:pt x="2801318" y="2969119"/>
                  </a:lnTo>
                  <a:lnTo>
                    <a:pt x="2801318" y="2972118"/>
                  </a:lnTo>
                  <a:cubicBezTo>
                    <a:pt x="2795319" y="2975117"/>
                    <a:pt x="2792320" y="2966120"/>
                    <a:pt x="2789321" y="2972118"/>
                  </a:cubicBezTo>
                  <a:cubicBezTo>
                    <a:pt x="2787821" y="2969868"/>
                    <a:pt x="2787633" y="2968369"/>
                    <a:pt x="2788196" y="2967338"/>
                  </a:cubicBezTo>
                  <a:close/>
                  <a:moveTo>
                    <a:pt x="2699343" y="3014105"/>
                  </a:moveTo>
                  <a:cubicBezTo>
                    <a:pt x="2699343" y="3014105"/>
                    <a:pt x="2699343" y="3014105"/>
                    <a:pt x="2711340" y="3014105"/>
                  </a:cubicBezTo>
                  <a:cubicBezTo>
                    <a:pt x="2711339" y="3026102"/>
                    <a:pt x="2702342" y="3032100"/>
                    <a:pt x="2693344" y="3035099"/>
                  </a:cubicBezTo>
                  <a:cubicBezTo>
                    <a:pt x="2699343" y="3032100"/>
                    <a:pt x="2696343" y="3020103"/>
                    <a:pt x="2699343" y="3014105"/>
                  </a:cubicBezTo>
                  <a:close/>
                  <a:moveTo>
                    <a:pt x="2099488" y="3370999"/>
                  </a:moveTo>
                  <a:cubicBezTo>
                    <a:pt x="2105487" y="3368000"/>
                    <a:pt x="2117484" y="3362002"/>
                    <a:pt x="2120483" y="3365001"/>
                  </a:cubicBezTo>
                  <a:cubicBezTo>
                    <a:pt x="2120484" y="3376998"/>
                    <a:pt x="2105487" y="3368000"/>
                    <a:pt x="2099488" y="3370999"/>
                  </a:cubicBezTo>
                  <a:close/>
                  <a:moveTo>
                    <a:pt x="2123483" y="3347007"/>
                  </a:moveTo>
                  <a:cubicBezTo>
                    <a:pt x="2135480" y="3347007"/>
                    <a:pt x="2123483" y="3353005"/>
                    <a:pt x="2129481" y="3359003"/>
                  </a:cubicBezTo>
                  <a:cubicBezTo>
                    <a:pt x="2132481" y="3344007"/>
                    <a:pt x="2147477" y="3335010"/>
                    <a:pt x="2165473" y="3326013"/>
                  </a:cubicBezTo>
                  <a:cubicBezTo>
                    <a:pt x="2165473" y="3335010"/>
                    <a:pt x="2171471" y="3338009"/>
                    <a:pt x="2174471" y="3341008"/>
                  </a:cubicBezTo>
                  <a:cubicBezTo>
                    <a:pt x="2165472" y="3356004"/>
                    <a:pt x="2144478" y="3365001"/>
                    <a:pt x="2123483" y="3362002"/>
                  </a:cubicBezTo>
                  <a:cubicBezTo>
                    <a:pt x="2123483" y="3362002"/>
                    <a:pt x="2123483" y="3362002"/>
                    <a:pt x="2123483" y="3347007"/>
                  </a:cubicBezTo>
                  <a:close/>
                  <a:moveTo>
                    <a:pt x="2507389" y="3116075"/>
                  </a:moveTo>
                  <a:cubicBezTo>
                    <a:pt x="2507389" y="3116075"/>
                    <a:pt x="2507389" y="3116075"/>
                    <a:pt x="2507389" y="3125072"/>
                  </a:cubicBezTo>
                  <a:cubicBezTo>
                    <a:pt x="2513388" y="3128072"/>
                    <a:pt x="2525385" y="3119074"/>
                    <a:pt x="2528384" y="3107078"/>
                  </a:cubicBezTo>
                  <a:cubicBezTo>
                    <a:pt x="2516387" y="3104079"/>
                    <a:pt x="2519386" y="3119074"/>
                    <a:pt x="2507389" y="3116075"/>
                  </a:cubicBezTo>
                  <a:close/>
                  <a:moveTo>
                    <a:pt x="2855304" y="2897140"/>
                  </a:moveTo>
                  <a:cubicBezTo>
                    <a:pt x="2852305" y="2906137"/>
                    <a:pt x="2849306" y="2909136"/>
                    <a:pt x="2855304" y="2915134"/>
                  </a:cubicBezTo>
                  <a:cubicBezTo>
                    <a:pt x="2855304" y="2921133"/>
                    <a:pt x="2852305" y="2927131"/>
                    <a:pt x="2843307" y="2927131"/>
                  </a:cubicBezTo>
                  <a:cubicBezTo>
                    <a:pt x="2843308" y="2936128"/>
                    <a:pt x="2843307" y="2946625"/>
                    <a:pt x="2841808" y="2957122"/>
                  </a:cubicBezTo>
                  <a:lnTo>
                    <a:pt x="2836707" y="2971696"/>
                  </a:lnTo>
                  <a:lnTo>
                    <a:pt x="2832154" y="2968509"/>
                  </a:lnTo>
                  <a:cubicBezTo>
                    <a:pt x="2830185" y="2962183"/>
                    <a:pt x="2835809" y="2950374"/>
                    <a:pt x="2831310" y="2957122"/>
                  </a:cubicBezTo>
                  <a:cubicBezTo>
                    <a:pt x="2834309" y="2951124"/>
                    <a:pt x="2840308" y="2921133"/>
                    <a:pt x="2849306" y="2924132"/>
                  </a:cubicBezTo>
                  <a:cubicBezTo>
                    <a:pt x="2849306" y="2912135"/>
                    <a:pt x="2843307" y="2903139"/>
                    <a:pt x="2855304" y="2897140"/>
                  </a:cubicBezTo>
                  <a:close/>
                  <a:moveTo>
                    <a:pt x="2674973" y="3000234"/>
                  </a:moveTo>
                  <a:cubicBezTo>
                    <a:pt x="2670849" y="3003608"/>
                    <a:pt x="2667850" y="3008107"/>
                    <a:pt x="2666350" y="3014105"/>
                  </a:cubicBezTo>
                  <a:cubicBezTo>
                    <a:pt x="2678347" y="3011106"/>
                    <a:pt x="2687346" y="3005108"/>
                    <a:pt x="2690345" y="2993111"/>
                  </a:cubicBezTo>
                  <a:cubicBezTo>
                    <a:pt x="2684346" y="2994611"/>
                    <a:pt x="2679097" y="2996860"/>
                    <a:pt x="2674973" y="3000234"/>
                  </a:cubicBezTo>
                  <a:close/>
                  <a:moveTo>
                    <a:pt x="2696343" y="2984114"/>
                  </a:moveTo>
                  <a:cubicBezTo>
                    <a:pt x="2696343" y="2990112"/>
                    <a:pt x="2690345" y="2987113"/>
                    <a:pt x="2690345" y="2990112"/>
                  </a:cubicBezTo>
                  <a:cubicBezTo>
                    <a:pt x="2693344" y="2993111"/>
                    <a:pt x="2702342" y="2999110"/>
                    <a:pt x="2705341" y="2990112"/>
                  </a:cubicBezTo>
                  <a:cubicBezTo>
                    <a:pt x="2702342" y="2990112"/>
                    <a:pt x="2702342" y="2987113"/>
                    <a:pt x="2696343" y="2984114"/>
                  </a:cubicBezTo>
                  <a:close/>
                  <a:moveTo>
                    <a:pt x="2816314" y="2909136"/>
                  </a:moveTo>
                  <a:cubicBezTo>
                    <a:pt x="2814814" y="2913635"/>
                    <a:pt x="2814814" y="2916634"/>
                    <a:pt x="2815189" y="2920383"/>
                  </a:cubicBezTo>
                  <a:lnTo>
                    <a:pt x="2816283" y="2935693"/>
                  </a:lnTo>
                  <a:lnTo>
                    <a:pt x="2810315" y="2933129"/>
                  </a:lnTo>
                  <a:cubicBezTo>
                    <a:pt x="2813315" y="2933129"/>
                    <a:pt x="2813315" y="2936129"/>
                    <a:pt x="2816314" y="2936129"/>
                  </a:cubicBezTo>
                  <a:lnTo>
                    <a:pt x="2816283" y="2935693"/>
                  </a:lnTo>
                  <a:lnTo>
                    <a:pt x="2816314" y="2935707"/>
                  </a:lnTo>
                  <a:cubicBezTo>
                    <a:pt x="2823062" y="2931067"/>
                    <a:pt x="2829811" y="2909136"/>
                    <a:pt x="2816314" y="2909136"/>
                  </a:cubicBezTo>
                  <a:close/>
                  <a:moveTo>
                    <a:pt x="2868145" y="2877271"/>
                  </a:moveTo>
                  <a:cubicBezTo>
                    <a:pt x="2869364" y="2875959"/>
                    <a:pt x="2871051" y="2875396"/>
                    <a:pt x="2873300" y="2876146"/>
                  </a:cubicBezTo>
                  <a:cubicBezTo>
                    <a:pt x="2873300" y="2885143"/>
                    <a:pt x="2870301" y="2888143"/>
                    <a:pt x="2867302" y="2894141"/>
                  </a:cubicBezTo>
                  <a:cubicBezTo>
                    <a:pt x="2865052" y="2891892"/>
                    <a:pt x="2864490" y="2881207"/>
                    <a:pt x="2868145" y="2877271"/>
                  </a:cubicBezTo>
                  <a:close/>
                  <a:moveTo>
                    <a:pt x="2540381" y="3074088"/>
                  </a:moveTo>
                  <a:cubicBezTo>
                    <a:pt x="2537382" y="3080086"/>
                    <a:pt x="2531383" y="3077086"/>
                    <a:pt x="2528384" y="3086084"/>
                  </a:cubicBezTo>
                  <a:cubicBezTo>
                    <a:pt x="2537382" y="3086084"/>
                    <a:pt x="2546380" y="3077087"/>
                    <a:pt x="2540381" y="3074088"/>
                  </a:cubicBezTo>
                  <a:close/>
                  <a:moveTo>
                    <a:pt x="2570374" y="3038098"/>
                  </a:moveTo>
                  <a:cubicBezTo>
                    <a:pt x="2570374" y="3056093"/>
                    <a:pt x="2582371" y="3044096"/>
                    <a:pt x="2594368" y="3047095"/>
                  </a:cubicBezTo>
                  <a:cubicBezTo>
                    <a:pt x="2594368" y="3041097"/>
                    <a:pt x="2600367" y="3041097"/>
                    <a:pt x="2600366" y="3032100"/>
                  </a:cubicBezTo>
                  <a:cubicBezTo>
                    <a:pt x="2588369" y="3026102"/>
                    <a:pt x="2585370" y="3041097"/>
                    <a:pt x="2570374" y="3038098"/>
                  </a:cubicBezTo>
                  <a:close/>
                  <a:moveTo>
                    <a:pt x="1931904" y="3414111"/>
                  </a:moveTo>
                  <a:cubicBezTo>
                    <a:pt x="1937528" y="3409988"/>
                    <a:pt x="1943526" y="3408488"/>
                    <a:pt x="1949525" y="3415986"/>
                  </a:cubicBezTo>
                  <a:cubicBezTo>
                    <a:pt x="1976519" y="3397991"/>
                    <a:pt x="2012510" y="3400991"/>
                    <a:pt x="2054500" y="3391993"/>
                  </a:cubicBezTo>
                  <a:cubicBezTo>
                    <a:pt x="2042502" y="3376998"/>
                    <a:pt x="2066496" y="3379997"/>
                    <a:pt x="2078494" y="3376998"/>
                  </a:cubicBezTo>
                  <a:cubicBezTo>
                    <a:pt x="2066496" y="3379997"/>
                    <a:pt x="2069496" y="3385995"/>
                    <a:pt x="2075495" y="3385995"/>
                  </a:cubicBezTo>
                  <a:cubicBezTo>
                    <a:pt x="2027506" y="3409988"/>
                    <a:pt x="1967521" y="3421984"/>
                    <a:pt x="1916533" y="3427982"/>
                  </a:cubicBezTo>
                  <a:cubicBezTo>
                    <a:pt x="1921032" y="3424983"/>
                    <a:pt x="1926281" y="3418235"/>
                    <a:pt x="1931904" y="3414111"/>
                  </a:cubicBezTo>
                  <a:close/>
                  <a:moveTo>
                    <a:pt x="2352177" y="3150190"/>
                  </a:moveTo>
                  <a:cubicBezTo>
                    <a:pt x="2349178" y="3151315"/>
                    <a:pt x="2346928" y="3153564"/>
                    <a:pt x="2345429" y="3158063"/>
                  </a:cubicBezTo>
                  <a:cubicBezTo>
                    <a:pt x="2354427" y="3158062"/>
                    <a:pt x="2363424" y="3158062"/>
                    <a:pt x="2363424" y="3149066"/>
                  </a:cubicBezTo>
                  <a:cubicBezTo>
                    <a:pt x="2358926" y="3149066"/>
                    <a:pt x="2355176" y="3149065"/>
                    <a:pt x="2352177" y="3150190"/>
                  </a:cubicBezTo>
                  <a:close/>
                  <a:moveTo>
                    <a:pt x="1968270" y="3380746"/>
                  </a:moveTo>
                  <a:cubicBezTo>
                    <a:pt x="1971270" y="3379997"/>
                    <a:pt x="1975019" y="3379996"/>
                    <a:pt x="1979518" y="3379997"/>
                  </a:cubicBezTo>
                  <a:cubicBezTo>
                    <a:pt x="1976518" y="3382996"/>
                    <a:pt x="1970520" y="3385995"/>
                    <a:pt x="1961522" y="3385995"/>
                  </a:cubicBezTo>
                  <a:cubicBezTo>
                    <a:pt x="1963022" y="3382996"/>
                    <a:pt x="1965271" y="3381496"/>
                    <a:pt x="1968270" y="3380746"/>
                  </a:cubicBezTo>
                  <a:close/>
                  <a:moveTo>
                    <a:pt x="2080837" y="3305816"/>
                  </a:moveTo>
                  <a:cubicBezTo>
                    <a:pt x="2085055" y="3305394"/>
                    <a:pt x="2093490" y="3308768"/>
                    <a:pt x="2093490" y="3302020"/>
                  </a:cubicBezTo>
                  <a:cubicBezTo>
                    <a:pt x="2099489" y="3308018"/>
                    <a:pt x="2081493" y="3314016"/>
                    <a:pt x="2078494" y="3308018"/>
                  </a:cubicBezTo>
                  <a:cubicBezTo>
                    <a:pt x="2078494" y="3306519"/>
                    <a:pt x="2079431" y="3305956"/>
                    <a:pt x="2080837" y="3305816"/>
                  </a:cubicBezTo>
                  <a:close/>
                  <a:moveTo>
                    <a:pt x="1466643" y="3661913"/>
                  </a:moveTo>
                  <a:cubicBezTo>
                    <a:pt x="1469642" y="3655915"/>
                    <a:pt x="1484638" y="3655915"/>
                    <a:pt x="1487637" y="3658914"/>
                  </a:cubicBezTo>
                  <a:cubicBezTo>
                    <a:pt x="1481639" y="3667911"/>
                    <a:pt x="1478640" y="3661913"/>
                    <a:pt x="1466643" y="3661913"/>
                  </a:cubicBezTo>
                  <a:close/>
                  <a:moveTo>
                    <a:pt x="2549004" y="3007732"/>
                  </a:moveTo>
                  <a:cubicBezTo>
                    <a:pt x="2542631" y="3012606"/>
                    <a:pt x="2538882" y="3020103"/>
                    <a:pt x="2540381" y="3032100"/>
                  </a:cubicBezTo>
                  <a:cubicBezTo>
                    <a:pt x="2555378" y="3026102"/>
                    <a:pt x="2564375" y="3014105"/>
                    <a:pt x="2573373" y="2999110"/>
                  </a:cubicBezTo>
                  <a:cubicBezTo>
                    <a:pt x="2564375" y="3000609"/>
                    <a:pt x="2555377" y="3002859"/>
                    <a:pt x="2549004" y="3007732"/>
                  </a:cubicBezTo>
                  <a:close/>
                  <a:moveTo>
                    <a:pt x="2660352" y="2894141"/>
                  </a:moveTo>
                  <a:cubicBezTo>
                    <a:pt x="2660352" y="2903138"/>
                    <a:pt x="2666350" y="2906137"/>
                    <a:pt x="2672349" y="2909137"/>
                  </a:cubicBezTo>
                  <a:cubicBezTo>
                    <a:pt x="2672349" y="2903138"/>
                    <a:pt x="2678347" y="2903138"/>
                    <a:pt x="2675348" y="2894141"/>
                  </a:cubicBezTo>
                  <a:cubicBezTo>
                    <a:pt x="2669349" y="2894141"/>
                    <a:pt x="2666350" y="2891142"/>
                    <a:pt x="2660352" y="2894141"/>
                  </a:cubicBezTo>
                  <a:close/>
                  <a:moveTo>
                    <a:pt x="2223209" y="3142692"/>
                  </a:moveTo>
                  <a:cubicBezTo>
                    <a:pt x="2214960" y="3146066"/>
                    <a:pt x="2207462" y="3150565"/>
                    <a:pt x="2201464" y="3158063"/>
                  </a:cubicBezTo>
                  <a:cubicBezTo>
                    <a:pt x="2219459" y="3158063"/>
                    <a:pt x="2243454" y="3149065"/>
                    <a:pt x="2249452" y="3134070"/>
                  </a:cubicBezTo>
                  <a:cubicBezTo>
                    <a:pt x="2240454" y="3137069"/>
                    <a:pt x="2231456" y="3139318"/>
                    <a:pt x="2223209" y="3142692"/>
                  </a:cubicBezTo>
                  <a:close/>
                  <a:moveTo>
                    <a:pt x="1744966" y="3406895"/>
                  </a:moveTo>
                  <a:cubicBezTo>
                    <a:pt x="1749324" y="3403240"/>
                    <a:pt x="1758322" y="3405489"/>
                    <a:pt x="1760571" y="3400991"/>
                  </a:cubicBezTo>
                  <a:cubicBezTo>
                    <a:pt x="1766569" y="3406989"/>
                    <a:pt x="1754573" y="3415986"/>
                    <a:pt x="1742575" y="3412987"/>
                  </a:cubicBezTo>
                  <a:cubicBezTo>
                    <a:pt x="1742575" y="3409987"/>
                    <a:pt x="1743513" y="3408113"/>
                    <a:pt x="1744966" y="3406895"/>
                  </a:cubicBezTo>
                  <a:close/>
                  <a:moveTo>
                    <a:pt x="2939284" y="2663209"/>
                  </a:moveTo>
                  <a:cubicBezTo>
                    <a:pt x="2927287" y="2675206"/>
                    <a:pt x="2915290" y="2684203"/>
                    <a:pt x="2912291" y="2705197"/>
                  </a:cubicBezTo>
                  <a:cubicBezTo>
                    <a:pt x="2918289" y="2708196"/>
                    <a:pt x="2918289" y="2711195"/>
                    <a:pt x="2924288" y="2711195"/>
                  </a:cubicBezTo>
                  <a:cubicBezTo>
                    <a:pt x="2927287" y="2693201"/>
                    <a:pt x="2942283" y="2687202"/>
                    <a:pt x="2945283" y="2669207"/>
                  </a:cubicBezTo>
                  <a:cubicBezTo>
                    <a:pt x="2942283" y="2666209"/>
                    <a:pt x="2942283" y="2666209"/>
                    <a:pt x="2939284" y="2663209"/>
                  </a:cubicBezTo>
                  <a:close/>
                  <a:moveTo>
                    <a:pt x="1986266" y="3211672"/>
                  </a:moveTo>
                  <a:cubicBezTo>
                    <a:pt x="1989265" y="3210547"/>
                    <a:pt x="1993014" y="3210547"/>
                    <a:pt x="1997513" y="3212046"/>
                  </a:cubicBezTo>
                  <a:cubicBezTo>
                    <a:pt x="1997513" y="3215046"/>
                    <a:pt x="1997513" y="3215046"/>
                    <a:pt x="2000513" y="3215045"/>
                  </a:cubicBezTo>
                  <a:cubicBezTo>
                    <a:pt x="1994514" y="3224043"/>
                    <a:pt x="1988516" y="3218045"/>
                    <a:pt x="1979518" y="3218045"/>
                  </a:cubicBezTo>
                  <a:cubicBezTo>
                    <a:pt x="1981018" y="3215046"/>
                    <a:pt x="1983267" y="3212797"/>
                    <a:pt x="1986266" y="3211672"/>
                  </a:cubicBezTo>
                  <a:close/>
                  <a:moveTo>
                    <a:pt x="1112729" y="3733892"/>
                  </a:moveTo>
                  <a:cubicBezTo>
                    <a:pt x="1121726" y="3730893"/>
                    <a:pt x="1124726" y="3736891"/>
                    <a:pt x="1127725" y="3742889"/>
                  </a:cubicBezTo>
                  <a:cubicBezTo>
                    <a:pt x="1127725" y="3745888"/>
                    <a:pt x="1112729" y="3739890"/>
                    <a:pt x="1112729" y="3733892"/>
                  </a:cubicBezTo>
                  <a:close/>
                  <a:moveTo>
                    <a:pt x="1220702" y="3634921"/>
                  </a:moveTo>
                  <a:cubicBezTo>
                    <a:pt x="1229700" y="3643918"/>
                    <a:pt x="1253694" y="3637920"/>
                    <a:pt x="1262692" y="3646917"/>
                  </a:cubicBezTo>
                  <a:cubicBezTo>
                    <a:pt x="1253695" y="3661913"/>
                    <a:pt x="1241698" y="3643918"/>
                    <a:pt x="1229700" y="3649916"/>
                  </a:cubicBezTo>
                  <a:cubicBezTo>
                    <a:pt x="1232700" y="3637920"/>
                    <a:pt x="1220703" y="3643918"/>
                    <a:pt x="1220702" y="3634921"/>
                  </a:cubicBezTo>
                  <a:close/>
                  <a:moveTo>
                    <a:pt x="2221709" y="2992737"/>
                  </a:moveTo>
                  <a:cubicBezTo>
                    <a:pt x="2217210" y="2997610"/>
                    <a:pt x="2214961" y="3003608"/>
                    <a:pt x="2216460" y="3008107"/>
                  </a:cubicBezTo>
                  <a:cubicBezTo>
                    <a:pt x="2222459" y="2999110"/>
                    <a:pt x="2234456" y="2996110"/>
                    <a:pt x="2240454" y="2984114"/>
                  </a:cubicBezTo>
                  <a:cubicBezTo>
                    <a:pt x="2232956" y="2984114"/>
                    <a:pt x="2226208" y="2987863"/>
                    <a:pt x="2221709" y="2992737"/>
                  </a:cubicBezTo>
                  <a:close/>
                  <a:moveTo>
                    <a:pt x="2333431" y="2918134"/>
                  </a:moveTo>
                  <a:cubicBezTo>
                    <a:pt x="2333432" y="2927131"/>
                    <a:pt x="2327433" y="2927131"/>
                    <a:pt x="2330432" y="2936129"/>
                  </a:cubicBezTo>
                  <a:cubicBezTo>
                    <a:pt x="2336431" y="2936129"/>
                    <a:pt x="2333432" y="2942127"/>
                    <a:pt x="2342430" y="2942126"/>
                  </a:cubicBezTo>
                  <a:cubicBezTo>
                    <a:pt x="2345429" y="2936128"/>
                    <a:pt x="2339430" y="2930131"/>
                    <a:pt x="2342430" y="2918134"/>
                  </a:cubicBezTo>
                  <a:cubicBezTo>
                    <a:pt x="2342430" y="2918134"/>
                    <a:pt x="2342430" y="2918134"/>
                    <a:pt x="2333431" y="2918134"/>
                  </a:cubicBezTo>
                  <a:close/>
                  <a:moveTo>
                    <a:pt x="1391661" y="3457973"/>
                  </a:moveTo>
                  <a:cubicBezTo>
                    <a:pt x="1397660" y="3448976"/>
                    <a:pt x="1415655" y="3454974"/>
                    <a:pt x="1415655" y="3466971"/>
                  </a:cubicBezTo>
                  <a:cubicBezTo>
                    <a:pt x="1406657" y="3472969"/>
                    <a:pt x="1400659" y="3460973"/>
                    <a:pt x="1391661" y="3457973"/>
                  </a:cubicBezTo>
                  <a:close/>
                  <a:moveTo>
                    <a:pt x="2390043" y="2849904"/>
                  </a:moveTo>
                  <a:cubicBezTo>
                    <a:pt x="2385919" y="2852903"/>
                    <a:pt x="2382920" y="2856651"/>
                    <a:pt x="2381420" y="2861151"/>
                  </a:cubicBezTo>
                  <a:cubicBezTo>
                    <a:pt x="2390418" y="2861151"/>
                    <a:pt x="2399415" y="2855153"/>
                    <a:pt x="2405414" y="2843156"/>
                  </a:cubicBezTo>
                  <a:cubicBezTo>
                    <a:pt x="2399415" y="2844655"/>
                    <a:pt x="2394167" y="2846905"/>
                    <a:pt x="2390043" y="2849904"/>
                  </a:cubicBezTo>
                  <a:close/>
                  <a:moveTo>
                    <a:pt x="1514631" y="3370999"/>
                  </a:moveTo>
                  <a:cubicBezTo>
                    <a:pt x="1523629" y="3370999"/>
                    <a:pt x="1526628" y="3379996"/>
                    <a:pt x="1538625" y="3376998"/>
                  </a:cubicBezTo>
                  <a:cubicBezTo>
                    <a:pt x="1532626" y="3379996"/>
                    <a:pt x="1523628" y="3382996"/>
                    <a:pt x="1514631" y="3382996"/>
                  </a:cubicBezTo>
                  <a:cubicBezTo>
                    <a:pt x="1511632" y="3379997"/>
                    <a:pt x="1511632" y="3373999"/>
                    <a:pt x="1514631" y="3370999"/>
                  </a:cubicBezTo>
                  <a:close/>
                  <a:moveTo>
                    <a:pt x="2052578" y="3037301"/>
                  </a:moveTo>
                  <a:cubicBezTo>
                    <a:pt x="2051313" y="3038848"/>
                    <a:pt x="2050751" y="3041097"/>
                    <a:pt x="2051500" y="3044096"/>
                  </a:cubicBezTo>
                  <a:cubicBezTo>
                    <a:pt x="2057499" y="3047096"/>
                    <a:pt x="2060498" y="3041097"/>
                    <a:pt x="2066497" y="3041097"/>
                  </a:cubicBezTo>
                  <a:cubicBezTo>
                    <a:pt x="2066497" y="3034349"/>
                    <a:pt x="2056374" y="3032663"/>
                    <a:pt x="2052578" y="3037301"/>
                  </a:cubicBezTo>
                  <a:close/>
                  <a:moveTo>
                    <a:pt x="1976518" y="3044096"/>
                  </a:moveTo>
                  <a:cubicBezTo>
                    <a:pt x="1976518" y="3044096"/>
                    <a:pt x="1976518" y="3044096"/>
                    <a:pt x="1985516" y="3044096"/>
                  </a:cubicBezTo>
                  <a:cubicBezTo>
                    <a:pt x="1985516" y="3050094"/>
                    <a:pt x="1982517" y="3053094"/>
                    <a:pt x="1982517" y="3056093"/>
                  </a:cubicBezTo>
                  <a:cubicBezTo>
                    <a:pt x="1979518" y="3056093"/>
                    <a:pt x="1976518" y="3050095"/>
                    <a:pt x="1976518" y="3044096"/>
                  </a:cubicBezTo>
                  <a:close/>
                  <a:moveTo>
                    <a:pt x="2048501" y="2993111"/>
                  </a:moveTo>
                  <a:cubicBezTo>
                    <a:pt x="2054499" y="2996110"/>
                    <a:pt x="2063497" y="2993112"/>
                    <a:pt x="2069496" y="2999110"/>
                  </a:cubicBezTo>
                  <a:cubicBezTo>
                    <a:pt x="2060498" y="3005108"/>
                    <a:pt x="2051500" y="3008107"/>
                    <a:pt x="2042503" y="3011106"/>
                  </a:cubicBezTo>
                  <a:cubicBezTo>
                    <a:pt x="2039503" y="3002109"/>
                    <a:pt x="2048501" y="2999109"/>
                    <a:pt x="2048501" y="2993111"/>
                  </a:cubicBezTo>
                  <a:close/>
                  <a:moveTo>
                    <a:pt x="2303439" y="2831160"/>
                  </a:moveTo>
                  <a:cubicBezTo>
                    <a:pt x="2291442" y="2834159"/>
                    <a:pt x="2288443" y="2846155"/>
                    <a:pt x="2279445" y="2852153"/>
                  </a:cubicBezTo>
                  <a:cubicBezTo>
                    <a:pt x="2288442" y="2855153"/>
                    <a:pt x="2297440" y="2840157"/>
                    <a:pt x="2303439" y="2831160"/>
                  </a:cubicBezTo>
                  <a:close/>
                  <a:moveTo>
                    <a:pt x="1832741" y="3112138"/>
                  </a:moveTo>
                  <a:cubicBezTo>
                    <a:pt x="1847925" y="3100330"/>
                    <a:pt x="1878292" y="3100330"/>
                    <a:pt x="1898537" y="3107078"/>
                  </a:cubicBezTo>
                  <a:cubicBezTo>
                    <a:pt x="1895538" y="3122073"/>
                    <a:pt x="1886540" y="3125072"/>
                    <a:pt x="1877542" y="3128072"/>
                  </a:cubicBezTo>
                  <a:cubicBezTo>
                    <a:pt x="1883541" y="3149065"/>
                    <a:pt x="1904536" y="3137069"/>
                    <a:pt x="1916533" y="3143067"/>
                  </a:cubicBezTo>
                  <a:cubicBezTo>
                    <a:pt x="1916533" y="3146066"/>
                    <a:pt x="1907535" y="3143067"/>
                    <a:pt x="1910534" y="3149065"/>
                  </a:cubicBezTo>
                  <a:cubicBezTo>
                    <a:pt x="1913534" y="3152064"/>
                    <a:pt x="1913534" y="3149065"/>
                    <a:pt x="1913534" y="3149065"/>
                  </a:cubicBezTo>
                  <a:cubicBezTo>
                    <a:pt x="1922532" y="3152064"/>
                    <a:pt x="1907535" y="3152064"/>
                    <a:pt x="1910534" y="3161061"/>
                  </a:cubicBezTo>
                  <a:cubicBezTo>
                    <a:pt x="1877542" y="3155063"/>
                    <a:pt x="1820557" y="3158063"/>
                    <a:pt x="1823556" y="3128071"/>
                  </a:cubicBezTo>
                  <a:cubicBezTo>
                    <a:pt x="1824306" y="3121323"/>
                    <a:pt x="1827680" y="3116075"/>
                    <a:pt x="1832741" y="3112138"/>
                  </a:cubicBezTo>
                  <a:close/>
                  <a:moveTo>
                    <a:pt x="2387419" y="2750183"/>
                  </a:moveTo>
                  <a:cubicBezTo>
                    <a:pt x="2363424" y="2771177"/>
                    <a:pt x="2330432" y="2783174"/>
                    <a:pt x="2321435" y="2819163"/>
                  </a:cubicBezTo>
                  <a:cubicBezTo>
                    <a:pt x="2339430" y="2795170"/>
                    <a:pt x="2381420" y="2783174"/>
                    <a:pt x="2387419" y="2750183"/>
                  </a:cubicBezTo>
                  <a:close/>
                  <a:moveTo>
                    <a:pt x="1884522" y="3009571"/>
                  </a:moveTo>
                  <a:lnTo>
                    <a:pt x="1894039" y="3008107"/>
                  </a:lnTo>
                  <a:cubicBezTo>
                    <a:pt x="1901537" y="3005858"/>
                    <a:pt x="1909035" y="3003608"/>
                    <a:pt x="1913534" y="3005108"/>
                  </a:cubicBezTo>
                  <a:cubicBezTo>
                    <a:pt x="1901537" y="3011106"/>
                    <a:pt x="1891039" y="3015605"/>
                    <a:pt x="1880167" y="3018229"/>
                  </a:cubicBezTo>
                  <a:lnTo>
                    <a:pt x="1877563" y="3018366"/>
                  </a:lnTo>
                  <a:close/>
                  <a:moveTo>
                    <a:pt x="2303907" y="2730596"/>
                  </a:moveTo>
                  <a:cubicBezTo>
                    <a:pt x="2285068" y="2740436"/>
                    <a:pt x="2270447" y="2756182"/>
                    <a:pt x="2252451" y="2765180"/>
                  </a:cubicBezTo>
                  <a:cubicBezTo>
                    <a:pt x="2243453" y="2768178"/>
                    <a:pt x="2234456" y="2771177"/>
                    <a:pt x="2234456" y="2783174"/>
                  </a:cubicBezTo>
                  <a:cubicBezTo>
                    <a:pt x="2261449" y="2777175"/>
                    <a:pt x="2279445" y="2759181"/>
                    <a:pt x="2300440" y="2744185"/>
                  </a:cubicBezTo>
                  <a:cubicBezTo>
                    <a:pt x="2315436" y="2750183"/>
                    <a:pt x="2327433" y="2735188"/>
                    <a:pt x="2324434" y="2723192"/>
                  </a:cubicBezTo>
                  <a:cubicBezTo>
                    <a:pt x="2316936" y="2724691"/>
                    <a:pt x="2310187" y="2727315"/>
                    <a:pt x="2303907" y="2730596"/>
                  </a:cubicBezTo>
                  <a:close/>
                  <a:moveTo>
                    <a:pt x="2299315" y="2707071"/>
                  </a:moveTo>
                  <a:cubicBezTo>
                    <a:pt x="2304938" y="2704447"/>
                    <a:pt x="2310937" y="2702198"/>
                    <a:pt x="2315436" y="2699199"/>
                  </a:cubicBezTo>
                  <a:cubicBezTo>
                    <a:pt x="2315436" y="2705197"/>
                    <a:pt x="2297440" y="2714194"/>
                    <a:pt x="2285443" y="2717194"/>
                  </a:cubicBezTo>
                  <a:cubicBezTo>
                    <a:pt x="2288443" y="2712694"/>
                    <a:pt x="2293691" y="2709696"/>
                    <a:pt x="2299315" y="2707071"/>
                  </a:cubicBezTo>
                  <a:close/>
                  <a:moveTo>
                    <a:pt x="2279445" y="2717194"/>
                  </a:moveTo>
                  <a:cubicBezTo>
                    <a:pt x="2285443" y="2723191"/>
                    <a:pt x="2267448" y="2729190"/>
                    <a:pt x="2264448" y="2735188"/>
                  </a:cubicBezTo>
                  <a:cubicBezTo>
                    <a:pt x="2258450" y="2726191"/>
                    <a:pt x="2279445" y="2726190"/>
                    <a:pt x="2279445" y="2717194"/>
                  </a:cubicBezTo>
                  <a:close/>
                  <a:moveTo>
                    <a:pt x="2382170" y="2653837"/>
                  </a:moveTo>
                  <a:cubicBezTo>
                    <a:pt x="2378421" y="2657211"/>
                    <a:pt x="2375421" y="2661710"/>
                    <a:pt x="2372422" y="2666209"/>
                  </a:cubicBezTo>
                  <a:cubicBezTo>
                    <a:pt x="2384419" y="2669207"/>
                    <a:pt x="2384419" y="2657211"/>
                    <a:pt x="2396416" y="2660210"/>
                  </a:cubicBezTo>
                  <a:lnTo>
                    <a:pt x="2396416" y="2648214"/>
                  </a:lnTo>
                  <a:cubicBezTo>
                    <a:pt x="2390418" y="2648214"/>
                    <a:pt x="2385919" y="2650463"/>
                    <a:pt x="2382170" y="2653837"/>
                  </a:cubicBezTo>
                  <a:close/>
                  <a:moveTo>
                    <a:pt x="2308688" y="2684578"/>
                  </a:moveTo>
                  <a:cubicBezTo>
                    <a:pt x="2311687" y="2683453"/>
                    <a:pt x="2315436" y="2682704"/>
                    <a:pt x="2318435" y="2681204"/>
                  </a:cubicBezTo>
                  <a:cubicBezTo>
                    <a:pt x="2318435" y="2690202"/>
                    <a:pt x="2309438" y="2690201"/>
                    <a:pt x="2303439" y="2690201"/>
                  </a:cubicBezTo>
                  <a:cubicBezTo>
                    <a:pt x="2303439" y="2687202"/>
                    <a:pt x="2305688" y="2685703"/>
                    <a:pt x="2308688" y="2684578"/>
                  </a:cubicBezTo>
                  <a:close/>
                  <a:moveTo>
                    <a:pt x="2215335" y="2719068"/>
                  </a:moveTo>
                  <a:cubicBezTo>
                    <a:pt x="2218709" y="2717194"/>
                    <a:pt x="2222459" y="2715694"/>
                    <a:pt x="2225458" y="2714194"/>
                  </a:cubicBezTo>
                  <a:cubicBezTo>
                    <a:pt x="2222458" y="2723191"/>
                    <a:pt x="2216460" y="2726191"/>
                    <a:pt x="2207462" y="2726191"/>
                  </a:cubicBezTo>
                  <a:cubicBezTo>
                    <a:pt x="2208962" y="2723191"/>
                    <a:pt x="2211961" y="2720942"/>
                    <a:pt x="2215335" y="2719068"/>
                  </a:cubicBezTo>
                  <a:close/>
                  <a:moveTo>
                    <a:pt x="2163223" y="2696949"/>
                  </a:moveTo>
                  <a:cubicBezTo>
                    <a:pt x="2153476" y="2705947"/>
                    <a:pt x="2145977" y="2718693"/>
                    <a:pt x="2138479" y="2729190"/>
                  </a:cubicBezTo>
                  <a:cubicBezTo>
                    <a:pt x="2156475" y="2735188"/>
                    <a:pt x="2171471" y="2717194"/>
                    <a:pt x="2186467" y="2711195"/>
                  </a:cubicBezTo>
                  <a:cubicBezTo>
                    <a:pt x="2189466" y="2693200"/>
                    <a:pt x="2195465" y="2696200"/>
                    <a:pt x="2201464" y="2687202"/>
                  </a:cubicBezTo>
                  <a:cubicBezTo>
                    <a:pt x="2184968" y="2682704"/>
                    <a:pt x="2172971" y="2687952"/>
                    <a:pt x="2163223" y="2696949"/>
                  </a:cubicBezTo>
                  <a:close/>
                  <a:moveTo>
                    <a:pt x="2229957" y="2621597"/>
                  </a:moveTo>
                  <a:cubicBezTo>
                    <a:pt x="2226208" y="2625721"/>
                    <a:pt x="2223958" y="2631719"/>
                    <a:pt x="2222459" y="2639216"/>
                  </a:cubicBezTo>
                  <a:cubicBezTo>
                    <a:pt x="2234456" y="2639217"/>
                    <a:pt x="2234456" y="2630219"/>
                    <a:pt x="2243453" y="2630219"/>
                  </a:cubicBezTo>
                  <a:cubicBezTo>
                    <a:pt x="2243454" y="2621222"/>
                    <a:pt x="2246453" y="2621222"/>
                    <a:pt x="2246453" y="2615224"/>
                  </a:cubicBezTo>
                  <a:cubicBezTo>
                    <a:pt x="2238955" y="2615223"/>
                    <a:pt x="2233706" y="2617473"/>
                    <a:pt x="2229957" y="2621597"/>
                  </a:cubicBezTo>
                  <a:close/>
                  <a:moveTo>
                    <a:pt x="2360191" y="2477967"/>
                  </a:moveTo>
                  <a:cubicBezTo>
                    <a:pt x="2357426" y="2480264"/>
                    <a:pt x="2355176" y="2484013"/>
                    <a:pt x="2354426" y="2489261"/>
                  </a:cubicBezTo>
                  <a:cubicBezTo>
                    <a:pt x="2357426" y="2495259"/>
                    <a:pt x="2363424" y="2501257"/>
                    <a:pt x="2372422" y="2495259"/>
                  </a:cubicBezTo>
                  <a:cubicBezTo>
                    <a:pt x="2381420" y="2477264"/>
                    <a:pt x="2368485" y="2471079"/>
                    <a:pt x="2360191" y="2477967"/>
                  </a:cubicBezTo>
                  <a:close/>
                  <a:moveTo>
                    <a:pt x="2264448" y="2531249"/>
                  </a:moveTo>
                  <a:cubicBezTo>
                    <a:pt x="2273446" y="2528249"/>
                    <a:pt x="2273446" y="2531249"/>
                    <a:pt x="2279445" y="2531249"/>
                  </a:cubicBezTo>
                  <a:cubicBezTo>
                    <a:pt x="2282444" y="2546244"/>
                    <a:pt x="2270447" y="2546244"/>
                    <a:pt x="2267448" y="2549244"/>
                  </a:cubicBezTo>
                  <a:cubicBezTo>
                    <a:pt x="2261449" y="2546244"/>
                    <a:pt x="2267448" y="2534248"/>
                    <a:pt x="2264448" y="2531249"/>
                  </a:cubicBezTo>
                  <a:close/>
                  <a:moveTo>
                    <a:pt x="2367876" y="2301255"/>
                  </a:moveTo>
                  <a:cubicBezTo>
                    <a:pt x="2371110" y="2298255"/>
                    <a:pt x="2374671" y="2296568"/>
                    <a:pt x="2378421" y="2297318"/>
                  </a:cubicBezTo>
                  <a:cubicBezTo>
                    <a:pt x="2375421" y="2304816"/>
                    <a:pt x="2370922" y="2310814"/>
                    <a:pt x="2366049" y="2316437"/>
                  </a:cubicBezTo>
                  <a:lnTo>
                    <a:pt x="2363482" y="2319399"/>
                  </a:lnTo>
                  <a:lnTo>
                    <a:pt x="2363173" y="2307731"/>
                  </a:lnTo>
                  <a:close/>
                  <a:moveTo>
                    <a:pt x="2462400" y="2243334"/>
                  </a:moveTo>
                  <a:cubicBezTo>
                    <a:pt x="2462400" y="2249332"/>
                    <a:pt x="2447404" y="2255330"/>
                    <a:pt x="2456402" y="2261329"/>
                  </a:cubicBezTo>
                  <a:cubicBezTo>
                    <a:pt x="2453402" y="2252332"/>
                    <a:pt x="2468399" y="2249332"/>
                    <a:pt x="2462400" y="2243334"/>
                  </a:cubicBezTo>
                  <a:close/>
                  <a:moveTo>
                    <a:pt x="2465400" y="2207345"/>
                  </a:moveTo>
                  <a:cubicBezTo>
                    <a:pt x="2456402" y="2216342"/>
                    <a:pt x="2459401" y="2234337"/>
                    <a:pt x="2462400" y="2240335"/>
                  </a:cubicBezTo>
                  <a:cubicBezTo>
                    <a:pt x="2474397" y="2234337"/>
                    <a:pt x="2471398" y="2219341"/>
                    <a:pt x="2465400" y="2207345"/>
                  </a:cubicBezTo>
                  <a:close/>
                  <a:moveTo>
                    <a:pt x="2420411" y="2054390"/>
                  </a:moveTo>
                  <a:cubicBezTo>
                    <a:pt x="2417411" y="2060388"/>
                    <a:pt x="2414412" y="2063388"/>
                    <a:pt x="2414412" y="2072385"/>
                  </a:cubicBezTo>
                  <a:cubicBezTo>
                    <a:pt x="2420411" y="2072385"/>
                    <a:pt x="2429408" y="2054390"/>
                    <a:pt x="2420411" y="2054390"/>
                  </a:cubicBezTo>
                  <a:close/>
                  <a:moveTo>
                    <a:pt x="2458417" y="2004623"/>
                  </a:moveTo>
                  <a:cubicBezTo>
                    <a:pt x="2463150" y="2000406"/>
                    <a:pt x="2468399" y="1997407"/>
                    <a:pt x="2474397" y="1997407"/>
                  </a:cubicBezTo>
                  <a:cubicBezTo>
                    <a:pt x="2483395" y="2018401"/>
                    <a:pt x="2471398" y="2030397"/>
                    <a:pt x="2480396" y="2051391"/>
                  </a:cubicBezTo>
                  <a:cubicBezTo>
                    <a:pt x="2474397" y="2048392"/>
                    <a:pt x="2474397" y="2054390"/>
                    <a:pt x="2471398" y="2057389"/>
                  </a:cubicBezTo>
                  <a:cubicBezTo>
                    <a:pt x="2483395" y="2072385"/>
                    <a:pt x="2462400" y="2093378"/>
                    <a:pt x="2462400" y="2117372"/>
                  </a:cubicBezTo>
                  <a:cubicBezTo>
                    <a:pt x="2450403" y="2099377"/>
                    <a:pt x="2453402" y="2141364"/>
                    <a:pt x="2444404" y="2159359"/>
                  </a:cubicBezTo>
                  <a:cubicBezTo>
                    <a:pt x="2444404" y="2162358"/>
                    <a:pt x="2438406" y="2162358"/>
                    <a:pt x="2435407" y="2165357"/>
                  </a:cubicBezTo>
                  <a:cubicBezTo>
                    <a:pt x="2432407" y="2177354"/>
                    <a:pt x="2438406" y="2201347"/>
                    <a:pt x="2423410" y="2201347"/>
                  </a:cubicBezTo>
                  <a:cubicBezTo>
                    <a:pt x="2432407" y="2180353"/>
                    <a:pt x="2417411" y="2195348"/>
                    <a:pt x="2417411" y="2174355"/>
                  </a:cubicBezTo>
                  <a:cubicBezTo>
                    <a:pt x="2405414" y="2180353"/>
                    <a:pt x="2402415" y="2195348"/>
                    <a:pt x="2396416" y="2207345"/>
                  </a:cubicBezTo>
                  <a:cubicBezTo>
                    <a:pt x="2382920" y="2205095"/>
                    <a:pt x="2382920" y="2226464"/>
                    <a:pt x="2373641" y="2237289"/>
                  </a:cubicBezTo>
                  <a:lnTo>
                    <a:pt x="2361457" y="2242862"/>
                  </a:lnTo>
                  <a:lnTo>
                    <a:pt x="2361399" y="2240682"/>
                  </a:lnTo>
                  <a:lnTo>
                    <a:pt x="2367173" y="2224965"/>
                  </a:lnTo>
                  <a:cubicBezTo>
                    <a:pt x="2370922" y="2220841"/>
                    <a:pt x="2375421" y="2217842"/>
                    <a:pt x="2378421" y="2213343"/>
                  </a:cubicBezTo>
                  <a:cubicBezTo>
                    <a:pt x="2378421" y="2186351"/>
                    <a:pt x="2390418" y="2174354"/>
                    <a:pt x="2399416" y="2153361"/>
                  </a:cubicBezTo>
                  <a:cubicBezTo>
                    <a:pt x="2402415" y="2144363"/>
                    <a:pt x="2393417" y="2126369"/>
                    <a:pt x="2402415" y="2132367"/>
                  </a:cubicBezTo>
                  <a:cubicBezTo>
                    <a:pt x="2402415" y="2123370"/>
                    <a:pt x="2396416" y="2123370"/>
                    <a:pt x="2396416" y="2114372"/>
                  </a:cubicBezTo>
                  <a:cubicBezTo>
                    <a:pt x="2399416" y="2111373"/>
                    <a:pt x="2402415" y="2105375"/>
                    <a:pt x="2408413" y="2105375"/>
                  </a:cubicBezTo>
                  <a:cubicBezTo>
                    <a:pt x="2402415" y="2069385"/>
                    <a:pt x="2417411" y="2054390"/>
                    <a:pt x="2423410" y="2027398"/>
                  </a:cubicBezTo>
                  <a:cubicBezTo>
                    <a:pt x="2434657" y="2040894"/>
                    <a:pt x="2444217" y="2017276"/>
                    <a:pt x="2458417" y="2004623"/>
                  </a:cubicBezTo>
                  <a:close/>
                  <a:moveTo>
                    <a:pt x="2396416" y="2021400"/>
                  </a:moveTo>
                  <a:cubicBezTo>
                    <a:pt x="2405414" y="2027398"/>
                    <a:pt x="2396416" y="2057389"/>
                    <a:pt x="2384419" y="2060388"/>
                  </a:cubicBezTo>
                  <a:cubicBezTo>
                    <a:pt x="2381420" y="2048392"/>
                    <a:pt x="2390418" y="2030397"/>
                    <a:pt x="2396416" y="2021400"/>
                  </a:cubicBezTo>
                  <a:close/>
                  <a:moveTo>
                    <a:pt x="2486394" y="1940424"/>
                  </a:moveTo>
                  <a:cubicBezTo>
                    <a:pt x="2492393" y="1946422"/>
                    <a:pt x="2483395" y="1958419"/>
                    <a:pt x="2483395" y="1961418"/>
                  </a:cubicBezTo>
                  <a:cubicBezTo>
                    <a:pt x="2477396" y="1958419"/>
                    <a:pt x="2486394" y="1949421"/>
                    <a:pt x="2486394" y="1940424"/>
                  </a:cubicBezTo>
                  <a:close/>
                  <a:moveTo>
                    <a:pt x="2651354" y="1799466"/>
                  </a:moveTo>
                  <a:cubicBezTo>
                    <a:pt x="2651354" y="1805464"/>
                    <a:pt x="2645356" y="1805464"/>
                    <a:pt x="2642356" y="1808463"/>
                  </a:cubicBezTo>
                  <a:cubicBezTo>
                    <a:pt x="2642356" y="1814462"/>
                    <a:pt x="2645355" y="1817461"/>
                    <a:pt x="2648355" y="1820460"/>
                  </a:cubicBezTo>
                  <a:cubicBezTo>
                    <a:pt x="2651354" y="1814462"/>
                    <a:pt x="2657353" y="1805464"/>
                    <a:pt x="2651354" y="1799466"/>
                  </a:cubicBezTo>
                  <a:close/>
                  <a:moveTo>
                    <a:pt x="2354379" y="1975386"/>
                  </a:moveTo>
                  <a:lnTo>
                    <a:pt x="2355176" y="1977538"/>
                  </a:lnTo>
                  <a:cubicBezTo>
                    <a:pt x="2356676" y="1981662"/>
                    <a:pt x="2358925" y="1985411"/>
                    <a:pt x="2363424" y="1985411"/>
                  </a:cubicBezTo>
                  <a:cubicBezTo>
                    <a:pt x="2369423" y="1976413"/>
                    <a:pt x="2372422" y="1976413"/>
                    <a:pt x="2381420" y="1976413"/>
                  </a:cubicBezTo>
                  <a:cubicBezTo>
                    <a:pt x="2376921" y="2001905"/>
                    <a:pt x="2369422" y="2023649"/>
                    <a:pt x="2361924" y="2045393"/>
                  </a:cubicBezTo>
                  <a:lnTo>
                    <a:pt x="2356719" y="2063812"/>
                  </a:lnTo>
                  <a:close/>
                  <a:moveTo>
                    <a:pt x="2393417" y="1874444"/>
                  </a:moveTo>
                  <a:cubicBezTo>
                    <a:pt x="2405414" y="1886440"/>
                    <a:pt x="2393417" y="1913432"/>
                    <a:pt x="2384419" y="1928428"/>
                  </a:cubicBezTo>
                  <a:cubicBezTo>
                    <a:pt x="2387418" y="1904435"/>
                    <a:pt x="2390418" y="1895437"/>
                    <a:pt x="2393417" y="1874444"/>
                  </a:cubicBezTo>
                  <a:close/>
                  <a:moveTo>
                    <a:pt x="2405414" y="1838454"/>
                  </a:moveTo>
                  <a:cubicBezTo>
                    <a:pt x="2414412" y="1841453"/>
                    <a:pt x="2405414" y="1862447"/>
                    <a:pt x="2396416" y="1862447"/>
                  </a:cubicBezTo>
                  <a:cubicBezTo>
                    <a:pt x="2399416" y="1853450"/>
                    <a:pt x="2405414" y="1847452"/>
                    <a:pt x="2405414" y="1838454"/>
                  </a:cubicBezTo>
                  <a:close/>
                  <a:moveTo>
                    <a:pt x="2393417" y="1835455"/>
                  </a:moveTo>
                  <a:cubicBezTo>
                    <a:pt x="2399415" y="1841453"/>
                    <a:pt x="2390418" y="1850451"/>
                    <a:pt x="2393417" y="1856449"/>
                  </a:cubicBezTo>
                  <a:cubicBezTo>
                    <a:pt x="2384419" y="1853450"/>
                    <a:pt x="2393417" y="1844452"/>
                    <a:pt x="2393417" y="1835455"/>
                  </a:cubicBezTo>
                  <a:close/>
                  <a:moveTo>
                    <a:pt x="2372422" y="1847452"/>
                  </a:moveTo>
                  <a:cubicBezTo>
                    <a:pt x="2375421" y="1853450"/>
                    <a:pt x="2375421" y="1868445"/>
                    <a:pt x="2372422" y="1880442"/>
                  </a:cubicBezTo>
                  <a:cubicBezTo>
                    <a:pt x="2366423" y="1880442"/>
                    <a:pt x="2375421" y="1868445"/>
                    <a:pt x="2366423" y="1874443"/>
                  </a:cubicBezTo>
                  <a:cubicBezTo>
                    <a:pt x="2366423" y="1862447"/>
                    <a:pt x="2369423" y="1856449"/>
                    <a:pt x="2372422" y="1847452"/>
                  </a:cubicBezTo>
                  <a:close/>
                  <a:moveTo>
                    <a:pt x="3131237" y="1346601"/>
                  </a:moveTo>
                  <a:cubicBezTo>
                    <a:pt x="3131237" y="1355598"/>
                    <a:pt x="3131237" y="1379590"/>
                    <a:pt x="3140235" y="1382590"/>
                  </a:cubicBezTo>
                  <a:cubicBezTo>
                    <a:pt x="3140235" y="1367594"/>
                    <a:pt x="3140235" y="1355597"/>
                    <a:pt x="3131237" y="1346601"/>
                  </a:cubicBezTo>
                  <a:close/>
                  <a:moveTo>
                    <a:pt x="2393417" y="1787469"/>
                  </a:moveTo>
                  <a:cubicBezTo>
                    <a:pt x="2393417" y="1784470"/>
                    <a:pt x="2396416" y="1787470"/>
                    <a:pt x="2399416" y="1787470"/>
                  </a:cubicBezTo>
                  <a:cubicBezTo>
                    <a:pt x="2399415" y="1790469"/>
                    <a:pt x="2399415" y="1796467"/>
                    <a:pt x="2402415" y="1796467"/>
                  </a:cubicBezTo>
                  <a:cubicBezTo>
                    <a:pt x="2402415" y="1805464"/>
                    <a:pt x="2396416" y="1793468"/>
                    <a:pt x="2393417" y="1796467"/>
                  </a:cubicBezTo>
                  <a:cubicBezTo>
                    <a:pt x="2393417" y="1793468"/>
                    <a:pt x="2396416" y="1790468"/>
                    <a:pt x="2393417" y="1787469"/>
                  </a:cubicBezTo>
                  <a:close/>
                  <a:moveTo>
                    <a:pt x="2513388" y="1655508"/>
                  </a:moveTo>
                  <a:cubicBezTo>
                    <a:pt x="2525385" y="1658508"/>
                    <a:pt x="2528384" y="1694497"/>
                    <a:pt x="2513388" y="1697496"/>
                  </a:cubicBezTo>
                  <a:cubicBezTo>
                    <a:pt x="2516387" y="1685499"/>
                    <a:pt x="2513388" y="1673503"/>
                    <a:pt x="2513388" y="1655508"/>
                  </a:cubicBezTo>
                  <a:close/>
                  <a:moveTo>
                    <a:pt x="2687346" y="1544542"/>
                  </a:moveTo>
                  <a:cubicBezTo>
                    <a:pt x="2666350" y="1553539"/>
                    <a:pt x="2660352" y="1586529"/>
                    <a:pt x="2666350" y="1616520"/>
                  </a:cubicBezTo>
                  <a:cubicBezTo>
                    <a:pt x="2675348" y="1613521"/>
                    <a:pt x="2672349" y="1595526"/>
                    <a:pt x="2678348" y="1592527"/>
                  </a:cubicBezTo>
                  <a:cubicBezTo>
                    <a:pt x="2687345" y="1598525"/>
                    <a:pt x="2690345" y="1583530"/>
                    <a:pt x="2696343" y="1580531"/>
                  </a:cubicBezTo>
                  <a:cubicBezTo>
                    <a:pt x="2693344" y="1574532"/>
                    <a:pt x="2708340" y="1550540"/>
                    <a:pt x="2687346" y="1544542"/>
                  </a:cubicBezTo>
                  <a:close/>
                  <a:moveTo>
                    <a:pt x="3140236" y="1256627"/>
                  </a:moveTo>
                  <a:cubicBezTo>
                    <a:pt x="3143235" y="1274622"/>
                    <a:pt x="3150733" y="1291866"/>
                    <a:pt x="3156357" y="1309111"/>
                  </a:cubicBezTo>
                  <a:lnTo>
                    <a:pt x="3157159" y="1312455"/>
                  </a:lnTo>
                  <a:close/>
                  <a:moveTo>
                    <a:pt x="2343648" y="1569827"/>
                  </a:moveTo>
                  <a:lnTo>
                    <a:pt x="2346928" y="1582780"/>
                  </a:lnTo>
                  <a:cubicBezTo>
                    <a:pt x="2353677" y="1602274"/>
                    <a:pt x="2363424" y="1621019"/>
                    <a:pt x="2372422" y="1634515"/>
                  </a:cubicBezTo>
                  <a:cubicBezTo>
                    <a:pt x="2369423" y="1643512"/>
                    <a:pt x="2354427" y="1628517"/>
                    <a:pt x="2357426" y="1616520"/>
                  </a:cubicBezTo>
                  <a:cubicBezTo>
                    <a:pt x="2354427" y="1613521"/>
                    <a:pt x="2348428" y="1616520"/>
                    <a:pt x="2345429" y="1616520"/>
                  </a:cubicBezTo>
                  <a:cubicBezTo>
                    <a:pt x="2345429" y="1625518"/>
                    <a:pt x="2357425" y="1625517"/>
                    <a:pt x="2351427" y="1631516"/>
                  </a:cubicBezTo>
                  <a:cubicBezTo>
                    <a:pt x="2348428" y="1631516"/>
                    <a:pt x="2346928" y="1629266"/>
                    <a:pt x="2345804" y="1626642"/>
                  </a:cubicBezTo>
                  <a:lnTo>
                    <a:pt x="2345113" y="1625184"/>
                  </a:lnTo>
                  <a:close/>
                  <a:moveTo>
                    <a:pt x="3074251" y="896734"/>
                  </a:moveTo>
                  <a:cubicBezTo>
                    <a:pt x="3077251" y="902732"/>
                    <a:pt x="3083249" y="902732"/>
                    <a:pt x="3083249" y="914728"/>
                  </a:cubicBezTo>
                  <a:cubicBezTo>
                    <a:pt x="3077251" y="908730"/>
                    <a:pt x="3068253" y="905731"/>
                    <a:pt x="3074251" y="896734"/>
                  </a:cubicBezTo>
                  <a:close/>
                  <a:moveTo>
                    <a:pt x="3032261" y="848748"/>
                  </a:moveTo>
                  <a:cubicBezTo>
                    <a:pt x="3038260" y="851747"/>
                    <a:pt x="3035261" y="848748"/>
                    <a:pt x="3041259" y="848748"/>
                  </a:cubicBezTo>
                  <a:cubicBezTo>
                    <a:pt x="3041259" y="851747"/>
                    <a:pt x="3044258" y="854746"/>
                    <a:pt x="3044259" y="857745"/>
                  </a:cubicBezTo>
                  <a:cubicBezTo>
                    <a:pt x="3038260" y="857745"/>
                    <a:pt x="3032261" y="854746"/>
                    <a:pt x="3032261" y="848748"/>
                  </a:cubicBezTo>
                  <a:close/>
                  <a:moveTo>
                    <a:pt x="3014266" y="800762"/>
                  </a:moveTo>
                  <a:cubicBezTo>
                    <a:pt x="3023264" y="803761"/>
                    <a:pt x="3029262" y="806761"/>
                    <a:pt x="3029262" y="818757"/>
                  </a:cubicBezTo>
                  <a:cubicBezTo>
                    <a:pt x="3020264" y="818757"/>
                    <a:pt x="3014266" y="812759"/>
                    <a:pt x="3014266" y="800762"/>
                  </a:cubicBezTo>
                  <a:close/>
                  <a:moveTo>
                    <a:pt x="2894295" y="866743"/>
                  </a:moveTo>
                  <a:cubicBezTo>
                    <a:pt x="2906292" y="881738"/>
                    <a:pt x="2903293" y="899733"/>
                    <a:pt x="2921288" y="911729"/>
                  </a:cubicBezTo>
                  <a:cubicBezTo>
                    <a:pt x="2918289" y="890736"/>
                    <a:pt x="2912291" y="869742"/>
                    <a:pt x="2894295" y="866743"/>
                  </a:cubicBezTo>
                  <a:close/>
                  <a:moveTo>
                    <a:pt x="2960279" y="776770"/>
                  </a:moveTo>
                  <a:cubicBezTo>
                    <a:pt x="2966277" y="782768"/>
                    <a:pt x="2972276" y="785767"/>
                    <a:pt x="2972276" y="794764"/>
                  </a:cubicBezTo>
                  <a:cubicBezTo>
                    <a:pt x="2963279" y="791765"/>
                    <a:pt x="2954281" y="788766"/>
                    <a:pt x="2960279" y="776770"/>
                  </a:cubicBezTo>
                  <a:close/>
                  <a:moveTo>
                    <a:pt x="2840308" y="800762"/>
                  </a:moveTo>
                  <a:cubicBezTo>
                    <a:pt x="2840308" y="812759"/>
                    <a:pt x="2834310" y="809760"/>
                    <a:pt x="2828311" y="809760"/>
                  </a:cubicBezTo>
                  <a:cubicBezTo>
                    <a:pt x="2828311" y="812759"/>
                    <a:pt x="2825312" y="812759"/>
                    <a:pt x="2825312" y="815758"/>
                  </a:cubicBezTo>
                  <a:cubicBezTo>
                    <a:pt x="2831311" y="821756"/>
                    <a:pt x="2834310" y="824755"/>
                    <a:pt x="2837309" y="833752"/>
                  </a:cubicBezTo>
                  <a:cubicBezTo>
                    <a:pt x="2840308" y="836752"/>
                    <a:pt x="2852306" y="830753"/>
                    <a:pt x="2852306" y="836752"/>
                  </a:cubicBezTo>
                  <a:cubicBezTo>
                    <a:pt x="2834310" y="839750"/>
                    <a:pt x="2855304" y="857746"/>
                    <a:pt x="2864302" y="860745"/>
                  </a:cubicBezTo>
                  <a:cubicBezTo>
                    <a:pt x="2870301" y="848748"/>
                    <a:pt x="2858304" y="839751"/>
                    <a:pt x="2861303" y="830753"/>
                  </a:cubicBezTo>
                  <a:cubicBezTo>
                    <a:pt x="2870300" y="836752"/>
                    <a:pt x="2870301" y="848748"/>
                    <a:pt x="2882298" y="851747"/>
                  </a:cubicBezTo>
                  <a:cubicBezTo>
                    <a:pt x="2879299" y="839751"/>
                    <a:pt x="2885297" y="827754"/>
                    <a:pt x="2873300" y="824755"/>
                  </a:cubicBezTo>
                  <a:cubicBezTo>
                    <a:pt x="2873300" y="827754"/>
                    <a:pt x="2873300" y="830754"/>
                    <a:pt x="2870301" y="830753"/>
                  </a:cubicBezTo>
                  <a:cubicBezTo>
                    <a:pt x="2861303" y="818757"/>
                    <a:pt x="2852305" y="809760"/>
                    <a:pt x="2840308" y="800762"/>
                  </a:cubicBezTo>
                  <a:close/>
                  <a:moveTo>
                    <a:pt x="2375421" y="1025695"/>
                  </a:moveTo>
                  <a:cubicBezTo>
                    <a:pt x="2381420" y="1046689"/>
                    <a:pt x="2414412" y="1040691"/>
                    <a:pt x="2429408" y="1052688"/>
                  </a:cubicBezTo>
                  <a:cubicBezTo>
                    <a:pt x="2429408" y="1040691"/>
                    <a:pt x="2417411" y="1040691"/>
                    <a:pt x="2423410" y="1025696"/>
                  </a:cubicBezTo>
                  <a:cubicBezTo>
                    <a:pt x="2417411" y="1019697"/>
                    <a:pt x="2408413" y="1019698"/>
                    <a:pt x="2396416" y="1019697"/>
                  </a:cubicBezTo>
                  <a:cubicBezTo>
                    <a:pt x="2396416" y="1034693"/>
                    <a:pt x="2384419" y="1019697"/>
                    <a:pt x="2375421" y="1025695"/>
                  </a:cubicBezTo>
                  <a:close/>
                  <a:moveTo>
                    <a:pt x="2900294" y="665802"/>
                  </a:moveTo>
                  <a:cubicBezTo>
                    <a:pt x="2909291" y="671801"/>
                    <a:pt x="2909291" y="689795"/>
                    <a:pt x="2921288" y="695794"/>
                  </a:cubicBezTo>
                  <a:cubicBezTo>
                    <a:pt x="2918289" y="701792"/>
                    <a:pt x="2900294" y="689795"/>
                    <a:pt x="2897295" y="695793"/>
                  </a:cubicBezTo>
                  <a:cubicBezTo>
                    <a:pt x="2894295" y="695793"/>
                    <a:pt x="2894295" y="686796"/>
                    <a:pt x="2891296" y="683797"/>
                  </a:cubicBezTo>
                  <a:cubicBezTo>
                    <a:pt x="2894295" y="680798"/>
                    <a:pt x="2900294" y="674800"/>
                    <a:pt x="2900294" y="665802"/>
                  </a:cubicBezTo>
                  <a:close/>
                  <a:moveTo>
                    <a:pt x="2747331" y="740780"/>
                  </a:moveTo>
                  <a:cubicBezTo>
                    <a:pt x="2732334" y="761774"/>
                    <a:pt x="2744331" y="788766"/>
                    <a:pt x="2768326" y="779769"/>
                  </a:cubicBezTo>
                  <a:cubicBezTo>
                    <a:pt x="2768325" y="761774"/>
                    <a:pt x="2750330" y="761774"/>
                    <a:pt x="2753329" y="740780"/>
                  </a:cubicBezTo>
                  <a:cubicBezTo>
                    <a:pt x="2753329" y="740780"/>
                    <a:pt x="2753329" y="740780"/>
                    <a:pt x="2747331" y="740780"/>
                  </a:cubicBezTo>
                  <a:close/>
                  <a:moveTo>
                    <a:pt x="2762327" y="725785"/>
                  </a:moveTo>
                  <a:cubicBezTo>
                    <a:pt x="2762327" y="725785"/>
                    <a:pt x="2765326" y="728784"/>
                    <a:pt x="2765327" y="725784"/>
                  </a:cubicBezTo>
                  <a:cubicBezTo>
                    <a:pt x="2771325" y="728784"/>
                    <a:pt x="2777323" y="734782"/>
                    <a:pt x="2777324" y="743779"/>
                  </a:cubicBezTo>
                  <a:cubicBezTo>
                    <a:pt x="2777323" y="740780"/>
                    <a:pt x="2774324" y="740780"/>
                    <a:pt x="2771325" y="740780"/>
                  </a:cubicBezTo>
                  <a:cubicBezTo>
                    <a:pt x="2774324" y="725784"/>
                    <a:pt x="2759328" y="734782"/>
                    <a:pt x="2762327" y="725785"/>
                  </a:cubicBezTo>
                  <a:close/>
                  <a:moveTo>
                    <a:pt x="2774324" y="707790"/>
                  </a:moveTo>
                  <a:cubicBezTo>
                    <a:pt x="2780323" y="713788"/>
                    <a:pt x="2792320" y="716787"/>
                    <a:pt x="2792319" y="725785"/>
                  </a:cubicBezTo>
                  <a:cubicBezTo>
                    <a:pt x="2783322" y="725785"/>
                    <a:pt x="2783322" y="716787"/>
                    <a:pt x="2771325" y="719786"/>
                  </a:cubicBezTo>
                  <a:cubicBezTo>
                    <a:pt x="2771325" y="713788"/>
                    <a:pt x="2771325" y="710789"/>
                    <a:pt x="2774324" y="707790"/>
                  </a:cubicBezTo>
                  <a:close/>
                  <a:moveTo>
                    <a:pt x="2741332" y="680798"/>
                  </a:moveTo>
                  <a:cubicBezTo>
                    <a:pt x="2750330" y="680798"/>
                    <a:pt x="2765327" y="695793"/>
                    <a:pt x="2771325" y="704791"/>
                  </a:cubicBezTo>
                  <a:cubicBezTo>
                    <a:pt x="2765326" y="704791"/>
                    <a:pt x="2756329" y="707790"/>
                    <a:pt x="2750330" y="704791"/>
                  </a:cubicBezTo>
                  <a:cubicBezTo>
                    <a:pt x="2762327" y="695793"/>
                    <a:pt x="2747330" y="683797"/>
                    <a:pt x="2741332" y="680798"/>
                  </a:cubicBezTo>
                  <a:close/>
                  <a:moveTo>
                    <a:pt x="2336431" y="902732"/>
                  </a:moveTo>
                  <a:cubicBezTo>
                    <a:pt x="2333432" y="911729"/>
                    <a:pt x="2345429" y="917728"/>
                    <a:pt x="2348428" y="911729"/>
                  </a:cubicBezTo>
                  <a:cubicBezTo>
                    <a:pt x="2345429" y="905731"/>
                    <a:pt x="2342429" y="905731"/>
                    <a:pt x="2336431" y="902732"/>
                  </a:cubicBezTo>
                  <a:close/>
                  <a:moveTo>
                    <a:pt x="2729335" y="638810"/>
                  </a:moveTo>
                  <a:cubicBezTo>
                    <a:pt x="2741332" y="638811"/>
                    <a:pt x="2753329" y="662803"/>
                    <a:pt x="2765327" y="671801"/>
                  </a:cubicBezTo>
                  <a:cubicBezTo>
                    <a:pt x="2756329" y="668801"/>
                    <a:pt x="2741332" y="647808"/>
                    <a:pt x="2729335" y="638810"/>
                  </a:cubicBezTo>
                  <a:close/>
                  <a:moveTo>
                    <a:pt x="2513388" y="749777"/>
                  </a:moveTo>
                  <a:cubicBezTo>
                    <a:pt x="2510388" y="761774"/>
                    <a:pt x="2519386" y="770771"/>
                    <a:pt x="2522385" y="767772"/>
                  </a:cubicBezTo>
                  <a:cubicBezTo>
                    <a:pt x="2519387" y="767772"/>
                    <a:pt x="2519386" y="761774"/>
                    <a:pt x="2525385" y="764773"/>
                  </a:cubicBezTo>
                  <a:cubicBezTo>
                    <a:pt x="2522386" y="755775"/>
                    <a:pt x="2519386" y="752777"/>
                    <a:pt x="2513388" y="749777"/>
                  </a:cubicBezTo>
                  <a:close/>
                  <a:moveTo>
                    <a:pt x="2408413" y="755776"/>
                  </a:moveTo>
                  <a:cubicBezTo>
                    <a:pt x="2408413" y="764773"/>
                    <a:pt x="2414412" y="764773"/>
                    <a:pt x="2420411" y="767772"/>
                  </a:cubicBezTo>
                  <a:cubicBezTo>
                    <a:pt x="2420411" y="758775"/>
                    <a:pt x="2417411" y="755775"/>
                    <a:pt x="2408413" y="755776"/>
                  </a:cubicBezTo>
                  <a:close/>
                  <a:moveTo>
                    <a:pt x="2609364" y="608820"/>
                  </a:moveTo>
                  <a:cubicBezTo>
                    <a:pt x="2618362" y="611819"/>
                    <a:pt x="2609364" y="617817"/>
                    <a:pt x="2615363" y="620815"/>
                  </a:cubicBezTo>
                  <a:cubicBezTo>
                    <a:pt x="2621362" y="626814"/>
                    <a:pt x="2600366" y="614818"/>
                    <a:pt x="2609364" y="608820"/>
                  </a:cubicBezTo>
                  <a:close/>
                  <a:moveTo>
                    <a:pt x="2234456" y="830754"/>
                  </a:moveTo>
                  <a:cubicBezTo>
                    <a:pt x="2243454" y="842750"/>
                    <a:pt x="2252451" y="857745"/>
                    <a:pt x="2267448" y="863744"/>
                  </a:cubicBezTo>
                  <a:cubicBezTo>
                    <a:pt x="2261449" y="845749"/>
                    <a:pt x="2252451" y="833752"/>
                    <a:pt x="2234456" y="830754"/>
                  </a:cubicBezTo>
                  <a:close/>
                  <a:moveTo>
                    <a:pt x="2387419" y="737781"/>
                  </a:moveTo>
                  <a:cubicBezTo>
                    <a:pt x="2387419" y="737781"/>
                    <a:pt x="2387419" y="737781"/>
                    <a:pt x="2387418" y="743779"/>
                  </a:cubicBezTo>
                  <a:cubicBezTo>
                    <a:pt x="2396416" y="743779"/>
                    <a:pt x="2396416" y="749778"/>
                    <a:pt x="2405414" y="755776"/>
                  </a:cubicBezTo>
                  <a:cubicBezTo>
                    <a:pt x="2399415" y="749778"/>
                    <a:pt x="2399415" y="737781"/>
                    <a:pt x="2387419" y="737781"/>
                  </a:cubicBezTo>
                  <a:close/>
                  <a:moveTo>
                    <a:pt x="2624360" y="578828"/>
                  </a:moveTo>
                  <a:cubicBezTo>
                    <a:pt x="2627360" y="581827"/>
                    <a:pt x="2630359" y="581827"/>
                    <a:pt x="2633358" y="581827"/>
                  </a:cubicBezTo>
                  <a:lnTo>
                    <a:pt x="2633358" y="575829"/>
                  </a:lnTo>
                  <a:cubicBezTo>
                    <a:pt x="2642356" y="578828"/>
                    <a:pt x="2645356" y="590824"/>
                    <a:pt x="2642357" y="596823"/>
                  </a:cubicBezTo>
                  <a:cubicBezTo>
                    <a:pt x="2636358" y="590824"/>
                    <a:pt x="2627360" y="587825"/>
                    <a:pt x="2624360" y="578828"/>
                  </a:cubicBezTo>
                  <a:close/>
                  <a:moveTo>
                    <a:pt x="2204463" y="815758"/>
                  </a:moveTo>
                  <a:cubicBezTo>
                    <a:pt x="2201464" y="830753"/>
                    <a:pt x="2219459" y="839750"/>
                    <a:pt x="2222458" y="824755"/>
                  </a:cubicBezTo>
                  <a:cubicBezTo>
                    <a:pt x="2219459" y="818757"/>
                    <a:pt x="2213461" y="818757"/>
                    <a:pt x="2204463" y="815758"/>
                  </a:cubicBezTo>
                  <a:close/>
                  <a:moveTo>
                    <a:pt x="2600366" y="560834"/>
                  </a:moveTo>
                  <a:cubicBezTo>
                    <a:pt x="2609364" y="554836"/>
                    <a:pt x="2621361" y="554835"/>
                    <a:pt x="2621362" y="572830"/>
                  </a:cubicBezTo>
                  <a:cubicBezTo>
                    <a:pt x="2621362" y="572830"/>
                    <a:pt x="2618362" y="572830"/>
                    <a:pt x="2618362" y="575829"/>
                  </a:cubicBezTo>
                  <a:cubicBezTo>
                    <a:pt x="2609364" y="578828"/>
                    <a:pt x="2609365" y="569830"/>
                    <a:pt x="2600366" y="569831"/>
                  </a:cubicBezTo>
                  <a:cubicBezTo>
                    <a:pt x="2603366" y="566832"/>
                    <a:pt x="2603366" y="560833"/>
                    <a:pt x="2600366" y="560834"/>
                  </a:cubicBezTo>
                  <a:close/>
                  <a:moveTo>
                    <a:pt x="2252451" y="767772"/>
                  </a:moveTo>
                  <a:cubicBezTo>
                    <a:pt x="2258450" y="773770"/>
                    <a:pt x="2249452" y="773770"/>
                    <a:pt x="2246453" y="776769"/>
                  </a:cubicBezTo>
                  <a:cubicBezTo>
                    <a:pt x="2261449" y="794764"/>
                    <a:pt x="2279445" y="782768"/>
                    <a:pt x="2294441" y="797763"/>
                  </a:cubicBezTo>
                  <a:cubicBezTo>
                    <a:pt x="2291442" y="788766"/>
                    <a:pt x="2303439" y="797763"/>
                    <a:pt x="2303439" y="788766"/>
                  </a:cubicBezTo>
                  <a:cubicBezTo>
                    <a:pt x="2291442" y="776769"/>
                    <a:pt x="2255451" y="767772"/>
                    <a:pt x="2252451" y="767772"/>
                  </a:cubicBezTo>
                  <a:close/>
                  <a:moveTo>
                    <a:pt x="2522385" y="596823"/>
                  </a:moveTo>
                  <a:cubicBezTo>
                    <a:pt x="2525384" y="605820"/>
                    <a:pt x="2540381" y="623815"/>
                    <a:pt x="2549379" y="611819"/>
                  </a:cubicBezTo>
                  <a:cubicBezTo>
                    <a:pt x="2540381" y="605820"/>
                    <a:pt x="2534383" y="596823"/>
                    <a:pt x="2522385" y="596823"/>
                  </a:cubicBezTo>
                  <a:close/>
                  <a:moveTo>
                    <a:pt x="2609364" y="542839"/>
                  </a:moveTo>
                  <a:cubicBezTo>
                    <a:pt x="2612364" y="536841"/>
                    <a:pt x="2624361" y="542839"/>
                    <a:pt x="2630359" y="539840"/>
                  </a:cubicBezTo>
                  <a:cubicBezTo>
                    <a:pt x="2630360" y="545838"/>
                    <a:pt x="2633358" y="551836"/>
                    <a:pt x="2636358" y="554835"/>
                  </a:cubicBezTo>
                  <a:cubicBezTo>
                    <a:pt x="2624360" y="563833"/>
                    <a:pt x="2618362" y="545838"/>
                    <a:pt x="2609364" y="542839"/>
                  </a:cubicBezTo>
                  <a:close/>
                  <a:moveTo>
                    <a:pt x="2264448" y="728784"/>
                  </a:moveTo>
                  <a:cubicBezTo>
                    <a:pt x="2264448" y="752776"/>
                    <a:pt x="2285443" y="755776"/>
                    <a:pt x="2309438" y="755775"/>
                  </a:cubicBezTo>
                  <a:cubicBezTo>
                    <a:pt x="2306438" y="728784"/>
                    <a:pt x="2282444" y="740780"/>
                    <a:pt x="2264448" y="728784"/>
                  </a:cubicBezTo>
                  <a:close/>
                  <a:moveTo>
                    <a:pt x="2552378" y="539840"/>
                  </a:moveTo>
                  <a:cubicBezTo>
                    <a:pt x="2576372" y="548837"/>
                    <a:pt x="2567375" y="557834"/>
                    <a:pt x="2588369" y="569831"/>
                  </a:cubicBezTo>
                  <a:cubicBezTo>
                    <a:pt x="2570374" y="578828"/>
                    <a:pt x="2573373" y="548837"/>
                    <a:pt x="2552379" y="551836"/>
                  </a:cubicBezTo>
                  <a:cubicBezTo>
                    <a:pt x="2558377" y="545838"/>
                    <a:pt x="2552378" y="548837"/>
                    <a:pt x="2552378" y="539840"/>
                  </a:cubicBezTo>
                  <a:close/>
                  <a:moveTo>
                    <a:pt x="2318435" y="671801"/>
                  </a:moveTo>
                  <a:cubicBezTo>
                    <a:pt x="2348428" y="713788"/>
                    <a:pt x="2402414" y="716787"/>
                    <a:pt x="2432407" y="758775"/>
                  </a:cubicBezTo>
                  <a:cubicBezTo>
                    <a:pt x="2444405" y="752776"/>
                    <a:pt x="2450403" y="767772"/>
                    <a:pt x="2462400" y="767772"/>
                  </a:cubicBezTo>
                  <a:cubicBezTo>
                    <a:pt x="2450403" y="737781"/>
                    <a:pt x="2411412" y="740780"/>
                    <a:pt x="2399415" y="707790"/>
                  </a:cubicBezTo>
                  <a:cubicBezTo>
                    <a:pt x="2393417" y="710789"/>
                    <a:pt x="2372422" y="698792"/>
                    <a:pt x="2375421" y="689795"/>
                  </a:cubicBezTo>
                  <a:cubicBezTo>
                    <a:pt x="2351427" y="683797"/>
                    <a:pt x="2339430" y="677799"/>
                    <a:pt x="2318435" y="671801"/>
                  </a:cubicBezTo>
                  <a:close/>
                  <a:moveTo>
                    <a:pt x="2381420" y="614817"/>
                  </a:moveTo>
                  <a:cubicBezTo>
                    <a:pt x="2381420" y="623815"/>
                    <a:pt x="2390418" y="623815"/>
                    <a:pt x="2393417" y="632812"/>
                  </a:cubicBezTo>
                  <a:cubicBezTo>
                    <a:pt x="2393417" y="632812"/>
                    <a:pt x="2393417" y="632812"/>
                    <a:pt x="2384419" y="632812"/>
                  </a:cubicBezTo>
                  <a:cubicBezTo>
                    <a:pt x="2396416" y="659804"/>
                    <a:pt x="2426409" y="674800"/>
                    <a:pt x="2435406" y="698793"/>
                  </a:cubicBezTo>
                  <a:cubicBezTo>
                    <a:pt x="2441405" y="686796"/>
                    <a:pt x="2447403" y="704791"/>
                    <a:pt x="2453402" y="698792"/>
                  </a:cubicBezTo>
                  <a:cubicBezTo>
                    <a:pt x="2450403" y="695793"/>
                    <a:pt x="2447404" y="695793"/>
                    <a:pt x="2450403" y="689795"/>
                  </a:cubicBezTo>
                  <a:cubicBezTo>
                    <a:pt x="2453402" y="695794"/>
                    <a:pt x="2462401" y="689795"/>
                    <a:pt x="2462400" y="683797"/>
                  </a:cubicBezTo>
                  <a:cubicBezTo>
                    <a:pt x="2471398" y="689795"/>
                    <a:pt x="2477396" y="701792"/>
                    <a:pt x="2489394" y="701792"/>
                  </a:cubicBezTo>
                  <a:cubicBezTo>
                    <a:pt x="2489394" y="692794"/>
                    <a:pt x="2477396" y="683797"/>
                    <a:pt x="2480395" y="680798"/>
                  </a:cubicBezTo>
                  <a:cubicBezTo>
                    <a:pt x="2495392" y="686796"/>
                    <a:pt x="2501391" y="701791"/>
                    <a:pt x="2516387" y="704791"/>
                  </a:cubicBezTo>
                  <a:cubicBezTo>
                    <a:pt x="2516387" y="695793"/>
                    <a:pt x="2513388" y="695793"/>
                    <a:pt x="2513388" y="686796"/>
                  </a:cubicBezTo>
                  <a:cubicBezTo>
                    <a:pt x="2489394" y="677799"/>
                    <a:pt x="2483395" y="617817"/>
                    <a:pt x="2444405" y="638810"/>
                  </a:cubicBezTo>
                  <a:cubicBezTo>
                    <a:pt x="2450403" y="638811"/>
                    <a:pt x="2453402" y="641810"/>
                    <a:pt x="2453403" y="647807"/>
                  </a:cubicBezTo>
                  <a:cubicBezTo>
                    <a:pt x="2453402" y="650807"/>
                    <a:pt x="2450403" y="650807"/>
                    <a:pt x="2447403" y="650807"/>
                  </a:cubicBezTo>
                  <a:cubicBezTo>
                    <a:pt x="2444405" y="659804"/>
                    <a:pt x="2453402" y="656805"/>
                    <a:pt x="2456402" y="659804"/>
                  </a:cubicBezTo>
                  <a:cubicBezTo>
                    <a:pt x="2444405" y="659804"/>
                    <a:pt x="2438406" y="656805"/>
                    <a:pt x="2438406" y="641810"/>
                  </a:cubicBezTo>
                  <a:cubicBezTo>
                    <a:pt x="2423410" y="629813"/>
                    <a:pt x="2399416" y="626814"/>
                    <a:pt x="2381420" y="614817"/>
                  </a:cubicBezTo>
                  <a:close/>
                  <a:moveTo>
                    <a:pt x="2690345" y="428873"/>
                  </a:moveTo>
                  <a:cubicBezTo>
                    <a:pt x="2696343" y="437870"/>
                    <a:pt x="2708340" y="446867"/>
                    <a:pt x="2708340" y="449867"/>
                  </a:cubicBezTo>
                  <a:cubicBezTo>
                    <a:pt x="2711340" y="449866"/>
                    <a:pt x="2720338" y="437870"/>
                    <a:pt x="2720337" y="449867"/>
                  </a:cubicBezTo>
                  <a:cubicBezTo>
                    <a:pt x="2717338" y="452866"/>
                    <a:pt x="2714339" y="449867"/>
                    <a:pt x="2714339" y="449867"/>
                  </a:cubicBezTo>
                  <a:cubicBezTo>
                    <a:pt x="2711339" y="452866"/>
                    <a:pt x="2705341" y="455865"/>
                    <a:pt x="2696343" y="455865"/>
                  </a:cubicBezTo>
                  <a:cubicBezTo>
                    <a:pt x="2696344" y="449866"/>
                    <a:pt x="2699343" y="437870"/>
                    <a:pt x="2684347" y="437870"/>
                  </a:cubicBezTo>
                  <a:cubicBezTo>
                    <a:pt x="2687345" y="434871"/>
                    <a:pt x="2690345" y="434871"/>
                    <a:pt x="2690345" y="428873"/>
                  </a:cubicBezTo>
                  <a:close/>
                  <a:moveTo>
                    <a:pt x="2444405" y="569831"/>
                  </a:moveTo>
                  <a:cubicBezTo>
                    <a:pt x="2438406" y="575829"/>
                    <a:pt x="2444405" y="581827"/>
                    <a:pt x="2450403" y="581827"/>
                  </a:cubicBezTo>
                  <a:cubicBezTo>
                    <a:pt x="2453403" y="578828"/>
                    <a:pt x="2447404" y="572830"/>
                    <a:pt x="2444405" y="569831"/>
                  </a:cubicBezTo>
                  <a:close/>
                  <a:moveTo>
                    <a:pt x="2501391" y="482857"/>
                  </a:moveTo>
                  <a:cubicBezTo>
                    <a:pt x="2513388" y="479858"/>
                    <a:pt x="2510388" y="491854"/>
                    <a:pt x="2519386" y="494853"/>
                  </a:cubicBezTo>
                  <a:cubicBezTo>
                    <a:pt x="2522386" y="500851"/>
                    <a:pt x="2501390" y="488855"/>
                    <a:pt x="2501391" y="500851"/>
                  </a:cubicBezTo>
                  <a:cubicBezTo>
                    <a:pt x="2492393" y="497852"/>
                    <a:pt x="2501391" y="491854"/>
                    <a:pt x="2501391" y="482857"/>
                  </a:cubicBezTo>
                  <a:close/>
                  <a:moveTo>
                    <a:pt x="2339430" y="539840"/>
                  </a:moveTo>
                  <a:lnTo>
                    <a:pt x="2339430" y="551836"/>
                  </a:lnTo>
                  <a:cubicBezTo>
                    <a:pt x="2345429" y="548837"/>
                    <a:pt x="2345429" y="554836"/>
                    <a:pt x="2351428" y="551836"/>
                  </a:cubicBezTo>
                  <a:cubicBezTo>
                    <a:pt x="2354427" y="539839"/>
                    <a:pt x="2342429" y="545838"/>
                    <a:pt x="2339430" y="539840"/>
                  </a:cubicBezTo>
                  <a:close/>
                  <a:moveTo>
                    <a:pt x="1982517" y="731783"/>
                  </a:moveTo>
                  <a:cubicBezTo>
                    <a:pt x="1982517" y="740780"/>
                    <a:pt x="1988516" y="740780"/>
                    <a:pt x="1994514" y="740780"/>
                  </a:cubicBezTo>
                  <a:cubicBezTo>
                    <a:pt x="1997513" y="731783"/>
                    <a:pt x="1988516" y="731783"/>
                    <a:pt x="1982517" y="731783"/>
                  </a:cubicBezTo>
                  <a:close/>
                  <a:moveTo>
                    <a:pt x="2429408" y="434871"/>
                  </a:moveTo>
                  <a:cubicBezTo>
                    <a:pt x="2435407" y="428873"/>
                    <a:pt x="2435407" y="446868"/>
                    <a:pt x="2444405" y="443868"/>
                  </a:cubicBezTo>
                  <a:cubicBezTo>
                    <a:pt x="2450403" y="440869"/>
                    <a:pt x="2441405" y="437870"/>
                    <a:pt x="2447404" y="434871"/>
                  </a:cubicBezTo>
                  <a:cubicBezTo>
                    <a:pt x="2474398" y="434871"/>
                    <a:pt x="2495392" y="461863"/>
                    <a:pt x="2513388" y="479858"/>
                  </a:cubicBezTo>
                  <a:cubicBezTo>
                    <a:pt x="2489394" y="485856"/>
                    <a:pt x="2486394" y="443868"/>
                    <a:pt x="2459401" y="446867"/>
                  </a:cubicBezTo>
                  <a:cubicBezTo>
                    <a:pt x="2456401" y="446868"/>
                    <a:pt x="2459401" y="449867"/>
                    <a:pt x="2459401" y="452866"/>
                  </a:cubicBezTo>
                  <a:cubicBezTo>
                    <a:pt x="2453402" y="455864"/>
                    <a:pt x="2444405" y="443868"/>
                    <a:pt x="2447404" y="455865"/>
                  </a:cubicBezTo>
                  <a:cubicBezTo>
                    <a:pt x="2438406" y="452866"/>
                    <a:pt x="2432407" y="443868"/>
                    <a:pt x="2429408" y="434871"/>
                  </a:cubicBezTo>
                  <a:close/>
                  <a:moveTo>
                    <a:pt x="2375421" y="434871"/>
                  </a:moveTo>
                  <a:cubicBezTo>
                    <a:pt x="2375421" y="443868"/>
                    <a:pt x="2381420" y="446867"/>
                    <a:pt x="2384420" y="449866"/>
                  </a:cubicBezTo>
                  <a:cubicBezTo>
                    <a:pt x="2387418" y="449867"/>
                    <a:pt x="2387418" y="446868"/>
                    <a:pt x="2390417" y="449867"/>
                  </a:cubicBezTo>
                  <a:cubicBezTo>
                    <a:pt x="2387418" y="440869"/>
                    <a:pt x="2384420" y="434871"/>
                    <a:pt x="2375421" y="434871"/>
                  </a:cubicBezTo>
                  <a:close/>
                  <a:moveTo>
                    <a:pt x="2555377" y="320905"/>
                  </a:moveTo>
                  <a:cubicBezTo>
                    <a:pt x="2561376" y="329902"/>
                    <a:pt x="2573374" y="329902"/>
                    <a:pt x="2576373" y="338899"/>
                  </a:cubicBezTo>
                  <a:cubicBezTo>
                    <a:pt x="2567374" y="332901"/>
                    <a:pt x="2549379" y="332901"/>
                    <a:pt x="2555377" y="320905"/>
                  </a:cubicBezTo>
                  <a:close/>
                  <a:moveTo>
                    <a:pt x="2489394" y="278917"/>
                  </a:moveTo>
                  <a:cubicBezTo>
                    <a:pt x="2513388" y="284915"/>
                    <a:pt x="2522386" y="293913"/>
                    <a:pt x="2495392" y="290914"/>
                  </a:cubicBezTo>
                  <a:cubicBezTo>
                    <a:pt x="2495392" y="284916"/>
                    <a:pt x="2483395" y="284916"/>
                    <a:pt x="2489394" y="278917"/>
                  </a:cubicBezTo>
                  <a:close/>
                  <a:moveTo>
                    <a:pt x="2279445" y="383886"/>
                  </a:moveTo>
                  <a:cubicBezTo>
                    <a:pt x="2288443" y="380887"/>
                    <a:pt x="2300439" y="389884"/>
                    <a:pt x="2303439" y="401881"/>
                  </a:cubicBezTo>
                  <a:cubicBezTo>
                    <a:pt x="2294441" y="395882"/>
                    <a:pt x="2282444" y="395882"/>
                    <a:pt x="2279445" y="383886"/>
                  </a:cubicBezTo>
                  <a:close/>
                  <a:moveTo>
                    <a:pt x="2315436" y="356894"/>
                  </a:moveTo>
                  <a:cubicBezTo>
                    <a:pt x="2327433" y="344898"/>
                    <a:pt x="2345428" y="377888"/>
                    <a:pt x="2366423" y="371890"/>
                  </a:cubicBezTo>
                  <a:cubicBezTo>
                    <a:pt x="2378420" y="392883"/>
                    <a:pt x="2414412" y="392884"/>
                    <a:pt x="2423410" y="416876"/>
                  </a:cubicBezTo>
                  <a:cubicBezTo>
                    <a:pt x="2402415" y="443868"/>
                    <a:pt x="2399416" y="386885"/>
                    <a:pt x="2363424" y="398882"/>
                  </a:cubicBezTo>
                  <a:cubicBezTo>
                    <a:pt x="2357426" y="383886"/>
                    <a:pt x="2348428" y="362892"/>
                    <a:pt x="2330432" y="371890"/>
                  </a:cubicBezTo>
                  <a:cubicBezTo>
                    <a:pt x="2330432" y="362892"/>
                    <a:pt x="2318435" y="362893"/>
                    <a:pt x="2315436" y="356894"/>
                  </a:cubicBezTo>
                  <a:close/>
                  <a:moveTo>
                    <a:pt x="2246453" y="347897"/>
                  </a:moveTo>
                  <a:cubicBezTo>
                    <a:pt x="2249452" y="356894"/>
                    <a:pt x="2255450" y="356894"/>
                    <a:pt x="2264448" y="362892"/>
                  </a:cubicBezTo>
                  <a:cubicBezTo>
                    <a:pt x="2264448" y="344897"/>
                    <a:pt x="2252452" y="356894"/>
                    <a:pt x="2246453" y="347897"/>
                  </a:cubicBezTo>
                  <a:close/>
                  <a:moveTo>
                    <a:pt x="1862546" y="566832"/>
                  </a:moveTo>
                  <a:cubicBezTo>
                    <a:pt x="1868545" y="572830"/>
                    <a:pt x="1889540" y="575829"/>
                    <a:pt x="1895538" y="575829"/>
                  </a:cubicBezTo>
                  <a:cubicBezTo>
                    <a:pt x="1895538" y="563833"/>
                    <a:pt x="1871544" y="560833"/>
                    <a:pt x="1862546" y="566832"/>
                  </a:cubicBezTo>
                  <a:close/>
                  <a:moveTo>
                    <a:pt x="2227801" y="327137"/>
                  </a:moveTo>
                  <a:cubicBezTo>
                    <a:pt x="2225833" y="327465"/>
                    <a:pt x="2223958" y="329153"/>
                    <a:pt x="2222458" y="332901"/>
                  </a:cubicBezTo>
                  <a:cubicBezTo>
                    <a:pt x="2225457" y="335900"/>
                    <a:pt x="2237455" y="347897"/>
                    <a:pt x="2240454" y="341898"/>
                  </a:cubicBezTo>
                  <a:cubicBezTo>
                    <a:pt x="2240454" y="337400"/>
                    <a:pt x="2233706" y="326153"/>
                    <a:pt x="2227801" y="327137"/>
                  </a:cubicBezTo>
                  <a:close/>
                  <a:moveTo>
                    <a:pt x="2231456" y="260923"/>
                  </a:moveTo>
                  <a:cubicBezTo>
                    <a:pt x="2246453" y="263922"/>
                    <a:pt x="2246453" y="275918"/>
                    <a:pt x="2252452" y="287914"/>
                  </a:cubicBezTo>
                  <a:cubicBezTo>
                    <a:pt x="2243453" y="281916"/>
                    <a:pt x="2237455" y="275918"/>
                    <a:pt x="2225458" y="272919"/>
                  </a:cubicBezTo>
                  <a:cubicBezTo>
                    <a:pt x="2228457" y="266921"/>
                    <a:pt x="2231456" y="266921"/>
                    <a:pt x="2231456" y="260923"/>
                  </a:cubicBezTo>
                  <a:close/>
                  <a:moveTo>
                    <a:pt x="1577615" y="470860"/>
                  </a:moveTo>
                  <a:cubicBezTo>
                    <a:pt x="1574616" y="473859"/>
                    <a:pt x="1574616" y="482857"/>
                    <a:pt x="1571617" y="488855"/>
                  </a:cubicBezTo>
                  <a:cubicBezTo>
                    <a:pt x="1574616" y="488855"/>
                    <a:pt x="1574616" y="491854"/>
                    <a:pt x="1580615" y="491854"/>
                  </a:cubicBezTo>
                  <a:cubicBezTo>
                    <a:pt x="1583614" y="482857"/>
                    <a:pt x="1577616" y="479858"/>
                    <a:pt x="1586613" y="470860"/>
                  </a:cubicBezTo>
                  <a:cubicBezTo>
                    <a:pt x="1580615" y="470860"/>
                    <a:pt x="1580615" y="470860"/>
                    <a:pt x="1577615" y="470860"/>
                  </a:cubicBezTo>
                  <a:close/>
                  <a:moveTo>
                    <a:pt x="1481498" y="508958"/>
                  </a:moveTo>
                  <a:cubicBezTo>
                    <a:pt x="1468705" y="518096"/>
                    <a:pt x="1468142" y="542839"/>
                    <a:pt x="1445648" y="533841"/>
                  </a:cubicBezTo>
                  <a:cubicBezTo>
                    <a:pt x="1457645" y="542839"/>
                    <a:pt x="1478640" y="554835"/>
                    <a:pt x="1493636" y="539840"/>
                  </a:cubicBezTo>
                  <a:cubicBezTo>
                    <a:pt x="1505633" y="554835"/>
                    <a:pt x="1541624" y="539840"/>
                    <a:pt x="1559620" y="542839"/>
                  </a:cubicBezTo>
                  <a:cubicBezTo>
                    <a:pt x="1565618" y="518846"/>
                    <a:pt x="1601610" y="539840"/>
                    <a:pt x="1607608" y="512848"/>
                  </a:cubicBezTo>
                  <a:cubicBezTo>
                    <a:pt x="1577615" y="512848"/>
                    <a:pt x="1535626" y="515847"/>
                    <a:pt x="1505633" y="515847"/>
                  </a:cubicBezTo>
                  <a:cubicBezTo>
                    <a:pt x="1505633" y="515847"/>
                    <a:pt x="1505633" y="515847"/>
                    <a:pt x="1505633" y="509849"/>
                  </a:cubicBezTo>
                  <a:cubicBezTo>
                    <a:pt x="1499634" y="506850"/>
                    <a:pt x="1502634" y="518846"/>
                    <a:pt x="1493636" y="512848"/>
                  </a:cubicBezTo>
                  <a:cubicBezTo>
                    <a:pt x="1493636" y="509849"/>
                    <a:pt x="1499635" y="512848"/>
                    <a:pt x="1499634" y="506850"/>
                  </a:cubicBezTo>
                  <a:cubicBezTo>
                    <a:pt x="1491387" y="504600"/>
                    <a:pt x="1485763" y="505913"/>
                    <a:pt x="1481498" y="508958"/>
                  </a:cubicBezTo>
                  <a:close/>
                  <a:moveTo>
                    <a:pt x="1493636" y="467861"/>
                  </a:moveTo>
                  <a:cubicBezTo>
                    <a:pt x="1490637" y="473859"/>
                    <a:pt x="1490637" y="476858"/>
                    <a:pt x="1493636" y="485856"/>
                  </a:cubicBezTo>
                  <a:cubicBezTo>
                    <a:pt x="1490637" y="476858"/>
                    <a:pt x="1487638" y="491854"/>
                    <a:pt x="1484638" y="485856"/>
                  </a:cubicBezTo>
                  <a:cubicBezTo>
                    <a:pt x="1484638" y="482857"/>
                    <a:pt x="1487638" y="479858"/>
                    <a:pt x="1487638" y="476858"/>
                  </a:cubicBezTo>
                  <a:cubicBezTo>
                    <a:pt x="1478640" y="473859"/>
                    <a:pt x="1481639" y="476858"/>
                    <a:pt x="1475640" y="479858"/>
                  </a:cubicBezTo>
                  <a:cubicBezTo>
                    <a:pt x="1472641" y="488855"/>
                    <a:pt x="1478640" y="485856"/>
                    <a:pt x="1478640" y="491854"/>
                  </a:cubicBezTo>
                  <a:cubicBezTo>
                    <a:pt x="1493636" y="491854"/>
                    <a:pt x="1505633" y="497852"/>
                    <a:pt x="1511631" y="488855"/>
                  </a:cubicBezTo>
                  <a:cubicBezTo>
                    <a:pt x="1505633" y="479858"/>
                    <a:pt x="1502634" y="467861"/>
                    <a:pt x="1493636" y="467861"/>
                  </a:cubicBezTo>
                  <a:close/>
                  <a:moveTo>
                    <a:pt x="1404033" y="484356"/>
                  </a:moveTo>
                  <a:cubicBezTo>
                    <a:pt x="1402158" y="486606"/>
                    <a:pt x="1402159" y="490354"/>
                    <a:pt x="1403658" y="494853"/>
                  </a:cubicBezTo>
                  <a:cubicBezTo>
                    <a:pt x="1406657" y="491854"/>
                    <a:pt x="1415655" y="494853"/>
                    <a:pt x="1415655" y="491854"/>
                  </a:cubicBezTo>
                  <a:cubicBezTo>
                    <a:pt x="1412656" y="488855"/>
                    <a:pt x="1415655" y="485856"/>
                    <a:pt x="1415655" y="482857"/>
                  </a:cubicBezTo>
                  <a:cubicBezTo>
                    <a:pt x="1409656" y="481357"/>
                    <a:pt x="1405907" y="482107"/>
                    <a:pt x="1404033" y="484356"/>
                  </a:cubicBezTo>
                  <a:close/>
                  <a:moveTo>
                    <a:pt x="1376664" y="485856"/>
                  </a:moveTo>
                  <a:cubicBezTo>
                    <a:pt x="1376664" y="485856"/>
                    <a:pt x="1376664" y="485856"/>
                    <a:pt x="1376665" y="491854"/>
                  </a:cubicBezTo>
                  <a:cubicBezTo>
                    <a:pt x="1379664" y="497852"/>
                    <a:pt x="1391661" y="491854"/>
                    <a:pt x="1388662" y="482856"/>
                  </a:cubicBezTo>
                  <a:cubicBezTo>
                    <a:pt x="1385663" y="482857"/>
                    <a:pt x="1382663" y="485856"/>
                    <a:pt x="1376664" y="485856"/>
                  </a:cubicBezTo>
                  <a:close/>
                  <a:moveTo>
                    <a:pt x="1356045" y="486606"/>
                  </a:moveTo>
                  <a:cubicBezTo>
                    <a:pt x="1353420" y="487355"/>
                    <a:pt x="1351171" y="488855"/>
                    <a:pt x="1349671" y="491854"/>
                  </a:cubicBezTo>
                  <a:cubicBezTo>
                    <a:pt x="1355670" y="491854"/>
                    <a:pt x="1352670" y="497852"/>
                    <a:pt x="1358669" y="497852"/>
                  </a:cubicBezTo>
                  <a:cubicBezTo>
                    <a:pt x="1358669" y="491854"/>
                    <a:pt x="1367667" y="494853"/>
                    <a:pt x="1364668" y="485856"/>
                  </a:cubicBezTo>
                  <a:cubicBezTo>
                    <a:pt x="1361668" y="485856"/>
                    <a:pt x="1358669" y="485856"/>
                    <a:pt x="1356045" y="486606"/>
                  </a:cubicBezTo>
                  <a:close/>
                  <a:moveTo>
                    <a:pt x="1699461" y="151455"/>
                  </a:moveTo>
                  <a:cubicBezTo>
                    <a:pt x="1696836" y="152205"/>
                    <a:pt x="1694587" y="154454"/>
                    <a:pt x="1694587" y="158953"/>
                  </a:cubicBezTo>
                  <a:cubicBezTo>
                    <a:pt x="1700585" y="158953"/>
                    <a:pt x="1706584" y="158953"/>
                    <a:pt x="1706584" y="152955"/>
                  </a:cubicBezTo>
                  <a:cubicBezTo>
                    <a:pt x="1705085" y="151455"/>
                    <a:pt x="1702085" y="150705"/>
                    <a:pt x="1699461" y="151455"/>
                  </a:cubicBezTo>
                  <a:close/>
                  <a:moveTo>
                    <a:pt x="1339314" y="312095"/>
                  </a:moveTo>
                  <a:cubicBezTo>
                    <a:pt x="1336549" y="314157"/>
                    <a:pt x="1334675" y="317156"/>
                    <a:pt x="1334675" y="320905"/>
                  </a:cubicBezTo>
                  <a:cubicBezTo>
                    <a:pt x="1340673" y="323904"/>
                    <a:pt x="1349671" y="323904"/>
                    <a:pt x="1361668" y="323904"/>
                  </a:cubicBezTo>
                  <a:cubicBezTo>
                    <a:pt x="1363918" y="308158"/>
                    <a:pt x="1347609" y="305909"/>
                    <a:pt x="1339314" y="312095"/>
                  </a:cubicBezTo>
                  <a:close/>
                  <a:moveTo>
                    <a:pt x="1148720" y="389884"/>
                  </a:moveTo>
                  <a:cubicBezTo>
                    <a:pt x="1148720" y="389884"/>
                    <a:pt x="1148720" y="389884"/>
                    <a:pt x="1148720" y="401881"/>
                  </a:cubicBezTo>
                  <a:cubicBezTo>
                    <a:pt x="1154719" y="401881"/>
                    <a:pt x="1157718" y="398881"/>
                    <a:pt x="1154719" y="389884"/>
                  </a:cubicBezTo>
                  <a:cubicBezTo>
                    <a:pt x="1154719" y="389884"/>
                    <a:pt x="1154719" y="389884"/>
                    <a:pt x="1148720" y="389884"/>
                  </a:cubicBezTo>
                  <a:close/>
                  <a:moveTo>
                    <a:pt x="1286686" y="281916"/>
                  </a:moveTo>
                  <a:cubicBezTo>
                    <a:pt x="1289686" y="305909"/>
                    <a:pt x="1259693" y="296912"/>
                    <a:pt x="1250695" y="308908"/>
                  </a:cubicBezTo>
                  <a:cubicBezTo>
                    <a:pt x="1247696" y="320905"/>
                    <a:pt x="1280688" y="317906"/>
                    <a:pt x="1283687" y="335900"/>
                  </a:cubicBezTo>
                  <a:cubicBezTo>
                    <a:pt x="1295684" y="329902"/>
                    <a:pt x="1304682" y="323904"/>
                    <a:pt x="1316679" y="320905"/>
                  </a:cubicBezTo>
                  <a:cubicBezTo>
                    <a:pt x="1322678" y="311907"/>
                    <a:pt x="1310681" y="311907"/>
                    <a:pt x="1310681" y="302910"/>
                  </a:cubicBezTo>
                  <a:cubicBezTo>
                    <a:pt x="1334675" y="290914"/>
                    <a:pt x="1373665" y="305909"/>
                    <a:pt x="1391661" y="287915"/>
                  </a:cubicBezTo>
                  <a:cubicBezTo>
                    <a:pt x="1367667" y="266921"/>
                    <a:pt x="1325677" y="275918"/>
                    <a:pt x="1286686" y="281916"/>
                  </a:cubicBezTo>
                  <a:close/>
                  <a:moveTo>
                    <a:pt x="1145018" y="365517"/>
                  </a:moveTo>
                  <a:cubicBezTo>
                    <a:pt x="1135786" y="369828"/>
                    <a:pt x="1127725" y="375639"/>
                    <a:pt x="1121727" y="383886"/>
                  </a:cubicBezTo>
                  <a:cubicBezTo>
                    <a:pt x="1130724" y="398882"/>
                    <a:pt x="1154719" y="386885"/>
                    <a:pt x="1166716" y="383886"/>
                  </a:cubicBezTo>
                  <a:cubicBezTo>
                    <a:pt x="1172714" y="383886"/>
                    <a:pt x="1169715" y="392883"/>
                    <a:pt x="1178713" y="389884"/>
                  </a:cubicBezTo>
                  <a:cubicBezTo>
                    <a:pt x="1223702" y="380887"/>
                    <a:pt x="1253695" y="377888"/>
                    <a:pt x="1295684" y="368891"/>
                  </a:cubicBezTo>
                  <a:cubicBezTo>
                    <a:pt x="1292685" y="359893"/>
                    <a:pt x="1316679" y="347897"/>
                    <a:pt x="1322677" y="359893"/>
                  </a:cubicBezTo>
                  <a:cubicBezTo>
                    <a:pt x="1346672" y="344898"/>
                    <a:pt x="1376665" y="353895"/>
                    <a:pt x="1397660" y="338899"/>
                  </a:cubicBezTo>
                  <a:cubicBezTo>
                    <a:pt x="1361668" y="326903"/>
                    <a:pt x="1304682" y="323904"/>
                    <a:pt x="1274689" y="350896"/>
                  </a:cubicBezTo>
                  <a:cubicBezTo>
                    <a:pt x="1268691" y="341898"/>
                    <a:pt x="1247696" y="353895"/>
                    <a:pt x="1235699" y="341899"/>
                  </a:cubicBezTo>
                  <a:cubicBezTo>
                    <a:pt x="1210955" y="353145"/>
                    <a:pt x="1172714" y="352583"/>
                    <a:pt x="1145018" y="365517"/>
                  </a:cubicBezTo>
                  <a:close/>
                  <a:moveTo>
                    <a:pt x="1199708" y="257923"/>
                  </a:moveTo>
                  <a:cubicBezTo>
                    <a:pt x="1202707" y="266921"/>
                    <a:pt x="1187711" y="269920"/>
                    <a:pt x="1181712" y="278917"/>
                  </a:cubicBezTo>
                  <a:cubicBezTo>
                    <a:pt x="1193709" y="281916"/>
                    <a:pt x="1208706" y="293913"/>
                    <a:pt x="1220703" y="284915"/>
                  </a:cubicBezTo>
                  <a:cubicBezTo>
                    <a:pt x="1217703" y="275918"/>
                    <a:pt x="1217703" y="278917"/>
                    <a:pt x="1217703" y="266921"/>
                  </a:cubicBezTo>
                  <a:cubicBezTo>
                    <a:pt x="1211705" y="266921"/>
                    <a:pt x="1208706" y="263922"/>
                    <a:pt x="1205706" y="257924"/>
                  </a:cubicBezTo>
                  <a:cubicBezTo>
                    <a:pt x="1205706" y="257924"/>
                    <a:pt x="1208705" y="257924"/>
                    <a:pt x="1208705" y="257924"/>
                  </a:cubicBezTo>
                  <a:cubicBezTo>
                    <a:pt x="1208705" y="257924"/>
                    <a:pt x="1208705" y="257924"/>
                    <a:pt x="1199708" y="257923"/>
                  </a:cubicBezTo>
                  <a:close/>
                  <a:moveTo>
                    <a:pt x="518123" y="546588"/>
                  </a:moveTo>
                  <a:cubicBezTo>
                    <a:pt x="515874" y="548837"/>
                    <a:pt x="514374" y="551836"/>
                    <a:pt x="512875" y="554835"/>
                  </a:cubicBezTo>
                  <a:cubicBezTo>
                    <a:pt x="521873" y="554835"/>
                    <a:pt x="524872" y="548837"/>
                    <a:pt x="527871" y="542839"/>
                  </a:cubicBezTo>
                  <a:cubicBezTo>
                    <a:pt x="523372" y="542839"/>
                    <a:pt x="520373" y="544339"/>
                    <a:pt x="518123" y="546588"/>
                  </a:cubicBezTo>
                  <a:close/>
                  <a:moveTo>
                    <a:pt x="590856" y="497852"/>
                  </a:moveTo>
                  <a:cubicBezTo>
                    <a:pt x="590856" y="506850"/>
                    <a:pt x="602853" y="497852"/>
                    <a:pt x="602853" y="503850"/>
                  </a:cubicBezTo>
                  <a:cubicBezTo>
                    <a:pt x="602853" y="503850"/>
                    <a:pt x="602853" y="503850"/>
                    <a:pt x="602853" y="512848"/>
                  </a:cubicBezTo>
                  <a:cubicBezTo>
                    <a:pt x="590856" y="503850"/>
                    <a:pt x="578859" y="524844"/>
                    <a:pt x="572860" y="512848"/>
                  </a:cubicBezTo>
                  <a:cubicBezTo>
                    <a:pt x="578859" y="506850"/>
                    <a:pt x="584858" y="503850"/>
                    <a:pt x="590856" y="497852"/>
                  </a:cubicBezTo>
                  <a:close/>
                  <a:moveTo>
                    <a:pt x="1328676" y="41988"/>
                  </a:moveTo>
                  <a:cubicBezTo>
                    <a:pt x="1331676" y="35989"/>
                    <a:pt x="1343672" y="35989"/>
                    <a:pt x="1349671" y="32990"/>
                  </a:cubicBezTo>
                  <a:cubicBezTo>
                    <a:pt x="1346672" y="38988"/>
                    <a:pt x="1337674" y="41988"/>
                    <a:pt x="1328676" y="41988"/>
                  </a:cubicBezTo>
                  <a:close/>
                  <a:moveTo>
                    <a:pt x="512875" y="509849"/>
                  </a:moveTo>
                  <a:cubicBezTo>
                    <a:pt x="518873" y="503851"/>
                    <a:pt x="527871" y="506850"/>
                    <a:pt x="530871" y="500851"/>
                  </a:cubicBezTo>
                  <a:cubicBezTo>
                    <a:pt x="539868" y="503850"/>
                    <a:pt x="527871" y="506850"/>
                    <a:pt x="527871" y="512848"/>
                  </a:cubicBezTo>
                  <a:cubicBezTo>
                    <a:pt x="536869" y="512848"/>
                    <a:pt x="536869" y="506849"/>
                    <a:pt x="542868" y="509849"/>
                  </a:cubicBezTo>
                  <a:cubicBezTo>
                    <a:pt x="548866" y="512848"/>
                    <a:pt x="542867" y="515847"/>
                    <a:pt x="542868" y="521845"/>
                  </a:cubicBezTo>
                  <a:cubicBezTo>
                    <a:pt x="548866" y="524844"/>
                    <a:pt x="557864" y="521845"/>
                    <a:pt x="563862" y="527843"/>
                  </a:cubicBezTo>
                  <a:cubicBezTo>
                    <a:pt x="563863" y="533841"/>
                    <a:pt x="557864" y="533841"/>
                    <a:pt x="557864" y="536841"/>
                  </a:cubicBezTo>
                  <a:cubicBezTo>
                    <a:pt x="560863" y="548837"/>
                    <a:pt x="566862" y="536841"/>
                    <a:pt x="578859" y="539840"/>
                  </a:cubicBezTo>
                  <a:cubicBezTo>
                    <a:pt x="575859" y="548837"/>
                    <a:pt x="584857" y="548837"/>
                    <a:pt x="581858" y="557834"/>
                  </a:cubicBezTo>
                  <a:cubicBezTo>
                    <a:pt x="578859" y="563833"/>
                    <a:pt x="569861" y="563833"/>
                    <a:pt x="566861" y="572830"/>
                  </a:cubicBezTo>
                  <a:cubicBezTo>
                    <a:pt x="547366" y="572830"/>
                    <a:pt x="534619" y="580328"/>
                    <a:pt x="522997" y="588950"/>
                  </a:cubicBezTo>
                  <a:lnTo>
                    <a:pt x="513117" y="596367"/>
                  </a:lnTo>
                  <a:lnTo>
                    <a:pt x="501383" y="595439"/>
                  </a:lnTo>
                  <a:lnTo>
                    <a:pt x="509876" y="587825"/>
                  </a:lnTo>
                  <a:cubicBezTo>
                    <a:pt x="502378" y="587826"/>
                    <a:pt x="497878" y="590075"/>
                    <a:pt x="494504" y="593074"/>
                  </a:cubicBezTo>
                  <a:lnTo>
                    <a:pt x="492999" y="594776"/>
                  </a:lnTo>
                  <a:lnTo>
                    <a:pt x="463797" y="592467"/>
                  </a:lnTo>
                  <a:lnTo>
                    <a:pt x="463012" y="589325"/>
                  </a:lnTo>
                  <a:cubicBezTo>
                    <a:pt x="463387" y="586326"/>
                    <a:pt x="463387" y="583327"/>
                    <a:pt x="458888" y="581827"/>
                  </a:cubicBezTo>
                  <a:cubicBezTo>
                    <a:pt x="458888" y="578828"/>
                    <a:pt x="461887" y="572830"/>
                    <a:pt x="470885" y="575829"/>
                  </a:cubicBezTo>
                  <a:cubicBezTo>
                    <a:pt x="467886" y="563833"/>
                    <a:pt x="470885" y="563833"/>
                    <a:pt x="473884" y="554835"/>
                  </a:cubicBezTo>
                  <a:cubicBezTo>
                    <a:pt x="479883" y="554835"/>
                    <a:pt x="479883" y="560834"/>
                    <a:pt x="485881" y="560834"/>
                  </a:cubicBezTo>
                  <a:cubicBezTo>
                    <a:pt x="494879" y="563833"/>
                    <a:pt x="491880" y="551836"/>
                    <a:pt x="500878" y="554835"/>
                  </a:cubicBezTo>
                  <a:cubicBezTo>
                    <a:pt x="491880" y="533842"/>
                    <a:pt x="524872" y="533842"/>
                    <a:pt x="512875" y="509849"/>
                  </a:cubicBezTo>
                  <a:close/>
                  <a:moveTo>
                    <a:pt x="696429" y="392627"/>
                  </a:moveTo>
                  <a:lnTo>
                    <a:pt x="716825" y="383886"/>
                  </a:lnTo>
                  <a:cubicBezTo>
                    <a:pt x="715325" y="388385"/>
                    <a:pt x="713076" y="390634"/>
                    <a:pt x="709702" y="391759"/>
                  </a:cubicBezTo>
                  <a:lnTo>
                    <a:pt x="696277" y="392847"/>
                  </a:lnTo>
                  <a:close/>
                  <a:moveTo>
                    <a:pt x="626847" y="413877"/>
                  </a:moveTo>
                  <a:cubicBezTo>
                    <a:pt x="623848" y="416876"/>
                    <a:pt x="623848" y="419875"/>
                    <a:pt x="623848" y="428873"/>
                  </a:cubicBezTo>
                  <a:cubicBezTo>
                    <a:pt x="632846" y="428873"/>
                    <a:pt x="632846" y="422874"/>
                    <a:pt x="632846" y="416876"/>
                  </a:cubicBezTo>
                  <a:cubicBezTo>
                    <a:pt x="629846" y="416876"/>
                    <a:pt x="629846" y="413877"/>
                    <a:pt x="626847" y="413877"/>
                  </a:cubicBezTo>
                  <a:close/>
                  <a:moveTo>
                    <a:pt x="866039" y="269170"/>
                  </a:moveTo>
                  <a:cubicBezTo>
                    <a:pt x="863789" y="270670"/>
                    <a:pt x="862290" y="272919"/>
                    <a:pt x="860790" y="275918"/>
                  </a:cubicBezTo>
                  <a:cubicBezTo>
                    <a:pt x="866789" y="275918"/>
                    <a:pt x="872787" y="272919"/>
                    <a:pt x="875787" y="266921"/>
                  </a:cubicBezTo>
                  <a:cubicBezTo>
                    <a:pt x="871287" y="266921"/>
                    <a:pt x="868289" y="267671"/>
                    <a:pt x="866039" y="269170"/>
                  </a:cubicBezTo>
                  <a:close/>
                  <a:moveTo>
                    <a:pt x="598729" y="416127"/>
                  </a:moveTo>
                  <a:cubicBezTo>
                    <a:pt x="601353" y="414627"/>
                    <a:pt x="604352" y="413877"/>
                    <a:pt x="608851" y="413877"/>
                  </a:cubicBezTo>
                  <a:cubicBezTo>
                    <a:pt x="605852" y="416876"/>
                    <a:pt x="602853" y="422874"/>
                    <a:pt x="590856" y="422875"/>
                  </a:cubicBezTo>
                  <a:cubicBezTo>
                    <a:pt x="593855" y="419875"/>
                    <a:pt x="596105" y="417626"/>
                    <a:pt x="598729" y="416127"/>
                  </a:cubicBezTo>
                  <a:close/>
                  <a:moveTo>
                    <a:pt x="839795" y="260923"/>
                  </a:moveTo>
                  <a:cubicBezTo>
                    <a:pt x="857791" y="260923"/>
                    <a:pt x="884784" y="266921"/>
                    <a:pt x="887784" y="248926"/>
                  </a:cubicBezTo>
                  <a:cubicBezTo>
                    <a:pt x="893782" y="245927"/>
                    <a:pt x="887783" y="257924"/>
                    <a:pt x="896781" y="254924"/>
                  </a:cubicBezTo>
                  <a:cubicBezTo>
                    <a:pt x="947769" y="218935"/>
                    <a:pt x="1010753" y="194942"/>
                    <a:pt x="1073738" y="176947"/>
                  </a:cubicBezTo>
                  <a:cubicBezTo>
                    <a:pt x="1094733" y="152954"/>
                    <a:pt x="1127725" y="173948"/>
                    <a:pt x="1151719" y="179947"/>
                  </a:cubicBezTo>
                  <a:cubicBezTo>
                    <a:pt x="1154719" y="176948"/>
                    <a:pt x="1154719" y="164951"/>
                    <a:pt x="1166716" y="170949"/>
                  </a:cubicBezTo>
                  <a:cubicBezTo>
                    <a:pt x="1157718" y="191943"/>
                    <a:pt x="1139722" y="188944"/>
                    <a:pt x="1154719" y="215936"/>
                  </a:cubicBezTo>
                  <a:cubicBezTo>
                    <a:pt x="1160717" y="215936"/>
                    <a:pt x="1166716" y="212937"/>
                    <a:pt x="1175714" y="215936"/>
                  </a:cubicBezTo>
                  <a:cubicBezTo>
                    <a:pt x="1181712" y="209938"/>
                    <a:pt x="1175713" y="209938"/>
                    <a:pt x="1178713" y="200940"/>
                  </a:cubicBezTo>
                  <a:cubicBezTo>
                    <a:pt x="1187710" y="206939"/>
                    <a:pt x="1187711" y="209938"/>
                    <a:pt x="1190710" y="215936"/>
                  </a:cubicBezTo>
                  <a:cubicBezTo>
                    <a:pt x="1199707" y="212937"/>
                    <a:pt x="1208706" y="209938"/>
                    <a:pt x="1217703" y="212937"/>
                  </a:cubicBezTo>
                  <a:cubicBezTo>
                    <a:pt x="1226701" y="233930"/>
                    <a:pt x="1253694" y="212937"/>
                    <a:pt x="1271690" y="215936"/>
                  </a:cubicBezTo>
                  <a:cubicBezTo>
                    <a:pt x="1271690" y="245927"/>
                    <a:pt x="1247696" y="224933"/>
                    <a:pt x="1232699" y="233931"/>
                  </a:cubicBezTo>
                  <a:cubicBezTo>
                    <a:pt x="1229700" y="230931"/>
                    <a:pt x="1232700" y="227932"/>
                    <a:pt x="1232700" y="224933"/>
                  </a:cubicBezTo>
                  <a:cubicBezTo>
                    <a:pt x="1223702" y="221934"/>
                    <a:pt x="1223702" y="230931"/>
                    <a:pt x="1214704" y="230931"/>
                  </a:cubicBezTo>
                  <a:cubicBezTo>
                    <a:pt x="1214704" y="227932"/>
                    <a:pt x="1214704" y="221934"/>
                    <a:pt x="1211705" y="221934"/>
                  </a:cubicBezTo>
                  <a:cubicBezTo>
                    <a:pt x="1202707" y="221934"/>
                    <a:pt x="1199708" y="224933"/>
                    <a:pt x="1196708" y="233931"/>
                  </a:cubicBezTo>
                  <a:cubicBezTo>
                    <a:pt x="1187711" y="224933"/>
                    <a:pt x="1160717" y="242928"/>
                    <a:pt x="1154719" y="257923"/>
                  </a:cubicBezTo>
                  <a:cubicBezTo>
                    <a:pt x="1181712" y="263922"/>
                    <a:pt x="1202707" y="248926"/>
                    <a:pt x="1232700" y="248926"/>
                  </a:cubicBezTo>
                  <a:cubicBezTo>
                    <a:pt x="1235699" y="251925"/>
                    <a:pt x="1232700" y="254924"/>
                    <a:pt x="1232700" y="257924"/>
                  </a:cubicBezTo>
                  <a:cubicBezTo>
                    <a:pt x="1250695" y="251925"/>
                    <a:pt x="1277689" y="251925"/>
                    <a:pt x="1298683" y="260923"/>
                  </a:cubicBezTo>
                  <a:cubicBezTo>
                    <a:pt x="1322678" y="245927"/>
                    <a:pt x="1364668" y="245927"/>
                    <a:pt x="1391661" y="230932"/>
                  </a:cubicBezTo>
                  <a:cubicBezTo>
                    <a:pt x="1370666" y="218935"/>
                    <a:pt x="1340673" y="227932"/>
                    <a:pt x="1322677" y="233931"/>
                  </a:cubicBezTo>
                  <a:cubicBezTo>
                    <a:pt x="1322678" y="224933"/>
                    <a:pt x="1322678" y="227932"/>
                    <a:pt x="1322677" y="218935"/>
                  </a:cubicBezTo>
                  <a:cubicBezTo>
                    <a:pt x="1358669" y="209938"/>
                    <a:pt x="1397659" y="218935"/>
                    <a:pt x="1436650" y="209938"/>
                  </a:cubicBezTo>
                  <a:cubicBezTo>
                    <a:pt x="1433651" y="197941"/>
                    <a:pt x="1415655" y="209937"/>
                    <a:pt x="1415655" y="203939"/>
                  </a:cubicBezTo>
                  <a:cubicBezTo>
                    <a:pt x="1433650" y="188944"/>
                    <a:pt x="1457645" y="203939"/>
                    <a:pt x="1478640" y="194942"/>
                  </a:cubicBezTo>
                  <a:cubicBezTo>
                    <a:pt x="1478640" y="185945"/>
                    <a:pt x="1469642" y="188944"/>
                    <a:pt x="1472641" y="176947"/>
                  </a:cubicBezTo>
                  <a:cubicBezTo>
                    <a:pt x="1463643" y="176948"/>
                    <a:pt x="1457645" y="170949"/>
                    <a:pt x="1448647" y="170949"/>
                  </a:cubicBezTo>
                  <a:cubicBezTo>
                    <a:pt x="1463643" y="161952"/>
                    <a:pt x="1487637" y="179947"/>
                    <a:pt x="1502634" y="170949"/>
                  </a:cubicBezTo>
                  <a:cubicBezTo>
                    <a:pt x="1481639" y="161952"/>
                    <a:pt x="1463643" y="161952"/>
                    <a:pt x="1442649" y="158953"/>
                  </a:cubicBezTo>
                  <a:cubicBezTo>
                    <a:pt x="1454646" y="143957"/>
                    <a:pt x="1481639" y="158953"/>
                    <a:pt x="1499635" y="149955"/>
                  </a:cubicBezTo>
                  <a:cubicBezTo>
                    <a:pt x="1502634" y="140958"/>
                    <a:pt x="1496635" y="140958"/>
                    <a:pt x="1496636" y="134960"/>
                  </a:cubicBezTo>
                  <a:cubicBezTo>
                    <a:pt x="1544624" y="128962"/>
                    <a:pt x="1589613" y="101970"/>
                    <a:pt x="1637601" y="125963"/>
                  </a:cubicBezTo>
                  <a:cubicBezTo>
                    <a:pt x="1634602" y="143957"/>
                    <a:pt x="1643600" y="146956"/>
                    <a:pt x="1658596" y="146956"/>
                  </a:cubicBezTo>
                  <a:cubicBezTo>
                    <a:pt x="1658596" y="158953"/>
                    <a:pt x="1649598" y="164951"/>
                    <a:pt x="1640600" y="167950"/>
                  </a:cubicBezTo>
                  <a:cubicBezTo>
                    <a:pt x="1643599" y="179947"/>
                    <a:pt x="1649598" y="182946"/>
                    <a:pt x="1655597" y="185945"/>
                  </a:cubicBezTo>
                  <a:cubicBezTo>
                    <a:pt x="1697586" y="194942"/>
                    <a:pt x="1697586" y="128962"/>
                    <a:pt x="1652597" y="137959"/>
                  </a:cubicBezTo>
                  <a:cubicBezTo>
                    <a:pt x="1706584" y="125962"/>
                    <a:pt x="1784565" y="131961"/>
                    <a:pt x="1850549" y="140958"/>
                  </a:cubicBezTo>
                  <a:cubicBezTo>
                    <a:pt x="1913534" y="149955"/>
                    <a:pt x="1973519" y="167950"/>
                    <a:pt x="2009510" y="206939"/>
                  </a:cubicBezTo>
                  <a:cubicBezTo>
                    <a:pt x="2030505" y="203940"/>
                    <a:pt x="2036504" y="218935"/>
                    <a:pt x="2057499" y="221934"/>
                  </a:cubicBezTo>
                  <a:cubicBezTo>
                    <a:pt x="2072495" y="245927"/>
                    <a:pt x="2075494" y="272919"/>
                    <a:pt x="2108486" y="278917"/>
                  </a:cubicBezTo>
                  <a:cubicBezTo>
                    <a:pt x="2114485" y="275918"/>
                    <a:pt x="2099489" y="272919"/>
                    <a:pt x="2102488" y="263922"/>
                  </a:cubicBezTo>
                  <a:cubicBezTo>
                    <a:pt x="2129481" y="269920"/>
                    <a:pt x="2150476" y="266920"/>
                    <a:pt x="2165472" y="284916"/>
                  </a:cubicBezTo>
                  <a:cubicBezTo>
                    <a:pt x="2159474" y="299911"/>
                    <a:pt x="2171471" y="308908"/>
                    <a:pt x="2174470" y="320905"/>
                  </a:cubicBezTo>
                  <a:cubicBezTo>
                    <a:pt x="2186467" y="317906"/>
                    <a:pt x="2195466" y="323904"/>
                    <a:pt x="2201464" y="326903"/>
                  </a:cubicBezTo>
                  <a:cubicBezTo>
                    <a:pt x="2210461" y="326903"/>
                    <a:pt x="2204463" y="320905"/>
                    <a:pt x="2204463" y="314907"/>
                  </a:cubicBezTo>
                  <a:cubicBezTo>
                    <a:pt x="2210461" y="311908"/>
                    <a:pt x="2210462" y="317905"/>
                    <a:pt x="2216460" y="317906"/>
                  </a:cubicBezTo>
                  <a:cubicBezTo>
                    <a:pt x="2213461" y="308908"/>
                    <a:pt x="2210461" y="296912"/>
                    <a:pt x="2201464" y="296912"/>
                  </a:cubicBezTo>
                  <a:cubicBezTo>
                    <a:pt x="2213460" y="284916"/>
                    <a:pt x="2234456" y="302910"/>
                    <a:pt x="2243453" y="317906"/>
                  </a:cubicBezTo>
                  <a:cubicBezTo>
                    <a:pt x="2228457" y="308909"/>
                    <a:pt x="2237455" y="326903"/>
                    <a:pt x="2231456" y="320905"/>
                  </a:cubicBezTo>
                  <a:cubicBezTo>
                    <a:pt x="2237455" y="332901"/>
                    <a:pt x="2246453" y="338900"/>
                    <a:pt x="2264449" y="338899"/>
                  </a:cubicBezTo>
                  <a:cubicBezTo>
                    <a:pt x="2276446" y="350896"/>
                    <a:pt x="2267447" y="368891"/>
                    <a:pt x="2279445" y="374889"/>
                  </a:cubicBezTo>
                  <a:cubicBezTo>
                    <a:pt x="2276445" y="377888"/>
                    <a:pt x="2273447" y="380887"/>
                    <a:pt x="2267448" y="380887"/>
                  </a:cubicBezTo>
                  <a:cubicBezTo>
                    <a:pt x="2270447" y="389884"/>
                    <a:pt x="2279444" y="395883"/>
                    <a:pt x="2285443" y="404880"/>
                  </a:cubicBezTo>
                  <a:cubicBezTo>
                    <a:pt x="2288443" y="410878"/>
                    <a:pt x="2282444" y="410878"/>
                    <a:pt x="2279445" y="416876"/>
                  </a:cubicBezTo>
                  <a:cubicBezTo>
                    <a:pt x="2285443" y="425874"/>
                    <a:pt x="2306438" y="434871"/>
                    <a:pt x="2300440" y="416876"/>
                  </a:cubicBezTo>
                  <a:cubicBezTo>
                    <a:pt x="2303439" y="419875"/>
                    <a:pt x="2306438" y="419876"/>
                    <a:pt x="2309438" y="419875"/>
                  </a:cubicBezTo>
                  <a:cubicBezTo>
                    <a:pt x="2309437" y="413877"/>
                    <a:pt x="2306438" y="410878"/>
                    <a:pt x="2303439" y="410878"/>
                  </a:cubicBezTo>
                  <a:cubicBezTo>
                    <a:pt x="2306438" y="404880"/>
                    <a:pt x="2312437" y="416876"/>
                    <a:pt x="2318435" y="416876"/>
                  </a:cubicBezTo>
                  <a:cubicBezTo>
                    <a:pt x="2324434" y="410878"/>
                    <a:pt x="2333432" y="407879"/>
                    <a:pt x="2333431" y="395883"/>
                  </a:cubicBezTo>
                  <a:cubicBezTo>
                    <a:pt x="2336431" y="398882"/>
                    <a:pt x="2342429" y="398882"/>
                    <a:pt x="2348428" y="398882"/>
                  </a:cubicBezTo>
                  <a:cubicBezTo>
                    <a:pt x="2348428" y="401881"/>
                    <a:pt x="2345428" y="401881"/>
                    <a:pt x="2348428" y="404880"/>
                  </a:cubicBezTo>
                  <a:cubicBezTo>
                    <a:pt x="2351428" y="413877"/>
                    <a:pt x="2336431" y="401881"/>
                    <a:pt x="2333431" y="410878"/>
                  </a:cubicBezTo>
                  <a:cubicBezTo>
                    <a:pt x="2336431" y="416876"/>
                    <a:pt x="2345429" y="413877"/>
                    <a:pt x="2348428" y="416876"/>
                  </a:cubicBezTo>
                  <a:cubicBezTo>
                    <a:pt x="2351427" y="410878"/>
                    <a:pt x="2357426" y="410878"/>
                    <a:pt x="2357426" y="404880"/>
                  </a:cubicBezTo>
                  <a:cubicBezTo>
                    <a:pt x="2369423" y="407879"/>
                    <a:pt x="2369423" y="416876"/>
                    <a:pt x="2375421" y="419875"/>
                  </a:cubicBezTo>
                  <a:cubicBezTo>
                    <a:pt x="2378421" y="416876"/>
                    <a:pt x="2381420" y="416876"/>
                    <a:pt x="2381420" y="410878"/>
                  </a:cubicBezTo>
                  <a:cubicBezTo>
                    <a:pt x="2390417" y="419876"/>
                    <a:pt x="2420410" y="431872"/>
                    <a:pt x="2387418" y="425874"/>
                  </a:cubicBezTo>
                  <a:cubicBezTo>
                    <a:pt x="2381420" y="425874"/>
                    <a:pt x="2390418" y="431872"/>
                    <a:pt x="2384420" y="434871"/>
                  </a:cubicBezTo>
                  <a:cubicBezTo>
                    <a:pt x="2399416" y="440869"/>
                    <a:pt x="2405414" y="452866"/>
                    <a:pt x="2420410" y="455865"/>
                  </a:cubicBezTo>
                  <a:cubicBezTo>
                    <a:pt x="2402415" y="461863"/>
                    <a:pt x="2423410" y="467861"/>
                    <a:pt x="2417411" y="476858"/>
                  </a:cubicBezTo>
                  <a:cubicBezTo>
                    <a:pt x="2408413" y="476859"/>
                    <a:pt x="2402414" y="470860"/>
                    <a:pt x="2396416" y="473859"/>
                  </a:cubicBezTo>
                  <a:cubicBezTo>
                    <a:pt x="2390417" y="473859"/>
                    <a:pt x="2393417" y="482856"/>
                    <a:pt x="2390418" y="485856"/>
                  </a:cubicBezTo>
                  <a:cubicBezTo>
                    <a:pt x="2402415" y="497852"/>
                    <a:pt x="2417411" y="506849"/>
                    <a:pt x="2435407" y="512848"/>
                  </a:cubicBezTo>
                  <a:cubicBezTo>
                    <a:pt x="2441405" y="509849"/>
                    <a:pt x="2438406" y="503851"/>
                    <a:pt x="2441405" y="503850"/>
                  </a:cubicBezTo>
                  <a:cubicBezTo>
                    <a:pt x="2435406" y="491854"/>
                    <a:pt x="2420410" y="491854"/>
                    <a:pt x="2417411" y="476858"/>
                  </a:cubicBezTo>
                  <a:cubicBezTo>
                    <a:pt x="2423410" y="485856"/>
                    <a:pt x="2426409" y="479857"/>
                    <a:pt x="2435406" y="476859"/>
                  </a:cubicBezTo>
                  <a:cubicBezTo>
                    <a:pt x="2444405" y="482857"/>
                    <a:pt x="2459401" y="506850"/>
                    <a:pt x="2462400" y="488855"/>
                  </a:cubicBezTo>
                  <a:cubicBezTo>
                    <a:pt x="2486395" y="491854"/>
                    <a:pt x="2477396" y="530843"/>
                    <a:pt x="2501391" y="524844"/>
                  </a:cubicBezTo>
                  <a:cubicBezTo>
                    <a:pt x="2504390" y="533842"/>
                    <a:pt x="2513388" y="533842"/>
                    <a:pt x="2513388" y="542839"/>
                  </a:cubicBezTo>
                  <a:cubicBezTo>
                    <a:pt x="2492392" y="539840"/>
                    <a:pt x="2477397" y="512848"/>
                    <a:pt x="2450403" y="512848"/>
                  </a:cubicBezTo>
                  <a:cubicBezTo>
                    <a:pt x="2450403" y="524844"/>
                    <a:pt x="2459401" y="530842"/>
                    <a:pt x="2450403" y="533841"/>
                  </a:cubicBezTo>
                  <a:cubicBezTo>
                    <a:pt x="2477396" y="548837"/>
                    <a:pt x="2492393" y="581827"/>
                    <a:pt x="2528384" y="575829"/>
                  </a:cubicBezTo>
                  <a:cubicBezTo>
                    <a:pt x="2531383" y="599822"/>
                    <a:pt x="2537382" y="605820"/>
                    <a:pt x="2555378" y="605820"/>
                  </a:cubicBezTo>
                  <a:cubicBezTo>
                    <a:pt x="2558376" y="590825"/>
                    <a:pt x="2546380" y="587826"/>
                    <a:pt x="2540382" y="584826"/>
                  </a:cubicBezTo>
                  <a:cubicBezTo>
                    <a:pt x="2546380" y="566832"/>
                    <a:pt x="2513388" y="557834"/>
                    <a:pt x="2516387" y="542839"/>
                  </a:cubicBezTo>
                  <a:cubicBezTo>
                    <a:pt x="2543381" y="548837"/>
                    <a:pt x="2564375" y="584826"/>
                    <a:pt x="2594368" y="596823"/>
                  </a:cubicBezTo>
                  <a:cubicBezTo>
                    <a:pt x="2591368" y="596823"/>
                    <a:pt x="2591369" y="605820"/>
                    <a:pt x="2585370" y="599822"/>
                  </a:cubicBezTo>
                  <a:cubicBezTo>
                    <a:pt x="2585370" y="611819"/>
                    <a:pt x="2588370" y="611818"/>
                    <a:pt x="2582371" y="617817"/>
                  </a:cubicBezTo>
                  <a:cubicBezTo>
                    <a:pt x="2585371" y="626814"/>
                    <a:pt x="2594368" y="626814"/>
                    <a:pt x="2600367" y="632812"/>
                  </a:cubicBezTo>
                  <a:cubicBezTo>
                    <a:pt x="2597367" y="641810"/>
                    <a:pt x="2600366" y="644809"/>
                    <a:pt x="2603366" y="650807"/>
                  </a:cubicBezTo>
                  <a:cubicBezTo>
                    <a:pt x="2612364" y="632812"/>
                    <a:pt x="2630359" y="671801"/>
                    <a:pt x="2645356" y="680798"/>
                  </a:cubicBezTo>
                  <a:cubicBezTo>
                    <a:pt x="2633359" y="692794"/>
                    <a:pt x="2654353" y="689795"/>
                    <a:pt x="2669349" y="704791"/>
                  </a:cubicBezTo>
                  <a:cubicBezTo>
                    <a:pt x="2675348" y="710789"/>
                    <a:pt x="2684346" y="731783"/>
                    <a:pt x="2696343" y="722786"/>
                  </a:cubicBezTo>
                  <a:cubicBezTo>
                    <a:pt x="2690345" y="701792"/>
                    <a:pt x="2672349" y="698792"/>
                    <a:pt x="2666350" y="680798"/>
                  </a:cubicBezTo>
                  <a:cubicBezTo>
                    <a:pt x="2675348" y="683797"/>
                    <a:pt x="2681347" y="692794"/>
                    <a:pt x="2687346" y="698793"/>
                  </a:cubicBezTo>
                  <a:cubicBezTo>
                    <a:pt x="2693344" y="686796"/>
                    <a:pt x="2702342" y="701792"/>
                    <a:pt x="2711340" y="704791"/>
                  </a:cubicBezTo>
                  <a:cubicBezTo>
                    <a:pt x="2714338" y="701792"/>
                    <a:pt x="2711339" y="698793"/>
                    <a:pt x="2711340" y="695793"/>
                  </a:cubicBezTo>
                  <a:cubicBezTo>
                    <a:pt x="2717338" y="701791"/>
                    <a:pt x="2726336" y="695793"/>
                    <a:pt x="2732335" y="695793"/>
                  </a:cubicBezTo>
                  <a:cubicBezTo>
                    <a:pt x="2732335" y="704791"/>
                    <a:pt x="2747331" y="701792"/>
                    <a:pt x="2741332" y="713788"/>
                  </a:cubicBezTo>
                  <a:cubicBezTo>
                    <a:pt x="2747331" y="713788"/>
                    <a:pt x="2747331" y="710789"/>
                    <a:pt x="2747330" y="707790"/>
                  </a:cubicBezTo>
                  <a:cubicBezTo>
                    <a:pt x="2750330" y="713788"/>
                    <a:pt x="2759328" y="713788"/>
                    <a:pt x="2759328" y="725785"/>
                  </a:cubicBezTo>
                  <a:cubicBezTo>
                    <a:pt x="2753329" y="731783"/>
                    <a:pt x="2753330" y="719786"/>
                    <a:pt x="2747330" y="722786"/>
                  </a:cubicBezTo>
                  <a:cubicBezTo>
                    <a:pt x="2765326" y="758775"/>
                    <a:pt x="2807316" y="770771"/>
                    <a:pt x="2822313" y="809760"/>
                  </a:cubicBezTo>
                  <a:cubicBezTo>
                    <a:pt x="2819313" y="791765"/>
                    <a:pt x="2828311" y="779768"/>
                    <a:pt x="2822313" y="755776"/>
                  </a:cubicBezTo>
                  <a:cubicBezTo>
                    <a:pt x="2813315" y="767772"/>
                    <a:pt x="2801318" y="740780"/>
                    <a:pt x="2795319" y="728784"/>
                  </a:cubicBezTo>
                  <a:cubicBezTo>
                    <a:pt x="2843307" y="755776"/>
                    <a:pt x="2867302" y="806760"/>
                    <a:pt x="2906292" y="842750"/>
                  </a:cubicBezTo>
                  <a:cubicBezTo>
                    <a:pt x="2906292" y="842750"/>
                    <a:pt x="2906292" y="842750"/>
                    <a:pt x="2906292" y="857745"/>
                  </a:cubicBezTo>
                  <a:cubicBezTo>
                    <a:pt x="2912291" y="863744"/>
                    <a:pt x="2912291" y="857745"/>
                    <a:pt x="2921289" y="857745"/>
                  </a:cubicBezTo>
                  <a:cubicBezTo>
                    <a:pt x="2930286" y="872741"/>
                    <a:pt x="2933286" y="893735"/>
                    <a:pt x="2945283" y="905731"/>
                  </a:cubicBezTo>
                  <a:cubicBezTo>
                    <a:pt x="2948281" y="905732"/>
                    <a:pt x="2951282" y="902732"/>
                    <a:pt x="2954281" y="902732"/>
                  </a:cubicBezTo>
                  <a:cubicBezTo>
                    <a:pt x="2933285" y="854746"/>
                    <a:pt x="2900294" y="821756"/>
                    <a:pt x="2864303" y="788766"/>
                  </a:cubicBezTo>
                  <a:cubicBezTo>
                    <a:pt x="2840308" y="743779"/>
                    <a:pt x="2801317" y="722786"/>
                    <a:pt x="2777324" y="683797"/>
                  </a:cubicBezTo>
                  <a:cubicBezTo>
                    <a:pt x="2789320" y="686796"/>
                    <a:pt x="2789320" y="701792"/>
                    <a:pt x="2804317" y="701792"/>
                  </a:cubicBezTo>
                  <a:cubicBezTo>
                    <a:pt x="2849305" y="758775"/>
                    <a:pt x="2903292" y="803761"/>
                    <a:pt x="2945282" y="866743"/>
                  </a:cubicBezTo>
                  <a:cubicBezTo>
                    <a:pt x="2960279" y="872741"/>
                    <a:pt x="2960279" y="899733"/>
                    <a:pt x="2981274" y="899733"/>
                  </a:cubicBezTo>
                  <a:cubicBezTo>
                    <a:pt x="2984273" y="905731"/>
                    <a:pt x="2987273" y="911729"/>
                    <a:pt x="2987273" y="917727"/>
                  </a:cubicBezTo>
                  <a:cubicBezTo>
                    <a:pt x="3047258" y="980709"/>
                    <a:pt x="3080249" y="1076680"/>
                    <a:pt x="3107243" y="1163655"/>
                  </a:cubicBezTo>
                  <a:cubicBezTo>
                    <a:pt x="3104244" y="1169653"/>
                    <a:pt x="3104244" y="1157657"/>
                    <a:pt x="3095246" y="1160656"/>
                  </a:cubicBezTo>
                  <a:cubicBezTo>
                    <a:pt x="3098245" y="1172652"/>
                    <a:pt x="3104244" y="1175651"/>
                    <a:pt x="3101245" y="1187647"/>
                  </a:cubicBezTo>
                  <a:cubicBezTo>
                    <a:pt x="3092247" y="1181650"/>
                    <a:pt x="3089247" y="1169653"/>
                    <a:pt x="3086248" y="1160656"/>
                  </a:cubicBezTo>
                  <a:cubicBezTo>
                    <a:pt x="3077251" y="1175651"/>
                    <a:pt x="3092247" y="1184648"/>
                    <a:pt x="3089247" y="1202643"/>
                  </a:cubicBezTo>
                  <a:cubicBezTo>
                    <a:pt x="3083249" y="1205642"/>
                    <a:pt x="3086249" y="1196645"/>
                    <a:pt x="3080250" y="1196645"/>
                  </a:cubicBezTo>
                  <a:cubicBezTo>
                    <a:pt x="3083249" y="1244630"/>
                    <a:pt x="3107243" y="1280620"/>
                    <a:pt x="3116241" y="1319608"/>
                  </a:cubicBezTo>
                  <a:cubicBezTo>
                    <a:pt x="3119241" y="1316609"/>
                    <a:pt x="3122239" y="1316609"/>
                    <a:pt x="3122240" y="1319608"/>
                  </a:cubicBezTo>
                  <a:cubicBezTo>
                    <a:pt x="3140235" y="1277621"/>
                    <a:pt x="3116241" y="1247630"/>
                    <a:pt x="3110243" y="1211641"/>
                  </a:cubicBezTo>
                  <a:cubicBezTo>
                    <a:pt x="3131237" y="1256627"/>
                    <a:pt x="3146234" y="1298614"/>
                    <a:pt x="3155232" y="1355597"/>
                  </a:cubicBezTo>
                  <a:cubicBezTo>
                    <a:pt x="3155231" y="1358597"/>
                    <a:pt x="3161230" y="1355597"/>
                    <a:pt x="3161230" y="1361596"/>
                  </a:cubicBezTo>
                  <a:cubicBezTo>
                    <a:pt x="3163480" y="1352599"/>
                    <a:pt x="3163667" y="1343789"/>
                    <a:pt x="3162589" y="1335072"/>
                  </a:cubicBezTo>
                  <a:lnTo>
                    <a:pt x="3157159" y="1312455"/>
                  </a:lnTo>
                  <a:lnTo>
                    <a:pt x="3176601" y="1376591"/>
                  </a:lnTo>
                  <a:cubicBezTo>
                    <a:pt x="3187474" y="1418579"/>
                    <a:pt x="3197221" y="1462066"/>
                    <a:pt x="3206219" y="1505553"/>
                  </a:cubicBezTo>
                  <a:cubicBezTo>
                    <a:pt x="3212218" y="1493557"/>
                    <a:pt x="3200220" y="1478561"/>
                    <a:pt x="3203220" y="1463565"/>
                  </a:cubicBezTo>
                  <a:cubicBezTo>
                    <a:pt x="3212218" y="1478561"/>
                    <a:pt x="3218216" y="1499555"/>
                    <a:pt x="3227214" y="1511551"/>
                  </a:cubicBezTo>
                  <a:cubicBezTo>
                    <a:pt x="3233212" y="1514551"/>
                    <a:pt x="3227214" y="1502554"/>
                    <a:pt x="3230213" y="1499555"/>
                  </a:cubicBezTo>
                  <a:cubicBezTo>
                    <a:pt x="3248209" y="1541542"/>
                    <a:pt x="3233213" y="1595526"/>
                    <a:pt x="3257207" y="1631516"/>
                  </a:cubicBezTo>
                  <a:cubicBezTo>
                    <a:pt x="3257207" y="1637514"/>
                    <a:pt x="3254207" y="1637514"/>
                    <a:pt x="3254208" y="1640513"/>
                  </a:cubicBezTo>
                  <a:cubicBezTo>
                    <a:pt x="3272203" y="1682501"/>
                    <a:pt x="3248209" y="1769475"/>
                    <a:pt x="3245210" y="1832456"/>
                  </a:cubicBezTo>
                  <a:cubicBezTo>
                    <a:pt x="3242210" y="1877443"/>
                    <a:pt x="3239211" y="1922429"/>
                    <a:pt x="3221215" y="1949421"/>
                  </a:cubicBezTo>
                  <a:cubicBezTo>
                    <a:pt x="3221216" y="1982411"/>
                    <a:pt x="3209218" y="2018401"/>
                    <a:pt x="3218216" y="2051391"/>
                  </a:cubicBezTo>
                  <a:cubicBezTo>
                    <a:pt x="3194222" y="2162358"/>
                    <a:pt x="3140235" y="2273325"/>
                    <a:pt x="3110243" y="2378294"/>
                  </a:cubicBezTo>
                  <a:cubicBezTo>
                    <a:pt x="3116241" y="2408285"/>
                    <a:pt x="3104244" y="2462269"/>
                    <a:pt x="3077251" y="2474266"/>
                  </a:cubicBezTo>
                  <a:cubicBezTo>
                    <a:pt x="3074251" y="2495259"/>
                    <a:pt x="3071252" y="2510255"/>
                    <a:pt x="3059255" y="2519252"/>
                  </a:cubicBezTo>
                  <a:cubicBezTo>
                    <a:pt x="3050257" y="2516253"/>
                    <a:pt x="3047258" y="2513254"/>
                    <a:pt x="3038260" y="2510255"/>
                  </a:cubicBezTo>
                  <a:cubicBezTo>
                    <a:pt x="3020265" y="2519252"/>
                    <a:pt x="3023264" y="2552242"/>
                    <a:pt x="3011267" y="2570237"/>
                  </a:cubicBezTo>
                  <a:cubicBezTo>
                    <a:pt x="3011267" y="2582233"/>
                    <a:pt x="3014266" y="2579234"/>
                    <a:pt x="3014266" y="2588232"/>
                  </a:cubicBezTo>
                  <a:cubicBezTo>
                    <a:pt x="3005268" y="2606226"/>
                    <a:pt x="3002269" y="2624221"/>
                    <a:pt x="2993271" y="2639217"/>
                  </a:cubicBezTo>
                  <a:cubicBezTo>
                    <a:pt x="2984273" y="2651213"/>
                    <a:pt x="2969277" y="2657211"/>
                    <a:pt x="2960279" y="2669207"/>
                  </a:cubicBezTo>
                  <a:cubicBezTo>
                    <a:pt x="2939284" y="2693200"/>
                    <a:pt x="2933285" y="2723192"/>
                    <a:pt x="2918289" y="2747184"/>
                  </a:cubicBezTo>
                  <a:cubicBezTo>
                    <a:pt x="2912291" y="2744185"/>
                    <a:pt x="2912291" y="2741186"/>
                    <a:pt x="2906292" y="2744185"/>
                  </a:cubicBezTo>
                  <a:cubicBezTo>
                    <a:pt x="2903293" y="2753183"/>
                    <a:pt x="2912291" y="2750183"/>
                    <a:pt x="2912291" y="2756182"/>
                  </a:cubicBezTo>
                  <a:cubicBezTo>
                    <a:pt x="2903293" y="2789172"/>
                    <a:pt x="2873300" y="2819163"/>
                    <a:pt x="2858304" y="2846155"/>
                  </a:cubicBezTo>
                  <a:cubicBezTo>
                    <a:pt x="2876300" y="2840157"/>
                    <a:pt x="2858304" y="2873147"/>
                    <a:pt x="2852305" y="2882144"/>
                  </a:cubicBezTo>
                  <a:cubicBezTo>
                    <a:pt x="2843308" y="2876146"/>
                    <a:pt x="2858304" y="2873147"/>
                    <a:pt x="2852305" y="2864150"/>
                  </a:cubicBezTo>
                  <a:cubicBezTo>
                    <a:pt x="2846307" y="2867149"/>
                    <a:pt x="2843307" y="2873147"/>
                    <a:pt x="2834310" y="2873147"/>
                  </a:cubicBezTo>
                  <a:cubicBezTo>
                    <a:pt x="2855304" y="2894141"/>
                    <a:pt x="2819313" y="2924132"/>
                    <a:pt x="2828311" y="2945126"/>
                  </a:cubicBezTo>
                  <a:cubicBezTo>
                    <a:pt x="2822313" y="2951124"/>
                    <a:pt x="2810316" y="2969118"/>
                    <a:pt x="2816314" y="2969119"/>
                  </a:cubicBezTo>
                  <a:cubicBezTo>
                    <a:pt x="2814814" y="2975117"/>
                    <a:pt x="2814064" y="2974367"/>
                    <a:pt x="2812190" y="2972493"/>
                  </a:cubicBezTo>
                  <a:lnTo>
                    <a:pt x="2801318" y="2969119"/>
                  </a:lnTo>
                  <a:lnTo>
                    <a:pt x="2801318" y="2969118"/>
                  </a:lnTo>
                  <a:lnTo>
                    <a:pt x="2803192" y="2960684"/>
                  </a:lnTo>
                  <a:cubicBezTo>
                    <a:pt x="2806566" y="2954498"/>
                    <a:pt x="2813315" y="2953373"/>
                    <a:pt x="2813315" y="2942127"/>
                  </a:cubicBezTo>
                  <a:cubicBezTo>
                    <a:pt x="2813315" y="2939128"/>
                    <a:pt x="2807316" y="2942127"/>
                    <a:pt x="2807316" y="2936129"/>
                  </a:cubicBezTo>
                  <a:cubicBezTo>
                    <a:pt x="2804317" y="2939127"/>
                    <a:pt x="2801318" y="2942127"/>
                    <a:pt x="2801318" y="2945126"/>
                  </a:cubicBezTo>
                  <a:cubicBezTo>
                    <a:pt x="2801318" y="2936128"/>
                    <a:pt x="2807316" y="2930130"/>
                    <a:pt x="2804317" y="2915134"/>
                  </a:cubicBezTo>
                  <a:cubicBezTo>
                    <a:pt x="2810315" y="2918134"/>
                    <a:pt x="2807316" y="2924132"/>
                    <a:pt x="2813315" y="2924132"/>
                  </a:cubicBezTo>
                  <a:cubicBezTo>
                    <a:pt x="2813315" y="2918134"/>
                    <a:pt x="2807316" y="2915134"/>
                    <a:pt x="2804317" y="2915134"/>
                  </a:cubicBezTo>
                  <a:cubicBezTo>
                    <a:pt x="2801318" y="2924132"/>
                    <a:pt x="2789320" y="2939127"/>
                    <a:pt x="2792320" y="2948125"/>
                  </a:cubicBezTo>
                  <a:cubicBezTo>
                    <a:pt x="2789320" y="2948125"/>
                    <a:pt x="2789320" y="2951124"/>
                    <a:pt x="2780323" y="2954123"/>
                  </a:cubicBezTo>
                  <a:cubicBezTo>
                    <a:pt x="2783322" y="2957122"/>
                    <a:pt x="2783322" y="2963120"/>
                    <a:pt x="2780323" y="2966119"/>
                  </a:cubicBezTo>
                  <a:cubicBezTo>
                    <a:pt x="2780323" y="2954123"/>
                    <a:pt x="2777324" y="2963120"/>
                    <a:pt x="2765327" y="2966119"/>
                  </a:cubicBezTo>
                  <a:cubicBezTo>
                    <a:pt x="2768326" y="2945126"/>
                    <a:pt x="2777324" y="2936128"/>
                    <a:pt x="2780323" y="2915135"/>
                  </a:cubicBezTo>
                  <a:cubicBezTo>
                    <a:pt x="2756328" y="2936129"/>
                    <a:pt x="2738333" y="2969118"/>
                    <a:pt x="2723337" y="2999110"/>
                  </a:cubicBezTo>
                  <a:cubicBezTo>
                    <a:pt x="2702342" y="2993112"/>
                    <a:pt x="2693344" y="3020103"/>
                    <a:pt x="2675349" y="3026102"/>
                  </a:cubicBezTo>
                  <a:lnTo>
                    <a:pt x="2678286" y="3040789"/>
                  </a:lnTo>
                  <a:lnTo>
                    <a:pt x="2669350" y="3041097"/>
                  </a:lnTo>
                  <a:cubicBezTo>
                    <a:pt x="2669350" y="3050094"/>
                    <a:pt x="2672349" y="3050094"/>
                    <a:pt x="2672349" y="3059092"/>
                  </a:cubicBezTo>
                  <a:cubicBezTo>
                    <a:pt x="2654354" y="3059092"/>
                    <a:pt x="2645355" y="3071088"/>
                    <a:pt x="2633358" y="3080086"/>
                  </a:cubicBezTo>
                  <a:cubicBezTo>
                    <a:pt x="2630359" y="3080086"/>
                    <a:pt x="2633359" y="3074087"/>
                    <a:pt x="2633359" y="3071088"/>
                  </a:cubicBezTo>
                  <a:cubicBezTo>
                    <a:pt x="2621362" y="3077087"/>
                    <a:pt x="2612364" y="3077087"/>
                    <a:pt x="2603366" y="3071088"/>
                  </a:cubicBezTo>
                  <a:cubicBezTo>
                    <a:pt x="2603366" y="3062091"/>
                    <a:pt x="2606365" y="3062091"/>
                    <a:pt x="2606365" y="3047096"/>
                  </a:cubicBezTo>
                  <a:cubicBezTo>
                    <a:pt x="2582371" y="3062091"/>
                    <a:pt x="2564375" y="3098080"/>
                    <a:pt x="2534383" y="3110077"/>
                  </a:cubicBezTo>
                  <a:cubicBezTo>
                    <a:pt x="2534383" y="3116075"/>
                    <a:pt x="2534383" y="3122073"/>
                    <a:pt x="2540381" y="3122073"/>
                  </a:cubicBezTo>
                  <a:cubicBezTo>
                    <a:pt x="2552378" y="3113076"/>
                    <a:pt x="2567375" y="3104079"/>
                    <a:pt x="2579372" y="3092082"/>
                  </a:cubicBezTo>
                  <a:cubicBezTo>
                    <a:pt x="2582371" y="3092082"/>
                    <a:pt x="2573373" y="3101080"/>
                    <a:pt x="2582371" y="3101079"/>
                  </a:cubicBezTo>
                  <a:cubicBezTo>
                    <a:pt x="2573373" y="3107078"/>
                    <a:pt x="2558377" y="3110077"/>
                    <a:pt x="2546380" y="3119074"/>
                  </a:cubicBezTo>
                  <a:cubicBezTo>
                    <a:pt x="2546380" y="3122073"/>
                    <a:pt x="2549379" y="3125072"/>
                    <a:pt x="2549379" y="3128071"/>
                  </a:cubicBezTo>
                  <a:cubicBezTo>
                    <a:pt x="2531384" y="3155063"/>
                    <a:pt x="2483395" y="3146066"/>
                    <a:pt x="2480396" y="3185054"/>
                  </a:cubicBezTo>
                  <a:cubicBezTo>
                    <a:pt x="2471398" y="3185055"/>
                    <a:pt x="2465400" y="3185054"/>
                    <a:pt x="2462400" y="3176057"/>
                  </a:cubicBezTo>
                  <a:cubicBezTo>
                    <a:pt x="2459401" y="3179056"/>
                    <a:pt x="2456402" y="3185054"/>
                    <a:pt x="2450403" y="3185055"/>
                  </a:cubicBezTo>
                  <a:cubicBezTo>
                    <a:pt x="2453402" y="3173058"/>
                    <a:pt x="2438406" y="3179056"/>
                    <a:pt x="2438406" y="3164061"/>
                  </a:cubicBezTo>
                  <a:cubicBezTo>
                    <a:pt x="2396416" y="3173058"/>
                    <a:pt x="2372422" y="3206048"/>
                    <a:pt x="2357426" y="3242037"/>
                  </a:cubicBezTo>
                  <a:cubicBezTo>
                    <a:pt x="2360425" y="3251035"/>
                    <a:pt x="2369423" y="3239038"/>
                    <a:pt x="2381420" y="3242037"/>
                  </a:cubicBezTo>
                  <a:cubicBezTo>
                    <a:pt x="2357426" y="3263031"/>
                    <a:pt x="2312437" y="3293023"/>
                    <a:pt x="2282444" y="3269029"/>
                  </a:cubicBezTo>
                  <a:cubicBezTo>
                    <a:pt x="2288442" y="3254034"/>
                    <a:pt x="2306438" y="3248036"/>
                    <a:pt x="2318435" y="3239038"/>
                  </a:cubicBezTo>
                  <a:cubicBezTo>
                    <a:pt x="2315436" y="3236039"/>
                    <a:pt x="2312437" y="3236039"/>
                    <a:pt x="2309437" y="3236039"/>
                  </a:cubicBezTo>
                  <a:cubicBezTo>
                    <a:pt x="2312437" y="3230041"/>
                    <a:pt x="2315436" y="3224043"/>
                    <a:pt x="2318435" y="3218045"/>
                  </a:cubicBezTo>
                  <a:cubicBezTo>
                    <a:pt x="2324434" y="3215046"/>
                    <a:pt x="2333432" y="3221044"/>
                    <a:pt x="2339430" y="3224043"/>
                  </a:cubicBezTo>
                  <a:cubicBezTo>
                    <a:pt x="2345429" y="3224043"/>
                    <a:pt x="2348428" y="3221044"/>
                    <a:pt x="2348428" y="3212046"/>
                  </a:cubicBezTo>
                  <a:cubicBezTo>
                    <a:pt x="2348428" y="3209047"/>
                    <a:pt x="2345429" y="3212046"/>
                    <a:pt x="2345429" y="3212046"/>
                  </a:cubicBezTo>
                  <a:cubicBezTo>
                    <a:pt x="2345429" y="3200050"/>
                    <a:pt x="2375422" y="3176057"/>
                    <a:pt x="2393417" y="3179056"/>
                  </a:cubicBezTo>
                  <a:cubicBezTo>
                    <a:pt x="2423410" y="3146066"/>
                    <a:pt x="2468399" y="3128072"/>
                    <a:pt x="2495392" y="3092082"/>
                  </a:cubicBezTo>
                  <a:cubicBezTo>
                    <a:pt x="2441405" y="3110077"/>
                    <a:pt x="2408413" y="3176057"/>
                    <a:pt x="2345429" y="3179056"/>
                  </a:cubicBezTo>
                  <a:cubicBezTo>
                    <a:pt x="2276445" y="3206048"/>
                    <a:pt x="2207463" y="3248036"/>
                    <a:pt x="2126482" y="3236040"/>
                  </a:cubicBezTo>
                  <a:cubicBezTo>
                    <a:pt x="2120483" y="3260032"/>
                    <a:pt x="2093490" y="3272029"/>
                    <a:pt x="2069496" y="3266031"/>
                  </a:cubicBezTo>
                  <a:cubicBezTo>
                    <a:pt x="2066496" y="3254034"/>
                    <a:pt x="2066496" y="3254034"/>
                    <a:pt x="2069496" y="3242038"/>
                  </a:cubicBezTo>
                  <a:cubicBezTo>
                    <a:pt x="2075494" y="3242038"/>
                    <a:pt x="2081493" y="3236039"/>
                    <a:pt x="2081493" y="3227042"/>
                  </a:cubicBezTo>
                  <a:cubicBezTo>
                    <a:pt x="2090491" y="3230041"/>
                    <a:pt x="2096489" y="3221044"/>
                    <a:pt x="2108486" y="3221044"/>
                  </a:cubicBezTo>
                  <a:cubicBezTo>
                    <a:pt x="2114485" y="3221044"/>
                    <a:pt x="2117484" y="3230041"/>
                    <a:pt x="2117484" y="3230041"/>
                  </a:cubicBezTo>
                  <a:cubicBezTo>
                    <a:pt x="2138479" y="3227042"/>
                    <a:pt x="2150476" y="3203049"/>
                    <a:pt x="2180469" y="3203049"/>
                  </a:cubicBezTo>
                  <a:cubicBezTo>
                    <a:pt x="2219459" y="3203049"/>
                    <a:pt x="2255451" y="3170059"/>
                    <a:pt x="2291442" y="3164061"/>
                  </a:cubicBezTo>
                  <a:cubicBezTo>
                    <a:pt x="2294441" y="3146066"/>
                    <a:pt x="2288443" y="3149065"/>
                    <a:pt x="2294441" y="3137069"/>
                  </a:cubicBezTo>
                  <a:cubicBezTo>
                    <a:pt x="2276446" y="3125072"/>
                    <a:pt x="2267448" y="3146066"/>
                    <a:pt x="2252451" y="3149065"/>
                  </a:cubicBezTo>
                  <a:cubicBezTo>
                    <a:pt x="2255450" y="3155064"/>
                    <a:pt x="2258450" y="3155064"/>
                    <a:pt x="2264448" y="3152064"/>
                  </a:cubicBezTo>
                  <a:cubicBezTo>
                    <a:pt x="2249452" y="3164061"/>
                    <a:pt x="2225458" y="3179056"/>
                    <a:pt x="2210462" y="3170059"/>
                  </a:cubicBezTo>
                  <a:cubicBezTo>
                    <a:pt x="2201464" y="3179056"/>
                    <a:pt x="2192466" y="3185055"/>
                    <a:pt x="2177469" y="3188054"/>
                  </a:cubicBezTo>
                  <a:cubicBezTo>
                    <a:pt x="2180469" y="3182055"/>
                    <a:pt x="2192466" y="3182056"/>
                    <a:pt x="2192466" y="3173058"/>
                  </a:cubicBezTo>
                  <a:cubicBezTo>
                    <a:pt x="2138479" y="3179056"/>
                    <a:pt x="2081493" y="3188054"/>
                    <a:pt x="2018508" y="3212047"/>
                  </a:cubicBezTo>
                  <a:cubicBezTo>
                    <a:pt x="2012510" y="3200050"/>
                    <a:pt x="2033504" y="3197051"/>
                    <a:pt x="2045502" y="3191052"/>
                  </a:cubicBezTo>
                  <a:cubicBezTo>
                    <a:pt x="2042503" y="3173058"/>
                    <a:pt x="2030505" y="3194052"/>
                    <a:pt x="2018508" y="3191053"/>
                  </a:cubicBezTo>
                  <a:cubicBezTo>
                    <a:pt x="2021508" y="3179056"/>
                    <a:pt x="2039503" y="3185054"/>
                    <a:pt x="2045502" y="3179056"/>
                  </a:cubicBezTo>
                  <a:cubicBezTo>
                    <a:pt x="2045502" y="3185054"/>
                    <a:pt x="2051500" y="3188053"/>
                    <a:pt x="2054499" y="3191053"/>
                  </a:cubicBezTo>
                  <a:cubicBezTo>
                    <a:pt x="2066496" y="3188054"/>
                    <a:pt x="2078493" y="3182056"/>
                    <a:pt x="2087492" y="3176057"/>
                  </a:cubicBezTo>
                  <a:cubicBezTo>
                    <a:pt x="2090491" y="3179056"/>
                    <a:pt x="2090491" y="3182055"/>
                    <a:pt x="2093490" y="3185054"/>
                  </a:cubicBezTo>
                  <a:cubicBezTo>
                    <a:pt x="2105487" y="3176057"/>
                    <a:pt x="2114485" y="3161061"/>
                    <a:pt x="2132481" y="3155064"/>
                  </a:cubicBezTo>
                  <a:cubicBezTo>
                    <a:pt x="2126482" y="3149065"/>
                    <a:pt x="2132481" y="3149065"/>
                    <a:pt x="2132480" y="3143067"/>
                  </a:cubicBezTo>
                  <a:cubicBezTo>
                    <a:pt x="2153475" y="3143067"/>
                    <a:pt x="2159474" y="3140068"/>
                    <a:pt x="2174470" y="3146066"/>
                  </a:cubicBezTo>
                  <a:cubicBezTo>
                    <a:pt x="2189467" y="3122073"/>
                    <a:pt x="2228458" y="3122073"/>
                    <a:pt x="2237455" y="3089083"/>
                  </a:cubicBezTo>
                  <a:cubicBezTo>
                    <a:pt x="2231457" y="3083085"/>
                    <a:pt x="2222458" y="3086084"/>
                    <a:pt x="2213461" y="3086083"/>
                  </a:cubicBezTo>
                  <a:cubicBezTo>
                    <a:pt x="2210462" y="3077087"/>
                    <a:pt x="2204463" y="3050095"/>
                    <a:pt x="2213461" y="3041097"/>
                  </a:cubicBezTo>
                  <a:cubicBezTo>
                    <a:pt x="2168472" y="3062091"/>
                    <a:pt x="2096489" y="3074087"/>
                    <a:pt x="2042503" y="3095081"/>
                  </a:cubicBezTo>
                  <a:cubicBezTo>
                    <a:pt x="2036504" y="3098080"/>
                    <a:pt x="2030505" y="3101080"/>
                    <a:pt x="2030505" y="3110077"/>
                  </a:cubicBezTo>
                  <a:cubicBezTo>
                    <a:pt x="2021508" y="3110077"/>
                    <a:pt x="2018508" y="3104078"/>
                    <a:pt x="2006511" y="3104079"/>
                  </a:cubicBezTo>
                  <a:cubicBezTo>
                    <a:pt x="1988516" y="3119074"/>
                    <a:pt x="1961522" y="3122073"/>
                    <a:pt x="1928530" y="3125072"/>
                  </a:cubicBezTo>
                  <a:cubicBezTo>
                    <a:pt x="1931529" y="3110077"/>
                    <a:pt x="1913534" y="3113076"/>
                    <a:pt x="1907535" y="3107078"/>
                  </a:cubicBezTo>
                  <a:cubicBezTo>
                    <a:pt x="1925531" y="3077087"/>
                    <a:pt x="1973519" y="3074088"/>
                    <a:pt x="2000513" y="3053094"/>
                  </a:cubicBezTo>
                  <a:cubicBezTo>
                    <a:pt x="2000513" y="3047096"/>
                    <a:pt x="1994514" y="3056093"/>
                    <a:pt x="1991515" y="3050094"/>
                  </a:cubicBezTo>
                  <a:cubicBezTo>
                    <a:pt x="1994514" y="3044096"/>
                    <a:pt x="2000513" y="3050094"/>
                    <a:pt x="2003512" y="3044096"/>
                  </a:cubicBezTo>
                  <a:cubicBezTo>
                    <a:pt x="2003512" y="3041097"/>
                    <a:pt x="2000513" y="3044096"/>
                    <a:pt x="2000513" y="3041097"/>
                  </a:cubicBezTo>
                  <a:cubicBezTo>
                    <a:pt x="2027506" y="3023102"/>
                    <a:pt x="2060498" y="3011106"/>
                    <a:pt x="2096489" y="2999110"/>
                  </a:cubicBezTo>
                  <a:cubicBezTo>
                    <a:pt x="2090491" y="3008107"/>
                    <a:pt x="2081493" y="3005108"/>
                    <a:pt x="2075495" y="3014105"/>
                  </a:cubicBezTo>
                  <a:cubicBezTo>
                    <a:pt x="2078494" y="3023102"/>
                    <a:pt x="2090491" y="3026102"/>
                    <a:pt x="2084492" y="3038098"/>
                  </a:cubicBezTo>
                  <a:cubicBezTo>
                    <a:pt x="2114485" y="3032100"/>
                    <a:pt x="2117484" y="3008107"/>
                    <a:pt x="2135480" y="2993112"/>
                  </a:cubicBezTo>
                  <a:cubicBezTo>
                    <a:pt x="2147477" y="3005108"/>
                    <a:pt x="2165473" y="2993111"/>
                    <a:pt x="2174470" y="2981115"/>
                  </a:cubicBezTo>
                  <a:cubicBezTo>
                    <a:pt x="2174470" y="2978116"/>
                    <a:pt x="2171471" y="2978116"/>
                    <a:pt x="2168472" y="2978116"/>
                  </a:cubicBezTo>
                  <a:cubicBezTo>
                    <a:pt x="2177470" y="2957122"/>
                    <a:pt x="2201464" y="2951124"/>
                    <a:pt x="2216460" y="2936129"/>
                  </a:cubicBezTo>
                  <a:cubicBezTo>
                    <a:pt x="2219459" y="2945126"/>
                    <a:pt x="2204463" y="2954123"/>
                    <a:pt x="2195465" y="2957122"/>
                  </a:cubicBezTo>
                  <a:cubicBezTo>
                    <a:pt x="2192466" y="2963120"/>
                    <a:pt x="2195465" y="2966119"/>
                    <a:pt x="2192466" y="2975117"/>
                  </a:cubicBezTo>
                  <a:cubicBezTo>
                    <a:pt x="2204463" y="2978116"/>
                    <a:pt x="2216460" y="2954123"/>
                    <a:pt x="2231456" y="2954123"/>
                  </a:cubicBezTo>
                  <a:cubicBezTo>
                    <a:pt x="2234456" y="2957122"/>
                    <a:pt x="2234456" y="2963120"/>
                    <a:pt x="2240454" y="2966119"/>
                  </a:cubicBezTo>
                  <a:cubicBezTo>
                    <a:pt x="2273446" y="2957122"/>
                    <a:pt x="2300440" y="2921133"/>
                    <a:pt x="2315436" y="2900139"/>
                  </a:cubicBezTo>
                  <a:cubicBezTo>
                    <a:pt x="2315436" y="2897140"/>
                    <a:pt x="2315436" y="2897140"/>
                    <a:pt x="2315436" y="2894141"/>
                  </a:cubicBezTo>
                  <a:cubicBezTo>
                    <a:pt x="2372422" y="2852153"/>
                    <a:pt x="2426409" y="2825161"/>
                    <a:pt x="2474397" y="2783174"/>
                  </a:cubicBezTo>
                  <a:cubicBezTo>
                    <a:pt x="2474397" y="2774176"/>
                    <a:pt x="2468399" y="2771177"/>
                    <a:pt x="2474397" y="2765179"/>
                  </a:cubicBezTo>
                  <a:cubicBezTo>
                    <a:pt x="2459401" y="2756182"/>
                    <a:pt x="2435407" y="2777176"/>
                    <a:pt x="2423410" y="2765179"/>
                  </a:cubicBezTo>
                  <a:cubicBezTo>
                    <a:pt x="2414412" y="2765179"/>
                    <a:pt x="2420410" y="2780175"/>
                    <a:pt x="2414412" y="2783174"/>
                  </a:cubicBezTo>
                  <a:cubicBezTo>
                    <a:pt x="2408413" y="2777176"/>
                    <a:pt x="2402415" y="2777175"/>
                    <a:pt x="2396416" y="2786173"/>
                  </a:cubicBezTo>
                  <a:cubicBezTo>
                    <a:pt x="2387418" y="2789172"/>
                    <a:pt x="2372422" y="2783174"/>
                    <a:pt x="2363424" y="2789172"/>
                  </a:cubicBezTo>
                  <a:cubicBezTo>
                    <a:pt x="2372422" y="2795170"/>
                    <a:pt x="2360425" y="2801169"/>
                    <a:pt x="2369423" y="2810166"/>
                  </a:cubicBezTo>
                  <a:cubicBezTo>
                    <a:pt x="2360425" y="2825161"/>
                    <a:pt x="2345429" y="2834159"/>
                    <a:pt x="2330432" y="2837158"/>
                  </a:cubicBezTo>
                  <a:cubicBezTo>
                    <a:pt x="2327433" y="2846155"/>
                    <a:pt x="2333432" y="2846155"/>
                    <a:pt x="2330432" y="2852153"/>
                  </a:cubicBezTo>
                  <a:cubicBezTo>
                    <a:pt x="2297440" y="2846155"/>
                    <a:pt x="2273446" y="2882144"/>
                    <a:pt x="2243454" y="2903138"/>
                  </a:cubicBezTo>
                  <a:cubicBezTo>
                    <a:pt x="2231456" y="2897140"/>
                    <a:pt x="2219459" y="2903138"/>
                    <a:pt x="2219459" y="2918134"/>
                  </a:cubicBezTo>
                  <a:cubicBezTo>
                    <a:pt x="2192466" y="2921133"/>
                    <a:pt x="2174470" y="2945126"/>
                    <a:pt x="2150476" y="2939128"/>
                  </a:cubicBezTo>
                  <a:cubicBezTo>
                    <a:pt x="2135480" y="2963120"/>
                    <a:pt x="2102488" y="2969118"/>
                    <a:pt x="2081493" y="2984114"/>
                  </a:cubicBezTo>
                  <a:cubicBezTo>
                    <a:pt x="2069496" y="2984114"/>
                    <a:pt x="2084492" y="2978116"/>
                    <a:pt x="2081493" y="2975117"/>
                  </a:cubicBezTo>
                  <a:cubicBezTo>
                    <a:pt x="2057499" y="2978116"/>
                    <a:pt x="2039503" y="3005108"/>
                    <a:pt x="2012510" y="2999110"/>
                  </a:cubicBezTo>
                  <a:cubicBezTo>
                    <a:pt x="2003512" y="3008107"/>
                    <a:pt x="1988515" y="3017105"/>
                    <a:pt x="1973519" y="3008107"/>
                  </a:cubicBezTo>
                  <a:cubicBezTo>
                    <a:pt x="1970520" y="2999110"/>
                    <a:pt x="1979518" y="3002109"/>
                    <a:pt x="1982517" y="2999110"/>
                  </a:cubicBezTo>
                  <a:cubicBezTo>
                    <a:pt x="1961522" y="2990112"/>
                    <a:pt x="1940527" y="3008107"/>
                    <a:pt x="1913534" y="3005108"/>
                  </a:cubicBezTo>
                  <a:cubicBezTo>
                    <a:pt x="1928530" y="2996111"/>
                    <a:pt x="1949525" y="2993112"/>
                    <a:pt x="1961522" y="2978116"/>
                  </a:cubicBezTo>
                  <a:cubicBezTo>
                    <a:pt x="1942027" y="2975117"/>
                    <a:pt x="1924781" y="2979616"/>
                    <a:pt x="1910159" y="2986738"/>
                  </a:cubicBezTo>
                  <a:lnTo>
                    <a:pt x="1893653" y="2998032"/>
                  </a:lnTo>
                  <a:lnTo>
                    <a:pt x="1928973" y="2953395"/>
                  </a:lnTo>
                  <a:lnTo>
                    <a:pt x="1949525" y="2945126"/>
                  </a:lnTo>
                  <a:lnTo>
                    <a:pt x="1936079" y="2944415"/>
                  </a:lnTo>
                  <a:lnTo>
                    <a:pt x="1963547" y="2909700"/>
                  </a:lnTo>
                  <a:lnTo>
                    <a:pt x="1964522" y="2909136"/>
                  </a:lnTo>
                  <a:lnTo>
                    <a:pt x="1964620" y="2908345"/>
                  </a:lnTo>
                  <a:lnTo>
                    <a:pt x="2006046" y="2855992"/>
                  </a:lnTo>
                  <a:lnTo>
                    <a:pt x="2020664" y="2849060"/>
                  </a:lnTo>
                  <a:cubicBezTo>
                    <a:pt x="2056936" y="2829098"/>
                    <a:pt x="2088991" y="2804917"/>
                    <a:pt x="2129481" y="2789172"/>
                  </a:cubicBezTo>
                  <a:cubicBezTo>
                    <a:pt x="2126482" y="2792171"/>
                    <a:pt x="2126482" y="2795170"/>
                    <a:pt x="2126482" y="2801168"/>
                  </a:cubicBezTo>
                  <a:cubicBezTo>
                    <a:pt x="2132481" y="2795170"/>
                    <a:pt x="2141478" y="2795170"/>
                    <a:pt x="2147477" y="2792171"/>
                  </a:cubicBezTo>
                  <a:cubicBezTo>
                    <a:pt x="2150476" y="2795170"/>
                    <a:pt x="2144478" y="2804168"/>
                    <a:pt x="2150476" y="2813165"/>
                  </a:cubicBezTo>
                  <a:cubicBezTo>
                    <a:pt x="2174471" y="2789172"/>
                    <a:pt x="2210461" y="2792171"/>
                    <a:pt x="2225458" y="2759181"/>
                  </a:cubicBezTo>
                  <a:cubicBezTo>
                    <a:pt x="2279445" y="2759181"/>
                    <a:pt x="2294441" y="2705197"/>
                    <a:pt x="2339430" y="2705197"/>
                  </a:cubicBezTo>
                  <a:cubicBezTo>
                    <a:pt x="2345429" y="2699199"/>
                    <a:pt x="2354426" y="2696200"/>
                    <a:pt x="2354426" y="2681204"/>
                  </a:cubicBezTo>
                  <a:cubicBezTo>
                    <a:pt x="2366423" y="2684204"/>
                    <a:pt x="2366423" y="2675206"/>
                    <a:pt x="2369423" y="2672207"/>
                  </a:cubicBezTo>
                  <a:cubicBezTo>
                    <a:pt x="2360425" y="2663210"/>
                    <a:pt x="2348428" y="2690201"/>
                    <a:pt x="2339430" y="2684203"/>
                  </a:cubicBezTo>
                  <a:cubicBezTo>
                    <a:pt x="2327433" y="2681204"/>
                    <a:pt x="2354427" y="2675206"/>
                    <a:pt x="2345429" y="2660210"/>
                  </a:cubicBezTo>
                  <a:cubicBezTo>
                    <a:pt x="2357426" y="2651213"/>
                    <a:pt x="2375421" y="2645215"/>
                    <a:pt x="2390418" y="2639217"/>
                  </a:cubicBezTo>
                  <a:cubicBezTo>
                    <a:pt x="2390418" y="2630219"/>
                    <a:pt x="2384419" y="2633218"/>
                    <a:pt x="2387418" y="2624221"/>
                  </a:cubicBezTo>
                  <a:cubicBezTo>
                    <a:pt x="2378421" y="2630219"/>
                    <a:pt x="2345429" y="2639216"/>
                    <a:pt x="2345429" y="2624221"/>
                  </a:cubicBezTo>
                  <a:cubicBezTo>
                    <a:pt x="2324434" y="2624221"/>
                    <a:pt x="2321434" y="2633218"/>
                    <a:pt x="2318435" y="2648214"/>
                  </a:cubicBezTo>
                  <a:cubicBezTo>
                    <a:pt x="2312437" y="2645215"/>
                    <a:pt x="2312437" y="2651213"/>
                    <a:pt x="2306438" y="2651213"/>
                  </a:cubicBezTo>
                  <a:cubicBezTo>
                    <a:pt x="2309438" y="2660210"/>
                    <a:pt x="2306438" y="2657211"/>
                    <a:pt x="2306438" y="2669207"/>
                  </a:cubicBezTo>
                  <a:cubicBezTo>
                    <a:pt x="2300439" y="2672207"/>
                    <a:pt x="2291442" y="2672207"/>
                    <a:pt x="2285443" y="2666208"/>
                  </a:cubicBezTo>
                  <a:cubicBezTo>
                    <a:pt x="2285443" y="2660210"/>
                    <a:pt x="2291442" y="2663210"/>
                    <a:pt x="2291442" y="2660210"/>
                  </a:cubicBezTo>
                  <a:cubicBezTo>
                    <a:pt x="2264448" y="2675206"/>
                    <a:pt x="2231456" y="2693201"/>
                    <a:pt x="2213461" y="2711195"/>
                  </a:cubicBezTo>
                  <a:cubicBezTo>
                    <a:pt x="2207462" y="2717194"/>
                    <a:pt x="2216460" y="2714194"/>
                    <a:pt x="2204463" y="2714194"/>
                  </a:cubicBezTo>
                  <a:cubicBezTo>
                    <a:pt x="2180469" y="2714194"/>
                    <a:pt x="2159474" y="2750183"/>
                    <a:pt x="2135480" y="2753183"/>
                  </a:cubicBezTo>
                  <a:cubicBezTo>
                    <a:pt x="2120483" y="2786173"/>
                    <a:pt x="2102487" y="2786173"/>
                    <a:pt x="2075494" y="2801169"/>
                  </a:cubicBezTo>
                  <a:cubicBezTo>
                    <a:pt x="2072495" y="2798169"/>
                    <a:pt x="2072495" y="2795170"/>
                    <a:pt x="2072495" y="2786173"/>
                  </a:cubicBezTo>
                  <a:cubicBezTo>
                    <a:pt x="2057498" y="2783174"/>
                    <a:pt x="2063497" y="2801169"/>
                    <a:pt x="2054500" y="2801168"/>
                  </a:cubicBezTo>
                  <a:cubicBezTo>
                    <a:pt x="2063497" y="2814664"/>
                    <a:pt x="2047189" y="2833222"/>
                    <a:pt x="2032146" y="2835330"/>
                  </a:cubicBezTo>
                  <a:lnTo>
                    <a:pt x="2024295" y="2832929"/>
                  </a:lnTo>
                  <a:lnTo>
                    <a:pt x="2144485" y="2681035"/>
                  </a:lnTo>
                  <a:lnTo>
                    <a:pt x="2144478" y="2681204"/>
                  </a:lnTo>
                  <a:cubicBezTo>
                    <a:pt x="2147477" y="2684203"/>
                    <a:pt x="2165473" y="2684203"/>
                    <a:pt x="2168472" y="2681204"/>
                  </a:cubicBezTo>
                  <a:lnTo>
                    <a:pt x="2165502" y="2654475"/>
                  </a:lnTo>
                  <a:lnTo>
                    <a:pt x="2166507" y="2653205"/>
                  </a:lnTo>
                  <a:lnTo>
                    <a:pt x="2180094" y="2639966"/>
                  </a:lnTo>
                  <a:cubicBezTo>
                    <a:pt x="2185718" y="2635467"/>
                    <a:pt x="2192466" y="2633218"/>
                    <a:pt x="2201464" y="2639216"/>
                  </a:cubicBezTo>
                  <a:cubicBezTo>
                    <a:pt x="2204463" y="2630219"/>
                    <a:pt x="2213461" y="2627220"/>
                    <a:pt x="2213461" y="2615224"/>
                  </a:cubicBezTo>
                  <a:cubicBezTo>
                    <a:pt x="2243453" y="2612224"/>
                    <a:pt x="2231456" y="2582234"/>
                    <a:pt x="2264448" y="2582233"/>
                  </a:cubicBezTo>
                  <a:cubicBezTo>
                    <a:pt x="2270447" y="2591231"/>
                    <a:pt x="2273446" y="2600228"/>
                    <a:pt x="2282444" y="2600228"/>
                  </a:cubicBezTo>
                  <a:cubicBezTo>
                    <a:pt x="2291442" y="2603227"/>
                    <a:pt x="2288442" y="2591231"/>
                    <a:pt x="2294441" y="2588232"/>
                  </a:cubicBezTo>
                  <a:cubicBezTo>
                    <a:pt x="2297440" y="2579234"/>
                    <a:pt x="2288443" y="2582234"/>
                    <a:pt x="2291442" y="2573236"/>
                  </a:cubicBezTo>
                  <a:cubicBezTo>
                    <a:pt x="2309437" y="2546244"/>
                    <a:pt x="2339430" y="2531248"/>
                    <a:pt x="2357426" y="2510255"/>
                  </a:cubicBezTo>
                  <a:cubicBezTo>
                    <a:pt x="2354427" y="2510255"/>
                    <a:pt x="2351427" y="2510255"/>
                    <a:pt x="2351427" y="2507256"/>
                  </a:cubicBezTo>
                  <a:cubicBezTo>
                    <a:pt x="2342429" y="2513254"/>
                    <a:pt x="2333432" y="2531249"/>
                    <a:pt x="2318435" y="2525250"/>
                  </a:cubicBezTo>
                  <a:cubicBezTo>
                    <a:pt x="2321435" y="2519252"/>
                    <a:pt x="2327433" y="2519252"/>
                    <a:pt x="2330432" y="2516253"/>
                  </a:cubicBezTo>
                  <a:cubicBezTo>
                    <a:pt x="2321435" y="2513254"/>
                    <a:pt x="2324434" y="2498258"/>
                    <a:pt x="2318435" y="2495259"/>
                  </a:cubicBezTo>
                  <a:cubicBezTo>
                    <a:pt x="2321435" y="2489261"/>
                    <a:pt x="2321435" y="2480264"/>
                    <a:pt x="2330432" y="2480264"/>
                  </a:cubicBezTo>
                  <a:cubicBezTo>
                    <a:pt x="2327433" y="2459270"/>
                    <a:pt x="2342430" y="2459270"/>
                    <a:pt x="2345429" y="2447273"/>
                  </a:cubicBezTo>
                  <a:cubicBezTo>
                    <a:pt x="2340181" y="2445024"/>
                    <a:pt x="2334931" y="2445774"/>
                    <a:pt x="2329777" y="2447930"/>
                  </a:cubicBezTo>
                  <a:lnTo>
                    <a:pt x="2328170" y="2448898"/>
                  </a:lnTo>
                  <a:lnTo>
                    <a:pt x="2365655" y="2401525"/>
                  </a:lnTo>
                  <a:lnTo>
                    <a:pt x="2364155" y="2344822"/>
                  </a:lnTo>
                  <a:lnTo>
                    <a:pt x="2378421" y="2336306"/>
                  </a:lnTo>
                  <a:cubicBezTo>
                    <a:pt x="2378420" y="2312313"/>
                    <a:pt x="2387419" y="2306315"/>
                    <a:pt x="2393417" y="2288321"/>
                  </a:cubicBezTo>
                  <a:cubicBezTo>
                    <a:pt x="2390418" y="2282323"/>
                    <a:pt x="2384419" y="2282323"/>
                    <a:pt x="2381420" y="2279323"/>
                  </a:cubicBezTo>
                  <a:cubicBezTo>
                    <a:pt x="2390418" y="2258330"/>
                    <a:pt x="2402415" y="2237336"/>
                    <a:pt x="2408414" y="2213343"/>
                  </a:cubicBezTo>
                  <a:cubicBezTo>
                    <a:pt x="2414412" y="2213343"/>
                    <a:pt x="2417411" y="2213343"/>
                    <a:pt x="2423410" y="2216342"/>
                  </a:cubicBezTo>
                  <a:cubicBezTo>
                    <a:pt x="2417411" y="2243334"/>
                    <a:pt x="2402415" y="2249332"/>
                    <a:pt x="2399416" y="2276324"/>
                  </a:cubicBezTo>
                  <a:cubicBezTo>
                    <a:pt x="2399416" y="2279323"/>
                    <a:pt x="2405414" y="2270326"/>
                    <a:pt x="2408413" y="2276324"/>
                  </a:cubicBezTo>
                  <a:cubicBezTo>
                    <a:pt x="2420411" y="2270326"/>
                    <a:pt x="2423410" y="2258329"/>
                    <a:pt x="2435407" y="2252332"/>
                  </a:cubicBezTo>
                  <a:cubicBezTo>
                    <a:pt x="2432407" y="2192349"/>
                    <a:pt x="2447404" y="2138365"/>
                    <a:pt x="2483395" y="2108374"/>
                  </a:cubicBezTo>
                  <a:cubicBezTo>
                    <a:pt x="2486394" y="2087380"/>
                    <a:pt x="2486394" y="2060388"/>
                    <a:pt x="2504390" y="2054390"/>
                  </a:cubicBezTo>
                  <a:cubicBezTo>
                    <a:pt x="2513388" y="2006404"/>
                    <a:pt x="2531383" y="1946422"/>
                    <a:pt x="2537382" y="1889439"/>
                  </a:cubicBezTo>
                  <a:cubicBezTo>
                    <a:pt x="2534383" y="1880442"/>
                    <a:pt x="2546380" y="1886440"/>
                    <a:pt x="2543380" y="1874443"/>
                  </a:cubicBezTo>
                  <a:cubicBezTo>
                    <a:pt x="2537382" y="1865446"/>
                    <a:pt x="2531383" y="1853450"/>
                    <a:pt x="2528384" y="1835455"/>
                  </a:cubicBezTo>
                  <a:cubicBezTo>
                    <a:pt x="2552378" y="1838454"/>
                    <a:pt x="2534383" y="1799466"/>
                    <a:pt x="2525385" y="1793468"/>
                  </a:cubicBezTo>
                  <a:cubicBezTo>
                    <a:pt x="2525385" y="1823459"/>
                    <a:pt x="2519387" y="1868446"/>
                    <a:pt x="2507389" y="1901435"/>
                  </a:cubicBezTo>
                  <a:cubicBezTo>
                    <a:pt x="2498391" y="1898437"/>
                    <a:pt x="2501391" y="1901435"/>
                    <a:pt x="2498392" y="1907434"/>
                  </a:cubicBezTo>
                  <a:cubicBezTo>
                    <a:pt x="2498392" y="1865446"/>
                    <a:pt x="2501391" y="1841453"/>
                    <a:pt x="2492393" y="1799466"/>
                  </a:cubicBezTo>
                  <a:cubicBezTo>
                    <a:pt x="2528384" y="1799466"/>
                    <a:pt x="2507389" y="1745482"/>
                    <a:pt x="2513387" y="1706493"/>
                  </a:cubicBezTo>
                  <a:cubicBezTo>
                    <a:pt x="2522385" y="1712492"/>
                    <a:pt x="2519386" y="1724488"/>
                    <a:pt x="2528384" y="1727487"/>
                  </a:cubicBezTo>
                  <a:cubicBezTo>
                    <a:pt x="2522386" y="1745482"/>
                    <a:pt x="2513388" y="1766475"/>
                    <a:pt x="2522386" y="1778472"/>
                  </a:cubicBezTo>
                  <a:cubicBezTo>
                    <a:pt x="2546380" y="1757478"/>
                    <a:pt x="2528384" y="1709493"/>
                    <a:pt x="2558377" y="1700495"/>
                  </a:cubicBezTo>
                  <a:cubicBezTo>
                    <a:pt x="2567375" y="1703494"/>
                    <a:pt x="2558377" y="1727487"/>
                    <a:pt x="2570374" y="1727487"/>
                  </a:cubicBezTo>
                  <a:cubicBezTo>
                    <a:pt x="2579372" y="1775473"/>
                    <a:pt x="2561376" y="1826458"/>
                    <a:pt x="2567375" y="1883441"/>
                  </a:cubicBezTo>
                  <a:cubicBezTo>
                    <a:pt x="2580871" y="1885690"/>
                    <a:pt x="2574123" y="1864322"/>
                    <a:pt x="2576232" y="1853497"/>
                  </a:cubicBezTo>
                  <a:lnTo>
                    <a:pt x="2581959" y="1847857"/>
                  </a:lnTo>
                  <a:lnTo>
                    <a:pt x="2579372" y="1856449"/>
                  </a:lnTo>
                  <a:cubicBezTo>
                    <a:pt x="2582371" y="1853450"/>
                    <a:pt x="2585370" y="1853450"/>
                    <a:pt x="2582371" y="1847451"/>
                  </a:cubicBezTo>
                  <a:lnTo>
                    <a:pt x="2581959" y="1847857"/>
                  </a:lnTo>
                  <a:lnTo>
                    <a:pt x="2595446" y="1803074"/>
                  </a:lnTo>
                  <a:cubicBezTo>
                    <a:pt x="2603741" y="1746419"/>
                    <a:pt x="2591369" y="1681751"/>
                    <a:pt x="2582371" y="1625517"/>
                  </a:cubicBezTo>
                  <a:cubicBezTo>
                    <a:pt x="2579372" y="1625518"/>
                    <a:pt x="2576372" y="1628517"/>
                    <a:pt x="2576372" y="1631516"/>
                  </a:cubicBezTo>
                  <a:cubicBezTo>
                    <a:pt x="2573373" y="1622518"/>
                    <a:pt x="2570374" y="1613521"/>
                    <a:pt x="2561376" y="1610522"/>
                  </a:cubicBezTo>
                  <a:cubicBezTo>
                    <a:pt x="2555378" y="1610522"/>
                    <a:pt x="2555378" y="1616520"/>
                    <a:pt x="2549379" y="1616520"/>
                  </a:cubicBezTo>
                  <a:cubicBezTo>
                    <a:pt x="2552378" y="1625517"/>
                    <a:pt x="2549379" y="1631516"/>
                    <a:pt x="2552378" y="1643512"/>
                  </a:cubicBezTo>
                  <a:cubicBezTo>
                    <a:pt x="2543380" y="1640513"/>
                    <a:pt x="2549379" y="1628516"/>
                    <a:pt x="2543381" y="1616520"/>
                  </a:cubicBezTo>
                  <a:cubicBezTo>
                    <a:pt x="2537382" y="1625517"/>
                    <a:pt x="2540381" y="1655508"/>
                    <a:pt x="2537382" y="1655508"/>
                  </a:cubicBezTo>
                  <a:cubicBezTo>
                    <a:pt x="2528384" y="1655508"/>
                    <a:pt x="2534383" y="1634515"/>
                    <a:pt x="2531383" y="1616520"/>
                  </a:cubicBezTo>
                  <a:cubicBezTo>
                    <a:pt x="2531384" y="1601525"/>
                    <a:pt x="2522386" y="1586529"/>
                    <a:pt x="2525385" y="1568534"/>
                  </a:cubicBezTo>
                  <a:cubicBezTo>
                    <a:pt x="2537382" y="1568535"/>
                    <a:pt x="2543380" y="1580531"/>
                    <a:pt x="2552378" y="1586529"/>
                  </a:cubicBezTo>
                  <a:cubicBezTo>
                    <a:pt x="2552378" y="1595526"/>
                    <a:pt x="2534383" y="1598525"/>
                    <a:pt x="2540381" y="1607523"/>
                  </a:cubicBezTo>
                  <a:cubicBezTo>
                    <a:pt x="2540382" y="1601525"/>
                    <a:pt x="2549379" y="1604524"/>
                    <a:pt x="2555378" y="1598526"/>
                  </a:cubicBezTo>
                  <a:cubicBezTo>
                    <a:pt x="2564375" y="1553539"/>
                    <a:pt x="2558377" y="1526547"/>
                    <a:pt x="2540381" y="1490557"/>
                  </a:cubicBezTo>
                  <a:cubicBezTo>
                    <a:pt x="2531383" y="1502554"/>
                    <a:pt x="2543381" y="1538543"/>
                    <a:pt x="2537382" y="1559537"/>
                  </a:cubicBezTo>
                  <a:cubicBezTo>
                    <a:pt x="2528384" y="1544541"/>
                    <a:pt x="2534383" y="1520549"/>
                    <a:pt x="2522385" y="1505553"/>
                  </a:cubicBezTo>
                  <a:cubicBezTo>
                    <a:pt x="2513388" y="1508552"/>
                    <a:pt x="2528384" y="1517550"/>
                    <a:pt x="2519386" y="1523548"/>
                  </a:cubicBezTo>
                  <a:cubicBezTo>
                    <a:pt x="2507389" y="1511551"/>
                    <a:pt x="2510389" y="1487558"/>
                    <a:pt x="2504390" y="1469564"/>
                  </a:cubicBezTo>
                  <a:cubicBezTo>
                    <a:pt x="2498391" y="1469564"/>
                    <a:pt x="2498391" y="1475562"/>
                    <a:pt x="2495392" y="1478561"/>
                  </a:cubicBezTo>
                  <a:cubicBezTo>
                    <a:pt x="2507389" y="1523548"/>
                    <a:pt x="2525385" y="1589528"/>
                    <a:pt x="2510389" y="1637514"/>
                  </a:cubicBezTo>
                  <a:cubicBezTo>
                    <a:pt x="2495392" y="1622518"/>
                    <a:pt x="2495392" y="1592527"/>
                    <a:pt x="2489393" y="1571534"/>
                  </a:cubicBezTo>
                  <a:cubicBezTo>
                    <a:pt x="2483395" y="1622518"/>
                    <a:pt x="2492393" y="1682501"/>
                    <a:pt x="2492393" y="1742483"/>
                  </a:cubicBezTo>
                  <a:cubicBezTo>
                    <a:pt x="2492393" y="1787469"/>
                    <a:pt x="2486394" y="1826458"/>
                    <a:pt x="2477396" y="1859448"/>
                  </a:cubicBezTo>
                  <a:cubicBezTo>
                    <a:pt x="2468399" y="1847451"/>
                    <a:pt x="2468399" y="1823459"/>
                    <a:pt x="2480396" y="1820460"/>
                  </a:cubicBezTo>
                  <a:cubicBezTo>
                    <a:pt x="2480395" y="1784470"/>
                    <a:pt x="2486394" y="1760478"/>
                    <a:pt x="2489394" y="1724488"/>
                  </a:cubicBezTo>
                  <a:cubicBezTo>
                    <a:pt x="2486394" y="1715491"/>
                    <a:pt x="2480396" y="1727487"/>
                    <a:pt x="2474397" y="1724488"/>
                  </a:cubicBezTo>
                  <a:cubicBezTo>
                    <a:pt x="2483395" y="1691498"/>
                    <a:pt x="2474397" y="1661507"/>
                    <a:pt x="2468399" y="1625517"/>
                  </a:cubicBezTo>
                  <a:cubicBezTo>
                    <a:pt x="2468399" y="1625517"/>
                    <a:pt x="2468399" y="1625517"/>
                    <a:pt x="2474397" y="1625517"/>
                  </a:cubicBezTo>
                  <a:cubicBezTo>
                    <a:pt x="2462400" y="1604524"/>
                    <a:pt x="2471398" y="1577532"/>
                    <a:pt x="2462400" y="1553539"/>
                  </a:cubicBezTo>
                  <a:cubicBezTo>
                    <a:pt x="2450403" y="1553539"/>
                    <a:pt x="2456402" y="1568534"/>
                    <a:pt x="2450403" y="1574533"/>
                  </a:cubicBezTo>
                  <a:cubicBezTo>
                    <a:pt x="2435407" y="1556538"/>
                    <a:pt x="2441405" y="1517549"/>
                    <a:pt x="2423410" y="1502554"/>
                  </a:cubicBezTo>
                  <a:cubicBezTo>
                    <a:pt x="2423410" y="1505553"/>
                    <a:pt x="2420410" y="1508552"/>
                    <a:pt x="2420411" y="1511551"/>
                  </a:cubicBezTo>
                  <a:cubicBezTo>
                    <a:pt x="2417411" y="1493557"/>
                    <a:pt x="2399415" y="1472563"/>
                    <a:pt x="2408413" y="1460567"/>
                  </a:cubicBezTo>
                  <a:cubicBezTo>
                    <a:pt x="2402415" y="1451569"/>
                    <a:pt x="2399415" y="1451569"/>
                    <a:pt x="2396416" y="1436573"/>
                  </a:cubicBezTo>
                  <a:cubicBezTo>
                    <a:pt x="2390418" y="1439573"/>
                    <a:pt x="2384419" y="1436573"/>
                    <a:pt x="2378420" y="1433575"/>
                  </a:cubicBezTo>
                  <a:cubicBezTo>
                    <a:pt x="2375421" y="1499555"/>
                    <a:pt x="2426409" y="1556538"/>
                    <a:pt x="2405414" y="1622518"/>
                  </a:cubicBezTo>
                  <a:cubicBezTo>
                    <a:pt x="2408413" y="1631515"/>
                    <a:pt x="2411413" y="1637514"/>
                    <a:pt x="2411412" y="1646511"/>
                  </a:cubicBezTo>
                  <a:cubicBezTo>
                    <a:pt x="2393417" y="1667505"/>
                    <a:pt x="2420411" y="1691498"/>
                    <a:pt x="2408413" y="1712492"/>
                  </a:cubicBezTo>
                  <a:cubicBezTo>
                    <a:pt x="2402415" y="1703494"/>
                    <a:pt x="2402415" y="1688499"/>
                    <a:pt x="2402415" y="1676503"/>
                  </a:cubicBezTo>
                  <a:cubicBezTo>
                    <a:pt x="2387418" y="1682501"/>
                    <a:pt x="2402415" y="1703494"/>
                    <a:pt x="2396417" y="1721489"/>
                  </a:cubicBezTo>
                  <a:cubicBezTo>
                    <a:pt x="2381420" y="1664506"/>
                    <a:pt x="2372422" y="1592527"/>
                    <a:pt x="2348428" y="1553539"/>
                  </a:cubicBezTo>
                  <a:cubicBezTo>
                    <a:pt x="2348428" y="1547541"/>
                    <a:pt x="2354427" y="1547541"/>
                    <a:pt x="2354427" y="1544541"/>
                  </a:cubicBezTo>
                  <a:cubicBezTo>
                    <a:pt x="2352927" y="1540043"/>
                    <a:pt x="2350677" y="1537044"/>
                    <a:pt x="2348053" y="1534420"/>
                  </a:cubicBezTo>
                  <a:lnTo>
                    <a:pt x="2342579" y="1529422"/>
                  </a:lnTo>
                  <a:lnTo>
                    <a:pt x="2337800" y="1348795"/>
                  </a:lnTo>
                  <a:lnTo>
                    <a:pt x="2340555" y="1355223"/>
                  </a:lnTo>
                  <a:cubicBezTo>
                    <a:pt x="2344679" y="1363095"/>
                    <a:pt x="2349927" y="1369094"/>
                    <a:pt x="2357426" y="1367594"/>
                  </a:cubicBezTo>
                  <a:cubicBezTo>
                    <a:pt x="2351427" y="1358597"/>
                    <a:pt x="2339430" y="1349599"/>
                    <a:pt x="2348428" y="1340602"/>
                  </a:cubicBezTo>
                  <a:cubicBezTo>
                    <a:pt x="2343929" y="1342102"/>
                    <a:pt x="2342429" y="1339852"/>
                    <a:pt x="2341305" y="1336853"/>
                  </a:cubicBezTo>
                  <a:lnTo>
                    <a:pt x="2337305" y="1330084"/>
                  </a:lnTo>
                  <a:lnTo>
                    <a:pt x="2336322" y="1292933"/>
                  </a:lnTo>
                  <a:lnTo>
                    <a:pt x="1943744" y="713937"/>
                  </a:lnTo>
                  <a:lnTo>
                    <a:pt x="1388176" y="529314"/>
                  </a:lnTo>
                  <a:lnTo>
                    <a:pt x="1379245" y="530291"/>
                  </a:lnTo>
                  <a:lnTo>
                    <a:pt x="1336175" y="523345"/>
                  </a:lnTo>
                  <a:cubicBezTo>
                    <a:pt x="1321928" y="521845"/>
                    <a:pt x="1309181" y="523345"/>
                    <a:pt x="1298683" y="533842"/>
                  </a:cubicBezTo>
                  <a:lnTo>
                    <a:pt x="1321753" y="536579"/>
                  </a:lnTo>
                  <a:lnTo>
                    <a:pt x="1123877" y="558219"/>
                  </a:lnTo>
                  <a:lnTo>
                    <a:pt x="1154719" y="539840"/>
                  </a:lnTo>
                  <a:cubicBezTo>
                    <a:pt x="1157718" y="533841"/>
                    <a:pt x="1157718" y="524844"/>
                    <a:pt x="1160717" y="521845"/>
                  </a:cubicBezTo>
                  <a:cubicBezTo>
                    <a:pt x="1244696" y="515847"/>
                    <a:pt x="1310681" y="494853"/>
                    <a:pt x="1376664" y="470860"/>
                  </a:cubicBezTo>
                  <a:cubicBezTo>
                    <a:pt x="1376665" y="449866"/>
                    <a:pt x="1418654" y="452865"/>
                    <a:pt x="1436650" y="440869"/>
                  </a:cubicBezTo>
                  <a:cubicBezTo>
                    <a:pt x="1418654" y="437870"/>
                    <a:pt x="1397659" y="440869"/>
                    <a:pt x="1379664" y="434871"/>
                  </a:cubicBezTo>
                  <a:cubicBezTo>
                    <a:pt x="1394660" y="431872"/>
                    <a:pt x="1424653" y="437870"/>
                    <a:pt x="1436650" y="422874"/>
                  </a:cubicBezTo>
                  <a:cubicBezTo>
                    <a:pt x="1418654" y="395882"/>
                    <a:pt x="1394660" y="425874"/>
                    <a:pt x="1367667" y="422874"/>
                  </a:cubicBezTo>
                  <a:cubicBezTo>
                    <a:pt x="1367667" y="416876"/>
                    <a:pt x="1382663" y="422874"/>
                    <a:pt x="1379664" y="413877"/>
                  </a:cubicBezTo>
                  <a:cubicBezTo>
                    <a:pt x="1376664" y="404880"/>
                    <a:pt x="1358669" y="410878"/>
                    <a:pt x="1352670" y="401881"/>
                  </a:cubicBezTo>
                  <a:cubicBezTo>
                    <a:pt x="1370666" y="404880"/>
                    <a:pt x="1388662" y="386885"/>
                    <a:pt x="1409657" y="398881"/>
                  </a:cubicBezTo>
                  <a:cubicBezTo>
                    <a:pt x="1415655" y="392883"/>
                    <a:pt x="1418654" y="383886"/>
                    <a:pt x="1433651" y="383886"/>
                  </a:cubicBezTo>
                  <a:cubicBezTo>
                    <a:pt x="1427652" y="365892"/>
                    <a:pt x="1397659" y="347897"/>
                    <a:pt x="1382663" y="362892"/>
                  </a:cubicBezTo>
                  <a:cubicBezTo>
                    <a:pt x="1382663" y="365891"/>
                    <a:pt x="1385662" y="365891"/>
                    <a:pt x="1388661" y="368891"/>
                  </a:cubicBezTo>
                  <a:cubicBezTo>
                    <a:pt x="1337674" y="365891"/>
                    <a:pt x="1322678" y="431872"/>
                    <a:pt x="1271690" y="413877"/>
                  </a:cubicBezTo>
                  <a:cubicBezTo>
                    <a:pt x="1277688" y="413877"/>
                    <a:pt x="1280688" y="410878"/>
                    <a:pt x="1289686" y="410878"/>
                  </a:cubicBezTo>
                  <a:cubicBezTo>
                    <a:pt x="1292685" y="404880"/>
                    <a:pt x="1286686" y="404880"/>
                    <a:pt x="1286686" y="398882"/>
                  </a:cubicBezTo>
                  <a:cubicBezTo>
                    <a:pt x="1256694" y="389884"/>
                    <a:pt x="1250695" y="410878"/>
                    <a:pt x="1217703" y="404880"/>
                  </a:cubicBezTo>
                  <a:cubicBezTo>
                    <a:pt x="1217703" y="401881"/>
                    <a:pt x="1223702" y="398882"/>
                    <a:pt x="1217703" y="392883"/>
                  </a:cubicBezTo>
                  <a:cubicBezTo>
                    <a:pt x="1208705" y="398882"/>
                    <a:pt x="1199707" y="392883"/>
                    <a:pt x="1193709" y="395882"/>
                  </a:cubicBezTo>
                  <a:cubicBezTo>
                    <a:pt x="1193709" y="425874"/>
                    <a:pt x="1145721" y="410878"/>
                    <a:pt x="1130724" y="431872"/>
                  </a:cubicBezTo>
                  <a:cubicBezTo>
                    <a:pt x="1130724" y="443868"/>
                    <a:pt x="1130724" y="458864"/>
                    <a:pt x="1121727" y="467861"/>
                  </a:cubicBezTo>
                  <a:cubicBezTo>
                    <a:pt x="1112729" y="452866"/>
                    <a:pt x="1103731" y="482857"/>
                    <a:pt x="1100732" y="464862"/>
                  </a:cubicBezTo>
                  <a:cubicBezTo>
                    <a:pt x="1097733" y="470860"/>
                    <a:pt x="1085735" y="470860"/>
                    <a:pt x="1085735" y="482857"/>
                  </a:cubicBezTo>
                  <a:cubicBezTo>
                    <a:pt x="1097733" y="488855"/>
                    <a:pt x="1103731" y="479858"/>
                    <a:pt x="1109729" y="473859"/>
                  </a:cubicBezTo>
                  <a:cubicBezTo>
                    <a:pt x="1121727" y="491854"/>
                    <a:pt x="1139722" y="470860"/>
                    <a:pt x="1160717" y="473859"/>
                  </a:cubicBezTo>
                  <a:cubicBezTo>
                    <a:pt x="1154719" y="479857"/>
                    <a:pt x="1160717" y="482857"/>
                    <a:pt x="1154718" y="488855"/>
                  </a:cubicBezTo>
                  <a:cubicBezTo>
                    <a:pt x="1133724" y="491854"/>
                    <a:pt x="1094733" y="491854"/>
                    <a:pt x="1082736" y="518846"/>
                  </a:cubicBezTo>
                  <a:cubicBezTo>
                    <a:pt x="1088735" y="521845"/>
                    <a:pt x="1088735" y="530843"/>
                    <a:pt x="1085736" y="533841"/>
                  </a:cubicBezTo>
                  <a:cubicBezTo>
                    <a:pt x="1097732" y="533842"/>
                    <a:pt x="1106730" y="533841"/>
                    <a:pt x="1109729" y="545838"/>
                  </a:cubicBezTo>
                  <a:cubicBezTo>
                    <a:pt x="1107480" y="559334"/>
                    <a:pt x="1090047" y="554273"/>
                    <a:pt x="1080206" y="557225"/>
                  </a:cubicBezTo>
                  <a:lnTo>
                    <a:pt x="1073881" y="563687"/>
                  </a:lnTo>
                  <a:lnTo>
                    <a:pt x="665142" y="608388"/>
                  </a:lnTo>
                  <a:lnTo>
                    <a:pt x="647516" y="606994"/>
                  </a:lnTo>
                  <a:lnTo>
                    <a:pt x="647842" y="596823"/>
                  </a:lnTo>
                  <a:cubicBezTo>
                    <a:pt x="653841" y="593824"/>
                    <a:pt x="656840" y="590825"/>
                    <a:pt x="659839" y="587826"/>
                  </a:cubicBezTo>
                  <a:cubicBezTo>
                    <a:pt x="656840" y="575829"/>
                    <a:pt x="659839" y="557834"/>
                    <a:pt x="668837" y="554835"/>
                  </a:cubicBezTo>
                  <a:cubicBezTo>
                    <a:pt x="668837" y="548837"/>
                    <a:pt x="659839" y="551836"/>
                    <a:pt x="659839" y="545838"/>
                  </a:cubicBezTo>
                  <a:cubicBezTo>
                    <a:pt x="671836" y="536841"/>
                    <a:pt x="692831" y="539840"/>
                    <a:pt x="695830" y="518846"/>
                  </a:cubicBezTo>
                  <a:cubicBezTo>
                    <a:pt x="671836" y="515847"/>
                    <a:pt x="653841" y="545838"/>
                    <a:pt x="641844" y="554835"/>
                  </a:cubicBezTo>
                  <a:cubicBezTo>
                    <a:pt x="647842" y="560834"/>
                    <a:pt x="644843" y="548837"/>
                    <a:pt x="656840" y="551836"/>
                  </a:cubicBezTo>
                  <a:cubicBezTo>
                    <a:pt x="644843" y="560834"/>
                    <a:pt x="635845" y="572830"/>
                    <a:pt x="626847" y="584826"/>
                  </a:cubicBezTo>
                  <a:cubicBezTo>
                    <a:pt x="626847" y="578828"/>
                    <a:pt x="617849" y="584826"/>
                    <a:pt x="614850" y="581827"/>
                  </a:cubicBezTo>
                  <a:cubicBezTo>
                    <a:pt x="610351" y="587826"/>
                    <a:pt x="606602" y="593824"/>
                    <a:pt x="602478" y="599447"/>
                  </a:cubicBezTo>
                  <a:lnTo>
                    <a:pt x="598952" y="603154"/>
                  </a:lnTo>
                  <a:lnTo>
                    <a:pt x="545596" y="598935"/>
                  </a:lnTo>
                  <a:lnTo>
                    <a:pt x="613350" y="552961"/>
                  </a:lnTo>
                  <a:cubicBezTo>
                    <a:pt x="636595" y="535341"/>
                    <a:pt x="659839" y="517347"/>
                    <a:pt x="686833" y="500851"/>
                  </a:cubicBezTo>
                  <a:cubicBezTo>
                    <a:pt x="683833" y="497852"/>
                    <a:pt x="683833" y="494853"/>
                    <a:pt x="683833" y="488855"/>
                  </a:cubicBezTo>
                  <a:cubicBezTo>
                    <a:pt x="671836" y="488855"/>
                    <a:pt x="665838" y="497852"/>
                    <a:pt x="656840" y="500851"/>
                  </a:cubicBezTo>
                  <a:cubicBezTo>
                    <a:pt x="644843" y="494853"/>
                    <a:pt x="662838" y="488855"/>
                    <a:pt x="662838" y="479858"/>
                  </a:cubicBezTo>
                  <a:cubicBezTo>
                    <a:pt x="671836" y="476858"/>
                    <a:pt x="665838" y="485856"/>
                    <a:pt x="665838" y="488855"/>
                  </a:cubicBezTo>
                  <a:cubicBezTo>
                    <a:pt x="692831" y="485856"/>
                    <a:pt x="695830" y="458864"/>
                    <a:pt x="716825" y="449866"/>
                  </a:cubicBezTo>
                  <a:cubicBezTo>
                    <a:pt x="716825" y="443868"/>
                    <a:pt x="704828" y="452865"/>
                    <a:pt x="707828" y="443868"/>
                  </a:cubicBezTo>
                  <a:cubicBezTo>
                    <a:pt x="698830" y="446867"/>
                    <a:pt x="692831" y="449866"/>
                    <a:pt x="683833" y="440869"/>
                  </a:cubicBezTo>
                  <a:cubicBezTo>
                    <a:pt x="680834" y="440869"/>
                    <a:pt x="680834" y="446867"/>
                    <a:pt x="674836" y="449866"/>
                  </a:cubicBezTo>
                  <a:cubicBezTo>
                    <a:pt x="677834" y="449867"/>
                    <a:pt x="674835" y="458864"/>
                    <a:pt x="683833" y="455865"/>
                  </a:cubicBezTo>
                  <a:cubicBezTo>
                    <a:pt x="671836" y="461863"/>
                    <a:pt x="662838" y="470860"/>
                    <a:pt x="650841" y="473859"/>
                  </a:cubicBezTo>
                  <a:cubicBezTo>
                    <a:pt x="647842" y="467861"/>
                    <a:pt x="656840" y="470860"/>
                    <a:pt x="656840" y="461863"/>
                  </a:cubicBezTo>
                  <a:cubicBezTo>
                    <a:pt x="623848" y="449866"/>
                    <a:pt x="629846" y="485856"/>
                    <a:pt x="605852" y="497852"/>
                  </a:cubicBezTo>
                  <a:cubicBezTo>
                    <a:pt x="602853" y="494853"/>
                    <a:pt x="602853" y="488855"/>
                    <a:pt x="602853" y="482857"/>
                  </a:cubicBezTo>
                  <a:cubicBezTo>
                    <a:pt x="593855" y="482857"/>
                    <a:pt x="599854" y="494853"/>
                    <a:pt x="590856" y="497852"/>
                  </a:cubicBezTo>
                  <a:cubicBezTo>
                    <a:pt x="587857" y="494853"/>
                    <a:pt x="584857" y="491854"/>
                    <a:pt x="581858" y="491854"/>
                  </a:cubicBezTo>
                  <a:cubicBezTo>
                    <a:pt x="578859" y="497852"/>
                    <a:pt x="575859" y="506850"/>
                    <a:pt x="563863" y="506850"/>
                  </a:cubicBezTo>
                  <a:cubicBezTo>
                    <a:pt x="557864" y="497852"/>
                    <a:pt x="557864" y="497852"/>
                    <a:pt x="548866" y="497852"/>
                  </a:cubicBezTo>
                  <a:cubicBezTo>
                    <a:pt x="554865" y="488855"/>
                    <a:pt x="557864" y="482857"/>
                    <a:pt x="560863" y="470860"/>
                  </a:cubicBezTo>
                  <a:cubicBezTo>
                    <a:pt x="572860" y="479858"/>
                    <a:pt x="587856" y="461863"/>
                    <a:pt x="596854" y="452866"/>
                  </a:cubicBezTo>
                  <a:cubicBezTo>
                    <a:pt x="590856" y="443868"/>
                    <a:pt x="584858" y="461863"/>
                    <a:pt x="578859" y="452866"/>
                  </a:cubicBezTo>
                  <a:cubicBezTo>
                    <a:pt x="593855" y="437870"/>
                    <a:pt x="614850" y="428873"/>
                    <a:pt x="623848" y="407879"/>
                  </a:cubicBezTo>
                  <a:cubicBezTo>
                    <a:pt x="647842" y="416876"/>
                    <a:pt x="647842" y="389884"/>
                    <a:pt x="662838" y="398881"/>
                  </a:cubicBezTo>
                  <a:cubicBezTo>
                    <a:pt x="668837" y="380887"/>
                    <a:pt x="683833" y="377888"/>
                    <a:pt x="695830" y="371890"/>
                  </a:cubicBezTo>
                  <a:cubicBezTo>
                    <a:pt x="713826" y="356894"/>
                    <a:pt x="734821" y="344898"/>
                    <a:pt x="761814" y="341898"/>
                  </a:cubicBezTo>
                  <a:cubicBezTo>
                    <a:pt x="748317" y="366641"/>
                    <a:pt x="717950" y="372827"/>
                    <a:pt x="698548" y="389556"/>
                  </a:cubicBezTo>
                  <a:lnTo>
                    <a:pt x="696429" y="392627"/>
                  </a:lnTo>
                  <a:lnTo>
                    <a:pt x="695830" y="392883"/>
                  </a:lnTo>
                  <a:lnTo>
                    <a:pt x="696277" y="392847"/>
                  </a:lnTo>
                  <a:lnTo>
                    <a:pt x="683833" y="410878"/>
                  </a:lnTo>
                  <a:cubicBezTo>
                    <a:pt x="695830" y="419875"/>
                    <a:pt x="707827" y="407879"/>
                    <a:pt x="713826" y="404880"/>
                  </a:cubicBezTo>
                  <a:cubicBezTo>
                    <a:pt x="722824" y="407879"/>
                    <a:pt x="725823" y="416876"/>
                    <a:pt x="734821" y="419875"/>
                  </a:cubicBezTo>
                  <a:cubicBezTo>
                    <a:pt x="746818" y="416876"/>
                    <a:pt x="737820" y="401881"/>
                    <a:pt x="734821" y="395883"/>
                  </a:cubicBezTo>
                  <a:cubicBezTo>
                    <a:pt x="755816" y="395883"/>
                    <a:pt x="761814" y="383886"/>
                    <a:pt x="764814" y="365891"/>
                  </a:cubicBezTo>
                  <a:cubicBezTo>
                    <a:pt x="785809" y="365891"/>
                    <a:pt x="788807" y="350896"/>
                    <a:pt x="800805" y="341899"/>
                  </a:cubicBezTo>
                  <a:cubicBezTo>
                    <a:pt x="797805" y="338899"/>
                    <a:pt x="791807" y="347897"/>
                    <a:pt x="785808" y="341899"/>
                  </a:cubicBezTo>
                  <a:cubicBezTo>
                    <a:pt x="797805" y="335900"/>
                    <a:pt x="788808" y="329902"/>
                    <a:pt x="788807" y="320905"/>
                  </a:cubicBezTo>
                  <a:cubicBezTo>
                    <a:pt x="803804" y="332901"/>
                    <a:pt x="815801" y="317906"/>
                    <a:pt x="827798" y="326903"/>
                  </a:cubicBezTo>
                  <a:cubicBezTo>
                    <a:pt x="830797" y="320905"/>
                    <a:pt x="836796" y="320905"/>
                    <a:pt x="836796" y="311907"/>
                  </a:cubicBezTo>
                  <a:cubicBezTo>
                    <a:pt x="824799" y="302910"/>
                    <a:pt x="818800" y="317906"/>
                    <a:pt x="806803" y="317906"/>
                  </a:cubicBezTo>
                  <a:cubicBezTo>
                    <a:pt x="821800" y="302910"/>
                    <a:pt x="851792" y="302910"/>
                    <a:pt x="851792" y="278917"/>
                  </a:cubicBezTo>
                  <a:cubicBezTo>
                    <a:pt x="851792" y="269920"/>
                    <a:pt x="845794" y="281916"/>
                    <a:pt x="839795" y="278917"/>
                  </a:cubicBezTo>
                  <a:cubicBezTo>
                    <a:pt x="839795" y="278917"/>
                    <a:pt x="839795" y="278917"/>
                    <a:pt x="839795" y="260923"/>
                  </a:cubicBezTo>
                  <a:close/>
                  <a:moveTo>
                    <a:pt x="743819" y="317906"/>
                  </a:moveTo>
                  <a:cubicBezTo>
                    <a:pt x="746818" y="317906"/>
                    <a:pt x="743819" y="320905"/>
                    <a:pt x="746818" y="320905"/>
                  </a:cubicBezTo>
                  <a:cubicBezTo>
                    <a:pt x="749817" y="326903"/>
                    <a:pt x="740819" y="323904"/>
                    <a:pt x="740819" y="329902"/>
                  </a:cubicBezTo>
                  <a:cubicBezTo>
                    <a:pt x="734821" y="326903"/>
                    <a:pt x="743819" y="320905"/>
                    <a:pt x="743819" y="317906"/>
                  </a:cubicBezTo>
                  <a:close/>
                  <a:moveTo>
                    <a:pt x="1085735" y="95972"/>
                  </a:moveTo>
                  <a:cubicBezTo>
                    <a:pt x="1112729" y="98971"/>
                    <a:pt x="1121727" y="89973"/>
                    <a:pt x="1139722" y="98971"/>
                  </a:cubicBezTo>
                  <a:cubicBezTo>
                    <a:pt x="1118727" y="107968"/>
                    <a:pt x="1088735" y="107968"/>
                    <a:pt x="1070739" y="107968"/>
                  </a:cubicBezTo>
                  <a:cubicBezTo>
                    <a:pt x="1070739" y="98971"/>
                    <a:pt x="1088735" y="110967"/>
                    <a:pt x="1085735" y="95972"/>
                  </a:cubicBezTo>
                  <a:close/>
                  <a:moveTo>
                    <a:pt x="478383" y="452491"/>
                  </a:moveTo>
                  <a:cubicBezTo>
                    <a:pt x="475384" y="455865"/>
                    <a:pt x="473884" y="460363"/>
                    <a:pt x="476884" y="464862"/>
                  </a:cubicBezTo>
                  <a:cubicBezTo>
                    <a:pt x="482882" y="458864"/>
                    <a:pt x="485881" y="452866"/>
                    <a:pt x="488881" y="446867"/>
                  </a:cubicBezTo>
                  <a:cubicBezTo>
                    <a:pt x="485882" y="446867"/>
                    <a:pt x="481383" y="449117"/>
                    <a:pt x="478383" y="452491"/>
                  </a:cubicBezTo>
                  <a:close/>
                  <a:moveTo>
                    <a:pt x="731821" y="299911"/>
                  </a:moveTo>
                  <a:cubicBezTo>
                    <a:pt x="734821" y="302910"/>
                    <a:pt x="737820" y="296912"/>
                    <a:pt x="740819" y="299911"/>
                  </a:cubicBezTo>
                  <a:cubicBezTo>
                    <a:pt x="743819" y="302910"/>
                    <a:pt x="746818" y="308908"/>
                    <a:pt x="749817" y="308908"/>
                  </a:cubicBezTo>
                  <a:cubicBezTo>
                    <a:pt x="749817" y="317906"/>
                    <a:pt x="728822" y="311908"/>
                    <a:pt x="731821" y="299911"/>
                  </a:cubicBezTo>
                  <a:close/>
                  <a:moveTo>
                    <a:pt x="584108" y="386135"/>
                  </a:moveTo>
                  <a:cubicBezTo>
                    <a:pt x="586357" y="384636"/>
                    <a:pt x="589357" y="383886"/>
                    <a:pt x="593855" y="383886"/>
                  </a:cubicBezTo>
                  <a:cubicBezTo>
                    <a:pt x="593855" y="392883"/>
                    <a:pt x="587856" y="392884"/>
                    <a:pt x="578859" y="392883"/>
                  </a:cubicBezTo>
                  <a:cubicBezTo>
                    <a:pt x="580358" y="389884"/>
                    <a:pt x="581858" y="387635"/>
                    <a:pt x="584108" y="386135"/>
                  </a:cubicBezTo>
                  <a:close/>
                  <a:moveTo>
                    <a:pt x="617615" y="354598"/>
                  </a:moveTo>
                  <a:cubicBezTo>
                    <a:pt x="620099" y="353520"/>
                    <a:pt x="623098" y="353145"/>
                    <a:pt x="626847" y="353895"/>
                  </a:cubicBezTo>
                  <a:cubicBezTo>
                    <a:pt x="623848" y="362892"/>
                    <a:pt x="629846" y="362892"/>
                    <a:pt x="635845" y="362892"/>
                  </a:cubicBezTo>
                  <a:cubicBezTo>
                    <a:pt x="638844" y="371890"/>
                    <a:pt x="626847" y="368891"/>
                    <a:pt x="626847" y="374889"/>
                  </a:cubicBezTo>
                  <a:cubicBezTo>
                    <a:pt x="617849" y="356894"/>
                    <a:pt x="611851" y="377888"/>
                    <a:pt x="602853" y="371890"/>
                  </a:cubicBezTo>
                  <a:cubicBezTo>
                    <a:pt x="607352" y="367391"/>
                    <a:pt x="610164" y="357831"/>
                    <a:pt x="617615" y="354598"/>
                  </a:cubicBezTo>
                  <a:close/>
                  <a:moveTo>
                    <a:pt x="566112" y="383417"/>
                  </a:moveTo>
                  <a:cubicBezTo>
                    <a:pt x="569486" y="381824"/>
                    <a:pt x="573610" y="380887"/>
                    <a:pt x="578859" y="380887"/>
                  </a:cubicBezTo>
                  <a:cubicBezTo>
                    <a:pt x="569861" y="392883"/>
                    <a:pt x="554864" y="398882"/>
                    <a:pt x="545867" y="407879"/>
                  </a:cubicBezTo>
                  <a:cubicBezTo>
                    <a:pt x="552615" y="398882"/>
                    <a:pt x="555989" y="388197"/>
                    <a:pt x="566112" y="383417"/>
                  </a:cubicBezTo>
                  <a:close/>
                  <a:moveTo>
                    <a:pt x="995476" y="119355"/>
                  </a:moveTo>
                  <a:cubicBezTo>
                    <a:pt x="1013190" y="113029"/>
                    <a:pt x="1038497" y="114716"/>
                    <a:pt x="1058742" y="107968"/>
                  </a:cubicBezTo>
                  <a:cubicBezTo>
                    <a:pt x="1031749" y="116965"/>
                    <a:pt x="1016752" y="128962"/>
                    <a:pt x="980761" y="128962"/>
                  </a:cubicBezTo>
                  <a:cubicBezTo>
                    <a:pt x="984510" y="124463"/>
                    <a:pt x="989571" y="121464"/>
                    <a:pt x="995476" y="119355"/>
                  </a:cubicBezTo>
                  <a:close/>
                  <a:moveTo>
                    <a:pt x="953018" y="133086"/>
                  </a:moveTo>
                  <a:cubicBezTo>
                    <a:pt x="956017" y="131961"/>
                    <a:pt x="959766" y="131961"/>
                    <a:pt x="965765" y="131961"/>
                  </a:cubicBezTo>
                  <a:cubicBezTo>
                    <a:pt x="962765" y="140958"/>
                    <a:pt x="953767" y="143957"/>
                    <a:pt x="944769" y="140958"/>
                  </a:cubicBezTo>
                  <a:cubicBezTo>
                    <a:pt x="947769" y="136459"/>
                    <a:pt x="950018" y="134210"/>
                    <a:pt x="953018" y="133086"/>
                  </a:cubicBezTo>
                  <a:close/>
                  <a:moveTo>
                    <a:pt x="406026" y="450663"/>
                  </a:moveTo>
                  <a:cubicBezTo>
                    <a:pt x="390280" y="459801"/>
                    <a:pt x="377908" y="482857"/>
                    <a:pt x="368910" y="500851"/>
                  </a:cubicBezTo>
                  <a:cubicBezTo>
                    <a:pt x="392904" y="485856"/>
                    <a:pt x="407901" y="467861"/>
                    <a:pt x="422897" y="446867"/>
                  </a:cubicBezTo>
                  <a:cubicBezTo>
                    <a:pt x="416898" y="446118"/>
                    <a:pt x="411275" y="447617"/>
                    <a:pt x="406026" y="450663"/>
                  </a:cubicBezTo>
                  <a:close/>
                  <a:moveTo>
                    <a:pt x="893782" y="137959"/>
                  </a:moveTo>
                  <a:cubicBezTo>
                    <a:pt x="896782" y="140958"/>
                    <a:pt x="899780" y="140958"/>
                    <a:pt x="902780" y="140958"/>
                  </a:cubicBezTo>
                  <a:cubicBezTo>
                    <a:pt x="887783" y="149956"/>
                    <a:pt x="905779" y="155954"/>
                    <a:pt x="914777" y="155954"/>
                  </a:cubicBezTo>
                  <a:cubicBezTo>
                    <a:pt x="905779" y="161952"/>
                    <a:pt x="890783" y="167950"/>
                    <a:pt x="875786" y="167950"/>
                  </a:cubicBezTo>
                  <a:cubicBezTo>
                    <a:pt x="872787" y="155954"/>
                    <a:pt x="887784" y="164951"/>
                    <a:pt x="890783" y="161952"/>
                  </a:cubicBezTo>
                  <a:cubicBezTo>
                    <a:pt x="884784" y="146956"/>
                    <a:pt x="896781" y="152955"/>
                    <a:pt x="893782" y="137959"/>
                  </a:cubicBezTo>
                  <a:close/>
                  <a:moveTo>
                    <a:pt x="245940" y="524844"/>
                  </a:moveTo>
                  <a:cubicBezTo>
                    <a:pt x="245940" y="530843"/>
                    <a:pt x="239941" y="530842"/>
                    <a:pt x="242941" y="536841"/>
                  </a:cubicBezTo>
                  <a:cubicBezTo>
                    <a:pt x="251938" y="542839"/>
                    <a:pt x="254937" y="521845"/>
                    <a:pt x="245940" y="524844"/>
                  </a:cubicBezTo>
                  <a:close/>
                  <a:moveTo>
                    <a:pt x="951143" y="95597"/>
                  </a:moveTo>
                  <a:cubicBezTo>
                    <a:pt x="953767" y="94472"/>
                    <a:pt x="956767" y="94472"/>
                    <a:pt x="959766" y="95972"/>
                  </a:cubicBezTo>
                  <a:cubicBezTo>
                    <a:pt x="956767" y="98971"/>
                    <a:pt x="950768" y="101970"/>
                    <a:pt x="944769" y="101970"/>
                  </a:cubicBezTo>
                  <a:cubicBezTo>
                    <a:pt x="946269" y="98971"/>
                    <a:pt x="948519" y="96721"/>
                    <a:pt x="951143" y="95597"/>
                  </a:cubicBezTo>
                  <a:close/>
                  <a:moveTo>
                    <a:pt x="606977" y="278542"/>
                  </a:moveTo>
                  <a:cubicBezTo>
                    <a:pt x="597604" y="283416"/>
                    <a:pt x="589356" y="289414"/>
                    <a:pt x="581858" y="296912"/>
                  </a:cubicBezTo>
                  <a:cubicBezTo>
                    <a:pt x="587857" y="299911"/>
                    <a:pt x="584857" y="314907"/>
                    <a:pt x="596854" y="311907"/>
                  </a:cubicBezTo>
                  <a:cubicBezTo>
                    <a:pt x="602853" y="287915"/>
                    <a:pt x="632846" y="290914"/>
                    <a:pt x="638844" y="266921"/>
                  </a:cubicBezTo>
                  <a:cubicBezTo>
                    <a:pt x="626847" y="269920"/>
                    <a:pt x="616350" y="273668"/>
                    <a:pt x="606977" y="278542"/>
                  </a:cubicBezTo>
                  <a:close/>
                  <a:moveTo>
                    <a:pt x="126514" y="565796"/>
                  </a:moveTo>
                  <a:lnTo>
                    <a:pt x="131968" y="563833"/>
                  </a:lnTo>
                  <a:lnTo>
                    <a:pt x="131381" y="566181"/>
                  </a:lnTo>
                  <a:close/>
                  <a:moveTo>
                    <a:pt x="556364" y="307034"/>
                  </a:moveTo>
                  <a:cubicBezTo>
                    <a:pt x="550366" y="309658"/>
                    <a:pt x="545867" y="313407"/>
                    <a:pt x="545867" y="320905"/>
                  </a:cubicBezTo>
                  <a:cubicBezTo>
                    <a:pt x="560863" y="320905"/>
                    <a:pt x="569861" y="311907"/>
                    <a:pt x="575859" y="299911"/>
                  </a:cubicBezTo>
                  <a:cubicBezTo>
                    <a:pt x="569861" y="302910"/>
                    <a:pt x="562363" y="304410"/>
                    <a:pt x="556364" y="307034"/>
                  </a:cubicBezTo>
                  <a:close/>
                  <a:moveTo>
                    <a:pt x="293928" y="449867"/>
                  </a:moveTo>
                  <a:cubicBezTo>
                    <a:pt x="287930" y="452866"/>
                    <a:pt x="281931" y="458864"/>
                    <a:pt x="275933" y="467861"/>
                  </a:cubicBezTo>
                  <a:cubicBezTo>
                    <a:pt x="275933" y="473859"/>
                    <a:pt x="284930" y="470860"/>
                    <a:pt x="281931" y="479858"/>
                  </a:cubicBezTo>
                  <a:cubicBezTo>
                    <a:pt x="272933" y="488855"/>
                    <a:pt x="260936" y="497852"/>
                    <a:pt x="254938" y="512848"/>
                  </a:cubicBezTo>
                  <a:cubicBezTo>
                    <a:pt x="278932" y="521845"/>
                    <a:pt x="272933" y="479857"/>
                    <a:pt x="293928" y="479857"/>
                  </a:cubicBezTo>
                  <a:cubicBezTo>
                    <a:pt x="287929" y="470860"/>
                    <a:pt x="296927" y="458864"/>
                    <a:pt x="293928" y="449867"/>
                  </a:cubicBezTo>
                  <a:close/>
                  <a:moveTo>
                    <a:pt x="334793" y="414252"/>
                  </a:moveTo>
                  <a:cubicBezTo>
                    <a:pt x="332918" y="416876"/>
                    <a:pt x="331419" y="421375"/>
                    <a:pt x="329919" y="425874"/>
                  </a:cubicBezTo>
                  <a:cubicBezTo>
                    <a:pt x="320922" y="425873"/>
                    <a:pt x="317922" y="428873"/>
                    <a:pt x="314923" y="437870"/>
                  </a:cubicBezTo>
                  <a:cubicBezTo>
                    <a:pt x="323921" y="434871"/>
                    <a:pt x="329919" y="434871"/>
                    <a:pt x="329919" y="425874"/>
                  </a:cubicBezTo>
                  <a:cubicBezTo>
                    <a:pt x="338917" y="422874"/>
                    <a:pt x="338917" y="416876"/>
                    <a:pt x="341916" y="413877"/>
                  </a:cubicBezTo>
                  <a:cubicBezTo>
                    <a:pt x="338917" y="410878"/>
                    <a:pt x="336668" y="411628"/>
                    <a:pt x="334793" y="414252"/>
                  </a:cubicBezTo>
                  <a:close/>
                  <a:moveTo>
                    <a:pt x="528621" y="285665"/>
                  </a:moveTo>
                  <a:cubicBezTo>
                    <a:pt x="532370" y="282666"/>
                    <a:pt x="536869" y="280417"/>
                    <a:pt x="542867" y="278917"/>
                  </a:cubicBezTo>
                  <a:cubicBezTo>
                    <a:pt x="539868" y="281916"/>
                    <a:pt x="527871" y="296912"/>
                    <a:pt x="518874" y="296912"/>
                  </a:cubicBezTo>
                  <a:cubicBezTo>
                    <a:pt x="521873" y="292413"/>
                    <a:pt x="524872" y="288664"/>
                    <a:pt x="528621" y="285665"/>
                  </a:cubicBezTo>
                  <a:close/>
                  <a:moveTo>
                    <a:pt x="194577" y="473485"/>
                  </a:moveTo>
                  <a:cubicBezTo>
                    <a:pt x="190453" y="476109"/>
                    <a:pt x="188954" y="479857"/>
                    <a:pt x="191953" y="485856"/>
                  </a:cubicBezTo>
                  <a:cubicBezTo>
                    <a:pt x="182955" y="485856"/>
                    <a:pt x="179956" y="488855"/>
                    <a:pt x="173957" y="491854"/>
                  </a:cubicBezTo>
                  <a:cubicBezTo>
                    <a:pt x="176957" y="494853"/>
                    <a:pt x="176956" y="497852"/>
                    <a:pt x="179956" y="500851"/>
                  </a:cubicBezTo>
                  <a:cubicBezTo>
                    <a:pt x="194952" y="494853"/>
                    <a:pt x="209949" y="485856"/>
                    <a:pt x="212948" y="467861"/>
                  </a:cubicBezTo>
                  <a:cubicBezTo>
                    <a:pt x="205450" y="469361"/>
                    <a:pt x="198701" y="470860"/>
                    <a:pt x="194577" y="473485"/>
                  </a:cubicBezTo>
                  <a:close/>
                  <a:moveTo>
                    <a:pt x="239566" y="431872"/>
                  </a:moveTo>
                  <a:cubicBezTo>
                    <a:pt x="237692" y="434121"/>
                    <a:pt x="236942" y="437870"/>
                    <a:pt x="236942" y="443868"/>
                  </a:cubicBezTo>
                  <a:cubicBezTo>
                    <a:pt x="242941" y="440869"/>
                    <a:pt x="245940" y="434871"/>
                    <a:pt x="248939" y="428873"/>
                  </a:cubicBezTo>
                  <a:cubicBezTo>
                    <a:pt x="244440" y="428873"/>
                    <a:pt x="241441" y="429622"/>
                    <a:pt x="239566" y="431872"/>
                  </a:cubicBezTo>
                  <a:close/>
                  <a:moveTo>
                    <a:pt x="648592" y="182946"/>
                  </a:moveTo>
                  <a:cubicBezTo>
                    <a:pt x="653091" y="179947"/>
                    <a:pt x="659839" y="178447"/>
                    <a:pt x="665838" y="179947"/>
                  </a:cubicBezTo>
                  <a:cubicBezTo>
                    <a:pt x="656840" y="182946"/>
                    <a:pt x="650841" y="188944"/>
                    <a:pt x="644843" y="194942"/>
                  </a:cubicBezTo>
                  <a:cubicBezTo>
                    <a:pt x="641844" y="190444"/>
                    <a:pt x="644093" y="185945"/>
                    <a:pt x="648592" y="182946"/>
                  </a:cubicBezTo>
                  <a:close/>
                  <a:moveTo>
                    <a:pt x="686832" y="155954"/>
                  </a:moveTo>
                  <a:cubicBezTo>
                    <a:pt x="695830" y="152955"/>
                    <a:pt x="692831" y="161952"/>
                    <a:pt x="692831" y="167950"/>
                  </a:cubicBezTo>
                  <a:cubicBezTo>
                    <a:pt x="683833" y="167950"/>
                    <a:pt x="683833" y="173949"/>
                    <a:pt x="671836" y="170949"/>
                  </a:cubicBezTo>
                  <a:cubicBezTo>
                    <a:pt x="671836" y="161952"/>
                    <a:pt x="683833" y="164951"/>
                    <a:pt x="686832" y="155954"/>
                  </a:cubicBezTo>
                  <a:close/>
                  <a:moveTo>
                    <a:pt x="256062" y="412003"/>
                  </a:moveTo>
                  <a:cubicBezTo>
                    <a:pt x="254188" y="414627"/>
                    <a:pt x="253438" y="418376"/>
                    <a:pt x="251938" y="422875"/>
                  </a:cubicBezTo>
                  <a:cubicBezTo>
                    <a:pt x="254938" y="425873"/>
                    <a:pt x="263935" y="416876"/>
                    <a:pt x="266935" y="407879"/>
                  </a:cubicBezTo>
                  <a:cubicBezTo>
                    <a:pt x="260936" y="407879"/>
                    <a:pt x="257937" y="409378"/>
                    <a:pt x="256062" y="412003"/>
                  </a:cubicBezTo>
                  <a:close/>
                  <a:moveTo>
                    <a:pt x="713076" y="120339"/>
                  </a:moveTo>
                  <a:cubicBezTo>
                    <a:pt x="716076" y="119215"/>
                    <a:pt x="719825" y="118465"/>
                    <a:pt x="722824" y="116965"/>
                  </a:cubicBezTo>
                  <a:cubicBezTo>
                    <a:pt x="719824" y="125963"/>
                    <a:pt x="710827" y="128962"/>
                    <a:pt x="707827" y="125963"/>
                  </a:cubicBezTo>
                  <a:cubicBezTo>
                    <a:pt x="707828" y="122963"/>
                    <a:pt x="710077" y="121464"/>
                    <a:pt x="713076" y="120339"/>
                  </a:cubicBezTo>
                  <a:close/>
                  <a:moveTo>
                    <a:pt x="663963" y="144707"/>
                  </a:moveTo>
                  <a:cubicBezTo>
                    <a:pt x="667337" y="142458"/>
                    <a:pt x="671836" y="140958"/>
                    <a:pt x="677835" y="140958"/>
                  </a:cubicBezTo>
                  <a:cubicBezTo>
                    <a:pt x="674835" y="149955"/>
                    <a:pt x="665838" y="152954"/>
                    <a:pt x="656840" y="152955"/>
                  </a:cubicBezTo>
                  <a:cubicBezTo>
                    <a:pt x="658339" y="149956"/>
                    <a:pt x="660589" y="146956"/>
                    <a:pt x="663963" y="144707"/>
                  </a:cubicBezTo>
                  <a:close/>
                  <a:moveTo>
                    <a:pt x="245940" y="395882"/>
                  </a:moveTo>
                  <a:cubicBezTo>
                    <a:pt x="242941" y="398882"/>
                    <a:pt x="230943" y="407879"/>
                    <a:pt x="239941" y="410878"/>
                  </a:cubicBezTo>
                  <a:cubicBezTo>
                    <a:pt x="239942" y="404880"/>
                    <a:pt x="251939" y="398882"/>
                    <a:pt x="245940" y="395882"/>
                  </a:cubicBezTo>
                  <a:close/>
                  <a:moveTo>
                    <a:pt x="591231" y="188194"/>
                  </a:moveTo>
                  <a:cubicBezTo>
                    <a:pt x="593855" y="185945"/>
                    <a:pt x="598354" y="184445"/>
                    <a:pt x="602853" y="185945"/>
                  </a:cubicBezTo>
                  <a:cubicBezTo>
                    <a:pt x="599854" y="191943"/>
                    <a:pt x="593855" y="191943"/>
                    <a:pt x="590856" y="194942"/>
                  </a:cubicBezTo>
                  <a:cubicBezTo>
                    <a:pt x="587856" y="193443"/>
                    <a:pt x="588606" y="190444"/>
                    <a:pt x="591231" y="188194"/>
                  </a:cubicBezTo>
                  <a:close/>
                  <a:moveTo>
                    <a:pt x="635845" y="158953"/>
                  </a:moveTo>
                  <a:cubicBezTo>
                    <a:pt x="638844" y="170949"/>
                    <a:pt x="620849" y="182946"/>
                    <a:pt x="605852" y="185945"/>
                  </a:cubicBezTo>
                  <a:cubicBezTo>
                    <a:pt x="608851" y="167950"/>
                    <a:pt x="629847" y="170949"/>
                    <a:pt x="635845" y="158953"/>
                  </a:cubicBezTo>
                  <a:close/>
                  <a:moveTo>
                    <a:pt x="473884" y="254924"/>
                  </a:moveTo>
                  <a:cubicBezTo>
                    <a:pt x="473884" y="260922"/>
                    <a:pt x="467886" y="260923"/>
                    <a:pt x="473884" y="266921"/>
                  </a:cubicBezTo>
                  <a:cubicBezTo>
                    <a:pt x="479883" y="266921"/>
                    <a:pt x="485882" y="263922"/>
                    <a:pt x="485881" y="257924"/>
                  </a:cubicBezTo>
                  <a:cubicBezTo>
                    <a:pt x="482882" y="254924"/>
                    <a:pt x="479883" y="254924"/>
                    <a:pt x="473884" y="254924"/>
                  </a:cubicBezTo>
                  <a:close/>
                  <a:moveTo>
                    <a:pt x="742225" y="12652"/>
                  </a:moveTo>
                  <a:cubicBezTo>
                    <a:pt x="752067" y="6748"/>
                    <a:pt x="767813" y="6748"/>
                    <a:pt x="776811" y="0"/>
                  </a:cubicBezTo>
                  <a:cubicBezTo>
                    <a:pt x="773811" y="8997"/>
                    <a:pt x="749817" y="14995"/>
                    <a:pt x="734821" y="20994"/>
                  </a:cubicBezTo>
                  <a:cubicBezTo>
                    <a:pt x="736320" y="17245"/>
                    <a:pt x="738945" y="14621"/>
                    <a:pt x="742225" y="12652"/>
                  </a:cubicBezTo>
                  <a:close/>
                  <a:moveTo>
                    <a:pt x="698829" y="29991"/>
                  </a:moveTo>
                  <a:cubicBezTo>
                    <a:pt x="707827" y="29991"/>
                    <a:pt x="710826" y="23993"/>
                    <a:pt x="716825" y="23993"/>
                  </a:cubicBezTo>
                  <a:cubicBezTo>
                    <a:pt x="719824" y="23993"/>
                    <a:pt x="716825" y="35989"/>
                    <a:pt x="713826" y="41988"/>
                  </a:cubicBezTo>
                  <a:cubicBezTo>
                    <a:pt x="704828" y="41988"/>
                    <a:pt x="698830" y="38988"/>
                    <a:pt x="698829" y="29991"/>
                  </a:cubicBezTo>
                  <a:close/>
                  <a:moveTo>
                    <a:pt x="610585" y="73947"/>
                  </a:moveTo>
                  <a:cubicBezTo>
                    <a:pt x="628722" y="63169"/>
                    <a:pt x="647842" y="53234"/>
                    <a:pt x="668837" y="44987"/>
                  </a:cubicBezTo>
                  <a:cubicBezTo>
                    <a:pt x="677835" y="68979"/>
                    <a:pt x="647842" y="59982"/>
                    <a:pt x="644843" y="74978"/>
                  </a:cubicBezTo>
                  <a:cubicBezTo>
                    <a:pt x="650841" y="83975"/>
                    <a:pt x="656840" y="68979"/>
                    <a:pt x="665838" y="68979"/>
                  </a:cubicBezTo>
                  <a:cubicBezTo>
                    <a:pt x="662838" y="74978"/>
                    <a:pt x="656840" y="77977"/>
                    <a:pt x="656840" y="86974"/>
                  </a:cubicBezTo>
                  <a:cubicBezTo>
                    <a:pt x="653840" y="86974"/>
                    <a:pt x="653841" y="80976"/>
                    <a:pt x="647842" y="83975"/>
                  </a:cubicBezTo>
                  <a:cubicBezTo>
                    <a:pt x="599854" y="95972"/>
                    <a:pt x="578859" y="152955"/>
                    <a:pt x="536869" y="161952"/>
                  </a:cubicBezTo>
                  <a:cubicBezTo>
                    <a:pt x="515874" y="179947"/>
                    <a:pt x="512875" y="212937"/>
                    <a:pt x="473884" y="212937"/>
                  </a:cubicBezTo>
                  <a:cubicBezTo>
                    <a:pt x="479883" y="227932"/>
                    <a:pt x="461887" y="233931"/>
                    <a:pt x="458888" y="251925"/>
                  </a:cubicBezTo>
                  <a:cubicBezTo>
                    <a:pt x="452889" y="251925"/>
                    <a:pt x="455889" y="239929"/>
                    <a:pt x="446891" y="239929"/>
                  </a:cubicBezTo>
                  <a:cubicBezTo>
                    <a:pt x="440892" y="239929"/>
                    <a:pt x="443892" y="245927"/>
                    <a:pt x="437893" y="245927"/>
                  </a:cubicBezTo>
                  <a:cubicBezTo>
                    <a:pt x="449890" y="263922"/>
                    <a:pt x="425896" y="275918"/>
                    <a:pt x="416898" y="290913"/>
                  </a:cubicBezTo>
                  <a:cubicBezTo>
                    <a:pt x="413899" y="284916"/>
                    <a:pt x="428895" y="278917"/>
                    <a:pt x="419898" y="266921"/>
                  </a:cubicBezTo>
                  <a:cubicBezTo>
                    <a:pt x="410900" y="266921"/>
                    <a:pt x="404901" y="266921"/>
                    <a:pt x="401902" y="275918"/>
                  </a:cubicBezTo>
                  <a:cubicBezTo>
                    <a:pt x="401902" y="281916"/>
                    <a:pt x="404901" y="287914"/>
                    <a:pt x="410900" y="287914"/>
                  </a:cubicBezTo>
                  <a:cubicBezTo>
                    <a:pt x="410900" y="302910"/>
                    <a:pt x="398903" y="308908"/>
                    <a:pt x="395903" y="323904"/>
                  </a:cubicBezTo>
                  <a:cubicBezTo>
                    <a:pt x="380907" y="323904"/>
                    <a:pt x="359912" y="341898"/>
                    <a:pt x="356913" y="362892"/>
                  </a:cubicBezTo>
                  <a:cubicBezTo>
                    <a:pt x="362912" y="368890"/>
                    <a:pt x="362911" y="362892"/>
                    <a:pt x="368910" y="365891"/>
                  </a:cubicBezTo>
                  <a:cubicBezTo>
                    <a:pt x="368910" y="374889"/>
                    <a:pt x="365911" y="377888"/>
                    <a:pt x="365911" y="383886"/>
                  </a:cubicBezTo>
                  <a:cubicBezTo>
                    <a:pt x="383906" y="386885"/>
                    <a:pt x="389905" y="359893"/>
                    <a:pt x="389905" y="341898"/>
                  </a:cubicBezTo>
                  <a:cubicBezTo>
                    <a:pt x="410900" y="320905"/>
                    <a:pt x="443892" y="308908"/>
                    <a:pt x="458888" y="278917"/>
                  </a:cubicBezTo>
                  <a:cubicBezTo>
                    <a:pt x="458888" y="278917"/>
                    <a:pt x="449890" y="275918"/>
                    <a:pt x="449890" y="275918"/>
                  </a:cubicBezTo>
                  <a:cubicBezTo>
                    <a:pt x="452889" y="266921"/>
                    <a:pt x="470885" y="251925"/>
                    <a:pt x="482882" y="242928"/>
                  </a:cubicBezTo>
                  <a:cubicBezTo>
                    <a:pt x="482882" y="248926"/>
                    <a:pt x="479883" y="248926"/>
                    <a:pt x="479883" y="251925"/>
                  </a:cubicBezTo>
                  <a:cubicBezTo>
                    <a:pt x="491880" y="251925"/>
                    <a:pt x="488881" y="236929"/>
                    <a:pt x="494879" y="230931"/>
                  </a:cubicBezTo>
                  <a:cubicBezTo>
                    <a:pt x="515874" y="218935"/>
                    <a:pt x="530871" y="194942"/>
                    <a:pt x="557864" y="191943"/>
                  </a:cubicBezTo>
                  <a:cubicBezTo>
                    <a:pt x="551865" y="197941"/>
                    <a:pt x="551866" y="209938"/>
                    <a:pt x="545867" y="215936"/>
                  </a:cubicBezTo>
                  <a:cubicBezTo>
                    <a:pt x="545867" y="221934"/>
                    <a:pt x="554865" y="212937"/>
                    <a:pt x="560863" y="215936"/>
                  </a:cubicBezTo>
                  <a:cubicBezTo>
                    <a:pt x="521873" y="260923"/>
                    <a:pt x="473884" y="296912"/>
                    <a:pt x="428896" y="338899"/>
                  </a:cubicBezTo>
                  <a:cubicBezTo>
                    <a:pt x="428895" y="341898"/>
                    <a:pt x="434894" y="338900"/>
                    <a:pt x="437893" y="341899"/>
                  </a:cubicBezTo>
                  <a:cubicBezTo>
                    <a:pt x="431895" y="344898"/>
                    <a:pt x="428895" y="353895"/>
                    <a:pt x="422897" y="362892"/>
                  </a:cubicBezTo>
                  <a:cubicBezTo>
                    <a:pt x="431894" y="362892"/>
                    <a:pt x="428895" y="353895"/>
                    <a:pt x="437893" y="356894"/>
                  </a:cubicBezTo>
                  <a:cubicBezTo>
                    <a:pt x="437893" y="359893"/>
                    <a:pt x="434894" y="362892"/>
                    <a:pt x="434894" y="365891"/>
                  </a:cubicBezTo>
                  <a:cubicBezTo>
                    <a:pt x="428895" y="365891"/>
                    <a:pt x="425896" y="368891"/>
                    <a:pt x="419897" y="368891"/>
                  </a:cubicBezTo>
                  <a:cubicBezTo>
                    <a:pt x="422897" y="380887"/>
                    <a:pt x="407900" y="401881"/>
                    <a:pt x="395903" y="398882"/>
                  </a:cubicBezTo>
                  <a:cubicBezTo>
                    <a:pt x="398903" y="407879"/>
                    <a:pt x="392904" y="407879"/>
                    <a:pt x="395903" y="416876"/>
                  </a:cubicBezTo>
                  <a:cubicBezTo>
                    <a:pt x="410900" y="404880"/>
                    <a:pt x="428895" y="398882"/>
                    <a:pt x="443892" y="383886"/>
                  </a:cubicBezTo>
                  <a:cubicBezTo>
                    <a:pt x="434894" y="365891"/>
                    <a:pt x="467886" y="356894"/>
                    <a:pt x="458888" y="338900"/>
                  </a:cubicBezTo>
                  <a:cubicBezTo>
                    <a:pt x="485882" y="332901"/>
                    <a:pt x="488881" y="302910"/>
                    <a:pt x="512875" y="299911"/>
                  </a:cubicBezTo>
                  <a:cubicBezTo>
                    <a:pt x="503877" y="320905"/>
                    <a:pt x="482882" y="326903"/>
                    <a:pt x="473884" y="341898"/>
                  </a:cubicBezTo>
                  <a:cubicBezTo>
                    <a:pt x="518873" y="332901"/>
                    <a:pt x="542868" y="290914"/>
                    <a:pt x="581858" y="272919"/>
                  </a:cubicBezTo>
                  <a:cubicBezTo>
                    <a:pt x="587857" y="272919"/>
                    <a:pt x="587857" y="272919"/>
                    <a:pt x="590856" y="278917"/>
                  </a:cubicBezTo>
                  <a:cubicBezTo>
                    <a:pt x="620849" y="269920"/>
                    <a:pt x="635845" y="242928"/>
                    <a:pt x="659839" y="227932"/>
                  </a:cubicBezTo>
                  <a:cubicBezTo>
                    <a:pt x="647842" y="224933"/>
                    <a:pt x="659839" y="221934"/>
                    <a:pt x="665838" y="215936"/>
                  </a:cubicBezTo>
                  <a:cubicBezTo>
                    <a:pt x="671836" y="215936"/>
                    <a:pt x="659839" y="224933"/>
                    <a:pt x="668837" y="230932"/>
                  </a:cubicBezTo>
                  <a:cubicBezTo>
                    <a:pt x="701829" y="221934"/>
                    <a:pt x="725823" y="194942"/>
                    <a:pt x="758815" y="194942"/>
                  </a:cubicBezTo>
                  <a:cubicBezTo>
                    <a:pt x="758815" y="188944"/>
                    <a:pt x="767813" y="179947"/>
                    <a:pt x="776811" y="176947"/>
                  </a:cubicBezTo>
                  <a:cubicBezTo>
                    <a:pt x="770812" y="206939"/>
                    <a:pt x="722824" y="197941"/>
                    <a:pt x="719825" y="230931"/>
                  </a:cubicBezTo>
                  <a:cubicBezTo>
                    <a:pt x="698830" y="215936"/>
                    <a:pt x="692831" y="248926"/>
                    <a:pt x="683833" y="257924"/>
                  </a:cubicBezTo>
                  <a:cubicBezTo>
                    <a:pt x="680834" y="260922"/>
                    <a:pt x="683833" y="260922"/>
                    <a:pt x="683833" y="263922"/>
                  </a:cubicBezTo>
                  <a:cubicBezTo>
                    <a:pt x="701829" y="263922"/>
                    <a:pt x="704828" y="248926"/>
                    <a:pt x="719824" y="245927"/>
                  </a:cubicBezTo>
                  <a:cubicBezTo>
                    <a:pt x="662838" y="287915"/>
                    <a:pt x="611851" y="332901"/>
                    <a:pt x="554864" y="371890"/>
                  </a:cubicBezTo>
                  <a:cubicBezTo>
                    <a:pt x="548866" y="368890"/>
                    <a:pt x="542868" y="365891"/>
                    <a:pt x="539868" y="356894"/>
                  </a:cubicBezTo>
                  <a:cubicBezTo>
                    <a:pt x="554865" y="353895"/>
                    <a:pt x="575859" y="344898"/>
                    <a:pt x="578859" y="326903"/>
                  </a:cubicBezTo>
                  <a:cubicBezTo>
                    <a:pt x="554865" y="320905"/>
                    <a:pt x="533870" y="341898"/>
                    <a:pt x="524872" y="362892"/>
                  </a:cubicBezTo>
                  <a:cubicBezTo>
                    <a:pt x="518873" y="356894"/>
                    <a:pt x="515874" y="359893"/>
                    <a:pt x="512875" y="356894"/>
                  </a:cubicBezTo>
                  <a:cubicBezTo>
                    <a:pt x="509876" y="362892"/>
                    <a:pt x="509875" y="371890"/>
                    <a:pt x="503877" y="377888"/>
                  </a:cubicBezTo>
                  <a:cubicBezTo>
                    <a:pt x="500878" y="377888"/>
                    <a:pt x="497878" y="374889"/>
                    <a:pt x="494879" y="374889"/>
                  </a:cubicBezTo>
                  <a:cubicBezTo>
                    <a:pt x="488880" y="374889"/>
                    <a:pt x="488881" y="383886"/>
                    <a:pt x="488881" y="389884"/>
                  </a:cubicBezTo>
                  <a:cubicBezTo>
                    <a:pt x="500878" y="383886"/>
                    <a:pt x="518873" y="383886"/>
                    <a:pt x="521872" y="365891"/>
                  </a:cubicBezTo>
                  <a:cubicBezTo>
                    <a:pt x="533870" y="365891"/>
                    <a:pt x="536869" y="371890"/>
                    <a:pt x="545867" y="374889"/>
                  </a:cubicBezTo>
                  <a:cubicBezTo>
                    <a:pt x="539868" y="407879"/>
                    <a:pt x="491880" y="413877"/>
                    <a:pt x="494879" y="449866"/>
                  </a:cubicBezTo>
                  <a:cubicBezTo>
                    <a:pt x="503877" y="437870"/>
                    <a:pt x="512875" y="431872"/>
                    <a:pt x="524872" y="425874"/>
                  </a:cubicBezTo>
                  <a:cubicBezTo>
                    <a:pt x="518873" y="446867"/>
                    <a:pt x="482882" y="458864"/>
                    <a:pt x="470885" y="479858"/>
                  </a:cubicBezTo>
                  <a:cubicBezTo>
                    <a:pt x="488881" y="494853"/>
                    <a:pt x="506876" y="452866"/>
                    <a:pt x="524872" y="461863"/>
                  </a:cubicBezTo>
                  <a:cubicBezTo>
                    <a:pt x="524872" y="467861"/>
                    <a:pt x="530870" y="467861"/>
                    <a:pt x="527871" y="473859"/>
                  </a:cubicBezTo>
                  <a:cubicBezTo>
                    <a:pt x="515874" y="488855"/>
                    <a:pt x="494879" y="494853"/>
                    <a:pt x="491880" y="521845"/>
                  </a:cubicBezTo>
                  <a:cubicBezTo>
                    <a:pt x="467886" y="515847"/>
                    <a:pt x="479883" y="557835"/>
                    <a:pt x="455889" y="563833"/>
                  </a:cubicBezTo>
                  <a:cubicBezTo>
                    <a:pt x="449890" y="560833"/>
                    <a:pt x="461887" y="557834"/>
                    <a:pt x="458888" y="554835"/>
                  </a:cubicBezTo>
                  <a:cubicBezTo>
                    <a:pt x="438643" y="543589"/>
                    <a:pt x="428521" y="576204"/>
                    <a:pt x="409541" y="585623"/>
                  </a:cubicBezTo>
                  <a:lnTo>
                    <a:pt x="401515" y="587542"/>
                  </a:lnTo>
                  <a:lnTo>
                    <a:pt x="395303" y="587050"/>
                  </a:lnTo>
                  <a:lnTo>
                    <a:pt x="386905" y="584826"/>
                  </a:lnTo>
                  <a:cubicBezTo>
                    <a:pt x="395903" y="575829"/>
                    <a:pt x="401902" y="563833"/>
                    <a:pt x="413899" y="557834"/>
                  </a:cubicBezTo>
                  <a:cubicBezTo>
                    <a:pt x="413899" y="557834"/>
                    <a:pt x="413899" y="557834"/>
                    <a:pt x="413899" y="536841"/>
                  </a:cubicBezTo>
                  <a:cubicBezTo>
                    <a:pt x="422897" y="536841"/>
                    <a:pt x="419898" y="545838"/>
                    <a:pt x="425896" y="542839"/>
                  </a:cubicBezTo>
                  <a:cubicBezTo>
                    <a:pt x="437893" y="527843"/>
                    <a:pt x="473884" y="518846"/>
                    <a:pt x="455889" y="494853"/>
                  </a:cubicBezTo>
                  <a:cubicBezTo>
                    <a:pt x="449890" y="488855"/>
                    <a:pt x="458888" y="491854"/>
                    <a:pt x="458888" y="482857"/>
                  </a:cubicBezTo>
                  <a:cubicBezTo>
                    <a:pt x="455889" y="482857"/>
                    <a:pt x="452890" y="482857"/>
                    <a:pt x="452890" y="479858"/>
                  </a:cubicBezTo>
                  <a:cubicBezTo>
                    <a:pt x="440892" y="491854"/>
                    <a:pt x="428895" y="500851"/>
                    <a:pt x="419898" y="512848"/>
                  </a:cubicBezTo>
                  <a:cubicBezTo>
                    <a:pt x="419898" y="515847"/>
                    <a:pt x="422897" y="512848"/>
                    <a:pt x="425896" y="512848"/>
                  </a:cubicBezTo>
                  <a:cubicBezTo>
                    <a:pt x="419897" y="524844"/>
                    <a:pt x="392904" y="521845"/>
                    <a:pt x="398902" y="551836"/>
                  </a:cubicBezTo>
                  <a:cubicBezTo>
                    <a:pt x="392904" y="551836"/>
                    <a:pt x="386906" y="554835"/>
                    <a:pt x="380907" y="554835"/>
                  </a:cubicBezTo>
                  <a:cubicBezTo>
                    <a:pt x="380907" y="551836"/>
                    <a:pt x="380907" y="548837"/>
                    <a:pt x="380907" y="545838"/>
                  </a:cubicBezTo>
                  <a:cubicBezTo>
                    <a:pt x="365911" y="548837"/>
                    <a:pt x="359912" y="566832"/>
                    <a:pt x="350914" y="578828"/>
                  </a:cubicBezTo>
                  <a:cubicBezTo>
                    <a:pt x="350914" y="581827"/>
                    <a:pt x="353914" y="581827"/>
                    <a:pt x="356913" y="581827"/>
                  </a:cubicBezTo>
                  <a:lnTo>
                    <a:pt x="356308" y="583967"/>
                  </a:lnTo>
                  <a:lnTo>
                    <a:pt x="212948" y="572630"/>
                  </a:lnTo>
                  <a:lnTo>
                    <a:pt x="212948" y="564957"/>
                  </a:lnTo>
                  <a:cubicBezTo>
                    <a:pt x="212198" y="562333"/>
                    <a:pt x="209949" y="560833"/>
                    <a:pt x="203950" y="560833"/>
                  </a:cubicBezTo>
                  <a:cubicBezTo>
                    <a:pt x="203950" y="563833"/>
                    <a:pt x="203200" y="565332"/>
                    <a:pt x="202451" y="566832"/>
                  </a:cubicBezTo>
                  <a:lnTo>
                    <a:pt x="201233" y="571704"/>
                  </a:lnTo>
                  <a:lnTo>
                    <a:pt x="165250" y="568859"/>
                  </a:lnTo>
                  <a:lnTo>
                    <a:pt x="165335" y="566832"/>
                  </a:lnTo>
                  <a:cubicBezTo>
                    <a:pt x="162710" y="563833"/>
                    <a:pt x="158961" y="560833"/>
                    <a:pt x="158961" y="557835"/>
                  </a:cubicBezTo>
                  <a:cubicBezTo>
                    <a:pt x="164960" y="539840"/>
                    <a:pt x="182955" y="521845"/>
                    <a:pt x="185954" y="506850"/>
                  </a:cubicBezTo>
                  <a:cubicBezTo>
                    <a:pt x="176956" y="512848"/>
                    <a:pt x="173957" y="524844"/>
                    <a:pt x="161960" y="527843"/>
                  </a:cubicBezTo>
                  <a:cubicBezTo>
                    <a:pt x="164959" y="518846"/>
                    <a:pt x="164960" y="524844"/>
                    <a:pt x="158961" y="524844"/>
                  </a:cubicBezTo>
                  <a:cubicBezTo>
                    <a:pt x="158961" y="515847"/>
                    <a:pt x="155962" y="515847"/>
                    <a:pt x="155962" y="509849"/>
                  </a:cubicBezTo>
                  <a:cubicBezTo>
                    <a:pt x="140965" y="509848"/>
                    <a:pt x="134967" y="524844"/>
                    <a:pt x="131968" y="533841"/>
                  </a:cubicBezTo>
                  <a:cubicBezTo>
                    <a:pt x="113972" y="536841"/>
                    <a:pt x="110973" y="551836"/>
                    <a:pt x="104974" y="572830"/>
                  </a:cubicBezTo>
                  <a:cubicBezTo>
                    <a:pt x="113972" y="572830"/>
                    <a:pt x="110973" y="563833"/>
                    <a:pt x="119970" y="563833"/>
                  </a:cubicBezTo>
                  <a:lnTo>
                    <a:pt x="119853" y="566161"/>
                  </a:lnTo>
                  <a:lnTo>
                    <a:pt x="2926" y="697722"/>
                  </a:lnTo>
                  <a:lnTo>
                    <a:pt x="0" y="689795"/>
                  </a:lnTo>
                  <a:cubicBezTo>
                    <a:pt x="8998" y="662803"/>
                    <a:pt x="26993" y="641810"/>
                    <a:pt x="41990" y="617817"/>
                  </a:cubicBezTo>
                  <a:cubicBezTo>
                    <a:pt x="47988" y="629813"/>
                    <a:pt x="29993" y="635811"/>
                    <a:pt x="32992" y="650807"/>
                  </a:cubicBezTo>
                  <a:cubicBezTo>
                    <a:pt x="47988" y="647808"/>
                    <a:pt x="56986" y="614818"/>
                    <a:pt x="74982" y="605820"/>
                  </a:cubicBezTo>
                  <a:cubicBezTo>
                    <a:pt x="74981" y="599822"/>
                    <a:pt x="71982" y="593824"/>
                    <a:pt x="62984" y="596823"/>
                  </a:cubicBezTo>
                  <a:cubicBezTo>
                    <a:pt x="68983" y="581827"/>
                    <a:pt x="83979" y="569831"/>
                    <a:pt x="95976" y="575829"/>
                  </a:cubicBezTo>
                  <a:cubicBezTo>
                    <a:pt x="98976" y="572830"/>
                    <a:pt x="95977" y="566832"/>
                    <a:pt x="101975" y="560834"/>
                  </a:cubicBezTo>
                  <a:cubicBezTo>
                    <a:pt x="98976" y="554835"/>
                    <a:pt x="95976" y="563832"/>
                    <a:pt x="92977" y="560833"/>
                  </a:cubicBezTo>
                  <a:cubicBezTo>
                    <a:pt x="92977" y="536841"/>
                    <a:pt x="131968" y="536841"/>
                    <a:pt x="122970" y="521845"/>
                  </a:cubicBezTo>
                  <a:cubicBezTo>
                    <a:pt x="158961" y="467861"/>
                    <a:pt x="203950" y="425874"/>
                    <a:pt x="239942" y="374889"/>
                  </a:cubicBezTo>
                  <a:cubicBezTo>
                    <a:pt x="248939" y="374889"/>
                    <a:pt x="248939" y="365891"/>
                    <a:pt x="260936" y="368891"/>
                  </a:cubicBezTo>
                  <a:cubicBezTo>
                    <a:pt x="272933" y="329902"/>
                    <a:pt x="305925" y="317906"/>
                    <a:pt x="329919" y="284915"/>
                  </a:cubicBezTo>
                  <a:cubicBezTo>
                    <a:pt x="329920" y="281916"/>
                    <a:pt x="326920" y="281916"/>
                    <a:pt x="323921" y="278917"/>
                  </a:cubicBezTo>
                  <a:cubicBezTo>
                    <a:pt x="332919" y="260923"/>
                    <a:pt x="353914" y="266921"/>
                    <a:pt x="371909" y="257924"/>
                  </a:cubicBezTo>
                  <a:cubicBezTo>
                    <a:pt x="371909" y="254924"/>
                    <a:pt x="371909" y="251925"/>
                    <a:pt x="368910" y="251925"/>
                  </a:cubicBezTo>
                  <a:cubicBezTo>
                    <a:pt x="392904" y="221934"/>
                    <a:pt x="434894" y="212937"/>
                    <a:pt x="449890" y="170949"/>
                  </a:cubicBezTo>
                  <a:cubicBezTo>
                    <a:pt x="510625" y="146207"/>
                    <a:pt x="556177" y="106281"/>
                    <a:pt x="610585" y="739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墨迹6"/>
            <p:cNvSpPr/>
            <p:nvPr/>
          </p:nvSpPr>
          <p:spPr bwMode="auto">
            <a:xfrm rot="4315623">
              <a:off x="5161273" y="3638114"/>
              <a:ext cx="1716994" cy="4335774"/>
            </a:xfrm>
            <a:custGeom>
              <a:avLst/>
              <a:gdLst>
                <a:gd name="connsiteX0" fmla="*/ 1040333 w 1716994"/>
                <a:gd name="connsiteY0" fmla="*/ 3607580 h 4335774"/>
                <a:gd name="connsiteX1" fmla="*/ 1053176 w 1716994"/>
                <a:gd name="connsiteY1" fmla="*/ 3596021 h 4335774"/>
                <a:gd name="connsiteX2" fmla="*/ 1042902 w 1716994"/>
                <a:gd name="connsiteY2" fmla="*/ 3626845 h 4335774"/>
                <a:gd name="connsiteX3" fmla="*/ 1040333 w 1716994"/>
                <a:gd name="connsiteY3" fmla="*/ 3607580 h 4335774"/>
                <a:gd name="connsiteX4" fmla="*/ 981252 w 1716994"/>
                <a:gd name="connsiteY4" fmla="*/ 3734725 h 4335774"/>
                <a:gd name="connsiteX5" fmla="*/ 1012077 w 1716994"/>
                <a:gd name="connsiteY5" fmla="*/ 3678217 h 4335774"/>
                <a:gd name="connsiteX6" fmla="*/ 1022352 w 1716994"/>
                <a:gd name="connsiteY6" fmla="*/ 3631982 h 4335774"/>
                <a:gd name="connsiteX7" fmla="*/ 1022351 w 1716994"/>
                <a:gd name="connsiteY7" fmla="*/ 3662805 h 4335774"/>
                <a:gd name="connsiteX8" fmla="*/ 1001802 w 1716994"/>
                <a:gd name="connsiteY8" fmla="*/ 3683353 h 4335774"/>
                <a:gd name="connsiteX9" fmla="*/ 981252 w 1716994"/>
                <a:gd name="connsiteY9" fmla="*/ 3786097 h 4335774"/>
                <a:gd name="connsiteX10" fmla="*/ 991527 w 1716994"/>
                <a:gd name="connsiteY10" fmla="*/ 3760411 h 4335774"/>
                <a:gd name="connsiteX11" fmla="*/ 981252 w 1716994"/>
                <a:gd name="connsiteY11" fmla="*/ 3734725 h 4335774"/>
                <a:gd name="connsiteX12" fmla="*/ 1126465 w 1716994"/>
                <a:gd name="connsiteY12" fmla="*/ 3279684 h 4335774"/>
                <a:gd name="connsiteX13" fmla="*/ 1119963 w 1716994"/>
                <a:gd name="connsiteY13" fmla="*/ 3303202 h 4335774"/>
                <a:gd name="connsiteX14" fmla="*/ 1140513 w 1716994"/>
                <a:gd name="connsiteY14" fmla="*/ 3313477 h 4335774"/>
                <a:gd name="connsiteX15" fmla="*/ 1176475 w 1716994"/>
                <a:gd name="connsiteY15" fmla="*/ 3241557 h 4335774"/>
                <a:gd name="connsiteX16" fmla="*/ 1166200 w 1716994"/>
                <a:gd name="connsiteY16" fmla="*/ 3231283 h 4335774"/>
                <a:gd name="connsiteX17" fmla="*/ 1126465 w 1716994"/>
                <a:gd name="connsiteY17" fmla="*/ 3279684 h 4335774"/>
                <a:gd name="connsiteX18" fmla="*/ 960702 w 1716994"/>
                <a:gd name="connsiteY18" fmla="*/ 3765548 h 4335774"/>
                <a:gd name="connsiteX19" fmla="*/ 976115 w 1716994"/>
                <a:gd name="connsiteY19" fmla="*/ 3770686 h 4335774"/>
                <a:gd name="connsiteX20" fmla="*/ 960702 w 1716994"/>
                <a:gd name="connsiteY20" fmla="*/ 3796371 h 4335774"/>
                <a:gd name="connsiteX21" fmla="*/ 960702 w 1716994"/>
                <a:gd name="connsiteY21" fmla="*/ 3765548 h 4335774"/>
                <a:gd name="connsiteX22" fmla="*/ 955565 w 1716994"/>
                <a:gd name="connsiteY22" fmla="*/ 3652531 h 4335774"/>
                <a:gd name="connsiteX23" fmla="*/ 953638 w 1716994"/>
                <a:gd name="connsiteY23" fmla="*/ 3671794 h 4335774"/>
                <a:gd name="connsiteX24" fmla="*/ 955514 w 1716994"/>
                <a:gd name="connsiteY24" fmla="*/ 3698053 h 4335774"/>
                <a:gd name="connsiteX25" fmla="*/ 954552 w 1716994"/>
                <a:gd name="connsiteY25" fmla="*/ 3698258 h 4335774"/>
                <a:gd name="connsiteX26" fmla="*/ 950427 w 1716994"/>
                <a:gd name="connsiteY26" fmla="*/ 3696196 h 4335774"/>
                <a:gd name="connsiteX27" fmla="*/ 945290 w 1716994"/>
                <a:gd name="connsiteY27" fmla="*/ 3693628 h 4335774"/>
                <a:gd name="connsiteX28" fmla="*/ 949946 w 1716994"/>
                <a:gd name="connsiteY28" fmla="*/ 3699237 h 4335774"/>
                <a:gd name="connsiteX29" fmla="*/ 954552 w 1716994"/>
                <a:gd name="connsiteY29" fmla="*/ 3698258 h 4335774"/>
                <a:gd name="connsiteX30" fmla="*/ 955565 w 1716994"/>
                <a:gd name="connsiteY30" fmla="*/ 3698765 h 4335774"/>
                <a:gd name="connsiteX31" fmla="*/ 955514 w 1716994"/>
                <a:gd name="connsiteY31" fmla="*/ 3698053 h 4335774"/>
                <a:gd name="connsiteX32" fmla="*/ 955565 w 1716994"/>
                <a:gd name="connsiteY32" fmla="*/ 3698043 h 4335774"/>
                <a:gd name="connsiteX33" fmla="*/ 955565 w 1716994"/>
                <a:gd name="connsiteY33" fmla="*/ 3652531 h 4335774"/>
                <a:gd name="connsiteX34" fmla="*/ 907401 w 1716994"/>
                <a:gd name="connsiteY34" fmla="*/ 3752224 h 4335774"/>
                <a:gd name="connsiteX35" fmla="*/ 924740 w 1716994"/>
                <a:gd name="connsiteY35" fmla="*/ 3745000 h 4335774"/>
                <a:gd name="connsiteX36" fmla="*/ 929878 w 1716994"/>
                <a:gd name="connsiteY36" fmla="*/ 3750137 h 4335774"/>
                <a:gd name="connsiteX37" fmla="*/ 929878 w 1716994"/>
                <a:gd name="connsiteY37" fmla="*/ 3751421 h 4335774"/>
                <a:gd name="connsiteX38" fmla="*/ 929878 w 1716994"/>
                <a:gd name="connsiteY38" fmla="*/ 3755274 h 4335774"/>
                <a:gd name="connsiteX39" fmla="*/ 929877 w 1716994"/>
                <a:gd name="connsiteY39" fmla="*/ 3760411 h 4335774"/>
                <a:gd name="connsiteX40" fmla="*/ 909328 w 1716994"/>
                <a:gd name="connsiteY40" fmla="*/ 3760411 h 4335774"/>
                <a:gd name="connsiteX41" fmla="*/ 907401 w 1716994"/>
                <a:gd name="connsiteY41" fmla="*/ 3752224 h 4335774"/>
                <a:gd name="connsiteX42" fmla="*/ 868229 w 1716994"/>
                <a:gd name="connsiteY42" fmla="*/ 3827195 h 4335774"/>
                <a:gd name="connsiteX43" fmla="*/ 909328 w 1716994"/>
                <a:gd name="connsiteY43" fmla="*/ 3791234 h 4335774"/>
                <a:gd name="connsiteX44" fmla="*/ 899053 w 1716994"/>
                <a:gd name="connsiteY44" fmla="*/ 3791234 h 4335774"/>
                <a:gd name="connsiteX45" fmla="*/ 899053 w 1716994"/>
                <a:gd name="connsiteY45" fmla="*/ 3770686 h 4335774"/>
                <a:gd name="connsiteX46" fmla="*/ 904191 w 1716994"/>
                <a:gd name="connsiteY46" fmla="*/ 3775822 h 4335774"/>
                <a:gd name="connsiteX47" fmla="*/ 929877 w 1716994"/>
                <a:gd name="connsiteY47" fmla="*/ 3775823 h 4335774"/>
                <a:gd name="connsiteX48" fmla="*/ 873366 w 1716994"/>
                <a:gd name="connsiteY48" fmla="*/ 3852880 h 4335774"/>
                <a:gd name="connsiteX49" fmla="*/ 868229 w 1716994"/>
                <a:gd name="connsiteY49" fmla="*/ 3827195 h 4335774"/>
                <a:gd name="connsiteX50" fmla="*/ 755205 w 1716994"/>
                <a:gd name="connsiteY50" fmla="*/ 3832331 h 4335774"/>
                <a:gd name="connsiteX51" fmla="*/ 775754 w 1716994"/>
                <a:gd name="connsiteY51" fmla="*/ 3832331 h 4335774"/>
                <a:gd name="connsiteX52" fmla="*/ 744929 w 1716994"/>
                <a:gd name="connsiteY52" fmla="*/ 3868292 h 4335774"/>
                <a:gd name="connsiteX53" fmla="*/ 755205 w 1716994"/>
                <a:gd name="connsiteY53" fmla="*/ 3832331 h 4335774"/>
                <a:gd name="connsiteX54" fmla="*/ 720184 w 1716994"/>
                <a:gd name="connsiteY54" fmla="*/ 3877742 h 4335774"/>
                <a:gd name="connsiteX55" fmla="*/ 724380 w 1716994"/>
                <a:gd name="connsiteY55" fmla="*/ 3874071 h 4335774"/>
                <a:gd name="connsiteX56" fmla="*/ 729517 w 1716994"/>
                <a:gd name="connsiteY56" fmla="*/ 3873429 h 4335774"/>
                <a:gd name="connsiteX57" fmla="*/ 722453 w 1716994"/>
                <a:gd name="connsiteY57" fmla="*/ 3877924 h 4335774"/>
                <a:gd name="connsiteX58" fmla="*/ 719203 w 1716994"/>
                <a:gd name="connsiteY58" fmla="*/ 3877663 h 4335774"/>
                <a:gd name="connsiteX59" fmla="*/ 720184 w 1716994"/>
                <a:gd name="connsiteY59" fmla="*/ 3877742 h 4335774"/>
                <a:gd name="connsiteX60" fmla="*/ 719243 w 1716994"/>
                <a:gd name="connsiteY60" fmla="*/ 3878566 h 4335774"/>
                <a:gd name="connsiteX61" fmla="*/ 739792 w 1716994"/>
                <a:gd name="connsiteY61" fmla="*/ 3791234 h 4335774"/>
                <a:gd name="connsiteX62" fmla="*/ 765480 w 1716994"/>
                <a:gd name="connsiteY62" fmla="*/ 3791234 h 4335774"/>
                <a:gd name="connsiteX63" fmla="*/ 750067 w 1716994"/>
                <a:gd name="connsiteY63" fmla="*/ 3780960 h 4335774"/>
                <a:gd name="connsiteX64" fmla="*/ 739792 w 1716994"/>
                <a:gd name="connsiteY64" fmla="*/ 3791234 h 4335774"/>
                <a:gd name="connsiteX65" fmla="*/ 698692 w 1716994"/>
                <a:gd name="connsiteY65" fmla="*/ 3832332 h 4335774"/>
                <a:gd name="connsiteX66" fmla="*/ 739792 w 1716994"/>
                <a:gd name="connsiteY66" fmla="*/ 3796372 h 4335774"/>
                <a:gd name="connsiteX67" fmla="*/ 698692 w 1716994"/>
                <a:gd name="connsiteY67" fmla="*/ 3832332 h 4335774"/>
                <a:gd name="connsiteX68" fmla="*/ 688417 w 1716994"/>
                <a:gd name="connsiteY68" fmla="*/ 3626844 h 4335774"/>
                <a:gd name="connsiteX69" fmla="*/ 708968 w 1716994"/>
                <a:gd name="connsiteY69" fmla="*/ 3652530 h 4335774"/>
                <a:gd name="connsiteX70" fmla="*/ 714105 w 1716994"/>
                <a:gd name="connsiteY70" fmla="*/ 3626844 h 4335774"/>
                <a:gd name="connsiteX71" fmla="*/ 688417 w 1716994"/>
                <a:gd name="connsiteY71" fmla="*/ 3626844 h 4335774"/>
                <a:gd name="connsiteX72" fmla="*/ 498573 w 1716994"/>
                <a:gd name="connsiteY72" fmla="*/ 4044962 h 4335774"/>
                <a:gd name="connsiteX73" fmla="*/ 513744 w 1716994"/>
                <a:gd name="connsiteY73" fmla="*/ 4032682 h 4335774"/>
                <a:gd name="connsiteX74" fmla="*/ 498332 w 1716994"/>
                <a:gd name="connsiteY74" fmla="*/ 4053230 h 4335774"/>
                <a:gd name="connsiteX75" fmla="*/ 498573 w 1716994"/>
                <a:gd name="connsiteY75" fmla="*/ 4044962 h 4335774"/>
                <a:gd name="connsiteX76" fmla="*/ 1494997 w 1716994"/>
                <a:gd name="connsiteY76" fmla="*/ 976063 h 4335774"/>
                <a:gd name="connsiteX77" fmla="*/ 1510409 w 1716994"/>
                <a:gd name="connsiteY77" fmla="*/ 1037709 h 4335774"/>
                <a:gd name="connsiteX78" fmla="*/ 1494997 w 1716994"/>
                <a:gd name="connsiteY78" fmla="*/ 976063 h 4335774"/>
                <a:gd name="connsiteX79" fmla="*/ 534294 w 1716994"/>
                <a:gd name="connsiteY79" fmla="*/ 3873429 h 4335774"/>
                <a:gd name="connsiteX80" fmla="*/ 575394 w 1716994"/>
                <a:gd name="connsiteY80" fmla="*/ 3888840 h 4335774"/>
                <a:gd name="connsiteX81" fmla="*/ 585669 w 1716994"/>
                <a:gd name="connsiteY81" fmla="*/ 3863154 h 4335774"/>
                <a:gd name="connsiteX82" fmla="*/ 534294 w 1716994"/>
                <a:gd name="connsiteY82" fmla="*/ 3873429 h 4335774"/>
                <a:gd name="connsiteX83" fmla="*/ 452095 w 1716994"/>
                <a:gd name="connsiteY83" fmla="*/ 4063504 h 4335774"/>
                <a:gd name="connsiteX84" fmla="*/ 482920 w 1716994"/>
                <a:gd name="connsiteY84" fmla="*/ 4063504 h 4335774"/>
                <a:gd name="connsiteX85" fmla="*/ 452095 w 1716994"/>
                <a:gd name="connsiteY85" fmla="*/ 4063504 h 4335774"/>
                <a:gd name="connsiteX86" fmla="*/ 462370 w 1716994"/>
                <a:gd name="connsiteY86" fmla="*/ 3955624 h 4335774"/>
                <a:gd name="connsiteX87" fmla="*/ 482919 w 1716994"/>
                <a:gd name="connsiteY87" fmla="*/ 3935075 h 4335774"/>
                <a:gd name="connsiteX88" fmla="*/ 462370 w 1716994"/>
                <a:gd name="connsiteY88" fmla="*/ 3955624 h 4335774"/>
                <a:gd name="connsiteX89" fmla="*/ 485248 w 1716994"/>
                <a:gd name="connsiteY89" fmla="*/ 3837710 h 4335774"/>
                <a:gd name="connsiteX90" fmla="*/ 482920 w 1716994"/>
                <a:gd name="connsiteY90" fmla="*/ 3863155 h 4335774"/>
                <a:gd name="connsiteX91" fmla="*/ 539431 w 1716994"/>
                <a:gd name="connsiteY91" fmla="*/ 3806646 h 4335774"/>
                <a:gd name="connsiteX92" fmla="*/ 485248 w 1716994"/>
                <a:gd name="connsiteY92" fmla="*/ 3837710 h 4335774"/>
                <a:gd name="connsiteX93" fmla="*/ 426408 w 1716994"/>
                <a:gd name="connsiteY93" fmla="*/ 4006995 h 4335774"/>
                <a:gd name="connsiteX94" fmla="*/ 426407 w 1716994"/>
                <a:gd name="connsiteY94" fmla="*/ 4022407 h 4335774"/>
                <a:gd name="connsiteX95" fmla="*/ 462370 w 1716994"/>
                <a:gd name="connsiteY95" fmla="*/ 3991584 h 4335774"/>
                <a:gd name="connsiteX96" fmla="*/ 426408 w 1716994"/>
                <a:gd name="connsiteY96" fmla="*/ 4006995 h 4335774"/>
                <a:gd name="connsiteX97" fmla="*/ 148985 w 1716994"/>
                <a:gd name="connsiteY97" fmla="*/ 4078916 h 4335774"/>
                <a:gd name="connsiteX98" fmla="*/ 179810 w 1716994"/>
                <a:gd name="connsiteY98" fmla="*/ 4063504 h 4335774"/>
                <a:gd name="connsiteX99" fmla="*/ 148985 w 1716994"/>
                <a:gd name="connsiteY99" fmla="*/ 4078916 h 4335774"/>
                <a:gd name="connsiteX100" fmla="*/ 1394014 w 1716994"/>
                <a:gd name="connsiteY100" fmla="*/ 215360 h 4335774"/>
                <a:gd name="connsiteX101" fmla="*/ 1397385 w 1716994"/>
                <a:gd name="connsiteY101" fmla="*/ 205487 h 4335774"/>
                <a:gd name="connsiteX102" fmla="*/ 1412798 w 1716994"/>
                <a:gd name="connsiteY102" fmla="*/ 236310 h 4335774"/>
                <a:gd name="connsiteX103" fmla="*/ 1394014 w 1716994"/>
                <a:gd name="connsiteY103" fmla="*/ 215360 h 4335774"/>
                <a:gd name="connsiteX104" fmla="*/ 0 w 1716994"/>
                <a:gd name="connsiteY104" fmla="*/ 4335774 h 4335774"/>
                <a:gd name="connsiteX105" fmla="*/ 25687 w 1716994"/>
                <a:gd name="connsiteY105" fmla="*/ 4315226 h 4335774"/>
                <a:gd name="connsiteX106" fmla="*/ 0 w 1716994"/>
                <a:gd name="connsiteY106" fmla="*/ 4335774 h 4335774"/>
                <a:gd name="connsiteX107" fmla="*/ 210635 w 1716994"/>
                <a:gd name="connsiteY107" fmla="*/ 3570335 h 4335774"/>
                <a:gd name="connsiteX108" fmla="*/ 251735 w 1716994"/>
                <a:gd name="connsiteY108" fmla="*/ 3539513 h 4335774"/>
                <a:gd name="connsiteX109" fmla="*/ 210635 w 1716994"/>
                <a:gd name="connsiteY109" fmla="*/ 3570335 h 4335774"/>
                <a:gd name="connsiteX110" fmla="*/ 1325461 w 1716994"/>
                <a:gd name="connsiteY110" fmla="*/ 123292 h 4335774"/>
                <a:gd name="connsiteX111" fmla="*/ 1340873 w 1716994"/>
                <a:gd name="connsiteY111" fmla="*/ 123292 h 4335774"/>
                <a:gd name="connsiteX112" fmla="*/ 1346011 w 1716994"/>
                <a:gd name="connsiteY112" fmla="*/ 138704 h 4335774"/>
                <a:gd name="connsiteX113" fmla="*/ 1325461 w 1716994"/>
                <a:gd name="connsiteY113" fmla="*/ 123292 h 4335774"/>
                <a:gd name="connsiteX114" fmla="*/ 1294637 w 1716994"/>
                <a:gd name="connsiteY114" fmla="*/ 41097 h 4335774"/>
                <a:gd name="connsiteX115" fmla="*/ 1320323 w 1716994"/>
                <a:gd name="connsiteY115" fmla="*/ 71921 h 4335774"/>
                <a:gd name="connsiteX116" fmla="*/ 1294637 w 1716994"/>
                <a:gd name="connsiteY116" fmla="*/ 41097 h 4335774"/>
                <a:gd name="connsiteX117" fmla="*/ 657593 w 1716994"/>
                <a:gd name="connsiteY117" fmla="*/ 1767188 h 4335774"/>
                <a:gd name="connsiteX118" fmla="*/ 667868 w 1716994"/>
                <a:gd name="connsiteY118" fmla="*/ 1787736 h 4335774"/>
                <a:gd name="connsiteX119" fmla="*/ 673005 w 1716994"/>
                <a:gd name="connsiteY119" fmla="*/ 1751776 h 4335774"/>
                <a:gd name="connsiteX120" fmla="*/ 657593 w 1716994"/>
                <a:gd name="connsiteY120" fmla="*/ 1767188 h 4335774"/>
                <a:gd name="connsiteX121" fmla="*/ 1202163 w 1716994"/>
                <a:gd name="connsiteY121" fmla="*/ 0 h 4335774"/>
                <a:gd name="connsiteX122" fmla="*/ 1222712 w 1716994"/>
                <a:gd name="connsiteY122" fmla="*/ 30823 h 4335774"/>
                <a:gd name="connsiteX123" fmla="*/ 1202163 w 1716994"/>
                <a:gd name="connsiteY123" fmla="*/ 0 h 4335774"/>
                <a:gd name="connsiteX124" fmla="*/ 699335 w 1716994"/>
                <a:gd name="connsiteY124" fmla="*/ 1363277 h 4335774"/>
                <a:gd name="connsiteX125" fmla="*/ 698693 w 1716994"/>
                <a:gd name="connsiteY125" fmla="*/ 1438409 h 4335774"/>
                <a:gd name="connsiteX126" fmla="*/ 719243 w 1716994"/>
                <a:gd name="connsiteY126" fmla="*/ 1397311 h 4335774"/>
                <a:gd name="connsiteX127" fmla="*/ 750067 w 1716994"/>
                <a:gd name="connsiteY127" fmla="*/ 1376762 h 4335774"/>
                <a:gd name="connsiteX128" fmla="*/ 734654 w 1716994"/>
                <a:gd name="connsiteY128" fmla="*/ 1315116 h 4335774"/>
                <a:gd name="connsiteX129" fmla="*/ 699335 w 1716994"/>
                <a:gd name="connsiteY129" fmla="*/ 1363277 h 4335774"/>
                <a:gd name="connsiteX130" fmla="*/ 886515 w 1716994"/>
                <a:gd name="connsiteY130" fmla="*/ 642437 h 4335774"/>
                <a:gd name="connsiteX131" fmla="*/ 1092607 w 1716994"/>
                <a:gd name="connsiteY131" fmla="*/ 160113 h 4335774"/>
                <a:gd name="connsiteX132" fmla="*/ 1100698 w 1716994"/>
                <a:gd name="connsiteY132" fmla="*/ 174102 h 4335774"/>
                <a:gd name="connsiteX133" fmla="*/ 1135375 w 1716994"/>
                <a:gd name="connsiteY133" fmla="*/ 231173 h 4335774"/>
                <a:gd name="connsiteX134" fmla="*/ 1108645 w 1716994"/>
                <a:gd name="connsiteY134" fmla="*/ 163266 h 4335774"/>
                <a:gd name="connsiteX135" fmla="*/ 1094163 w 1716994"/>
                <a:gd name="connsiteY135" fmla="*/ 156472 h 4335774"/>
                <a:gd name="connsiteX136" fmla="*/ 1109689 w 1716994"/>
                <a:gd name="connsiteY136" fmla="*/ 120138 h 4335774"/>
                <a:gd name="connsiteX137" fmla="*/ 1109688 w 1716994"/>
                <a:gd name="connsiteY137" fmla="*/ 123854 h 4335774"/>
                <a:gd name="connsiteX138" fmla="*/ 1109688 w 1716994"/>
                <a:gd name="connsiteY138" fmla="*/ 138704 h 4335774"/>
                <a:gd name="connsiteX139" fmla="*/ 1135375 w 1716994"/>
                <a:gd name="connsiteY139" fmla="*/ 138704 h 4335774"/>
                <a:gd name="connsiteX140" fmla="*/ 1176475 w 1716994"/>
                <a:gd name="connsiteY140" fmla="*/ 220898 h 4335774"/>
                <a:gd name="connsiteX141" fmla="*/ 1191888 w 1716994"/>
                <a:gd name="connsiteY141" fmla="*/ 215761 h 4335774"/>
                <a:gd name="connsiteX142" fmla="*/ 1124459 w 1716994"/>
                <a:gd name="connsiteY142" fmla="*/ 108523 h 4335774"/>
                <a:gd name="connsiteX143" fmla="*/ 1117618 w 1716994"/>
                <a:gd name="connsiteY143" fmla="*/ 101581 h 4335774"/>
                <a:gd name="connsiteX144" fmla="*/ 1124586 w 1716994"/>
                <a:gd name="connsiteY144" fmla="*/ 85273 h 4335774"/>
                <a:gd name="connsiteX145" fmla="*/ 1176475 w 1716994"/>
                <a:gd name="connsiteY145" fmla="*/ 154115 h 4335774"/>
                <a:gd name="connsiteX146" fmla="*/ 1238125 w 1716994"/>
                <a:gd name="connsiteY146" fmla="*/ 210624 h 4335774"/>
                <a:gd name="connsiteX147" fmla="*/ 1248399 w 1716994"/>
                <a:gd name="connsiteY147" fmla="*/ 241447 h 4335774"/>
                <a:gd name="connsiteX148" fmla="*/ 1453897 w 1716994"/>
                <a:gd name="connsiteY148" fmla="*/ 662696 h 4335774"/>
                <a:gd name="connsiteX149" fmla="*/ 1433348 w 1716994"/>
                <a:gd name="connsiteY149" fmla="*/ 657559 h 4335774"/>
                <a:gd name="connsiteX150" fmla="*/ 1443622 w 1716994"/>
                <a:gd name="connsiteY150" fmla="*/ 703793 h 4335774"/>
                <a:gd name="connsiteX151" fmla="*/ 1417935 w 1716994"/>
                <a:gd name="connsiteY151" fmla="*/ 657558 h 4335774"/>
                <a:gd name="connsiteX152" fmla="*/ 1423072 w 1716994"/>
                <a:gd name="connsiteY152" fmla="*/ 729479 h 4335774"/>
                <a:gd name="connsiteX153" fmla="*/ 1407661 w 1716994"/>
                <a:gd name="connsiteY153" fmla="*/ 719204 h 4335774"/>
                <a:gd name="connsiteX154" fmla="*/ 1469310 w 1716994"/>
                <a:gd name="connsiteY154" fmla="*/ 929829 h 4335774"/>
                <a:gd name="connsiteX155" fmla="*/ 1479585 w 1716994"/>
                <a:gd name="connsiteY155" fmla="*/ 929829 h 4335774"/>
                <a:gd name="connsiteX156" fmla="*/ 1459035 w 1716994"/>
                <a:gd name="connsiteY156" fmla="*/ 744890 h 4335774"/>
                <a:gd name="connsiteX157" fmla="*/ 1536096 w 1716994"/>
                <a:gd name="connsiteY157" fmla="*/ 991475 h 4335774"/>
                <a:gd name="connsiteX158" fmla="*/ 1546371 w 1716994"/>
                <a:gd name="connsiteY158" fmla="*/ 1001749 h 4335774"/>
                <a:gd name="connsiteX159" fmla="*/ 1510409 w 1716994"/>
                <a:gd name="connsiteY159" fmla="*/ 821948 h 4335774"/>
                <a:gd name="connsiteX160" fmla="*/ 1623433 w 1716994"/>
                <a:gd name="connsiteY160" fmla="*/ 1248333 h 4335774"/>
                <a:gd name="connsiteX161" fmla="*/ 1618296 w 1716994"/>
                <a:gd name="connsiteY161" fmla="*/ 1176413 h 4335774"/>
                <a:gd name="connsiteX162" fmla="*/ 1659396 w 1716994"/>
                <a:gd name="connsiteY162" fmla="*/ 1258608 h 4335774"/>
                <a:gd name="connsiteX163" fmla="*/ 1664533 w 1716994"/>
                <a:gd name="connsiteY163" fmla="*/ 1238059 h 4335774"/>
                <a:gd name="connsiteX164" fmla="*/ 1710770 w 1716994"/>
                <a:gd name="connsiteY164" fmla="*/ 1464095 h 4335774"/>
                <a:gd name="connsiteX165" fmla="*/ 1705633 w 1716994"/>
                <a:gd name="connsiteY165" fmla="*/ 1479506 h 4335774"/>
                <a:gd name="connsiteX166" fmla="*/ 1690220 w 1716994"/>
                <a:gd name="connsiteY166" fmla="*/ 1808285 h 4335774"/>
                <a:gd name="connsiteX167" fmla="*/ 1649120 w 1716994"/>
                <a:gd name="connsiteY167" fmla="*/ 2008635 h 4335774"/>
                <a:gd name="connsiteX168" fmla="*/ 1643983 w 1716994"/>
                <a:gd name="connsiteY168" fmla="*/ 2183299 h 4335774"/>
                <a:gd name="connsiteX169" fmla="*/ 1459035 w 1716994"/>
                <a:gd name="connsiteY169" fmla="*/ 2743251 h 4335774"/>
                <a:gd name="connsiteX170" fmla="*/ 1402523 w 1716994"/>
                <a:gd name="connsiteY170" fmla="*/ 2907641 h 4335774"/>
                <a:gd name="connsiteX171" fmla="*/ 1371698 w 1716994"/>
                <a:gd name="connsiteY171" fmla="*/ 2984698 h 4335774"/>
                <a:gd name="connsiteX172" fmla="*/ 1335736 w 1716994"/>
                <a:gd name="connsiteY172" fmla="*/ 2969287 h 4335774"/>
                <a:gd name="connsiteX173" fmla="*/ 1289499 w 1716994"/>
                <a:gd name="connsiteY173" fmla="*/ 3072030 h 4335774"/>
                <a:gd name="connsiteX174" fmla="*/ 1294636 w 1716994"/>
                <a:gd name="connsiteY174" fmla="*/ 3102853 h 4335774"/>
                <a:gd name="connsiteX175" fmla="*/ 1258674 w 1716994"/>
                <a:gd name="connsiteY175" fmla="*/ 3190185 h 4335774"/>
                <a:gd name="connsiteX176" fmla="*/ 1202162 w 1716994"/>
                <a:gd name="connsiteY176" fmla="*/ 3241556 h 4335774"/>
                <a:gd name="connsiteX177" fmla="*/ 1130238 w 1716994"/>
                <a:gd name="connsiteY177" fmla="*/ 3375123 h 4335774"/>
                <a:gd name="connsiteX178" fmla="*/ 1109688 w 1716994"/>
                <a:gd name="connsiteY178" fmla="*/ 3369986 h 4335774"/>
                <a:gd name="connsiteX179" fmla="*/ 1119963 w 1716994"/>
                <a:gd name="connsiteY179" fmla="*/ 3390535 h 4335774"/>
                <a:gd name="connsiteX180" fmla="*/ 1027489 w 1716994"/>
                <a:gd name="connsiteY180" fmla="*/ 3544650 h 4335774"/>
                <a:gd name="connsiteX181" fmla="*/ 1017215 w 1716994"/>
                <a:gd name="connsiteY181" fmla="*/ 3606296 h 4335774"/>
                <a:gd name="connsiteX182" fmla="*/ 1017214 w 1716994"/>
                <a:gd name="connsiteY182" fmla="*/ 3575473 h 4335774"/>
                <a:gd name="connsiteX183" fmla="*/ 986389 w 1716994"/>
                <a:gd name="connsiteY183" fmla="*/ 3590884 h 4335774"/>
                <a:gd name="connsiteX184" fmla="*/ 976114 w 1716994"/>
                <a:gd name="connsiteY184" fmla="*/ 3714177 h 4335774"/>
                <a:gd name="connsiteX185" fmla="*/ 955565 w 1716994"/>
                <a:gd name="connsiteY185" fmla="*/ 3755274 h 4335774"/>
                <a:gd name="connsiteX186" fmla="*/ 929878 w 1716994"/>
                <a:gd name="connsiteY186" fmla="*/ 3755274 h 4335774"/>
                <a:gd name="connsiteX187" fmla="*/ 950428 w 1716994"/>
                <a:gd name="connsiteY187" fmla="*/ 3709039 h 4335774"/>
                <a:gd name="connsiteX188" fmla="*/ 940153 w 1716994"/>
                <a:gd name="connsiteY188" fmla="*/ 3698765 h 4335774"/>
                <a:gd name="connsiteX189" fmla="*/ 929878 w 1716994"/>
                <a:gd name="connsiteY189" fmla="*/ 3714177 h 4335774"/>
                <a:gd name="connsiteX190" fmla="*/ 935015 w 1716994"/>
                <a:gd name="connsiteY190" fmla="*/ 3662805 h 4335774"/>
                <a:gd name="connsiteX191" fmla="*/ 950427 w 1716994"/>
                <a:gd name="connsiteY191" fmla="*/ 3678217 h 4335774"/>
                <a:gd name="connsiteX192" fmla="*/ 935015 w 1716994"/>
                <a:gd name="connsiteY192" fmla="*/ 3662805 h 4335774"/>
                <a:gd name="connsiteX193" fmla="*/ 914465 w 1716994"/>
                <a:gd name="connsiteY193" fmla="*/ 3719314 h 4335774"/>
                <a:gd name="connsiteX194" fmla="*/ 893916 w 1716994"/>
                <a:gd name="connsiteY194" fmla="*/ 3729588 h 4335774"/>
                <a:gd name="connsiteX195" fmla="*/ 893915 w 1716994"/>
                <a:gd name="connsiteY195" fmla="*/ 3750137 h 4335774"/>
                <a:gd name="connsiteX196" fmla="*/ 868228 w 1716994"/>
                <a:gd name="connsiteY196" fmla="*/ 3750137 h 4335774"/>
                <a:gd name="connsiteX197" fmla="*/ 893916 w 1716994"/>
                <a:gd name="connsiteY197" fmla="*/ 3662805 h 4335774"/>
                <a:gd name="connsiteX198" fmla="*/ 796304 w 1716994"/>
                <a:gd name="connsiteY198" fmla="*/ 3806646 h 4335774"/>
                <a:gd name="connsiteX199" fmla="*/ 714105 w 1716994"/>
                <a:gd name="connsiteY199" fmla="*/ 3852880 h 4335774"/>
                <a:gd name="connsiteX200" fmla="*/ 718600 w 1716994"/>
                <a:gd name="connsiteY200" fmla="*/ 3863797 h 4335774"/>
                <a:gd name="connsiteX201" fmla="*/ 719203 w 1716994"/>
                <a:gd name="connsiteY201" fmla="*/ 3877663 h 4335774"/>
                <a:gd name="connsiteX202" fmla="*/ 711456 w 1716994"/>
                <a:gd name="connsiteY202" fmla="*/ 3877041 h 4335774"/>
                <a:gd name="connsiteX203" fmla="*/ 703830 w 1716994"/>
                <a:gd name="connsiteY203" fmla="*/ 3878566 h 4335774"/>
                <a:gd name="connsiteX204" fmla="*/ 708968 w 1716994"/>
                <a:gd name="connsiteY204" fmla="*/ 3909389 h 4335774"/>
                <a:gd name="connsiteX205" fmla="*/ 642180 w 1716994"/>
                <a:gd name="connsiteY205" fmla="*/ 3945350 h 4335774"/>
                <a:gd name="connsiteX206" fmla="*/ 642181 w 1716994"/>
                <a:gd name="connsiteY206" fmla="*/ 3929938 h 4335774"/>
                <a:gd name="connsiteX207" fmla="*/ 590806 w 1716994"/>
                <a:gd name="connsiteY207" fmla="*/ 3929938 h 4335774"/>
                <a:gd name="connsiteX208" fmla="*/ 595943 w 1716994"/>
                <a:gd name="connsiteY208" fmla="*/ 3888841 h 4335774"/>
                <a:gd name="connsiteX209" fmla="*/ 472645 w 1716994"/>
                <a:gd name="connsiteY209" fmla="*/ 3996721 h 4335774"/>
                <a:gd name="connsiteX210" fmla="*/ 482920 w 1716994"/>
                <a:gd name="connsiteY210" fmla="*/ 4017270 h 4335774"/>
                <a:gd name="connsiteX211" fmla="*/ 549706 w 1716994"/>
                <a:gd name="connsiteY211" fmla="*/ 3965898 h 4335774"/>
                <a:gd name="connsiteX212" fmla="*/ 554844 w 1716994"/>
                <a:gd name="connsiteY212" fmla="*/ 3981310 h 4335774"/>
                <a:gd name="connsiteX213" fmla="*/ 493194 w 1716994"/>
                <a:gd name="connsiteY213" fmla="*/ 4012132 h 4335774"/>
                <a:gd name="connsiteX214" fmla="*/ 498332 w 1716994"/>
                <a:gd name="connsiteY214" fmla="*/ 4027544 h 4335774"/>
                <a:gd name="connsiteX215" fmla="*/ 380170 w 1716994"/>
                <a:gd name="connsiteY215" fmla="*/ 4125150 h 4335774"/>
                <a:gd name="connsiteX216" fmla="*/ 349346 w 1716994"/>
                <a:gd name="connsiteY216" fmla="*/ 4109739 h 4335774"/>
                <a:gd name="connsiteX217" fmla="*/ 328796 w 1716994"/>
                <a:gd name="connsiteY217" fmla="*/ 4125151 h 4335774"/>
                <a:gd name="connsiteX218" fmla="*/ 308247 w 1716994"/>
                <a:gd name="connsiteY218" fmla="*/ 4089190 h 4335774"/>
                <a:gd name="connsiteX219" fmla="*/ 169535 w 1716994"/>
                <a:gd name="connsiteY219" fmla="*/ 4222757 h 4335774"/>
                <a:gd name="connsiteX220" fmla="*/ 210635 w 1716994"/>
                <a:gd name="connsiteY220" fmla="*/ 4222757 h 4335774"/>
                <a:gd name="connsiteX221" fmla="*/ 41099 w 1716994"/>
                <a:gd name="connsiteY221" fmla="*/ 4268991 h 4335774"/>
                <a:gd name="connsiteX222" fmla="*/ 102748 w 1716994"/>
                <a:gd name="connsiteY222" fmla="*/ 4217620 h 4335774"/>
                <a:gd name="connsiteX223" fmla="*/ 87336 w 1716994"/>
                <a:gd name="connsiteY223" fmla="*/ 4212482 h 4335774"/>
                <a:gd name="connsiteX224" fmla="*/ 102748 w 1716994"/>
                <a:gd name="connsiteY224" fmla="*/ 4181659 h 4335774"/>
                <a:gd name="connsiteX225" fmla="*/ 138711 w 1716994"/>
                <a:gd name="connsiteY225" fmla="*/ 4191934 h 4335774"/>
                <a:gd name="connsiteX226" fmla="*/ 154123 w 1716994"/>
                <a:gd name="connsiteY226" fmla="*/ 4171385 h 4335774"/>
                <a:gd name="connsiteX227" fmla="*/ 148985 w 1716994"/>
                <a:gd name="connsiteY227" fmla="*/ 4171385 h 4335774"/>
                <a:gd name="connsiteX228" fmla="*/ 231185 w 1716994"/>
                <a:gd name="connsiteY228" fmla="*/ 4114876 h 4335774"/>
                <a:gd name="connsiteX229" fmla="*/ 405858 w 1716994"/>
                <a:gd name="connsiteY229" fmla="*/ 3965898 h 4335774"/>
                <a:gd name="connsiteX230" fmla="*/ 148986 w 1716994"/>
                <a:gd name="connsiteY230" fmla="*/ 4114876 h 4335774"/>
                <a:gd name="connsiteX231" fmla="*/ 60044 w 1716994"/>
                <a:gd name="connsiteY231" fmla="*/ 4152522 h 4335774"/>
                <a:gd name="connsiteX232" fmla="*/ 28889 w 1716994"/>
                <a:gd name="connsiteY232" fmla="*/ 4164933 h 4335774"/>
                <a:gd name="connsiteX233" fmla="*/ 43776 w 1716994"/>
                <a:gd name="connsiteY233" fmla="*/ 4093252 h 4335774"/>
                <a:gd name="connsiteX234" fmla="*/ 56511 w 1716994"/>
                <a:gd name="connsiteY234" fmla="*/ 4089191 h 4335774"/>
                <a:gd name="connsiteX235" fmla="*/ 61649 w 1716994"/>
                <a:gd name="connsiteY235" fmla="*/ 4042955 h 4335774"/>
                <a:gd name="connsiteX236" fmla="*/ 54657 w 1716994"/>
                <a:gd name="connsiteY236" fmla="*/ 4040860 h 4335774"/>
                <a:gd name="connsiteX237" fmla="*/ 125433 w 1716994"/>
                <a:gd name="connsiteY237" fmla="*/ 3700079 h 4335774"/>
                <a:gd name="connsiteX238" fmla="*/ 131647 w 1716994"/>
                <a:gd name="connsiteY238" fmla="*/ 3703902 h 4335774"/>
                <a:gd name="connsiteX239" fmla="*/ 143848 w 1716994"/>
                <a:gd name="connsiteY239" fmla="*/ 3709040 h 4335774"/>
                <a:gd name="connsiteX240" fmla="*/ 143848 w 1716994"/>
                <a:gd name="connsiteY240" fmla="*/ 3667942 h 4335774"/>
                <a:gd name="connsiteX241" fmla="*/ 141921 w 1716994"/>
                <a:gd name="connsiteY241" fmla="*/ 3667942 h 4335774"/>
                <a:gd name="connsiteX242" fmla="*/ 132107 w 1716994"/>
                <a:gd name="connsiteY242" fmla="*/ 3667942 h 4335774"/>
                <a:gd name="connsiteX243" fmla="*/ 147863 w 1716994"/>
                <a:gd name="connsiteY243" fmla="*/ 3592078 h 4335774"/>
                <a:gd name="connsiteX244" fmla="*/ 169776 w 1716994"/>
                <a:gd name="connsiteY244" fmla="*/ 3576918 h 4335774"/>
                <a:gd name="connsiteX245" fmla="*/ 369896 w 1716994"/>
                <a:gd name="connsiteY245" fmla="*/ 3436769 h 4335774"/>
                <a:gd name="connsiteX246" fmla="*/ 369896 w 1716994"/>
                <a:gd name="connsiteY246" fmla="*/ 3405946 h 4335774"/>
                <a:gd name="connsiteX247" fmla="*/ 282559 w 1716994"/>
                <a:gd name="connsiteY247" fmla="*/ 3405946 h 4335774"/>
                <a:gd name="connsiteX248" fmla="*/ 267147 w 1716994"/>
                <a:gd name="connsiteY248" fmla="*/ 3436769 h 4335774"/>
                <a:gd name="connsiteX249" fmla="*/ 236322 w 1716994"/>
                <a:gd name="connsiteY249" fmla="*/ 3441906 h 4335774"/>
                <a:gd name="connsiteX250" fmla="*/ 179810 w 1716994"/>
                <a:gd name="connsiteY250" fmla="*/ 3447043 h 4335774"/>
                <a:gd name="connsiteX251" fmla="*/ 190085 w 1716994"/>
                <a:gd name="connsiteY251" fmla="*/ 3483004 h 4335774"/>
                <a:gd name="connsiteX252" fmla="*/ 165102 w 1716994"/>
                <a:gd name="connsiteY252" fmla="*/ 3509071 h 4335774"/>
                <a:gd name="connsiteX253" fmla="*/ 179848 w 1716994"/>
                <a:gd name="connsiteY253" fmla="*/ 3438072 h 4335774"/>
                <a:gd name="connsiteX254" fmla="*/ 203250 w 1716994"/>
                <a:gd name="connsiteY254" fmla="*/ 3416782 h 4335774"/>
                <a:gd name="connsiteX255" fmla="*/ 220910 w 1716994"/>
                <a:gd name="connsiteY255" fmla="*/ 3380261 h 4335774"/>
                <a:gd name="connsiteX256" fmla="*/ 186515 w 1716994"/>
                <a:gd name="connsiteY256" fmla="*/ 3405972 h 4335774"/>
                <a:gd name="connsiteX257" fmla="*/ 223788 w 1716994"/>
                <a:gd name="connsiteY257" fmla="*/ 3226504 h 4335774"/>
                <a:gd name="connsiteX258" fmla="*/ 224121 w 1716994"/>
                <a:gd name="connsiteY258" fmla="*/ 3226305 h 4335774"/>
                <a:gd name="connsiteX259" fmla="*/ 236322 w 1716994"/>
                <a:gd name="connsiteY259" fmla="*/ 3226145 h 4335774"/>
                <a:gd name="connsiteX260" fmla="*/ 236322 w 1716994"/>
                <a:gd name="connsiteY260" fmla="*/ 3205596 h 4335774"/>
                <a:gd name="connsiteX261" fmla="*/ 227398 w 1716994"/>
                <a:gd name="connsiteY261" fmla="*/ 3209119 h 4335774"/>
                <a:gd name="connsiteX262" fmla="*/ 329334 w 1716994"/>
                <a:gd name="connsiteY262" fmla="*/ 2718303 h 433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</a:cxnLst>
              <a:rect l="l" t="t" r="r" b="b"/>
              <a:pathLst>
                <a:path w="1716994" h="4335774">
                  <a:moveTo>
                    <a:pt x="1040333" y="3607580"/>
                  </a:moveTo>
                  <a:cubicBezTo>
                    <a:pt x="1041617" y="3599875"/>
                    <a:pt x="1045470" y="3593453"/>
                    <a:pt x="1053176" y="3596021"/>
                  </a:cubicBezTo>
                  <a:cubicBezTo>
                    <a:pt x="1053177" y="3611433"/>
                    <a:pt x="1048039" y="3616570"/>
                    <a:pt x="1042902" y="3626845"/>
                  </a:cubicBezTo>
                  <a:cubicBezTo>
                    <a:pt x="1040333" y="3624276"/>
                    <a:pt x="1039048" y="3615286"/>
                    <a:pt x="1040333" y="3607580"/>
                  </a:cubicBezTo>
                  <a:close/>
                  <a:moveTo>
                    <a:pt x="981252" y="3734725"/>
                  </a:moveTo>
                  <a:cubicBezTo>
                    <a:pt x="986389" y="3724451"/>
                    <a:pt x="996664" y="3673079"/>
                    <a:pt x="1012077" y="3678217"/>
                  </a:cubicBezTo>
                  <a:cubicBezTo>
                    <a:pt x="1012077" y="3657668"/>
                    <a:pt x="1001802" y="3642256"/>
                    <a:pt x="1022352" y="3631982"/>
                  </a:cubicBezTo>
                  <a:cubicBezTo>
                    <a:pt x="1017214" y="3647394"/>
                    <a:pt x="1012077" y="3652530"/>
                    <a:pt x="1022351" y="3662805"/>
                  </a:cubicBezTo>
                  <a:cubicBezTo>
                    <a:pt x="1022352" y="3673079"/>
                    <a:pt x="1017215" y="3683353"/>
                    <a:pt x="1001802" y="3683353"/>
                  </a:cubicBezTo>
                  <a:cubicBezTo>
                    <a:pt x="1001802" y="3714177"/>
                    <a:pt x="1001802" y="3755274"/>
                    <a:pt x="981252" y="3786097"/>
                  </a:cubicBezTo>
                  <a:cubicBezTo>
                    <a:pt x="976115" y="3780960"/>
                    <a:pt x="981252" y="3755274"/>
                    <a:pt x="991527" y="3760411"/>
                  </a:cubicBezTo>
                  <a:cubicBezTo>
                    <a:pt x="970977" y="3760411"/>
                    <a:pt x="991527" y="3719314"/>
                    <a:pt x="981252" y="3734725"/>
                  </a:cubicBezTo>
                  <a:close/>
                  <a:moveTo>
                    <a:pt x="1126465" y="3279684"/>
                  </a:moveTo>
                  <a:cubicBezTo>
                    <a:pt x="1123495" y="3286507"/>
                    <a:pt x="1121247" y="3294212"/>
                    <a:pt x="1119963" y="3303202"/>
                  </a:cubicBezTo>
                  <a:cubicBezTo>
                    <a:pt x="1130238" y="3308340"/>
                    <a:pt x="1130238" y="3313477"/>
                    <a:pt x="1140513" y="3313477"/>
                  </a:cubicBezTo>
                  <a:cubicBezTo>
                    <a:pt x="1145651" y="3282654"/>
                    <a:pt x="1171337" y="3272379"/>
                    <a:pt x="1176475" y="3241557"/>
                  </a:cubicBezTo>
                  <a:cubicBezTo>
                    <a:pt x="1171338" y="3236419"/>
                    <a:pt x="1171338" y="3236419"/>
                    <a:pt x="1166200" y="3231283"/>
                  </a:cubicBezTo>
                  <a:cubicBezTo>
                    <a:pt x="1150788" y="3246694"/>
                    <a:pt x="1135376" y="3259216"/>
                    <a:pt x="1126465" y="3279684"/>
                  </a:cubicBezTo>
                  <a:close/>
                  <a:moveTo>
                    <a:pt x="960702" y="3765548"/>
                  </a:moveTo>
                  <a:cubicBezTo>
                    <a:pt x="970977" y="3760411"/>
                    <a:pt x="965840" y="3770685"/>
                    <a:pt x="976115" y="3770686"/>
                  </a:cubicBezTo>
                  <a:cubicBezTo>
                    <a:pt x="970977" y="3780960"/>
                    <a:pt x="960702" y="3780960"/>
                    <a:pt x="960702" y="3796371"/>
                  </a:cubicBezTo>
                  <a:cubicBezTo>
                    <a:pt x="950428" y="3791234"/>
                    <a:pt x="965840" y="3775823"/>
                    <a:pt x="960702" y="3765548"/>
                  </a:cubicBezTo>
                  <a:close/>
                  <a:moveTo>
                    <a:pt x="955565" y="3652531"/>
                  </a:moveTo>
                  <a:cubicBezTo>
                    <a:pt x="952997" y="3660236"/>
                    <a:pt x="952996" y="3665373"/>
                    <a:pt x="953638" y="3671794"/>
                  </a:cubicBezTo>
                  <a:lnTo>
                    <a:pt x="955514" y="3698053"/>
                  </a:lnTo>
                  <a:lnTo>
                    <a:pt x="954552" y="3698258"/>
                  </a:lnTo>
                  <a:lnTo>
                    <a:pt x="950427" y="3696196"/>
                  </a:lnTo>
                  <a:cubicBezTo>
                    <a:pt x="949143" y="3694913"/>
                    <a:pt x="947859" y="3693628"/>
                    <a:pt x="945290" y="3693628"/>
                  </a:cubicBezTo>
                  <a:cubicBezTo>
                    <a:pt x="946574" y="3696839"/>
                    <a:pt x="948180" y="3698605"/>
                    <a:pt x="949946" y="3699237"/>
                  </a:cubicBezTo>
                  <a:lnTo>
                    <a:pt x="954552" y="3698258"/>
                  </a:lnTo>
                  <a:lnTo>
                    <a:pt x="955565" y="3698765"/>
                  </a:lnTo>
                  <a:lnTo>
                    <a:pt x="955514" y="3698053"/>
                  </a:lnTo>
                  <a:lnTo>
                    <a:pt x="955565" y="3698043"/>
                  </a:lnTo>
                  <a:cubicBezTo>
                    <a:pt x="967124" y="3690096"/>
                    <a:pt x="978683" y="3652530"/>
                    <a:pt x="955565" y="3652531"/>
                  </a:cubicBezTo>
                  <a:close/>
                  <a:moveTo>
                    <a:pt x="907401" y="3752224"/>
                  </a:moveTo>
                  <a:cubicBezTo>
                    <a:pt x="910292" y="3746926"/>
                    <a:pt x="924740" y="3748853"/>
                    <a:pt x="924740" y="3745000"/>
                  </a:cubicBezTo>
                  <a:cubicBezTo>
                    <a:pt x="929877" y="3744999"/>
                    <a:pt x="929878" y="3750137"/>
                    <a:pt x="929878" y="3750137"/>
                  </a:cubicBezTo>
                  <a:cubicBezTo>
                    <a:pt x="929878" y="3750137"/>
                    <a:pt x="929878" y="3750137"/>
                    <a:pt x="929878" y="3751421"/>
                  </a:cubicBezTo>
                  <a:lnTo>
                    <a:pt x="929878" y="3755274"/>
                  </a:lnTo>
                  <a:lnTo>
                    <a:pt x="929877" y="3760411"/>
                  </a:lnTo>
                  <a:cubicBezTo>
                    <a:pt x="919603" y="3765549"/>
                    <a:pt x="914465" y="3750137"/>
                    <a:pt x="909328" y="3760411"/>
                  </a:cubicBezTo>
                  <a:cubicBezTo>
                    <a:pt x="906760" y="3756558"/>
                    <a:pt x="906438" y="3753989"/>
                    <a:pt x="907401" y="3752224"/>
                  </a:cubicBezTo>
                  <a:close/>
                  <a:moveTo>
                    <a:pt x="868229" y="3827195"/>
                  </a:moveTo>
                  <a:cubicBezTo>
                    <a:pt x="899053" y="3832332"/>
                    <a:pt x="899053" y="3806645"/>
                    <a:pt x="909328" y="3791234"/>
                  </a:cubicBezTo>
                  <a:cubicBezTo>
                    <a:pt x="909328" y="3786097"/>
                    <a:pt x="904190" y="3791234"/>
                    <a:pt x="899053" y="3791234"/>
                  </a:cubicBezTo>
                  <a:cubicBezTo>
                    <a:pt x="899053" y="3791234"/>
                    <a:pt x="899053" y="3791234"/>
                    <a:pt x="899053" y="3770686"/>
                  </a:cubicBezTo>
                  <a:cubicBezTo>
                    <a:pt x="904191" y="3770685"/>
                    <a:pt x="904191" y="3775822"/>
                    <a:pt x="904191" y="3775822"/>
                  </a:cubicBezTo>
                  <a:cubicBezTo>
                    <a:pt x="909328" y="3791234"/>
                    <a:pt x="924740" y="3765548"/>
                    <a:pt x="929877" y="3775823"/>
                  </a:cubicBezTo>
                  <a:cubicBezTo>
                    <a:pt x="924740" y="3816920"/>
                    <a:pt x="909328" y="3842606"/>
                    <a:pt x="873366" y="3852880"/>
                  </a:cubicBezTo>
                  <a:cubicBezTo>
                    <a:pt x="873366" y="3837469"/>
                    <a:pt x="863091" y="3842606"/>
                    <a:pt x="868229" y="3827195"/>
                  </a:cubicBezTo>
                  <a:close/>
                  <a:moveTo>
                    <a:pt x="755205" y="3832331"/>
                  </a:moveTo>
                  <a:cubicBezTo>
                    <a:pt x="755205" y="3832331"/>
                    <a:pt x="755205" y="3832331"/>
                    <a:pt x="775754" y="3832331"/>
                  </a:cubicBezTo>
                  <a:cubicBezTo>
                    <a:pt x="775754" y="3852881"/>
                    <a:pt x="760342" y="3863154"/>
                    <a:pt x="744929" y="3868292"/>
                  </a:cubicBezTo>
                  <a:cubicBezTo>
                    <a:pt x="755205" y="3863155"/>
                    <a:pt x="750067" y="3842606"/>
                    <a:pt x="755205" y="3832331"/>
                  </a:cubicBezTo>
                  <a:close/>
                  <a:moveTo>
                    <a:pt x="720184" y="3877742"/>
                  </a:moveTo>
                  <a:lnTo>
                    <a:pt x="724380" y="3874071"/>
                  </a:lnTo>
                  <a:cubicBezTo>
                    <a:pt x="725664" y="3873429"/>
                    <a:pt x="726948" y="3873429"/>
                    <a:pt x="729517" y="3873429"/>
                  </a:cubicBezTo>
                  <a:cubicBezTo>
                    <a:pt x="734654" y="3878566"/>
                    <a:pt x="729518" y="3878566"/>
                    <a:pt x="722453" y="3877924"/>
                  </a:cubicBezTo>
                  <a:close/>
                  <a:moveTo>
                    <a:pt x="719203" y="3877663"/>
                  </a:moveTo>
                  <a:lnTo>
                    <a:pt x="720184" y="3877742"/>
                  </a:lnTo>
                  <a:lnTo>
                    <a:pt x="719243" y="3878566"/>
                  </a:lnTo>
                  <a:close/>
                  <a:moveTo>
                    <a:pt x="739792" y="3791234"/>
                  </a:moveTo>
                  <a:cubicBezTo>
                    <a:pt x="744930" y="3796372"/>
                    <a:pt x="760342" y="3806645"/>
                    <a:pt x="765480" y="3791234"/>
                  </a:cubicBezTo>
                  <a:cubicBezTo>
                    <a:pt x="760342" y="3791234"/>
                    <a:pt x="760342" y="3786097"/>
                    <a:pt x="750067" y="3780960"/>
                  </a:cubicBezTo>
                  <a:cubicBezTo>
                    <a:pt x="750067" y="3791234"/>
                    <a:pt x="739792" y="3786097"/>
                    <a:pt x="739792" y="3791234"/>
                  </a:cubicBezTo>
                  <a:close/>
                  <a:moveTo>
                    <a:pt x="698692" y="3832332"/>
                  </a:moveTo>
                  <a:cubicBezTo>
                    <a:pt x="719243" y="3827194"/>
                    <a:pt x="734654" y="3816920"/>
                    <a:pt x="739792" y="3796372"/>
                  </a:cubicBezTo>
                  <a:cubicBezTo>
                    <a:pt x="719242" y="3801509"/>
                    <a:pt x="703830" y="3811783"/>
                    <a:pt x="698692" y="3832332"/>
                  </a:cubicBezTo>
                  <a:close/>
                  <a:moveTo>
                    <a:pt x="688417" y="3626844"/>
                  </a:moveTo>
                  <a:cubicBezTo>
                    <a:pt x="688418" y="3642256"/>
                    <a:pt x="698692" y="3647393"/>
                    <a:pt x="708968" y="3652530"/>
                  </a:cubicBezTo>
                  <a:cubicBezTo>
                    <a:pt x="708968" y="3642256"/>
                    <a:pt x="719243" y="3642256"/>
                    <a:pt x="714105" y="3626844"/>
                  </a:cubicBezTo>
                  <a:cubicBezTo>
                    <a:pt x="703830" y="3626845"/>
                    <a:pt x="698692" y="3621707"/>
                    <a:pt x="688417" y="3626844"/>
                  </a:cubicBezTo>
                  <a:close/>
                  <a:moveTo>
                    <a:pt x="498573" y="4044962"/>
                  </a:moveTo>
                  <a:cubicBezTo>
                    <a:pt x="502185" y="4039424"/>
                    <a:pt x="513745" y="4040387"/>
                    <a:pt x="513744" y="4032682"/>
                  </a:cubicBezTo>
                  <a:cubicBezTo>
                    <a:pt x="524019" y="4037818"/>
                    <a:pt x="508607" y="4058368"/>
                    <a:pt x="498332" y="4053230"/>
                  </a:cubicBezTo>
                  <a:cubicBezTo>
                    <a:pt x="497047" y="4049377"/>
                    <a:pt x="497369" y="4046808"/>
                    <a:pt x="498573" y="4044962"/>
                  </a:cubicBezTo>
                  <a:close/>
                  <a:moveTo>
                    <a:pt x="1494997" y="976063"/>
                  </a:moveTo>
                  <a:cubicBezTo>
                    <a:pt x="1494997" y="991475"/>
                    <a:pt x="1494997" y="1032572"/>
                    <a:pt x="1510409" y="1037709"/>
                  </a:cubicBezTo>
                  <a:cubicBezTo>
                    <a:pt x="1510409" y="1012023"/>
                    <a:pt x="1510410" y="991474"/>
                    <a:pt x="1494997" y="976063"/>
                  </a:cubicBezTo>
                  <a:close/>
                  <a:moveTo>
                    <a:pt x="534294" y="3873429"/>
                  </a:moveTo>
                  <a:cubicBezTo>
                    <a:pt x="534294" y="3904252"/>
                    <a:pt x="554844" y="3883703"/>
                    <a:pt x="575394" y="3888840"/>
                  </a:cubicBezTo>
                  <a:cubicBezTo>
                    <a:pt x="575393" y="3878566"/>
                    <a:pt x="585668" y="3878566"/>
                    <a:pt x="585669" y="3863154"/>
                  </a:cubicBezTo>
                  <a:cubicBezTo>
                    <a:pt x="565119" y="3852880"/>
                    <a:pt x="559982" y="3878566"/>
                    <a:pt x="534294" y="3873429"/>
                  </a:cubicBezTo>
                  <a:close/>
                  <a:moveTo>
                    <a:pt x="452095" y="4063504"/>
                  </a:moveTo>
                  <a:cubicBezTo>
                    <a:pt x="462370" y="4068641"/>
                    <a:pt x="462370" y="4058367"/>
                    <a:pt x="482920" y="4063504"/>
                  </a:cubicBezTo>
                  <a:cubicBezTo>
                    <a:pt x="482919" y="4084053"/>
                    <a:pt x="452095" y="4089191"/>
                    <a:pt x="452095" y="4063504"/>
                  </a:cubicBezTo>
                  <a:close/>
                  <a:moveTo>
                    <a:pt x="462370" y="3955624"/>
                  </a:moveTo>
                  <a:cubicBezTo>
                    <a:pt x="477782" y="3955624"/>
                    <a:pt x="493194" y="3940213"/>
                    <a:pt x="482919" y="3935075"/>
                  </a:cubicBezTo>
                  <a:cubicBezTo>
                    <a:pt x="477782" y="3945350"/>
                    <a:pt x="467508" y="3940212"/>
                    <a:pt x="462370" y="3955624"/>
                  </a:cubicBezTo>
                  <a:close/>
                  <a:moveTo>
                    <a:pt x="485248" y="3837710"/>
                  </a:moveTo>
                  <a:cubicBezTo>
                    <a:pt x="482598" y="3844532"/>
                    <a:pt x="481635" y="3852880"/>
                    <a:pt x="482920" y="3863155"/>
                  </a:cubicBezTo>
                  <a:cubicBezTo>
                    <a:pt x="508607" y="3852880"/>
                    <a:pt x="524019" y="3832332"/>
                    <a:pt x="539431" y="3806646"/>
                  </a:cubicBezTo>
                  <a:cubicBezTo>
                    <a:pt x="516313" y="3810499"/>
                    <a:pt x="493195" y="3817241"/>
                    <a:pt x="485248" y="3837710"/>
                  </a:cubicBezTo>
                  <a:close/>
                  <a:moveTo>
                    <a:pt x="426408" y="4006995"/>
                  </a:moveTo>
                  <a:cubicBezTo>
                    <a:pt x="426408" y="4006995"/>
                    <a:pt x="426408" y="4006995"/>
                    <a:pt x="426407" y="4022407"/>
                  </a:cubicBezTo>
                  <a:cubicBezTo>
                    <a:pt x="436683" y="4027544"/>
                    <a:pt x="457233" y="4012133"/>
                    <a:pt x="462370" y="3991584"/>
                  </a:cubicBezTo>
                  <a:cubicBezTo>
                    <a:pt x="441820" y="3986447"/>
                    <a:pt x="446958" y="4012133"/>
                    <a:pt x="426408" y="4006995"/>
                  </a:cubicBezTo>
                  <a:close/>
                  <a:moveTo>
                    <a:pt x="148985" y="4078916"/>
                  </a:moveTo>
                  <a:cubicBezTo>
                    <a:pt x="164398" y="4078916"/>
                    <a:pt x="179810" y="4078916"/>
                    <a:pt x="179810" y="4063504"/>
                  </a:cubicBezTo>
                  <a:cubicBezTo>
                    <a:pt x="164398" y="4063504"/>
                    <a:pt x="154123" y="4063505"/>
                    <a:pt x="148985" y="4078916"/>
                  </a:cubicBezTo>
                  <a:close/>
                  <a:moveTo>
                    <a:pt x="1394014" y="215360"/>
                  </a:moveTo>
                  <a:cubicBezTo>
                    <a:pt x="1393853" y="212551"/>
                    <a:pt x="1394816" y="209339"/>
                    <a:pt x="1397385" y="205487"/>
                  </a:cubicBezTo>
                  <a:cubicBezTo>
                    <a:pt x="1402523" y="215761"/>
                    <a:pt x="1412798" y="215762"/>
                    <a:pt x="1412798" y="236310"/>
                  </a:cubicBezTo>
                  <a:cubicBezTo>
                    <a:pt x="1405092" y="228605"/>
                    <a:pt x="1394496" y="223788"/>
                    <a:pt x="1394014" y="215360"/>
                  </a:cubicBezTo>
                  <a:close/>
                  <a:moveTo>
                    <a:pt x="0" y="4335774"/>
                  </a:moveTo>
                  <a:cubicBezTo>
                    <a:pt x="5137" y="4325500"/>
                    <a:pt x="15412" y="4320363"/>
                    <a:pt x="25687" y="4315226"/>
                  </a:cubicBezTo>
                  <a:cubicBezTo>
                    <a:pt x="20549" y="4335775"/>
                    <a:pt x="15412" y="4325500"/>
                    <a:pt x="0" y="4335774"/>
                  </a:cubicBezTo>
                  <a:close/>
                  <a:moveTo>
                    <a:pt x="210635" y="3570335"/>
                  </a:moveTo>
                  <a:cubicBezTo>
                    <a:pt x="226047" y="3570336"/>
                    <a:pt x="241459" y="3560062"/>
                    <a:pt x="251735" y="3539513"/>
                  </a:cubicBezTo>
                  <a:cubicBezTo>
                    <a:pt x="231184" y="3544650"/>
                    <a:pt x="215772" y="3554924"/>
                    <a:pt x="210635" y="3570335"/>
                  </a:cubicBezTo>
                  <a:close/>
                  <a:moveTo>
                    <a:pt x="1325461" y="123292"/>
                  </a:moveTo>
                  <a:cubicBezTo>
                    <a:pt x="1335736" y="128429"/>
                    <a:pt x="1330598" y="123292"/>
                    <a:pt x="1340873" y="123292"/>
                  </a:cubicBezTo>
                  <a:cubicBezTo>
                    <a:pt x="1340874" y="128429"/>
                    <a:pt x="1346011" y="133566"/>
                    <a:pt x="1346011" y="138704"/>
                  </a:cubicBezTo>
                  <a:cubicBezTo>
                    <a:pt x="1335736" y="138704"/>
                    <a:pt x="1325461" y="133566"/>
                    <a:pt x="1325461" y="123292"/>
                  </a:cubicBezTo>
                  <a:close/>
                  <a:moveTo>
                    <a:pt x="1294637" y="41097"/>
                  </a:moveTo>
                  <a:cubicBezTo>
                    <a:pt x="1310049" y="46234"/>
                    <a:pt x="1320324" y="51372"/>
                    <a:pt x="1320323" y="71921"/>
                  </a:cubicBezTo>
                  <a:cubicBezTo>
                    <a:pt x="1304911" y="71921"/>
                    <a:pt x="1294636" y="61646"/>
                    <a:pt x="1294637" y="41097"/>
                  </a:cubicBezTo>
                  <a:close/>
                  <a:moveTo>
                    <a:pt x="657593" y="1767188"/>
                  </a:moveTo>
                  <a:cubicBezTo>
                    <a:pt x="657593" y="1777462"/>
                    <a:pt x="662730" y="1782599"/>
                    <a:pt x="667868" y="1787736"/>
                  </a:cubicBezTo>
                  <a:cubicBezTo>
                    <a:pt x="673005" y="1777462"/>
                    <a:pt x="683280" y="1762050"/>
                    <a:pt x="673005" y="1751776"/>
                  </a:cubicBezTo>
                  <a:cubicBezTo>
                    <a:pt x="673005" y="1762050"/>
                    <a:pt x="662731" y="1762050"/>
                    <a:pt x="657593" y="1767188"/>
                  </a:cubicBezTo>
                  <a:close/>
                  <a:moveTo>
                    <a:pt x="1202163" y="0"/>
                  </a:moveTo>
                  <a:cubicBezTo>
                    <a:pt x="1212437" y="10274"/>
                    <a:pt x="1222712" y="15412"/>
                    <a:pt x="1222712" y="30823"/>
                  </a:cubicBezTo>
                  <a:cubicBezTo>
                    <a:pt x="1207300" y="25686"/>
                    <a:pt x="1191887" y="20549"/>
                    <a:pt x="1202163" y="0"/>
                  </a:cubicBezTo>
                  <a:close/>
                  <a:moveTo>
                    <a:pt x="699335" y="1363277"/>
                  </a:moveTo>
                  <a:cubicBezTo>
                    <a:pt x="693555" y="1385752"/>
                    <a:pt x="693555" y="1412722"/>
                    <a:pt x="698693" y="1438409"/>
                  </a:cubicBezTo>
                  <a:cubicBezTo>
                    <a:pt x="714105" y="1433272"/>
                    <a:pt x="708967" y="1402448"/>
                    <a:pt x="719243" y="1397311"/>
                  </a:cubicBezTo>
                  <a:cubicBezTo>
                    <a:pt x="734654" y="1407586"/>
                    <a:pt x="739792" y="1381900"/>
                    <a:pt x="750067" y="1376762"/>
                  </a:cubicBezTo>
                  <a:cubicBezTo>
                    <a:pt x="744930" y="1366488"/>
                    <a:pt x="770616" y="1325391"/>
                    <a:pt x="734654" y="1315116"/>
                  </a:cubicBezTo>
                  <a:cubicBezTo>
                    <a:pt x="716674" y="1322823"/>
                    <a:pt x="705114" y="1340803"/>
                    <a:pt x="699335" y="1363277"/>
                  </a:cubicBezTo>
                  <a:close/>
                  <a:moveTo>
                    <a:pt x="886515" y="642437"/>
                  </a:moveTo>
                  <a:lnTo>
                    <a:pt x="1092607" y="160113"/>
                  </a:lnTo>
                  <a:lnTo>
                    <a:pt x="1100698" y="174102"/>
                  </a:lnTo>
                  <a:cubicBezTo>
                    <a:pt x="1109367" y="194571"/>
                    <a:pt x="1112257" y="215762"/>
                    <a:pt x="1135375" y="231173"/>
                  </a:cubicBezTo>
                  <a:cubicBezTo>
                    <a:pt x="1131522" y="204203"/>
                    <a:pt x="1124779" y="177232"/>
                    <a:pt x="1108645" y="163266"/>
                  </a:cubicBezTo>
                  <a:lnTo>
                    <a:pt x="1094163" y="156472"/>
                  </a:lnTo>
                  <a:lnTo>
                    <a:pt x="1109689" y="120138"/>
                  </a:lnTo>
                  <a:lnTo>
                    <a:pt x="1109688" y="123854"/>
                  </a:lnTo>
                  <a:cubicBezTo>
                    <a:pt x="1109689" y="127467"/>
                    <a:pt x="1109689" y="132282"/>
                    <a:pt x="1109688" y="138704"/>
                  </a:cubicBezTo>
                  <a:cubicBezTo>
                    <a:pt x="1119963" y="148978"/>
                    <a:pt x="1119963" y="138703"/>
                    <a:pt x="1135375" y="138704"/>
                  </a:cubicBezTo>
                  <a:cubicBezTo>
                    <a:pt x="1150788" y="164389"/>
                    <a:pt x="1155926" y="200349"/>
                    <a:pt x="1176475" y="220898"/>
                  </a:cubicBezTo>
                  <a:cubicBezTo>
                    <a:pt x="1181613" y="220898"/>
                    <a:pt x="1186750" y="215761"/>
                    <a:pt x="1191888" y="215761"/>
                  </a:cubicBezTo>
                  <a:cubicBezTo>
                    <a:pt x="1173907" y="174663"/>
                    <a:pt x="1150788" y="139988"/>
                    <a:pt x="1124459" y="108523"/>
                  </a:cubicBezTo>
                  <a:lnTo>
                    <a:pt x="1117618" y="101581"/>
                  </a:lnTo>
                  <a:lnTo>
                    <a:pt x="1124586" y="85273"/>
                  </a:lnTo>
                  <a:lnTo>
                    <a:pt x="1176475" y="154115"/>
                  </a:lnTo>
                  <a:cubicBezTo>
                    <a:pt x="1202163" y="164389"/>
                    <a:pt x="1202162" y="210624"/>
                    <a:pt x="1238125" y="210624"/>
                  </a:cubicBezTo>
                  <a:cubicBezTo>
                    <a:pt x="1243262" y="220898"/>
                    <a:pt x="1248400" y="231173"/>
                    <a:pt x="1248399" y="241447"/>
                  </a:cubicBezTo>
                  <a:cubicBezTo>
                    <a:pt x="1351149" y="349328"/>
                    <a:pt x="1407661" y="513717"/>
                    <a:pt x="1453897" y="662696"/>
                  </a:cubicBezTo>
                  <a:cubicBezTo>
                    <a:pt x="1448760" y="672970"/>
                    <a:pt x="1448760" y="652421"/>
                    <a:pt x="1433348" y="657559"/>
                  </a:cubicBezTo>
                  <a:cubicBezTo>
                    <a:pt x="1438485" y="678107"/>
                    <a:pt x="1448760" y="683244"/>
                    <a:pt x="1443622" y="703793"/>
                  </a:cubicBezTo>
                  <a:cubicBezTo>
                    <a:pt x="1428210" y="693518"/>
                    <a:pt x="1423073" y="672970"/>
                    <a:pt x="1417935" y="657558"/>
                  </a:cubicBezTo>
                  <a:cubicBezTo>
                    <a:pt x="1402523" y="683244"/>
                    <a:pt x="1428210" y="698656"/>
                    <a:pt x="1423072" y="729479"/>
                  </a:cubicBezTo>
                  <a:cubicBezTo>
                    <a:pt x="1412798" y="734616"/>
                    <a:pt x="1417935" y="719205"/>
                    <a:pt x="1407661" y="719204"/>
                  </a:cubicBezTo>
                  <a:cubicBezTo>
                    <a:pt x="1412798" y="801399"/>
                    <a:pt x="1453897" y="863045"/>
                    <a:pt x="1469310" y="929829"/>
                  </a:cubicBezTo>
                  <a:cubicBezTo>
                    <a:pt x="1474447" y="924691"/>
                    <a:pt x="1479584" y="924691"/>
                    <a:pt x="1479585" y="929829"/>
                  </a:cubicBezTo>
                  <a:cubicBezTo>
                    <a:pt x="1510410" y="857908"/>
                    <a:pt x="1469309" y="806536"/>
                    <a:pt x="1459035" y="744890"/>
                  </a:cubicBezTo>
                  <a:cubicBezTo>
                    <a:pt x="1494997" y="821948"/>
                    <a:pt x="1520684" y="893868"/>
                    <a:pt x="1536096" y="991475"/>
                  </a:cubicBezTo>
                  <a:cubicBezTo>
                    <a:pt x="1536097" y="996612"/>
                    <a:pt x="1546371" y="991474"/>
                    <a:pt x="1546371" y="1001749"/>
                  </a:cubicBezTo>
                  <a:cubicBezTo>
                    <a:pt x="1561784" y="940103"/>
                    <a:pt x="1520684" y="883594"/>
                    <a:pt x="1510409" y="821948"/>
                  </a:cubicBezTo>
                  <a:cubicBezTo>
                    <a:pt x="1556646" y="950377"/>
                    <a:pt x="1592609" y="1099355"/>
                    <a:pt x="1623433" y="1248333"/>
                  </a:cubicBezTo>
                  <a:cubicBezTo>
                    <a:pt x="1633708" y="1227784"/>
                    <a:pt x="1613158" y="1202099"/>
                    <a:pt x="1618296" y="1176413"/>
                  </a:cubicBezTo>
                  <a:cubicBezTo>
                    <a:pt x="1633708" y="1202099"/>
                    <a:pt x="1643983" y="1238059"/>
                    <a:pt x="1659396" y="1258608"/>
                  </a:cubicBezTo>
                  <a:cubicBezTo>
                    <a:pt x="1669670" y="1263745"/>
                    <a:pt x="1659395" y="1243196"/>
                    <a:pt x="1664533" y="1238059"/>
                  </a:cubicBezTo>
                  <a:cubicBezTo>
                    <a:pt x="1695358" y="1309979"/>
                    <a:pt x="1669670" y="1402448"/>
                    <a:pt x="1710770" y="1464095"/>
                  </a:cubicBezTo>
                  <a:cubicBezTo>
                    <a:pt x="1710770" y="1474369"/>
                    <a:pt x="1705632" y="1474369"/>
                    <a:pt x="1705633" y="1479506"/>
                  </a:cubicBezTo>
                  <a:cubicBezTo>
                    <a:pt x="1736457" y="1551426"/>
                    <a:pt x="1695357" y="1700404"/>
                    <a:pt x="1690220" y="1808285"/>
                  </a:cubicBezTo>
                  <a:cubicBezTo>
                    <a:pt x="1685082" y="1885343"/>
                    <a:pt x="1679945" y="1962400"/>
                    <a:pt x="1649120" y="2008635"/>
                  </a:cubicBezTo>
                  <a:cubicBezTo>
                    <a:pt x="1649120" y="2065144"/>
                    <a:pt x="1628571" y="2126790"/>
                    <a:pt x="1643983" y="2183299"/>
                  </a:cubicBezTo>
                  <a:cubicBezTo>
                    <a:pt x="1602884" y="2373374"/>
                    <a:pt x="1510410" y="2563450"/>
                    <a:pt x="1459035" y="2743251"/>
                  </a:cubicBezTo>
                  <a:cubicBezTo>
                    <a:pt x="1469309" y="2794623"/>
                    <a:pt x="1448760" y="2887091"/>
                    <a:pt x="1402523" y="2907641"/>
                  </a:cubicBezTo>
                  <a:cubicBezTo>
                    <a:pt x="1397385" y="2943601"/>
                    <a:pt x="1392248" y="2969287"/>
                    <a:pt x="1371698" y="2984698"/>
                  </a:cubicBezTo>
                  <a:cubicBezTo>
                    <a:pt x="1356286" y="2979561"/>
                    <a:pt x="1351148" y="2974423"/>
                    <a:pt x="1335736" y="2969287"/>
                  </a:cubicBezTo>
                  <a:cubicBezTo>
                    <a:pt x="1304911" y="2984698"/>
                    <a:pt x="1310049" y="3041207"/>
                    <a:pt x="1289499" y="3072030"/>
                  </a:cubicBezTo>
                  <a:cubicBezTo>
                    <a:pt x="1289499" y="3092578"/>
                    <a:pt x="1294637" y="3087441"/>
                    <a:pt x="1294636" y="3102853"/>
                  </a:cubicBezTo>
                  <a:cubicBezTo>
                    <a:pt x="1279224" y="3133676"/>
                    <a:pt x="1274087" y="3164499"/>
                    <a:pt x="1258674" y="3190185"/>
                  </a:cubicBezTo>
                  <a:cubicBezTo>
                    <a:pt x="1243262" y="3210734"/>
                    <a:pt x="1217574" y="3221008"/>
                    <a:pt x="1202162" y="3241556"/>
                  </a:cubicBezTo>
                  <a:cubicBezTo>
                    <a:pt x="1166200" y="3282654"/>
                    <a:pt x="1155926" y="3334026"/>
                    <a:pt x="1130238" y="3375123"/>
                  </a:cubicBezTo>
                  <a:cubicBezTo>
                    <a:pt x="1119963" y="3369986"/>
                    <a:pt x="1119963" y="3364849"/>
                    <a:pt x="1109688" y="3369986"/>
                  </a:cubicBezTo>
                  <a:cubicBezTo>
                    <a:pt x="1104551" y="3385397"/>
                    <a:pt x="1119963" y="3380260"/>
                    <a:pt x="1119963" y="3390535"/>
                  </a:cubicBezTo>
                  <a:cubicBezTo>
                    <a:pt x="1104551" y="3447044"/>
                    <a:pt x="1053176" y="3498415"/>
                    <a:pt x="1027489" y="3544650"/>
                  </a:cubicBezTo>
                  <a:cubicBezTo>
                    <a:pt x="1058314" y="3534375"/>
                    <a:pt x="1027489" y="3590885"/>
                    <a:pt x="1017215" y="3606296"/>
                  </a:cubicBezTo>
                  <a:cubicBezTo>
                    <a:pt x="1001802" y="3596022"/>
                    <a:pt x="1027489" y="3590885"/>
                    <a:pt x="1017214" y="3575473"/>
                  </a:cubicBezTo>
                  <a:cubicBezTo>
                    <a:pt x="1006940" y="3580610"/>
                    <a:pt x="1001802" y="3590885"/>
                    <a:pt x="986389" y="3590884"/>
                  </a:cubicBezTo>
                  <a:cubicBezTo>
                    <a:pt x="1022351" y="3626844"/>
                    <a:pt x="960703" y="3678216"/>
                    <a:pt x="976114" y="3714177"/>
                  </a:cubicBezTo>
                  <a:cubicBezTo>
                    <a:pt x="965840" y="3724451"/>
                    <a:pt x="945290" y="3755274"/>
                    <a:pt x="955565" y="3755274"/>
                  </a:cubicBezTo>
                  <a:cubicBezTo>
                    <a:pt x="950428" y="3775822"/>
                    <a:pt x="950428" y="3750137"/>
                    <a:pt x="929878" y="3755274"/>
                  </a:cubicBezTo>
                  <a:cubicBezTo>
                    <a:pt x="929877" y="3729588"/>
                    <a:pt x="950428" y="3734726"/>
                    <a:pt x="950428" y="3709039"/>
                  </a:cubicBezTo>
                  <a:cubicBezTo>
                    <a:pt x="950427" y="3703902"/>
                    <a:pt x="940153" y="3709039"/>
                    <a:pt x="940153" y="3698765"/>
                  </a:cubicBezTo>
                  <a:cubicBezTo>
                    <a:pt x="935015" y="3703903"/>
                    <a:pt x="929878" y="3709040"/>
                    <a:pt x="929878" y="3714177"/>
                  </a:cubicBezTo>
                  <a:cubicBezTo>
                    <a:pt x="929878" y="3698765"/>
                    <a:pt x="940153" y="3688490"/>
                    <a:pt x="935015" y="3662805"/>
                  </a:cubicBezTo>
                  <a:cubicBezTo>
                    <a:pt x="945290" y="3667942"/>
                    <a:pt x="940152" y="3678217"/>
                    <a:pt x="950427" y="3678217"/>
                  </a:cubicBezTo>
                  <a:cubicBezTo>
                    <a:pt x="950428" y="3667942"/>
                    <a:pt x="940152" y="3662805"/>
                    <a:pt x="935015" y="3662805"/>
                  </a:cubicBezTo>
                  <a:cubicBezTo>
                    <a:pt x="929877" y="3678216"/>
                    <a:pt x="909328" y="3703902"/>
                    <a:pt x="914465" y="3719314"/>
                  </a:cubicBezTo>
                  <a:cubicBezTo>
                    <a:pt x="909328" y="3719314"/>
                    <a:pt x="909328" y="3724451"/>
                    <a:pt x="893916" y="3729588"/>
                  </a:cubicBezTo>
                  <a:cubicBezTo>
                    <a:pt x="899053" y="3734725"/>
                    <a:pt x="899053" y="3744999"/>
                    <a:pt x="893915" y="3750137"/>
                  </a:cubicBezTo>
                  <a:cubicBezTo>
                    <a:pt x="893916" y="3729588"/>
                    <a:pt x="888778" y="3745000"/>
                    <a:pt x="868228" y="3750137"/>
                  </a:cubicBezTo>
                  <a:cubicBezTo>
                    <a:pt x="873365" y="3714177"/>
                    <a:pt x="888778" y="3698765"/>
                    <a:pt x="893916" y="3662805"/>
                  </a:cubicBezTo>
                  <a:cubicBezTo>
                    <a:pt x="852816" y="3698765"/>
                    <a:pt x="821991" y="3755274"/>
                    <a:pt x="796304" y="3806646"/>
                  </a:cubicBezTo>
                  <a:cubicBezTo>
                    <a:pt x="760342" y="3796371"/>
                    <a:pt x="744929" y="3842606"/>
                    <a:pt x="714105" y="3852880"/>
                  </a:cubicBezTo>
                  <a:cubicBezTo>
                    <a:pt x="716673" y="3855449"/>
                    <a:pt x="717958" y="3859302"/>
                    <a:pt x="718600" y="3863797"/>
                  </a:cubicBezTo>
                  <a:lnTo>
                    <a:pt x="719203" y="3877663"/>
                  </a:lnTo>
                  <a:lnTo>
                    <a:pt x="711456" y="3877041"/>
                  </a:lnTo>
                  <a:cubicBezTo>
                    <a:pt x="708004" y="3876961"/>
                    <a:pt x="705114" y="3877282"/>
                    <a:pt x="703830" y="3878566"/>
                  </a:cubicBezTo>
                  <a:cubicBezTo>
                    <a:pt x="703830" y="3893978"/>
                    <a:pt x="708968" y="3893977"/>
                    <a:pt x="708968" y="3909389"/>
                  </a:cubicBezTo>
                  <a:cubicBezTo>
                    <a:pt x="678143" y="3909389"/>
                    <a:pt x="662730" y="3929938"/>
                    <a:pt x="642180" y="3945350"/>
                  </a:cubicBezTo>
                  <a:cubicBezTo>
                    <a:pt x="637043" y="3945349"/>
                    <a:pt x="642180" y="3935075"/>
                    <a:pt x="642181" y="3929938"/>
                  </a:cubicBezTo>
                  <a:cubicBezTo>
                    <a:pt x="621630" y="3940212"/>
                    <a:pt x="606218" y="3940212"/>
                    <a:pt x="590806" y="3929938"/>
                  </a:cubicBezTo>
                  <a:cubicBezTo>
                    <a:pt x="590806" y="3914527"/>
                    <a:pt x="595943" y="3914526"/>
                    <a:pt x="595943" y="3888841"/>
                  </a:cubicBezTo>
                  <a:cubicBezTo>
                    <a:pt x="554844" y="3914527"/>
                    <a:pt x="524019" y="3976172"/>
                    <a:pt x="472645" y="3996721"/>
                  </a:cubicBezTo>
                  <a:cubicBezTo>
                    <a:pt x="472645" y="4006995"/>
                    <a:pt x="472644" y="4017270"/>
                    <a:pt x="482920" y="4017270"/>
                  </a:cubicBezTo>
                  <a:cubicBezTo>
                    <a:pt x="503470" y="4001859"/>
                    <a:pt x="529157" y="3986447"/>
                    <a:pt x="549706" y="3965898"/>
                  </a:cubicBezTo>
                  <a:cubicBezTo>
                    <a:pt x="554844" y="3965898"/>
                    <a:pt x="539431" y="3981309"/>
                    <a:pt x="554844" y="3981310"/>
                  </a:cubicBezTo>
                  <a:cubicBezTo>
                    <a:pt x="539431" y="3991584"/>
                    <a:pt x="513744" y="3996721"/>
                    <a:pt x="493194" y="4012132"/>
                  </a:cubicBezTo>
                  <a:cubicBezTo>
                    <a:pt x="493195" y="4017270"/>
                    <a:pt x="498332" y="4022407"/>
                    <a:pt x="498332" y="4027544"/>
                  </a:cubicBezTo>
                  <a:cubicBezTo>
                    <a:pt x="467508" y="4073779"/>
                    <a:pt x="385308" y="4058367"/>
                    <a:pt x="380170" y="4125150"/>
                  </a:cubicBezTo>
                  <a:cubicBezTo>
                    <a:pt x="364758" y="4125151"/>
                    <a:pt x="354483" y="4125151"/>
                    <a:pt x="349346" y="4109739"/>
                  </a:cubicBezTo>
                  <a:cubicBezTo>
                    <a:pt x="344208" y="4114876"/>
                    <a:pt x="339071" y="4125151"/>
                    <a:pt x="328796" y="4125151"/>
                  </a:cubicBezTo>
                  <a:cubicBezTo>
                    <a:pt x="333933" y="4104602"/>
                    <a:pt x="308247" y="4114876"/>
                    <a:pt x="308247" y="4089190"/>
                  </a:cubicBezTo>
                  <a:cubicBezTo>
                    <a:pt x="236322" y="4104602"/>
                    <a:pt x="195223" y="4161111"/>
                    <a:pt x="169535" y="4222757"/>
                  </a:cubicBezTo>
                  <a:cubicBezTo>
                    <a:pt x="174673" y="4238168"/>
                    <a:pt x="190085" y="4217619"/>
                    <a:pt x="210635" y="4222757"/>
                  </a:cubicBezTo>
                  <a:cubicBezTo>
                    <a:pt x="169536" y="4258717"/>
                    <a:pt x="92474" y="4310089"/>
                    <a:pt x="41099" y="4268991"/>
                  </a:cubicBezTo>
                  <a:cubicBezTo>
                    <a:pt x="51374" y="4243306"/>
                    <a:pt x="82199" y="4233031"/>
                    <a:pt x="102748" y="4217620"/>
                  </a:cubicBezTo>
                  <a:cubicBezTo>
                    <a:pt x="97611" y="4212482"/>
                    <a:pt x="92474" y="4212483"/>
                    <a:pt x="87336" y="4212482"/>
                  </a:cubicBezTo>
                  <a:cubicBezTo>
                    <a:pt x="92474" y="4202208"/>
                    <a:pt x="97611" y="4191934"/>
                    <a:pt x="102748" y="4181659"/>
                  </a:cubicBezTo>
                  <a:cubicBezTo>
                    <a:pt x="113024" y="4176522"/>
                    <a:pt x="128435" y="4186797"/>
                    <a:pt x="138711" y="4191934"/>
                  </a:cubicBezTo>
                  <a:cubicBezTo>
                    <a:pt x="148986" y="4191934"/>
                    <a:pt x="154123" y="4186797"/>
                    <a:pt x="154123" y="4171385"/>
                  </a:cubicBezTo>
                  <a:cubicBezTo>
                    <a:pt x="154123" y="4166248"/>
                    <a:pt x="148985" y="4171385"/>
                    <a:pt x="148985" y="4171385"/>
                  </a:cubicBezTo>
                  <a:cubicBezTo>
                    <a:pt x="148986" y="4150837"/>
                    <a:pt x="200360" y="4109739"/>
                    <a:pt x="231185" y="4114876"/>
                  </a:cubicBezTo>
                  <a:cubicBezTo>
                    <a:pt x="282559" y="4058368"/>
                    <a:pt x="359621" y="4027544"/>
                    <a:pt x="405858" y="3965898"/>
                  </a:cubicBezTo>
                  <a:cubicBezTo>
                    <a:pt x="313384" y="3996721"/>
                    <a:pt x="256872" y="4109739"/>
                    <a:pt x="148986" y="4114876"/>
                  </a:cubicBezTo>
                  <a:cubicBezTo>
                    <a:pt x="119445" y="4126435"/>
                    <a:pt x="89905" y="4139599"/>
                    <a:pt x="60044" y="4152522"/>
                  </a:cubicBezTo>
                  <a:lnTo>
                    <a:pt x="28889" y="4164933"/>
                  </a:lnTo>
                  <a:lnTo>
                    <a:pt x="43776" y="4093252"/>
                  </a:lnTo>
                  <a:lnTo>
                    <a:pt x="56511" y="4089191"/>
                  </a:lnTo>
                  <a:cubicBezTo>
                    <a:pt x="61649" y="4058367"/>
                    <a:pt x="51374" y="4063505"/>
                    <a:pt x="61649" y="4042955"/>
                  </a:cubicBezTo>
                  <a:lnTo>
                    <a:pt x="54657" y="4040860"/>
                  </a:lnTo>
                  <a:lnTo>
                    <a:pt x="125433" y="3700079"/>
                  </a:lnTo>
                  <a:lnTo>
                    <a:pt x="131647" y="3703902"/>
                  </a:lnTo>
                  <a:cubicBezTo>
                    <a:pt x="133573" y="3706471"/>
                    <a:pt x="136142" y="3709039"/>
                    <a:pt x="143848" y="3709040"/>
                  </a:cubicBezTo>
                  <a:cubicBezTo>
                    <a:pt x="148986" y="3698765"/>
                    <a:pt x="138711" y="3688491"/>
                    <a:pt x="143848" y="3667942"/>
                  </a:cubicBezTo>
                  <a:cubicBezTo>
                    <a:pt x="143848" y="3667942"/>
                    <a:pt x="143848" y="3667942"/>
                    <a:pt x="141921" y="3667942"/>
                  </a:cubicBezTo>
                  <a:lnTo>
                    <a:pt x="132107" y="3667942"/>
                  </a:lnTo>
                  <a:lnTo>
                    <a:pt x="147863" y="3592078"/>
                  </a:lnTo>
                  <a:lnTo>
                    <a:pt x="169776" y="3576918"/>
                  </a:lnTo>
                  <a:cubicBezTo>
                    <a:pt x="240817" y="3530201"/>
                    <a:pt x="308246" y="3490709"/>
                    <a:pt x="369896" y="3436769"/>
                  </a:cubicBezTo>
                  <a:cubicBezTo>
                    <a:pt x="369896" y="3421357"/>
                    <a:pt x="359621" y="3416220"/>
                    <a:pt x="369896" y="3405946"/>
                  </a:cubicBezTo>
                  <a:cubicBezTo>
                    <a:pt x="344209" y="3390535"/>
                    <a:pt x="303109" y="3426495"/>
                    <a:pt x="282559" y="3405946"/>
                  </a:cubicBezTo>
                  <a:cubicBezTo>
                    <a:pt x="267147" y="3405946"/>
                    <a:pt x="277421" y="3431632"/>
                    <a:pt x="267147" y="3436769"/>
                  </a:cubicBezTo>
                  <a:cubicBezTo>
                    <a:pt x="256872" y="3426495"/>
                    <a:pt x="246597" y="3426495"/>
                    <a:pt x="236322" y="3441906"/>
                  </a:cubicBezTo>
                  <a:cubicBezTo>
                    <a:pt x="220910" y="3447044"/>
                    <a:pt x="195222" y="3436769"/>
                    <a:pt x="179810" y="3447043"/>
                  </a:cubicBezTo>
                  <a:cubicBezTo>
                    <a:pt x="195222" y="3457318"/>
                    <a:pt x="174673" y="3467593"/>
                    <a:pt x="190085" y="3483004"/>
                  </a:cubicBezTo>
                  <a:lnTo>
                    <a:pt x="165102" y="3509071"/>
                  </a:lnTo>
                  <a:lnTo>
                    <a:pt x="179848" y="3438072"/>
                  </a:lnTo>
                  <a:lnTo>
                    <a:pt x="203250" y="3416782"/>
                  </a:lnTo>
                  <a:cubicBezTo>
                    <a:pt x="211920" y="3406267"/>
                    <a:pt x="218341" y="3394388"/>
                    <a:pt x="220910" y="3380261"/>
                  </a:cubicBezTo>
                  <a:lnTo>
                    <a:pt x="186515" y="3405972"/>
                  </a:lnTo>
                  <a:lnTo>
                    <a:pt x="223788" y="3226504"/>
                  </a:lnTo>
                  <a:lnTo>
                    <a:pt x="224121" y="3226305"/>
                  </a:lnTo>
                  <a:cubicBezTo>
                    <a:pt x="227332" y="3225182"/>
                    <a:pt x="231185" y="3224861"/>
                    <a:pt x="236322" y="3226145"/>
                  </a:cubicBezTo>
                  <a:lnTo>
                    <a:pt x="236322" y="3205596"/>
                  </a:lnTo>
                  <a:lnTo>
                    <a:pt x="227398" y="3209119"/>
                  </a:lnTo>
                  <a:lnTo>
                    <a:pt x="329334" y="271830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5" name="墨迹7"/>
            <p:cNvSpPr/>
            <p:nvPr/>
          </p:nvSpPr>
          <p:spPr>
            <a:xfrm>
              <a:off x="1990517" y="5286927"/>
              <a:ext cx="3816427" cy="135342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墨迹8"/>
            <p:cNvSpPr/>
            <p:nvPr/>
          </p:nvSpPr>
          <p:spPr bwMode="auto">
            <a:xfrm rot="21042560" flipV="1">
              <a:off x="5126462" y="997765"/>
              <a:ext cx="1305970" cy="439768"/>
            </a:xfrm>
            <a:custGeom>
              <a:avLst/>
              <a:gdLst>
                <a:gd name="connsiteX0" fmla="*/ 32361 w 1305970"/>
                <a:gd name="connsiteY0" fmla="*/ 110183 h 439768"/>
                <a:gd name="connsiteX1" fmla="*/ 38245 w 1305970"/>
                <a:gd name="connsiteY1" fmla="*/ 106913 h 439768"/>
                <a:gd name="connsiteX2" fmla="*/ 32361 w 1305970"/>
                <a:gd name="connsiteY2" fmla="*/ 110183 h 439768"/>
                <a:gd name="connsiteX3" fmla="*/ 559892 w 1305970"/>
                <a:gd name="connsiteY3" fmla="*/ 84144 h 439768"/>
                <a:gd name="connsiteX4" fmla="*/ 553674 w 1305970"/>
                <a:gd name="connsiteY4" fmla="*/ 79992 h 439768"/>
                <a:gd name="connsiteX5" fmla="*/ 549944 w 1305970"/>
                <a:gd name="connsiteY5" fmla="*/ 84144 h 439768"/>
                <a:gd name="connsiteX6" fmla="*/ 676777 w 1305970"/>
                <a:gd name="connsiteY6" fmla="*/ 79992 h 439768"/>
                <a:gd name="connsiteX7" fmla="*/ 670560 w 1305970"/>
                <a:gd name="connsiteY7" fmla="*/ 77224 h 439768"/>
                <a:gd name="connsiteX8" fmla="*/ 641960 w 1305970"/>
                <a:gd name="connsiteY8" fmla="*/ 77224 h 439768"/>
                <a:gd name="connsiteX9" fmla="*/ 648179 w 1305970"/>
                <a:gd name="connsiteY9" fmla="*/ 86910 h 439768"/>
                <a:gd name="connsiteX10" fmla="*/ 641961 w 1305970"/>
                <a:gd name="connsiteY10" fmla="*/ 86910 h 439768"/>
                <a:gd name="connsiteX11" fmla="*/ 638230 w 1305970"/>
                <a:gd name="connsiteY11" fmla="*/ 86910 h 439768"/>
                <a:gd name="connsiteX12" fmla="*/ 997591 w 1305970"/>
                <a:gd name="connsiteY12" fmla="*/ 67815 h 439768"/>
                <a:gd name="connsiteX13" fmla="*/ 985798 w 1305970"/>
                <a:gd name="connsiteY13" fmla="*/ 64770 h 439768"/>
                <a:gd name="connsiteX14" fmla="*/ 882611 w 1305970"/>
                <a:gd name="connsiteY14" fmla="*/ 73904 h 439768"/>
                <a:gd name="connsiteX15" fmla="*/ 814802 w 1305970"/>
                <a:gd name="connsiteY15" fmla="*/ 76948 h 439768"/>
                <a:gd name="connsiteX16" fmla="*/ 841336 w 1305970"/>
                <a:gd name="connsiteY16" fmla="*/ 79992 h 439768"/>
                <a:gd name="connsiteX17" fmla="*/ 997591 w 1305970"/>
                <a:gd name="connsiteY17" fmla="*/ 67815 h 439768"/>
                <a:gd name="connsiteX18" fmla="*/ 1015000 w 1305970"/>
                <a:gd name="connsiteY18" fmla="*/ 67538 h 439768"/>
                <a:gd name="connsiteX19" fmla="*/ 1012513 w 1305970"/>
                <a:gd name="connsiteY19" fmla="*/ 64770 h 439768"/>
                <a:gd name="connsiteX20" fmla="*/ 1008782 w 1305970"/>
                <a:gd name="connsiteY20" fmla="*/ 67538 h 439768"/>
                <a:gd name="connsiteX21" fmla="*/ 1120694 w 1305970"/>
                <a:gd name="connsiteY21" fmla="*/ 60620 h 439768"/>
                <a:gd name="connsiteX22" fmla="*/ 1133129 w 1305970"/>
                <a:gd name="connsiteY22" fmla="*/ 57852 h 439768"/>
                <a:gd name="connsiteX23" fmla="*/ 1232606 w 1305970"/>
                <a:gd name="connsiteY23" fmla="*/ 31561 h 439768"/>
                <a:gd name="connsiteX24" fmla="*/ 963269 w 1305970"/>
                <a:gd name="connsiteY24" fmla="*/ 90910 h 439768"/>
                <a:gd name="connsiteX25" fmla="*/ 962009 w 1305970"/>
                <a:gd name="connsiteY25" fmla="*/ 90559 h 439768"/>
                <a:gd name="connsiteX26" fmla="*/ 953660 w 1305970"/>
                <a:gd name="connsiteY26" fmla="*/ 91355 h 439768"/>
                <a:gd name="connsiteX27" fmla="*/ 966422 w 1305970"/>
                <a:gd name="connsiteY27" fmla="*/ 91786 h 439768"/>
                <a:gd name="connsiteX28" fmla="*/ 970834 w 1305970"/>
                <a:gd name="connsiteY28" fmla="*/ 90559 h 439768"/>
                <a:gd name="connsiteX29" fmla="*/ 963269 w 1305970"/>
                <a:gd name="connsiteY29" fmla="*/ 90910 h 439768"/>
                <a:gd name="connsiteX30" fmla="*/ 1038516 w 1305970"/>
                <a:gd name="connsiteY30" fmla="*/ 83175 h 439768"/>
                <a:gd name="connsiteX31" fmla="*/ 1045263 w 1305970"/>
                <a:gd name="connsiteY31" fmla="*/ 81851 h 439768"/>
                <a:gd name="connsiteX32" fmla="*/ 1023704 w 1305970"/>
                <a:gd name="connsiteY32" fmla="*/ 83590 h 439768"/>
                <a:gd name="connsiteX33" fmla="*/ 1038516 w 1305970"/>
                <a:gd name="connsiteY33" fmla="*/ 83175 h 439768"/>
                <a:gd name="connsiteX34" fmla="*/ 1126911 w 1305970"/>
                <a:gd name="connsiteY34" fmla="*/ 70306 h 439768"/>
                <a:gd name="connsiteX35" fmla="*/ 1165459 w 1305970"/>
                <a:gd name="connsiteY35" fmla="*/ 60619 h 439768"/>
                <a:gd name="connsiteX36" fmla="*/ 1129876 w 1305970"/>
                <a:gd name="connsiteY36" fmla="*/ 67077 h 439768"/>
                <a:gd name="connsiteX37" fmla="*/ 1021217 w 1305970"/>
                <a:gd name="connsiteY37" fmla="*/ 87602 h 439768"/>
                <a:gd name="connsiteX38" fmla="*/ 997591 w 1305970"/>
                <a:gd name="connsiteY38" fmla="*/ 84143 h 439768"/>
                <a:gd name="connsiteX39" fmla="*/ 997591 w 1305970"/>
                <a:gd name="connsiteY39" fmla="*/ 87602 h 439768"/>
                <a:gd name="connsiteX40" fmla="*/ 1021217 w 1305970"/>
                <a:gd name="connsiteY40" fmla="*/ 87602 h 439768"/>
                <a:gd name="connsiteX41" fmla="*/ 1075175 w 1305970"/>
                <a:gd name="connsiteY41" fmla="*/ 79439 h 439768"/>
                <a:gd name="connsiteX42" fmla="*/ 1124425 w 1305970"/>
                <a:gd name="connsiteY42" fmla="*/ 70306 h 439768"/>
                <a:gd name="connsiteX43" fmla="*/ 1097764 w 1305970"/>
                <a:gd name="connsiteY43" fmla="*/ 73627 h 439768"/>
                <a:gd name="connsiteX44" fmla="*/ 1053328 w 1305970"/>
                <a:gd name="connsiteY44" fmla="*/ 80269 h 439768"/>
                <a:gd name="connsiteX45" fmla="*/ 1045263 w 1305970"/>
                <a:gd name="connsiteY45" fmla="*/ 81851 h 439768"/>
                <a:gd name="connsiteX46" fmla="*/ 1120694 w 1305970"/>
                <a:gd name="connsiteY46" fmla="*/ 77225 h 439768"/>
                <a:gd name="connsiteX47" fmla="*/ 1167946 w 1305970"/>
                <a:gd name="connsiteY47" fmla="*/ 67538 h 439768"/>
                <a:gd name="connsiteX48" fmla="*/ 1118207 w 1305970"/>
                <a:gd name="connsiteY48" fmla="*/ 77225 h 439768"/>
                <a:gd name="connsiteX49" fmla="*/ 1106163 w 1305970"/>
                <a:gd name="connsiteY49" fmla="*/ 121222 h 439768"/>
                <a:gd name="connsiteX50" fmla="*/ 1100279 w 1305970"/>
                <a:gd name="connsiteY50" fmla="*/ 119995 h 439768"/>
                <a:gd name="connsiteX51" fmla="*/ 1112047 w 1305970"/>
                <a:gd name="connsiteY51" fmla="*/ 119995 h 439768"/>
                <a:gd name="connsiteX52" fmla="*/ 1106163 w 1305970"/>
                <a:gd name="connsiteY52" fmla="*/ 121222 h 439768"/>
                <a:gd name="connsiteX53" fmla="*/ 1024326 w 1305970"/>
                <a:gd name="connsiteY53" fmla="*/ 140531 h 439768"/>
                <a:gd name="connsiteX54" fmla="*/ 1027434 w 1305970"/>
                <a:gd name="connsiteY54" fmla="*/ 139493 h 439768"/>
                <a:gd name="connsiteX55" fmla="*/ 1021216 w 1305970"/>
                <a:gd name="connsiteY55" fmla="*/ 139493 h 439768"/>
                <a:gd name="connsiteX56" fmla="*/ 1024326 w 1305970"/>
                <a:gd name="connsiteY56" fmla="*/ 140531 h 439768"/>
                <a:gd name="connsiteX57" fmla="*/ 1088364 w 1305970"/>
                <a:gd name="connsiteY57" fmla="*/ 132574 h 439768"/>
                <a:gd name="connsiteX58" fmla="*/ 1139346 w 1305970"/>
                <a:gd name="connsiteY58" fmla="*/ 122887 h 439768"/>
                <a:gd name="connsiteX59" fmla="*/ 1135615 w 1305970"/>
                <a:gd name="connsiteY59" fmla="*/ 122887 h 439768"/>
                <a:gd name="connsiteX60" fmla="*/ 841390 w 1305970"/>
                <a:gd name="connsiteY60" fmla="*/ 178868 h 439768"/>
                <a:gd name="connsiteX61" fmla="*/ 838448 w 1305970"/>
                <a:gd name="connsiteY61" fmla="*/ 178868 h 439768"/>
                <a:gd name="connsiteX62" fmla="*/ 811301 w 1305970"/>
                <a:gd name="connsiteY62" fmla="*/ 178868 h 439768"/>
                <a:gd name="connsiteX63" fmla="*/ 806087 w 1305970"/>
                <a:gd name="connsiteY63" fmla="*/ 178868 h 439768"/>
                <a:gd name="connsiteX64" fmla="*/ 810499 w 1305970"/>
                <a:gd name="connsiteY64" fmla="*/ 178868 h 439768"/>
                <a:gd name="connsiteX65" fmla="*/ 811301 w 1305970"/>
                <a:gd name="connsiteY65" fmla="*/ 178868 h 439768"/>
                <a:gd name="connsiteX66" fmla="*/ 1119785 w 1305970"/>
                <a:gd name="connsiteY66" fmla="*/ 145468 h 439768"/>
                <a:gd name="connsiteX67" fmla="*/ 1188509 w 1305970"/>
                <a:gd name="connsiteY67" fmla="*/ 129932 h 439768"/>
                <a:gd name="connsiteX68" fmla="*/ 1208980 w 1305970"/>
                <a:gd name="connsiteY68" fmla="*/ 120120 h 439768"/>
                <a:gd name="connsiteX69" fmla="*/ 1144642 w 1305970"/>
                <a:gd name="connsiteY69" fmla="*/ 136473 h 439768"/>
                <a:gd name="connsiteX70" fmla="*/ 1051060 w 1305970"/>
                <a:gd name="connsiteY70" fmla="*/ 156098 h 439768"/>
                <a:gd name="connsiteX71" fmla="*/ 1119785 w 1305970"/>
                <a:gd name="connsiteY71" fmla="*/ 145468 h 439768"/>
                <a:gd name="connsiteX72" fmla="*/ 900228 w 1305970"/>
                <a:gd name="connsiteY72" fmla="*/ 198492 h 439768"/>
                <a:gd name="connsiteX73" fmla="*/ 870809 w 1305970"/>
                <a:gd name="connsiteY73" fmla="*/ 198492 h 439768"/>
                <a:gd name="connsiteX74" fmla="*/ 900228 w 1305970"/>
                <a:gd name="connsiteY74" fmla="*/ 198492 h 439768"/>
                <a:gd name="connsiteX75" fmla="*/ 1180380 w 1305970"/>
                <a:gd name="connsiteY75" fmla="*/ 156099 h 439768"/>
                <a:gd name="connsiteX76" fmla="*/ 1197789 w 1305970"/>
                <a:gd name="connsiteY76" fmla="*/ 149180 h 439768"/>
                <a:gd name="connsiteX77" fmla="*/ 1176649 w 1305970"/>
                <a:gd name="connsiteY77" fmla="*/ 156099 h 439768"/>
                <a:gd name="connsiteX78" fmla="*/ 1126770 w 1305970"/>
                <a:gd name="connsiteY78" fmla="*/ 185046 h 439768"/>
                <a:gd name="connsiteX79" fmla="*/ 1238822 w 1305970"/>
                <a:gd name="connsiteY79" fmla="*/ 156098 h 439768"/>
                <a:gd name="connsiteX80" fmla="*/ 1012513 w 1305970"/>
                <a:gd name="connsiteY80" fmla="*/ 201762 h 439768"/>
                <a:gd name="connsiteX81" fmla="*/ 1126770 w 1305970"/>
                <a:gd name="connsiteY81" fmla="*/ 185046 h 439768"/>
                <a:gd name="connsiteX82" fmla="*/ 909305 w 1305970"/>
                <a:gd name="connsiteY82" fmla="*/ 234973 h 439768"/>
                <a:gd name="connsiteX83" fmla="*/ 900601 w 1305970"/>
                <a:gd name="connsiteY83" fmla="*/ 234973 h 439768"/>
                <a:gd name="connsiteX84" fmla="*/ 909305 w 1305970"/>
                <a:gd name="connsiteY84" fmla="*/ 234973 h 439768"/>
                <a:gd name="connsiteX85" fmla="*/ 950339 w 1305970"/>
                <a:gd name="connsiteY85" fmla="*/ 230821 h 439768"/>
                <a:gd name="connsiteX86" fmla="*/ 932930 w 1305970"/>
                <a:gd name="connsiteY86" fmla="*/ 230821 h 439768"/>
                <a:gd name="connsiteX87" fmla="*/ 947852 w 1305970"/>
                <a:gd name="connsiteY87" fmla="*/ 230821 h 439768"/>
                <a:gd name="connsiteX88" fmla="*/ 794319 w 1305970"/>
                <a:gd name="connsiteY88" fmla="*/ 260635 h 439768"/>
                <a:gd name="connsiteX89" fmla="*/ 785493 w 1305970"/>
                <a:gd name="connsiteY89" fmla="*/ 260635 h 439768"/>
                <a:gd name="connsiteX90" fmla="*/ 791377 w 1305970"/>
                <a:gd name="connsiteY90" fmla="*/ 260635 h 439768"/>
                <a:gd name="connsiteX91" fmla="*/ 794319 w 1305970"/>
                <a:gd name="connsiteY91" fmla="*/ 260635 h 439768"/>
                <a:gd name="connsiteX92" fmla="*/ 1073973 w 1305970"/>
                <a:gd name="connsiteY92" fmla="*/ 222519 h 439768"/>
                <a:gd name="connsiteX93" fmla="*/ 1136132 w 1305970"/>
                <a:gd name="connsiteY93" fmla="*/ 211726 h 439768"/>
                <a:gd name="connsiteX94" fmla="*/ 1136133 w 1305970"/>
                <a:gd name="connsiteY94" fmla="*/ 208405 h 439768"/>
                <a:gd name="connsiteX95" fmla="*/ 1227349 w 1305970"/>
                <a:gd name="connsiteY95" fmla="*/ 185158 h 439768"/>
                <a:gd name="connsiteX96" fmla="*/ 1233233 w 1305970"/>
                <a:gd name="connsiteY96" fmla="*/ 185158 h 439768"/>
                <a:gd name="connsiteX97" fmla="*/ 1233234 w 1305970"/>
                <a:gd name="connsiteY97" fmla="*/ 188479 h 439768"/>
                <a:gd name="connsiteX98" fmla="*/ 1239119 w 1305970"/>
                <a:gd name="connsiteY98" fmla="*/ 185158 h 439768"/>
                <a:gd name="connsiteX99" fmla="*/ 1277371 w 1305970"/>
                <a:gd name="connsiteY99" fmla="*/ 168553 h 439768"/>
                <a:gd name="connsiteX100" fmla="*/ 980182 w 1305970"/>
                <a:gd name="connsiteY100" fmla="*/ 228331 h 439768"/>
                <a:gd name="connsiteX101" fmla="*/ 1009607 w 1305970"/>
                <a:gd name="connsiteY101" fmla="*/ 228331 h 439768"/>
                <a:gd name="connsiteX102" fmla="*/ 1073973 w 1305970"/>
                <a:gd name="connsiteY102" fmla="*/ 222519 h 439768"/>
                <a:gd name="connsiteX103" fmla="*/ 847274 w 1305970"/>
                <a:gd name="connsiteY103" fmla="*/ 260635 h 439768"/>
                <a:gd name="connsiteX104" fmla="*/ 826680 w 1305970"/>
                <a:gd name="connsiteY104" fmla="*/ 260635 h 439768"/>
                <a:gd name="connsiteX105" fmla="*/ 844332 w 1305970"/>
                <a:gd name="connsiteY105" fmla="*/ 257364 h 439768"/>
                <a:gd name="connsiteX106" fmla="*/ 847274 w 1305970"/>
                <a:gd name="connsiteY106" fmla="*/ 260635 h 439768"/>
                <a:gd name="connsiteX107" fmla="*/ 174419 w 1305970"/>
                <a:gd name="connsiteY107" fmla="*/ 371503 h 439768"/>
                <a:gd name="connsiteX108" fmla="*/ 159497 w 1305970"/>
                <a:gd name="connsiteY108" fmla="*/ 365045 h 439768"/>
                <a:gd name="connsiteX109" fmla="*/ 174419 w 1305970"/>
                <a:gd name="connsiteY109" fmla="*/ 371503 h 439768"/>
                <a:gd name="connsiteX110" fmla="*/ 1133129 w 1305970"/>
                <a:gd name="connsiteY110" fmla="*/ 218367 h 439768"/>
                <a:gd name="connsiteX111" fmla="*/ 1197789 w 1305970"/>
                <a:gd name="connsiteY111" fmla="*/ 201762 h 439768"/>
                <a:gd name="connsiteX112" fmla="*/ 1133129 w 1305970"/>
                <a:gd name="connsiteY112" fmla="*/ 218367 h 439768"/>
                <a:gd name="connsiteX113" fmla="*/ 1241743 w 1305970"/>
                <a:gd name="connsiteY113" fmla="*/ 218368 h 439768"/>
                <a:gd name="connsiteX114" fmla="*/ 1305970 w 1305970"/>
                <a:gd name="connsiteY114" fmla="*/ 194844 h 439768"/>
                <a:gd name="connsiteX115" fmla="*/ 1238823 w 1305970"/>
                <a:gd name="connsiteY115" fmla="*/ 218368 h 439768"/>
                <a:gd name="connsiteX116" fmla="*/ 1241743 w 1305970"/>
                <a:gd name="connsiteY116" fmla="*/ 218368 h 439768"/>
                <a:gd name="connsiteX117" fmla="*/ 1118207 w 1305970"/>
                <a:gd name="connsiteY117" fmla="*/ 316615 h 439768"/>
                <a:gd name="connsiteX118" fmla="*/ 1133128 w 1305970"/>
                <a:gd name="connsiteY118" fmla="*/ 312463 h 439768"/>
                <a:gd name="connsiteX119" fmla="*/ 1115720 w 1305970"/>
                <a:gd name="connsiteY119" fmla="*/ 316615 h 439768"/>
                <a:gd name="connsiteX120" fmla="*/ 950339 w 1305970"/>
                <a:gd name="connsiteY120" fmla="*/ 351669 h 439768"/>
                <a:gd name="connsiteX121" fmla="*/ 900601 w 1305970"/>
                <a:gd name="connsiteY121" fmla="*/ 358127 h 439768"/>
                <a:gd name="connsiteX122" fmla="*/ 950339 w 1305970"/>
                <a:gd name="connsiteY122" fmla="*/ 351669 h 439768"/>
                <a:gd name="connsiteX123" fmla="*/ 536267 w 1305970"/>
                <a:gd name="connsiteY123" fmla="*/ 430774 h 439768"/>
                <a:gd name="connsiteX124" fmla="*/ 456685 w 1305970"/>
                <a:gd name="connsiteY124" fmla="*/ 427314 h 439768"/>
                <a:gd name="connsiteX125" fmla="*/ 536267 w 1305970"/>
                <a:gd name="connsiteY125" fmla="*/ 430774 h 439768"/>
                <a:gd name="connsiteX126" fmla="*/ 1180380 w 1305970"/>
                <a:gd name="connsiteY126" fmla="*/ 326300 h 439768"/>
                <a:gd name="connsiteX127" fmla="*/ 1221415 w 1305970"/>
                <a:gd name="connsiteY127" fmla="*/ 312462 h 439768"/>
                <a:gd name="connsiteX128" fmla="*/ 1180380 w 1305970"/>
                <a:gd name="connsiteY128" fmla="*/ 326300 h 439768"/>
                <a:gd name="connsiteX129" fmla="*/ 1046009 w 1305970"/>
                <a:gd name="connsiteY129" fmla="*/ 358385 h 439768"/>
                <a:gd name="connsiteX130" fmla="*/ 1051061 w 1305970"/>
                <a:gd name="connsiteY130" fmla="*/ 355358 h 439768"/>
                <a:gd name="connsiteX131" fmla="*/ 1038626 w 1305970"/>
                <a:gd name="connsiteY131" fmla="*/ 358818 h 439768"/>
                <a:gd name="connsiteX132" fmla="*/ 1046009 w 1305970"/>
                <a:gd name="connsiteY132" fmla="*/ 358385 h 439768"/>
                <a:gd name="connsiteX133" fmla="*/ 1062252 w 1305970"/>
                <a:gd name="connsiteY133" fmla="*/ 359683 h 439768"/>
                <a:gd name="connsiteX134" fmla="*/ 1068469 w 1305970"/>
                <a:gd name="connsiteY134" fmla="*/ 355359 h 439768"/>
                <a:gd name="connsiteX135" fmla="*/ 1056034 w 1305970"/>
                <a:gd name="connsiteY135" fmla="*/ 358818 h 439768"/>
                <a:gd name="connsiteX136" fmla="*/ 1062252 w 1305970"/>
                <a:gd name="connsiteY136" fmla="*/ 359683 h 439768"/>
                <a:gd name="connsiteX137" fmla="*/ 620822 w 1305970"/>
                <a:gd name="connsiteY137" fmla="*/ 434233 h 439768"/>
                <a:gd name="connsiteX138" fmla="*/ 614605 w 1305970"/>
                <a:gd name="connsiteY138" fmla="*/ 434233 h 439768"/>
                <a:gd name="connsiteX139" fmla="*/ 609630 w 1305970"/>
                <a:gd name="connsiteY139" fmla="*/ 434233 h 439768"/>
                <a:gd name="connsiteX140" fmla="*/ 665421 w 1305970"/>
                <a:gd name="connsiteY140" fmla="*/ 427315 h 439768"/>
                <a:gd name="connsiteX141" fmla="*/ 674289 w 1305970"/>
                <a:gd name="connsiteY141" fmla="*/ 424086 h 439768"/>
                <a:gd name="connsiteX142" fmla="*/ 626991 w 1305970"/>
                <a:gd name="connsiteY142" fmla="*/ 417628 h 439768"/>
                <a:gd name="connsiteX143" fmla="*/ 517614 w 1305970"/>
                <a:gd name="connsiteY143" fmla="*/ 420857 h 439768"/>
                <a:gd name="connsiteX144" fmla="*/ 665421 w 1305970"/>
                <a:gd name="connsiteY144" fmla="*/ 427315 h 439768"/>
                <a:gd name="connsiteX145" fmla="*/ 1130249 w 1305970"/>
                <a:gd name="connsiteY145" fmla="*/ 351623 h 439768"/>
                <a:gd name="connsiteX146" fmla="*/ 1141964 w 1305970"/>
                <a:gd name="connsiteY146" fmla="*/ 345119 h 439768"/>
                <a:gd name="connsiteX147" fmla="*/ 1194680 w 1305970"/>
                <a:gd name="connsiteY147" fmla="*/ 338615 h 439768"/>
                <a:gd name="connsiteX148" fmla="*/ 1264968 w 1305970"/>
                <a:gd name="connsiteY148" fmla="*/ 315852 h 439768"/>
                <a:gd name="connsiteX149" fmla="*/ 1264968 w 1305970"/>
                <a:gd name="connsiteY149" fmla="*/ 309349 h 439768"/>
                <a:gd name="connsiteX150" fmla="*/ 1305970 w 1305970"/>
                <a:gd name="connsiteY150" fmla="*/ 293090 h 439768"/>
                <a:gd name="connsiteX151" fmla="*/ 1083390 w 1305970"/>
                <a:gd name="connsiteY151" fmla="*/ 351623 h 439768"/>
                <a:gd name="connsiteX152" fmla="*/ 1109748 w 1305970"/>
                <a:gd name="connsiteY152" fmla="*/ 354875 h 439768"/>
                <a:gd name="connsiteX153" fmla="*/ 1130249 w 1305970"/>
                <a:gd name="connsiteY153" fmla="*/ 351623 h 439768"/>
                <a:gd name="connsiteX154" fmla="*/ 976718 w 1305970"/>
                <a:gd name="connsiteY154" fmla="*/ 381650 h 439768"/>
                <a:gd name="connsiteX155" fmla="*/ 988486 w 1305970"/>
                <a:gd name="connsiteY155" fmla="*/ 375109 h 439768"/>
                <a:gd name="connsiteX156" fmla="*/ 985544 w 1305970"/>
                <a:gd name="connsiteY156" fmla="*/ 371838 h 439768"/>
                <a:gd name="connsiteX157" fmla="*/ 941415 w 1305970"/>
                <a:gd name="connsiteY157" fmla="*/ 381650 h 439768"/>
                <a:gd name="connsiteX158" fmla="*/ 914938 w 1305970"/>
                <a:gd name="connsiteY158" fmla="*/ 378380 h 439768"/>
                <a:gd name="connsiteX159" fmla="*/ 926706 w 1305970"/>
                <a:gd name="connsiteY159" fmla="*/ 368568 h 439768"/>
                <a:gd name="connsiteX160" fmla="*/ 750190 w 1305970"/>
                <a:gd name="connsiteY160" fmla="*/ 371838 h 439768"/>
                <a:gd name="connsiteX161" fmla="*/ 647223 w 1305970"/>
                <a:gd name="connsiteY161" fmla="*/ 365297 h 439768"/>
                <a:gd name="connsiteX162" fmla="*/ 806087 w 1305970"/>
                <a:gd name="connsiteY162" fmla="*/ 362026 h 439768"/>
                <a:gd name="connsiteX163" fmla="*/ 806087 w 1305970"/>
                <a:gd name="connsiteY163" fmla="*/ 355485 h 439768"/>
                <a:gd name="connsiteX164" fmla="*/ 882577 w 1305970"/>
                <a:gd name="connsiteY164" fmla="*/ 348944 h 439768"/>
                <a:gd name="connsiteX165" fmla="*/ 1064976 w 1305970"/>
                <a:gd name="connsiteY165" fmla="*/ 322778 h 439768"/>
                <a:gd name="connsiteX166" fmla="*/ 1067918 w 1305970"/>
                <a:gd name="connsiteY166" fmla="*/ 326049 h 439768"/>
                <a:gd name="connsiteX167" fmla="*/ 1132640 w 1305970"/>
                <a:gd name="connsiteY167" fmla="*/ 303154 h 439768"/>
                <a:gd name="connsiteX168" fmla="*/ 1247375 w 1305970"/>
                <a:gd name="connsiteY168" fmla="*/ 270447 h 439768"/>
                <a:gd name="connsiteX169" fmla="*/ 991428 w 1305970"/>
                <a:gd name="connsiteY169" fmla="*/ 319507 h 439768"/>
                <a:gd name="connsiteX170" fmla="*/ 979660 w 1305970"/>
                <a:gd name="connsiteY170" fmla="*/ 316237 h 439768"/>
                <a:gd name="connsiteX171" fmla="*/ 982602 w 1305970"/>
                <a:gd name="connsiteY171" fmla="*/ 312966 h 439768"/>
                <a:gd name="connsiteX172" fmla="*/ 1226782 w 1305970"/>
                <a:gd name="connsiteY172" fmla="*/ 267176 h 439768"/>
                <a:gd name="connsiteX173" fmla="*/ 1103221 w 1305970"/>
                <a:gd name="connsiteY173" fmla="*/ 290071 h 439768"/>
                <a:gd name="connsiteX174" fmla="*/ 1076744 w 1305970"/>
                <a:gd name="connsiteY174" fmla="*/ 293342 h 439768"/>
                <a:gd name="connsiteX175" fmla="*/ 1112047 w 1305970"/>
                <a:gd name="connsiteY175" fmla="*/ 280259 h 439768"/>
                <a:gd name="connsiteX176" fmla="*/ 1067918 w 1305970"/>
                <a:gd name="connsiteY176" fmla="*/ 286800 h 439768"/>
                <a:gd name="connsiteX177" fmla="*/ 1067918 w 1305970"/>
                <a:gd name="connsiteY177" fmla="*/ 283530 h 439768"/>
                <a:gd name="connsiteX178" fmla="*/ 1073802 w 1305970"/>
                <a:gd name="connsiteY178" fmla="*/ 280259 h 439768"/>
                <a:gd name="connsiteX179" fmla="*/ 1020847 w 1305970"/>
                <a:gd name="connsiteY179" fmla="*/ 283530 h 439768"/>
                <a:gd name="connsiteX180" fmla="*/ 1009080 w 1305970"/>
                <a:gd name="connsiteY180" fmla="*/ 283530 h 439768"/>
                <a:gd name="connsiteX181" fmla="*/ 1009079 w 1305970"/>
                <a:gd name="connsiteY181" fmla="*/ 283530 h 439768"/>
                <a:gd name="connsiteX182" fmla="*/ 1006138 w 1305970"/>
                <a:gd name="connsiteY182" fmla="*/ 283530 h 439768"/>
                <a:gd name="connsiteX183" fmla="*/ 1009080 w 1305970"/>
                <a:gd name="connsiteY183" fmla="*/ 283530 h 439768"/>
                <a:gd name="connsiteX184" fmla="*/ 1060563 w 1305970"/>
                <a:gd name="connsiteY184" fmla="*/ 276171 h 439768"/>
                <a:gd name="connsiteX185" fmla="*/ 1112047 w 1305970"/>
                <a:gd name="connsiteY185" fmla="*/ 263906 h 439768"/>
                <a:gd name="connsiteX186" fmla="*/ 1159117 w 1305970"/>
                <a:gd name="connsiteY186" fmla="*/ 254094 h 439768"/>
                <a:gd name="connsiteX187" fmla="*/ 1103221 w 1305970"/>
                <a:gd name="connsiteY187" fmla="*/ 263906 h 439768"/>
                <a:gd name="connsiteX188" fmla="*/ 1082628 w 1305970"/>
                <a:gd name="connsiteY188" fmla="*/ 263906 h 439768"/>
                <a:gd name="connsiteX189" fmla="*/ 903170 w 1305970"/>
                <a:gd name="connsiteY189" fmla="*/ 286800 h 439768"/>
                <a:gd name="connsiteX190" fmla="*/ 794319 w 1305970"/>
                <a:gd name="connsiteY190" fmla="*/ 286800 h 439768"/>
                <a:gd name="connsiteX191" fmla="*/ 806087 w 1305970"/>
                <a:gd name="connsiteY191" fmla="*/ 280259 h 439768"/>
                <a:gd name="connsiteX192" fmla="*/ 803145 w 1305970"/>
                <a:gd name="connsiteY192" fmla="*/ 280259 h 439768"/>
                <a:gd name="connsiteX193" fmla="*/ 885519 w 1305970"/>
                <a:gd name="connsiteY193" fmla="*/ 273718 h 439768"/>
                <a:gd name="connsiteX194" fmla="*/ 885519 w 1305970"/>
                <a:gd name="connsiteY194" fmla="*/ 270447 h 439768"/>
                <a:gd name="connsiteX195" fmla="*/ 897286 w 1305970"/>
                <a:gd name="connsiteY195" fmla="*/ 267176 h 439768"/>
                <a:gd name="connsiteX196" fmla="*/ 914938 w 1305970"/>
                <a:gd name="connsiteY196" fmla="*/ 267176 h 439768"/>
                <a:gd name="connsiteX197" fmla="*/ 914938 w 1305970"/>
                <a:gd name="connsiteY197" fmla="*/ 270447 h 439768"/>
                <a:gd name="connsiteX198" fmla="*/ 917880 w 1305970"/>
                <a:gd name="connsiteY198" fmla="*/ 267176 h 439768"/>
                <a:gd name="connsiteX199" fmla="*/ 967892 w 1305970"/>
                <a:gd name="connsiteY199" fmla="*/ 263906 h 439768"/>
                <a:gd name="connsiteX200" fmla="*/ 970835 w 1305970"/>
                <a:gd name="connsiteY200" fmla="*/ 270447 h 439768"/>
                <a:gd name="connsiteX201" fmla="*/ 1006138 w 1305970"/>
                <a:gd name="connsiteY201" fmla="*/ 263906 h 439768"/>
                <a:gd name="connsiteX202" fmla="*/ 1026731 w 1305970"/>
                <a:gd name="connsiteY202" fmla="*/ 260635 h 439768"/>
                <a:gd name="connsiteX203" fmla="*/ 1006138 w 1305970"/>
                <a:gd name="connsiteY203" fmla="*/ 260635 h 439768"/>
                <a:gd name="connsiteX204" fmla="*/ 1117930 w 1305970"/>
                <a:gd name="connsiteY204" fmla="*/ 241011 h 439768"/>
                <a:gd name="connsiteX205" fmla="*/ 1270911 w 1305970"/>
                <a:gd name="connsiteY205" fmla="*/ 191950 h 439768"/>
                <a:gd name="connsiteX206" fmla="*/ 859041 w 1305970"/>
                <a:gd name="connsiteY206" fmla="*/ 260635 h 439768"/>
                <a:gd name="connsiteX207" fmla="*/ 850216 w 1305970"/>
                <a:gd name="connsiteY207" fmla="*/ 257364 h 439768"/>
                <a:gd name="connsiteX208" fmla="*/ 923764 w 1305970"/>
                <a:gd name="connsiteY208" fmla="*/ 250823 h 439768"/>
                <a:gd name="connsiteX209" fmla="*/ 956125 w 1305970"/>
                <a:gd name="connsiteY209" fmla="*/ 244281 h 439768"/>
                <a:gd name="connsiteX210" fmla="*/ 950241 w 1305970"/>
                <a:gd name="connsiteY210" fmla="*/ 241011 h 439768"/>
                <a:gd name="connsiteX211" fmla="*/ 953183 w 1305970"/>
                <a:gd name="connsiteY211" fmla="*/ 237740 h 439768"/>
                <a:gd name="connsiteX212" fmla="*/ 891403 w 1305970"/>
                <a:gd name="connsiteY212" fmla="*/ 241011 h 439768"/>
                <a:gd name="connsiteX213" fmla="*/ 888461 w 1305970"/>
                <a:gd name="connsiteY213" fmla="*/ 231199 h 439768"/>
                <a:gd name="connsiteX214" fmla="*/ 979660 w 1305970"/>
                <a:gd name="connsiteY214" fmla="*/ 218116 h 439768"/>
                <a:gd name="connsiteX215" fmla="*/ 1038499 w 1305970"/>
                <a:gd name="connsiteY215" fmla="*/ 211575 h 439768"/>
                <a:gd name="connsiteX216" fmla="*/ 1041441 w 1305970"/>
                <a:gd name="connsiteY216" fmla="*/ 214845 h 439768"/>
                <a:gd name="connsiteX217" fmla="*/ 1114988 w 1305970"/>
                <a:gd name="connsiteY217" fmla="*/ 198492 h 439768"/>
                <a:gd name="connsiteX218" fmla="*/ 1003196 w 1305970"/>
                <a:gd name="connsiteY218" fmla="*/ 214845 h 439768"/>
                <a:gd name="connsiteX219" fmla="*/ 976718 w 1305970"/>
                <a:gd name="connsiteY219" fmla="*/ 211575 h 439768"/>
                <a:gd name="connsiteX220" fmla="*/ 856100 w 1305970"/>
                <a:gd name="connsiteY220" fmla="*/ 218116 h 439768"/>
                <a:gd name="connsiteX221" fmla="*/ 844332 w 1305970"/>
                <a:gd name="connsiteY221" fmla="*/ 214845 h 439768"/>
                <a:gd name="connsiteX222" fmla="*/ 847274 w 1305970"/>
                <a:gd name="connsiteY222" fmla="*/ 214845 h 439768"/>
                <a:gd name="connsiteX223" fmla="*/ 1006138 w 1305970"/>
                <a:gd name="connsiteY223" fmla="*/ 201762 h 439768"/>
                <a:gd name="connsiteX224" fmla="*/ 926706 w 1305970"/>
                <a:gd name="connsiteY224" fmla="*/ 201763 h 439768"/>
                <a:gd name="connsiteX225" fmla="*/ 953183 w 1305970"/>
                <a:gd name="connsiteY225" fmla="*/ 198492 h 439768"/>
                <a:gd name="connsiteX226" fmla="*/ 906112 w 1305970"/>
                <a:gd name="connsiteY226" fmla="*/ 195221 h 439768"/>
                <a:gd name="connsiteX227" fmla="*/ 935531 w 1305970"/>
                <a:gd name="connsiteY227" fmla="*/ 191950 h 439768"/>
                <a:gd name="connsiteX228" fmla="*/ 1009079 w 1305970"/>
                <a:gd name="connsiteY228" fmla="*/ 182138 h 439768"/>
                <a:gd name="connsiteX229" fmla="*/ 850216 w 1305970"/>
                <a:gd name="connsiteY229" fmla="*/ 191950 h 439768"/>
                <a:gd name="connsiteX230" fmla="*/ 835506 w 1305970"/>
                <a:gd name="connsiteY230" fmla="*/ 188680 h 439768"/>
                <a:gd name="connsiteX231" fmla="*/ 838448 w 1305970"/>
                <a:gd name="connsiteY231" fmla="*/ 185409 h 439768"/>
                <a:gd name="connsiteX232" fmla="*/ 1064976 w 1305970"/>
                <a:gd name="connsiteY232" fmla="*/ 169056 h 439768"/>
                <a:gd name="connsiteX233" fmla="*/ 1162059 w 1305970"/>
                <a:gd name="connsiteY233" fmla="*/ 146161 h 439768"/>
                <a:gd name="connsiteX234" fmla="*/ 1041441 w 1305970"/>
                <a:gd name="connsiteY234" fmla="*/ 165785 h 439768"/>
                <a:gd name="connsiteX235" fmla="*/ 959067 w 1305970"/>
                <a:gd name="connsiteY235" fmla="*/ 169056 h 439768"/>
                <a:gd name="connsiteX236" fmla="*/ 962009 w 1305970"/>
                <a:gd name="connsiteY236" fmla="*/ 165785 h 439768"/>
                <a:gd name="connsiteX237" fmla="*/ 861983 w 1305970"/>
                <a:gd name="connsiteY237" fmla="*/ 162514 h 439768"/>
                <a:gd name="connsiteX238" fmla="*/ 1014963 w 1305970"/>
                <a:gd name="connsiteY238" fmla="*/ 142890 h 439768"/>
                <a:gd name="connsiteX239" fmla="*/ 1006137 w 1305970"/>
                <a:gd name="connsiteY239" fmla="*/ 139619 h 439768"/>
                <a:gd name="connsiteX240" fmla="*/ 1056150 w 1305970"/>
                <a:gd name="connsiteY240" fmla="*/ 129807 h 439768"/>
                <a:gd name="connsiteX241" fmla="*/ 1038499 w 1305970"/>
                <a:gd name="connsiteY241" fmla="*/ 126537 h 439768"/>
                <a:gd name="connsiteX242" fmla="*/ 1088511 w 1305970"/>
                <a:gd name="connsiteY242" fmla="*/ 123266 h 439768"/>
                <a:gd name="connsiteX243" fmla="*/ 1067918 w 1305970"/>
                <a:gd name="connsiteY243" fmla="*/ 129807 h 439768"/>
                <a:gd name="connsiteX244" fmla="*/ 1070860 w 1305970"/>
                <a:gd name="connsiteY244" fmla="*/ 133078 h 439768"/>
                <a:gd name="connsiteX245" fmla="*/ 1044383 w 1305970"/>
                <a:gd name="connsiteY245" fmla="*/ 139619 h 439768"/>
                <a:gd name="connsiteX246" fmla="*/ 1082627 w 1305970"/>
                <a:gd name="connsiteY246" fmla="*/ 133078 h 439768"/>
                <a:gd name="connsiteX247" fmla="*/ 1073802 w 1305970"/>
                <a:gd name="connsiteY247" fmla="*/ 129807 h 439768"/>
                <a:gd name="connsiteX248" fmla="*/ 1170885 w 1305970"/>
                <a:gd name="connsiteY248" fmla="*/ 110183 h 439768"/>
                <a:gd name="connsiteX249" fmla="*/ 1126757 w 1305970"/>
                <a:gd name="connsiteY249" fmla="*/ 116725 h 439768"/>
                <a:gd name="connsiteX250" fmla="*/ 1126757 w 1305970"/>
                <a:gd name="connsiteY250" fmla="*/ 119995 h 439768"/>
                <a:gd name="connsiteX251" fmla="*/ 1114989 w 1305970"/>
                <a:gd name="connsiteY251" fmla="*/ 116725 h 439768"/>
                <a:gd name="connsiteX252" fmla="*/ 1165002 w 1305970"/>
                <a:gd name="connsiteY252" fmla="*/ 103642 h 439768"/>
                <a:gd name="connsiteX253" fmla="*/ 941415 w 1305970"/>
                <a:gd name="connsiteY253" fmla="*/ 133078 h 439768"/>
                <a:gd name="connsiteX254" fmla="*/ 879635 w 1305970"/>
                <a:gd name="connsiteY254" fmla="*/ 139619 h 439768"/>
                <a:gd name="connsiteX255" fmla="*/ 823738 w 1305970"/>
                <a:gd name="connsiteY255" fmla="*/ 133078 h 439768"/>
                <a:gd name="connsiteX256" fmla="*/ 914938 w 1305970"/>
                <a:gd name="connsiteY256" fmla="*/ 129807 h 439768"/>
                <a:gd name="connsiteX257" fmla="*/ 988486 w 1305970"/>
                <a:gd name="connsiteY257" fmla="*/ 119995 h 439768"/>
                <a:gd name="connsiteX258" fmla="*/ 1179711 w 1305970"/>
                <a:gd name="connsiteY258" fmla="*/ 84018 h 439768"/>
                <a:gd name="connsiteX259" fmla="*/ 1288562 w 1305970"/>
                <a:gd name="connsiteY259" fmla="*/ 51311 h 439768"/>
                <a:gd name="connsiteX260" fmla="*/ 1270910 w 1305970"/>
                <a:gd name="connsiteY260" fmla="*/ 51311 h 439768"/>
                <a:gd name="connsiteX261" fmla="*/ 850216 w 1305970"/>
                <a:gd name="connsiteY261" fmla="*/ 113454 h 439768"/>
                <a:gd name="connsiteX262" fmla="*/ 791377 w 1305970"/>
                <a:gd name="connsiteY262" fmla="*/ 116725 h 439768"/>
                <a:gd name="connsiteX263" fmla="*/ 700178 w 1305970"/>
                <a:gd name="connsiteY263" fmla="*/ 110183 h 439768"/>
                <a:gd name="connsiteX264" fmla="*/ 697236 w 1305970"/>
                <a:gd name="connsiteY264" fmla="*/ 106913 h 439768"/>
                <a:gd name="connsiteX265" fmla="*/ 717829 w 1305970"/>
                <a:gd name="connsiteY265" fmla="*/ 100371 h 439768"/>
                <a:gd name="connsiteX266" fmla="*/ 732539 w 1305970"/>
                <a:gd name="connsiteY266" fmla="*/ 103642 h 439768"/>
                <a:gd name="connsiteX267" fmla="*/ 864925 w 1305970"/>
                <a:gd name="connsiteY267" fmla="*/ 103642 h 439768"/>
                <a:gd name="connsiteX268" fmla="*/ 859042 w 1305970"/>
                <a:gd name="connsiteY268" fmla="*/ 100371 h 439768"/>
                <a:gd name="connsiteX269" fmla="*/ 953660 w 1305970"/>
                <a:gd name="connsiteY269" fmla="*/ 91355 h 439768"/>
                <a:gd name="connsiteX270" fmla="*/ 935531 w 1305970"/>
                <a:gd name="connsiteY270" fmla="*/ 92194 h 439768"/>
                <a:gd name="connsiteX271" fmla="*/ 900228 w 1305970"/>
                <a:gd name="connsiteY271" fmla="*/ 93830 h 439768"/>
                <a:gd name="connsiteX272" fmla="*/ 759016 w 1305970"/>
                <a:gd name="connsiteY272" fmla="*/ 97100 h 439768"/>
                <a:gd name="connsiteX273" fmla="*/ 744306 w 1305970"/>
                <a:gd name="connsiteY273" fmla="*/ 100371 h 439768"/>
                <a:gd name="connsiteX274" fmla="*/ 691352 w 1305970"/>
                <a:gd name="connsiteY274" fmla="*/ 97100 h 439768"/>
                <a:gd name="connsiteX275" fmla="*/ 694294 w 1305970"/>
                <a:gd name="connsiteY275" fmla="*/ 103642 h 439768"/>
                <a:gd name="connsiteX276" fmla="*/ 685468 w 1305970"/>
                <a:gd name="connsiteY276" fmla="*/ 103642 h 439768"/>
                <a:gd name="connsiteX277" fmla="*/ 550140 w 1305970"/>
                <a:gd name="connsiteY277" fmla="*/ 87288 h 439768"/>
                <a:gd name="connsiteX278" fmla="*/ 105909 w 1305970"/>
                <a:gd name="connsiteY278" fmla="*/ 12062 h 439768"/>
                <a:gd name="connsiteX279" fmla="*/ 47071 w 1305970"/>
                <a:gd name="connsiteY279" fmla="*/ 8792 h 439768"/>
                <a:gd name="connsiteX280" fmla="*/ 23535 w 1305970"/>
                <a:gd name="connsiteY280" fmla="*/ 34957 h 439768"/>
                <a:gd name="connsiteX281" fmla="*/ 32361 w 1305970"/>
                <a:gd name="connsiteY281" fmla="*/ 44769 h 439768"/>
                <a:gd name="connsiteX282" fmla="*/ 17651 w 1305970"/>
                <a:gd name="connsiteY282" fmla="*/ 57852 h 439768"/>
                <a:gd name="connsiteX283" fmla="*/ 35303 w 1305970"/>
                <a:gd name="connsiteY283" fmla="*/ 61123 h 439768"/>
                <a:gd name="connsiteX284" fmla="*/ 35303 w 1305970"/>
                <a:gd name="connsiteY284" fmla="*/ 64394 h 439768"/>
                <a:gd name="connsiteX285" fmla="*/ 23536 w 1305970"/>
                <a:gd name="connsiteY285" fmla="*/ 67664 h 439768"/>
                <a:gd name="connsiteX286" fmla="*/ 11768 w 1305970"/>
                <a:gd name="connsiteY286" fmla="*/ 80747 h 439768"/>
                <a:gd name="connsiteX287" fmla="*/ 14709 w 1305970"/>
                <a:gd name="connsiteY287" fmla="*/ 80747 h 439768"/>
                <a:gd name="connsiteX288" fmla="*/ 17652 w 1305970"/>
                <a:gd name="connsiteY288" fmla="*/ 90559 h 439768"/>
                <a:gd name="connsiteX289" fmla="*/ 29419 w 1305970"/>
                <a:gd name="connsiteY289" fmla="*/ 97100 h 439768"/>
                <a:gd name="connsiteX290" fmla="*/ 26477 w 1305970"/>
                <a:gd name="connsiteY290" fmla="*/ 100371 h 439768"/>
                <a:gd name="connsiteX291" fmla="*/ 11768 w 1305970"/>
                <a:gd name="connsiteY291" fmla="*/ 119995 h 439768"/>
                <a:gd name="connsiteX292" fmla="*/ 23535 w 1305970"/>
                <a:gd name="connsiteY292" fmla="*/ 133078 h 439768"/>
                <a:gd name="connsiteX293" fmla="*/ 14709 w 1305970"/>
                <a:gd name="connsiteY293" fmla="*/ 136349 h 439768"/>
                <a:gd name="connsiteX294" fmla="*/ 23535 w 1305970"/>
                <a:gd name="connsiteY294" fmla="*/ 152702 h 439768"/>
                <a:gd name="connsiteX295" fmla="*/ 11767 w 1305970"/>
                <a:gd name="connsiteY295" fmla="*/ 152702 h 439768"/>
                <a:gd name="connsiteX296" fmla="*/ 17652 w 1305970"/>
                <a:gd name="connsiteY296" fmla="*/ 162514 h 439768"/>
                <a:gd name="connsiteX297" fmla="*/ 11768 w 1305970"/>
                <a:gd name="connsiteY297" fmla="*/ 162514 h 439768"/>
                <a:gd name="connsiteX298" fmla="*/ 11768 w 1305970"/>
                <a:gd name="connsiteY298" fmla="*/ 175597 h 439768"/>
                <a:gd name="connsiteX299" fmla="*/ 17651 w 1305970"/>
                <a:gd name="connsiteY299" fmla="*/ 172326 h 439768"/>
                <a:gd name="connsiteX300" fmla="*/ 32361 w 1305970"/>
                <a:gd name="connsiteY300" fmla="*/ 178868 h 439768"/>
                <a:gd name="connsiteX301" fmla="*/ 23536 w 1305970"/>
                <a:gd name="connsiteY301" fmla="*/ 178868 h 439768"/>
                <a:gd name="connsiteX302" fmla="*/ 29419 w 1305970"/>
                <a:gd name="connsiteY302" fmla="*/ 191950 h 439768"/>
                <a:gd name="connsiteX303" fmla="*/ 8826 w 1305970"/>
                <a:gd name="connsiteY303" fmla="*/ 185409 h 439768"/>
                <a:gd name="connsiteX304" fmla="*/ 20594 w 1305970"/>
                <a:gd name="connsiteY304" fmla="*/ 198492 h 439768"/>
                <a:gd name="connsiteX305" fmla="*/ 8826 w 1305970"/>
                <a:gd name="connsiteY305" fmla="*/ 201762 h 439768"/>
                <a:gd name="connsiteX306" fmla="*/ 11767 w 1305970"/>
                <a:gd name="connsiteY306" fmla="*/ 205033 h 439768"/>
                <a:gd name="connsiteX307" fmla="*/ 2942 w 1305970"/>
                <a:gd name="connsiteY307" fmla="*/ 231199 h 439768"/>
                <a:gd name="connsiteX308" fmla="*/ 8826 w 1305970"/>
                <a:gd name="connsiteY308" fmla="*/ 241011 h 439768"/>
                <a:gd name="connsiteX309" fmla="*/ 2942 w 1305970"/>
                <a:gd name="connsiteY309" fmla="*/ 247552 h 439768"/>
                <a:gd name="connsiteX310" fmla="*/ 5884 w 1305970"/>
                <a:gd name="connsiteY310" fmla="*/ 250823 h 439768"/>
                <a:gd name="connsiteX311" fmla="*/ 8826 w 1305970"/>
                <a:gd name="connsiteY311" fmla="*/ 273718 h 439768"/>
                <a:gd name="connsiteX312" fmla="*/ 0 w 1305970"/>
                <a:gd name="connsiteY312" fmla="*/ 273718 h 439768"/>
                <a:gd name="connsiteX313" fmla="*/ 8826 w 1305970"/>
                <a:gd name="connsiteY313" fmla="*/ 290071 h 439768"/>
                <a:gd name="connsiteX314" fmla="*/ 2942 w 1305970"/>
                <a:gd name="connsiteY314" fmla="*/ 290071 h 439768"/>
                <a:gd name="connsiteX315" fmla="*/ 8826 w 1305970"/>
                <a:gd name="connsiteY315" fmla="*/ 303154 h 439768"/>
                <a:gd name="connsiteX316" fmla="*/ 11768 w 1305970"/>
                <a:gd name="connsiteY316" fmla="*/ 290071 h 439768"/>
                <a:gd name="connsiteX317" fmla="*/ 55896 w 1305970"/>
                <a:gd name="connsiteY317" fmla="*/ 306425 h 439768"/>
                <a:gd name="connsiteX318" fmla="*/ 114735 w 1305970"/>
                <a:gd name="connsiteY318" fmla="*/ 345673 h 439768"/>
                <a:gd name="connsiteX319" fmla="*/ 147096 w 1305970"/>
                <a:gd name="connsiteY319" fmla="*/ 348944 h 439768"/>
                <a:gd name="connsiteX320" fmla="*/ 123561 w 1305970"/>
                <a:gd name="connsiteY320" fmla="*/ 339131 h 439768"/>
                <a:gd name="connsiteX321" fmla="*/ 111793 w 1305970"/>
                <a:gd name="connsiteY321" fmla="*/ 322778 h 439768"/>
                <a:gd name="connsiteX322" fmla="*/ 129444 w 1305970"/>
                <a:gd name="connsiteY322" fmla="*/ 335861 h 439768"/>
                <a:gd name="connsiteX323" fmla="*/ 150038 w 1305970"/>
                <a:gd name="connsiteY323" fmla="*/ 352214 h 439768"/>
                <a:gd name="connsiteX324" fmla="*/ 288308 w 1305970"/>
                <a:gd name="connsiteY324" fmla="*/ 404545 h 439768"/>
                <a:gd name="connsiteX325" fmla="*/ 297134 w 1305970"/>
                <a:gd name="connsiteY325" fmla="*/ 407816 h 439768"/>
                <a:gd name="connsiteX326" fmla="*/ 361856 w 1305970"/>
                <a:gd name="connsiteY326" fmla="*/ 414357 h 439768"/>
                <a:gd name="connsiteX327" fmla="*/ 353031 w 1305970"/>
                <a:gd name="connsiteY327" fmla="*/ 411087 h 439768"/>
                <a:gd name="connsiteX328" fmla="*/ 467766 w 1305970"/>
                <a:gd name="connsiteY328" fmla="*/ 417628 h 439768"/>
                <a:gd name="connsiteX329" fmla="*/ 473649 w 1305970"/>
                <a:gd name="connsiteY329" fmla="*/ 414357 h 439768"/>
                <a:gd name="connsiteX330" fmla="*/ 473649 w 1305970"/>
                <a:gd name="connsiteY330" fmla="*/ 417628 h 439768"/>
                <a:gd name="connsiteX331" fmla="*/ 485417 w 1305970"/>
                <a:gd name="connsiteY331" fmla="*/ 417628 h 439768"/>
                <a:gd name="connsiteX332" fmla="*/ 491301 w 1305970"/>
                <a:gd name="connsiteY332" fmla="*/ 414357 h 439768"/>
                <a:gd name="connsiteX333" fmla="*/ 591326 w 1305970"/>
                <a:gd name="connsiteY333" fmla="*/ 411087 h 439768"/>
                <a:gd name="connsiteX334" fmla="*/ 653107 w 1305970"/>
                <a:gd name="connsiteY334" fmla="*/ 411087 h 439768"/>
                <a:gd name="connsiteX335" fmla="*/ 541314 w 1305970"/>
                <a:gd name="connsiteY335" fmla="*/ 404545 h 439768"/>
                <a:gd name="connsiteX336" fmla="*/ 603094 w 1305970"/>
                <a:gd name="connsiteY336" fmla="*/ 404545 h 439768"/>
                <a:gd name="connsiteX337" fmla="*/ 613391 w 1305970"/>
                <a:gd name="connsiteY337" fmla="*/ 401683 h 439768"/>
                <a:gd name="connsiteX338" fmla="*/ 617804 w 1305970"/>
                <a:gd name="connsiteY338" fmla="*/ 401508 h 439768"/>
                <a:gd name="connsiteX339" fmla="*/ 617804 w 1305970"/>
                <a:gd name="connsiteY339" fmla="*/ 401275 h 439768"/>
                <a:gd name="connsiteX340" fmla="*/ 618315 w 1305970"/>
                <a:gd name="connsiteY340" fmla="*/ 401488 h 439768"/>
                <a:gd name="connsiteX341" fmla="*/ 623687 w 1305970"/>
                <a:gd name="connsiteY341" fmla="*/ 401275 h 439768"/>
                <a:gd name="connsiteX342" fmla="*/ 620746 w 1305970"/>
                <a:gd name="connsiteY342" fmla="*/ 402501 h 439768"/>
                <a:gd name="connsiteX343" fmla="*/ 618315 w 1305970"/>
                <a:gd name="connsiteY343" fmla="*/ 401488 h 439768"/>
                <a:gd name="connsiteX344" fmla="*/ 617804 w 1305970"/>
                <a:gd name="connsiteY344" fmla="*/ 401508 h 439768"/>
                <a:gd name="connsiteX345" fmla="*/ 617804 w 1305970"/>
                <a:gd name="connsiteY345" fmla="*/ 404545 h 439768"/>
                <a:gd name="connsiteX346" fmla="*/ 676642 w 1305970"/>
                <a:gd name="connsiteY346" fmla="*/ 404545 h 439768"/>
                <a:gd name="connsiteX347" fmla="*/ 644281 w 1305970"/>
                <a:gd name="connsiteY347" fmla="*/ 398004 h 439768"/>
                <a:gd name="connsiteX348" fmla="*/ 658990 w 1305970"/>
                <a:gd name="connsiteY348" fmla="*/ 394733 h 439768"/>
                <a:gd name="connsiteX349" fmla="*/ 861983 w 1305970"/>
                <a:gd name="connsiteY349" fmla="*/ 388192 h 439768"/>
                <a:gd name="connsiteX350" fmla="*/ 909054 w 1305970"/>
                <a:gd name="connsiteY350" fmla="*/ 388192 h 439768"/>
                <a:gd name="connsiteX351" fmla="*/ 906112 w 1305970"/>
                <a:gd name="connsiteY351" fmla="*/ 391463 h 439768"/>
                <a:gd name="connsiteX352" fmla="*/ 976718 w 1305970"/>
                <a:gd name="connsiteY352" fmla="*/ 381650 h 439768"/>
                <a:gd name="connsiteX353" fmla="*/ 1063340 w 1305970"/>
                <a:gd name="connsiteY353" fmla="*/ 373867 h 439768"/>
                <a:gd name="connsiteX354" fmla="*/ 1079660 w 1305970"/>
                <a:gd name="connsiteY354" fmla="*/ 367813 h 439768"/>
                <a:gd name="connsiteX355" fmla="*/ 1044843 w 1305970"/>
                <a:gd name="connsiteY355" fmla="*/ 374732 h 439768"/>
                <a:gd name="connsiteX356" fmla="*/ 1063340 w 1305970"/>
                <a:gd name="connsiteY356" fmla="*/ 373867 h 439768"/>
                <a:gd name="connsiteX357" fmla="*/ 871528 w 1305970"/>
                <a:gd name="connsiteY357" fmla="*/ 426853 h 439768"/>
                <a:gd name="connsiteX358" fmla="*/ 874489 w 1305970"/>
                <a:gd name="connsiteY358" fmla="*/ 423624 h 439768"/>
                <a:gd name="connsiteX359" fmla="*/ 812316 w 1305970"/>
                <a:gd name="connsiteY359" fmla="*/ 430082 h 439768"/>
                <a:gd name="connsiteX360" fmla="*/ 871528 w 1305970"/>
                <a:gd name="connsiteY360" fmla="*/ 426853 h 439768"/>
                <a:gd name="connsiteX361" fmla="*/ 894384 w 1305970"/>
                <a:gd name="connsiteY361" fmla="*/ 439768 h 439768"/>
                <a:gd name="connsiteX362" fmla="*/ 903089 w 1305970"/>
                <a:gd name="connsiteY362" fmla="*/ 434233 h 439768"/>
                <a:gd name="connsiteX363" fmla="*/ 891897 w 1305970"/>
                <a:gd name="connsiteY363" fmla="*/ 439768 h 43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305970" h="439768">
                  <a:moveTo>
                    <a:pt x="32361" y="110183"/>
                  </a:moveTo>
                  <a:cubicBezTo>
                    <a:pt x="32361" y="106913"/>
                    <a:pt x="35303" y="103642"/>
                    <a:pt x="38245" y="106913"/>
                  </a:cubicBezTo>
                  <a:cubicBezTo>
                    <a:pt x="35303" y="106912"/>
                    <a:pt x="35303" y="110183"/>
                    <a:pt x="32361" y="110183"/>
                  </a:cubicBezTo>
                  <a:close/>
                  <a:moveTo>
                    <a:pt x="559892" y="84144"/>
                  </a:moveTo>
                  <a:lnTo>
                    <a:pt x="553674" y="79992"/>
                  </a:lnTo>
                  <a:lnTo>
                    <a:pt x="549944" y="84144"/>
                  </a:lnTo>
                  <a:close/>
                  <a:moveTo>
                    <a:pt x="676777" y="79992"/>
                  </a:moveTo>
                  <a:lnTo>
                    <a:pt x="670560" y="77224"/>
                  </a:lnTo>
                  <a:lnTo>
                    <a:pt x="641960" y="77224"/>
                  </a:lnTo>
                  <a:close/>
                  <a:moveTo>
                    <a:pt x="648179" y="86910"/>
                  </a:moveTo>
                  <a:lnTo>
                    <a:pt x="641961" y="86910"/>
                  </a:lnTo>
                  <a:lnTo>
                    <a:pt x="638230" y="86910"/>
                  </a:lnTo>
                  <a:close/>
                  <a:moveTo>
                    <a:pt x="997591" y="67815"/>
                  </a:moveTo>
                  <a:cubicBezTo>
                    <a:pt x="994643" y="67815"/>
                    <a:pt x="988746" y="67815"/>
                    <a:pt x="985798" y="64770"/>
                  </a:cubicBezTo>
                  <a:cubicBezTo>
                    <a:pt x="882611" y="73904"/>
                    <a:pt x="882611" y="73904"/>
                    <a:pt x="882611" y="73904"/>
                  </a:cubicBezTo>
                  <a:cubicBezTo>
                    <a:pt x="861973" y="73904"/>
                    <a:pt x="835439" y="73904"/>
                    <a:pt x="814802" y="76948"/>
                  </a:cubicBezTo>
                  <a:cubicBezTo>
                    <a:pt x="823647" y="76948"/>
                    <a:pt x="832491" y="76948"/>
                    <a:pt x="841336" y="79992"/>
                  </a:cubicBezTo>
                  <a:cubicBezTo>
                    <a:pt x="894403" y="76948"/>
                    <a:pt x="950420" y="73904"/>
                    <a:pt x="997591" y="67815"/>
                  </a:cubicBezTo>
                  <a:close/>
                  <a:moveTo>
                    <a:pt x="1015000" y="67538"/>
                  </a:moveTo>
                  <a:lnTo>
                    <a:pt x="1012513" y="64770"/>
                  </a:lnTo>
                  <a:lnTo>
                    <a:pt x="1008782" y="67538"/>
                  </a:lnTo>
                  <a:close/>
                  <a:moveTo>
                    <a:pt x="1120694" y="60620"/>
                  </a:moveTo>
                  <a:lnTo>
                    <a:pt x="1133129" y="57852"/>
                  </a:lnTo>
                  <a:lnTo>
                    <a:pt x="1232606" y="31561"/>
                  </a:lnTo>
                  <a:close/>
                  <a:moveTo>
                    <a:pt x="963269" y="90910"/>
                  </a:moveTo>
                  <a:lnTo>
                    <a:pt x="962009" y="90559"/>
                  </a:lnTo>
                  <a:lnTo>
                    <a:pt x="953660" y="91355"/>
                  </a:lnTo>
                  <a:close/>
                  <a:moveTo>
                    <a:pt x="966422" y="91786"/>
                  </a:moveTo>
                  <a:cubicBezTo>
                    <a:pt x="968628" y="92194"/>
                    <a:pt x="970834" y="92194"/>
                    <a:pt x="970834" y="90559"/>
                  </a:cubicBezTo>
                  <a:lnTo>
                    <a:pt x="963269" y="90910"/>
                  </a:lnTo>
                  <a:close/>
                  <a:moveTo>
                    <a:pt x="1038516" y="83175"/>
                  </a:moveTo>
                  <a:lnTo>
                    <a:pt x="1045263" y="81851"/>
                  </a:lnTo>
                  <a:lnTo>
                    <a:pt x="1023704" y="83590"/>
                  </a:lnTo>
                  <a:cubicBezTo>
                    <a:pt x="1028148" y="81929"/>
                    <a:pt x="1033332" y="82760"/>
                    <a:pt x="1038516" y="83175"/>
                  </a:cubicBezTo>
                  <a:close/>
                  <a:moveTo>
                    <a:pt x="1126911" y="70306"/>
                  </a:moveTo>
                  <a:cubicBezTo>
                    <a:pt x="1141737" y="70306"/>
                    <a:pt x="1150633" y="63848"/>
                    <a:pt x="1165459" y="60619"/>
                  </a:cubicBezTo>
                  <a:cubicBezTo>
                    <a:pt x="1129876" y="67077"/>
                    <a:pt x="1129876" y="67077"/>
                    <a:pt x="1129876" y="67077"/>
                  </a:cubicBezTo>
                  <a:close/>
                  <a:moveTo>
                    <a:pt x="1021217" y="87602"/>
                  </a:moveTo>
                  <a:cubicBezTo>
                    <a:pt x="1012357" y="84143"/>
                    <a:pt x="1006451" y="87602"/>
                    <a:pt x="997591" y="84143"/>
                  </a:cubicBezTo>
                  <a:cubicBezTo>
                    <a:pt x="997591" y="87602"/>
                    <a:pt x="997591" y="87602"/>
                    <a:pt x="997591" y="87602"/>
                  </a:cubicBezTo>
                  <a:cubicBezTo>
                    <a:pt x="1006451" y="91062"/>
                    <a:pt x="1012357" y="87602"/>
                    <a:pt x="1021217" y="87602"/>
                  </a:cubicBezTo>
                  <a:close/>
                  <a:moveTo>
                    <a:pt x="1075175" y="79439"/>
                  </a:moveTo>
                  <a:cubicBezTo>
                    <a:pt x="1091839" y="76948"/>
                    <a:pt x="1108132" y="73627"/>
                    <a:pt x="1124425" y="70306"/>
                  </a:cubicBezTo>
                  <a:cubicBezTo>
                    <a:pt x="1115538" y="70306"/>
                    <a:pt x="1106651" y="70306"/>
                    <a:pt x="1097764" y="73627"/>
                  </a:cubicBezTo>
                  <a:cubicBezTo>
                    <a:pt x="1079990" y="73627"/>
                    <a:pt x="1068140" y="80269"/>
                    <a:pt x="1053328" y="80269"/>
                  </a:cubicBezTo>
                  <a:lnTo>
                    <a:pt x="1045263" y="81851"/>
                  </a:lnTo>
                  <a:close/>
                  <a:moveTo>
                    <a:pt x="1120694" y="77225"/>
                  </a:moveTo>
                  <a:lnTo>
                    <a:pt x="1167946" y="67538"/>
                  </a:lnTo>
                  <a:lnTo>
                    <a:pt x="1118207" y="77225"/>
                  </a:lnTo>
                  <a:close/>
                  <a:moveTo>
                    <a:pt x="1106163" y="121222"/>
                  </a:moveTo>
                  <a:cubicBezTo>
                    <a:pt x="1103957" y="120813"/>
                    <a:pt x="1101750" y="119995"/>
                    <a:pt x="1100279" y="119995"/>
                  </a:cubicBezTo>
                  <a:cubicBezTo>
                    <a:pt x="1103221" y="119995"/>
                    <a:pt x="1109105" y="119995"/>
                    <a:pt x="1112047" y="119995"/>
                  </a:cubicBezTo>
                  <a:cubicBezTo>
                    <a:pt x="1110576" y="121631"/>
                    <a:pt x="1108369" y="121631"/>
                    <a:pt x="1106163" y="121222"/>
                  </a:cubicBezTo>
                  <a:close/>
                  <a:moveTo>
                    <a:pt x="1024326" y="140531"/>
                  </a:moveTo>
                  <a:cubicBezTo>
                    <a:pt x="1025103" y="140185"/>
                    <a:pt x="1025880" y="139493"/>
                    <a:pt x="1027434" y="139493"/>
                  </a:cubicBezTo>
                  <a:cubicBezTo>
                    <a:pt x="1024326" y="142261"/>
                    <a:pt x="1024326" y="142261"/>
                    <a:pt x="1021216" y="139493"/>
                  </a:cubicBezTo>
                  <a:cubicBezTo>
                    <a:pt x="1022771" y="140877"/>
                    <a:pt x="1023548" y="140877"/>
                    <a:pt x="1024326" y="140531"/>
                  </a:cubicBezTo>
                  <a:close/>
                  <a:moveTo>
                    <a:pt x="1088364" y="132574"/>
                  </a:moveTo>
                  <a:lnTo>
                    <a:pt x="1139346" y="122887"/>
                  </a:lnTo>
                  <a:lnTo>
                    <a:pt x="1135615" y="122887"/>
                  </a:lnTo>
                  <a:close/>
                  <a:moveTo>
                    <a:pt x="841390" y="178868"/>
                  </a:moveTo>
                  <a:cubicBezTo>
                    <a:pt x="841390" y="178868"/>
                    <a:pt x="841390" y="178868"/>
                    <a:pt x="838448" y="178868"/>
                  </a:cubicBezTo>
                  <a:lnTo>
                    <a:pt x="811301" y="178868"/>
                  </a:lnTo>
                  <a:lnTo>
                    <a:pt x="806087" y="178868"/>
                  </a:lnTo>
                  <a:cubicBezTo>
                    <a:pt x="806087" y="178868"/>
                    <a:pt x="806087" y="178868"/>
                    <a:pt x="810499" y="178868"/>
                  </a:cubicBezTo>
                  <a:lnTo>
                    <a:pt x="811301" y="178868"/>
                  </a:lnTo>
                  <a:close/>
                  <a:moveTo>
                    <a:pt x="1119785" y="145468"/>
                  </a:moveTo>
                  <a:cubicBezTo>
                    <a:pt x="1143180" y="141379"/>
                    <a:pt x="1166576" y="136473"/>
                    <a:pt x="1188509" y="129932"/>
                  </a:cubicBezTo>
                  <a:cubicBezTo>
                    <a:pt x="1200207" y="133203"/>
                    <a:pt x="1203131" y="123391"/>
                    <a:pt x="1208980" y="120120"/>
                  </a:cubicBezTo>
                  <a:cubicBezTo>
                    <a:pt x="1188509" y="126661"/>
                    <a:pt x="1162189" y="136473"/>
                    <a:pt x="1144642" y="136473"/>
                  </a:cubicBezTo>
                  <a:cubicBezTo>
                    <a:pt x="1115398" y="146286"/>
                    <a:pt x="1083229" y="149556"/>
                    <a:pt x="1051060" y="156098"/>
                  </a:cubicBezTo>
                  <a:cubicBezTo>
                    <a:pt x="1072994" y="152827"/>
                    <a:pt x="1096389" y="149556"/>
                    <a:pt x="1119785" y="145468"/>
                  </a:cubicBezTo>
                  <a:close/>
                  <a:moveTo>
                    <a:pt x="900228" y="198492"/>
                  </a:moveTo>
                  <a:cubicBezTo>
                    <a:pt x="888461" y="195221"/>
                    <a:pt x="876693" y="205033"/>
                    <a:pt x="870809" y="198492"/>
                  </a:cubicBezTo>
                  <a:cubicBezTo>
                    <a:pt x="876693" y="198492"/>
                    <a:pt x="888461" y="195221"/>
                    <a:pt x="900228" y="198492"/>
                  </a:cubicBezTo>
                  <a:close/>
                  <a:moveTo>
                    <a:pt x="1180380" y="156099"/>
                  </a:moveTo>
                  <a:lnTo>
                    <a:pt x="1197789" y="149180"/>
                  </a:lnTo>
                  <a:lnTo>
                    <a:pt x="1176649" y="156099"/>
                  </a:lnTo>
                  <a:close/>
                  <a:moveTo>
                    <a:pt x="1126770" y="185046"/>
                  </a:moveTo>
                  <a:cubicBezTo>
                    <a:pt x="1164610" y="177299"/>
                    <a:pt x="1202083" y="167514"/>
                    <a:pt x="1238822" y="156098"/>
                  </a:cubicBezTo>
                  <a:cubicBezTo>
                    <a:pt x="1162406" y="178930"/>
                    <a:pt x="1088929" y="191977"/>
                    <a:pt x="1012513" y="201762"/>
                  </a:cubicBezTo>
                  <a:cubicBezTo>
                    <a:pt x="1050721" y="198500"/>
                    <a:pt x="1088929" y="192792"/>
                    <a:pt x="1126770" y="185046"/>
                  </a:cubicBezTo>
                  <a:close/>
                  <a:moveTo>
                    <a:pt x="909305" y="234973"/>
                  </a:moveTo>
                  <a:cubicBezTo>
                    <a:pt x="906404" y="230821"/>
                    <a:pt x="903502" y="234973"/>
                    <a:pt x="900601" y="234973"/>
                  </a:cubicBezTo>
                  <a:cubicBezTo>
                    <a:pt x="903502" y="234973"/>
                    <a:pt x="906404" y="234973"/>
                    <a:pt x="909305" y="234973"/>
                  </a:cubicBezTo>
                  <a:close/>
                  <a:moveTo>
                    <a:pt x="950339" y="230821"/>
                  </a:moveTo>
                  <a:lnTo>
                    <a:pt x="932930" y="230821"/>
                  </a:lnTo>
                  <a:lnTo>
                    <a:pt x="947852" y="230821"/>
                  </a:lnTo>
                  <a:close/>
                  <a:moveTo>
                    <a:pt x="794319" y="260635"/>
                  </a:moveTo>
                  <a:cubicBezTo>
                    <a:pt x="785493" y="260635"/>
                    <a:pt x="785493" y="260635"/>
                    <a:pt x="785493" y="260635"/>
                  </a:cubicBezTo>
                  <a:lnTo>
                    <a:pt x="791377" y="260635"/>
                  </a:lnTo>
                  <a:cubicBezTo>
                    <a:pt x="794319" y="260635"/>
                    <a:pt x="794319" y="260635"/>
                    <a:pt x="794319" y="260635"/>
                  </a:cubicBezTo>
                  <a:close/>
                  <a:moveTo>
                    <a:pt x="1073973" y="222519"/>
                  </a:moveTo>
                  <a:cubicBezTo>
                    <a:pt x="1094938" y="219198"/>
                    <a:pt x="1115535" y="215047"/>
                    <a:pt x="1136132" y="211726"/>
                  </a:cubicBezTo>
                  <a:cubicBezTo>
                    <a:pt x="1136133" y="208405"/>
                    <a:pt x="1136133" y="208405"/>
                    <a:pt x="1136133" y="208405"/>
                  </a:cubicBezTo>
                  <a:cubicBezTo>
                    <a:pt x="1165557" y="201763"/>
                    <a:pt x="1194981" y="191800"/>
                    <a:pt x="1227349" y="185158"/>
                  </a:cubicBezTo>
                  <a:cubicBezTo>
                    <a:pt x="1233233" y="185158"/>
                    <a:pt x="1233233" y="185158"/>
                    <a:pt x="1233233" y="185158"/>
                  </a:cubicBezTo>
                  <a:cubicBezTo>
                    <a:pt x="1233234" y="188479"/>
                    <a:pt x="1233234" y="188479"/>
                    <a:pt x="1233234" y="188479"/>
                  </a:cubicBezTo>
                  <a:lnTo>
                    <a:pt x="1239119" y="185158"/>
                  </a:lnTo>
                  <a:cubicBezTo>
                    <a:pt x="1247946" y="171874"/>
                    <a:pt x="1265601" y="178516"/>
                    <a:pt x="1277371" y="168553"/>
                  </a:cubicBezTo>
                  <a:cubicBezTo>
                    <a:pt x="1180269" y="201763"/>
                    <a:pt x="1080226" y="218368"/>
                    <a:pt x="980182" y="228331"/>
                  </a:cubicBezTo>
                  <a:cubicBezTo>
                    <a:pt x="989010" y="234973"/>
                    <a:pt x="1000779" y="225010"/>
                    <a:pt x="1009607" y="228331"/>
                  </a:cubicBezTo>
                  <a:cubicBezTo>
                    <a:pt x="1031675" y="228331"/>
                    <a:pt x="1053008" y="225840"/>
                    <a:pt x="1073973" y="222519"/>
                  </a:cubicBezTo>
                  <a:close/>
                  <a:moveTo>
                    <a:pt x="847274" y="260635"/>
                  </a:moveTo>
                  <a:cubicBezTo>
                    <a:pt x="826680" y="260635"/>
                    <a:pt x="826680" y="260635"/>
                    <a:pt x="826680" y="260635"/>
                  </a:cubicBezTo>
                  <a:lnTo>
                    <a:pt x="844332" y="257364"/>
                  </a:lnTo>
                  <a:cubicBezTo>
                    <a:pt x="847274" y="260635"/>
                    <a:pt x="847274" y="260635"/>
                    <a:pt x="847274" y="260635"/>
                  </a:cubicBezTo>
                  <a:close/>
                  <a:moveTo>
                    <a:pt x="174419" y="371503"/>
                  </a:moveTo>
                  <a:cubicBezTo>
                    <a:pt x="159497" y="365045"/>
                    <a:pt x="159497" y="365045"/>
                    <a:pt x="159497" y="365045"/>
                  </a:cubicBezTo>
                  <a:cubicBezTo>
                    <a:pt x="162482" y="368274"/>
                    <a:pt x="171435" y="374732"/>
                    <a:pt x="174419" y="371503"/>
                  </a:cubicBezTo>
                  <a:close/>
                  <a:moveTo>
                    <a:pt x="1133129" y="218367"/>
                  </a:moveTo>
                  <a:cubicBezTo>
                    <a:pt x="1153703" y="218367"/>
                    <a:pt x="1180155" y="208404"/>
                    <a:pt x="1197789" y="201762"/>
                  </a:cubicBezTo>
                  <a:cubicBezTo>
                    <a:pt x="1133129" y="218367"/>
                    <a:pt x="1133129" y="218367"/>
                    <a:pt x="1133129" y="218367"/>
                  </a:cubicBezTo>
                  <a:close/>
                  <a:moveTo>
                    <a:pt x="1241743" y="218368"/>
                  </a:moveTo>
                  <a:cubicBezTo>
                    <a:pt x="1265098" y="215007"/>
                    <a:pt x="1285534" y="204925"/>
                    <a:pt x="1305970" y="194844"/>
                  </a:cubicBezTo>
                  <a:cubicBezTo>
                    <a:pt x="1282615" y="201565"/>
                    <a:pt x="1253421" y="208286"/>
                    <a:pt x="1238823" y="218368"/>
                  </a:cubicBezTo>
                  <a:cubicBezTo>
                    <a:pt x="1241743" y="218368"/>
                    <a:pt x="1241743" y="218368"/>
                    <a:pt x="1241743" y="218368"/>
                  </a:cubicBezTo>
                  <a:close/>
                  <a:moveTo>
                    <a:pt x="1118207" y="316615"/>
                  </a:moveTo>
                  <a:lnTo>
                    <a:pt x="1133128" y="312463"/>
                  </a:lnTo>
                  <a:lnTo>
                    <a:pt x="1115720" y="316615"/>
                  </a:lnTo>
                  <a:close/>
                  <a:moveTo>
                    <a:pt x="950339" y="351669"/>
                  </a:moveTo>
                  <a:cubicBezTo>
                    <a:pt x="935710" y="348440"/>
                    <a:pt x="912304" y="354898"/>
                    <a:pt x="900601" y="358127"/>
                  </a:cubicBezTo>
                  <a:cubicBezTo>
                    <a:pt x="918155" y="358127"/>
                    <a:pt x="935710" y="354898"/>
                    <a:pt x="950339" y="351669"/>
                  </a:cubicBezTo>
                  <a:close/>
                  <a:moveTo>
                    <a:pt x="536267" y="430774"/>
                  </a:moveTo>
                  <a:cubicBezTo>
                    <a:pt x="509739" y="427314"/>
                    <a:pt x="480264" y="420395"/>
                    <a:pt x="456685" y="427314"/>
                  </a:cubicBezTo>
                  <a:cubicBezTo>
                    <a:pt x="483212" y="434233"/>
                    <a:pt x="509739" y="427314"/>
                    <a:pt x="536267" y="430774"/>
                  </a:cubicBezTo>
                  <a:close/>
                  <a:moveTo>
                    <a:pt x="1180380" y="326300"/>
                  </a:moveTo>
                  <a:cubicBezTo>
                    <a:pt x="1192104" y="319381"/>
                    <a:pt x="1212622" y="319381"/>
                    <a:pt x="1221415" y="312462"/>
                  </a:cubicBezTo>
                  <a:cubicBezTo>
                    <a:pt x="1209691" y="319381"/>
                    <a:pt x="1192104" y="319381"/>
                    <a:pt x="1180380" y="326300"/>
                  </a:cubicBezTo>
                  <a:close/>
                  <a:moveTo>
                    <a:pt x="1046009" y="358385"/>
                  </a:moveTo>
                  <a:cubicBezTo>
                    <a:pt x="1047952" y="357088"/>
                    <a:pt x="1049506" y="355358"/>
                    <a:pt x="1051061" y="355358"/>
                  </a:cubicBezTo>
                  <a:cubicBezTo>
                    <a:pt x="1047952" y="355358"/>
                    <a:pt x="1041734" y="355358"/>
                    <a:pt x="1038626" y="358818"/>
                  </a:cubicBezTo>
                  <a:cubicBezTo>
                    <a:pt x="1041735" y="360548"/>
                    <a:pt x="1044066" y="359683"/>
                    <a:pt x="1046009" y="358385"/>
                  </a:cubicBezTo>
                  <a:close/>
                  <a:moveTo>
                    <a:pt x="1062252" y="359683"/>
                  </a:moveTo>
                  <a:cubicBezTo>
                    <a:pt x="1064583" y="359683"/>
                    <a:pt x="1066915" y="358818"/>
                    <a:pt x="1068469" y="355359"/>
                  </a:cubicBezTo>
                  <a:cubicBezTo>
                    <a:pt x="1065360" y="355359"/>
                    <a:pt x="1059143" y="355359"/>
                    <a:pt x="1056034" y="358818"/>
                  </a:cubicBezTo>
                  <a:cubicBezTo>
                    <a:pt x="1057589" y="358818"/>
                    <a:pt x="1059920" y="359683"/>
                    <a:pt x="1062252" y="359683"/>
                  </a:cubicBezTo>
                  <a:close/>
                  <a:moveTo>
                    <a:pt x="620822" y="434233"/>
                  </a:moveTo>
                  <a:lnTo>
                    <a:pt x="614605" y="434233"/>
                  </a:lnTo>
                  <a:lnTo>
                    <a:pt x="609630" y="434233"/>
                  </a:lnTo>
                  <a:close/>
                  <a:moveTo>
                    <a:pt x="665421" y="427315"/>
                  </a:moveTo>
                  <a:cubicBezTo>
                    <a:pt x="674289" y="424086"/>
                    <a:pt x="674289" y="424086"/>
                    <a:pt x="674289" y="424086"/>
                  </a:cubicBezTo>
                  <a:cubicBezTo>
                    <a:pt x="656553" y="427315"/>
                    <a:pt x="641772" y="420857"/>
                    <a:pt x="626991" y="417628"/>
                  </a:cubicBezTo>
                  <a:cubicBezTo>
                    <a:pt x="588561" y="420857"/>
                    <a:pt x="553088" y="420857"/>
                    <a:pt x="517614" y="420857"/>
                  </a:cubicBezTo>
                  <a:cubicBezTo>
                    <a:pt x="567868" y="427315"/>
                    <a:pt x="618123" y="427315"/>
                    <a:pt x="665421" y="427315"/>
                  </a:cubicBezTo>
                  <a:close/>
                  <a:moveTo>
                    <a:pt x="1130249" y="351623"/>
                  </a:moveTo>
                  <a:cubicBezTo>
                    <a:pt x="1130249" y="345119"/>
                    <a:pt x="1139035" y="348371"/>
                    <a:pt x="1141964" y="345119"/>
                  </a:cubicBezTo>
                  <a:cubicBezTo>
                    <a:pt x="1159536" y="348371"/>
                    <a:pt x="1177108" y="338615"/>
                    <a:pt x="1194680" y="338615"/>
                  </a:cubicBezTo>
                  <a:cubicBezTo>
                    <a:pt x="1218109" y="328860"/>
                    <a:pt x="1244467" y="322356"/>
                    <a:pt x="1264968" y="315852"/>
                  </a:cubicBezTo>
                  <a:cubicBezTo>
                    <a:pt x="1264968" y="312601"/>
                    <a:pt x="1267897" y="312601"/>
                    <a:pt x="1264968" y="309349"/>
                  </a:cubicBezTo>
                  <a:lnTo>
                    <a:pt x="1305970" y="293090"/>
                  </a:lnTo>
                  <a:cubicBezTo>
                    <a:pt x="1232753" y="322356"/>
                    <a:pt x="1156607" y="335364"/>
                    <a:pt x="1083390" y="351623"/>
                  </a:cubicBezTo>
                  <a:cubicBezTo>
                    <a:pt x="1089247" y="358127"/>
                    <a:pt x="1100962" y="348371"/>
                    <a:pt x="1109748" y="354875"/>
                  </a:cubicBezTo>
                  <a:cubicBezTo>
                    <a:pt x="1115605" y="351623"/>
                    <a:pt x="1124391" y="354875"/>
                    <a:pt x="1130249" y="351623"/>
                  </a:cubicBezTo>
                  <a:close/>
                  <a:moveTo>
                    <a:pt x="976718" y="381650"/>
                  </a:moveTo>
                  <a:cubicBezTo>
                    <a:pt x="988486" y="375109"/>
                    <a:pt x="988486" y="375109"/>
                    <a:pt x="988486" y="375109"/>
                  </a:cubicBezTo>
                  <a:cubicBezTo>
                    <a:pt x="985544" y="371838"/>
                    <a:pt x="985544" y="371838"/>
                    <a:pt x="985544" y="371838"/>
                  </a:cubicBezTo>
                  <a:cubicBezTo>
                    <a:pt x="970835" y="378380"/>
                    <a:pt x="956125" y="375109"/>
                    <a:pt x="941415" y="381650"/>
                  </a:cubicBezTo>
                  <a:cubicBezTo>
                    <a:pt x="932589" y="375109"/>
                    <a:pt x="920822" y="384921"/>
                    <a:pt x="914938" y="378380"/>
                  </a:cubicBezTo>
                  <a:cubicBezTo>
                    <a:pt x="920822" y="378380"/>
                    <a:pt x="923764" y="371838"/>
                    <a:pt x="926706" y="368568"/>
                  </a:cubicBezTo>
                  <a:cubicBezTo>
                    <a:pt x="867867" y="368568"/>
                    <a:pt x="809029" y="375109"/>
                    <a:pt x="750190" y="371838"/>
                  </a:cubicBezTo>
                  <a:cubicBezTo>
                    <a:pt x="717829" y="362026"/>
                    <a:pt x="682526" y="371838"/>
                    <a:pt x="647223" y="365297"/>
                  </a:cubicBezTo>
                  <a:cubicBezTo>
                    <a:pt x="700177" y="362026"/>
                    <a:pt x="753132" y="362026"/>
                    <a:pt x="806087" y="362026"/>
                  </a:cubicBezTo>
                  <a:cubicBezTo>
                    <a:pt x="806087" y="355485"/>
                    <a:pt x="806087" y="355485"/>
                    <a:pt x="806087" y="355485"/>
                  </a:cubicBezTo>
                  <a:cubicBezTo>
                    <a:pt x="829622" y="348943"/>
                    <a:pt x="856100" y="348943"/>
                    <a:pt x="882577" y="348944"/>
                  </a:cubicBezTo>
                  <a:cubicBezTo>
                    <a:pt x="941415" y="339131"/>
                    <a:pt x="1003196" y="335861"/>
                    <a:pt x="1064976" y="322778"/>
                  </a:cubicBezTo>
                  <a:cubicBezTo>
                    <a:pt x="1067918" y="326049"/>
                    <a:pt x="1067918" y="326049"/>
                    <a:pt x="1067918" y="326049"/>
                  </a:cubicBezTo>
                  <a:cubicBezTo>
                    <a:pt x="1085570" y="309695"/>
                    <a:pt x="1114989" y="316237"/>
                    <a:pt x="1132640" y="303154"/>
                  </a:cubicBezTo>
                  <a:cubicBezTo>
                    <a:pt x="1170885" y="296612"/>
                    <a:pt x="1212072" y="283530"/>
                    <a:pt x="1247375" y="270447"/>
                  </a:cubicBezTo>
                  <a:cubicBezTo>
                    <a:pt x="1162059" y="293342"/>
                    <a:pt x="1076744" y="312966"/>
                    <a:pt x="991428" y="319507"/>
                  </a:cubicBezTo>
                  <a:cubicBezTo>
                    <a:pt x="988486" y="319507"/>
                    <a:pt x="979660" y="319507"/>
                    <a:pt x="979660" y="316237"/>
                  </a:cubicBezTo>
                  <a:cubicBezTo>
                    <a:pt x="982602" y="312966"/>
                    <a:pt x="982602" y="312966"/>
                    <a:pt x="982602" y="312966"/>
                  </a:cubicBezTo>
                  <a:cubicBezTo>
                    <a:pt x="1064976" y="309695"/>
                    <a:pt x="1147350" y="286800"/>
                    <a:pt x="1226782" y="267176"/>
                  </a:cubicBezTo>
                  <a:cubicBezTo>
                    <a:pt x="1185595" y="273718"/>
                    <a:pt x="1144408" y="290071"/>
                    <a:pt x="1103221" y="290071"/>
                  </a:cubicBezTo>
                  <a:cubicBezTo>
                    <a:pt x="1094395" y="293342"/>
                    <a:pt x="1085569" y="293342"/>
                    <a:pt x="1076744" y="293342"/>
                  </a:cubicBezTo>
                  <a:cubicBezTo>
                    <a:pt x="1088511" y="286800"/>
                    <a:pt x="1103221" y="283530"/>
                    <a:pt x="1112047" y="280259"/>
                  </a:cubicBezTo>
                  <a:cubicBezTo>
                    <a:pt x="1097337" y="283530"/>
                    <a:pt x="1082628" y="286800"/>
                    <a:pt x="1067918" y="286800"/>
                  </a:cubicBezTo>
                  <a:cubicBezTo>
                    <a:pt x="1067918" y="283530"/>
                    <a:pt x="1067918" y="283530"/>
                    <a:pt x="1067918" y="283530"/>
                  </a:cubicBezTo>
                  <a:cubicBezTo>
                    <a:pt x="1073802" y="280259"/>
                    <a:pt x="1073802" y="280259"/>
                    <a:pt x="1073802" y="280259"/>
                  </a:cubicBezTo>
                  <a:cubicBezTo>
                    <a:pt x="1056150" y="283530"/>
                    <a:pt x="1038499" y="286800"/>
                    <a:pt x="1020847" y="283530"/>
                  </a:cubicBezTo>
                  <a:lnTo>
                    <a:pt x="1009080" y="283530"/>
                  </a:lnTo>
                  <a:lnTo>
                    <a:pt x="1009079" y="283530"/>
                  </a:lnTo>
                  <a:cubicBezTo>
                    <a:pt x="1009079" y="283530"/>
                    <a:pt x="1009079" y="283530"/>
                    <a:pt x="1006138" y="283530"/>
                  </a:cubicBezTo>
                  <a:lnTo>
                    <a:pt x="1009080" y="283530"/>
                  </a:lnTo>
                  <a:lnTo>
                    <a:pt x="1060563" y="276171"/>
                  </a:lnTo>
                  <a:cubicBezTo>
                    <a:pt x="1078215" y="273718"/>
                    <a:pt x="1095866" y="270447"/>
                    <a:pt x="1112047" y="263906"/>
                  </a:cubicBezTo>
                  <a:cubicBezTo>
                    <a:pt x="1126756" y="263906"/>
                    <a:pt x="1147350" y="260635"/>
                    <a:pt x="1159117" y="254094"/>
                  </a:cubicBezTo>
                  <a:cubicBezTo>
                    <a:pt x="1141466" y="257364"/>
                    <a:pt x="1117931" y="254094"/>
                    <a:pt x="1103221" y="263906"/>
                  </a:cubicBezTo>
                  <a:cubicBezTo>
                    <a:pt x="1097337" y="257364"/>
                    <a:pt x="1088511" y="263906"/>
                    <a:pt x="1082628" y="263906"/>
                  </a:cubicBezTo>
                  <a:cubicBezTo>
                    <a:pt x="1023789" y="283530"/>
                    <a:pt x="962009" y="276988"/>
                    <a:pt x="903170" y="286800"/>
                  </a:cubicBezTo>
                  <a:cubicBezTo>
                    <a:pt x="867867" y="286800"/>
                    <a:pt x="829622" y="290071"/>
                    <a:pt x="794319" y="286800"/>
                  </a:cubicBezTo>
                  <a:cubicBezTo>
                    <a:pt x="797261" y="283530"/>
                    <a:pt x="806087" y="283530"/>
                    <a:pt x="806087" y="280259"/>
                  </a:cubicBezTo>
                  <a:cubicBezTo>
                    <a:pt x="803145" y="280259"/>
                    <a:pt x="803145" y="280259"/>
                    <a:pt x="803145" y="280259"/>
                  </a:cubicBezTo>
                  <a:cubicBezTo>
                    <a:pt x="832564" y="276988"/>
                    <a:pt x="859042" y="276988"/>
                    <a:pt x="885519" y="273718"/>
                  </a:cubicBezTo>
                  <a:cubicBezTo>
                    <a:pt x="885519" y="270447"/>
                    <a:pt x="885519" y="270447"/>
                    <a:pt x="885519" y="270447"/>
                  </a:cubicBezTo>
                  <a:cubicBezTo>
                    <a:pt x="888460" y="267176"/>
                    <a:pt x="894345" y="267176"/>
                    <a:pt x="897286" y="267176"/>
                  </a:cubicBezTo>
                  <a:cubicBezTo>
                    <a:pt x="900228" y="276988"/>
                    <a:pt x="909054" y="263906"/>
                    <a:pt x="914938" y="267176"/>
                  </a:cubicBezTo>
                  <a:cubicBezTo>
                    <a:pt x="914938" y="267176"/>
                    <a:pt x="914938" y="270447"/>
                    <a:pt x="914938" y="270447"/>
                  </a:cubicBezTo>
                  <a:cubicBezTo>
                    <a:pt x="917880" y="267176"/>
                    <a:pt x="917880" y="267176"/>
                    <a:pt x="917880" y="267176"/>
                  </a:cubicBezTo>
                  <a:cubicBezTo>
                    <a:pt x="967892" y="263906"/>
                    <a:pt x="967892" y="263906"/>
                    <a:pt x="967892" y="263906"/>
                  </a:cubicBezTo>
                  <a:cubicBezTo>
                    <a:pt x="970835" y="270447"/>
                    <a:pt x="970835" y="270447"/>
                    <a:pt x="970835" y="270447"/>
                  </a:cubicBezTo>
                  <a:cubicBezTo>
                    <a:pt x="982602" y="267176"/>
                    <a:pt x="994370" y="263906"/>
                    <a:pt x="1006138" y="263906"/>
                  </a:cubicBezTo>
                  <a:cubicBezTo>
                    <a:pt x="1012021" y="257364"/>
                    <a:pt x="1023789" y="263906"/>
                    <a:pt x="1026731" y="260635"/>
                  </a:cubicBezTo>
                  <a:cubicBezTo>
                    <a:pt x="1017905" y="257364"/>
                    <a:pt x="1012021" y="263906"/>
                    <a:pt x="1006138" y="260635"/>
                  </a:cubicBezTo>
                  <a:cubicBezTo>
                    <a:pt x="1044383" y="250823"/>
                    <a:pt x="1082627" y="247552"/>
                    <a:pt x="1117930" y="241011"/>
                  </a:cubicBezTo>
                  <a:cubicBezTo>
                    <a:pt x="1170885" y="227928"/>
                    <a:pt x="1226782" y="221387"/>
                    <a:pt x="1270911" y="191950"/>
                  </a:cubicBezTo>
                  <a:cubicBezTo>
                    <a:pt x="1135582" y="234469"/>
                    <a:pt x="997312" y="254094"/>
                    <a:pt x="859041" y="260635"/>
                  </a:cubicBezTo>
                  <a:cubicBezTo>
                    <a:pt x="850216" y="257364"/>
                    <a:pt x="850216" y="257364"/>
                    <a:pt x="850216" y="257364"/>
                  </a:cubicBezTo>
                  <a:cubicBezTo>
                    <a:pt x="876693" y="254093"/>
                    <a:pt x="900228" y="254093"/>
                    <a:pt x="923764" y="250823"/>
                  </a:cubicBezTo>
                  <a:cubicBezTo>
                    <a:pt x="935531" y="250823"/>
                    <a:pt x="947299" y="247552"/>
                    <a:pt x="956125" y="244281"/>
                  </a:cubicBezTo>
                  <a:cubicBezTo>
                    <a:pt x="950241" y="241011"/>
                    <a:pt x="950241" y="241011"/>
                    <a:pt x="950241" y="241011"/>
                  </a:cubicBezTo>
                  <a:cubicBezTo>
                    <a:pt x="950241" y="241011"/>
                    <a:pt x="956125" y="241011"/>
                    <a:pt x="953183" y="237740"/>
                  </a:cubicBezTo>
                  <a:cubicBezTo>
                    <a:pt x="932590" y="241011"/>
                    <a:pt x="911996" y="241011"/>
                    <a:pt x="891403" y="241011"/>
                  </a:cubicBezTo>
                  <a:cubicBezTo>
                    <a:pt x="891403" y="237740"/>
                    <a:pt x="885519" y="234469"/>
                    <a:pt x="888461" y="231199"/>
                  </a:cubicBezTo>
                  <a:cubicBezTo>
                    <a:pt x="917880" y="224657"/>
                    <a:pt x="950241" y="224657"/>
                    <a:pt x="979660" y="218116"/>
                  </a:cubicBezTo>
                  <a:cubicBezTo>
                    <a:pt x="1000254" y="224657"/>
                    <a:pt x="1017906" y="211575"/>
                    <a:pt x="1038499" y="211575"/>
                  </a:cubicBezTo>
                  <a:cubicBezTo>
                    <a:pt x="1041441" y="214845"/>
                    <a:pt x="1041441" y="214845"/>
                    <a:pt x="1041441" y="214845"/>
                  </a:cubicBezTo>
                  <a:cubicBezTo>
                    <a:pt x="1064976" y="214845"/>
                    <a:pt x="1091453" y="211575"/>
                    <a:pt x="1114988" y="198492"/>
                  </a:cubicBezTo>
                  <a:cubicBezTo>
                    <a:pt x="1003196" y="214845"/>
                    <a:pt x="1003196" y="214845"/>
                    <a:pt x="1003196" y="214845"/>
                  </a:cubicBezTo>
                  <a:cubicBezTo>
                    <a:pt x="994370" y="214845"/>
                    <a:pt x="982602" y="218116"/>
                    <a:pt x="976718" y="211575"/>
                  </a:cubicBezTo>
                  <a:cubicBezTo>
                    <a:pt x="856100" y="218116"/>
                    <a:pt x="856100" y="218116"/>
                    <a:pt x="856100" y="218116"/>
                  </a:cubicBezTo>
                  <a:cubicBezTo>
                    <a:pt x="844332" y="214845"/>
                    <a:pt x="844332" y="214845"/>
                    <a:pt x="844332" y="214845"/>
                  </a:cubicBezTo>
                  <a:cubicBezTo>
                    <a:pt x="847274" y="214845"/>
                    <a:pt x="847274" y="214845"/>
                    <a:pt x="847274" y="214845"/>
                  </a:cubicBezTo>
                  <a:cubicBezTo>
                    <a:pt x="900228" y="208304"/>
                    <a:pt x="953183" y="208304"/>
                    <a:pt x="1006138" y="201762"/>
                  </a:cubicBezTo>
                  <a:cubicBezTo>
                    <a:pt x="979660" y="198492"/>
                    <a:pt x="953183" y="208304"/>
                    <a:pt x="926706" y="201763"/>
                  </a:cubicBezTo>
                  <a:cubicBezTo>
                    <a:pt x="935531" y="198492"/>
                    <a:pt x="944357" y="198492"/>
                    <a:pt x="953183" y="198492"/>
                  </a:cubicBezTo>
                  <a:cubicBezTo>
                    <a:pt x="935531" y="195221"/>
                    <a:pt x="920822" y="201762"/>
                    <a:pt x="906112" y="195221"/>
                  </a:cubicBezTo>
                  <a:cubicBezTo>
                    <a:pt x="914938" y="188680"/>
                    <a:pt x="926706" y="195221"/>
                    <a:pt x="935531" y="191950"/>
                  </a:cubicBezTo>
                  <a:cubicBezTo>
                    <a:pt x="959067" y="188680"/>
                    <a:pt x="985544" y="188680"/>
                    <a:pt x="1009079" y="182138"/>
                  </a:cubicBezTo>
                  <a:cubicBezTo>
                    <a:pt x="956125" y="185409"/>
                    <a:pt x="903170" y="188680"/>
                    <a:pt x="850216" y="191950"/>
                  </a:cubicBezTo>
                  <a:cubicBezTo>
                    <a:pt x="835506" y="188680"/>
                    <a:pt x="835506" y="188680"/>
                    <a:pt x="835506" y="188680"/>
                  </a:cubicBezTo>
                  <a:cubicBezTo>
                    <a:pt x="838448" y="185409"/>
                    <a:pt x="838448" y="185409"/>
                    <a:pt x="838448" y="185409"/>
                  </a:cubicBezTo>
                  <a:cubicBezTo>
                    <a:pt x="911996" y="182138"/>
                    <a:pt x="988486" y="175597"/>
                    <a:pt x="1064976" y="169056"/>
                  </a:cubicBezTo>
                  <a:cubicBezTo>
                    <a:pt x="1097337" y="159244"/>
                    <a:pt x="1132640" y="159244"/>
                    <a:pt x="1162059" y="146161"/>
                  </a:cubicBezTo>
                  <a:cubicBezTo>
                    <a:pt x="1123815" y="149431"/>
                    <a:pt x="1082628" y="165785"/>
                    <a:pt x="1041441" y="165785"/>
                  </a:cubicBezTo>
                  <a:cubicBezTo>
                    <a:pt x="1014963" y="165785"/>
                    <a:pt x="982602" y="169056"/>
                    <a:pt x="959067" y="169056"/>
                  </a:cubicBezTo>
                  <a:cubicBezTo>
                    <a:pt x="962009" y="165785"/>
                    <a:pt x="962009" y="165785"/>
                    <a:pt x="962009" y="165785"/>
                  </a:cubicBezTo>
                  <a:cubicBezTo>
                    <a:pt x="926706" y="165785"/>
                    <a:pt x="894344" y="175597"/>
                    <a:pt x="861983" y="162514"/>
                  </a:cubicBezTo>
                  <a:cubicBezTo>
                    <a:pt x="911996" y="152702"/>
                    <a:pt x="964951" y="155973"/>
                    <a:pt x="1014963" y="142890"/>
                  </a:cubicBezTo>
                  <a:cubicBezTo>
                    <a:pt x="1006137" y="139619"/>
                    <a:pt x="1006137" y="139619"/>
                    <a:pt x="1006137" y="139619"/>
                  </a:cubicBezTo>
                  <a:cubicBezTo>
                    <a:pt x="1056150" y="129807"/>
                    <a:pt x="1056150" y="129807"/>
                    <a:pt x="1056150" y="129807"/>
                  </a:cubicBezTo>
                  <a:cubicBezTo>
                    <a:pt x="1050266" y="129807"/>
                    <a:pt x="1044383" y="133078"/>
                    <a:pt x="1038499" y="126537"/>
                  </a:cubicBezTo>
                  <a:cubicBezTo>
                    <a:pt x="1056150" y="126537"/>
                    <a:pt x="1073802" y="119995"/>
                    <a:pt x="1088511" y="123266"/>
                  </a:cubicBezTo>
                  <a:cubicBezTo>
                    <a:pt x="1067918" y="129807"/>
                    <a:pt x="1067918" y="129807"/>
                    <a:pt x="1067918" y="129807"/>
                  </a:cubicBezTo>
                  <a:cubicBezTo>
                    <a:pt x="1070860" y="129807"/>
                    <a:pt x="1070860" y="133078"/>
                    <a:pt x="1070860" y="133078"/>
                  </a:cubicBezTo>
                  <a:cubicBezTo>
                    <a:pt x="1044383" y="139619"/>
                    <a:pt x="1044383" y="139619"/>
                    <a:pt x="1044383" y="139619"/>
                  </a:cubicBezTo>
                  <a:cubicBezTo>
                    <a:pt x="1082627" y="133078"/>
                    <a:pt x="1082627" y="133078"/>
                    <a:pt x="1082627" y="133078"/>
                  </a:cubicBezTo>
                  <a:cubicBezTo>
                    <a:pt x="1073802" y="129807"/>
                    <a:pt x="1073802" y="129807"/>
                    <a:pt x="1073802" y="129807"/>
                  </a:cubicBezTo>
                  <a:cubicBezTo>
                    <a:pt x="1106163" y="123266"/>
                    <a:pt x="1141466" y="123266"/>
                    <a:pt x="1170885" y="110183"/>
                  </a:cubicBezTo>
                  <a:cubicBezTo>
                    <a:pt x="1126757" y="116725"/>
                    <a:pt x="1126757" y="116725"/>
                    <a:pt x="1126757" y="116725"/>
                  </a:cubicBezTo>
                  <a:cubicBezTo>
                    <a:pt x="1126757" y="119995"/>
                    <a:pt x="1126757" y="119995"/>
                    <a:pt x="1126757" y="119995"/>
                  </a:cubicBezTo>
                  <a:cubicBezTo>
                    <a:pt x="1120872" y="116725"/>
                    <a:pt x="1114989" y="126537"/>
                    <a:pt x="1114989" y="116725"/>
                  </a:cubicBezTo>
                  <a:cubicBezTo>
                    <a:pt x="1129698" y="110183"/>
                    <a:pt x="1147350" y="110183"/>
                    <a:pt x="1165002" y="103642"/>
                  </a:cubicBezTo>
                  <a:cubicBezTo>
                    <a:pt x="1091453" y="119995"/>
                    <a:pt x="1014963" y="126537"/>
                    <a:pt x="941415" y="133078"/>
                  </a:cubicBezTo>
                  <a:cubicBezTo>
                    <a:pt x="920822" y="133078"/>
                    <a:pt x="897286" y="129807"/>
                    <a:pt x="879635" y="139619"/>
                  </a:cubicBezTo>
                  <a:cubicBezTo>
                    <a:pt x="861983" y="133078"/>
                    <a:pt x="841390" y="139619"/>
                    <a:pt x="823738" y="133078"/>
                  </a:cubicBezTo>
                  <a:cubicBezTo>
                    <a:pt x="856100" y="133078"/>
                    <a:pt x="882577" y="129807"/>
                    <a:pt x="914938" y="129807"/>
                  </a:cubicBezTo>
                  <a:cubicBezTo>
                    <a:pt x="938473" y="126537"/>
                    <a:pt x="964951" y="126537"/>
                    <a:pt x="988486" y="119995"/>
                  </a:cubicBezTo>
                  <a:cubicBezTo>
                    <a:pt x="1053208" y="110183"/>
                    <a:pt x="1117931" y="103642"/>
                    <a:pt x="1179711" y="84018"/>
                  </a:cubicBezTo>
                  <a:cubicBezTo>
                    <a:pt x="1215014" y="67664"/>
                    <a:pt x="1256201" y="64394"/>
                    <a:pt x="1288562" y="51311"/>
                  </a:cubicBezTo>
                  <a:cubicBezTo>
                    <a:pt x="1282678" y="51311"/>
                    <a:pt x="1276794" y="54581"/>
                    <a:pt x="1270910" y="51311"/>
                  </a:cubicBezTo>
                  <a:cubicBezTo>
                    <a:pt x="1135582" y="97100"/>
                    <a:pt x="994370" y="113454"/>
                    <a:pt x="850216" y="113454"/>
                  </a:cubicBezTo>
                  <a:cubicBezTo>
                    <a:pt x="832564" y="119995"/>
                    <a:pt x="809029" y="106913"/>
                    <a:pt x="791377" y="116725"/>
                  </a:cubicBezTo>
                  <a:cubicBezTo>
                    <a:pt x="700178" y="110183"/>
                    <a:pt x="700178" y="110183"/>
                    <a:pt x="700178" y="110183"/>
                  </a:cubicBezTo>
                  <a:cubicBezTo>
                    <a:pt x="697236" y="106913"/>
                    <a:pt x="697236" y="106913"/>
                    <a:pt x="697236" y="106913"/>
                  </a:cubicBezTo>
                  <a:cubicBezTo>
                    <a:pt x="703120" y="97100"/>
                    <a:pt x="709003" y="106912"/>
                    <a:pt x="717829" y="100371"/>
                  </a:cubicBezTo>
                  <a:cubicBezTo>
                    <a:pt x="720771" y="103642"/>
                    <a:pt x="726655" y="103642"/>
                    <a:pt x="732539" y="103642"/>
                  </a:cubicBezTo>
                  <a:cubicBezTo>
                    <a:pt x="776668" y="113454"/>
                    <a:pt x="820796" y="110183"/>
                    <a:pt x="864925" y="103642"/>
                  </a:cubicBezTo>
                  <a:cubicBezTo>
                    <a:pt x="861983" y="100371"/>
                    <a:pt x="856099" y="106913"/>
                    <a:pt x="859042" y="100371"/>
                  </a:cubicBezTo>
                  <a:lnTo>
                    <a:pt x="953660" y="91355"/>
                  </a:lnTo>
                  <a:lnTo>
                    <a:pt x="935531" y="92194"/>
                  </a:lnTo>
                  <a:cubicBezTo>
                    <a:pt x="923763" y="92194"/>
                    <a:pt x="911996" y="92194"/>
                    <a:pt x="900228" y="93830"/>
                  </a:cubicBezTo>
                  <a:cubicBezTo>
                    <a:pt x="853158" y="93830"/>
                    <a:pt x="806087" y="93830"/>
                    <a:pt x="759016" y="97100"/>
                  </a:cubicBezTo>
                  <a:cubicBezTo>
                    <a:pt x="744306" y="100371"/>
                    <a:pt x="744306" y="100371"/>
                    <a:pt x="744306" y="100371"/>
                  </a:cubicBezTo>
                  <a:cubicBezTo>
                    <a:pt x="726655" y="97100"/>
                    <a:pt x="709003" y="100371"/>
                    <a:pt x="691352" y="97100"/>
                  </a:cubicBezTo>
                  <a:cubicBezTo>
                    <a:pt x="685468" y="100371"/>
                    <a:pt x="694294" y="100371"/>
                    <a:pt x="694294" y="103642"/>
                  </a:cubicBezTo>
                  <a:cubicBezTo>
                    <a:pt x="685468" y="103642"/>
                    <a:pt x="685468" y="103642"/>
                    <a:pt x="685468" y="103642"/>
                  </a:cubicBezTo>
                  <a:cubicBezTo>
                    <a:pt x="638397" y="90559"/>
                    <a:pt x="597210" y="93830"/>
                    <a:pt x="550140" y="87288"/>
                  </a:cubicBezTo>
                  <a:cubicBezTo>
                    <a:pt x="405985" y="77476"/>
                    <a:pt x="255947" y="48040"/>
                    <a:pt x="105909" y="12062"/>
                  </a:cubicBezTo>
                  <a:cubicBezTo>
                    <a:pt x="85316" y="15333"/>
                    <a:pt x="67664" y="-14103"/>
                    <a:pt x="47071" y="8792"/>
                  </a:cubicBezTo>
                  <a:cubicBezTo>
                    <a:pt x="32361" y="15333"/>
                    <a:pt x="29419" y="21875"/>
                    <a:pt x="23535" y="34957"/>
                  </a:cubicBezTo>
                  <a:cubicBezTo>
                    <a:pt x="20593" y="44769"/>
                    <a:pt x="29419" y="38228"/>
                    <a:pt x="32361" y="44769"/>
                  </a:cubicBezTo>
                  <a:cubicBezTo>
                    <a:pt x="26477" y="48040"/>
                    <a:pt x="20593" y="48040"/>
                    <a:pt x="17651" y="57852"/>
                  </a:cubicBezTo>
                  <a:cubicBezTo>
                    <a:pt x="23536" y="61123"/>
                    <a:pt x="32361" y="57852"/>
                    <a:pt x="35303" y="61123"/>
                  </a:cubicBezTo>
                  <a:cubicBezTo>
                    <a:pt x="35303" y="64394"/>
                    <a:pt x="35303" y="64394"/>
                    <a:pt x="35303" y="64394"/>
                  </a:cubicBezTo>
                  <a:cubicBezTo>
                    <a:pt x="35303" y="70935"/>
                    <a:pt x="26477" y="67664"/>
                    <a:pt x="23536" y="67664"/>
                  </a:cubicBezTo>
                  <a:cubicBezTo>
                    <a:pt x="20594" y="70935"/>
                    <a:pt x="14709" y="77476"/>
                    <a:pt x="11768" y="80747"/>
                  </a:cubicBezTo>
                  <a:cubicBezTo>
                    <a:pt x="14709" y="80747"/>
                    <a:pt x="14709" y="80747"/>
                    <a:pt x="14709" y="80747"/>
                  </a:cubicBezTo>
                  <a:cubicBezTo>
                    <a:pt x="20594" y="80747"/>
                    <a:pt x="17652" y="87288"/>
                    <a:pt x="17652" y="90559"/>
                  </a:cubicBezTo>
                  <a:cubicBezTo>
                    <a:pt x="23535" y="90559"/>
                    <a:pt x="29419" y="90559"/>
                    <a:pt x="29419" y="97100"/>
                  </a:cubicBezTo>
                  <a:cubicBezTo>
                    <a:pt x="26477" y="100371"/>
                    <a:pt x="26477" y="100371"/>
                    <a:pt x="26477" y="100371"/>
                  </a:cubicBezTo>
                  <a:cubicBezTo>
                    <a:pt x="32361" y="113454"/>
                    <a:pt x="8826" y="110183"/>
                    <a:pt x="11768" y="119995"/>
                  </a:cubicBezTo>
                  <a:cubicBezTo>
                    <a:pt x="14710" y="126537"/>
                    <a:pt x="20594" y="129807"/>
                    <a:pt x="23535" y="133078"/>
                  </a:cubicBezTo>
                  <a:cubicBezTo>
                    <a:pt x="23535" y="136349"/>
                    <a:pt x="17651" y="133078"/>
                    <a:pt x="14709" y="136349"/>
                  </a:cubicBezTo>
                  <a:cubicBezTo>
                    <a:pt x="11768" y="142890"/>
                    <a:pt x="17652" y="149431"/>
                    <a:pt x="23535" y="152702"/>
                  </a:cubicBezTo>
                  <a:cubicBezTo>
                    <a:pt x="11767" y="152702"/>
                    <a:pt x="11767" y="152702"/>
                    <a:pt x="11767" y="152702"/>
                  </a:cubicBezTo>
                  <a:cubicBezTo>
                    <a:pt x="17652" y="162514"/>
                    <a:pt x="17652" y="162514"/>
                    <a:pt x="17652" y="162514"/>
                  </a:cubicBezTo>
                  <a:cubicBezTo>
                    <a:pt x="14710" y="162514"/>
                    <a:pt x="14710" y="162514"/>
                    <a:pt x="11768" y="162514"/>
                  </a:cubicBezTo>
                  <a:cubicBezTo>
                    <a:pt x="17651" y="165785"/>
                    <a:pt x="8826" y="172326"/>
                    <a:pt x="11768" y="175597"/>
                  </a:cubicBezTo>
                  <a:cubicBezTo>
                    <a:pt x="17651" y="172326"/>
                    <a:pt x="17651" y="172326"/>
                    <a:pt x="17651" y="172326"/>
                  </a:cubicBezTo>
                  <a:cubicBezTo>
                    <a:pt x="23536" y="172326"/>
                    <a:pt x="26477" y="175597"/>
                    <a:pt x="32361" y="178868"/>
                  </a:cubicBezTo>
                  <a:cubicBezTo>
                    <a:pt x="29419" y="185409"/>
                    <a:pt x="26477" y="178868"/>
                    <a:pt x="23536" y="178868"/>
                  </a:cubicBezTo>
                  <a:cubicBezTo>
                    <a:pt x="14709" y="185409"/>
                    <a:pt x="29419" y="185409"/>
                    <a:pt x="29419" y="191950"/>
                  </a:cubicBezTo>
                  <a:cubicBezTo>
                    <a:pt x="23535" y="191950"/>
                    <a:pt x="14709" y="185409"/>
                    <a:pt x="8826" y="185409"/>
                  </a:cubicBezTo>
                  <a:cubicBezTo>
                    <a:pt x="17652" y="188680"/>
                    <a:pt x="11768" y="195221"/>
                    <a:pt x="20594" y="198492"/>
                  </a:cubicBezTo>
                  <a:cubicBezTo>
                    <a:pt x="17652" y="201763"/>
                    <a:pt x="11768" y="198492"/>
                    <a:pt x="8826" y="201762"/>
                  </a:cubicBezTo>
                  <a:cubicBezTo>
                    <a:pt x="11767" y="205033"/>
                    <a:pt x="11767" y="205033"/>
                    <a:pt x="11767" y="205033"/>
                  </a:cubicBezTo>
                  <a:cubicBezTo>
                    <a:pt x="-5884" y="211575"/>
                    <a:pt x="17651" y="224657"/>
                    <a:pt x="2942" y="231199"/>
                  </a:cubicBezTo>
                  <a:cubicBezTo>
                    <a:pt x="8826" y="241011"/>
                    <a:pt x="8826" y="241011"/>
                    <a:pt x="8826" y="241011"/>
                  </a:cubicBezTo>
                  <a:cubicBezTo>
                    <a:pt x="8826" y="244281"/>
                    <a:pt x="8826" y="247552"/>
                    <a:pt x="2942" y="247552"/>
                  </a:cubicBezTo>
                  <a:cubicBezTo>
                    <a:pt x="5884" y="250823"/>
                    <a:pt x="5884" y="250823"/>
                    <a:pt x="5884" y="250823"/>
                  </a:cubicBezTo>
                  <a:cubicBezTo>
                    <a:pt x="2942" y="257364"/>
                    <a:pt x="-2942" y="267176"/>
                    <a:pt x="8826" y="273718"/>
                  </a:cubicBezTo>
                  <a:cubicBezTo>
                    <a:pt x="0" y="273718"/>
                    <a:pt x="0" y="273718"/>
                    <a:pt x="0" y="273718"/>
                  </a:cubicBezTo>
                  <a:cubicBezTo>
                    <a:pt x="8826" y="290071"/>
                    <a:pt x="8826" y="290071"/>
                    <a:pt x="8826" y="290071"/>
                  </a:cubicBezTo>
                  <a:cubicBezTo>
                    <a:pt x="2942" y="290071"/>
                    <a:pt x="2942" y="290071"/>
                    <a:pt x="2942" y="290071"/>
                  </a:cubicBezTo>
                  <a:cubicBezTo>
                    <a:pt x="0" y="296612"/>
                    <a:pt x="5884" y="299883"/>
                    <a:pt x="8826" y="303154"/>
                  </a:cubicBezTo>
                  <a:cubicBezTo>
                    <a:pt x="11768" y="299883"/>
                    <a:pt x="2942" y="293342"/>
                    <a:pt x="11768" y="290071"/>
                  </a:cubicBezTo>
                  <a:cubicBezTo>
                    <a:pt x="23535" y="299883"/>
                    <a:pt x="38245" y="303154"/>
                    <a:pt x="55896" y="306425"/>
                  </a:cubicBezTo>
                  <a:cubicBezTo>
                    <a:pt x="76490" y="319507"/>
                    <a:pt x="91200" y="335861"/>
                    <a:pt x="114735" y="345673"/>
                  </a:cubicBezTo>
                  <a:cubicBezTo>
                    <a:pt x="126503" y="345673"/>
                    <a:pt x="135328" y="355485"/>
                    <a:pt x="147096" y="348944"/>
                  </a:cubicBezTo>
                  <a:cubicBezTo>
                    <a:pt x="123561" y="339131"/>
                    <a:pt x="123561" y="339131"/>
                    <a:pt x="123561" y="339131"/>
                  </a:cubicBezTo>
                  <a:cubicBezTo>
                    <a:pt x="117677" y="335861"/>
                    <a:pt x="108851" y="329319"/>
                    <a:pt x="111793" y="322778"/>
                  </a:cubicBezTo>
                  <a:cubicBezTo>
                    <a:pt x="120619" y="322778"/>
                    <a:pt x="126503" y="329319"/>
                    <a:pt x="129444" y="335861"/>
                  </a:cubicBezTo>
                  <a:cubicBezTo>
                    <a:pt x="135329" y="342402"/>
                    <a:pt x="152980" y="342402"/>
                    <a:pt x="150038" y="352214"/>
                  </a:cubicBezTo>
                  <a:cubicBezTo>
                    <a:pt x="188283" y="378380"/>
                    <a:pt x="241238" y="391462"/>
                    <a:pt x="288308" y="404545"/>
                  </a:cubicBezTo>
                  <a:cubicBezTo>
                    <a:pt x="291250" y="407816"/>
                    <a:pt x="300076" y="401275"/>
                    <a:pt x="297134" y="407816"/>
                  </a:cubicBezTo>
                  <a:cubicBezTo>
                    <a:pt x="320670" y="414357"/>
                    <a:pt x="341263" y="414357"/>
                    <a:pt x="361856" y="414357"/>
                  </a:cubicBezTo>
                  <a:cubicBezTo>
                    <a:pt x="353031" y="411087"/>
                    <a:pt x="353031" y="411087"/>
                    <a:pt x="353031" y="411087"/>
                  </a:cubicBezTo>
                  <a:cubicBezTo>
                    <a:pt x="391276" y="411087"/>
                    <a:pt x="429520" y="414357"/>
                    <a:pt x="467766" y="417628"/>
                  </a:cubicBezTo>
                  <a:cubicBezTo>
                    <a:pt x="473649" y="414357"/>
                    <a:pt x="473649" y="414357"/>
                    <a:pt x="473649" y="414357"/>
                  </a:cubicBezTo>
                  <a:cubicBezTo>
                    <a:pt x="473649" y="417628"/>
                    <a:pt x="473649" y="417628"/>
                    <a:pt x="473649" y="417628"/>
                  </a:cubicBezTo>
                  <a:cubicBezTo>
                    <a:pt x="476591" y="414357"/>
                    <a:pt x="485417" y="411087"/>
                    <a:pt x="485417" y="417628"/>
                  </a:cubicBezTo>
                  <a:cubicBezTo>
                    <a:pt x="491301" y="414357"/>
                    <a:pt x="491301" y="414357"/>
                    <a:pt x="491301" y="414357"/>
                  </a:cubicBezTo>
                  <a:cubicBezTo>
                    <a:pt x="523662" y="414357"/>
                    <a:pt x="558966" y="414357"/>
                    <a:pt x="591326" y="411087"/>
                  </a:cubicBezTo>
                  <a:cubicBezTo>
                    <a:pt x="611920" y="414357"/>
                    <a:pt x="635455" y="417628"/>
                    <a:pt x="653107" y="411087"/>
                  </a:cubicBezTo>
                  <a:cubicBezTo>
                    <a:pt x="614862" y="411087"/>
                    <a:pt x="576617" y="411087"/>
                    <a:pt x="541314" y="404545"/>
                  </a:cubicBezTo>
                  <a:cubicBezTo>
                    <a:pt x="561907" y="401275"/>
                    <a:pt x="582501" y="401274"/>
                    <a:pt x="603094" y="404545"/>
                  </a:cubicBezTo>
                  <a:cubicBezTo>
                    <a:pt x="606036" y="404545"/>
                    <a:pt x="609714" y="402910"/>
                    <a:pt x="613391" y="401683"/>
                  </a:cubicBezTo>
                  <a:lnTo>
                    <a:pt x="617804" y="401508"/>
                  </a:lnTo>
                  <a:lnTo>
                    <a:pt x="617804" y="401275"/>
                  </a:lnTo>
                  <a:lnTo>
                    <a:pt x="618315" y="401488"/>
                  </a:lnTo>
                  <a:lnTo>
                    <a:pt x="623687" y="401275"/>
                  </a:lnTo>
                  <a:cubicBezTo>
                    <a:pt x="622217" y="401274"/>
                    <a:pt x="621481" y="402092"/>
                    <a:pt x="620746" y="402501"/>
                  </a:cubicBezTo>
                  <a:lnTo>
                    <a:pt x="618315" y="401488"/>
                  </a:lnTo>
                  <a:lnTo>
                    <a:pt x="617804" y="401508"/>
                  </a:lnTo>
                  <a:lnTo>
                    <a:pt x="617804" y="404545"/>
                  </a:lnTo>
                  <a:cubicBezTo>
                    <a:pt x="638397" y="404545"/>
                    <a:pt x="658991" y="407816"/>
                    <a:pt x="676642" y="404545"/>
                  </a:cubicBezTo>
                  <a:cubicBezTo>
                    <a:pt x="664875" y="401275"/>
                    <a:pt x="653107" y="404545"/>
                    <a:pt x="644281" y="398004"/>
                  </a:cubicBezTo>
                  <a:cubicBezTo>
                    <a:pt x="647223" y="394733"/>
                    <a:pt x="656049" y="398004"/>
                    <a:pt x="658990" y="394733"/>
                  </a:cubicBezTo>
                  <a:cubicBezTo>
                    <a:pt x="726655" y="394733"/>
                    <a:pt x="794319" y="391462"/>
                    <a:pt x="861983" y="388192"/>
                  </a:cubicBezTo>
                  <a:cubicBezTo>
                    <a:pt x="876693" y="394733"/>
                    <a:pt x="894345" y="381650"/>
                    <a:pt x="909054" y="388192"/>
                  </a:cubicBezTo>
                  <a:cubicBezTo>
                    <a:pt x="909054" y="388192"/>
                    <a:pt x="906112" y="388192"/>
                    <a:pt x="906112" y="391463"/>
                  </a:cubicBezTo>
                  <a:cubicBezTo>
                    <a:pt x="929647" y="384921"/>
                    <a:pt x="953183" y="384921"/>
                    <a:pt x="976718" y="381650"/>
                  </a:cubicBezTo>
                  <a:close/>
                  <a:moveTo>
                    <a:pt x="1063340" y="373867"/>
                  </a:moveTo>
                  <a:cubicBezTo>
                    <a:pt x="1069505" y="373003"/>
                    <a:pt x="1075308" y="371273"/>
                    <a:pt x="1079660" y="367813"/>
                  </a:cubicBezTo>
                  <a:cubicBezTo>
                    <a:pt x="1068054" y="367813"/>
                    <a:pt x="1056449" y="371273"/>
                    <a:pt x="1044843" y="374732"/>
                  </a:cubicBezTo>
                  <a:cubicBezTo>
                    <a:pt x="1050646" y="374732"/>
                    <a:pt x="1057174" y="374732"/>
                    <a:pt x="1063340" y="373867"/>
                  </a:cubicBezTo>
                  <a:close/>
                  <a:moveTo>
                    <a:pt x="871528" y="426853"/>
                  </a:moveTo>
                  <a:cubicBezTo>
                    <a:pt x="874489" y="423624"/>
                    <a:pt x="874489" y="423624"/>
                    <a:pt x="874489" y="423624"/>
                  </a:cubicBezTo>
                  <a:cubicBezTo>
                    <a:pt x="853764" y="426853"/>
                    <a:pt x="833040" y="420395"/>
                    <a:pt x="812316" y="430082"/>
                  </a:cubicBezTo>
                  <a:cubicBezTo>
                    <a:pt x="833040" y="430082"/>
                    <a:pt x="853764" y="430082"/>
                    <a:pt x="871528" y="426853"/>
                  </a:cubicBezTo>
                  <a:close/>
                  <a:moveTo>
                    <a:pt x="894384" y="439768"/>
                  </a:moveTo>
                  <a:lnTo>
                    <a:pt x="903089" y="434233"/>
                  </a:lnTo>
                  <a:lnTo>
                    <a:pt x="891897" y="4397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墨迹9"/>
            <p:cNvSpPr/>
            <p:nvPr/>
          </p:nvSpPr>
          <p:spPr bwMode="auto">
            <a:xfrm rot="1067276" flipV="1">
              <a:off x="6022409" y="942908"/>
              <a:ext cx="1106560" cy="480437"/>
            </a:xfrm>
            <a:custGeom>
              <a:avLst/>
              <a:gdLst>
                <a:gd name="connsiteX0" fmla="*/ 729943 w 1333929"/>
                <a:gd name="connsiteY0" fmla="*/ 395125 h 480437"/>
                <a:gd name="connsiteX1" fmla="*/ 726191 w 1333929"/>
                <a:gd name="connsiteY1" fmla="*/ 397937 h 480437"/>
                <a:gd name="connsiteX2" fmla="*/ 733694 w 1333929"/>
                <a:gd name="connsiteY2" fmla="*/ 397937 h 480437"/>
                <a:gd name="connsiteX3" fmla="*/ 729943 w 1333929"/>
                <a:gd name="connsiteY3" fmla="*/ 395125 h 480437"/>
                <a:gd name="connsiteX4" fmla="*/ 887842 w 1333929"/>
                <a:gd name="connsiteY4" fmla="*/ 387350 h 480437"/>
                <a:gd name="connsiteX5" fmla="*/ 895780 w 1333929"/>
                <a:gd name="connsiteY5" fmla="*/ 387350 h 480437"/>
                <a:gd name="connsiteX6" fmla="*/ 895780 w 1333929"/>
                <a:gd name="connsiteY6" fmla="*/ 388938 h 480437"/>
                <a:gd name="connsiteX7" fmla="*/ 887842 w 1333929"/>
                <a:gd name="connsiteY7" fmla="*/ 388938 h 480437"/>
                <a:gd name="connsiteX8" fmla="*/ 859368 w 1333929"/>
                <a:gd name="connsiteY8" fmla="*/ 381999 h 480437"/>
                <a:gd name="connsiteX9" fmla="*/ 859961 w 1333929"/>
                <a:gd name="connsiteY9" fmla="*/ 382493 h 480437"/>
                <a:gd name="connsiteX10" fmla="*/ 853741 w 1333929"/>
                <a:gd name="connsiteY10" fmla="*/ 382937 h 480437"/>
                <a:gd name="connsiteX11" fmla="*/ 859368 w 1333929"/>
                <a:gd name="connsiteY11" fmla="*/ 381999 h 480437"/>
                <a:gd name="connsiteX12" fmla="*/ 925942 w 1333929"/>
                <a:gd name="connsiteY12" fmla="*/ 377627 h 480437"/>
                <a:gd name="connsiteX13" fmla="*/ 937054 w 1333929"/>
                <a:gd name="connsiteY13" fmla="*/ 378619 h 480437"/>
                <a:gd name="connsiteX14" fmla="*/ 948167 w 1333929"/>
                <a:gd name="connsiteY14" fmla="*/ 378619 h 480437"/>
                <a:gd name="connsiteX15" fmla="*/ 914829 w 1333929"/>
                <a:gd name="connsiteY15" fmla="*/ 382588 h 480437"/>
                <a:gd name="connsiteX16" fmla="*/ 925942 w 1333929"/>
                <a:gd name="connsiteY16" fmla="*/ 377627 h 480437"/>
                <a:gd name="connsiteX17" fmla="*/ 925942 w 1333929"/>
                <a:gd name="connsiteY17" fmla="*/ 371475 h 480437"/>
                <a:gd name="connsiteX18" fmla="*/ 918533 w 1333929"/>
                <a:gd name="connsiteY18" fmla="*/ 374650 h 480437"/>
                <a:gd name="connsiteX19" fmla="*/ 914829 w 1333929"/>
                <a:gd name="connsiteY19" fmla="*/ 374650 h 480437"/>
                <a:gd name="connsiteX20" fmla="*/ 925942 w 1333929"/>
                <a:gd name="connsiteY20" fmla="*/ 371475 h 480437"/>
                <a:gd name="connsiteX21" fmla="*/ 1003729 w 1333929"/>
                <a:gd name="connsiteY21" fmla="*/ 363537 h 480437"/>
                <a:gd name="connsiteX22" fmla="*/ 956104 w 1333929"/>
                <a:gd name="connsiteY22" fmla="*/ 375443 h 480437"/>
                <a:gd name="connsiteX23" fmla="*/ 1003729 w 1333929"/>
                <a:gd name="connsiteY23" fmla="*/ 363537 h 480437"/>
                <a:gd name="connsiteX24" fmla="*/ 962455 w 1333929"/>
                <a:gd name="connsiteY24" fmla="*/ 363537 h 480437"/>
                <a:gd name="connsiteX25" fmla="*/ 948167 w 1333929"/>
                <a:gd name="connsiteY25" fmla="*/ 368300 h 480437"/>
                <a:gd name="connsiteX26" fmla="*/ 962455 w 1333929"/>
                <a:gd name="connsiteY26" fmla="*/ 363537 h 480437"/>
                <a:gd name="connsiteX27" fmla="*/ 1138667 w 1333929"/>
                <a:gd name="connsiteY27" fmla="*/ 360362 h 480437"/>
                <a:gd name="connsiteX28" fmla="*/ 1045004 w 1333929"/>
                <a:gd name="connsiteY28" fmla="*/ 382587 h 480437"/>
                <a:gd name="connsiteX29" fmla="*/ 1138667 w 1333929"/>
                <a:gd name="connsiteY29" fmla="*/ 360362 h 480437"/>
                <a:gd name="connsiteX30" fmla="*/ 1019605 w 1333929"/>
                <a:gd name="connsiteY30" fmla="*/ 352425 h 480437"/>
                <a:gd name="connsiteX31" fmla="*/ 970392 w 1333929"/>
                <a:gd name="connsiteY31" fmla="*/ 363538 h 480437"/>
                <a:gd name="connsiteX32" fmla="*/ 1019605 w 1333929"/>
                <a:gd name="connsiteY32" fmla="*/ 352425 h 480437"/>
                <a:gd name="connsiteX33" fmla="*/ 842487 w 1333929"/>
                <a:gd name="connsiteY33" fmla="*/ 277937 h 480437"/>
                <a:gd name="connsiteX34" fmla="*/ 831232 w 1333929"/>
                <a:gd name="connsiteY34" fmla="*/ 281687 h 480437"/>
                <a:gd name="connsiteX35" fmla="*/ 846238 w 1333929"/>
                <a:gd name="connsiteY35" fmla="*/ 277937 h 480437"/>
                <a:gd name="connsiteX36" fmla="*/ 842487 w 1333929"/>
                <a:gd name="connsiteY36" fmla="*/ 277937 h 480437"/>
                <a:gd name="connsiteX37" fmla="*/ 666168 w 1333929"/>
                <a:gd name="connsiteY37" fmla="*/ 244187 h 480437"/>
                <a:gd name="connsiteX38" fmla="*/ 591138 w 1333929"/>
                <a:gd name="connsiteY38" fmla="*/ 251687 h 480437"/>
                <a:gd name="connsiteX39" fmla="*/ 669919 w 1333929"/>
                <a:gd name="connsiteY39" fmla="*/ 244187 h 480437"/>
                <a:gd name="connsiteX40" fmla="*/ 666168 w 1333929"/>
                <a:gd name="connsiteY40" fmla="*/ 244187 h 480437"/>
                <a:gd name="connsiteX41" fmla="*/ 1108841 w 1333929"/>
                <a:gd name="connsiteY41" fmla="*/ 236687 h 480437"/>
                <a:gd name="connsiteX42" fmla="*/ 1097587 w 1333929"/>
                <a:gd name="connsiteY42" fmla="*/ 241374 h 480437"/>
                <a:gd name="connsiteX43" fmla="*/ 1096653 w 1333929"/>
                <a:gd name="connsiteY43" fmla="*/ 241297 h 480437"/>
                <a:gd name="connsiteX44" fmla="*/ 763706 w 1333929"/>
                <a:gd name="connsiteY44" fmla="*/ 229187 h 480437"/>
                <a:gd name="connsiteX45" fmla="*/ 707434 w 1333929"/>
                <a:gd name="connsiteY45" fmla="*/ 240437 h 480437"/>
                <a:gd name="connsiteX46" fmla="*/ 767457 w 1333929"/>
                <a:gd name="connsiteY46" fmla="*/ 232937 h 480437"/>
                <a:gd name="connsiteX47" fmla="*/ 763706 w 1333929"/>
                <a:gd name="connsiteY47" fmla="*/ 229187 h 480437"/>
                <a:gd name="connsiteX48" fmla="*/ 538618 w 1333929"/>
                <a:gd name="connsiteY48" fmla="*/ 199187 h 480437"/>
                <a:gd name="connsiteX49" fmla="*/ 534866 w 1333929"/>
                <a:gd name="connsiteY49" fmla="*/ 202937 h 480437"/>
                <a:gd name="connsiteX50" fmla="*/ 542369 w 1333929"/>
                <a:gd name="connsiteY50" fmla="*/ 202937 h 480437"/>
                <a:gd name="connsiteX51" fmla="*/ 538618 w 1333929"/>
                <a:gd name="connsiteY51" fmla="*/ 199187 h 480437"/>
                <a:gd name="connsiteX52" fmla="*/ 1195817 w 1333929"/>
                <a:gd name="connsiteY52" fmla="*/ 187325 h 480437"/>
                <a:gd name="connsiteX53" fmla="*/ 1153907 w 1333929"/>
                <a:gd name="connsiteY53" fmla="*/ 199231 h 480437"/>
                <a:gd name="connsiteX54" fmla="*/ 1138667 w 1333929"/>
                <a:gd name="connsiteY54" fmla="*/ 203200 h 480437"/>
                <a:gd name="connsiteX55" fmla="*/ 1195817 w 1333929"/>
                <a:gd name="connsiteY55" fmla="*/ 187325 h 480437"/>
                <a:gd name="connsiteX56" fmla="*/ 970037 w 1333929"/>
                <a:gd name="connsiteY56" fmla="*/ 172937 h 480437"/>
                <a:gd name="connsiteX57" fmla="*/ 966285 w 1333929"/>
                <a:gd name="connsiteY57" fmla="*/ 176687 h 480437"/>
                <a:gd name="connsiteX58" fmla="*/ 973788 w 1333929"/>
                <a:gd name="connsiteY58" fmla="*/ 172937 h 480437"/>
                <a:gd name="connsiteX59" fmla="*/ 970037 w 1333929"/>
                <a:gd name="connsiteY59" fmla="*/ 172937 h 480437"/>
                <a:gd name="connsiteX60" fmla="*/ 947528 w 1333929"/>
                <a:gd name="connsiteY60" fmla="*/ 86687 h 480437"/>
                <a:gd name="connsiteX61" fmla="*/ 940494 w 1333929"/>
                <a:gd name="connsiteY61" fmla="*/ 89499 h 480437"/>
                <a:gd name="connsiteX62" fmla="*/ 939343 w 1333929"/>
                <a:gd name="connsiteY62" fmla="*/ 88732 h 480437"/>
                <a:gd name="connsiteX63" fmla="*/ 941901 w 1333929"/>
                <a:gd name="connsiteY63" fmla="*/ 88093 h 480437"/>
                <a:gd name="connsiteX64" fmla="*/ 947528 w 1333929"/>
                <a:gd name="connsiteY64" fmla="*/ 86687 h 480437"/>
                <a:gd name="connsiteX65" fmla="*/ 849990 w 1333929"/>
                <a:gd name="connsiteY65" fmla="*/ 75437 h 480437"/>
                <a:gd name="connsiteX66" fmla="*/ 756203 w 1333929"/>
                <a:gd name="connsiteY66" fmla="*/ 94187 h 480437"/>
                <a:gd name="connsiteX67" fmla="*/ 853741 w 1333929"/>
                <a:gd name="connsiteY67" fmla="*/ 75437 h 480437"/>
                <a:gd name="connsiteX68" fmla="*/ 849990 w 1333929"/>
                <a:gd name="connsiteY68" fmla="*/ 75437 h 480437"/>
                <a:gd name="connsiteX69" fmla="*/ 752452 w 1333929"/>
                <a:gd name="connsiteY69" fmla="*/ 75437 h 480437"/>
                <a:gd name="connsiteX70" fmla="*/ 718688 w 1333929"/>
                <a:gd name="connsiteY70" fmla="*/ 82937 h 480437"/>
                <a:gd name="connsiteX71" fmla="*/ 756203 w 1333929"/>
                <a:gd name="connsiteY71" fmla="*/ 79187 h 480437"/>
                <a:gd name="connsiteX72" fmla="*/ 752452 w 1333929"/>
                <a:gd name="connsiteY72" fmla="*/ 75437 h 480437"/>
                <a:gd name="connsiteX73" fmla="*/ 1251380 w 1333929"/>
                <a:gd name="connsiteY73" fmla="*/ 74612 h 480437"/>
                <a:gd name="connsiteX74" fmla="*/ 1240664 w 1333929"/>
                <a:gd name="connsiteY74" fmla="*/ 82550 h 480437"/>
                <a:gd name="connsiteX75" fmla="*/ 1237092 w 1333929"/>
                <a:gd name="connsiteY75" fmla="*/ 82550 h 480437"/>
                <a:gd name="connsiteX76" fmla="*/ 1251380 w 1333929"/>
                <a:gd name="connsiteY76" fmla="*/ 74612 h 480437"/>
                <a:gd name="connsiteX77" fmla="*/ 456042 w 1333929"/>
                <a:gd name="connsiteY77" fmla="*/ 74612 h 480437"/>
                <a:gd name="connsiteX78" fmla="*/ 444929 w 1333929"/>
                <a:gd name="connsiteY78" fmla="*/ 79375 h 480437"/>
                <a:gd name="connsiteX79" fmla="*/ 440167 w 1333929"/>
                <a:gd name="connsiteY79" fmla="*/ 79375 h 480437"/>
                <a:gd name="connsiteX80" fmla="*/ 342257 w 1333929"/>
                <a:gd name="connsiteY80" fmla="*/ 72606 h 480437"/>
                <a:gd name="connsiteX81" fmla="*/ 351452 w 1333929"/>
                <a:gd name="connsiteY81" fmla="*/ 73090 h 480437"/>
                <a:gd name="connsiteX82" fmla="*/ 347879 w 1333929"/>
                <a:gd name="connsiteY82" fmla="*/ 73796 h 480437"/>
                <a:gd name="connsiteX83" fmla="*/ 358548 w 1333929"/>
                <a:gd name="connsiteY83" fmla="*/ 71687 h 480437"/>
                <a:gd name="connsiteX84" fmla="*/ 396062 w 1333929"/>
                <a:gd name="connsiteY84" fmla="*/ 75437 h 480437"/>
                <a:gd name="connsiteX85" fmla="*/ 351452 w 1333929"/>
                <a:gd name="connsiteY85" fmla="*/ 73090 h 480437"/>
                <a:gd name="connsiteX86" fmla="*/ 313226 w 1333929"/>
                <a:gd name="connsiteY86" fmla="*/ 71079 h 480437"/>
                <a:gd name="connsiteX87" fmla="*/ 318858 w 1333929"/>
                <a:gd name="connsiteY87" fmla="*/ 71375 h 480437"/>
                <a:gd name="connsiteX88" fmla="*/ 317281 w 1333929"/>
                <a:gd name="connsiteY88" fmla="*/ 71687 h 480437"/>
                <a:gd name="connsiteX89" fmla="*/ 327950 w 1333929"/>
                <a:gd name="connsiteY89" fmla="*/ 69578 h 480437"/>
                <a:gd name="connsiteX90" fmla="*/ 337915 w 1333929"/>
                <a:gd name="connsiteY90" fmla="*/ 71687 h 480437"/>
                <a:gd name="connsiteX91" fmla="*/ 342257 w 1333929"/>
                <a:gd name="connsiteY91" fmla="*/ 72606 h 480437"/>
                <a:gd name="connsiteX92" fmla="*/ 318858 w 1333929"/>
                <a:gd name="connsiteY92" fmla="*/ 71375 h 480437"/>
                <a:gd name="connsiteX93" fmla="*/ 798972 w 1333929"/>
                <a:gd name="connsiteY93" fmla="*/ 62243 h 480437"/>
                <a:gd name="connsiteX94" fmla="*/ 819579 w 1333929"/>
                <a:gd name="connsiteY94" fmla="*/ 64558 h 480437"/>
                <a:gd name="connsiteX95" fmla="*/ 808588 w 1333929"/>
                <a:gd name="connsiteY95" fmla="*/ 68262 h 480437"/>
                <a:gd name="connsiteX96" fmla="*/ 812252 w 1333929"/>
                <a:gd name="connsiteY96" fmla="*/ 71967 h 480437"/>
                <a:gd name="connsiteX97" fmla="*/ 808588 w 1333929"/>
                <a:gd name="connsiteY97" fmla="*/ 71967 h 480437"/>
                <a:gd name="connsiteX98" fmla="*/ 804925 w 1333929"/>
                <a:gd name="connsiteY98" fmla="*/ 71967 h 480437"/>
                <a:gd name="connsiteX99" fmla="*/ 782944 w 1333929"/>
                <a:gd name="connsiteY99" fmla="*/ 71967 h 480437"/>
                <a:gd name="connsiteX100" fmla="*/ 793935 w 1333929"/>
                <a:gd name="connsiteY100" fmla="*/ 75671 h 480437"/>
                <a:gd name="connsiteX101" fmla="*/ 771954 w 1333929"/>
                <a:gd name="connsiteY101" fmla="*/ 75671 h 480437"/>
                <a:gd name="connsiteX102" fmla="*/ 779281 w 1333929"/>
                <a:gd name="connsiteY102" fmla="*/ 75671 h 480437"/>
                <a:gd name="connsiteX103" fmla="*/ 775617 w 1333929"/>
                <a:gd name="connsiteY103" fmla="*/ 68262 h 480437"/>
                <a:gd name="connsiteX104" fmla="*/ 798972 w 1333929"/>
                <a:gd name="connsiteY104" fmla="*/ 62243 h 480437"/>
                <a:gd name="connsiteX105" fmla="*/ 444929 w 1333929"/>
                <a:gd name="connsiteY105" fmla="*/ 60325 h 480437"/>
                <a:gd name="connsiteX106" fmla="*/ 452867 w 1333929"/>
                <a:gd name="connsiteY106" fmla="*/ 60325 h 480437"/>
                <a:gd name="connsiteX107" fmla="*/ 444929 w 1333929"/>
                <a:gd name="connsiteY107" fmla="*/ 60325 h 480437"/>
                <a:gd name="connsiteX108" fmla="*/ 403654 w 1333929"/>
                <a:gd name="connsiteY108" fmla="*/ 60325 h 480437"/>
                <a:gd name="connsiteX109" fmla="*/ 422704 w 1333929"/>
                <a:gd name="connsiteY109" fmla="*/ 60325 h 480437"/>
                <a:gd name="connsiteX110" fmla="*/ 406829 w 1333929"/>
                <a:gd name="connsiteY110" fmla="*/ 63500 h 480437"/>
                <a:gd name="connsiteX111" fmla="*/ 434809 w 1333929"/>
                <a:gd name="connsiteY111" fmla="*/ 59134 h 480437"/>
                <a:gd name="connsiteX112" fmla="*/ 440167 w 1333929"/>
                <a:gd name="connsiteY112" fmla="*/ 60325 h 480437"/>
                <a:gd name="connsiteX113" fmla="*/ 429451 w 1333929"/>
                <a:gd name="connsiteY113" fmla="*/ 60325 h 480437"/>
                <a:gd name="connsiteX114" fmla="*/ 434809 w 1333929"/>
                <a:gd name="connsiteY114" fmla="*/ 59134 h 480437"/>
                <a:gd name="connsiteX115" fmla="*/ 884201 w 1333929"/>
                <a:gd name="connsiteY115" fmla="*/ 52387 h 480437"/>
                <a:gd name="connsiteX116" fmla="*/ 880451 w 1333929"/>
                <a:gd name="connsiteY116" fmla="*/ 56092 h 480437"/>
                <a:gd name="connsiteX117" fmla="*/ 884201 w 1333929"/>
                <a:gd name="connsiteY117" fmla="*/ 56092 h 480437"/>
                <a:gd name="connsiteX118" fmla="*/ 861702 w 1333929"/>
                <a:gd name="connsiteY118" fmla="*/ 59796 h 480437"/>
                <a:gd name="connsiteX119" fmla="*/ 857953 w 1333929"/>
                <a:gd name="connsiteY119" fmla="*/ 56092 h 480437"/>
                <a:gd name="connsiteX120" fmla="*/ 839204 w 1333929"/>
                <a:gd name="connsiteY120" fmla="*/ 63500 h 480437"/>
                <a:gd name="connsiteX121" fmla="*/ 835454 w 1333929"/>
                <a:gd name="connsiteY121" fmla="*/ 59796 h 480437"/>
                <a:gd name="connsiteX122" fmla="*/ 884201 w 1333929"/>
                <a:gd name="connsiteY122" fmla="*/ 52387 h 480437"/>
                <a:gd name="connsiteX123" fmla="*/ 1330755 w 1333929"/>
                <a:gd name="connsiteY123" fmla="*/ 19050 h 480437"/>
                <a:gd name="connsiteX124" fmla="*/ 1179942 w 1333929"/>
                <a:gd name="connsiteY124" fmla="*/ 63500 h 480437"/>
                <a:gd name="connsiteX125" fmla="*/ 1330755 w 1333929"/>
                <a:gd name="connsiteY125" fmla="*/ 19050 h 480437"/>
                <a:gd name="connsiteX126" fmla="*/ 1049192 w 1333929"/>
                <a:gd name="connsiteY126" fmla="*/ 19050 h 480437"/>
                <a:gd name="connsiteX127" fmla="*/ 1052942 w 1333929"/>
                <a:gd name="connsiteY127" fmla="*/ 19050 h 480437"/>
                <a:gd name="connsiteX128" fmla="*/ 992945 w 1333929"/>
                <a:gd name="connsiteY128" fmla="*/ 37571 h 480437"/>
                <a:gd name="connsiteX129" fmla="*/ 910450 w 1333929"/>
                <a:gd name="connsiteY129" fmla="*/ 52387 h 480437"/>
                <a:gd name="connsiteX130" fmla="*/ 887951 w 1333929"/>
                <a:gd name="connsiteY130" fmla="*/ 56092 h 480437"/>
                <a:gd name="connsiteX131" fmla="*/ 884201 w 1333929"/>
                <a:gd name="connsiteY131" fmla="*/ 52387 h 480437"/>
                <a:gd name="connsiteX132" fmla="*/ 921699 w 1333929"/>
                <a:gd name="connsiteY132" fmla="*/ 44979 h 480437"/>
                <a:gd name="connsiteX133" fmla="*/ 959197 w 1333929"/>
                <a:gd name="connsiteY133" fmla="*/ 41275 h 480437"/>
                <a:gd name="connsiteX134" fmla="*/ 985446 w 1333929"/>
                <a:gd name="connsiteY134" fmla="*/ 37571 h 480437"/>
                <a:gd name="connsiteX135" fmla="*/ 1049192 w 1333929"/>
                <a:gd name="connsiteY135" fmla="*/ 19050 h 480437"/>
                <a:gd name="connsiteX136" fmla="*/ 98854 w 1333929"/>
                <a:gd name="connsiteY136" fmla="*/ 19050 h 480437"/>
                <a:gd name="connsiteX137" fmla="*/ 376667 w 1333929"/>
                <a:gd name="connsiteY137" fmla="*/ 60325 h 480437"/>
                <a:gd name="connsiteX138" fmla="*/ 121379 w 1333929"/>
                <a:gd name="connsiteY138" fmla="*/ 34059 h 480437"/>
                <a:gd name="connsiteX139" fmla="*/ 98854 w 1333929"/>
                <a:gd name="connsiteY139" fmla="*/ 19050 h 480437"/>
                <a:gd name="connsiteX140" fmla="*/ 1195125 w 1333929"/>
                <a:gd name="connsiteY140" fmla="*/ 7937 h 480437"/>
                <a:gd name="connsiteX141" fmla="*/ 1195125 w 1333929"/>
                <a:gd name="connsiteY141" fmla="*/ 11687 h 480437"/>
                <a:gd name="connsiteX142" fmla="*/ 831232 w 1333929"/>
                <a:gd name="connsiteY142" fmla="*/ 94187 h 480437"/>
                <a:gd name="connsiteX143" fmla="*/ 838735 w 1333929"/>
                <a:gd name="connsiteY143" fmla="*/ 97937 h 480437"/>
                <a:gd name="connsiteX144" fmla="*/ 940025 w 1333929"/>
                <a:gd name="connsiteY144" fmla="*/ 79187 h 480437"/>
                <a:gd name="connsiteX145" fmla="*/ 936274 w 1333929"/>
                <a:gd name="connsiteY145" fmla="*/ 86687 h 480437"/>
                <a:gd name="connsiteX146" fmla="*/ 939343 w 1333929"/>
                <a:gd name="connsiteY146" fmla="*/ 88732 h 480437"/>
                <a:gd name="connsiteX147" fmla="*/ 902511 w 1333929"/>
                <a:gd name="connsiteY147" fmla="*/ 97937 h 480437"/>
                <a:gd name="connsiteX148" fmla="*/ 913765 w 1333929"/>
                <a:gd name="connsiteY148" fmla="*/ 101687 h 480437"/>
                <a:gd name="connsiteX149" fmla="*/ 767457 w 1333929"/>
                <a:gd name="connsiteY149" fmla="*/ 127937 h 480437"/>
                <a:gd name="connsiteX150" fmla="*/ 778712 w 1333929"/>
                <a:gd name="connsiteY150" fmla="*/ 131687 h 480437"/>
                <a:gd name="connsiteX151" fmla="*/ 1078829 w 1333929"/>
                <a:gd name="connsiteY151" fmla="*/ 75437 h 480437"/>
                <a:gd name="connsiteX152" fmla="*/ 1176368 w 1333929"/>
                <a:gd name="connsiteY152" fmla="*/ 49187 h 480437"/>
                <a:gd name="connsiteX153" fmla="*/ 834984 w 1333929"/>
                <a:gd name="connsiteY153" fmla="*/ 131687 h 480437"/>
                <a:gd name="connsiteX154" fmla="*/ 834984 w 1333929"/>
                <a:gd name="connsiteY154" fmla="*/ 135437 h 480437"/>
                <a:gd name="connsiteX155" fmla="*/ 827481 w 1333929"/>
                <a:gd name="connsiteY155" fmla="*/ 135437 h 480437"/>
                <a:gd name="connsiteX156" fmla="*/ 838735 w 1333929"/>
                <a:gd name="connsiteY156" fmla="*/ 139187 h 480437"/>
                <a:gd name="connsiteX157" fmla="*/ 1000049 w 1333929"/>
                <a:gd name="connsiteY157" fmla="*/ 109187 h 480437"/>
                <a:gd name="connsiteX158" fmla="*/ 988794 w 1333929"/>
                <a:gd name="connsiteY158" fmla="*/ 116687 h 480437"/>
                <a:gd name="connsiteX159" fmla="*/ 1000049 w 1333929"/>
                <a:gd name="connsiteY159" fmla="*/ 120437 h 480437"/>
                <a:gd name="connsiteX160" fmla="*/ 1210131 w 1333929"/>
                <a:gd name="connsiteY160" fmla="*/ 67937 h 480437"/>
                <a:gd name="connsiteX161" fmla="*/ 1206379 w 1333929"/>
                <a:gd name="connsiteY161" fmla="*/ 71687 h 480437"/>
                <a:gd name="connsiteX162" fmla="*/ 549872 w 1333929"/>
                <a:gd name="connsiteY162" fmla="*/ 199187 h 480437"/>
                <a:gd name="connsiteX163" fmla="*/ 561127 w 1333929"/>
                <a:gd name="connsiteY163" fmla="*/ 202937 h 480437"/>
                <a:gd name="connsiteX164" fmla="*/ 1071327 w 1333929"/>
                <a:gd name="connsiteY164" fmla="*/ 127937 h 480437"/>
                <a:gd name="connsiteX165" fmla="*/ 913765 w 1333929"/>
                <a:gd name="connsiteY165" fmla="*/ 165437 h 480437"/>
                <a:gd name="connsiteX166" fmla="*/ 921268 w 1333929"/>
                <a:gd name="connsiteY166" fmla="*/ 165437 h 480437"/>
                <a:gd name="connsiteX167" fmla="*/ 1273906 w 1333929"/>
                <a:gd name="connsiteY167" fmla="*/ 82937 h 480437"/>
                <a:gd name="connsiteX168" fmla="*/ 1007552 w 1333929"/>
                <a:gd name="connsiteY168" fmla="*/ 157937 h 480437"/>
                <a:gd name="connsiteX169" fmla="*/ 1086332 w 1333929"/>
                <a:gd name="connsiteY169" fmla="*/ 142937 h 480437"/>
                <a:gd name="connsiteX170" fmla="*/ 985043 w 1333929"/>
                <a:gd name="connsiteY170" fmla="*/ 169187 h 480437"/>
                <a:gd name="connsiteX171" fmla="*/ 1056321 w 1333929"/>
                <a:gd name="connsiteY171" fmla="*/ 157937 h 480437"/>
                <a:gd name="connsiteX172" fmla="*/ 913765 w 1333929"/>
                <a:gd name="connsiteY172" fmla="*/ 195437 h 480437"/>
                <a:gd name="connsiteX173" fmla="*/ 917516 w 1333929"/>
                <a:gd name="connsiteY173" fmla="*/ 199187 h 480437"/>
                <a:gd name="connsiteX174" fmla="*/ 771209 w 1333929"/>
                <a:gd name="connsiteY174" fmla="*/ 229187 h 480437"/>
                <a:gd name="connsiteX175" fmla="*/ 782463 w 1333929"/>
                <a:gd name="connsiteY175" fmla="*/ 232937 h 480437"/>
                <a:gd name="connsiteX176" fmla="*/ 1000049 w 1333929"/>
                <a:gd name="connsiteY176" fmla="*/ 191687 h 480437"/>
                <a:gd name="connsiteX177" fmla="*/ 1011303 w 1333929"/>
                <a:gd name="connsiteY177" fmla="*/ 195437 h 480437"/>
                <a:gd name="connsiteX178" fmla="*/ 1026309 w 1333929"/>
                <a:gd name="connsiteY178" fmla="*/ 191687 h 480437"/>
                <a:gd name="connsiteX179" fmla="*/ 1236391 w 1333929"/>
                <a:gd name="connsiteY179" fmla="*/ 139187 h 480437"/>
                <a:gd name="connsiteX180" fmla="*/ 1056321 w 1333929"/>
                <a:gd name="connsiteY180" fmla="*/ 191687 h 480437"/>
                <a:gd name="connsiteX181" fmla="*/ 1067575 w 1333929"/>
                <a:gd name="connsiteY181" fmla="*/ 191687 h 480437"/>
                <a:gd name="connsiteX182" fmla="*/ 895008 w 1333929"/>
                <a:gd name="connsiteY182" fmla="*/ 232937 h 480437"/>
                <a:gd name="connsiteX183" fmla="*/ 973788 w 1333929"/>
                <a:gd name="connsiteY183" fmla="*/ 221687 h 480437"/>
                <a:gd name="connsiteX184" fmla="*/ 1003800 w 1333929"/>
                <a:gd name="connsiteY184" fmla="*/ 221687 h 480437"/>
                <a:gd name="connsiteX185" fmla="*/ 1022557 w 1333929"/>
                <a:gd name="connsiteY185" fmla="*/ 217937 h 480437"/>
                <a:gd name="connsiteX186" fmla="*/ 808724 w 1333929"/>
                <a:gd name="connsiteY186" fmla="*/ 266687 h 480437"/>
                <a:gd name="connsiteX187" fmla="*/ 797469 w 1333929"/>
                <a:gd name="connsiteY187" fmla="*/ 270437 h 480437"/>
                <a:gd name="connsiteX188" fmla="*/ 808724 w 1333929"/>
                <a:gd name="connsiteY188" fmla="*/ 266687 h 480437"/>
                <a:gd name="connsiteX189" fmla="*/ 819978 w 1333929"/>
                <a:gd name="connsiteY189" fmla="*/ 270437 h 480437"/>
                <a:gd name="connsiteX190" fmla="*/ 1048818 w 1333929"/>
                <a:gd name="connsiteY190" fmla="*/ 229187 h 480437"/>
                <a:gd name="connsiteX191" fmla="*/ 1138853 w 1333929"/>
                <a:gd name="connsiteY191" fmla="*/ 202937 h 480437"/>
                <a:gd name="connsiteX192" fmla="*/ 868747 w 1333929"/>
                <a:gd name="connsiteY192" fmla="*/ 274187 h 480437"/>
                <a:gd name="connsiteX193" fmla="*/ 872498 w 1333929"/>
                <a:gd name="connsiteY193" fmla="*/ 274187 h 480437"/>
                <a:gd name="connsiteX194" fmla="*/ 1138853 w 1333929"/>
                <a:gd name="connsiteY194" fmla="*/ 221687 h 480437"/>
                <a:gd name="connsiteX195" fmla="*/ 1086332 w 1333929"/>
                <a:gd name="connsiteY195" fmla="*/ 240437 h 480437"/>
                <a:gd name="connsiteX196" fmla="*/ 1096653 w 1333929"/>
                <a:gd name="connsiteY196" fmla="*/ 241297 h 480437"/>
                <a:gd name="connsiteX197" fmla="*/ 1091491 w 1333929"/>
                <a:gd name="connsiteY197" fmla="*/ 243249 h 480437"/>
                <a:gd name="connsiteX198" fmla="*/ 1071327 w 1333929"/>
                <a:gd name="connsiteY198" fmla="*/ 244187 h 480437"/>
                <a:gd name="connsiteX199" fmla="*/ 1075078 w 1333929"/>
                <a:gd name="connsiteY199" fmla="*/ 247937 h 480437"/>
                <a:gd name="connsiteX200" fmla="*/ 943777 w 1333929"/>
                <a:gd name="connsiteY200" fmla="*/ 277937 h 480437"/>
                <a:gd name="connsiteX201" fmla="*/ 955031 w 1333929"/>
                <a:gd name="connsiteY201" fmla="*/ 281687 h 480437"/>
                <a:gd name="connsiteX202" fmla="*/ 1217634 w 1333929"/>
                <a:gd name="connsiteY202" fmla="*/ 221687 h 480437"/>
                <a:gd name="connsiteX203" fmla="*/ 1067575 w 1333929"/>
                <a:gd name="connsiteY203" fmla="*/ 266687 h 480437"/>
                <a:gd name="connsiteX204" fmla="*/ 1180119 w 1333929"/>
                <a:gd name="connsiteY204" fmla="*/ 247937 h 480437"/>
                <a:gd name="connsiteX205" fmla="*/ 1270154 w 1333929"/>
                <a:gd name="connsiteY205" fmla="*/ 225437 h 480437"/>
                <a:gd name="connsiteX206" fmla="*/ 1090084 w 1333929"/>
                <a:gd name="connsiteY206" fmla="*/ 281687 h 480437"/>
                <a:gd name="connsiteX207" fmla="*/ 1333929 w 1333929"/>
                <a:gd name="connsiteY207" fmla="*/ 221687 h 480437"/>
                <a:gd name="connsiteX208" fmla="*/ 962534 w 1333929"/>
                <a:gd name="connsiteY208" fmla="*/ 322937 h 480437"/>
                <a:gd name="connsiteX209" fmla="*/ 970037 w 1333929"/>
                <a:gd name="connsiteY209" fmla="*/ 326687 h 480437"/>
                <a:gd name="connsiteX210" fmla="*/ 1221385 w 1333929"/>
                <a:gd name="connsiteY210" fmla="*/ 270437 h 480437"/>
                <a:gd name="connsiteX211" fmla="*/ 1093835 w 1333929"/>
                <a:gd name="connsiteY211" fmla="*/ 307937 h 480437"/>
                <a:gd name="connsiteX212" fmla="*/ 1097587 w 1333929"/>
                <a:gd name="connsiteY212" fmla="*/ 311687 h 480437"/>
                <a:gd name="connsiteX213" fmla="*/ 1048818 w 1333929"/>
                <a:gd name="connsiteY213" fmla="*/ 330437 h 480437"/>
                <a:gd name="connsiteX214" fmla="*/ 1045066 w 1333929"/>
                <a:gd name="connsiteY214" fmla="*/ 330437 h 480437"/>
                <a:gd name="connsiteX215" fmla="*/ 880001 w 1333929"/>
                <a:gd name="connsiteY215" fmla="*/ 367937 h 480437"/>
                <a:gd name="connsiteX216" fmla="*/ 827481 w 1333929"/>
                <a:gd name="connsiteY216" fmla="*/ 382937 h 480437"/>
                <a:gd name="connsiteX217" fmla="*/ 801221 w 1333929"/>
                <a:gd name="connsiteY217" fmla="*/ 382937 h 480437"/>
                <a:gd name="connsiteX218" fmla="*/ 733694 w 1333929"/>
                <a:gd name="connsiteY218" fmla="*/ 394187 h 480437"/>
                <a:gd name="connsiteX219" fmla="*/ 737446 w 1333929"/>
                <a:gd name="connsiteY219" fmla="*/ 397937 h 480437"/>
                <a:gd name="connsiteX220" fmla="*/ 812475 w 1333929"/>
                <a:gd name="connsiteY220" fmla="*/ 390437 h 480437"/>
                <a:gd name="connsiteX221" fmla="*/ 823729 w 1333929"/>
                <a:gd name="connsiteY221" fmla="*/ 390437 h 480437"/>
                <a:gd name="connsiteX222" fmla="*/ 846238 w 1333929"/>
                <a:gd name="connsiteY222" fmla="*/ 382937 h 480437"/>
                <a:gd name="connsiteX223" fmla="*/ 861244 w 1333929"/>
                <a:gd name="connsiteY223" fmla="*/ 386687 h 480437"/>
                <a:gd name="connsiteX224" fmla="*/ 864996 w 1333929"/>
                <a:gd name="connsiteY224" fmla="*/ 386687 h 480437"/>
                <a:gd name="connsiteX225" fmla="*/ 859961 w 1333929"/>
                <a:gd name="connsiteY225" fmla="*/ 382493 h 480437"/>
                <a:gd name="connsiteX226" fmla="*/ 906262 w 1333929"/>
                <a:gd name="connsiteY226" fmla="*/ 379187 h 480437"/>
                <a:gd name="connsiteX227" fmla="*/ 868747 w 1333929"/>
                <a:gd name="connsiteY227" fmla="*/ 386687 h 480437"/>
                <a:gd name="connsiteX228" fmla="*/ 880001 w 1333929"/>
                <a:gd name="connsiteY228" fmla="*/ 390437 h 480437"/>
                <a:gd name="connsiteX229" fmla="*/ 827481 w 1333929"/>
                <a:gd name="connsiteY229" fmla="*/ 401687 h 480437"/>
                <a:gd name="connsiteX230" fmla="*/ 834984 w 1333929"/>
                <a:gd name="connsiteY230" fmla="*/ 405437 h 480437"/>
                <a:gd name="connsiteX231" fmla="*/ 940025 w 1333929"/>
                <a:gd name="connsiteY231" fmla="*/ 386687 h 480437"/>
                <a:gd name="connsiteX232" fmla="*/ 883753 w 1333929"/>
                <a:gd name="connsiteY232" fmla="*/ 401687 h 480437"/>
                <a:gd name="connsiteX233" fmla="*/ 891256 w 1333929"/>
                <a:gd name="connsiteY233" fmla="*/ 401687 h 480437"/>
                <a:gd name="connsiteX234" fmla="*/ 1172616 w 1333929"/>
                <a:gd name="connsiteY234" fmla="*/ 341687 h 480437"/>
                <a:gd name="connsiteX235" fmla="*/ 1030060 w 1333929"/>
                <a:gd name="connsiteY235" fmla="*/ 382937 h 480437"/>
                <a:gd name="connsiteX236" fmla="*/ 1041315 w 1333929"/>
                <a:gd name="connsiteY236" fmla="*/ 382937 h 480437"/>
                <a:gd name="connsiteX237" fmla="*/ 752452 w 1333929"/>
                <a:gd name="connsiteY237" fmla="*/ 439187 h 480437"/>
                <a:gd name="connsiteX238" fmla="*/ 756203 w 1333929"/>
                <a:gd name="connsiteY238" fmla="*/ 442937 h 480437"/>
                <a:gd name="connsiteX239" fmla="*/ 816226 w 1333929"/>
                <a:gd name="connsiteY239" fmla="*/ 435437 h 480437"/>
                <a:gd name="connsiteX240" fmla="*/ 1217634 w 1333929"/>
                <a:gd name="connsiteY240" fmla="*/ 349187 h 480437"/>
                <a:gd name="connsiteX241" fmla="*/ 1030060 w 1333929"/>
                <a:gd name="connsiteY241" fmla="*/ 401687 h 480437"/>
                <a:gd name="connsiteX242" fmla="*/ 617399 w 1333929"/>
                <a:gd name="connsiteY242" fmla="*/ 469187 h 480437"/>
                <a:gd name="connsiteX243" fmla="*/ 448583 w 1333929"/>
                <a:gd name="connsiteY243" fmla="*/ 480437 h 480437"/>
                <a:gd name="connsiteX244" fmla="*/ 107199 w 1333929"/>
                <a:gd name="connsiteY244" fmla="*/ 431687 h 480437"/>
                <a:gd name="connsiteX245" fmla="*/ 9661 w 1333929"/>
                <a:gd name="connsiteY245" fmla="*/ 367937 h 480437"/>
                <a:gd name="connsiteX246" fmla="*/ 2158 w 1333929"/>
                <a:gd name="connsiteY246" fmla="*/ 349187 h 480437"/>
                <a:gd name="connsiteX247" fmla="*/ 5910 w 1333929"/>
                <a:gd name="connsiteY247" fmla="*/ 345437 h 480437"/>
                <a:gd name="connsiteX248" fmla="*/ 5910 w 1333929"/>
                <a:gd name="connsiteY248" fmla="*/ 292937 h 480437"/>
                <a:gd name="connsiteX249" fmla="*/ 2158 w 1333929"/>
                <a:gd name="connsiteY249" fmla="*/ 285437 h 480437"/>
                <a:gd name="connsiteX250" fmla="*/ 9661 w 1333929"/>
                <a:gd name="connsiteY250" fmla="*/ 266687 h 480437"/>
                <a:gd name="connsiteX251" fmla="*/ 13413 w 1333929"/>
                <a:gd name="connsiteY251" fmla="*/ 266687 h 480437"/>
                <a:gd name="connsiteX252" fmla="*/ 5910 w 1333929"/>
                <a:gd name="connsiteY252" fmla="*/ 232937 h 480437"/>
                <a:gd name="connsiteX253" fmla="*/ 13413 w 1333929"/>
                <a:gd name="connsiteY253" fmla="*/ 229187 h 480437"/>
                <a:gd name="connsiteX254" fmla="*/ 20916 w 1333929"/>
                <a:gd name="connsiteY254" fmla="*/ 232937 h 480437"/>
                <a:gd name="connsiteX255" fmla="*/ 5910 w 1333929"/>
                <a:gd name="connsiteY255" fmla="*/ 221687 h 480437"/>
                <a:gd name="connsiteX256" fmla="*/ 20916 w 1333929"/>
                <a:gd name="connsiteY256" fmla="*/ 206687 h 480437"/>
                <a:gd name="connsiteX257" fmla="*/ 13413 w 1333929"/>
                <a:gd name="connsiteY257" fmla="*/ 195437 h 480437"/>
                <a:gd name="connsiteX258" fmla="*/ 20916 w 1333929"/>
                <a:gd name="connsiteY258" fmla="*/ 191687 h 480437"/>
                <a:gd name="connsiteX259" fmla="*/ 13413 w 1333929"/>
                <a:gd name="connsiteY259" fmla="*/ 176687 h 480437"/>
                <a:gd name="connsiteX260" fmla="*/ 24667 w 1333929"/>
                <a:gd name="connsiteY260" fmla="*/ 135437 h 480437"/>
                <a:gd name="connsiteX261" fmla="*/ 20916 w 1333929"/>
                <a:gd name="connsiteY261" fmla="*/ 127937 h 480437"/>
                <a:gd name="connsiteX262" fmla="*/ 28419 w 1333929"/>
                <a:gd name="connsiteY262" fmla="*/ 124187 h 480437"/>
                <a:gd name="connsiteX263" fmla="*/ 17164 w 1333929"/>
                <a:gd name="connsiteY263" fmla="*/ 105437 h 480437"/>
                <a:gd name="connsiteX264" fmla="*/ 28419 w 1333929"/>
                <a:gd name="connsiteY264" fmla="*/ 97937 h 480437"/>
                <a:gd name="connsiteX265" fmla="*/ 24667 w 1333929"/>
                <a:gd name="connsiteY265" fmla="*/ 52937 h 480437"/>
                <a:gd name="connsiteX266" fmla="*/ 54679 w 1333929"/>
                <a:gd name="connsiteY266" fmla="*/ 15437 h 480437"/>
                <a:gd name="connsiteX267" fmla="*/ 185980 w 1333929"/>
                <a:gd name="connsiteY267" fmla="*/ 51999 h 480437"/>
                <a:gd name="connsiteX268" fmla="*/ 313226 w 1333929"/>
                <a:gd name="connsiteY268" fmla="*/ 71079 h 480437"/>
                <a:gd name="connsiteX269" fmla="*/ 253507 w 1333929"/>
                <a:gd name="connsiteY269" fmla="*/ 67937 h 480437"/>
                <a:gd name="connsiteX270" fmla="*/ 321033 w 1333929"/>
                <a:gd name="connsiteY270" fmla="*/ 79187 h 480437"/>
                <a:gd name="connsiteX271" fmla="*/ 317281 w 1333929"/>
                <a:gd name="connsiteY271" fmla="*/ 82937 h 480437"/>
                <a:gd name="connsiteX272" fmla="*/ 467340 w 1333929"/>
                <a:gd name="connsiteY272" fmla="*/ 94187 h 480437"/>
                <a:gd name="connsiteX273" fmla="*/ 527364 w 1333929"/>
                <a:gd name="connsiteY273" fmla="*/ 86687 h 480437"/>
                <a:gd name="connsiteX274" fmla="*/ 568630 w 1333929"/>
                <a:gd name="connsiteY274" fmla="*/ 86687 h 480437"/>
                <a:gd name="connsiteX275" fmla="*/ 583636 w 1333929"/>
                <a:gd name="connsiteY275" fmla="*/ 82937 h 480437"/>
                <a:gd name="connsiteX276" fmla="*/ 579884 w 1333929"/>
                <a:gd name="connsiteY276" fmla="*/ 86687 h 480437"/>
                <a:gd name="connsiteX277" fmla="*/ 591138 w 1333929"/>
                <a:gd name="connsiteY277" fmla="*/ 86687 h 480437"/>
                <a:gd name="connsiteX278" fmla="*/ 771209 w 1333929"/>
                <a:gd name="connsiteY278" fmla="*/ 71687 h 480437"/>
                <a:gd name="connsiteX279" fmla="*/ 759954 w 1333929"/>
                <a:gd name="connsiteY279" fmla="*/ 75437 h 480437"/>
                <a:gd name="connsiteX280" fmla="*/ 763706 w 1333929"/>
                <a:gd name="connsiteY280" fmla="*/ 79187 h 480437"/>
                <a:gd name="connsiteX281" fmla="*/ 531115 w 1333929"/>
                <a:gd name="connsiteY281" fmla="*/ 109187 h 480437"/>
                <a:gd name="connsiteX282" fmla="*/ 658665 w 1333929"/>
                <a:gd name="connsiteY282" fmla="*/ 101687 h 480437"/>
                <a:gd name="connsiteX283" fmla="*/ 673671 w 1333929"/>
                <a:gd name="connsiteY283" fmla="*/ 101687 h 480437"/>
                <a:gd name="connsiteX284" fmla="*/ 673671 w 1333929"/>
                <a:gd name="connsiteY284" fmla="*/ 105437 h 480437"/>
                <a:gd name="connsiteX285" fmla="*/ 681174 w 1333929"/>
                <a:gd name="connsiteY285" fmla="*/ 101687 h 480437"/>
                <a:gd name="connsiteX286" fmla="*/ 677422 w 1333929"/>
                <a:gd name="connsiteY286" fmla="*/ 101687 h 480437"/>
                <a:gd name="connsiteX287" fmla="*/ 880001 w 1333929"/>
                <a:gd name="connsiteY287" fmla="*/ 67937 h 480437"/>
                <a:gd name="connsiteX288" fmla="*/ 857493 w 1333929"/>
                <a:gd name="connsiteY288" fmla="*/ 75437 h 480437"/>
                <a:gd name="connsiteX289" fmla="*/ 868747 w 1333929"/>
                <a:gd name="connsiteY289" fmla="*/ 79187 h 480437"/>
                <a:gd name="connsiteX290" fmla="*/ 1195125 w 1333929"/>
                <a:gd name="connsiteY290" fmla="*/ 7937 h 480437"/>
                <a:gd name="connsiteX291" fmla="*/ 1157717 w 1333929"/>
                <a:gd name="connsiteY291" fmla="*/ 0 h 480437"/>
                <a:gd name="connsiteX292" fmla="*/ 1064054 w 1333929"/>
                <a:gd name="connsiteY292" fmla="*/ 19050 h 480437"/>
                <a:gd name="connsiteX293" fmla="*/ 1157717 w 1333929"/>
                <a:gd name="connsiteY293" fmla="*/ 0 h 48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</a:cxnLst>
              <a:rect l="l" t="t" r="r" b="b"/>
              <a:pathLst>
                <a:path w="1333929" h="480437">
                  <a:moveTo>
                    <a:pt x="729943" y="395125"/>
                  </a:moveTo>
                  <a:cubicBezTo>
                    <a:pt x="728067" y="396062"/>
                    <a:pt x="726191" y="397937"/>
                    <a:pt x="726191" y="397937"/>
                  </a:cubicBezTo>
                  <a:cubicBezTo>
                    <a:pt x="729943" y="397937"/>
                    <a:pt x="729943" y="397937"/>
                    <a:pt x="733694" y="397937"/>
                  </a:cubicBezTo>
                  <a:cubicBezTo>
                    <a:pt x="733694" y="394187"/>
                    <a:pt x="731819" y="394187"/>
                    <a:pt x="729943" y="395125"/>
                  </a:cubicBezTo>
                  <a:close/>
                  <a:moveTo>
                    <a:pt x="887842" y="387350"/>
                  </a:moveTo>
                  <a:lnTo>
                    <a:pt x="895780" y="387350"/>
                  </a:lnTo>
                  <a:lnTo>
                    <a:pt x="895780" y="388938"/>
                  </a:lnTo>
                  <a:lnTo>
                    <a:pt x="887842" y="388938"/>
                  </a:lnTo>
                  <a:close/>
                  <a:moveTo>
                    <a:pt x="859368" y="381999"/>
                  </a:moveTo>
                  <a:lnTo>
                    <a:pt x="859961" y="382493"/>
                  </a:lnTo>
                  <a:lnTo>
                    <a:pt x="853741" y="382937"/>
                  </a:lnTo>
                  <a:cubicBezTo>
                    <a:pt x="855617" y="382937"/>
                    <a:pt x="857493" y="381999"/>
                    <a:pt x="859368" y="381999"/>
                  </a:cubicBezTo>
                  <a:close/>
                  <a:moveTo>
                    <a:pt x="925942" y="377627"/>
                  </a:moveTo>
                  <a:cubicBezTo>
                    <a:pt x="929646" y="376634"/>
                    <a:pt x="933350" y="376634"/>
                    <a:pt x="937054" y="378619"/>
                  </a:cubicBezTo>
                  <a:lnTo>
                    <a:pt x="948167" y="378619"/>
                  </a:lnTo>
                  <a:cubicBezTo>
                    <a:pt x="940759" y="382588"/>
                    <a:pt x="925942" y="382588"/>
                    <a:pt x="914829" y="382588"/>
                  </a:cubicBezTo>
                  <a:cubicBezTo>
                    <a:pt x="918533" y="380603"/>
                    <a:pt x="922238" y="378619"/>
                    <a:pt x="925942" y="377627"/>
                  </a:cubicBezTo>
                  <a:close/>
                  <a:moveTo>
                    <a:pt x="925942" y="371475"/>
                  </a:moveTo>
                  <a:cubicBezTo>
                    <a:pt x="925942" y="374650"/>
                    <a:pt x="922238" y="374650"/>
                    <a:pt x="918533" y="374650"/>
                  </a:cubicBezTo>
                  <a:cubicBezTo>
                    <a:pt x="918533" y="374650"/>
                    <a:pt x="918533" y="374650"/>
                    <a:pt x="914829" y="374650"/>
                  </a:cubicBezTo>
                  <a:cubicBezTo>
                    <a:pt x="914829" y="374650"/>
                    <a:pt x="914829" y="374650"/>
                    <a:pt x="925942" y="371475"/>
                  </a:cubicBezTo>
                  <a:close/>
                  <a:moveTo>
                    <a:pt x="1003729" y="363537"/>
                  </a:moveTo>
                  <a:cubicBezTo>
                    <a:pt x="992739" y="367506"/>
                    <a:pt x="970758" y="379412"/>
                    <a:pt x="956104" y="375443"/>
                  </a:cubicBezTo>
                  <a:cubicBezTo>
                    <a:pt x="959768" y="371474"/>
                    <a:pt x="989075" y="367506"/>
                    <a:pt x="1003729" y="363537"/>
                  </a:cubicBezTo>
                  <a:close/>
                  <a:moveTo>
                    <a:pt x="962455" y="363537"/>
                  </a:moveTo>
                  <a:cubicBezTo>
                    <a:pt x="962455" y="368300"/>
                    <a:pt x="951739" y="363537"/>
                    <a:pt x="948167" y="368300"/>
                  </a:cubicBezTo>
                  <a:cubicBezTo>
                    <a:pt x="951739" y="363537"/>
                    <a:pt x="958883" y="363537"/>
                    <a:pt x="962455" y="363537"/>
                  </a:cubicBezTo>
                  <a:close/>
                  <a:moveTo>
                    <a:pt x="1138667" y="360362"/>
                  </a:moveTo>
                  <a:cubicBezTo>
                    <a:pt x="1108695" y="371474"/>
                    <a:pt x="1078723" y="378883"/>
                    <a:pt x="1045004" y="382587"/>
                  </a:cubicBezTo>
                  <a:cubicBezTo>
                    <a:pt x="1074976" y="371474"/>
                    <a:pt x="1108695" y="367770"/>
                    <a:pt x="1138667" y="360362"/>
                  </a:cubicBezTo>
                  <a:close/>
                  <a:moveTo>
                    <a:pt x="1019605" y="352425"/>
                  </a:moveTo>
                  <a:cubicBezTo>
                    <a:pt x="1008248" y="359834"/>
                    <a:pt x="989320" y="356129"/>
                    <a:pt x="970392" y="363538"/>
                  </a:cubicBezTo>
                  <a:cubicBezTo>
                    <a:pt x="985535" y="359834"/>
                    <a:pt x="1004463" y="356129"/>
                    <a:pt x="1019605" y="352425"/>
                  </a:cubicBezTo>
                  <a:close/>
                  <a:moveTo>
                    <a:pt x="842487" y="277937"/>
                  </a:moveTo>
                  <a:lnTo>
                    <a:pt x="831232" y="281687"/>
                  </a:lnTo>
                  <a:cubicBezTo>
                    <a:pt x="831232" y="281687"/>
                    <a:pt x="831232" y="281687"/>
                    <a:pt x="846238" y="277937"/>
                  </a:cubicBezTo>
                  <a:cubicBezTo>
                    <a:pt x="846238" y="277937"/>
                    <a:pt x="846238" y="277937"/>
                    <a:pt x="842487" y="277937"/>
                  </a:cubicBezTo>
                  <a:close/>
                  <a:moveTo>
                    <a:pt x="666168" y="244187"/>
                  </a:moveTo>
                  <a:cubicBezTo>
                    <a:pt x="666168" y="244187"/>
                    <a:pt x="666168" y="244187"/>
                    <a:pt x="591138" y="251687"/>
                  </a:cubicBezTo>
                  <a:lnTo>
                    <a:pt x="669919" y="244187"/>
                  </a:lnTo>
                  <a:cubicBezTo>
                    <a:pt x="669919" y="244187"/>
                    <a:pt x="669919" y="244187"/>
                    <a:pt x="666168" y="244187"/>
                  </a:cubicBezTo>
                  <a:close/>
                  <a:moveTo>
                    <a:pt x="1108841" y="236687"/>
                  </a:moveTo>
                  <a:cubicBezTo>
                    <a:pt x="1105090" y="238562"/>
                    <a:pt x="1101338" y="240437"/>
                    <a:pt x="1097587" y="241374"/>
                  </a:cubicBezTo>
                  <a:lnTo>
                    <a:pt x="1096653" y="241297"/>
                  </a:lnTo>
                  <a:close/>
                  <a:moveTo>
                    <a:pt x="763706" y="229187"/>
                  </a:moveTo>
                  <a:lnTo>
                    <a:pt x="707434" y="240437"/>
                  </a:lnTo>
                  <a:cubicBezTo>
                    <a:pt x="707434" y="240437"/>
                    <a:pt x="707434" y="240437"/>
                    <a:pt x="767457" y="232937"/>
                  </a:cubicBezTo>
                  <a:cubicBezTo>
                    <a:pt x="767457" y="232937"/>
                    <a:pt x="767457" y="232937"/>
                    <a:pt x="763706" y="229187"/>
                  </a:cubicBezTo>
                  <a:close/>
                  <a:moveTo>
                    <a:pt x="538618" y="199187"/>
                  </a:moveTo>
                  <a:cubicBezTo>
                    <a:pt x="538618" y="199187"/>
                    <a:pt x="538618" y="199187"/>
                    <a:pt x="534866" y="202937"/>
                  </a:cubicBezTo>
                  <a:lnTo>
                    <a:pt x="542369" y="202937"/>
                  </a:lnTo>
                  <a:cubicBezTo>
                    <a:pt x="542369" y="202937"/>
                    <a:pt x="542369" y="202937"/>
                    <a:pt x="538618" y="199187"/>
                  </a:cubicBezTo>
                  <a:close/>
                  <a:moveTo>
                    <a:pt x="1195817" y="187325"/>
                  </a:moveTo>
                  <a:lnTo>
                    <a:pt x="1153907" y="199231"/>
                  </a:lnTo>
                  <a:cubicBezTo>
                    <a:pt x="1150097" y="203200"/>
                    <a:pt x="1142477" y="203200"/>
                    <a:pt x="1138667" y="203200"/>
                  </a:cubicBezTo>
                  <a:cubicBezTo>
                    <a:pt x="1157717" y="199231"/>
                    <a:pt x="1176767" y="191294"/>
                    <a:pt x="1195817" y="187325"/>
                  </a:cubicBezTo>
                  <a:close/>
                  <a:moveTo>
                    <a:pt x="970037" y="172937"/>
                  </a:moveTo>
                  <a:lnTo>
                    <a:pt x="966285" y="176687"/>
                  </a:lnTo>
                  <a:cubicBezTo>
                    <a:pt x="966285" y="176687"/>
                    <a:pt x="966285" y="176687"/>
                    <a:pt x="973788" y="172937"/>
                  </a:cubicBezTo>
                  <a:cubicBezTo>
                    <a:pt x="973788" y="172937"/>
                    <a:pt x="973788" y="172937"/>
                    <a:pt x="970037" y="172937"/>
                  </a:cubicBezTo>
                  <a:close/>
                  <a:moveTo>
                    <a:pt x="947528" y="86687"/>
                  </a:moveTo>
                  <a:cubicBezTo>
                    <a:pt x="945652" y="86687"/>
                    <a:pt x="942839" y="88562"/>
                    <a:pt x="940494" y="89499"/>
                  </a:cubicBezTo>
                  <a:lnTo>
                    <a:pt x="939343" y="88732"/>
                  </a:lnTo>
                  <a:lnTo>
                    <a:pt x="941901" y="88093"/>
                  </a:lnTo>
                  <a:cubicBezTo>
                    <a:pt x="947528" y="86687"/>
                    <a:pt x="947528" y="86687"/>
                    <a:pt x="947528" y="86687"/>
                  </a:cubicBezTo>
                  <a:close/>
                  <a:moveTo>
                    <a:pt x="849990" y="75437"/>
                  </a:moveTo>
                  <a:lnTo>
                    <a:pt x="756203" y="94187"/>
                  </a:lnTo>
                  <a:cubicBezTo>
                    <a:pt x="756203" y="94187"/>
                    <a:pt x="756203" y="94187"/>
                    <a:pt x="853741" y="75437"/>
                  </a:cubicBezTo>
                  <a:cubicBezTo>
                    <a:pt x="853741" y="75437"/>
                    <a:pt x="853741" y="75437"/>
                    <a:pt x="849990" y="75437"/>
                  </a:cubicBezTo>
                  <a:close/>
                  <a:moveTo>
                    <a:pt x="752452" y="75437"/>
                  </a:moveTo>
                  <a:lnTo>
                    <a:pt x="718688" y="82937"/>
                  </a:lnTo>
                  <a:cubicBezTo>
                    <a:pt x="718688" y="82937"/>
                    <a:pt x="718688" y="82937"/>
                    <a:pt x="756203" y="79187"/>
                  </a:cubicBezTo>
                  <a:cubicBezTo>
                    <a:pt x="756203" y="79187"/>
                    <a:pt x="756203" y="79187"/>
                    <a:pt x="752452" y="75437"/>
                  </a:cubicBezTo>
                  <a:close/>
                  <a:moveTo>
                    <a:pt x="1251380" y="74612"/>
                  </a:moveTo>
                  <a:cubicBezTo>
                    <a:pt x="1251380" y="78581"/>
                    <a:pt x="1244236" y="78581"/>
                    <a:pt x="1240664" y="82550"/>
                  </a:cubicBezTo>
                  <a:lnTo>
                    <a:pt x="1237092" y="82550"/>
                  </a:lnTo>
                  <a:cubicBezTo>
                    <a:pt x="1240664" y="78581"/>
                    <a:pt x="1247808" y="74612"/>
                    <a:pt x="1251380" y="74612"/>
                  </a:cubicBezTo>
                  <a:close/>
                  <a:moveTo>
                    <a:pt x="456042" y="74612"/>
                  </a:moveTo>
                  <a:lnTo>
                    <a:pt x="444929" y="79375"/>
                  </a:lnTo>
                  <a:lnTo>
                    <a:pt x="440167" y="79375"/>
                  </a:lnTo>
                  <a:close/>
                  <a:moveTo>
                    <a:pt x="342257" y="72606"/>
                  </a:moveTo>
                  <a:lnTo>
                    <a:pt x="351452" y="73090"/>
                  </a:lnTo>
                  <a:lnTo>
                    <a:pt x="347879" y="73796"/>
                  </a:lnTo>
                  <a:close/>
                  <a:moveTo>
                    <a:pt x="358548" y="71687"/>
                  </a:moveTo>
                  <a:cubicBezTo>
                    <a:pt x="369802" y="67937"/>
                    <a:pt x="381056" y="75437"/>
                    <a:pt x="396062" y="75437"/>
                  </a:cubicBezTo>
                  <a:lnTo>
                    <a:pt x="351452" y="73090"/>
                  </a:lnTo>
                  <a:close/>
                  <a:moveTo>
                    <a:pt x="313226" y="71079"/>
                  </a:moveTo>
                  <a:lnTo>
                    <a:pt x="318858" y="71375"/>
                  </a:lnTo>
                  <a:lnTo>
                    <a:pt x="317281" y="71687"/>
                  </a:lnTo>
                  <a:close/>
                  <a:moveTo>
                    <a:pt x="327950" y="69578"/>
                  </a:moveTo>
                  <a:cubicBezTo>
                    <a:pt x="331349" y="69812"/>
                    <a:pt x="334632" y="70749"/>
                    <a:pt x="337915" y="71687"/>
                  </a:cubicBezTo>
                  <a:lnTo>
                    <a:pt x="342257" y="72606"/>
                  </a:lnTo>
                  <a:lnTo>
                    <a:pt x="318858" y="71375"/>
                  </a:lnTo>
                  <a:close/>
                  <a:moveTo>
                    <a:pt x="798972" y="62243"/>
                  </a:moveTo>
                  <a:cubicBezTo>
                    <a:pt x="806757" y="60854"/>
                    <a:pt x="814084" y="60854"/>
                    <a:pt x="819579" y="64558"/>
                  </a:cubicBezTo>
                  <a:cubicBezTo>
                    <a:pt x="819579" y="64558"/>
                    <a:pt x="819579" y="64558"/>
                    <a:pt x="808588" y="68262"/>
                  </a:cubicBezTo>
                  <a:cubicBezTo>
                    <a:pt x="808588" y="71967"/>
                    <a:pt x="808588" y="71967"/>
                    <a:pt x="812252" y="71967"/>
                  </a:cubicBezTo>
                  <a:lnTo>
                    <a:pt x="808588" y="71967"/>
                  </a:lnTo>
                  <a:cubicBezTo>
                    <a:pt x="804925" y="71967"/>
                    <a:pt x="804925" y="71967"/>
                    <a:pt x="804925" y="71967"/>
                  </a:cubicBezTo>
                  <a:lnTo>
                    <a:pt x="782944" y="71967"/>
                  </a:lnTo>
                  <a:cubicBezTo>
                    <a:pt x="786608" y="79375"/>
                    <a:pt x="790271" y="71967"/>
                    <a:pt x="793935" y="75671"/>
                  </a:cubicBezTo>
                  <a:cubicBezTo>
                    <a:pt x="786608" y="75671"/>
                    <a:pt x="782944" y="79375"/>
                    <a:pt x="771954" y="75671"/>
                  </a:cubicBezTo>
                  <a:cubicBezTo>
                    <a:pt x="771954" y="75671"/>
                    <a:pt x="771954" y="75671"/>
                    <a:pt x="779281" y="75671"/>
                  </a:cubicBezTo>
                  <a:cubicBezTo>
                    <a:pt x="775617" y="71967"/>
                    <a:pt x="775617" y="68262"/>
                    <a:pt x="775617" y="68262"/>
                  </a:cubicBezTo>
                  <a:cubicBezTo>
                    <a:pt x="782944" y="66410"/>
                    <a:pt x="791187" y="63632"/>
                    <a:pt x="798972" y="62243"/>
                  </a:cubicBezTo>
                  <a:close/>
                  <a:moveTo>
                    <a:pt x="444929" y="60325"/>
                  </a:moveTo>
                  <a:cubicBezTo>
                    <a:pt x="448898" y="60325"/>
                    <a:pt x="448898" y="60325"/>
                    <a:pt x="452867" y="60325"/>
                  </a:cubicBezTo>
                  <a:cubicBezTo>
                    <a:pt x="448898" y="63500"/>
                    <a:pt x="448898" y="60325"/>
                    <a:pt x="444929" y="60325"/>
                  </a:cubicBezTo>
                  <a:close/>
                  <a:moveTo>
                    <a:pt x="403654" y="60325"/>
                  </a:moveTo>
                  <a:lnTo>
                    <a:pt x="422704" y="60325"/>
                  </a:lnTo>
                  <a:lnTo>
                    <a:pt x="406829" y="63500"/>
                  </a:lnTo>
                  <a:close/>
                  <a:moveTo>
                    <a:pt x="434809" y="59134"/>
                  </a:moveTo>
                  <a:cubicBezTo>
                    <a:pt x="436595" y="59531"/>
                    <a:pt x="438381" y="60325"/>
                    <a:pt x="440167" y="60325"/>
                  </a:cubicBezTo>
                  <a:cubicBezTo>
                    <a:pt x="436595" y="63500"/>
                    <a:pt x="425879" y="63500"/>
                    <a:pt x="429451" y="60325"/>
                  </a:cubicBezTo>
                  <a:cubicBezTo>
                    <a:pt x="431237" y="58737"/>
                    <a:pt x="433023" y="58737"/>
                    <a:pt x="434809" y="59134"/>
                  </a:cubicBezTo>
                  <a:close/>
                  <a:moveTo>
                    <a:pt x="884201" y="52387"/>
                  </a:moveTo>
                  <a:cubicBezTo>
                    <a:pt x="884201" y="52387"/>
                    <a:pt x="884201" y="52387"/>
                    <a:pt x="880451" y="56092"/>
                  </a:cubicBezTo>
                  <a:cubicBezTo>
                    <a:pt x="880451" y="56092"/>
                    <a:pt x="880451" y="56092"/>
                    <a:pt x="884201" y="56092"/>
                  </a:cubicBezTo>
                  <a:cubicBezTo>
                    <a:pt x="884201" y="56092"/>
                    <a:pt x="884201" y="56092"/>
                    <a:pt x="861702" y="59796"/>
                  </a:cubicBezTo>
                  <a:cubicBezTo>
                    <a:pt x="857953" y="63500"/>
                    <a:pt x="865452" y="56092"/>
                    <a:pt x="857953" y="56092"/>
                  </a:cubicBezTo>
                  <a:cubicBezTo>
                    <a:pt x="854203" y="63500"/>
                    <a:pt x="846703" y="63500"/>
                    <a:pt x="839204" y="63500"/>
                  </a:cubicBezTo>
                  <a:cubicBezTo>
                    <a:pt x="839204" y="63500"/>
                    <a:pt x="835454" y="63500"/>
                    <a:pt x="835454" y="59796"/>
                  </a:cubicBezTo>
                  <a:cubicBezTo>
                    <a:pt x="846703" y="52387"/>
                    <a:pt x="865452" y="56092"/>
                    <a:pt x="884201" y="52387"/>
                  </a:cubicBezTo>
                  <a:close/>
                  <a:moveTo>
                    <a:pt x="1330755" y="19050"/>
                  </a:moveTo>
                  <a:cubicBezTo>
                    <a:pt x="1281741" y="41275"/>
                    <a:pt x="1232727" y="48683"/>
                    <a:pt x="1179942" y="63500"/>
                  </a:cubicBezTo>
                  <a:cubicBezTo>
                    <a:pt x="1232727" y="48683"/>
                    <a:pt x="1281741" y="33867"/>
                    <a:pt x="1330755" y="19050"/>
                  </a:cubicBezTo>
                  <a:close/>
                  <a:moveTo>
                    <a:pt x="1049192" y="19050"/>
                  </a:moveTo>
                  <a:cubicBezTo>
                    <a:pt x="1049192" y="19050"/>
                    <a:pt x="1049192" y="19050"/>
                    <a:pt x="1052942" y="19050"/>
                  </a:cubicBezTo>
                  <a:cubicBezTo>
                    <a:pt x="1041693" y="33867"/>
                    <a:pt x="1011694" y="22754"/>
                    <a:pt x="992945" y="37571"/>
                  </a:cubicBezTo>
                  <a:cubicBezTo>
                    <a:pt x="962947" y="41275"/>
                    <a:pt x="936699" y="44979"/>
                    <a:pt x="910450" y="52387"/>
                  </a:cubicBezTo>
                  <a:cubicBezTo>
                    <a:pt x="910450" y="52387"/>
                    <a:pt x="910450" y="52387"/>
                    <a:pt x="887951" y="56092"/>
                  </a:cubicBezTo>
                  <a:cubicBezTo>
                    <a:pt x="887951" y="56092"/>
                    <a:pt x="887951" y="56092"/>
                    <a:pt x="884201" y="52387"/>
                  </a:cubicBezTo>
                  <a:cubicBezTo>
                    <a:pt x="899201" y="44979"/>
                    <a:pt x="906700" y="52387"/>
                    <a:pt x="921699" y="44979"/>
                  </a:cubicBezTo>
                  <a:cubicBezTo>
                    <a:pt x="936699" y="48683"/>
                    <a:pt x="944198" y="33867"/>
                    <a:pt x="959197" y="41275"/>
                  </a:cubicBezTo>
                  <a:cubicBezTo>
                    <a:pt x="966697" y="37571"/>
                    <a:pt x="977946" y="26458"/>
                    <a:pt x="985446" y="37571"/>
                  </a:cubicBezTo>
                  <a:cubicBezTo>
                    <a:pt x="1004195" y="22754"/>
                    <a:pt x="1026694" y="30162"/>
                    <a:pt x="1049192" y="19050"/>
                  </a:cubicBezTo>
                  <a:close/>
                  <a:moveTo>
                    <a:pt x="98854" y="19050"/>
                  </a:moveTo>
                  <a:cubicBezTo>
                    <a:pt x="192710" y="41564"/>
                    <a:pt x="286565" y="52820"/>
                    <a:pt x="376667" y="60325"/>
                  </a:cubicBezTo>
                  <a:cubicBezTo>
                    <a:pt x="294074" y="56573"/>
                    <a:pt x="207727" y="49068"/>
                    <a:pt x="121379" y="34059"/>
                  </a:cubicBezTo>
                  <a:cubicBezTo>
                    <a:pt x="113871" y="26554"/>
                    <a:pt x="106362" y="26554"/>
                    <a:pt x="98854" y="19050"/>
                  </a:cubicBezTo>
                  <a:close/>
                  <a:moveTo>
                    <a:pt x="1195125" y="7937"/>
                  </a:moveTo>
                  <a:cubicBezTo>
                    <a:pt x="1195125" y="7937"/>
                    <a:pt x="1195125" y="7937"/>
                    <a:pt x="1195125" y="11687"/>
                  </a:cubicBezTo>
                  <a:cubicBezTo>
                    <a:pt x="1075078" y="45437"/>
                    <a:pt x="951280" y="71687"/>
                    <a:pt x="831232" y="94187"/>
                  </a:cubicBezTo>
                  <a:cubicBezTo>
                    <a:pt x="831232" y="94187"/>
                    <a:pt x="831232" y="94187"/>
                    <a:pt x="838735" y="97937"/>
                  </a:cubicBezTo>
                  <a:cubicBezTo>
                    <a:pt x="838735" y="97937"/>
                    <a:pt x="838735" y="97937"/>
                    <a:pt x="940025" y="79187"/>
                  </a:cubicBezTo>
                  <a:cubicBezTo>
                    <a:pt x="940025" y="82937"/>
                    <a:pt x="936274" y="82937"/>
                    <a:pt x="936274" y="86687"/>
                  </a:cubicBezTo>
                  <a:lnTo>
                    <a:pt x="939343" y="88732"/>
                  </a:lnTo>
                  <a:lnTo>
                    <a:pt x="902511" y="97937"/>
                  </a:lnTo>
                  <a:cubicBezTo>
                    <a:pt x="906262" y="101687"/>
                    <a:pt x="910013" y="101687"/>
                    <a:pt x="913765" y="101687"/>
                  </a:cubicBezTo>
                  <a:cubicBezTo>
                    <a:pt x="868747" y="112937"/>
                    <a:pt x="816226" y="120437"/>
                    <a:pt x="767457" y="127937"/>
                  </a:cubicBezTo>
                  <a:cubicBezTo>
                    <a:pt x="767457" y="127937"/>
                    <a:pt x="767457" y="127937"/>
                    <a:pt x="778712" y="131687"/>
                  </a:cubicBezTo>
                  <a:cubicBezTo>
                    <a:pt x="778712" y="131687"/>
                    <a:pt x="778712" y="131687"/>
                    <a:pt x="1078829" y="75437"/>
                  </a:cubicBezTo>
                  <a:cubicBezTo>
                    <a:pt x="1078829" y="75437"/>
                    <a:pt x="1078829" y="75437"/>
                    <a:pt x="1176368" y="49187"/>
                  </a:cubicBezTo>
                  <a:cubicBezTo>
                    <a:pt x="1063824" y="90437"/>
                    <a:pt x="947528" y="105437"/>
                    <a:pt x="834984" y="131687"/>
                  </a:cubicBezTo>
                  <a:cubicBezTo>
                    <a:pt x="834984" y="131687"/>
                    <a:pt x="834984" y="131687"/>
                    <a:pt x="834984" y="135437"/>
                  </a:cubicBezTo>
                  <a:cubicBezTo>
                    <a:pt x="834984" y="135437"/>
                    <a:pt x="834984" y="135437"/>
                    <a:pt x="827481" y="135437"/>
                  </a:cubicBezTo>
                  <a:cubicBezTo>
                    <a:pt x="827481" y="135437"/>
                    <a:pt x="827481" y="135437"/>
                    <a:pt x="838735" y="139187"/>
                  </a:cubicBezTo>
                  <a:cubicBezTo>
                    <a:pt x="838735" y="139187"/>
                    <a:pt x="838735" y="139187"/>
                    <a:pt x="1000049" y="109187"/>
                  </a:cubicBezTo>
                  <a:cubicBezTo>
                    <a:pt x="1000049" y="109187"/>
                    <a:pt x="1000049" y="109187"/>
                    <a:pt x="988794" y="116687"/>
                  </a:cubicBezTo>
                  <a:cubicBezTo>
                    <a:pt x="988794" y="116687"/>
                    <a:pt x="988794" y="116687"/>
                    <a:pt x="1000049" y="120437"/>
                  </a:cubicBezTo>
                  <a:cubicBezTo>
                    <a:pt x="1067575" y="105437"/>
                    <a:pt x="1138853" y="90437"/>
                    <a:pt x="1210131" y="67937"/>
                  </a:cubicBezTo>
                  <a:cubicBezTo>
                    <a:pt x="1210131" y="67937"/>
                    <a:pt x="1210131" y="67937"/>
                    <a:pt x="1206379" y="71687"/>
                  </a:cubicBezTo>
                  <a:cubicBezTo>
                    <a:pt x="992546" y="146687"/>
                    <a:pt x="771209" y="172937"/>
                    <a:pt x="549872" y="199187"/>
                  </a:cubicBezTo>
                  <a:cubicBezTo>
                    <a:pt x="549872" y="199187"/>
                    <a:pt x="549872" y="199187"/>
                    <a:pt x="561127" y="202937"/>
                  </a:cubicBezTo>
                  <a:cubicBezTo>
                    <a:pt x="733694" y="191687"/>
                    <a:pt x="902511" y="161687"/>
                    <a:pt x="1071327" y="127937"/>
                  </a:cubicBezTo>
                  <a:cubicBezTo>
                    <a:pt x="1018806" y="142937"/>
                    <a:pt x="966285" y="146687"/>
                    <a:pt x="913765" y="165437"/>
                  </a:cubicBezTo>
                  <a:cubicBezTo>
                    <a:pt x="913765" y="165437"/>
                    <a:pt x="913765" y="165437"/>
                    <a:pt x="921268" y="165437"/>
                  </a:cubicBezTo>
                  <a:cubicBezTo>
                    <a:pt x="1041315" y="139187"/>
                    <a:pt x="1157610" y="116687"/>
                    <a:pt x="1273906" y="82937"/>
                  </a:cubicBezTo>
                  <a:cubicBezTo>
                    <a:pt x="1187622" y="112937"/>
                    <a:pt x="1097587" y="135437"/>
                    <a:pt x="1007552" y="157937"/>
                  </a:cubicBezTo>
                  <a:cubicBezTo>
                    <a:pt x="1033812" y="157937"/>
                    <a:pt x="1060072" y="146687"/>
                    <a:pt x="1086332" y="142937"/>
                  </a:cubicBezTo>
                  <a:cubicBezTo>
                    <a:pt x="1056321" y="154187"/>
                    <a:pt x="1022557" y="165437"/>
                    <a:pt x="985043" y="169187"/>
                  </a:cubicBezTo>
                  <a:cubicBezTo>
                    <a:pt x="1007552" y="172937"/>
                    <a:pt x="1033812" y="161687"/>
                    <a:pt x="1056321" y="157937"/>
                  </a:cubicBezTo>
                  <a:cubicBezTo>
                    <a:pt x="1011303" y="172937"/>
                    <a:pt x="962534" y="184187"/>
                    <a:pt x="913765" y="195437"/>
                  </a:cubicBezTo>
                  <a:cubicBezTo>
                    <a:pt x="913765" y="199187"/>
                    <a:pt x="913765" y="199187"/>
                    <a:pt x="917516" y="199187"/>
                  </a:cubicBezTo>
                  <a:cubicBezTo>
                    <a:pt x="917516" y="199187"/>
                    <a:pt x="917516" y="199187"/>
                    <a:pt x="771209" y="229187"/>
                  </a:cubicBezTo>
                  <a:cubicBezTo>
                    <a:pt x="771209" y="229187"/>
                    <a:pt x="771209" y="229187"/>
                    <a:pt x="782463" y="232937"/>
                  </a:cubicBezTo>
                  <a:cubicBezTo>
                    <a:pt x="782463" y="232937"/>
                    <a:pt x="782463" y="232937"/>
                    <a:pt x="1000049" y="191687"/>
                  </a:cubicBezTo>
                  <a:cubicBezTo>
                    <a:pt x="1000049" y="202937"/>
                    <a:pt x="1007552" y="191687"/>
                    <a:pt x="1011303" y="195437"/>
                  </a:cubicBezTo>
                  <a:cubicBezTo>
                    <a:pt x="1011303" y="180437"/>
                    <a:pt x="1018806" y="195437"/>
                    <a:pt x="1026309" y="191687"/>
                  </a:cubicBezTo>
                  <a:cubicBezTo>
                    <a:pt x="1097587" y="176687"/>
                    <a:pt x="1165113" y="154187"/>
                    <a:pt x="1236391" y="139187"/>
                  </a:cubicBezTo>
                  <a:cubicBezTo>
                    <a:pt x="1183871" y="161687"/>
                    <a:pt x="1116344" y="172937"/>
                    <a:pt x="1056321" y="191687"/>
                  </a:cubicBezTo>
                  <a:cubicBezTo>
                    <a:pt x="1060072" y="195437"/>
                    <a:pt x="1063824" y="195437"/>
                    <a:pt x="1067575" y="191687"/>
                  </a:cubicBezTo>
                  <a:cubicBezTo>
                    <a:pt x="1011303" y="210437"/>
                    <a:pt x="955031" y="217937"/>
                    <a:pt x="895008" y="232937"/>
                  </a:cubicBezTo>
                  <a:cubicBezTo>
                    <a:pt x="921268" y="236687"/>
                    <a:pt x="947528" y="225437"/>
                    <a:pt x="973788" y="221687"/>
                  </a:cubicBezTo>
                  <a:cubicBezTo>
                    <a:pt x="981291" y="232937"/>
                    <a:pt x="992546" y="221687"/>
                    <a:pt x="1003800" y="221687"/>
                  </a:cubicBezTo>
                  <a:cubicBezTo>
                    <a:pt x="1011303" y="217937"/>
                    <a:pt x="1018806" y="217937"/>
                    <a:pt x="1022557" y="217937"/>
                  </a:cubicBezTo>
                  <a:cubicBezTo>
                    <a:pt x="955031" y="236687"/>
                    <a:pt x="880001" y="247937"/>
                    <a:pt x="808724" y="266687"/>
                  </a:cubicBezTo>
                  <a:cubicBezTo>
                    <a:pt x="804972" y="262937"/>
                    <a:pt x="801221" y="266687"/>
                    <a:pt x="797469" y="270437"/>
                  </a:cubicBezTo>
                  <a:cubicBezTo>
                    <a:pt x="801221" y="270437"/>
                    <a:pt x="804972" y="270437"/>
                    <a:pt x="808724" y="266687"/>
                  </a:cubicBezTo>
                  <a:cubicBezTo>
                    <a:pt x="808724" y="266687"/>
                    <a:pt x="808724" y="266687"/>
                    <a:pt x="819978" y="270437"/>
                  </a:cubicBezTo>
                  <a:cubicBezTo>
                    <a:pt x="898759" y="255437"/>
                    <a:pt x="973788" y="240437"/>
                    <a:pt x="1048818" y="229187"/>
                  </a:cubicBezTo>
                  <a:cubicBezTo>
                    <a:pt x="1078829" y="217937"/>
                    <a:pt x="1108841" y="210437"/>
                    <a:pt x="1138853" y="202937"/>
                  </a:cubicBezTo>
                  <a:cubicBezTo>
                    <a:pt x="1052569" y="229187"/>
                    <a:pt x="958783" y="259187"/>
                    <a:pt x="868747" y="274187"/>
                  </a:cubicBezTo>
                  <a:cubicBezTo>
                    <a:pt x="868747" y="274187"/>
                    <a:pt x="868747" y="274187"/>
                    <a:pt x="872498" y="274187"/>
                  </a:cubicBezTo>
                  <a:cubicBezTo>
                    <a:pt x="962534" y="259187"/>
                    <a:pt x="1048818" y="240437"/>
                    <a:pt x="1138853" y="221687"/>
                  </a:cubicBezTo>
                  <a:cubicBezTo>
                    <a:pt x="1120096" y="229187"/>
                    <a:pt x="1101338" y="229187"/>
                    <a:pt x="1086332" y="240437"/>
                  </a:cubicBezTo>
                  <a:lnTo>
                    <a:pt x="1096653" y="241297"/>
                  </a:lnTo>
                  <a:lnTo>
                    <a:pt x="1091491" y="243249"/>
                  </a:lnTo>
                  <a:cubicBezTo>
                    <a:pt x="1084457" y="244187"/>
                    <a:pt x="1076954" y="244187"/>
                    <a:pt x="1071327" y="244187"/>
                  </a:cubicBezTo>
                  <a:cubicBezTo>
                    <a:pt x="1071327" y="247937"/>
                    <a:pt x="1075078" y="247937"/>
                    <a:pt x="1075078" y="247937"/>
                  </a:cubicBezTo>
                  <a:cubicBezTo>
                    <a:pt x="1075078" y="247937"/>
                    <a:pt x="1075078" y="247937"/>
                    <a:pt x="943777" y="277937"/>
                  </a:cubicBezTo>
                  <a:cubicBezTo>
                    <a:pt x="943777" y="277937"/>
                    <a:pt x="943777" y="277937"/>
                    <a:pt x="955031" y="281687"/>
                  </a:cubicBezTo>
                  <a:cubicBezTo>
                    <a:pt x="1041315" y="262937"/>
                    <a:pt x="1131350" y="244187"/>
                    <a:pt x="1217634" y="221687"/>
                  </a:cubicBezTo>
                  <a:cubicBezTo>
                    <a:pt x="1172616" y="244187"/>
                    <a:pt x="1116344" y="247937"/>
                    <a:pt x="1067575" y="266687"/>
                  </a:cubicBezTo>
                  <a:cubicBezTo>
                    <a:pt x="1105090" y="270437"/>
                    <a:pt x="1142604" y="251687"/>
                    <a:pt x="1180119" y="247937"/>
                  </a:cubicBezTo>
                  <a:cubicBezTo>
                    <a:pt x="1210131" y="236687"/>
                    <a:pt x="1240143" y="232937"/>
                    <a:pt x="1270154" y="225437"/>
                  </a:cubicBezTo>
                  <a:cubicBezTo>
                    <a:pt x="1213882" y="247937"/>
                    <a:pt x="1150107" y="259187"/>
                    <a:pt x="1090084" y="281687"/>
                  </a:cubicBezTo>
                  <a:cubicBezTo>
                    <a:pt x="1172616" y="266687"/>
                    <a:pt x="1251397" y="236687"/>
                    <a:pt x="1333929" y="221687"/>
                  </a:cubicBezTo>
                  <a:cubicBezTo>
                    <a:pt x="1210131" y="266687"/>
                    <a:pt x="1086332" y="296687"/>
                    <a:pt x="962534" y="322937"/>
                  </a:cubicBezTo>
                  <a:cubicBezTo>
                    <a:pt x="962534" y="322937"/>
                    <a:pt x="962534" y="322937"/>
                    <a:pt x="970037" y="326687"/>
                  </a:cubicBezTo>
                  <a:cubicBezTo>
                    <a:pt x="1052569" y="311687"/>
                    <a:pt x="1138853" y="285437"/>
                    <a:pt x="1221385" y="270437"/>
                  </a:cubicBezTo>
                  <a:cubicBezTo>
                    <a:pt x="1180119" y="289187"/>
                    <a:pt x="1135101" y="296687"/>
                    <a:pt x="1093835" y="307937"/>
                  </a:cubicBezTo>
                  <a:cubicBezTo>
                    <a:pt x="1093835" y="307937"/>
                    <a:pt x="1097587" y="311687"/>
                    <a:pt x="1097587" y="311687"/>
                  </a:cubicBezTo>
                  <a:cubicBezTo>
                    <a:pt x="1082581" y="326687"/>
                    <a:pt x="1063824" y="315437"/>
                    <a:pt x="1048818" y="330437"/>
                  </a:cubicBezTo>
                  <a:cubicBezTo>
                    <a:pt x="1048818" y="330437"/>
                    <a:pt x="1048818" y="330437"/>
                    <a:pt x="1045066" y="330437"/>
                  </a:cubicBezTo>
                  <a:cubicBezTo>
                    <a:pt x="988794" y="337937"/>
                    <a:pt x="936274" y="360437"/>
                    <a:pt x="880001" y="367937"/>
                  </a:cubicBezTo>
                  <a:cubicBezTo>
                    <a:pt x="861244" y="379187"/>
                    <a:pt x="846238" y="371687"/>
                    <a:pt x="827481" y="382937"/>
                  </a:cubicBezTo>
                  <a:cubicBezTo>
                    <a:pt x="816226" y="367937"/>
                    <a:pt x="808724" y="394187"/>
                    <a:pt x="801221" y="382937"/>
                  </a:cubicBezTo>
                  <a:cubicBezTo>
                    <a:pt x="778712" y="386687"/>
                    <a:pt x="756203" y="386687"/>
                    <a:pt x="733694" y="394187"/>
                  </a:cubicBezTo>
                  <a:cubicBezTo>
                    <a:pt x="733694" y="394187"/>
                    <a:pt x="733694" y="394187"/>
                    <a:pt x="737446" y="397937"/>
                  </a:cubicBezTo>
                  <a:cubicBezTo>
                    <a:pt x="759954" y="397937"/>
                    <a:pt x="786215" y="390437"/>
                    <a:pt x="812475" y="390437"/>
                  </a:cubicBezTo>
                  <a:cubicBezTo>
                    <a:pt x="812475" y="394187"/>
                    <a:pt x="816226" y="394187"/>
                    <a:pt x="823729" y="390437"/>
                  </a:cubicBezTo>
                  <a:cubicBezTo>
                    <a:pt x="823729" y="382937"/>
                    <a:pt x="838735" y="386687"/>
                    <a:pt x="846238" y="382937"/>
                  </a:cubicBezTo>
                  <a:cubicBezTo>
                    <a:pt x="846238" y="390437"/>
                    <a:pt x="857493" y="386687"/>
                    <a:pt x="861244" y="386687"/>
                  </a:cubicBezTo>
                  <a:cubicBezTo>
                    <a:pt x="861244" y="386687"/>
                    <a:pt x="861244" y="386687"/>
                    <a:pt x="864996" y="386687"/>
                  </a:cubicBezTo>
                  <a:lnTo>
                    <a:pt x="859961" y="382493"/>
                  </a:lnTo>
                  <a:lnTo>
                    <a:pt x="906262" y="379187"/>
                  </a:lnTo>
                  <a:cubicBezTo>
                    <a:pt x="895008" y="382937"/>
                    <a:pt x="880001" y="379187"/>
                    <a:pt x="868747" y="386687"/>
                  </a:cubicBezTo>
                  <a:cubicBezTo>
                    <a:pt x="868747" y="386687"/>
                    <a:pt x="868747" y="386687"/>
                    <a:pt x="880001" y="390437"/>
                  </a:cubicBezTo>
                  <a:cubicBezTo>
                    <a:pt x="864996" y="397937"/>
                    <a:pt x="842487" y="394187"/>
                    <a:pt x="827481" y="401687"/>
                  </a:cubicBezTo>
                  <a:cubicBezTo>
                    <a:pt x="827481" y="401687"/>
                    <a:pt x="827481" y="401687"/>
                    <a:pt x="834984" y="405437"/>
                  </a:cubicBezTo>
                  <a:cubicBezTo>
                    <a:pt x="834984" y="405437"/>
                    <a:pt x="834984" y="405437"/>
                    <a:pt x="940025" y="386687"/>
                  </a:cubicBezTo>
                  <a:cubicBezTo>
                    <a:pt x="921268" y="390437"/>
                    <a:pt x="902511" y="394187"/>
                    <a:pt x="883753" y="401687"/>
                  </a:cubicBezTo>
                  <a:cubicBezTo>
                    <a:pt x="883753" y="401687"/>
                    <a:pt x="883753" y="401687"/>
                    <a:pt x="891256" y="401687"/>
                  </a:cubicBezTo>
                  <a:cubicBezTo>
                    <a:pt x="985043" y="386687"/>
                    <a:pt x="1078829" y="364187"/>
                    <a:pt x="1172616" y="341687"/>
                  </a:cubicBezTo>
                  <a:cubicBezTo>
                    <a:pt x="1123847" y="360437"/>
                    <a:pt x="1075078" y="367937"/>
                    <a:pt x="1030060" y="382937"/>
                  </a:cubicBezTo>
                  <a:cubicBezTo>
                    <a:pt x="1030060" y="386687"/>
                    <a:pt x="1037563" y="382937"/>
                    <a:pt x="1041315" y="382937"/>
                  </a:cubicBezTo>
                  <a:cubicBezTo>
                    <a:pt x="947528" y="409187"/>
                    <a:pt x="849990" y="424187"/>
                    <a:pt x="752452" y="439187"/>
                  </a:cubicBezTo>
                  <a:cubicBezTo>
                    <a:pt x="752452" y="439187"/>
                    <a:pt x="752452" y="439187"/>
                    <a:pt x="756203" y="442937"/>
                  </a:cubicBezTo>
                  <a:cubicBezTo>
                    <a:pt x="774960" y="435437"/>
                    <a:pt x="797469" y="435437"/>
                    <a:pt x="816226" y="435437"/>
                  </a:cubicBezTo>
                  <a:cubicBezTo>
                    <a:pt x="951280" y="412937"/>
                    <a:pt x="1086332" y="390437"/>
                    <a:pt x="1217634" y="349187"/>
                  </a:cubicBezTo>
                  <a:cubicBezTo>
                    <a:pt x="1161362" y="371687"/>
                    <a:pt x="1090084" y="386687"/>
                    <a:pt x="1030060" y="401687"/>
                  </a:cubicBezTo>
                  <a:cubicBezTo>
                    <a:pt x="895008" y="431687"/>
                    <a:pt x="756203" y="454187"/>
                    <a:pt x="617399" y="469187"/>
                  </a:cubicBezTo>
                  <a:cubicBezTo>
                    <a:pt x="564878" y="484187"/>
                    <a:pt x="504855" y="476687"/>
                    <a:pt x="448583" y="480437"/>
                  </a:cubicBezTo>
                  <a:cubicBezTo>
                    <a:pt x="336039" y="480437"/>
                    <a:pt x="223495" y="461687"/>
                    <a:pt x="107199" y="431687"/>
                  </a:cubicBezTo>
                  <a:cubicBezTo>
                    <a:pt x="65933" y="420437"/>
                    <a:pt x="32170" y="397937"/>
                    <a:pt x="9661" y="367937"/>
                  </a:cubicBezTo>
                  <a:cubicBezTo>
                    <a:pt x="13413" y="364187"/>
                    <a:pt x="5910" y="352937"/>
                    <a:pt x="2158" y="349187"/>
                  </a:cubicBezTo>
                  <a:cubicBezTo>
                    <a:pt x="2158" y="349187"/>
                    <a:pt x="2158" y="349187"/>
                    <a:pt x="5910" y="345437"/>
                  </a:cubicBezTo>
                  <a:cubicBezTo>
                    <a:pt x="-9096" y="330437"/>
                    <a:pt x="9661" y="311687"/>
                    <a:pt x="5910" y="292937"/>
                  </a:cubicBezTo>
                  <a:cubicBezTo>
                    <a:pt x="5910" y="292937"/>
                    <a:pt x="5910" y="292937"/>
                    <a:pt x="2158" y="285437"/>
                  </a:cubicBezTo>
                  <a:cubicBezTo>
                    <a:pt x="13413" y="285437"/>
                    <a:pt x="2158" y="270437"/>
                    <a:pt x="9661" y="266687"/>
                  </a:cubicBezTo>
                  <a:cubicBezTo>
                    <a:pt x="9661" y="270437"/>
                    <a:pt x="13413" y="266687"/>
                    <a:pt x="13413" y="266687"/>
                  </a:cubicBezTo>
                  <a:cubicBezTo>
                    <a:pt x="5910" y="255437"/>
                    <a:pt x="20916" y="240437"/>
                    <a:pt x="5910" y="232937"/>
                  </a:cubicBezTo>
                  <a:cubicBezTo>
                    <a:pt x="5910" y="229187"/>
                    <a:pt x="9661" y="229187"/>
                    <a:pt x="13413" y="229187"/>
                  </a:cubicBezTo>
                  <a:cubicBezTo>
                    <a:pt x="17164" y="229187"/>
                    <a:pt x="20916" y="232937"/>
                    <a:pt x="20916" y="232937"/>
                  </a:cubicBezTo>
                  <a:cubicBezTo>
                    <a:pt x="20916" y="232937"/>
                    <a:pt x="20916" y="232937"/>
                    <a:pt x="5910" y="221687"/>
                  </a:cubicBezTo>
                  <a:cubicBezTo>
                    <a:pt x="17164" y="217937"/>
                    <a:pt x="9661" y="210437"/>
                    <a:pt x="20916" y="206687"/>
                  </a:cubicBezTo>
                  <a:cubicBezTo>
                    <a:pt x="20916" y="199187"/>
                    <a:pt x="5910" y="199187"/>
                    <a:pt x="13413" y="195437"/>
                  </a:cubicBezTo>
                  <a:cubicBezTo>
                    <a:pt x="13413" y="195437"/>
                    <a:pt x="13413" y="195437"/>
                    <a:pt x="20916" y="191687"/>
                  </a:cubicBezTo>
                  <a:cubicBezTo>
                    <a:pt x="20916" y="191687"/>
                    <a:pt x="20916" y="191687"/>
                    <a:pt x="13413" y="176687"/>
                  </a:cubicBezTo>
                  <a:cubicBezTo>
                    <a:pt x="28419" y="169187"/>
                    <a:pt x="-9096" y="139187"/>
                    <a:pt x="24667" y="135437"/>
                  </a:cubicBezTo>
                  <a:cubicBezTo>
                    <a:pt x="24667" y="135437"/>
                    <a:pt x="24667" y="135437"/>
                    <a:pt x="20916" y="127937"/>
                  </a:cubicBezTo>
                  <a:cubicBezTo>
                    <a:pt x="24667" y="127937"/>
                    <a:pt x="28419" y="127937"/>
                    <a:pt x="28419" y="124187"/>
                  </a:cubicBezTo>
                  <a:cubicBezTo>
                    <a:pt x="17164" y="116687"/>
                    <a:pt x="28419" y="112937"/>
                    <a:pt x="17164" y="105437"/>
                  </a:cubicBezTo>
                  <a:cubicBezTo>
                    <a:pt x="17164" y="101687"/>
                    <a:pt x="20916" y="97937"/>
                    <a:pt x="28419" y="97937"/>
                  </a:cubicBezTo>
                  <a:cubicBezTo>
                    <a:pt x="28419" y="82937"/>
                    <a:pt x="28419" y="67937"/>
                    <a:pt x="24667" y="52937"/>
                  </a:cubicBezTo>
                  <a:cubicBezTo>
                    <a:pt x="47176" y="45437"/>
                    <a:pt x="24667" y="11687"/>
                    <a:pt x="54679" y="15437"/>
                  </a:cubicBezTo>
                  <a:cubicBezTo>
                    <a:pt x="95945" y="34187"/>
                    <a:pt x="140963" y="44499"/>
                    <a:pt x="185980" y="51999"/>
                  </a:cubicBezTo>
                  <a:lnTo>
                    <a:pt x="313226" y="71079"/>
                  </a:lnTo>
                  <a:lnTo>
                    <a:pt x="253507" y="67937"/>
                  </a:lnTo>
                  <a:cubicBezTo>
                    <a:pt x="272264" y="75437"/>
                    <a:pt x="298524" y="75437"/>
                    <a:pt x="321033" y="79187"/>
                  </a:cubicBezTo>
                  <a:cubicBezTo>
                    <a:pt x="321033" y="79187"/>
                    <a:pt x="321033" y="79187"/>
                    <a:pt x="317281" y="82937"/>
                  </a:cubicBezTo>
                  <a:cubicBezTo>
                    <a:pt x="366051" y="94187"/>
                    <a:pt x="418571" y="86687"/>
                    <a:pt x="467340" y="94187"/>
                  </a:cubicBezTo>
                  <a:cubicBezTo>
                    <a:pt x="489849" y="86687"/>
                    <a:pt x="508606" y="97937"/>
                    <a:pt x="527364" y="86687"/>
                  </a:cubicBezTo>
                  <a:cubicBezTo>
                    <a:pt x="542369" y="94187"/>
                    <a:pt x="553624" y="82937"/>
                    <a:pt x="568630" y="86687"/>
                  </a:cubicBezTo>
                  <a:cubicBezTo>
                    <a:pt x="572381" y="79187"/>
                    <a:pt x="579884" y="86687"/>
                    <a:pt x="583636" y="82937"/>
                  </a:cubicBezTo>
                  <a:cubicBezTo>
                    <a:pt x="583636" y="82937"/>
                    <a:pt x="583636" y="82937"/>
                    <a:pt x="579884" y="86687"/>
                  </a:cubicBezTo>
                  <a:cubicBezTo>
                    <a:pt x="579884" y="86687"/>
                    <a:pt x="579884" y="86687"/>
                    <a:pt x="591138" y="86687"/>
                  </a:cubicBezTo>
                  <a:cubicBezTo>
                    <a:pt x="651162" y="82937"/>
                    <a:pt x="711185" y="75437"/>
                    <a:pt x="771209" y="71687"/>
                  </a:cubicBezTo>
                  <a:cubicBezTo>
                    <a:pt x="771209" y="71687"/>
                    <a:pt x="771209" y="71687"/>
                    <a:pt x="759954" y="75437"/>
                  </a:cubicBezTo>
                  <a:cubicBezTo>
                    <a:pt x="759954" y="79187"/>
                    <a:pt x="763706" y="79187"/>
                    <a:pt x="763706" y="79187"/>
                  </a:cubicBezTo>
                  <a:cubicBezTo>
                    <a:pt x="688677" y="94187"/>
                    <a:pt x="609896" y="97937"/>
                    <a:pt x="531115" y="109187"/>
                  </a:cubicBezTo>
                  <a:cubicBezTo>
                    <a:pt x="572381" y="116687"/>
                    <a:pt x="617399" y="101687"/>
                    <a:pt x="658665" y="101687"/>
                  </a:cubicBezTo>
                  <a:cubicBezTo>
                    <a:pt x="658665" y="101687"/>
                    <a:pt x="658665" y="101687"/>
                    <a:pt x="673671" y="101687"/>
                  </a:cubicBezTo>
                  <a:cubicBezTo>
                    <a:pt x="669919" y="101687"/>
                    <a:pt x="673671" y="101687"/>
                    <a:pt x="673671" y="105437"/>
                  </a:cubicBezTo>
                  <a:cubicBezTo>
                    <a:pt x="677422" y="105437"/>
                    <a:pt x="677422" y="101687"/>
                    <a:pt x="681174" y="101687"/>
                  </a:cubicBezTo>
                  <a:cubicBezTo>
                    <a:pt x="681174" y="101687"/>
                    <a:pt x="681174" y="101687"/>
                    <a:pt x="677422" y="101687"/>
                  </a:cubicBezTo>
                  <a:cubicBezTo>
                    <a:pt x="744949" y="90437"/>
                    <a:pt x="812475" y="75437"/>
                    <a:pt x="880001" y="67937"/>
                  </a:cubicBezTo>
                  <a:cubicBezTo>
                    <a:pt x="880001" y="67937"/>
                    <a:pt x="880001" y="67937"/>
                    <a:pt x="857493" y="75437"/>
                  </a:cubicBezTo>
                  <a:cubicBezTo>
                    <a:pt x="857493" y="75437"/>
                    <a:pt x="857493" y="75437"/>
                    <a:pt x="868747" y="79187"/>
                  </a:cubicBezTo>
                  <a:cubicBezTo>
                    <a:pt x="977540" y="60437"/>
                    <a:pt x="1086332" y="30437"/>
                    <a:pt x="1195125" y="7937"/>
                  </a:cubicBezTo>
                  <a:close/>
                  <a:moveTo>
                    <a:pt x="1157717" y="0"/>
                  </a:moveTo>
                  <a:cubicBezTo>
                    <a:pt x="1127745" y="3810"/>
                    <a:pt x="1094026" y="19050"/>
                    <a:pt x="1064054" y="19050"/>
                  </a:cubicBezTo>
                  <a:cubicBezTo>
                    <a:pt x="1090280" y="11430"/>
                    <a:pt x="1127745" y="3810"/>
                    <a:pt x="11577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墨迹10"/>
            <p:cNvSpPr/>
            <p:nvPr/>
          </p:nvSpPr>
          <p:spPr bwMode="auto">
            <a:xfrm rot="3769181" flipV="1">
              <a:off x="6574119" y="1245828"/>
              <a:ext cx="654374" cy="480437"/>
            </a:xfrm>
            <a:custGeom>
              <a:avLst/>
              <a:gdLst>
                <a:gd name="connsiteX0" fmla="*/ 729943 w 1333929"/>
                <a:gd name="connsiteY0" fmla="*/ 395125 h 480437"/>
                <a:gd name="connsiteX1" fmla="*/ 726191 w 1333929"/>
                <a:gd name="connsiteY1" fmla="*/ 397937 h 480437"/>
                <a:gd name="connsiteX2" fmla="*/ 733694 w 1333929"/>
                <a:gd name="connsiteY2" fmla="*/ 397937 h 480437"/>
                <a:gd name="connsiteX3" fmla="*/ 729943 w 1333929"/>
                <a:gd name="connsiteY3" fmla="*/ 395125 h 480437"/>
                <a:gd name="connsiteX4" fmla="*/ 887842 w 1333929"/>
                <a:gd name="connsiteY4" fmla="*/ 387350 h 480437"/>
                <a:gd name="connsiteX5" fmla="*/ 895780 w 1333929"/>
                <a:gd name="connsiteY5" fmla="*/ 387350 h 480437"/>
                <a:gd name="connsiteX6" fmla="*/ 895780 w 1333929"/>
                <a:gd name="connsiteY6" fmla="*/ 388938 h 480437"/>
                <a:gd name="connsiteX7" fmla="*/ 887842 w 1333929"/>
                <a:gd name="connsiteY7" fmla="*/ 388938 h 480437"/>
                <a:gd name="connsiteX8" fmla="*/ 859368 w 1333929"/>
                <a:gd name="connsiteY8" fmla="*/ 381999 h 480437"/>
                <a:gd name="connsiteX9" fmla="*/ 859961 w 1333929"/>
                <a:gd name="connsiteY9" fmla="*/ 382493 h 480437"/>
                <a:gd name="connsiteX10" fmla="*/ 853741 w 1333929"/>
                <a:gd name="connsiteY10" fmla="*/ 382937 h 480437"/>
                <a:gd name="connsiteX11" fmla="*/ 859368 w 1333929"/>
                <a:gd name="connsiteY11" fmla="*/ 381999 h 480437"/>
                <a:gd name="connsiteX12" fmla="*/ 925942 w 1333929"/>
                <a:gd name="connsiteY12" fmla="*/ 377627 h 480437"/>
                <a:gd name="connsiteX13" fmla="*/ 937054 w 1333929"/>
                <a:gd name="connsiteY13" fmla="*/ 378619 h 480437"/>
                <a:gd name="connsiteX14" fmla="*/ 948167 w 1333929"/>
                <a:gd name="connsiteY14" fmla="*/ 378619 h 480437"/>
                <a:gd name="connsiteX15" fmla="*/ 914829 w 1333929"/>
                <a:gd name="connsiteY15" fmla="*/ 382588 h 480437"/>
                <a:gd name="connsiteX16" fmla="*/ 925942 w 1333929"/>
                <a:gd name="connsiteY16" fmla="*/ 377627 h 480437"/>
                <a:gd name="connsiteX17" fmla="*/ 925942 w 1333929"/>
                <a:gd name="connsiteY17" fmla="*/ 371475 h 480437"/>
                <a:gd name="connsiteX18" fmla="*/ 918533 w 1333929"/>
                <a:gd name="connsiteY18" fmla="*/ 374650 h 480437"/>
                <a:gd name="connsiteX19" fmla="*/ 914829 w 1333929"/>
                <a:gd name="connsiteY19" fmla="*/ 374650 h 480437"/>
                <a:gd name="connsiteX20" fmla="*/ 925942 w 1333929"/>
                <a:gd name="connsiteY20" fmla="*/ 371475 h 480437"/>
                <a:gd name="connsiteX21" fmla="*/ 1003729 w 1333929"/>
                <a:gd name="connsiteY21" fmla="*/ 363537 h 480437"/>
                <a:gd name="connsiteX22" fmla="*/ 956104 w 1333929"/>
                <a:gd name="connsiteY22" fmla="*/ 375443 h 480437"/>
                <a:gd name="connsiteX23" fmla="*/ 1003729 w 1333929"/>
                <a:gd name="connsiteY23" fmla="*/ 363537 h 480437"/>
                <a:gd name="connsiteX24" fmla="*/ 962455 w 1333929"/>
                <a:gd name="connsiteY24" fmla="*/ 363537 h 480437"/>
                <a:gd name="connsiteX25" fmla="*/ 948167 w 1333929"/>
                <a:gd name="connsiteY25" fmla="*/ 368300 h 480437"/>
                <a:gd name="connsiteX26" fmla="*/ 962455 w 1333929"/>
                <a:gd name="connsiteY26" fmla="*/ 363537 h 480437"/>
                <a:gd name="connsiteX27" fmla="*/ 1138667 w 1333929"/>
                <a:gd name="connsiteY27" fmla="*/ 360362 h 480437"/>
                <a:gd name="connsiteX28" fmla="*/ 1045004 w 1333929"/>
                <a:gd name="connsiteY28" fmla="*/ 382587 h 480437"/>
                <a:gd name="connsiteX29" fmla="*/ 1138667 w 1333929"/>
                <a:gd name="connsiteY29" fmla="*/ 360362 h 480437"/>
                <a:gd name="connsiteX30" fmla="*/ 1019605 w 1333929"/>
                <a:gd name="connsiteY30" fmla="*/ 352425 h 480437"/>
                <a:gd name="connsiteX31" fmla="*/ 970392 w 1333929"/>
                <a:gd name="connsiteY31" fmla="*/ 363538 h 480437"/>
                <a:gd name="connsiteX32" fmla="*/ 1019605 w 1333929"/>
                <a:gd name="connsiteY32" fmla="*/ 352425 h 480437"/>
                <a:gd name="connsiteX33" fmla="*/ 842487 w 1333929"/>
                <a:gd name="connsiteY33" fmla="*/ 277937 h 480437"/>
                <a:gd name="connsiteX34" fmla="*/ 831232 w 1333929"/>
                <a:gd name="connsiteY34" fmla="*/ 281687 h 480437"/>
                <a:gd name="connsiteX35" fmla="*/ 846238 w 1333929"/>
                <a:gd name="connsiteY35" fmla="*/ 277937 h 480437"/>
                <a:gd name="connsiteX36" fmla="*/ 842487 w 1333929"/>
                <a:gd name="connsiteY36" fmla="*/ 277937 h 480437"/>
                <a:gd name="connsiteX37" fmla="*/ 666168 w 1333929"/>
                <a:gd name="connsiteY37" fmla="*/ 244187 h 480437"/>
                <a:gd name="connsiteX38" fmla="*/ 591138 w 1333929"/>
                <a:gd name="connsiteY38" fmla="*/ 251687 h 480437"/>
                <a:gd name="connsiteX39" fmla="*/ 669919 w 1333929"/>
                <a:gd name="connsiteY39" fmla="*/ 244187 h 480437"/>
                <a:gd name="connsiteX40" fmla="*/ 666168 w 1333929"/>
                <a:gd name="connsiteY40" fmla="*/ 244187 h 480437"/>
                <a:gd name="connsiteX41" fmla="*/ 1108841 w 1333929"/>
                <a:gd name="connsiteY41" fmla="*/ 236687 h 480437"/>
                <a:gd name="connsiteX42" fmla="*/ 1097587 w 1333929"/>
                <a:gd name="connsiteY42" fmla="*/ 241374 h 480437"/>
                <a:gd name="connsiteX43" fmla="*/ 1096653 w 1333929"/>
                <a:gd name="connsiteY43" fmla="*/ 241297 h 480437"/>
                <a:gd name="connsiteX44" fmla="*/ 763706 w 1333929"/>
                <a:gd name="connsiteY44" fmla="*/ 229187 h 480437"/>
                <a:gd name="connsiteX45" fmla="*/ 707434 w 1333929"/>
                <a:gd name="connsiteY45" fmla="*/ 240437 h 480437"/>
                <a:gd name="connsiteX46" fmla="*/ 767457 w 1333929"/>
                <a:gd name="connsiteY46" fmla="*/ 232937 h 480437"/>
                <a:gd name="connsiteX47" fmla="*/ 763706 w 1333929"/>
                <a:gd name="connsiteY47" fmla="*/ 229187 h 480437"/>
                <a:gd name="connsiteX48" fmla="*/ 538618 w 1333929"/>
                <a:gd name="connsiteY48" fmla="*/ 199187 h 480437"/>
                <a:gd name="connsiteX49" fmla="*/ 534866 w 1333929"/>
                <a:gd name="connsiteY49" fmla="*/ 202937 h 480437"/>
                <a:gd name="connsiteX50" fmla="*/ 542369 w 1333929"/>
                <a:gd name="connsiteY50" fmla="*/ 202937 h 480437"/>
                <a:gd name="connsiteX51" fmla="*/ 538618 w 1333929"/>
                <a:gd name="connsiteY51" fmla="*/ 199187 h 480437"/>
                <a:gd name="connsiteX52" fmla="*/ 1195817 w 1333929"/>
                <a:gd name="connsiteY52" fmla="*/ 187325 h 480437"/>
                <a:gd name="connsiteX53" fmla="*/ 1153907 w 1333929"/>
                <a:gd name="connsiteY53" fmla="*/ 199231 h 480437"/>
                <a:gd name="connsiteX54" fmla="*/ 1138667 w 1333929"/>
                <a:gd name="connsiteY54" fmla="*/ 203200 h 480437"/>
                <a:gd name="connsiteX55" fmla="*/ 1195817 w 1333929"/>
                <a:gd name="connsiteY55" fmla="*/ 187325 h 480437"/>
                <a:gd name="connsiteX56" fmla="*/ 970037 w 1333929"/>
                <a:gd name="connsiteY56" fmla="*/ 172937 h 480437"/>
                <a:gd name="connsiteX57" fmla="*/ 966285 w 1333929"/>
                <a:gd name="connsiteY57" fmla="*/ 176687 h 480437"/>
                <a:gd name="connsiteX58" fmla="*/ 973788 w 1333929"/>
                <a:gd name="connsiteY58" fmla="*/ 172937 h 480437"/>
                <a:gd name="connsiteX59" fmla="*/ 970037 w 1333929"/>
                <a:gd name="connsiteY59" fmla="*/ 172937 h 480437"/>
                <a:gd name="connsiteX60" fmla="*/ 947528 w 1333929"/>
                <a:gd name="connsiteY60" fmla="*/ 86687 h 480437"/>
                <a:gd name="connsiteX61" fmla="*/ 940494 w 1333929"/>
                <a:gd name="connsiteY61" fmla="*/ 89499 h 480437"/>
                <a:gd name="connsiteX62" fmla="*/ 939343 w 1333929"/>
                <a:gd name="connsiteY62" fmla="*/ 88732 h 480437"/>
                <a:gd name="connsiteX63" fmla="*/ 941901 w 1333929"/>
                <a:gd name="connsiteY63" fmla="*/ 88093 h 480437"/>
                <a:gd name="connsiteX64" fmla="*/ 947528 w 1333929"/>
                <a:gd name="connsiteY64" fmla="*/ 86687 h 480437"/>
                <a:gd name="connsiteX65" fmla="*/ 849990 w 1333929"/>
                <a:gd name="connsiteY65" fmla="*/ 75437 h 480437"/>
                <a:gd name="connsiteX66" fmla="*/ 756203 w 1333929"/>
                <a:gd name="connsiteY66" fmla="*/ 94187 h 480437"/>
                <a:gd name="connsiteX67" fmla="*/ 853741 w 1333929"/>
                <a:gd name="connsiteY67" fmla="*/ 75437 h 480437"/>
                <a:gd name="connsiteX68" fmla="*/ 849990 w 1333929"/>
                <a:gd name="connsiteY68" fmla="*/ 75437 h 480437"/>
                <a:gd name="connsiteX69" fmla="*/ 752452 w 1333929"/>
                <a:gd name="connsiteY69" fmla="*/ 75437 h 480437"/>
                <a:gd name="connsiteX70" fmla="*/ 718688 w 1333929"/>
                <a:gd name="connsiteY70" fmla="*/ 82937 h 480437"/>
                <a:gd name="connsiteX71" fmla="*/ 756203 w 1333929"/>
                <a:gd name="connsiteY71" fmla="*/ 79187 h 480437"/>
                <a:gd name="connsiteX72" fmla="*/ 752452 w 1333929"/>
                <a:gd name="connsiteY72" fmla="*/ 75437 h 480437"/>
                <a:gd name="connsiteX73" fmla="*/ 1251380 w 1333929"/>
                <a:gd name="connsiteY73" fmla="*/ 74612 h 480437"/>
                <a:gd name="connsiteX74" fmla="*/ 1240664 w 1333929"/>
                <a:gd name="connsiteY74" fmla="*/ 82550 h 480437"/>
                <a:gd name="connsiteX75" fmla="*/ 1237092 w 1333929"/>
                <a:gd name="connsiteY75" fmla="*/ 82550 h 480437"/>
                <a:gd name="connsiteX76" fmla="*/ 1251380 w 1333929"/>
                <a:gd name="connsiteY76" fmla="*/ 74612 h 480437"/>
                <a:gd name="connsiteX77" fmla="*/ 456042 w 1333929"/>
                <a:gd name="connsiteY77" fmla="*/ 74612 h 480437"/>
                <a:gd name="connsiteX78" fmla="*/ 444929 w 1333929"/>
                <a:gd name="connsiteY78" fmla="*/ 79375 h 480437"/>
                <a:gd name="connsiteX79" fmla="*/ 440167 w 1333929"/>
                <a:gd name="connsiteY79" fmla="*/ 79375 h 480437"/>
                <a:gd name="connsiteX80" fmla="*/ 342257 w 1333929"/>
                <a:gd name="connsiteY80" fmla="*/ 72606 h 480437"/>
                <a:gd name="connsiteX81" fmla="*/ 351452 w 1333929"/>
                <a:gd name="connsiteY81" fmla="*/ 73090 h 480437"/>
                <a:gd name="connsiteX82" fmla="*/ 347879 w 1333929"/>
                <a:gd name="connsiteY82" fmla="*/ 73796 h 480437"/>
                <a:gd name="connsiteX83" fmla="*/ 358548 w 1333929"/>
                <a:gd name="connsiteY83" fmla="*/ 71687 h 480437"/>
                <a:gd name="connsiteX84" fmla="*/ 396062 w 1333929"/>
                <a:gd name="connsiteY84" fmla="*/ 75437 h 480437"/>
                <a:gd name="connsiteX85" fmla="*/ 351452 w 1333929"/>
                <a:gd name="connsiteY85" fmla="*/ 73090 h 480437"/>
                <a:gd name="connsiteX86" fmla="*/ 313226 w 1333929"/>
                <a:gd name="connsiteY86" fmla="*/ 71079 h 480437"/>
                <a:gd name="connsiteX87" fmla="*/ 318858 w 1333929"/>
                <a:gd name="connsiteY87" fmla="*/ 71375 h 480437"/>
                <a:gd name="connsiteX88" fmla="*/ 317281 w 1333929"/>
                <a:gd name="connsiteY88" fmla="*/ 71687 h 480437"/>
                <a:gd name="connsiteX89" fmla="*/ 327950 w 1333929"/>
                <a:gd name="connsiteY89" fmla="*/ 69578 h 480437"/>
                <a:gd name="connsiteX90" fmla="*/ 337915 w 1333929"/>
                <a:gd name="connsiteY90" fmla="*/ 71687 h 480437"/>
                <a:gd name="connsiteX91" fmla="*/ 342257 w 1333929"/>
                <a:gd name="connsiteY91" fmla="*/ 72606 h 480437"/>
                <a:gd name="connsiteX92" fmla="*/ 318858 w 1333929"/>
                <a:gd name="connsiteY92" fmla="*/ 71375 h 480437"/>
                <a:gd name="connsiteX93" fmla="*/ 798972 w 1333929"/>
                <a:gd name="connsiteY93" fmla="*/ 62243 h 480437"/>
                <a:gd name="connsiteX94" fmla="*/ 819579 w 1333929"/>
                <a:gd name="connsiteY94" fmla="*/ 64558 h 480437"/>
                <a:gd name="connsiteX95" fmla="*/ 808588 w 1333929"/>
                <a:gd name="connsiteY95" fmla="*/ 68262 h 480437"/>
                <a:gd name="connsiteX96" fmla="*/ 812252 w 1333929"/>
                <a:gd name="connsiteY96" fmla="*/ 71967 h 480437"/>
                <a:gd name="connsiteX97" fmla="*/ 808588 w 1333929"/>
                <a:gd name="connsiteY97" fmla="*/ 71967 h 480437"/>
                <a:gd name="connsiteX98" fmla="*/ 804925 w 1333929"/>
                <a:gd name="connsiteY98" fmla="*/ 71967 h 480437"/>
                <a:gd name="connsiteX99" fmla="*/ 782944 w 1333929"/>
                <a:gd name="connsiteY99" fmla="*/ 71967 h 480437"/>
                <a:gd name="connsiteX100" fmla="*/ 793935 w 1333929"/>
                <a:gd name="connsiteY100" fmla="*/ 75671 h 480437"/>
                <a:gd name="connsiteX101" fmla="*/ 771954 w 1333929"/>
                <a:gd name="connsiteY101" fmla="*/ 75671 h 480437"/>
                <a:gd name="connsiteX102" fmla="*/ 779281 w 1333929"/>
                <a:gd name="connsiteY102" fmla="*/ 75671 h 480437"/>
                <a:gd name="connsiteX103" fmla="*/ 775617 w 1333929"/>
                <a:gd name="connsiteY103" fmla="*/ 68262 h 480437"/>
                <a:gd name="connsiteX104" fmla="*/ 798972 w 1333929"/>
                <a:gd name="connsiteY104" fmla="*/ 62243 h 480437"/>
                <a:gd name="connsiteX105" fmla="*/ 444929 w 1333929"/>
                <a:gd name="connsiteY105" fmla="*/ 60325 h 480437"/>
                <a:gd name="connsiteX106" fmla="*/ 452867 w 1333929"/>
                <a:gd name="connsiteY106" fmla="*/ 60325 h 480437"/>
                <a:gd name="connsiteX107" fmla="*/ 444929 w 1333929"/>
                <a:gd name="connsiteY107" fmla="*/ 60325 h 480437"/>
                <a:gd name="connsiteX108" fmla="*/ 403654 w 1333929"/>
                <a:gd name="connsiteY108" fmla="*/ 60325 h 480437"/>
                <a:gd name="connsiteX109" fmla="*/ 422704 w 1333929"/>
                <a:gd name="connsiteY109" fmla="*/ 60325 h 480437"/>
                <a:gd name="connsiteX110" fmla="*/ 406829 w 1333929"/>
                <a:gd name="connsiteY110" fmla="*/ 63500 h 480437"/>
                <a:gd name="connsiteX111" fmla="*/ 434809 w 1333929"/>
                <a:gd name="connsiteY111" fmla="*/ 59134 h 480437"/>
                <a:gd name="connsiteX112" fmla="*/ 440167 w 1333929"/>
                <a:gd name="connsiteY112" fmla="*/ 60325 h 480437"/>
                <a:gd name="connsiteX113" fmla="*/ 429451 w 1333929"/>
                <a:gd name="connsiteY113" fmla="*/ 60325 h 480437"/>
                <a:gd name="connsiteX114" fmla="*/ 434809 w 1333929"/>
                <a:gd name="connsiteY114" fmla="*/ 59134 h 480437"/>
                <a:gd name="connsiteX115" fmla="*/ 884201 w 1333929"/>
                <a:gd name="connsiteY115" fmla="*/ 52387 h 480437"/>
                <a:gd name="connsiteX116" fmla="*/ 880451 w 1333929"/>
                <a:gd name="connsiteY116" fmla="*/ 56092 h 480437"/>
                <a:gd name="connsiteX117" fmla="*/ 884201 w 1333929"/>
                <a:gd name="connsiteY117" fmla="*/ 56092 h 480437"/>
                <a:gd name="connsiteX118" fmla="*/ 861702 w 1333929"/>
                <a:gd name="connsiteY118" fmla="*/ 59796 h 480437"/>
                <a:gd name="connsiteX119" fmla="*/ 857953 w 1333929"/>
                <a:gd name="connsiteY119" fmla="*/ 56092 h 480437"/>
                <a:gd name="connsiteX120" fmla="*/ 839204 w 1333929"/>
                <a:gd name="connsiteY120" fmla="*/ 63500 h 480437"/>
                <a:gd name="connsiteX121" fmla="*/ 835454 w 1333929"/>
                <a:gd name="connsiteY121" fmla="*/ 59796 h 480437"/>
                <a:gd name="connsiteX122" fmla="*/ 884201 w 1333929"/>
                <a:gd name="connsiteY122" fmla="*/ 52387 h 480437"/>
                <a:gd name="connsiteX123" fmla="*/ 1330755 w 1333929"/>
                <a:gd name="connsiteY123" fmla="*/ 19050 h 480437"/>
                <a:gd name="connsiteX124" fmla="*/ 1179942 w 1333929"/>
                <a:gd name="connsiteY124" fmla="*/ 63500 h 480437"/>
                <a:gd name="connsiteX125" fmla="*/ 1330755 w 1333929"/>
                <a:gd name="connsiteY125" fmla="*/ 19050 h 480437"/>
                <a:gd name="connsiteX126" fmla="*/ 1049192 w 1333929"/>
                <a:gd name="connsiteY126" fmla="*/ 19050 h 480437"/>
                <a:gd name="connsiteX127" fmla="*/ 1052942 w 1333929"/>
                <a:gd name="connsiteY127" fmla="*/ 19050 h 480437"/>
                <a:gd name="connsiteX128" fmla="*/ 992945 w 1333929"/>
                <a:gd name="connsiteY128" fmla="*/ 37571 h 480437"/>
                <a:gd name="connsiteX129" fmla="*/ 910450 w 1333929"/>
                <a:gd name="connsiteY129" fmla="*/ 52387 h 480437"/>
                <a:gd name="connsiteX130" fmla="*/ 887951 w 1333929"/>
                <a:gd name="connsiteY130" fmla="*/ 56092 h 480437"/>
                <a:gd name="connsiteX131" fmla="*/ 884201 w 1333929"/>
                <a:gd name="connsiteY131" fmla="*/ 52387 h 480437"/>
                <a:gd name="connsiteX132" fmla="*/ 921699 w 1333929"/>
                <a:gd name="connsiteY132" fmla="*/ 44979 h 480437"/>
                <a:gd name="connsiteX133" fmla="*/ 959197 w 1333929"/>
                <a:gd name="connsiteY133" fmla="*/ 41275 h 480437"/>
                <a:gd name="connsiteX134" fmla="*/ 985446 w 1333929"/>
                <a:gd name="connsiteY134" fmla="*/ 37571 h 480437"/>
                <a:gd name="connsiteX135" fmla="*/ 1049192 w 1333929"/>
                <a:gd name="connsiteY135" fmla="*/ 19050 h 480437"/>
                <a:gd name="connsiteX136" fmla="*/ 98854 w 1333929"/>
                <a:gd name="connsiteY136" fmla="*/ 19050 h 480437"/>
                <a:gd name="connsiteX137" fmla="*/ 376667 w 1333929"/>
                <a:gd name="connsiteY137" fmla="*/ 60325 h 480437"/>
                <a:gd name="connsiteX138" fmla="*/ 121379 w 1333929"/>
                <a:gd name="connsiteY138" fmla="*/ 34059 h 480437"/>
                <a:gd name="connsiteX139" fmla="*/ 98854 w 1333929"/>
                <a:gd name="connsiteY139" fmla="*/ 19050 h 480437"/>
                <a:gd name="connsiteX140" fmla="*/ 1195125 w 1333929"/>
                <a:gd name="connsiteY140" fmla="*/ 7937 h 480437"/>
                <a:gd name="connsiteX141" fmla="*/ 1195125 w 1333929"/>
                <a:gd name="connsiteY141" fmla="*/ 11687 h 480437"/>
                <a:gd name="connsiteX142" fmla="*/ 831232 w 1333929"/>
                <a:gd name="connsiteY142" fmla="*/ 94187 h 480437"/>
                <a:gd name="connsiteX143" fmla="*/ 838735 w 1333929"/>
                <a:gd name="connsiteY143" fmla="*/ 97937 h 480437"/>
                <a:gd name="connsiteX144" fmla="*/ 940025 w 1333929"/>
                <a:gd name="connsiteY144" fmla="*/ 79187 h 480437"/>
                <a:gd name="connsiteX145" fmla="*/ 936274 w 1333929"/>
                <a:gd name="connsiteY145" fmla="*/ 86687 h 480437"/>
                <a:gd name="connsiteX146" fmla="*/ 939343 w 1333929"/>
                <a:gd name="connsiteY146" fmla="*/ 88732 h 480437"/>
                <a:gd name="connsiteX147" fmla="*/ 902511 w 1333929"/>
                <a:gd name="connsiteY147" fmla="*/ 97937 h 480437"/>
                <a:gd name="connsiteX148" fmla="*/ 913765 w 1333929"/>
                <a:gd name="connsiteY148" fmla="*/ 101687 h 480437"/>
                <a:gd name="connsiteX149" fmla="*/ 767457 w 1333929"/>
                <a:gd name="connsiteY149" fmla="*/ 127937 h 480437"/>
                <a:gd name="connsiteX150" fmla="*/ 778712 w 1333929"/>
                <a:gd name="connsiteY150" fmla="*/ 131687 h 480437"/>
                <a:gd name="connsiteX151" fmla="*/ 1078829 w 1333929"/>
                <a:gd name="connsiteY151" fmla="*/ 75437 h 480437"/>
                <a:gd name="connsiteX152" fmla="*/ 1176368 w 1333929"/>
                <a:gd name="connsiteY152" fmla="*/ 49187 h 480437"/>
                <a:gd name="connsiteX153" fmla="*/ 834984 w 1333929"/>
                <a:gd name="connsiteY153" fmla="*/ 131687 h 480437"/>
                <a:gd name="connsiteX154" fmla="*/ 834984 w 1333929"/>
                <a:gd name="connsiteY154" fmla="*/ 135437 h 480437"/>
                <a:gd name="connsiteX155" fmla="*/ 827481 w 1333929"/>
                <a:gd name="connsiteY155" fmla="*/ 135437 h 480437"/>
                <a:gd name="connsiteX156" fmla="*/ 838735 w 1333929"/>
                <a:gd name="connsiteY156" fmla="*/ 139187 h 480437"/>
                <a:gd name="connsiteX157" fmla="*/ 1000049 w 1333929"/>
                <a:gd name="connsiteY157" fmla="*/ 109187 h 480437"/>
                <a:gd name="connsiteX158" fmla="*/ 988794 w 1333929"/>
                <a:gd name="connsiteY158" fmla="*/ 116687 h 480437"/>
                <a:gd name="connsiteX159" fmla="*/ 1000049 w 1333929"/>
                <a:gd name="connsiteY159" fmla="*/ 120437 h 480437"/>
                <a:gd name="connsiteX160" fmla="*/ 1210131 w 1333929"/>
                <a:gd name="connsiteY160" fmla="*/ 67937 h 480437"/>
                <a:gd name="connsiteX161" fmla="*/ 1206379 w 1333929"/>
                <a:gd name="connsiteY161" fmla="*/ 71687 h 480437"/>
                <a:gd name="connsiteX162" fmla="*/ 549872 w 1333929"/>
                <a:gd name="connsiteY162" fmla="*/ 199187 h 480437"/>
                <a:gd name="connsiteX163" fmla="*/ 561127 w 1333929"/>
                <a:gd name="connsiteY163" fmla="*/ 202937 h 480437"/>
                <a:gd name="connsiteX164" fmla="*/ 1071327 w 1333929"/>
                <a:gd name="connsiteY164" fmla="*/ 127937 h 480437"/>
                <a:gd name="connsiteX165" fmla="*/ 913765 w 1333929"/>
                <a:gd name="connsiteY165" fmla="*/ 165437 h 480437"/>
                <a:gd name="connsiteX166" fmla="*/ 921268 w 1333929"/>
                <a:gd name="connsiteY166" fmla="*/ 165437 h 480437"/>
                <a:gd name="connsiteX167" fmla="*/ 1273906 w 1333929"/>
                <a:gd name="connsiteY167" fmla="*/ 82937 h 480437"/>
                <a:gd name="connsiteX168" fmla="*/ 1007552 w 1333929"/>
                <a:gd name="connsiteY168" fmla="*/ 157937 h 480437"/>
                <a:gd name="connsiteX169" fmla="*/ 1086332 w 1333929"/>
                <a:gd name="connsiteY169" fmla="*/ 142937 h 480437"/>
                <a:gd name="connsiteX170" fmla="*/ 985043 w 1333929"/>
                <a:gd name="connsiteY170" fmla="*/ 169187 h 480437"/>
                <a:gd name="connsiteX171" fmla="*/ 1056321 w 1333929"/>
                <a:gd name="connsiteY171" fmla="*/ 157937 h 480437"/>
                <a:gd name="connsiteX172" fmla="*/ 913765 w 1333929"/>
                <a:gd name="connsiteY172" fmla="*/ 195437 h 480437"/>
                <a:gd name="connsiteX173" fmla="*/ 917516 w 1333929"/>
                <a:gd name="connsiteY173" fmla="*/ 199187 h 480437"/>
                <a:gd name="connsiteX174" fmla="*/ 771209 w 1333929"/>
                <a:gd name="connsiteY174" fmla="*/ 229187 h 480437"/>
                <a:gd name="connsiteX175" fmla="*/ 782463 w 1333929"/>
                <a:gd name="connsiteY175" fmla="*/ 232937 h 480437"/>
                <a:gd name="connsiteX176" fmla="*/ 1000049 w 1333929"/>
                <a:gd name="connsiteY176" fmla="*/ 191687 h 480437"/>
                <a:gd name="connsiteX177" fmla="*/ 1011303 w 1333929"/>
                <a:gd name="connsiteY177" fmla="*/ 195437 h 480437"/>
                <a:gd name="connsiteX178" fmla="*/ 1026309 w 1333929"/>
                <a:gd name="connsiteY178" fmla="*/ 191687 h 480437"/>
                <a:gd name="connsiteX179" fmla="*/ 1236391 w 1333929"/>
                <a:gd name="connsiteY179" fmla="*/ 139187 h 480437"/>
                <a:gd name="connsiteX180" fmla="*/ 1056321 w 1333929"/>
                <a:gd name="connsiteY180" fmla="*/ 191687 h 480437"/>
                <a:gd name="connsiteX181" fmla="*/ 1067575 w 1333929"/>
                <a:gd name="connsiteY181" fmla="*/ 191687 h 480437"/>
                <a:gd name="connsiteX182" fmla="*/ 895008 w 1333929"/>
                <a:gd name="connsiteY182" fmla="*/ 232937 h 480437"/>
                <a:gd name="connsiteX183" fmla="*/ 973788 w 1333929"/>
                <a:gd name="connsiteY183" fmla="*/ 221687 h 480437"/>
                <a:gd name="connsiteX184" fmla="*/ 1003800 w 1333929"/>
                <a:gd name="connsiteY184" fmla="*/ 221687 h 480437"/>
                <a:gd name="connsiteX185" fmla="*/ 1022557 w 1333929"/>
                <a:gd name="connsiteY185" fmla="*/ 217937 h 480437"/>
                <a:gd name="connsiteX186" fmla="*/ 808724 w 1333929"/>
                <a:gd name="connsiteY186" fmla="*/ 266687 h 480437"/>
                <a:gd name="connsiteX187" fmla="*/ 797469 w 1333929"/>
                <a:gd name="connsiteY187" fmla="*/ 270437 h 480437"/>
                <a:gd name="connsiteX188" fmla="*/ 808724 w 1333929"/>
                <a:gd name="connsiteY188" fmla="*/ 266687 h 480437"/>
                <a:gd name="connsiteX189" fmla="*/ 819978 w 1333929"/>
                <a:gd name="connsiteY189" fmla="*/ 270437 h 480437"/>
                <a:gd name="connsiteX190" fmla="*/ 1048818 w 1333929"/>
                <a:gd name="connsiteY190" fmla="*/ 229187 h 480437"/>
                <a:gd name="connsiteX191" fmla="*/ 1138853 w 1333929"/>
                <a:gd name="connsiteY191" fmla="*/ 202937 h 480437"/>
                <a:gd name="connsiteX192" fmla="*/ 868747 w 1333929"/>
                <a:gd name="connsiteY192" fmla="*/ 274187 h 480437"/>
                <a:gd name="connsiteX193" fmla="*/ 872498 w 1333929"/>
                <a:gd name="connsiteY193" fmla="*/ 274187 h 480437"/>
                <a:gd name="connsiteX194" fmla="*/ 1138853 w 1333929"/>
                <a:gd name="connsiteY194" fmla="*/ 221687 h 480437"/>
                <a:gd name="connsiteX195" fmla="*/ 1086332 w 1333929"/>
                <a:gd name="connsiteY195" fmla="*/ 240437 h 480437"/>
                <a:gd name="connsiteX196" fmla="*/ 1096653 w 1333929"/>
                <a:gd name="connsiteY196" fmla="*/ 241297 h 480437"/>
                <a:gd name="connsiteX197" fmla="*/ 1091491 w 1333929"/>
                <a:gd name="connsiteY197" fmla="*/ 243249 h 480437"/>
                <a:gd name="connsiteX198" fmla="*/ 1071327 w 1333929"/>
                <a:gd name="connsiteY198" fmla="*/ 244187 h 480437"/>
                <a:gd name="connsiteX199" fmla="*/ 1075078 w 1333929"/>
                <a:gd name="connsiteY199" fmla="*/ 247937 h 480437"/>
                <a:gd name="connsiteX200" fmla="*/ 943777 w 1333929"/>
                <a:gd name="connsiteY200" fmla="*/ 277937 h 480437"/>
                <a:gd name="connsiteX201" fmla="*/ 955031 w 1333929"/>
                <a:gd name="connsiteY201" fmla="*/ 281687 h 480437"/>
                <a:gd name="connsiteX202" fmla="*/ 1217634 w 1333929"/>
                <a:gd name="connsiteY202" fmla="*/ 221687 h 480437"/>
                <a:gd name="connsiteX203" fmla="*/ 1067575 w 1333929"/>
                <a:gd name="connsiteY203" fmla="*/ 266687 h 480437"/>
                <a:gd name="connsiteX204" fmla="*/ 1180119 w 1333929"/>
                <a:gd name="connsiteY204" fmla="*/ 247937 h 480437"/>
                <a:gd name="connsiteX205" fmla="*/ 1270154 w 1333929"/>
                <a:gd name="connsiteY205" fmla="*/ 225437 h 480437"/>
                <a:gd name="connsiteX206" fmla="*/ 1090084 w 1333929"/>
                <a:gd name="connsiteY206" fmla="*/ 281687 h 480437"/>
                <a:gd name="connsiteX207" fmla="*/ 1333929 w 1333929"/>
                <a:gd name="connsiteY207" fmla="*/ 221687 h 480437"/>
                <a:gd name="connsiteX208" fmla="*/ 962534 w 1333929"/>
                <a:gd name="connsiteY208" fmla="*/ 322937 h 480437"/>
                <a:gd name="connsiteX209" fmla="*/ 970037 w 1333929"/>
                <a:gd name="connsiteY209" fmla="*/ 326687 h 480437"/>
                <a:gd name="connsiteX210" fmla="*/ 1221385 w 1333929"/>
                <a:gd name="connsiteY210" fmla="*/ 270437 h 480437"/>
                <a:gd name="connsiteX211" fmla="*/ 1093835 w 1333929"/>
                <a:gd name="connsiteY211" fmla="*/ 307937 h 480437"/>
                <a:gd name="connsiteX212" fmla="*/ 1097587 w 1333929"/>
                <a:gd name="connsiteY212" fmla="*/ 311687 h 480437"/>
                <a:gd name="connsiteX213" fmla="*/ 1048818 w 1333929"/>
                <a:gd name="connsiteY213" fmla="*/ 330437 h 480437"/>
                <a:gd name="connsiteX214" fmla="*/ 1045066 w 1333929"/>
                <a:gd name="connsiteY214" fmla="*/ 330437 h 480437"/>
                <a:gd name="connsiteX215" fmla="*/ 880001 w 1333929"/>
                <a:gd name="connsiteY215" fmla="*/ 367937 h 480437"/>
                <a:gd name="connsiteX216" fmla="*/ 827481 w 1333929"/>
                <a:gd name="connsiteY216" fmla="*/ 382937 h 480437"/>
                <a:gd name="connsiteX217" fmla="*/ 801221 w 1333929"/>
                <a:gd name="connsiteY217" fmla="*/ 382937 h 480437"/>
                <a:gd name="connsiteX218" fmla="*/ 733694 w 1333929"/>
                <a:gd name="connsiteY218" fmla="*/ 394187 h 480437"/>
                <a:gd name="connsiteX219" fmla="*/ 737446 w 1333929"/>
                <a:gd name="connsiteY219" fmla="*/ 397937 h 480437"/>
                <a:gd name="connsiteX220" fmla="*/ 812475 w 1333929"/>
                <a:gd name="connsiteY220" fmla="*/ 390437 h 480437"/>
                <a:gd name="connsiteX221" fmla="*/ 823729 w 1333929"/>
                <a:gd name="connsiteY221" fmla="*/ 390437 h 480437"/>
                <a:gd name="connsiteX222" fmla="*/ 846238 w 1333929"/>
                <a:gd name="connsiteY222" fmla="*/ 382937 h 480437"/>
                <a:gd name="connsiteX223" fmla="*/ 861244 w 1333929"/>
                <a:gd name="connsiteY223" fmla="*/ 386687 h 480437"/>
                <a:gd name="connsiteX224" fmla="*/ 864996 w 1333929"/>
                <a:gd name="connsiteY224" fmla="*/ 386687 h 480437"/>
                <a:gd name="connsiteX225" fmla="*/ 859961 w 1333929"/>
                <a:gd name="connsiteY225" fmla="*/ 382493 h 480437"/>
                <a:gd name="connsiteX226" fmla="*/ 906262 w 1333929"/>
                <a:gd name="connsiteY226" fmla="*/ 379187 h 480437"/>
                <a:gd name="connsiteX227" fmla="*/ 868747 w 1333929"/>
                <a:gd name="connsiteY227" fmla="*/ 386687 h 480437"/>
                <a:gd name="connsiteX228" fmla="*/ 880001 w 1333929"/>
                <a:gd name="connsiteY228" fmla="*/ 390437 h 480437"/>
                <a:gd name="connsiteX229" fmla="*/ 827481 w 1333929"/>
                <a:gd name="connsiteY229" fmla="*/ 401687 h 480437"/>
                <a:gd name="connsiteX230" fmla="*/ 834984 w 1333929"/>
                <a:gd name="connsiteY230" fmla="*/ 405437 h 480437"/>
                <a:gd name="connsiteX231" fmla="*/ 940025 w 1333929"/>
                <a:gd name="connsiteY231" fmla="*/ 386687 h 480437"/>
                <a:gd name="connsiteX232" fmla="*/ 883753 w 1333929"/>
                <a:gd name="connsiteY232" fmla="*/ 401687 h 480437"/>
                <a:gd name="connsiteX233" fmla="*/ 891256 w 1333929"/>
                <a:gd name="connsiteY233" fmla="*/ 401687 h 480437"/>
                <a:gd name="connsiteX234" fmla="*/ 1172616 w 1333929"/>
                <a:gd name="connsiteY234" fmla="*/ 341687 h 480437"/>
                <a:gd name="connsiteX235" fmla="*/ 1030060 w 1333929"/>
                <a:gd name="connsiteY235" fmla="*/ 382937 h 480437"/>
                <a:gd name="connsiteX236" fmla="*/ 1041315 w 1333929"/>
                <a:gd name="connsiteY236" fmla="*/ 382937 h 480437"/>
                <a:gd name="connsiteX237" fmla="*/ 752452 w 1333929"/>
                <a:gd name="connsiteY237" fmla="*/ 439187 h 480437"/>
                <a:gd name="connsiteX238" fmla="*/ 756203 w 1333929"/>
                <a:gd name="connsiteY238" fmla="*/ 442937 h 480437"/>
                <a:gd name="connsiteX239" fmla="*/ 816226 w 1333929"/>
                <a:gd name="connsiteY239" fmla="*/ 435437 h 480437"/>
                <a:gd name="connsiteX240" fmla="*/ 1217634 w 1333929"/>
                <a:gd name="connsiteY240" fmla="*/ 349187 h 480437"/>
                <a:gd name="connsiteX241" fmla="*/ 1030060 w 1333929"/>
                <a:gd name="connsiteY241" fmla="*/ 401687 h 480437"/>
                <a:gd name="connsiteX242" fmla="*/ 617399 w 1333929"/>
                <a:gd name="connsiteY242" fmla="*/ 469187 h 480437"/>
                <a:gd name="connsiteX243" fmla="*/ 448583 w 1333929"/>
                <a:gd name="connsiteY243" fmla="*/ 480437 h 480437"/>
                <a:gd name="connsiteX244" fmla="*/ 107199 w 1333929"/>
                <a:gd name="connsiteY244" fmla="*/ 431687 h 480437"/>
                <a:gd name="connsiteX245" fmla="*/ 9661 w 1333929"/>
                <a:gd name="connsiteY245" fmla="*/ 367937 h 480437"/>
                <a:gd name="connsiteX246" fmla="*/ 2158 w 1333929"/>
                <a:gd name="connsiteY246" fmla="*/ 349187 h 480437"/>
                <a:gd name="connsiteX247" fmla="*/ 5910 w 1333929"/>
                <a:gd name="connsiteY247" fmla="*/ 345437 h 480437"/>
                <a:gd name="connsiteX248" fmla="*/ 5910 w 1333929"/>
                <a:gd name="connsiteY248" fmla="*/ 292937 h 480437"/>
                <a:gd name="connsiteX249" fmla="*/ 2158 w 1333929"/>
                <a:gd name="connsiteY249" fmla="*/ 285437 h 480437"/>
                <a:gd name="connsiteX250" fmla="*/ 9661 w 1333929"/>
                <a:gd name="connsiteY250" fmla="*/ 266687 h 480437"/>
                <a:gd name="connsiteX251" fmla="*/ 13413 w 1333929"/>
                <a:gd name="connsiteY251" fmla="*/ 266687 h 480437"/>
                <a:gd name="connsiteX252" fmla="*/ 5910 w 1333929"/>
                <a:gd name="connsiteY252" fmla="*/ 232937 h 480437"/>
                <a:gd name="connsiteX253" fmla="*/ 13413 w 1333929"/>
                <a:gd name="connsiteY253" fmla="*/ 229187 h 480437"/>
                <a:gd name="connsiteX254" fmla="*/ 20916 w 1333929"/>
                <a:gd name="connsiteY254" fmla="*/ 232937 h 480437"/>
                <a:gd name="connsiteX255" fmla="*/ 5910 w 1333929"/>
                <a:gd name="connsiteY255" fmla="*/ 221687 h 480437"/>
                <a:gd name="connsiteX256" fmla="*/ 20916 w 1333929"/>
                <a:gd name="connsiteY256" fmla="*/ 206687 h 480437"/>
                <a:gd name="connsiteX257" fmla="*/ 13413 w 1333929"/>
                <a:gd name="connsiteY257" fmla="*/ 195437 h 480437"/>
                <a:gd name="connsiteX258" fmla="*/ 20916 w 1333929"/>
                <a:gd name="connsiteY258" fmla="*/ 191687 h 480437"/>
                <a:gd name="connsiteX259" fmla="*/ 13413 w 1333929"/>
                <a:gd name="connsiteY259" fmla="*/ 176687 h 480437"/>
                <a:gd name="connsiteX260" fmla="*/ 24667 w 1333929"/>
                <a:gd name="connsiteY260" fmla="*/ 135437 h 480437"/>
                <a:gd name="connsiteX261" fmla="*/ 20916 w 1333929"/>
                <a:gd name="connsiteY261" fmla="*/ 127937 h 480437"/>
                <a:gd name="connsiteX262" fmla="*/ 28419 w 1333929"/>
                <a:gd name="connsiteY262" fmla="*/ 124187 h 480437"/>
                <a:gd name="connsiteX263" fmla="*/ 17164 w 1333929"/>
                <a:gd name="connsiteY263" fmla="*/ 105437 h 480437"/>
                <a:gd name="connsiteX264" fmla="*/ 28419 w 1333929"/>
                <a:gd name="connsiteY264" fmla="*/ 97937 h 480437"/>
                <a:gd name="connsiteX265" fmla="*/ 24667 w 1333929"/>
                <a:gd name="connsiteY265" fmla="*/ 52937 h 480437"/>
                <a:gd name="connsiteX266" fmla="*/ 54679 w 1333929"/>
                <a:gd name="connsiteY266" fmla="*/ 15437 h 480437"/>
                <a:gd name="connsiteX267" fmla="*/ 185980 w 1333929"/>
                <a:gd name="connsiteY267" fmla="*/ 51999 h 480437"/>
                <a:gd name="connsiteX268" fmla="*/ 313226 w 1333929"/>
                <a:gd name="connsiteY268" fmla="*/ 71079 h 480437"/>
                <a:gd name="connsiteX269" fmla="*/ 253507 w 1333929"/>
                <a:gd name="connsiteY269" fmla="*/ 67937 h 480437"/>
                <a:gd name="connsiteX270" fmla="*/ 321033 w 1333929"/>
                <a:gd name="connsiteY270" fmla="*/ 79187 h 480437"/>
                <a:gd name="connsiteX271" fmla="*/ 317281 w 1333929"/>
                <a:gd name="connsiteY271" fmla="*/ 82937 h 480437"/>
                <a:gd name="connsiteX272" fmla="*/ 467340 w 1333929"/>
                <a:gd name="connsiteY272" fmla="*/ 94187 h 480437"/>
                <a:gd name="connsiteX273" fmla="*/ 527364 w 1333929"/>
                <a:gd name="connsiteY273" fmla="*/ 86687 h 480437"/>
                <a:gd name="connsiteX274" fmla="*/ 568630 w 1333929"/>
                <a:gd name="connsiteY274" fmla="*/ 86687 h 480437"/>
                <a:gd name="connsiteX275" fmla="*/ 583636 w 1333929"/>
                <a:gd name="connsiteY275" fmla="*/ 82937 h 480437"/>
                <a:gd name="connsiteX276" fmla="*/ 579884 w 1333929"/>
                <a:gd name="connsiteY276" fmla="*/ 86687 h 480437"/>
                <a:gd name="connsiteX277" fmla="*/ 591138 w 1333929"/>
                <a:gd name="connsiteY277" fmla="*/ 86687 h 480437"/>
                <a:gd name="connsiteX278" fmla="*/ 771209 w 1333929"/>
                <a:gd name="connsiteY278" fmla="*/ 71687 h 480437"/>
                <a:gd name="connsiteX279" fmla="*/ 759954 w 1333929"/>
                <a:gd name="connsiteY279" fmla="*/ 75437 h 480437"/>
                <a:gd name="connsiteX280" fmla="*/ 763706 w 1333929"/>
                <a:gd name="connsiteY280" fmla="*/ 79187 h 480437"/>
                <a:gd name="connsiteX281" fmla="*/ 531115 w 1333929"/>
                <a:gd name="connsiteY281" fmla="*/ 109187 h 480437"/>
                <a:gd name="connsiteX282" fmla="*/ 658665 w 1333929"/>
                <a:gd name="connsiteY282" fmla="*/ 101687 h 480437"/>
                <a:gd name="connsiteX283" fmla="*/ 673671 w 1333929"/>
                <a:gd name="connsiteY283" fmla="*/ 101687 h 480437"/>
                <a:gd name="connsiteX284" fmla="*/ 673671 w 1333929"/>
                <a:gd name="connsiteY284" fmla="*/ 105437 h 480437"/>
                <a:gd name="connsiteX285" fmla="*/ 681174 w 1333929"/>
                <a:gd name="connsiteY285" fmla="*/ 101687 h 480437"/>
                <a:gd name="connsiteX286" fmla="*/ 677422 w 1333929"/>
                <a:gd name="connsiteY286" fmla="*/ 101687 h 480437"/>
                <a:gd name="connsiteX287" fmla="*/ 880001 w 1333929"/>
                <a:gd name="connsiteY287" fmla="*/ 67937 h 480437"/>
                <a:gd name="connsiteX288" fmla="*/ 857493 w 1333929"/>
                <a:gd name="connsiteY288" fmla="*/ 75437 h 480437"/>
                <a:gd name="connsiteX289" fmla="*/ 868747 w 1333929"/>
                <a:gd name="connsiteY289" fmla="*/ 79187 h 480437"/>
                <a:gd name="connsiteX290" fmla="*/ 1195125 w 1333929"/>
                <a:gd name="connsiteY290" fmla="*/ 7937 h 480437"/>
                <a:gd name="connsiteX291" fmla="*/ 1157717 w 1333929"/>
                <a:gd name="connsiteY291" fmla="*/ 0 h 480437"/>
                <a:gd name="connsiteX292" fmla="*/ 1064054 w 1333929"/>
                <a:gd name="connsiteY292" fmla="*/ 19050 h 480437"/>
                <a:gd name="connsiteX293" fmla="*/ 1157717 w 1333929"/>
                <a:gd name="connsiteY293" fmla="*/ 0 h 48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</a:cxnLst>
              <a:rect l="l" t="t" r="r" b="b"/>
              <a:pathLst>
                <a:path w="1333929" h="480437">
                  <a:moveTo>
                    <a:pt x="729943" y="395125"/>
                  </a:moveTo>
                  <a:cubicBezTo>
                    <a:pt x="728067" y="396062"/>
                    <a:pt x="726191" y="397937"/>
                    <a:pt x="726191" y="397937"/>
                  </a:cubicBezTo>
                  <a:cubicBezTo>
                    <a:pt x="729943" y="397937"/>
                    <a:pt x="729943" y="397937"/>
                    <a:pt x="733694" y="397937"/>
                  </a:cubicBezTo>
                  <a:cubicBezTo>
                    <a:pt x="733694" y="394187"/>
                    <a:pt x="731819" y="394187"/>
                    <a:pt x="729943" y="395125"/>
                  </a:cubicBezTo>
                  <a:close/>
                  <a:moveTo>
                    <a:pt x="887842" y="387350"/>
                  </a:moveTo>
                  <a:lnTo>
                    <a:pt x="895780" y="387350"/>
                  </a:lnTo>
                  <a:lnTo>
                    <a:pt x="895780" y="388938"/>
                  </a:lnTo>
                  <a:lnTo>
                    <a:pt x="887842" y="388938"/>
                  </a:lnTo>
                  <a:close/>
                  <a:moveTo>
                    <a:pt x="859368" y="381999"/>
                  </a:moveTo>
                  <a:lnTo>
                    <a:pt x="859961" y="382493"/>
                  </a:lnTo>
                  <a:lnTo>
                    <a:pt x="853741" y="382937"/>
                  </a:lnTo>
                  <a:cubicBezTo>
                    <a:pt x="855617" y="382937"/>
                    <a:pt x="857493" y="381999"/>
                    <a:pt x="859368" y="381999"/>
                  </a:cubicBezTo>
                  <a:close/>
                  <a:moveTo>
                    <a:pt x="925942" y="377627"/>
                  </a:moveTo>
                  <a:cubicBezTo>
                    <a:pt x="929646" y="376634"/>
                    <a:pt x="933350" y="376634"/>
                    <a:pt x="937054" y="378619"/>
                  </a:cubicBezTo>
                  <a:lnTo>
                    <a:pt x="948167" y="378619"/>
                  </a:lnTo>
                  <a:cubicBezTo>
                    <a:pt x="940759" y="382588"/>
                    <a:pt x="925942" y="382588"/>
                    <a:pt x="914829" y="382588"/>
                  </a:cubicBezTo>
                  <a:cubicBezTo>
                    <a:pt x="918533" y="380603"/>
                    <a:pt x="922238" y="378619"/>
                    <a:pt x="925942" y="377627"/>
                  </a:cubicBezTo>
                  <a:close/>
                  <a:moveTo>
                    <a:pt x="925942" y="371475"/>
                  </a:moveTo>
                  <a:cubicBezTo>
                    <a:pt x="925942" y="374650"/>
                    <a:pt x="922238" y="374650"/>
                    <a:pt x="918533" y="374650"/>
                  </a:cubicBezTo>
                  <a:cubicBezTo>
                    <a:pt x="918533" y="374650"/>
                    <a:pt x="918533" y="374650"/>
                    <a:pt x="914829" y="374650"/>
                  </a:cubicBezTo>
                  <a:cubicBezTo>
                    <a:pt x="914829" y="374650"/>
                    <a:pt x="914829" y="374650"/>
                    <a:pt x="925942" y="371475"/>
                  </a:cubicBezTo>
                  <a:close/>
                  <a:moveTo>
                    <a:pt x="1003729" y="363537"/>
                  </a:moveTo>
                  <a:cubicBezTo>
                    <a:pt x="992739" y="367506"/>
                    <a:pt x="970758" y="379412"/>
                    <a:pt x="956104" y="375443"/>
                  </a:cubicBezTo>
                  <a:cubicBezTo>
                    <a:pt x="959768" y="371474"/>
                    <a:pt x="989075" y="367506"/>
                    <a:pt x="1003729" y="363537"/>
                  </a:cubicBezTo>
                  <a:close/>
                  <a:moveTo>
                    <a:pt x="962455" y="363537"/>
                  </a:moveTo>
                  <a:cubicBezTo>
                    <a:pt x="962455" y="368300"/>
                    <a:pt x="951739" y="363537"/>
                    <a:pt x="948167" y="368300"/>
                  </a:cubicBezTo>
                  <a:cubicBezTo>
                    <a:pt x="951739" y="363537"/>
                    <a:pt x="958883" y="363537"/>
                    <a:pt x="962455" y="363537"/>
                  </a:cubicBezTo>
                  <a:close/>
                  <a:moveTo>
                    <a:pt x="1138667" y="360362"/>
                  </a:moveTo>
                  <a:cubicBezTo>
                    <a:pt x="1108695" y="371474"/>
                    <a:pt x="1078723" y="378883"/>
                    <a:pt x="1045004" y="382587"/>
                  </a:cubicBezTo>
                  <a:cubicBezTo>
                    <a:pt x="1074976" y="371474"/>
                    <a:pt x="1108695" y="367770"/>
                    <a:pt x="1138667" y="360362"/>
                  </a:cubicBezTo>
                  <a:close/>
                  <a:moveTo>
                    <a:pt x="1019605" y="352425"/>
                  </a:moveTo>
                  <a:cubicBezTo>
                    <a:pt x="1008248" y="359834"/>
                    <a:pt x="989320" y="356129"/>
                    <a:pt x="970392" y="363538"/>
                  </a:cubicBezTo>
                  <a:cubicBezTo>
                    <a:pt x="985535" y="359834"/>
                    <a:pt x="1004463" y="356129"/>
                    <a:pt x="1019605" y="352425"/>
                  </a:cubicBezTo>
                  <a:close/>
                  <a:moveTo>
                    <a:pt x="842487" y="277937"/>
                  </a:moveTo>
                  <a:lnTo>
                    <a:pt x="831232" y="281687"/>
                  </a:lnTo>
                  <a:cubicBezTo>
                    <a:pt x="831232" y="281687"/>
                    <a:pt x="831232" y="281687"/>
                    <a:pt x="846238" y="277937"/>
                  </a:cubicBezTo>
                  <a:cubicBezTo>
                    <a:pt x="846238" y="277937"/>
                    <a:pt x="846238" y="277937"/>
                    <a:pt x="842487" y="277937"/>
                  </a:cubicBezTo>
                  <a:close/>
                  <a:moveTo>
                    <a:pt x="666168" y="244187"/>
                  </a:moveTo>
                  <a:cubicBezTo>
                    <a:pt x="666168" y="244187"/>
                    <a:pt x="666168" y="244187"/>
                    <a:pt x="591138" y="251687"/>
                  </a:cubicBezTo>
                  <a:lnTo>
                    <a:pt x="669919" y="244187"/>
                  </a:lnTo>
                  <a:cubicBezTo>
                    <a:pt x="669919" y="244187"/>
                    <a:pt x="669919" y="244187"/>
                    <a:pt x="666168" y="244187"/>
                  </a:cubicBezTo>
                  <a:close/>
                  <a:moveTo>
                    <a:pt x="1108841" y="236687"/>
                  </a:moveTo>
                  <a:cubicBezTo>
                    <a:pt x="1105090" y="238562"/>
                    <a:pt x="1101338" y="240437"/>
                    <a:pt x="1097587" y="241374"/>
                  </a:cubicBezTo>
                  <a:lnTo>
                    <a:pt x="1096653" y="241297"/>
                  </a:lnTo>
                  <a:close/>
                  <a:moveTo>
                    <a:pt x="763706" y="229187"/>
                  </a:moveTo>
                  <a:lnTo>
                    <a:pt x="707434" y="240437"/>
                  </a:lnTo>
                  <a:cubicBezTo>
                    <a:pt x="707434" y="240437"/>
                    <a:pt x="707434" y="240437"/>
                    <a:pt x="767457" y="232937"/>
                  </a:cubicBezTo>
                  <a:cubicBezTo>
                    <a:pt x="767457" y="232937"/>
                    <a:pt x="767457" y="232937"/>
                    <a:pt x="763706" y="229187"/>
                  </a:cubicBezTo>
                  <a:close/>
                  <a:moveTo>
                    <a:pt x="538618" y="199187"/>
                  </a:moveTo>
                  <a:cubicBezTo>
                    <a:pt x="538618" y="199187"/>
                    <a:pt x="538618" y="199187"/>
                    <a:pt x="534866" y="202937"/>
                  </a:cubicBezTo>
                  <a:lnTo>
                    <a:pt x="542369" y="202937"/>
                  </a:lnTo>
                  <a:cubicBezTo>
                    <a:pt x="542369" y="202937"/>
                    <a:pt x="542369" y="202937"/>
                    <a:pt x="538618" y="199187"/>
                  </a:cubicBezTo>
                  <a:close/>
                  <a:moveTo>
                    <a:pt x="1195817" y="187325"/>
                  </a:moveTo>
                  <a:lnTo>
                    <a:pt x="1153907" y="199231"/>
                  </a:lnTo>
                  <a:cubicBezTo>
                    <a:pt x="1150097" y="203200"/>
                    <a:pt x="1142477" y="203200"/>
                    <a:pt x="1138667" y="203200"/>
                  </a:cubicBezTo>
                  <a:cubicBezTo>
                    <a:pt x="1157717" y="199231"/>
                    <a:pt x="1176767" y="191294"/>
                    <a:pt x="1195817" y="187325"/>
                  </a:cubicBezTo>
                  <a:close/>
                  <a:moveTo>
                    <a:pt x="970037" y="172937"/>
                  </a:moveTo>
                  <a:lnTo>
                    <a:pt x="966285" y="176687"/>
                  </a:lnTo>
                  <a:cubicBezTo>
                    <a:pt x="966285" y="176687"/>
                    <a:pt x="966285" y="176687"/>
                    <a:pt x="973788" y="172937"/>
                  </a:cubicBezTo>
                  <a:cubicBezTo>
                    <a:pt x="973788" y="172937"/>
                    <a:pt x="973788" y="172937"/>
                    <a:pt x="970037" y="172937"/>
                  </a:cubicBezTo>
                  <a:close/>
                  <a:moveTo>
                    <a:pt x="947528" y="86687"/>
                  </a:moveTo>
                  <a:cubicBezTo>
                    <a:pt x="945652" y="86687"/>
                    <a:pt x="942839" y="88562"/>
                    <a:pt x="940494" y="89499"/>
                  </a:cubicBezTo>
                  <a:lnTo>
                    <a:pt x="939343" y="88732"/>
                  </a:lnTo>
                  <a:lnTo>
                    <a:pt x="941901" y="88093"/>
                  </a:lnTo>
                  <a:cubicBezTo>
                    <a:pt x="947528" y="86687"/>
                    <a:pt x="947528" y="86687"/>
                    <a:pt x="947528" y="86687"/>
                  </a:cubicBezTo>
                  <a:close/>
                  <a:moveTo>
                    <a:pt x="849990" y="75437"/>
                  </a:moveTo>
                  <a:lnTo>
                    <a:pt x="756203" y="94187"/>
                  </a:lnTo>
                  <a:cubicBezTo>
                    <a:pt x="756203" y="94187"/>
                    <a:pt x="756203" y="94187"/>
                    <a:pt x="853741" y="75437"/>
                  </a:cubicBezTo>
                  <a:cubicBezTo>
                    <a:pt x="853741" y="75437"/>
                    <a:pt x="853741" y="75437"/>
                    <a:pt x="849990" y="75437"/>
                  </a:cubicBezTo>
                  <a:close/>
                  <a:moveTo>
                    <a:pt x="752452" y="75437"/>
                  </a:moveTo>
                  <a:lnTo>
                    <a:pt x="718688" y="82937"/>
                  </a:lnTo>
                  <a:cubicBezTo>
                    <a:pt x="718688" y="82937"/>
                    <a:pt x="718688" y="82937"/>
                    <a:pt x="756203" y="79187"/>
                  </a:cubicBezTo>
                  <a:cubicBezTo>
                    <a:pt x="756203" y="79187"/>
                    <a:pt x="756203" y="79187"/>
                    <a:pt x="752452" y="75437"/>
                  </a:cubicBezTo>
                  <a:close/>
                  <a:moveTo>
                    <a:pt x="1251380" y="74612"/>
                  </a:moveTo>
                  <a:cubicBezTo>
                    <a:pt x="1251380" y="78581"/>
                    <a:pt x="1244236" y="78581"/>
                    <a:pt x="1240664" y="82550"/>
                  </a:cubicBezTo>
                  <a:lnTo>
                    <a:pt x="1237092" y="82550"/>
                  </a:lnTo>
                  <a:cubicBezTo>
                    <a:pt x="1240664" y="78581"/>
                    <a:pt x="1247808" y="74612"/>
                    <a:pt x="1251380" y="74612"/>
                  </a:cubicBezTo>
                  <a:close/>
                  <a:moveTo>
                    <a:pt x="456042" y="74612"/>
                  </a:moveTo>
                  <a:lnTo>
                    <a:pt x="444929" y="79375"/>
                  </a:lnTo>
                  <a:lnTo>
                    <a:pt x="440167" y="79375"/>
                  </a:lnTo>
                  <a:close/>
                  <a:moveTo>
                    <a:pt x="342257" y="72606"/>
                  </a:moveTo>
                  <a:lnTo>
                    <a:pt x="351452" y="73090"/>
                  </a:lnTo>
                  <a:lnTo>
                    <a:pt x="347879" y="73796"/>
                  </a:lnTo>
                  <a:close/>
                  <a:moveTo>
                    <a:pt x="358548" y="71687"/>
                  </a:moveTo>
                  <a:cubicBezTo>
                    <a:pt x="369802" y="67937"/>
                    <a:pt x="381056" y="75437"/>
                    <a:pt x="396062" y="75437"/>
                  </a:cubicBezTo>
                  <a:lnTo>
                    <a:pt x="351452" y="73090"/>
                  </a:lnTo>
                  <a:close/>
                  <a:moveTo>
                    <a:pt x="313226" y="71079"/>
                  </a:moveTo>
                  <a:lnTo>
                    <a:pt x="318858" y="71375"/>
                  </a:lnTo>
                  <a:lnTo>
                    <a:pt x="317281" y="71687"/>
                  </a:lnTo>
                  <a:close/>
                  <a:moveTo>
                    <a:pt x="327950" y="69578"/>
                  </a:moveTo>
                  <a:cubicBezTo>
                    <a:pt x="331349" y="69812"/>
                    <a:pt x="334632" y="70749"/>
                    <a:pt x="337915" y="71687"/>
                  </a:cubicBezTo>
                  <a:lnTo>
                    <a:pt x="342257" y="72606"/>
                  </a:lnTo>
                  <a:lnTo>
                    <a:pt x="318858" y="71375"/>
                  </a:lnTo>
                  <a:close/>
                  <a:moveTo>
                    <a:pt x="798972" y="62243"/>
                  </a:moveTo>
                  <a:cubicBezTo>
                    <a:pt x="806757" y="60854"/>
                    <a:pt x="814084" y="60854"/>
                    <a:pt x="819579" y="64558"/>
                  </a:cubicBezTo>
                  <a:cubicBezTo>
                    <a:pt x="819579" y="64558"/>
                    <a:pt x="819579" y="64558"/>
                    <a:pt x="808588" y="68262"/>
                  </a:cubicBezTo>
                  <a:cubicBezTo>
                    <a:pt x="808588" y="71967"/>
                    <a:pt x="808588" y="71967"/>
                    <a:pt x="812252" y="71967"/>
                  </a:cubicBezTo>
                  <a:lnTo>
                    <a:pt x="808588" y="71967"/>
                  </a:lnTo>
                  <a:cubicBezTo>
                    <a:pt x="804925" y="71967"/>
                    <a:pt x="804925" y="71967"/>
                    <a:pt x="804925" y="71967"/>
                  </a:cubicBezTo>
                  <a:lnTo>
                    <a:pt x="782944" y="71967"/>
                  </a:lnTo>
                  <a:cubicBezTo>
                    <a:pt x="786608" y="79375"/>
                    <a:pt x="790271" y="71967"/>
                    <a:pt x="793935" y="75671"/>
                  </a:cubicBezTo>
                  <a:cubicBezTo>
                    <a:pt x="786608" y="75671"/>
                    <a:pt x="782944" y="79375"/>
                    <a:pt x="771954" y="75671"/>
                  </a:cubicBezTo>
                  <a:cubicBezTo>
                    <a:pt x="771954" y="75671"/>
                    <a:pt x="771954" y="75671"/>
                    <a:pt x="779281" y="75671"/>
                  </a:cubicBezTo>
                  <a:cubicBezTo>
                    <a:pt x="775617" y="71967"/>
                    <a:pt x="775617" y="68262"/>
                    <a:pt x="775617" y="68262"/>
                  </a:cubicBezTo>
                  <a:cubicBezTo>
                    <a:pt x="782944" y="66410"/>
                    <a:pt x="791187" y="63632"/>
                    <a:pt x="798972" y="62243"/>
                  </a:cubicBezTo>
                  <a:close/>
                  <a:moveTo>
                    <a:pt x="444929" y="60325"/>
                  </a:moveTo>
                  <a:cubicBezTo>
                    <a:pt x="448898" y="60325"/>
                    <a:pt x="448898" y="60325"/>
                    <a:pt x="452867" y="60325"/>
                  </a:cubicBezTo>
                  <a:cubicBezTo>
                    <a:pt x="448898" y="63500"/>
                    <a:pt x="448898" y="60325"/>
                    <a:pt x="444929" y="60325"/>
                  </a:cubicBezTo>
                  <a:close/>
                  <a:moveTo>
                    <a:pt x="403654" y="60325"/>
                  </a:moveTo>
                  <a:lnTo>
                    <a:pt x="422704" y="60325"/>
                  </a:lnTo>
                  <a:lnTo>
                    <a:pt x="406829" y="63500"/>
                  </a:lnTo>
                  <a:close/>
                  <a:moveTo>
                    <a:pt x="434809" y="59134"/>
                  </a:moveTo>
                  <a:cubicBezTo>
                    <a:pt x="436595" y="59531"/>
                    <a:pt x="438381" y="60325"/>
                    <a:pt x="440167" y="60325"/>
                  </a:cubicBezTo>
                  <a:cubicBezTo>
                    <a:pt x="436595" y="63500"/>
                    <a:pt x="425879" y="63500"/>
                    <a:pt x="429451" y="60325"/>
                  </a:cubicBezTo>
                  <a:cubicBezTo>
                    <a:pt x="431237" y="58737"/>
                    <a:pt x="433023" y="58737"/>
                    <a:pt x="434809" y="59134"/>
                  </a:cubicBezTo>
                  <a:close/>
                  <a:moveTo>
                    <a:pt x="884201" y="52387"/>
                  </a:moveTo>
                  <a:cubicBezTo>
                    <a:pt x="884201" y="52387"/>
                    <a:pt x="884201" y="52387"/>
                    <a:pt x="880451" y="56092"/>
                  </a:cubicBezTo>
                  <a:cubicBezTo>
                    <a:pt x="880451" y="56092"/>
                    <a:pt x="880451" y="56092"/>
                    <a:pt x="884201" y="56092"/>
                  </a:cubicBezTo>
                  <a:cubicBezTo>
                    <a:pt x="884201" y="56092"/>
                    <a:pt x="884201" y="56092"/>
                    <a:pt x="861702" y="59796"/>
                  </a:cubicBezTo>
                  <a:cubicBezTo>
                    <a:pt x="857953" y="63500"/>
                    <a:pt x="865452" y="56092"/>
                    <a:pt x="857953" y="56092"/>
                  </a:cubicBezTo>
                  <a:cubicBezTo>
                    <a:pt x="854203" y="63500"/>
                    <a:pt x="846703" y="63500"/>
                    <a:pt x="839204" y="63500"/>
                  </a:cubicBezTo>
                  <a:cubicBezTo>
                    <a:pt x="839204" y="63500"/>
                    <a:pt x="835454" y="63500"/>
                    <a:pt x="835454" y="59796"/>
                  </a:cubicBezTo>
                  <a:cubicBezTo>
                    <a:pt x="846703" y="52387"/>
                    <a:pt x="865452" y="56092"/>
                    <a:pt x="884201" y="52387"/>
                  </a:cubicBezTo>
                  <a:close/>
                  <a:moveTo>
                    <a:pt x="1330755" y="19050"/>
                  </a:moveTo>
                  <a:cubicBezTo>
                    <a:pt x="1281741" y="41275"/>
                    <a:pt x="1232727" y="48683"/>
                    <a:pt x="1179942" y="63500"/>
                  </a:cubicBezTo>
                  <a:cubicBezTo>
                    <a:pt x="1232727" y="48683"/>
                    <a:pt x="1281741" y="33867"/>
                    <a:pt x="1330755" y="19050"/>
                  </a:cubicBezTo>
                  <a:close/>
                  <a:moveTo>
                    <a:pt x="1049192" y="19050"/>
                  </a:moveTo>
                  <a:cubicBezTo>
                    <a:pt x="1049192" y="19050"/>
                    <a:pt x="1049192" y="19050"/>
                    <a:pt x="1052942" y="19050"/>
                  </a:cubicBezTo>
                  <a:cubicBezTo>
                    <a:pt x="1041693" y="33867"/>
                    <a:pt x="1011694" y="22754"/>
                    <a:pt x="992945" y="37571"/>
                  </a:cubicBezTo>
                  <a:cubicBezTo>
                    <a:pt x="962947" y="41275"/>
                    <a:pt x="936699" y="44979"/>
                    <a:pt x="910450" y="52387"/>
                  </a:cubicBezTo>
                  <a:cubicBezTo>
                    <a:pt x="910450" y="52387"/>
                    <a:pt x="910450" y="52387"/>
                    <a:pt x="887951" y="56092"/>
                  </a:cubicBezTo>
                  <a:cubicBezTo>
                    <a:pt x="887951" y="56092"/>
                    <a:pt x="887951" y="56092"/>
                    <a:pt x="884201" y="52387"/>
                  </a:cubicBezTo>
                  <a:cubicBezTo>
                    <a:pt x="899201" y="44979"/>
                    <a:pt x="906700" y="52387"/>
                    <a:pt x="921699" y="44979"/>
                  </a:cubicBezTo>
                  <a:cubicBezTo>
                    <a:pt x="936699" y="48683"/>
                    <a:pt x="944198" y="33867"/>
                    <a:pt x="959197" y="41275"/>
                  </a:cubicBezTo>
                  <a:cubicBezTo>
                    <a:pt x="966697" y="37571"/>
                    <a:pt x="977946" y="26458"/>
                    <a:pt x="985446" y="37571"/>
                  </a:cubicBezTo>
                  <a:cubicBezTo>
                    <a:pt x="1004195" y="22754"/>
                    <a:pt x="1026694" y="30162"/>
                    <a:pt x="1049192" y="19050"/>
                  </a:cubicBezTo>
                  <a:close/>
                  <a:moveTo>
                    <a:pt x="98854" y="19050"/>
                  </a:moveTo>
                  <a:cubicBezTo>
                    <a:pt x="192710" y="41564"/>
                    <a:pt x="286565" y="52820"/>
                    <a:pt x="376667" y="60325"/>
                  </a:cubicBezTo>
                  <a:cubicBezTo>
                    <a:pt x="294074" y="56573"/>
                    <a:pt x="207727" y="49068"/>
                    <a:pt x="121379" y="34059"/>
                  </a:cubicBezTo>
                  <a:cubicBezTo>
                    <a:pt x="113871" y="26554"/>
                    <a:pt x="106362" y="26554"/>
                    <a:pt x="98854" y="19050"/>
                  </a:cubicBezTo>
                  <a:close/>
                  <a:moveTo>
                    <a:pt x="1195125" y="7937"/>
                  </a:moveTo>
                  <a:cubicBezTo>
                    <a:pt x="1195125" y="7937"/>
                    <a:pt x="1195125" y="7937"/>
                    <a:pt x="1195125" y="11687"/>
                  </a:cubicBezTo>
                  <a:cubicBezTo>
                    <a:pt x="1075078" y="45437"/>
                    <a:pt x="951280" y="71687"/>
                    <a:pt x="831232" y="94187"/>
                  </a:cubicBezTo>
                  <a:cubicBezTo>
                    <a:pt x="831232" y="94187"/>
                    <a:pt x="831232" y="94187"/>
                    <a:pt x="838735" y="97937"/>
                  </a:cubicBezTo>
                  <a:cubicBezTo>
                    <a:pt x="838735" y="97937"/>
                    <a:pt x="838735" y="97937"/>
                    <a:pt x="940025" y="79187"/>
                  </a:cubicBezTo>
                  <a:cubicBezTo>
                    <a:pt x="940025" y="82937"/>
                    <a:pt x="936274" y="82937"/>
                    <a:pt x="936274" y="86687"/>
                  </a:cubicBezTo>
                  <a:lnTo>
                    <a:pt x="939343" y="88732"/>
                  </a:lnTo>
                  <a:lnTo>
                    <a:pt x="902511" y="97937"/>
                  </a:lnTo>
                  <a:cubicBezTo>
                    <a:pt x="906262" y="101687"/>
                    <a:pt x="910013" y="101687"/>
                    <a:pt x="913765" y="101687"/>
                  </a:cubicBezTo>
                  <a:cubicBezTo>
                    <a:pt x="868747" y="112937"/>
                    <a:pt x="816226" y="120437"/>
                    <a:pt x="767457" y="127937"/>
                  </a:cubicBezTo>
                  <a:cubicBezTo>
                    <a:pt x="767457" y="127937"/>
                    <a:pt x="767457" y="127937"/>
                    <a:pt x="778712" y="131687"/>
                  </a:cubicBezTo>
                  <a:cubicBezTo>
                    <a:pt x="778712" y="131687"/>
                    <a:pt x="778712" y="131687"/>
                    <a:pt x="1078829" y="75437"/>
                  </a:cubicBezTo>
                  <a:cubicBezTo>
                    <a:pt x="1078829" y="75437"/>
                    <a:pt x="1078829" y="75437"/>
                    <a:pt x="1176368" y="49187"/>
                  </a:cubicBezTo>
                  <a:cubicBezTo>
                    <a:pt x="1063824" y="90437"/>
                    <a:pt x="947528" y="105437"/>
                    <a:pt x="834984" y="131687"/>
                  </a:cubicBezTo>
                  <a:cubicBezTo>
                    <a:pt x="834984" y="131687"/>
                    <a:pt x="834984" y="131687"/>
                    <a:pt x="834984" y="135437"/>
                  </a:cubicBezTo>
                  <a:cubicBezTo>
                    <a:pt x="834984" y="135437"/>
                    <a:pt x="834984" y="135437"/>
                    <a:pt x="827481" y="135437"/>
                  </a:cubicBezTo>
                  <a:cubicBezTo>
                    <a:pt x="827481" y="135437"/>
                    <a:pt x="827481" y="135437"/>
                    <a:pt x="838735" y="139187"/>
                  </a:cubicBezTo>
                  <a:cubicBezTo>
                    <a:pt x="838735" y="139187"/>
                    <a:pt x="838735" y="139187"/>
                    <a:pt x="1000049" y="109187"/>
                  </a:cubicBezTo>
                  <a:cubicBezTo>
                    <a:pt x="1000049" y="109187"/>
                    <a:pt x="1000049" y="109187"/>
                    <a:pt x="988794" y="116687"/>
                  </a:cubicBezTo>
                  <a:cubicBezTo>
                    <a:pt x="988794" y="116687"/>
                    <a:pt x="988794" y="116687"/>
                    <a:pt x="1000049" y="120437"/>
                  </a:cubicBezTo>
                  <a:cubicBezTo>
                    <a:pt x="1067575" y="105437"/>
                    <a:pt x="1138853" y="90437"/>
                    <a:pt x="1210131" y="67937"/>
                  </a:cubicBezTo>
                  <a:cubicBezTo>
                    <a:pt x="1210131" y="67937"/>
                    <a:pt x="1210131" y="67937"/>
                    <a:pt x="1206379" y="71687"/>
                  </a:cubicBezTo>
                  <a:cubicBezTo>
                    <a:pt x="992546" y="146687"/>
                    <a:pt x="771209" y="172937"/>
                    <a:pt x="549872" y="199187"/>
                  </a:cubicBezTo>
                  <a:cubicBezTo>
                    <a:pt x="549872" y="199187"/>
                    <a:pt x="549872" y="199187"/>
                    <a:pt x="561127" y="202937"/>
                  </a:cubicBezTo>
                  <a:cubicBezTo>
                    <a:pt x="733694" y="191687"/>
                    <a:pt x="902511" y="161687"/>
                    <a:pt x="1071327" y="127937"/>
                  </a:cubicBezTo>
                  <a:cubicBezTo>
                    <a:pt x="1018806" y="142937"/>
                    <a:pt x="966285" y="146687"/>
                    <a:pt x="913765" y="165437"/>
                  </a:cubicBezTo>
                  <a:cubicBezTo>
                    <a:pt x="913765" y="165437"/>
                    <a:pt x="913765" y="165437"/>
                    <a:pt x="921268" y="165437"/>
                  </a:cubicBezTo>
                  <a:cubicBezTo>
                    <a:pt x="1041315" y="139187"/>
                    <a:pt x="1157610" y="116687"/>
                    <a:pt x="1273906" y="82937"/>
                  </a:cubicBezTo>
                  <a:cubicBezTo>
                    <a:pt x="1187622" y="112937"/>
                    <a:pt x="1097587" y="135437"/>
                    <a:pt x="1007552" y="157937"/>
                  </a:cubicBezTo>
                  <a:cubicBezTo>
                    <a:pt x="1033812" y="157937"/>
                    <a:pt x="1060072" y="146687"/>
                    <a:pt x="1086332" y="142937"/>
                  </a:cubicBezTo>
                  <a:cubicBezTo>
                    <a:pt x="1056321" y="154187"/>
                    <a:pt x="1022557" y="165437"/>
                    <a:pt x="985043" y="169187"/>
                  </a:cubicBezTo>
                  <a:cubicBezTo>
                    <a:pt x="1007552" y="172937"/>
                    <a:pt x="1033812" y="161687"/>
                    <a:pt x="1056321" y="157937"/>
                  </a:cubicBezTo>
                  <a:cubicBezTo>
                    <a:pt x="1011303" y="172937"/>
                    <a:pt x="962534" y="184187"/>
                    <a:pt x="913765" y="195437"/>
                  </a:cubicBezTo>
                  <a:cubicBezTo>
                    <a:pt x="913765" y="199187"/>
                    <a:pt x="913765" y="199187"/>
                    <a:pt x="917516" y="199187"/>
                  </a:cubicBezTo>
                  <a:cubicBezTo>
                    <a:pt x="917516" y="199187"/>
                    <a:pt x="917516" y="199187"/>
                    <a:pt x="771209" y="229187"/>
                  </a:cubicBezTo>
                  <a:cubicBezTo>
                    <a:pt x="771209" y="229187"/>
                    <a:pt x="771209" y="229187"/>
                    <a:pt x="782463" y="232937"/>
                  </a:cubicBezTo>
                  <a:cubicBezTo>
                    <a:pt x="782463" y="232937"/>
                    <a:pt x="782463" y="232937"/>
                    <a:pt x="1000049" y="191687"/>
                  </a:cubicBezTo>
                  <a:cubicBezTo>
                    <a:pt x="1000049" y="202937"/>
                    <a:pt x="1007552" y="191687"/>
                    <a:pt x="1011303" y="195437"/>
                  </a:cubicBezTo>
                  <a:cubicBezTo>
                    <a:pt x="1011303" y="180437"/>
                    <a:pt x="1018806" y="195437"/>
                    <a:pt x="1026309" y="191687"/>
                  </a:cubicBezTo>
                  <a:cubicBezTo>
                    <a:pt x="1097587" y="176687"/>
                    <a:pt x="1165113" y="154187"/>
                    <a:pt x="1236391" y="139187"/>
                  </a:cubicBezTo>
                  <a:cubicBezTo>
                    <a:pt x="1183871" y="161687"/>
                    <a:pt x="1116344" y="172937"/>
                    <a:pt x="1056321" y="191687"/>
                  </a:cubicBezTo>
                  <a:cubicBezTo>
                    <a:pt x="1060072" y="195437"/>
                    <a:pt x="1063824" y="195437"/>
                    <a:pt x="1067575" y="191687"/>
                  </a:cubicBezTo>
                  <a:cubicBezTo>
                    <a:pt x="1011303" y="210437"/>
                    <a:pt x="955031" y="217937"/>
                    <a:pt x="895008" y="232937"/>
                  </a:cubicBezTo>
                  <a:cubicBezTo>
                    <a:pt x="921268" y="236687"/>
                    <a:pt x="947528" y="225437"/>
                    <a:pt x="973788" y="221687"/>
                  </a:cubicBezTo>
                  <a:cubicBezTo>
                    <a:pt x="981291" y="232937"/>
                    <a:pt x="992546" y="221687"/>
                    <a:pt x="1003800" y="221687"/>
                  </a:cubicBezTo>
                  <a:cubicBezTo>
                    <a:pt x="1011303" y="217937"/>
                    <a:pt x="1018806" y="217937"/>
                    <a:pt x="1022557" y="217937"/>
                  </a:cubicBezTo>
                  <a:cubicBezTo>
                    <a:pt x="955031" y="236687"/>
                    <a:pt x="880001" y="247937"/>
                    <a:pt x="808724" y="266687"/>
                  </a:cubicBezTo>
                  <a:cubicBezTo>
                    <a:pt x="804972" y="262937"/>
                    <a:pt x="801221" y="266687"/>
                    <a:pt x="797469" y="270437"/>
                  </a:cubicBezTo>
                  <a:cubicBezTo>
                    <a:pt x="801221" y="270437"/>
                    <a:pt x="804972" y="270437"/>
                    <a:pt x="808724" y="266687"/>
                  </a:cubicBezTo>
                  <a:cubicBezTo>
                    <a:pt x="808724" y="266687"/>
                    <a:pt x="808724" y="266687"/>
                    <a:pt x="819978" y="270437"/>
                  </a:cubicBezTo>
                  <a:cubicBezTo>
                    <a:pt x="898759" y="255437"/>
                    <a:pt x="973788" y="240437"/>
                    <a:pt x="1048818" y="229187"/>
                  </a:cubicBezTo>
                  <a:cubicBezTo>
                    <a:pt x="1078829" y="217937"/>
                    <a:pt x="1108841" y="210437"/>
                    <a:pt x="1138853" y="202937"/>
                  </a:cubicBezTo>
                  <a:cubicBezTo>
                    <a:pt x="1052569" y="229187"/>
                    <a:pt x="958783" y="259187"/>
                    <a:pt x="868747" y="274187"/>
                  </a:cubicBezTo>
                  <a:cubicBezTo>
                    <a:pt x="868747" y="274187"/>
                    <a:pt x="868747" y="274187"/>
                    <a:pt x="872498" y="274187"/>
                  </a:cubicBezTo>
                  <a:cubicBezTo>
                    <a:pt x="962534" y="259187"/>
                    <a:pt x="1048818" y="240437"/>
                    <a:pt x="1138853" y="221687"/>
                  </a:cubicBezTo>
                  <a:cubicBezTo>
                    <a:pt x="1120096" y="229187"/>
                    <a:pt x="1101338" y="229187"/>
                    <a:pt x="1086332" y="240437"/>
                  </a:cubicBezTo>
                  <a:lnTo>
                    <a:pt x="1096653" y="241297"/>
                  </a:lnTo>
                  <a:lnTo>
                    <a:pt x="1091491" y="243249"/>
                  </a:lnTo>
                  <a:cubicBezTo>
                    <a:pt x="1084457" y="244187"/>
                    <a:pt x="1076954" y="244187"/>
                    <a:pt x="1071327" y="244187"/>
                  </a:cubicBezTo>
                  <a:cubicBezTo>
                    <a:pt x="1071327" y="247937"/>
                    <a:pt x="1075078" y="247937"/>
                    <a:pt x="1075078" y="247937"/>
                  </a:cubicBezTo>
                  <a:cubicBezTo>
                    <a:pt x="1075078" y="247937"/>
                    <a:pt x="1075078" y="247937"/>
                    <a:pt x="943777" y="277937"/>
                  </a:cubicBezTo>
                  <a:cubicBezTo>
                    <a:pt x="943777" y="277937"/>
                    <a:pt x="943777" y="277937"/>
                    <a:pt x="955031" y="281687"/>
                  </a:cubicBezTo>
                  <a:cubicBezTo>
                    <a:pt x="1041315" y="262937"/>
                    <a:pt x="1131350" y="244187"/>
                    <a:pt x="1217634" y="221687"/>
                  </a:cubicBezTo>
                  <a:cubicBezTo>
                    <a:pt x="1172616" y="244187"/>
                    <a:pt x="1116344" y="247937"/>
                    <a:pt x="1067575" y="266687"/>
                  </a:cubicBezTo>
                  <a:cubicBezTo>
                    <a:pt x="1105090" y="270437"/>
                    <a:pt x="1142604" y="251687"/>
                    <a:pt x="1180119" y="247937"/>
                  </a:cubicBezTo>
                  <a:cubicBezTo>
                    <a:pt x="1210131" y="236687"/>
                    <a:pt x="1240143" y="232937"/>
                    <a:pt x="1270154" y="225437"/>
                  </a:cubicBezTo>
                  <a:cubicBezTo>
                    <a:pt x="1213882" y="247937"/>
                    <a:pt x="1150107" y="259187"/>
                    <a:pt x="1090084" y="281687"/>
                  </a:cubicBezTo>
                  <a:cubicBezTo>
                    <a:pt x="1172616" y="266687"/>
                    <a:pt x="1251397" y="236687"/>
                    <a:pt x="1333929" y="221687"/>
                  </a:cubicBezTo>
                  <a:cubicBezTo>
                    <a:pt x="1210131" y="266687"/>
                    <a:pt x="1086332" y="296687"/>
                    <a:pt x="962534" y="322937"/>
                  </a:cubicBezTo>
                  <a:cubicBezTo>
                    <a:pt x="962534" y="322937"/>
                    <a:pt x="962534" y="322937"/>
                    <a:pt x="970037" y="326687"/>
                  </a:cubicBezTo>
                  <a:cubicBezTo>
                    <a:pt x="1052569" y="311687"/>
                    <a:pt x="1138853" y="285437"/>
                    <a:pt x="1221385" y="270437"/>
                  </a:cubicBezTo>
                  <a:cubicBezTo>
                    <a:pt x="1180119" y="289187"/>
                    <a:pt x="1135101" y="296687"/>
                    <a:pt x="1093835" y="307937"/>
                  </a:cubicBezTo>
                  <a:cubicBezTo>
                    <a:pt x="1093835" y="307937"/>
                    <a:pt x="1097587" y="311687"/>
                    <a:pt x="1097587" y="311687"/>
                  </a:cubicBezTo>
                  <a:cubicBezTo>
                    <a:pt x="1082581" y="326687"/>
                    <a:pt x="1063824" y="315437"/>
                    <a:pt x="1048818" y="330437"/>
                  </a:cubicBezTo>
                  <a:cubicBezTo>
                    <a:pt x="1048818" y="330437"/>
                    <a:pt x="1048818" y="330437"/>
                    <a:pt x="1045066" y="330437"/>
                  </a:cubicBezTo>
                  <a:cubicBezTo>
                    <a:pt x="988794" y="337937"/>
                    <a:pt x="936274" y="360437"/>
                    <a:pt x="880001" y="367937"/>
                  </a:cubicBezTo>
                  <a:cubicBezTo>
                    <a:pt x="861244" y="379187"/>
                    <a:pt x="846238" y="371687"/>
                    <a:pt x="827481" y="382937"/>
                  </a:cubicBezTo>
                  <a:cubicBezTo>
                    <a:pt x="816226" y="367937"/>
                    <a:pt x="808724" y="394187"/>
                    <a:pt x="801221" y="382937"/>
                  </a:cubicBezTo>
                  <a:cubicBezTo>
                    <a:pt x="778712" y="386687"/>
                    <a:pt x="756203" y="386687"/>
                    <a:pt x="733694" y="394187"/>
                  </a:cubicBezTo>
                  <a:cubicBezTo>
                    <a:pt x="733694" y="394187"/>
                    <a:pt x="733694" y="394187"/>
                    <a:pt x="737446" y="397937"/>
                  </a:cubicBezTo>
                  <a:cubicBezTo>
                    <a:pt x="759954" y="397937"/>
                    <a:pt x="786215" y="390437"/>
                    <a:pt x="812475" y="390437"/>
                  </a:cubicBezTo>
                  <a:cubicBezTo>
                    <a:pt x="812475" y="394187"/>
                    <a:pt x="816226" y="394187"/>
                    <a:pt x="823729" y="390437"/>
                  </a:cubicBezTo>
                  <a:cubicBezTo>
                    <a:pt x="823729" y="382937"/>
                    <a:pt x="838735" y="386687"/>
                    <a:pt x="846238" y="382937"/>
                  </a:cubicBezTo>
                  <a:cubicBezTo>
                    <a:pt x="846238" y="390437"/>
                    <a:pt x="857493" y="386687"/>
                    <a:pt x="861244" y="386687"/>
                  </a:cubicBezTo>
                  <a:cubicBezTo>
                    <a:pt x="861244" y="386687"/>
                    <a:pt x="861244" y="386687"/>
                    <a:pt x="864996" y="386687"/>
                  </a:cubicBezTo>
                  <a:lnTo>
                    <a:pt x="859961" y="382493"/>
                  </a:lnTo>
                  <a:lnTo>
                    <a:pt x="906262" y="379187"/>
                  </a:lnTo>
                  <a:cubicBezTo>
                    <a:pt x="895008" y="382937"/>
                    <a:pt x="880001" y="379187"/>
                    <a:pt x="868747" y="386687"/>
                  </a:cubicBezTo>
                  <a:cubicBezTo>
                    <a:pt x="868747" y="386687"/>
                    <a:pt x="868747" y="386687"/>
                    <a:pt x="880001" y="390437"/>
                  </a:cubicBezTo>
                  <a:cubicBezTo>
                    <a:pt x="864996" y="397937"/>
                    <a:pt x="842487" y="394187"/>
                    <a:pt x="827481" y="401687"/>
                  </a:cubicBezTo>
                  <a:cubicBezTo>
                    <a:pt x="827481" y="401687"/>
                    <a:pt x="827481" y="401687"/>
                    <a:pt x="834984" y="405437"/>
                  </a:cubicBezTo>
                  <a:cubicBezTo>
                    <a:pt x="834984" y="405437"/>
                    <a:pt x="834984" y="405437"/>
                    <a:pt x="940025" y="386687"/>
                  </a:cubicBezTo>
                  <a:cubicBezTo>
                    <a:pt x="921268" y="390437"/>
                    <a:pt x="902511" y="394187"/>
                    <a:pt x="883753" y="401687"/>
                  </a:cubicBezTo>
                  <a:cubicBezTo>
                    <a:pt x="883753" y="401687"/>
                    <a:pt x="883753" y="401687"/>
                    <a:pt x="891256" y="401687"/>
                  </a:cubicBezTo>
                  <a:cubicBezTo>
                    <a:pt x="985043" y="386687"/>
                    <a:pt x="1078829" y="364187"/>
                    <a:pt x="1172616" y="341687"/>
                  </a:cubicBezTo>
                  <a:cubicBezTo>
                    <a:pt x="1123847" y="360437"/>
                    <a:pt x="1075078" y="367937"/>
                    <a:pt x="1030060" y="382937"/>
                  </a:cubicBezTo>
                  <a:cubicBezTo>
                    <a:pt x="1030060" y="386687"/>
                    <a:pt x="1037563" y="382937"/>
                    <a:pt x="1041315" y="382937"/>
                  </a:cubicBezTo>
                  <a:cubicBezTo>
                    <a:pt x="947528" y="409187"/>
                    <a:pt x="849990" y="424187"/>
                    <a:pt x="752452" y="439187"/>
                  </a:cubicBezTo>
                  <a:cubicBezTo>
                    <a:pt x="752452" y="439187"/>
                    <a:pt x="752452" y="439187"/>
                    <a:pt x="756203" y="442937"/>
                  </a:cubicBezTo>
                  <a:cubicBezTo>
                    <a:pt x="774960" y="435437"/>
                    <a:pt x="797469" y="435437"/>
                    <a:pt x="816226" y="435437"/>
                  </a:cubicBezTo>
                  <a:cubicBezTo>
                    <a:pt x="951280" y="412937"/>
                    <a:pt x="1086332" y="390437"/>
                    <a:pt x="1217634" y="349187"/>
                  </a:cubicBezTo>
                  <a:cubicBezTo>
                    <a:pt x="1161362" y="371687"/>
                    <a:pt x="1090084" y="386687"/>
                    <a:pt x="1030060" y="401687"/>
                  </a:cubicBezTo>
                  <a:cubicBezTo>
                    <a:pt x="895008" y="431687"/>
                    <a:pt x="756203" y="454187"/>
                    <a:pt x="617399" y="469187"/>
                  </a:cubicBezTo>
                  <a:cubicBezTo>
                    <a:pt x="564878" y="484187"/>
                    <a:pt x="504855" y="476687"/>
                    <a:pt x="448583" y="480437"/>
                  </a:cubicBezTo>
                  <a:cubicBezTo>
                    <a:pt x="336039" y="480437"/>
                    <a:pt x="223495" y="461687"/>
                    <a:pt x="107199" y="431687"/>
                  </a:cubicBezTo>
                  <a:cubicBezTo>
                    <a:pt x="65933" y="420437"/>
                    <a:pt x="32170" y="397937"/>
                    <a:pt x="9661" y="367937"/>
                  </a:cubicBezTo>
                  <a:cubicBezTo>
                    <a:pt x="13413" y="364187"/>
                    <a:pt x="5910" y="352937"/>
                    <a:pt x="2158" y="349187"/>
                  </a:cubicBezTo>
                  <a:cubicBezTo>
                    <a:pt x="2158" y="349187"/>
                    <a:pt x="2158" y="349187"/>
                    <a:pt x="5910" y="345437"/>
                  </a:cubicBezTo>
                  <a:cubicBezTo>
                    <a:pt x="-9096" y="330437"/>
                    <a:pt x="9661" y="311687"/>
                    <a:pt x="5910" y="292937"/>
                  </a:cubicBezTo>
                  <a:cubicBezTo>
                    <a:pt x="5910" y="292937"/>
                    <a:pt x="5910" y="292937"/>
                    <a:pt x="2158" y="285437"/>
                  </a:cubicBezTo>
                  <a:cubicBezTo>
                    <a:pt x="13413" y="285437"/>
                    <a:pt x="2158" y="270437"/>
                    <a:pt x="9661" y="266687"/>
                  </a:cubicBezTo>
                  <a:cubicBezTo>
                    <a:pt x="9661" y="270437"/>
                    <a:pt x="13413" y="266687"/>
                    <a:pt x="13413" y="266687"/>
                  </a:cubicBezTo>
                  <a:cubicBezTo>
                    <a:pt x="5910" y="255437"/>
                    <a:pt x="20916" y="240437"/>
                    <a:pt x="5910" y="232937"/>
                  </a:cubicBezTo>
                  <a:cubicBezTo>
                    <a:pt x="5910" y="229187"/>
                    <a:pt x="9661" y="229187"/>
                    <a:pt x="13413" y="229187"/>
                  </a:cubicBezTo>
                  <a:cubicBezTo>
                    <a:pt x="17164" y="229187"/>
                    <a:pt x="20916" y="232937"/>
                    <a:pt x="20916" y="232937"/>
                  </a:cubicBezTo>
                  <a:cubicBezTo>
                    <a:pt x="20916" y="232937"/>
                    <a:pt x="20916" y="232937"/>
                    <a:pt x="5910" y="221687"/>
                  </a:cubicBezTo>
                  <a:cubicBezTo>
                    <a:pt x="17164" y="217937"/>
                    <a:pt x="9661" y="210437"/>
                    <a:pt x="20916" y="206687"/>
                  </a:cubicBezTo>
                  <a:cubicBezTo>
                    <a:pt x="20916" y="199187"/>
                    <a:pt x="5910" y="199187"/>
                    <a:pt x="13413" y="195437"/>
                  </a:cubicBezTo>
                  <a:cubicBezTo>
                    <a:pt x="13413" y="195437"/>
                    <a:pt x="13413" y="195437"/>
                    <a:pt x="20916" y="191687"/>
                  </a:cubicBezTo>
                  <a:cubicBezTo>
                    <a:pt x="20916" y="191687"/>
                    <a:pt x="20916" y="191687"/>
                    <a:pt x="13413" y="176687"/>
                  </a:cubicBezTo>
                  <a:cubicBezTo>
                    <a:pt x="28419" y="169187"/>
                    <a:pt x="-9096" y="139187"/>
                    <a:pt x="24667" y="135437"/>
                  </a:cubicBezTo>
                  <a:cubicBezTo>
                    <a:pt x="24667" y="135437"/>
                    <a:pt x="24667" y="135437"/>
                    <a:pt x="20916" y="127937"/>
                  </a:cubicBezTo>
                  <a:cubicBezTo>
                    <a:pt x="24667" y="127937"/>
                    <a:pt x="28419" y="127937"/>
                    <a:pt x="28419" y="124187"/>
                  </a:cubicBezTo>
                  <a:cubicBezTo>
                    <a:pt x="17164" y="116687"/>
                    <a:pt x="28419" y="112937"/>
                    <a:pt x="17164" y="105437"/>
                  </a:cubicBezTo>
                  <a:cubicBezTo>
                    <a:pt x="17164" y="101687"/>
                    <a:pt x="20916" y="97937"/>
                    <a:pt x="28419" y="97937"/>
                  </a:cubicBezTo>
                  <a:cubicBezTo>
                    <a:pt x="28419" y="82937"/>
                    <a:pt x="28419" y="67937"/>
                    <a:pt x="24667" y="52937"/>
                  </a:cubicBezTo>
                  <a:cubicBezTo>
                    <a:pt x="47176" y="45437"/>
                    <a:pt x="24667" y="11687"/>
                    <a:pt x="54679" y="15437"/>
                  </a:cubicBezTo>
                  <a:cubicBezTo>
                    <a:pt x="95945" y="34187"/>
                    <a:pt x="140963" y="44499"/>
                    <a:pt x="185980" y="51999"/>
                  </a:cubicBezTo>
                  <a:lnTo>
                    <a:pt x="313226" y="71079"/>
                  </a:lnTo>
                  <a:lnTo>
                    <a:pt x="253507" y="67937"/>
                  </a:lnTo>
                  <a:cubicBezTo>
                    <a:pt x="272264" y="75437"/>
                    <a:pt x="298524" y="75437"/>
                    <a:pt x="321033" y="79187"/>
                  </a:cubicBezTo>
                  <a:cubicBezTo>
                    <a:pt x="321033" y="79187"/>
                    <a:pt x="321033" y="79187"/>
                    <a:pt x="317281" y="82937"/>
                  </a:cubicBezTo>
                  <a:cubicBezTo>
                    <a:pt x="366051" y="94187"/>
                    <a:pt x="418571" y="86687"/>
                    <a:pt x="467340" y="94187"/>
                  </a:cubicBezTo>
                  <a:cubicBezTo>
                    <a:pt x="489849" y="86687"/>
                    <a:pt x="508606" y="97937"/>
                    <a:pt x="527364" y="86687"/>
                  </a:cubicBezTo>
                  <a:cubicBezTo>
                    <a:pt x="542369" y="94187"/>
                    <a:pt x="553624" y="82937"/>
                    <a:pt x="568630" y="86687"/>
                  </a:cubicBezTo>
                  <a:cubicBezTo>
                    <a:pt x="572381" y="79187"/>
                    <a:pt x="579884" y="86687"/>
                    <a:pt x="583636" y="82937"/>
                  </a:cubicBezTo>
                  <a:cubicBezTo>
                    <a:pt x="583636" y="82937"/>
                    <a:pt x="583636" y="82937"/>
                    <a:pt x="579884" y="86687"/>
                  </a:cubicBezTo>
                  <a:cubicBezTo>
                    <a:pt x="579884" y="86687"/>
                    <a:pt x="579884" y="86687"/>
                    <a:pt x="591138" y="86687"/>
                  </a:cubicBezTo>
                  <a:cubicBezTo>
                    <a:pt x="651162" y="82937"/>
                    <a:pt x="711185" y="75437"/>
                    <a:pt x="771209" y="71687"/>
                  </a:cubicBezTo>
                  <a:cubicBezTo>
                    <a:pt x="771209" y="71687"/>
                    <a:pt x="771209" y="71687"/>
                    <a:pt x="759954" y="75437"/>
                  </a:cubicBezTo>
                  <a:cubicBezTo>
                    <a:pt x="759954" y="79187"/>
                    <a:pt x="763706" y="79187"/>
                    <a:pt x="763706" y="79187"/>
                  </a:cubicBezTo>
                  <a:cubicBezTo>
                    <a:pt x="688677" y="94187"/>
                    <a:pt x="609896" y="97937"/>
                    <a:pt x="531115" y="109187"/>
                  </a:cubicBezTo>
                  <a:cubicBezTo>
                    <a:pt x="572381" y="116687"/>
                    <a:pt x="617399" y="101687"/>
                    <a:pt x="658665" y="101687"/>
                  </a:cubicBezTo>
                  <a:cubicBezTo>
                    <a:pt x="658665" y="101687"/>
                    <a:pt x="658665" y="101687"/>
                    <a:pt x="673671" y="101687"/>
                  </a:cubicBezTo>
                  <a:cubicBezTo>
                    <a:pt x="669919" y="101687"/>
                    <a:pt x="673671" y="101687"/>
                    <a:pt x="673671" y="105437"/>
                  </a:cubicBezTo>
                  <a:cubicBezTo>
                    <a:pt x="677422" y="105437"/>
                    <a:pt x="677422" y="101687"/>
                    <a:pt x="681174" y="101687"/>
                  </a:cubicBezTo>
                  <a:cubicBezTo>
                    <a:pt x="681174" y="101687"/>
                    <a:pt x="681174" y="101687"/>
                    <a:pt x="677422" y="101687"/>
                  </a:cubicBezTo>
                  <a:cubicBezTo>
                    <a:pt x="744949" y="90437"/>
                    <a:pt x="812475" y="75437"/>
                    <a:pt x="880001" y="67937"/>
                  </a:cubicBezTo>
                  <a:cubicBezTo>
                    <a:pt x="880001" y="67937"/>
                    <a:pt x="880001" y="67937"/>
                    <a:pt x="857493" y="75437"/>
                  </a:cubicBezTo>
                  <a:cubicBezTo>
                    <a:pt x="857493" y="75437"/>
                    <a:pt x="857493" y="75437"/>
                    <a:pt x="868747" y="79187"/>
                  </a:cubicBezTo>
                  <a:cubicBezTo>
                    <a:pt x="977540" y="60437"/>
                    <a:pt x="1086332" y="30437"/>
                    <a:pt x="1195125" y="7937"/>
                  </a:cubicBezTo>
                  <a:close/>
                  <a:moveTo>
                    <a:pt x="1157717" y="0"/>
                  </a:moveTo>
                  <a:cubicBezTo>
                    <a:pt x="1127745" y="3810"/>
                    <a:pt x="1094026" y="19050"/>
                    <a:pt x="1064054" y="19050"/>
                  </a:cubicBezTo>
                  <a:cubicBezTo>
                    <a:pt x="1090280" y="11430"/>
                    <a:pt x="1127745" y="3810"/>
                    <a:pt x="11577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墨迹11"/>
            <p:cNvSpPr/>
            <p:nvPr/>
          </p:nvSpPr>
          <p:spPr bwMode="auto">
            <a:xfrm rot="7154228" flipV="1">
              <a:off x="6480072" y="1698368"/>
              <a:ext cx="654374" cy="480437"/>
            </a:xfrm>
            <a:custGeom>
              <a:avLst/>
              <a:gdLst>
                <a:gd name="connsiteX0" fmla="*/ 729943 w 1333929"/>
                <a:gd name="connsiteY0" fmla="*/ 395125 h 480437"/>
                <a:gd name="connsiteX1" fmla="*/ 726191 w 1333929"/>
                <a:gd name="connsiteY1" fmla="*/ 397937 h 480437"/>
                <a:gd name="connsiteX2" fmla="*/ 733694 w 1333929"/>
                <a:gd name="connsiteY2" fmla="*/ 397937 h 480437"/>
                <a:gd name="connsiteX3" fmla="*/ 729943 w 1333929"/>
                <a:gd name="connsiteY3" fmla="*/ 395125 h 480437"/>
                <a:gd name="connsiteX4" fmla="*/ 887842 w 1333929"/>
                <a:gd name="connsiteY4" fmla="*/ 387350 h 480437"/>
                <a:gd name="connsiteX5" fmla="*/ 895780 w 1333929"/>
                <a:gd name="connsiteY5" fmla="*/ 387350 h 480437"/>
                <a:gd name="connsiteX6" fmla="*/ 895780 w 1333929"/>
                <a:gd name="connsiteY6" fmla="*/ 388938 h 480437"/>
                <a:gd name="connsiteX7" fmla="*/ 887842 w 1333929"/>
                <a:gd name="connsiteY7" fmla="*/ 388938 h 480437"/>
                <a:gd name="connsiteX8" fmla="*/ 859368 w 1333929"/>
                <a:gd name="connsiteY8" fmla="*/ 381999 h 480437"/>
                <a:gd name="connsiteX9" fmla="*/ 859961 w 1333929"/>
                <a:gd name="connsiteY9" fmla="*/ 382493 h 480437"/>
                <a:gd name="connsiteX10" fmla="*/ 853741 w 1333929"/>
                <a:gd name="connsiteY10" fmla="*/ 382937 h 480437"/>
                <a:gd name="connsiteX11" fmla="*/ 859368 w 1333929"/>
                <a:gd name="connsiteY11" fmla="*/ 381999 h 480437"/>
                <a:gd name="connsiteX12" fmla="*/ 925942 w 1333929"/>
                <a:gd name="connsiteY12" fmla="*/ 377627 h 480437"/>
                <a:gd name="connsiteX13" fmla="*/ 937054 w 1333929"/>
                <a:gd name="connsiteY13" fmla="*/ 378619 h 480437"/>
                <a:gd name="connsiteX14" fmla="*/ 948167 w 1333929"/>
                <a:gd name="connsiteY14" fmla="*/ 378619 h 480437"/>
                <a:gd name="connsiteX15" fmla="*/ 914829 w 1333929"/>
                <a:gd name="connsiteY15" fmla="*/ 382588 h 480437"/>
                <a:gd name="connsiteX16" fmla="*/ 925942 w 1333929"/>
                <a:gd name="connsiteY16" fmla="*/ 377627 h 480437"/>
                <a:gd name="connsiteX17" fmla="*/ 925942 w 1333929"/>
                <a:gd name="connsiteY17" fmla="*/ 371475 h 480437"/>
                <a:gd name="connsiteX18" fmla="*/ 918533 w 1333929"/>
                <a:gd name="connsiteY18" fmla="*/ 374650 h 480437"/>
                <a:gd name="connsiteX19" fmla="*/ 914829 w 1333929"/>
                <a:gd name="connsiteY19" fmla="*/ 374650 h 480437"/>
                <a:gd name="connsiteX20" fmla="*/ 925942 w 1333929"/>
                <a:gd name="connsiteY20" fmla="*/ 371475 h 480437"/>
                <a:gd name="connsiteX21" fmla="*/ 1003729 w 1333929"/>
                <a:gd name="connsiteY21" fmla="*/ 363537 h 480437"/>
                <a:gd name="connsiteX22" fmla="*/ 956104 w 1333929"/>
                <a:gd name="connsiteY22" fmla="*/ 375443 h 480437"/>
                <a:gd name="connsiteX23" fmla="*/ 1003729 w 1333929"/>
                <a:gd name="connsiteY23" fmla="*/ 363537 h 480437"/>
                <a:gd name="connsiteX24" fmla="*/ 962455 w 1333929"/>
                <a:gd name="connsiteY24" fmla="*/ 363537 h 480437"/>
                <a:gd name="connsiteX25" fmla="*/ 948167 w 1333929"/>
                <a:gd name="connsiteY25" fmla="*/ 368300 h 480437"/>
                <a:gd name="connsiteX26" fmla="*/ 962455 w 1333929"/>
                <a:gd name="connsiteY26" fmla="*/ 363537 h 480437"/>
                <a:gd name="connsiteX27" fmla="*/ 1138667 w 1333929"/>
                <a:gd name="connsiteY27" fmla="*/ 360362 h 480437"/>
                <a:gd name="connsiteX28" fmla="*/ 1045004 w 1333929"/>
                <a:gd name="connsiteY28" fmla="*/ 382587 h 480437"/>
                <a:gd name="connsiteX29" fmla="*/ 1138667 w 1333929"/>
                <a:gd name="connsiteY29" fmla="*/ 360362 h 480437"/>
                <a:gd name="connsiteX30" fmla="*/ 1019605 w 1333929"/>
                <a:gd name="connsiteY30" fmla="*/ 352425 h 480437"/>
                <a:gd name="connsiteX31" fmla="*/ 970392 w 1333929"/>
                <a:gd name="connsiteY31" fmla="*/ 363538 h 480437"/>
                <a:gd name="connsiteX32" fmla="*/ 1019605 w 1333929"/>
                <a:gd name="connsiteY32" fmla="*/ 352425 h 480437"/>
                <a:gd name="connsiteX33" fmla="*/ 842487 w 1333929"/>
                <a:gd name="connsiteY33" fmla="*/ 277937 h 480437"/>
                <a:gd name="connsiteX34" fmla="*/ 831232 w 1333929"/>
                <a:gd name="connsiteY34" fmla="*/ 281687 h 480437"/>
                <a:gd name="connsiteX35" fmla="*/ 846238 w 1333929"/>
                <a:gd name="connsiteY35" fmla="*/ 277937 h 480437"/>
                <a:gd name="connsiteX36" fmla="*/ 842487 w 1333929"/>
                <a:gd name="connsiteY36" fmla="*/ 277937 h 480437"/>
                <a:gd name="connsiteX37" fmla="*/ 666168 w 1333929"/>
                <a:gd name="connsiteY37" fmla="*/ 244187 h 480437"/>
                <a:gd name="connsiteX38" fmla="*/ 591138 w 1333929"/>
                <a:gd name="connsiteY38" fmla="*/ 251687 h 480437"/>
                <a:gd name="connsiteX39" fmla="*/ 669919 w 1333929"/>
                <a:gd name="connsiteY39" fmla="*/ 244187 h 480437"/>
                <a:gd name="connsiteX40" fmla="*/ 666168 w 1333929"/>
                <a:gd name="connsiteY40" fmla="*/ 244187 h 480437"/>
                <a:gd name="connsiteX41" fmla="*/ 1108841 w 1333929"/>
                <a:gd name="connsiteY41" fmla="*/ 236687 h 480437"/>
                <a:gd name="connsiteX42" fmla="*/ 1097587 w 1333929"/>
                <a:gd name="connsiteY42" fmla="*/ 241374 h 480437"/>
                <a:gd name="connsiteX43" fmla="*/ 1096653 w 1333929"/>
                <a:gd name="connsiteY43" fmla="*/ 241297 h 480437"/>
                <a:gd name="connsiteX44" fmla="*/ 763706 w 1333929"/>
                <a:gd name="connsiteY44" fmla="*/ 229187 h 480437"/>
                <a:gd name="connsiteX45" fmla="*/ 707434 w 1333929"/>
                <a:gd name="connsiteY45" fmla="*/ 240437 h 480437"/>
                <a:gd name="connsiteX46" fmla="*/ 767457 w 1333929"/>
                <a:gd name="connsiteY46" fmla="*/ 232937 h 480437"/>
                <a:gd name="connsiteX47" fmla="*/ 763706 w 1333929"/>
                <a:gd name="connsiteY47" fmla="*/ 229187 h 480437"/>
                <a:gd name="connsiteX48" fmla="*/ 538618 w 1333929"/>
                <a:gd name="connsiteY48" fmla="*/ 199187 h 480437"/>
                <a:gd name="connsiteX49" fmla="*/ 534866 w 1333929"/>
                <a:gd name="connsiteY49" fmla="*/ 202937 h 480437"/>
                <a:gd name="connsiteX50" fmla="*/ 542369 w 1333929"/>
                <a:gd name="connsiteY50" fmla="*/ 202937 h 480437"/>
                <a:gd name="connsiteX51" fmla="*/ 538618 w 1333929"/>
                <a:gd name="connsiteY51" fmla="*/ 199187 h 480437"/>
                <a:gd name="connsiteX52" fmla="*/ 1195817 w 1333929"/>
                <a:gd name="connsiteY52" fmla="*/ 187325 h 480437"/>
                <a:gd name="connsiteX53" fmla="*/ 1153907 w 1333929"/>
                <a:gd name="connsiteY53" fmla="*/ 199231 h 480437"/>
                <a:gd name="connsiteX54" fmla="*/ 1138667 w 1333929"/>
                <a:gd name="connsiteY54" fmla="*/ 203200 h 480437"/>
                <a:gd name="connsiteX55" fmla="*/ 1195817 w 1333929"/>
                <a:gd name="connsiteY55" fmla="*/ 187325 h 480437"/>
                <a:gd name="connsiteX56" fmla="*/ 970037 w 1333929"/>
                <a:gd name="connsiteY56" fmla="*/ 172937 h 480437"/>
                <a:gd name="connsiteX57" fmla="*/ 966285 w 1333929"/>
                <a:gd name="connsiteY57" fmla="*/ 176687 h 480437"/>
                <a:gd name="connsiteX58" fmla="*/ 973788 w 1333929"/>
                <a:gd name="connsiteY58" fmla="*/ 172937 h 480437"/>
                <a:gd name="connsiteX59" fmla="*/ 970037 w 1333929"/>
                <a:gd name="connsiteY59" fmla="*/ 172937 h 480437"/>
                <a:gd name="connsiteX60" fmla="*/ 947528 w 1333929"/>
                <a:gd name="connsiteY60" fmla="*/ 86687 h 480437"/>
                <a:gd name="connsiteX61" fmla="*/ 940494 w 1333929"/>
                <a:gd name="connsiteY61" fmla="*/ 89499 h 480437"/>
                <a:gd name="connsiteX62" fmla="*/ 939343 w 1333929"/>
                <a:gd name="connsiteY62" fmla="*/ 88732 h 480437"/>
                <a:gd name="connsiteX63" fmla="*/ 941901 w 1333929"/>
                <a:gd name="connsiteY63" fmla="*/ 88093 h 480437"/>
                <a:gd name="connsiteX64" fmla="*/ 947528 w 1333929"/>
                <a:gd name="connsiteY64" fmla="*/ 86687 h 480437"/>
                <a:gd name="connsiteX65" fmla="*/ 849990 w 1333929"/>
                <a:gd name="connsiteY65" fmla="*/ 75437 h 480437"/>
                <a:gd name="connsiteX66" fmla="*/ 756203 w 1333929"/>
                <a:gd name="connsiteY66" fmla="*/ 94187 h 480437"/>
                <a:gd name="connsiteX67" fmla="*/ 853741 w 1333929"/>
                <a:gd name="connsiteY67" fmla="*/ 75437 h 480437"/>
                <a:gd name="connsiteX68" fmla="*/ 849990 w 1333929"/>
                <a:gd name="connsiteY68" fmla="*/ 75437 h 480437"/>
                <a:gd name="connsiteX69" fmla="*/ 752452 w 1333929"/>
                <a:gd name="connsiteY69" fmla="*/ 75437 h 480437"/>
                <a:gd name="connsiteX70" fmla="*/ 718688 w 1333929"/>
                <a:gd name="connsiteY70" fmla="*/ 82937 h 480437"/>
                <a:gd name="connsiteX71" fmla="*/ 756203 w 1333929"/>
                <a:gd name="connsiteY71" fmla="*/ 79187 h 480437"/>
                <a:gd name="connsiteX72" fmla="*/ 752452 w 1333929"/>
                <a:gd name="connsiteY72" fmla="*/ 75437 h 480437"/>
                <a:gd name="connsiteX73" fmla="*/ 1251380 w 1333929"/>
                <a:gd name="connsiteY73" fmla="*/ 74612 h 480437"/>
                <a:gd name="connsiteX74" fmla="*/ 1240664 w 1333929"/>
                <a:gd name="connsiteY74" fmla="*/ 82550 h 480437"/>
                <a:gd name="connsiteX75" fmla="*/ 1237092 w 1333929"/>
                <a:gd name="connsiteY75" fmla="*/ 82550 h 480437"/>
                <a:gd name="connsiteX76" fmla="*/ 1251380 w 1333929"/>
                <a:gd name="connsiteY76" fmla="*/ 74612 h 480437"/>
                <a:gd name="connsiteX77" fmla="*/ 456042 w 1333929"/>
                <a:gd name="connsiteY77" fmla="*/ 74612 h 480437"/>
                <a:gd name="connsiteX78" fmla="*/ 444929 w 1333929"/>
                <a:gd name="connsiteY78" fmla="*/ 79375 h 480437"/>
                <a:gd name="connsiteX79" fmla="*/ 440167 w 1333929"/>
                <a:gd name="connsiteY79" fmla="*/ 79375 h 480437"/>
                <a:gd name="connsiteX80" fmla="*/ 342257 w 1333929"/>
                <a:gd name="connsiteY80" fmla="*/ 72606 h 480437"/>
                <a:gd name="connsiteX81" fmla="*/ 351452 w 1333929"/>
                <a:gd name="connsiteY81" fmla="*/ 73090 h 480437"/>
                <a:gd name="connsiteX82" fmla="*/ 347879 w 1333929"/>
                <a:gd name="connsiteY82" fmla="*/ 73796 h 480437"/>
                <a:gd name="connsiteX83" fmla="*/ 358548 w 1333929"/>
                <a:gd name="connsiteY83" fmla="*/ 71687 h 480437"/>
                <a:gd name="connsiteX84" fmla="*/ 396062 w 1333929"/>
                <a:gd name="connsiteY84" fmla="*/ 75437 h 480437"/>
                <a:gd name="connsiteX85" fmla="*/ 351452 w 1333929"/>
                <a:gd name="connsiteY85" fmla="*/ 73090 h 480437"/>
                <a:gd name="connsiteX86" fmla="*/ 313226 w 1333929"/>
                <a:gd name="connsiteY86" fmla="*/ 71079 h 480437"/>
                <a:gd name="connsiteX87" fmla="*/ 318858 w 1333929"/>
                <a:gd name="connsiteY87" fmla="*/ 71375 h 480437"/>
                <a:gd name="connsiteX88" fmla="*/ 317281 w 1333929"/>
                <a:gd name="connsiteY88" fmla="*/ 71687 h 480437"/>
                <a:gd name="connsiteX89" fmla="*/ 327950 w 1333929"/>
                <a:gd name="connsiteY89" fmla="*/ 69578 h 480437"/>
                <a:gd name="connsiteX90" fmla="*/ 337915 w 1333929"/>
                <a:gd name="connsiteY90" fmla="*/ 71687 h 480437"/>
                <a:gd name="connsiteX91" fmla="*/ 342257 w 1333929"/>
                <a:gd name="connsiteY91" fmla="*/ 72606 h 480437"/>
                <a:gd name="connsiteX92" fmla="*/ 318858 w 1333929"/>
                <a:gd name="connsiteY92" fmla="*/ 71375 h 480437"/>
                <a:gd name="connsiteX93" fmla="*/ 798972 w 1333929"/>
                <a:gd name="connsiteY93" fmla="*/ 62243 h 480437"/>
                <a:gd name="connsiteX94" fmla="*/ 819579 w 1333929"/>
                <a:gd name="connsiteY94" fmla="*/ 64558 h 480437"/>
                <a:gd name="connsiteX95" fmla="*/ 808588 w 1333929"/>
                <a:gd name="connsiteY95" fmla="*/ 68262 h 480437"/>
                <a:gd name="connsiteX96" fmla="*/ 812252 w 1333929"/>
                <a:gd name="connsiteY96" fmla="*/ 71967 h 480437"/>
                <a:gd name="connsiteX97" fmla="*/ 808588 w 1333929"/>
                <a:gd name="connsiteY97" fmla="*/ 71967 h 480437"/>
                <a:gd name="connsiteX98" fmla="*/ 804925 w 1333929"/>
                <a:gd name="connsiteY98" fmla="*/ 71967 h 480437"/>
                <a:gd name="connsiteX99" fmla="*/ 782944 w 1333929"/>
                <a:gd name="connsiteY99" fmla="*/ 71967 h 480437"/>
                <a:gd name="connsiteX100" fmla="*/ 793935 w 1333929"/>
                <a:gd name="connsiteY100" fmla="*/ 75671 h 480437"/>
                <a:gd name="connsiteX101" fmla="*/ 771954 w 1333929"/>
                <a:gd name="connsiteY101" fmla="*/ 75671 h 480437"/>
                <a:gd name="connsiteX102" fmla="*/ 779281 w 1333929"/>
                <a:gd name="connsiteY102" fmla="*/ 75671 h 480437"/>
                <a:gd name="connsiteX103" fmla="*/ 775617 w 1333929"/>
                <a:gd name="connsiteY103" fmla="*/ 68262 h 480437"/>
                <a:gd name="connsiteX104" fmla="*/ 798972 w 1333929"/>
                <a:gd name="connsiteY104" fmla="*/ 62243 h 480437"/>
                <a:gd name="connsiteX105" fmla="*/ 444929 w 1333929"/>
                <a:gd name="connsiteY105" fmla="*/ 60325 h 480437"/>
                <a:gd name="connsiteX106" fmla="*/ 452867 w 1333929"/>
                <a:gd name="connsiteY106" fmla="*/ 60325 h 480437"/>
                <a:gd name="connsiteX107" fmla="*/ 444929 w 1333929"/>
                <a:gd name="connsiteY107" fmla="*/ 60325 h 480437"/>
                <a:gd name="connsiteX108" fmla="*/ 403654 w 1333929"/>
                <a:gd name="connsiteY108" fmla="*/ 60325 h 480437"/>
                <a:gd name="connsiteX109" fmla="*/ 422704 w 1333929"/>
                <a:gd name="connsiteY109" fmla="*/ 60325 h 480437"/>
                <a:gd name="connsiteX110" fmla="*/ 406829 w 1333929"/>
                <a:gd name="connsiteY110" fmla="*/ 63500 h 480437"/>
                <a:gd name="connsiteX111" fmla="*/ 434809 w 1333929"/>
                <a:gd name="connsiteY111" fmla="*/ 59134 h 480437"/>
                <a:gd name="connsiteX112" fmla="*/ 440167 w 1333929"/>
                <a:gd name="connsiteY112" fmla="*/ 60325 h 480437"/>
                <a:gd name="connsiteX113" fmla="*/ 429451 w 1333929"/>
                <a:gd name="connsiteY113" fmla="*/ 60325 h 480437"/>
                <a:gd name="connsiteX114" fmla="*/ 434809 w 1333929"/>
                <a:gd name="connsiteY114" fmla="*/ 59134 h 480437"/>
                <a:gd name="connsiteX115" fmla="*/ 884201 w 1333929"/>
                <a:gd name="connsiteY115" fmla="*/ 52387 h 480437"/>
                <a:gd name="connsiteX116" fmla="*/ 880451 w 1333929"/>
                <a:gd name="connsiteY116" fmla="*/ 56092 h 480437"/>
                <a:gd name="connsiteX117" fmla="*/ 884201 w 1333929"/>
                <a:gd name="connsiteY117" fmla="*/ 56092 h 480437"/>
                <a:gd name="connsiteX118" fmla="*/ 861702 w 1333929"/>
                <a:gd name="connsiteY118" fmla="*/ 59796 h 480437"/>
                <a:gd name="connsiteX119" fmla="*/ 857953 w 1333929"/>
                <a:gd name="connsiteY119" fmla="*/ 56092 h 480437"/>
                <a:gd name="connsiteX120" fmla="*/ 839204 w 1333929"/>
                <a:gd name="connsiteY120" fmla="*/ 63500 h 480437"/>
                <a:gd name="connsiteX121" fmla="*/ 835454 w 1333929"/>
                <a:gd name="connsiteY121" fmla="*/ 59796 h 480437"/>
                <a:gd name="connsiteX122" fmla="*/ 884201 w 1333929"/>
                <a:gd name="connsiteY122" fmla="*/ 52387 h 480437"/>
                <a:gd name="connsiteX123" fmla="*/ 1330755 w 1333929"/>
                <a:gd name="connsiteY123" fmla="*/ 19050 h 480437"/>
                <a:gd name="connsiteX124" fmla="*/ 1179942 w 1333929"/>
                <a:gd name="connsiteY124" fmla="*/ 63500 h 480437"/>
                <a:gd name="connsiteX125" fmla="*/ 1330755 w 1333929"/>
                <a:gd name="connsiteY125" fmla="*/ 19050 h 480437"/>
                <a:gd name="connsiteX126" fmla="*/ 1049192 w 1333929"/>
                <a:gd name="connsiteY126" fmla="*/ 19050 h 480437"/>
                <a:gd name="connsiteX127" fmla="*/ 1052942 w 1333929"/>
                <a:gd name="connsiteY127" fmla="*/ 19050 h 480437"/>
                <a:gd name="connsiteX128" fmla="*/ 992945 w 1333929"/>
                <a:gd name="connsiteY128" fmla="*/ 37571 h 480437"/>
                <a:gd name="connsiteX129" fmla="*/ 910450 w 1333929"/>
                <a:gd name="connsiteY129" fmla="*/ 52387 h 480437"/>
                <a:gd name="connsiteX130" fmla="*/ 887951 w 1333929"/>
                <a:gd name="connsiteY130" fmla="*/ 56092 h 480437"/>
                <a:gd name="connsiteX131" fmla="*/ 884201 w 1333929"/>
                <a:gd name="connsiteY131" fmla="*/ 52387 h 480437"/>
                <a:gd name="connsiteX132" fmla="*/ 921699 w 1333929"/>
                <a:gd name="connsiteY132" fmla="*/ 44979 h 480437"/>
                <a:gd name="connsiteX133" fmla="*/ 959197 w 1333929"/>
                <a:gd name="connsiteY133" fmla="*/ 41275 h 480437"/>
                <a:gd name="connsiteX134" fmla="*/ 985446 w 1333929"/>
                <a:gd name="connsiteY134" fmla="*/ 37571 h 480437"/>
                <a:gd name="connsiteX135" fmla="*/ 1049192 w 1333929"/>
                <a:gd name="connsiteY135" fmla="*/ 19050 h 480437"/>
                <a:gd name="connsiteX136" fmla="*/ 98854 w 1333929"/>
                <a:gd name="connsiteY136" fmla="*/ 19050 h 480437"/>
                <a:gd name="connsiteX137" fmla="*/ 376667 w 1333929"/>
                <a:gd name="connsiteY137" fmla="*/ 60325 h 480437"/>
                <a:gd name="connsiteX138" fmla="*/ 121379 w 1333929"/>
                <a:gd name="connsiteY138" fmla="*/ 34059 h 480437"/>
                <a:gd name="connsiteX139" fmla="*/ 98854 w 1333929"/>
                <a:gd name="connsiteY139" fmla="*/ 19050 h 480437"/>
                <a:gd name="connsiteX140" fmla="*/ 1195125 w 1333929"/>
                <a:gd name="connsiteY140" fmla="*/ 7937 h 480437"/>
                <a:gd name="connsiteX141" fmla="*/ 1195125 w 1333929"/>
                <a:gd name="connsiteY141" fmla="*/ 11687 h 480437"/>
                <a:gd name="connsiteX142" fmla="*/ 831232 w 1333929"/>
                <a:gd name="connsiteY142" fmla="*/ 94187 h 480437"/>
                <a:gd name="connsiteX143" fmla="*/ 838735 w 1333929"/>
                <a:gd name="connsiteY143" fmla="*/ 97937 h 480437"/>
                <a:gd name="connsiteX144" fmla="*/ 940025 w 1333929"/>
                <a:gd name="connsiteY144" fmla="*/ 79187 h 480437"/>
                <a:gd name="connsiteX145" fmla="*/ 936274 w 1333929"/>
                <a:gd name="connsiteY145" fmla="*/ 86687 h 480437"/>
                <a:gd name="connsiteX146" fmla="*/ 939343 w 1333929"/>
                <a:gd name="connsiteY146" fmla="*/ 88732 h 480437"/>
                <a:gd name="connsiteX147" fmla="*/ 902511 w 1333929"/>
                <a:gd name="connsiteY147" fmla="*/ 97937 h 480437"/>
                <a:gd name="connsiteX148" fmla="*/ 913765 w 1333929"/>
                <a:gd name="connsiteY148" fmla="*/ 101687 h 480437"/>
                <a:gd name="connsiteX149" fmla="*/ 767457 w 1333929"/>
                <a:gd name="connsiteY149" fmla="*/ 127937 h 480437"/>
                <a:gd name="connsiteX150" fmla="*/ 778712 w 1333929"/>
                <a:gd name="connsiteY150" fmla="*/ 131687 h 480437"/>
                <a:gd name="connsiteX151" fmla="*/ 1078829 w 1333929"/>
                <a:gd name="connsiteY151" fmla="*/ 75437 h 480437"/>
                <a:gd name="connsiteX152" fmla="*/ 1176368 w 1333929"/>
                <a:gd name="connsiteY152" fmla="*/ 49187 h 480437"/>
                <a:gd name="connsiteX153" fmla="*/ 834984 w 1333929"/>
                <a:gd name="connsiteY153" fmla="*/ 131687 h 480437"/>
                <a:gd name="connsiteX154" fmla="*/ 834984 w 1333929"/>
                <a:gd name="connsiteY154" fmla="*/ 135437 h 480437"/>
                <a:gd name="connsiteX155" fmla="*/ 827481 w 1333929"/>
                <a:gd name="connsiteY155" fmla="*/ 135437 h 480437"/>
                <a:gd name="connsiteX156" fmla="*/ 838735 w 1333929"/>
                <a:gd name="connsiteY156" fmla="*/ 139187 h 480437"/>
                <a:gd name="connsiteX157" fmla="*/ 1000049 w 1333929"/>
                <a:gd name="connsiteY157" fmla="*/ 109187 h 480437"/>
                <a:gd name="connsiteX158" fmla="*/ 988794 w 1333929"/>
                <a:gd name="connsiteY158" fmla="*/ 116687 h 480437"/>
                <a:gd name="connsiteX159" fmla="*/ 1000049 w 1333929"/>
                <a:gd name="connsiteY159" fmla="*/ 120437 h 480437"/>
                <a:gd name="connsiteX160" fmla="*/ 1210131 w 1333929"/>
                <a:gd name="connsiteY160" fmla="*/ 67937 h 480437"/>
                <a:gd name="connsiteX161" fmla="*/ 1206379 w 1333929"/>
                <a:gd name="connsiteY161" fmla="*/ 71687 h 480437"/>
                <a:gd name="connsiteX162" fmla="*/ 549872 w 1333929"/>
                <a:gd name="connsiteY162" fmla="*/ 199187 h 480437"/>
                <a:gd name="connsiteX163" fmla="*/ 561127 w 1333929"/>
                <a:gd name="connsiteY163" fmla="*/ 202937 h 480437"/>
                <a:gd name="connsiteX164" fmla="*/ 1071327 w 1333929"/>
                <a:gd name="connsiteY164" fmla="*/ 127937 h 480437"/>
                <a:gd name="connsiteX165" fmla="*/ 913765 w 1333929"/>
                <a:gd name="connsiteY165" fmla="*/ 165437 h 480437"/>
                <a:gd name="connsiteX166" fmla="*/ 921268 w 1333929"/>
                <a:gd name="connsiteY166" fmla="*/ 165437 h 480437"/>
                <a:gd name="connsiteX167" fmla="*/ 1273906 w 1333929"/>
                <a:gd name="connsiteY167" fmla="*/ 82937 h 480437"/>
                <a:gd name="connsiteX168" fmla="*/ 1007552 w 1333929"/>
                <a:gd name="connsiteY168" fmla="*/ 157937 h 480437"/>
                <a:gd name="connsiteX169" fmla="*/ 1086332 w 1333929"/>
                <a:gd name="connsiteY169" fmla="*/ 142937 h 480437"/>
                <a:gd name="connsiteX170" fmla="*/ 985043 w 1333929"/>
                <a:gd name="connsiteY170" fmla="*/ 169187 h 480437"/>
                <a:gd name="connsiteX171" fmla="*/ 1056321 w 1333929"/>
                <a:gd name="connsiteY171" fmla="*/ 157937 h 480437"/>
                <a:gd name="connsiteX172" fmla="*/ 913765 w 1333929"/>
                <a:gd name="connsiteY172" fmla="*/ 195437 h 480437"/>
                <a:gd name="connsiteX173" fmla="*/ 917516 w 1333929"/>
                <a:gd name="connsiteY173" fmla="*/ 199187 h 480437"/>
                <a:gd name="connsiteX174" fmla="*/ 771209 w 1333929"/>
                <a:gd name="connsiteY174" fmla="*/ 229187 h 480437"/>
                <a:gd name="connsiteX175" fmla="*/ 782463 w 1333929"/>
                <a:gd name="connsiteY175" fmla="*/ 232937 h 480437"/>
                <a:gd name="connsiteX176" fmla="*/ 1000049 w 1333929"/>
                <a:gd name="connsiteY176" fmla="*/ 191687 h 480437"/>
                <a:gd name="connsiteX177" fmla="*/ 1011303 w 1333929"/>
                <a:gd name="connsiteY177" fmla="*/ 195437 h 480437"/>
                <a:gd name="connsiteX178" fmla="*/ 1026309 w 1333929"/>
                <a:gd name="connsiteY178" fmla="*/ 191687 h 480437"/>
                <a:gd name="connsiteX179" fmla="*/ 1236391 w 1333929"/>
                <a:gd name="connsiteY179" fmla="*/ 139187 h 480437"/>
                <a:gd name="connsiteX180" fmla="*/ 1056321 w 1333929"/>
                <a:gd name="connsiteY180" fmla="*/ 191687 h 480437"/>
                <a:gd name="connsiteX181" fmla="*/ 1067575 w 1333929"/>
                <a:gd name="connsiteY181" fmla="*/ 191687 h 480437"/>
                <a:gd name="connsiteX182" fmla="*/ 895008 w 1333929"/>
                <a:gd name="connsiteY182" fmla="*/ 232937 h 480437"/>
                <a:gd name="connsiteX183" fmla="*/ 973788 w 1333929"/>
                <a:gd name="connsiteY183" fmla="*/ 221687 h 480437"/>
                <a:gd name="connsiteX184" fmla="*/ 1003800 w 1333929"/>
                <a:gd name="connsiteY184" fmla="*/ 221687 h 480437"/>
                <a:gd name="connsiteX185" fmla="*/ 1022557 w 1333929"/>
                <a:gd name="connsiteY185" fmla="*/ 217937 h 480437"/>
                <a:gd name="connsiteX186" fmla="*/ 808724 w 1333929"/>
                <a:gd name="connsiteY186" fmla="*/ 266687 h 480437"/>
                <a:gd name="connsiteX187" fmla="*/ 797469 w 1333929"/>
                <a:gd name="connsiteY187" fmla="*/ 270437 h 480437"/>
                <a:gd name="connsiteX188" fmla="*/ 808724 w 1333929"/>
                <a:gd name="connsiteY188" fmla="*/ 266687 h 480437"/>
                <a:gd name="connsiteX189" fmla="*/ 819978 w 1333929"/>
                <a:gd name="connsiteY189" fmla="*/ 270437 h 480437"/>
                <a:gd name="connsiteX190" fmla="*/ 1048818 w 1333929"/>
                <a:gd name="connsiteY190" fmla="*/ 229187 h 480437"/>
                <a:gd name="connsiteX191" fmla="*/ 1138853 w 1333929"/>
                <a:gd name="connsiteY191" fmla="*/ 202937 h 480437"/>
                <a:gd name="connsiteX192" fmla="*/ 868747 w 1333929"/>
                <a:gd name="connsiteY192" fmla="*/ 274187 h 480437"/>
                <a:gd name="connsiteX193" fmla="*/ 872498 w 1333929"/>
                <a:gd name="connsiteY193" fmla="*/ 274187 h 480437"/>
                <a:gd name="connsiteX194" fmla="*/ 1138853 w 1333929"/>
                <a:gd name="connsiteY194" fmla="*/ 221687 h 480437"/>
                <a:gd name="connsiteX195" fmla="*/ 1086332 w 1333929"/>
                <a:gd name="connsiteY195" fmla="*/ 240437 h 480437"/>
                <a:gd name="connsiteX196" fmla="*/ 1096653 w 1333929"/>
                <a:gd name="connsiteY196" fmla="*/ 241297 h 480437"/>
                <a:gd name="connsiteX197" fmla="*/ 1091491 w 1333929"/>
                <a:gd name="connsiteY197" fmla="*/ 243249 h 480437"/>
                <a:gd name="connsiteX198" fmla="*/ 1071327 w 1333929"/>
                <a:gd name="connsiteY198" fmla="*/ 244187 h 480437"/>
                <a:gd name="connsiteX199" fmla="*/ 1075078 w 1333929"/>
                <a:gd name="connsiteY199" fmla="*/ 247937 h 480437"/>
                <a:gd name="connsiteX200" fmla="*/ 943777 w 1333929"/>
                <a:gd name="connsiteY200" fmla="*/ 277937 h 480437"/>
                <a:gd name="connsiteX201" fmla="*/ 955031 w 1333929"/>
                <a:gd name="connsiteY201" fmla="*/ 281687 h 480437"/>
                <a:gd name="connsiteX202" fmla="*/ 1217634 w 1333929"/>
                <a:gd name="connsiteY202" fmla="*/ 221687 h 480437"/>
                <a:gd name="connsiteX203" fmla="*/ 1067575 w 1333929"/>
                <a:gd name="connsiteY203" fmla="*/ 266687 h 480437"/>
                <a:gd name="connsiteX204" fmla="*/ 1180119 w 1333929"/>
                <a:gd name="connsiteY204" fmla="*/ 247937 h 480437"/>
                <a:gd name="connsiteX205" fmla="*/ 1270154 w 1333929"/>
                <a:gd name="connsiteY205" fmla="*/ 225437 h 480437"/>
                <a:gd name="connsiteX206" fmla="*/ 1090084 w 1333929"/>
                <a:gd name="connsiteY206" fmla="*/ 281687 h 480437"/>
                <a:gd name="connsiteX207" fmla="*/ 1333929 w 1333929"/>
                <a:gd name="connsiteY207" fmla="*/ 221687 h 480437"/>
                <a:gd name="connsiteX208" fmla="*/ 962534 w 1333929"/>
                <a:gd name="connsiteY208" fmla="*/ 322937 h 480437"/>
                <a:gd name="connsiteX209" fmla="*/ 970037 w 1333929"/>
                <a:gd name="connsiteY209" fmla="*/ 326687 h 480437"/>
                <a:gd name="connsiteX210" fmla="*/ 1221385 w 1333929"/>
                <a:gd name="connsiteY210" fmla="*/ 270437 h 480437"/>
                <a:gd name="connsiteX211" fmla="*/ 1093835 w 1333929"/>
                <a:gd name="connsiteY211" fmla="*/ 307937 h 480437"/>
                <a:gd name="connsiteX212" fmla="*/ 1097587 w 1333929"/>
                <a:gd name="connsiteY212" fmla="*/ 311687 h 480437"/>
                <a:gd name="connsiteX213" fmla="*/ 1048818 w 1333929"/>
                <a:gd name="connsiteY213" fmla="*/ 330437 h 480437"/>
                <a:gd name="connsiteX214" fmla="*/ 1045066 w 1333929"/>
                <a:gd name="connsiteY214" fmla="*/ 330437 h 480437"/>
                <a:gd name="connsiteX215" fmla="*/ 880001 w 1333929"/>
                <a:gd name="connsiteY215" fmla="*/ 367937 h 480437"/>
                <a:gd name="connsiteX216" fmla="*/ 827481 w 1333929"/>
                <a:gd name="connsiteY216" fmla="*/ 382937 h 480437"/>
                <a:gd name="connsiteX217" fmla="*/ 801221 w 1333929"/>
                <a:gd name="connsiteY217" fmla="*/ 382937 h 480437"/>
                <a:gd name="connsiteX218" fmla="*/ 733694 w 1333929"/>
                <a:gd name="connsiteY218" fmla="*/ 394187 h 480437"/>
                <a:gd name="connsiteX219" fmla="*/ 737446 w 1333929"/>
                <a:gd name="connsiteY219" fmla="*/ 397937 h 480437"/>
                <a:gd name="connsiteX220" fmla="*/ 812475 w 1333929"/>
                <a:gd name="connsiteY220" fmla="*/ 390437 h 480437"/>
                <a:gd name="connsiteX221" fmla="*/ 823729 w 1333929"/>
                <a:gd name="connsiteY221" fmla="*/ 390437 h 480437"/>
                <a:gd name="connsiteX222" fmla="*/ 846238 w 1333929"/>
                <a:gd name="connsiteY222" fmla="*/ 382937 h 480437"/>
                <a:gd name="connsiteX223" fmla="*/ 861244 w 1333929"/>
                <a:gd name="connsiteY223" fmla="*/ 386687 h 480437"/>
                <a:gd name="connsiteX224" fmla="*/ 864996 w 1333929"/>
                <a:gd name="connsiteY224" fmla="*/ 386687 h 480437"/>
                <a:gd name="connsiteX225" fmla="*/ 859961 w 1333929"/>
                <a:gd name="connsiteY225" fmla="*/ 382493 h 480437"/>
                <a:gd name="connsiteX226" fmla="*/ 906262 w 1333929"/>
                <a:gd name="connsiteY226" fmla="*/ 379187 h 480437"/>
                <a:gd name="connsiteX227" fmla="*/ 868747 w 1333929"/>
                <a:gd name="connsiteY227" fmla="*/ 386687 h 480437"/>
                <a:gd name="connsiteX228" fmla="*/ 880001 w 1333929"/>
                <a:gd name="connsiteY228" fmla="*/ 390437 h 480437"/>
                <a:gd name="connsiteX229" fmla="*/ 827481 w 1333929"/>
                <a:gd name="connsiteY229" fmla="*/ 401687 h 480437"/>
                <a:gd name="connsiteX230" fmla="*/ 834984 w 1333929"/>
                <a:gd name="connsiteY230" fmla="*/ 405437 h 480437"/>
                <a:gd name="connsiteX231" fmla="*/ 940025 w 1333929"/>
                <a:gd name="connsiteY231" fmla="*/ 386687 h 480437"/>
                <a:gd name="connsiteX232" fmla="*/ 883753 w 1333929"/>
                <a:gd name="connsiteY232" fmla="*/ 401687 h 480437"/>
                <a:gd name="connsiteX233" fmla="*/ 891256 w 1333929"/>
                <a:gd name="connsiteY233" fmla="*/ 401687 h 480437"/>
                <a:gd name="connsiteX234" fmla="*/ 1172616 w 1333929"/>
                <a:gd name="connsiteY234" fmla="*/ 341687 h 480437"/>
                <a:gd name="connsiteX235" fmla="*/ 1030060 w 1333929"/>
                <a:gd name="connsiteY235" fmla="*/ 382937 h 480437"/>
                <a:gd name="connsiteX236" fmla="*/ 1041315 w 1333929"/>
                <a:gd name="connsiteY236" fmla="*/ 382937 h 480437"/>
                <a:gd name="connsiteX237" fmla="*/ 752452 w 1333929"/>
                <a:gd name="connsiteY237" fmla="*/ 439187 h 480437"/>
                <a:gd name="connsiteX238" fmla="*/ 756203 w 1333929"/>
                <a:gd name="connsiteY238" fmla="*/ 442937 h 480437"/>
                <a:gd name="connsiteX239" fmla="*/ 816226 w 1333929"/>
                <a:gd name="connsiteY239" fmla="*/ 435437 h 480437"/>
                <a:gd name="connsiteX240" fmla="*/ 1217634 w 1333929"/>
                <a:gd name="connsiteY240" fmla="*/ 349187 h 480437"/>
                <a:gd name="connsiteX241" fmla="*/ 1030060 w 1333929"/>
                <a:gd name="connsiteY241" fmla="*/ 401687 h 480437"/>
                <a:gd name="connsiteX242" fmla="*/ 617399 w 1333929"/>
                <a:gd name="connsiteY242" fmla="*/ 469187 h 480437"/>
                <a:gd name="connsiteX243" fmla="*/ 448583 w 1333929"/>
                <a:gd name="connsiteY243" fmla="*/ 480437 h 480437"/>
                <a:gd name="connsiteX244" fmla="*/ 107199 w 1333929"/>
                <a:gd name="connsiteY244" fmla="*/ 431687 h 480437"/>
                <a:gd name="connsiteX245" fmla="*/ 9661 w 1333929"/>
                <a:gd name="connsiteY245" fmla="*/ 367937 h 480437"/>
                <a:gd name="connsiteX246" fmla="*/ 2158 w 1333929"/>
                <a:gd name="connsiteY246" fmla="*/ 349187 h 480437"/>
                <a:gd name="connsiteX247" fmla="*/ 5910 w 1333929"/>
                <a:gd name="connsiteY247" fmla="*/ 345437 h 480437"/>
                <a:gd name="connsiteX248" fmla="*/ 5910 w 1333929"/>
                <a:gd name="connsiteY248" fmla="*/ 292937 h 480437"/>
                <a:gd name="connsiteX249" fmla="*/ 2158 w 1333929"/>
                <a:gd name="connsiteY249" fmla="*/ 285437 h 480437"/>
                <a:gd name="connsiteX250" fmla="*/ 9661 w 1333929"/>
                <a:gd name="connsiteY250" fmla="*/ 266687 h 480437"/>
                <a:gd name="connsiteX251" fmla="*/ 13413 w 1333929"/>
                <a:gd name="connsiteY251" fmla="*/ 266687 h 480437"/>
                <a:gd name="connsiteX252" fmla="*/ 5910 w 1333929"/>
                <a:gd name="connsiteY252" fmla="*/ 232937 h 480437"/>
                <a:gd name="connsiteX253" fmla="*/ 13413 w 1333929"/>
                <a:gd name="connsiteY253" fmla="*/ 229187 h 480437"/>
                <a:gd name="connsiteX254" fmla="*/ 20916 w 1333929"/>
                <a:gd name="connsiteY254" fmla="*/ 232937 h 480437"/>
                <a:gd name="connsiteX255" fmla="*/ 5910 w 1333929"/>
                <a:gd name="connsiteY255" fmla="*/ 221687 h 480437"/>
                <a:gd name="connsiteX256" fmla="*/ 20916 w 1333929"/>
                <a:gd name="connsiteY256" fmla="*/ 206687 h 480437"/>
                <a:gd name="connsiteX257" fmla="*/ 13413 w 1333929"/>
                <a:gd name="connsiteY257" fmla="*/ 195437 h 480437"/>
                <a:gd name="connsiteX258" fmla="*/ 20916 w 1333929"/>
                <a:gd name="connsiteY258" fmla="*/ 191687 h 480437"/>
                <a:gd name="connsiteX259" fmla="*/ 13413 w 1333929"/>
                <a:gd name="connsiteY259" fmla="*/ 176687 h 480437"/>
                <a:gd name="connsiteX260" fmla="*/ 24667 w 1333929"/>
                <a:gd name="connsiteY260" fmla="*/ 135437 h 480437"/>
                <a:gd name="connsiteX261" fmla="*/ 20916 w 1333929"/>
                <a:gd name="connsiteY261" fmla="*/ 127937 h 480437"/>
                <a:gd name="connsiteX262" fmla="*/ 28419 w 1333929"/>
                <a:gd name="connsiteY262" fmla="*/ 124187 h 480437"/>
                <a:gd name="connsiteX263" fmla="*/ 17164 w 1333929"/>
                <a:gd name="connsiteY263" fmla="*/ 105437 h 480437"/>
                <a:gd name="connsiteX264" fmla="*/ 28419 w 1333929"/>
                <a:gd name="connsiteY264" fmla="*/ 97937 h 480437"/>
                <a:gd name="connsiteX265" fmla="*/ 24667 w 1333929"/>
                <a:gd name="connsiteY265" fmla="*/ 52937 h 480437"/>
                <a:gd name="connsiteX266" fmla="*/ 54679 w 1333929"/>
                <a:gd name="connsiteY266" fmla="*/ 15437 h 480437"/>
                <a:gd name="connsiteX267" fmla="*/ 185980 w 1333929"/>
                <a:gd name="connsiteY267" fmla="*/ 51999 h 480437"/>
                <a:gd name="connsiteX268" fmla="*/ 313226 w 1333929"/>
                <a:gd name="connsiteY268" fmla="*/ 71079 h 480437"/>
                <a:gd name="connsiteX269" fmla="*/ 253507 w 1333929"/>
                <a:gd name="connsiteY269" fmla="*/ 67937 h 480437"/>
                <a:gd name="connsiteX270" fmla="*/ 321033 w 1333929"/>
                <a:gd name="connsiteY270" fmla="*/ 79187 h 480437"/>
                <a:gd name="connsiteX271" fmla="*/ 317281 w 1333929"/>
                <a:gd name="connsiteY271" fmla="*/ 82937 h 480437"/>
                <a:gd name="connsiteX272" fmla="*/ 467340 w 1333929"/>
                <a:gd name="connsiteY272" fmla="*/ 94187 h 480437"/>
                <a:gd name="connsiteX273" fmla="*/ 527364 w 1333929"/>
                <a:gd name="connsiteY273" fmla="*/ 86687 h 480437"/>
                <a:gd name="connsiteX274" fmla="*/ 568630 w 1333929"/>
                <a:gd name="connsiteY274" fmla="*/ 86687 h 480437"/>
                <a:gd name="connsiteX275" fmla="*/ 583636 w 1333929"/>
                <a:gd name="connsiteY275" fmla="*/ 82937 h 480437"/>
                <a:gd name="connsiteX276" fmla="*/ 579884 w 1333929"/>
                <a:gd name="connsiteY276" fmla="*/ 86687 h 480437"/>
                <a:gd name="connsiteX277" fmla="*/ 591138 w 1333929"/>
                <a:gd name="connsiteY277" fmla="*/ 86687 h 480437"/>
                <a:gd name="connsiteX278" fmla="*/ 771209 w 1333929"/>
                <a:gd name="connsiteY278" fmla="*/ 71687 h 480437"/>
                <a:gd name="connsiteX279" fmla="*/ 759954 w 1333929"/>
                <a:gd name="connsiteY279" fmla="*/ 75437 h 480437"/>
                <a:gd name="connsiteX280" fmla="*/ 763706 w 1333929"/>
                <a:gd name="connsiteY280" fmla="*/ 79187 h 480437"/>
                <a:gd name="connsiteX281" fmla="*/ 531115 w 1333929"/>
                <a:gd name="connsiteY281" fmla="*/ 109187 h 480437"/>
                <a:gd name="connsiteX282" fmla="*/ 658665 w 1333929"/>
                <a:gd name="connsiteY282" fmla="*/ 101687 h 480437"/>
                <a:gd name="connsiteX283" fmla="*/ 673671 w 1333929"/>
                <a:gd name="connsiteY283" fmla="*/ 101687 h 480437"/>
                <a:gd name="connsiteX284" fmla="*/ 673671 w 1333929"/>
                <a:gd name="connsiteY284" fmla="*/ 105437 h 480437"/>
                <a:gd name="connsiteX285" fmla="*/ 681174 w 1333929"/>
                <a:gd name="connsiteY285" fmla="*/ 101687 h 480437"/>
                <a:gd name="connsiteX286" fmla="*/ 677422 w 1333929"/>
                <a:gd name="connsiteY286" fmla="*/ 101687 h 480437"/>
                <a:gd name="connsiteX287" fmla="*/ 880001 w 1333929"/>
                <a:gd name="connsiteY287" fmla="*/ 67937 h 480437"/>
                <a:gd name="connsiteX288" fmla="*/ 857493 w 1333929"/>
                <a:gd name="connsiteY288" fmla="*/ 75437 h 480437"/>
                <a:gd name="connsiteX289" fmla="*/ 868747 w 1333929"/>
                <a:gd name="connsiteY289" fmla="*/ 79187 h 480437"/>
                <a:gd name="connsiteX290" fmla="*/ 1195125 w 1333929"/>
                <a:gd name="connsiteY290" fmla="*/ 7937 h 480437"/>
                <a:gd name="connsiteX291" fmla="*/ 1157717 w 1333929"/>
                <a:gd name="connsiteY291" fmla="*/ 0 h 480437"/>
                <a:gd name="connsiteX292" fmla="*/ 1064054 w 1333929"/>
                <a:gd name="connsiteY292" fmla="*/ 19050 h 480437"/>
                <a:gd name="connsiteX293" fmla="*/ 1157717 w 1333929"/>
                <a:gd name="connsiteY293" fmla="*/ 0 h 48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</a:cxnLst>
              <a:rect l="l" t="t" r="r" b="b"/>
              <a:pathLst>
                <a:path w="1333929" h="480437">
                  <a:moveTo>
                    <a:pt x="729943" y="395125"/>
                  </a:moveTo>
                  <a:cubicBezTo>
                    <a:pt x="728067" y="396062"/>
                    <a:pt x="726191" y="397937"/>
                    <a:pt x="726191" y="397937"/>
                  </a:cubicBezTo>
                  <a:cubicBezTo>
                    <a:pt x="729943" y="397937"/>
                    <a:pt x="729943" y="397937"/>
                    <a:pt x="733694" y="397937"/>
                  </a:cubicBezTo>
                  <a:cubicBezTo>
                    <a:pt x="733694" y="394187"/>
                    <a:pt x="731819" y="394187"/>
                    <a:pt x="729943" y="395125"/>
                  </a:cubicBezTo>
                  <a:close/>
                  <a:moveTo>
                    <a:pt x="887842" y="387350"/>
                  </a:moveTo>
                  <a:lnTo>
                    <a:pt x="895780" y="387350"/>
                  </a:lnTo>
                  <a:lnTo>
                    <a:pt x="895780" y="388938"/>
                  </a:lnTo>
                  <a:lnTo>
                    <a:pt x="887842" y="388938"/>
                  </a:lnTo>
                  <a:close/>
                  <a:moveTo>
                    <a:pt x="859368" y="381999"/>
                  </a:moveTo>
                  <a:lnTo>
                    <a:pt x="859961" y="382493"/>
                  </a:lnTo>
                  <a:lnTo>
                    <a:pt x="853741" y="382937"/>
                  </a:lnTo>
                  <a:cubicBezTo>
                    <a:pt x="855617" y="382937"/>
                    <a:pt x="857493" y="381999"/>
                    <a:pt x="859368" y="381999"/>
                  </a:cubicBezTo>
                  <a:close/>
                  <a:moveTo>
                    <a:pt x="925942" y="377627"/>
                  </a:moveTo>
                  <a:cubicBezTo>
                    <a:pt x="929646" y="376634"/>
                    <a:pt x="933350" y="376634"/>
                    <a:pt x="937054" y="378619"/>
                  </a:cubicBezTo>
                  <a:lnTo>
                    <a:pt x="948167" y="378619"/>
                  </a:lnTo>
                  <a:cubicBezTo>
                    <a:pt x="940759" y="382588"/>
                    <a:pt x="925942" y="382588"/>
                    <a:pt x="914829" y="382588"/>
                  </a:cubicBezTo>
                  <a:cubicBezTo>
                    <a:pt x="918533" y="380603"/>
                    <a:pt x="922238" y="378619"/>
                    <a:pt x="925942" y="377627"/>
                  </a:cubicBezTo>
                  <a:close/>
                  <a:moveTo>
                    <a:pt x="925942" y="371475"/>
                  </a:moveTo>
                  <a:cubicBezTo>
                    <a:pt x="925942" y="374650"/>
                    <a:pt x="922238" y="374650"/>
                    <a:pt x="918533" y="374650"/>
                  </a:cubicBezTo>
                  <a:cubicBezTo>
                    <a:pt x="918533" y="374650"/>
                    <a:pt x="918533" y="374650"/>
                    <a:pt x="914829" y="374650"/>
                  </a:cubicBezTo>
                  <a:cubicBezTo>
                    <a:pt x="914829" y="374650"/>
                    <a:pt x="914829" y="374650"/>
                    <a:pt x="925942" y="371475"/>
                  </a:cubicBezTo>
                  <a:close/>
                  <a:moveTo>
                    <a:pt x="1003729" y="363537"/>
                  </a:moveTo>
                  <a:cubicBezTo>
                    <a:pt x="992739" y="367506"/>
                    <a:pt x="970758" y="379412"/>
                    <a:pt x="956104" y="375443"/>
                  </a:cubicBezTo>
                  <a:cubicBezTo>
                    <a:pt x="959768" y="371474"/>
                    <a:pt x="989075" y="367506"/>
                    <a:pt x="1003729" y="363537"/>
                  </a:cubicBezTo>
                  <a:close/>
                  <a:moveTo>
                    <a:pt x="962455" y="363537"/>
                  </a:moveTo>
                  <a:cubicBezTo>
                    <a:pt x="962455" y="368300"/>
                    <a:pt x="951739" y="363537"/>
                    <a:pt x="948167" y="368300"/>
                  </a:cubicBezTo>
                  <a:cubicBezTo>
                    <a:pt x="951739" y="363537"/>
                    <a:pt x="958883" y="363537"/>
                    <a:pt x="962455" y="363537"/>
                  </a:cubicBezTo>
                  <a:close/>
                  <a:moveTo>
                    <a:pt x="1138667" y="360362"/>
                  </a:moveTo>
                  <a:cubicBezTo>
                    <a:pt x="1108695" y="371474"/>
                    <a:pt x="1078723" y="378883"/>
                    <a:pt x="1045004" y="382587"/>
                  </a:cubicBezTo>
                  <a:cubicBezTo>
                    <a:pt x="1074976" y="371474"/>
                    <a:pt x="1108695" y="367770"/>
                    <a:pt x="1138667" y="360362"/>
                  </a:cubicBezTo>
                  <a:close/>
                  <a:moveTo>
                    <a:pt x="1019605" y="352425"/>
                  </a:moveTo>
                  <a:cubicBezTo>
                    <a:pt x="1008248" y="359834"/>
                    <a:pt x="989320" y="356129"/>
                    <a:pt x="970392" y="363538"/>
                  </a:cubicBezTo>
                  <a:cubicBezTo>
                    <a:pt x="985535" y="359834"/>
                    <a:pt x="1004463" y="356129"/>
                    <a:pt x="1019605" y="352425"/>
                  </a:cubicBezTo>
                  <a:close/>
                  <a:moveTo>
                    <a:pt x="842487" y="277937"/>
                  </a:moveTo>
                  <a:lnTo>
                    <a:pt x="831232" y="281687"/>
                  </a:lnTo>
                  <a:cubicBezTo>
                    <a:pt x="831232" y="281687"/>
                    <a:pt x="831232" y="281687"/>
                    <a:pt x="846238" y="277937"/>
                  </a:cubicBezTo>
                  <a:cubicBezTo>
                    <a:pt x="846238" y="277937"/>
                    <a:pt x="846238" y="277937"/>
                    <a:pt x="842487" y="277937"/>
                  </a:cubicBezTo>
                  <a:close/>
                  <a:moveTo>
                    <a:pt x="666168" y="244187"/>
                  </a:moveTo>
                  <a:cubicBezTo>
                    <a:pt x="666168" y="244187"/>
                    <a:pt x="666168" y="244187"/>
                    <a:pt x="591138" y="251687"/>
                  </a:cubicBezTo>
                  <a:lnTo>
                    <a:pt x="669919" y="244187"/>
                  </a:lnTo>
                  <a:cubicBezTo>
                    <a:pt x="669919" y="244187"/>
                    <a:pt x="669919" y="244187"/>
                    <a:pt x="666168" y="244187"/>
                  </a:cubicBezTo>
                  <a:close/>
                  <a:moveTo>
                    <a:pt x="1108841" y="236687"/>
                  </a:moveTo>
                  <a:cubicBezTo>
                    <a:pt x="1105090" y="238562"/>
                    <a:pt x="1101338" y="240437"/>
                    <a:pt x="1097587" y="241374"/>
                  </a:cubicBezTo>
                  <a:lnTo>
                    <a:pt x="1096653" y="241297"/>
                  </a:lnTo>
                  <a:close/>
                  <a:moveTo>
                    <a:pt x="763706" y="229187"/>
                  </a:moveTo>
                  <a:lnTo>
                    <a:pt x="707434" y="240437"/>
                  </a:lnTo>
                  <a:cubicBezTo>
                    <a:pt x="707434" y="240437"/>
                    <a:pt x="707434" y="240437"/>
                    <a:pt x="767457" y="232937"/>
                  </a:cubicBezTo>
                  <a:cubicBezTo>
                    <a:pt x="767457" y="232937"/>
                    <a:pt x="767457" y="232937"/>
                    <a:pt x="763706" y="229187"/>
                  </a:cubicBezTo>
                  <a:close/>
                  <a:moveTo>
                    <a:pt x="538618" y="199187"/>
                  </a:moveTo>
                  <a:cubicBezTo>
                    <a:pt x="538618" y="199187"/>
                    <a:pt x="538618" y="199187"/>
                    <a:pt x="534866" y="202937"/>
                  </a:cubicBezTo>
                  <a:lnTo>
                    <a:pt x="542369" y="202937"/>
                  </a:lnTo>
                  <a:cubicBezTo>
                    <a:pt x="542369" y="202937"/>
                    <a:pt x="542369" y="202937"/>
                    <a:pt x="538618" y="199187"/>
                  </a:cubicBezTo>
                  <a:close/>
                  <a:moveTo>
                    <a:pt x="1195817" y="187325"/>
                  </a:moveTo>
                  <a:lnTo>
                    <a:pt x="1153907" y="199231"/>
                  </a:lnTo>
                  <a:cubicBezTo>
                    <a:pt x="1150097" y="203200"/>
                    <a:pt x="1142477" y="203200"/>
                    <a:pt x="1138667" y="203200"/>
                  </a:cubicBezTo>
                  <a:cubicBezTo>
                    <a:pt x="1157717" y="199231"/>
                    <a:pt x="1176767" y="191294"/>
                    <a:pt x="1195817" y="187325"/>
                  </a:cubicBezTo>
                  <a:close/>
                  <a:moveTo>
                    <a:pt x="970037" y="172937"/>
                  </a:moveTo>
                  <a:lnTo>
                    <a:pt x="966285" y="176687"/>
                  </a:lnTo>
                  <a:cubicBezTo>
                    <a:pt x="966285" y="176687"/>
                    <a:pt x="966285" y="176687"/>
                    <a:pt x="973788" y="172937"/>
                  </a:cubicBezTo>
                  <a:cubicBezTo>
                    <a:pt x="973788" y="172937"/>
                    <a:pt x="973788" y="172937"/>
                    <a:pt x="970037" y="172937"/>
                  </a:cubicBezTo>
                  <a:close/>
                  <a:moveTo>
                    <a:pt x="947528" y="86687"/>
                  </a:moveTo>
                  <a:cubicBezTo>
                    <a:pt x="945652" y="86687"/>
                    <a:pt x="942839" y="88562"/>
                    <a:pt x="940494" y="89499"/>
                  </a:cubicBezTo>
                  <a:lnTo>
                    <a:pt x="939343" y="88732"/>
                  </a:lnTo>
                  <a:lnTo>
                    <a:pt x="941901" y="88093"/>
                  </a:lnTo>
                  <a:cubicBezTo>
                    <a:pt x="947528" y="86687"/>
                    <a:pt x="947528" y="86687"/>
                    <a:pt x="947528" y="86687"/>
                  </a:cubicBezTo>
                  <a:close/>
                  <a:moveTo>
                    <a:pt x="849990" y="75437"/>
                  </a:moveTo>
                  <a:lnTo>
                    <a:pt x="756203" y="94187"/>
                  </a:lnTo>
                  <a:cubicBezTo>
                    <a:pt x="756203" y="94187"/>
                    <a:pt x="756203" y="94187"/>
                    <a:pt x="853741" y="75437"/>
                  </a:cubicBezTo>
                  <a:cubicBezTo>
                    <a:pt x="853741" y="75437"/>
                    <a:pt x="853741" y="75437"/>
                    <a:pt x="849990" y="75437"/>
                  </a:cubicBezTo>
                  <a:close/>
                  <a:moveTo>
                    <a:pt x="752452" y="75437"/>
                  </a:moveTo>
                  <a:lnTo>
                    <a:pt x="718688" y="82937"/>
                  </a:lnTo>
                  <a:cubicBezTo>
                    <a:pt x="718688" y="82937"/>
                    <a:pt x="718688" y="82937"/>
                    <a:pt x="756203" y="79187"/>
                  </a:cubicBezTo>
                  <a:cubicBezTo>
                    <a:pt x="756203" y="79187"/>
                    <a:pt x="756203" y="79187"/>
                    <a:pt x="752452" y="75437"/>
                  </a:cubicBezTo>
                  <a:close/>
                  <a:moveTo>
                    <a:pt x="1251380" y="74612"/>
                  </a:moveTo>
                  <a:cubicBezTo>
                    <a:pt x="1251380" y="78581"/>
                    <a:pt x="1244236" y="78581"/>
                    <a:pt x="1240664" y="82550"/>
                  </a:cubicBezTo>
                  <a:lnTo>
                    <a:pt x="1237092" y="82550"/>
                  </a:lnTo>
                  <a:cubicBezTo>
                    <a:pt x="1240664" y="78581"/>
                    <a:pt x="1247808" y="74612"/>
                    <a:pt x="1251380" y="74612"/>
                  </a:cubicBezTo>
                  <a:close/>
                  <a:moveTo>
                    <a:pt x="456042" y="74612"/>
                  </a:moveTo>
                  <a:lnTo>
                    <a:pt x="444929" y="79375"/>
                  </a:lnTo>
                  <a:lnTo>
                    <a:pt x="440167" y="79375"/>
                  </a:lnTo>
                  <a:close/>
                  <a:moveTo>
                    <a:pt x="342257" y="72606"/>
                  </a:moveTo>
                  <a:lnTo>
                    <a:pt x="351452" y="73090"/>
                  </a:lnTo>
                  <a:lnTo>
                    <a:pt x="347879" y="73796"/>
                  </a:lnTo>
                  <a:close/>
                  <a:moveTo>
                    <a:pt x="358548" y="71687"/>
                  </a:moveTo>
                  <a:cubicBezTo>
                    <a:pt x="369802" y="67937"/>
                    <a:pt x="381056" y="75437"/>
                    <a:pt x="396062" y="75437"/>
                  </a:cubicBezTo>
                  <a:lnTo>
                    <a:pt x="351452" y="73090"/>
                  </a:lnTo>
                  <a:close/>
                  <a:moveTo>
                    <a:pt x="313226" y="71079"/>
                  </a:moveTo>
                  <a:lnTo>
                    <a:pt x="318858" y="71375"/>
                  </a:lnTo>
                  <a:lnTo>
                    <a:pt x="317281" y="71687"/>
                  </a:lnTo>
                  <a:close/>
                  <a:moveTo>
                    <a:pt x="327950" y="69578"/>
                  </a:moveTo>
                  <a:cubicBezTo>
                    <a:pt x="331349" y="69812"/>
                    <a:pt x="334632" y="70749"/>
                    <a:pt x="337915" y="71687"/>
                  </a:cubicBezTo>
                  <a:lnTo>
                    <a:pt x="342257" y="72606"/>
                  </a:lnTo>
                  <a:lnTo>
                    <a:pt x="318858" y="71375"/>
                  </a:lnTo>
                  <a:close/>
                  <a:moveTo>
                    <a:pt x="798972" y="62243"/>
                  </a:moveTo>
                  <a:cubicBezTo>
                    <a:pt x="806757" y="60854"/>
                    <a:pt x="814084" y="60854"/>
                    <a:pt x="819579" y="64558"/>
                  </a:cubicBezTo>
                  <a:cubicBezTo>
                    <a:pt x="819579" y="64558"/>
                    <a:pt x="819579" y="64558"/>
                    <a:pt x="808588" y="68262"/>
                  </a:cubicBezTo>
                  <a:cubicBezTo>
                    <a:pt x="808588" y="71967"/>
                    <a:pt x="808588" y="71967"/>
                    <a:pt x="812252" y="71967"/>
                  </a:cubicBezTo>
                  <a:lnTo>
                    <a:pt x="808588" y="71967"/>
                  </a:lnTo>
                  <a:cubicBezTo>
                    <a:pt x="804925" y="71967"/>
                    <a:pt x="804925" y="71967"/>
                    <a:pt x="804925" y="71967"/>
                  </a:cubicBezTo>
                  <a:lnTo>
                    <a:pt x="782944" y="71967"/>
                  </a:lnTo>
                  <a:cubicBezTo>
                    <a:pt x="786608" y="79375"/>
                    <a:pt x="790271" y="71967"/>
                    <a:pt x="793935" y="75671"/>
                  </a:cubicBezTo>
                  <a:cubicBezTo>
                    <a:pt x="786608" y="75671"/>
                    <a:pt x="782944" y="79375"/>
                    <a:pt x="771954" y="75671"/>
                  </a:cubicBezTo>
                  <a:cubicBezTo>
                    <a:pt x="771954" y="75671"/>
                    <a:pt x="771954" y="75671"/>
                    <a:pt x="779281" y="75671"/>
                  </a:cubicBezTo>
                  <a:cubicBezTo>
                    <a:pt x="775617" y="71967"/>
                    <a:pt x="775617" y="68262"/>
                    <a:pt x="775617" y="68262"/>
                  </a:cubicBezTo>
                  <a:cubicBezTo>
                    <a:pt x="782944" y="66410"/>
                    <a:pt x="791187" y="63632"/>
                    <a:pt x="798972" y="62243"/>
                  </a:cubicBezTo>
                  <a:close/>
                  <a:moveTo>
                    <a:pt x="444929" y="60325"/>
                  </a:moveTo>
                  <a:cubicBezTo>
                    <a:pt x="448898" y="60325"/>
                    <a:pt x="448898" y="60325"/>
                    <a:pt x="452867" y="60325"/>
                  </a:cubicBezTo>
                  <a:cubicBezTo>
                    <a:pt x="448898" y="63500"/>
                    <a:pt x="448898" y="60325"/>
                    <a:pt x="444929" y="60325"/>
                  </a:cubicBezTo>
                  <a:close/>
                  <a:moveTo>
                    <a:pt x="403654" y="60325"/>
                  </a:moveTo>
                  <a:lnTo>
                    <a:pt x="422704" y="60325"/>
                  </a:lnTo>
                  <a:lnTo>
                    <a:pt x="406829" y="63500"/>
                  </a:lnTo>
                  <a:close/>
                  <a:moveTo>
                    <a:pt x="434809" y="59134"/>
                  </a:moveTo>
                  <a:cubicBezTo>
                    <a:pt x="436595" y="59531"/>
                    <a:pt x="438381" y="60325"/>
                    <a:pt x="440167" y="60325"/>
                  </a:cubicBezTo>
                  <a:cubicBezTo>
                    <a:pt x="436595" y="63500"/>
                    <a:pt x="425879" y="63500"/>
                    <a:pt x="429451" y="60325"/>
                  </a:cubicBezTo>
                  <a:cubicBezTo>
                    <a:pt x="431237" y="58737"/>
                    <a:pt x="433023" y="58737"/>
                    <a:pt x="434809" y="59134"/>
                  </a:cubicBezTo>
                  <a:close/>
                  <a:moveTo>
                    <a:pt x="884201" y="52387"/>
                  </a:moveTo>
                  <a:cubicBezTo>
                    <a:pt x="884201" y="52387"/>
                    <a:pt x="884201" y="52387"/>
                    <a:pt x="880451" y="56092"/>
                  </a:cubicBezTo>
                  <a:cubicBezTo>
                    <a:pt x="880451" y="56092"/>
                    <a:pt x="880451" y="56092"/>
                    <a:pt x="884201" y="56092"/>
                  </a:cubicBezTo>
                  <a:cubicBezTo>
                    <a:pt x="884201" y="56092"/>
                    <a:pt x="884201" y="56092"/>
                    <a:pt x="861702" y="59796"/>
                  </a:cubicBezTo>
                  <a:cubicBezTo>
                    <a:pt x="857953" y="63500"/>
                    <a:pt x="865452" y="56092"/>
                    <a:pt x="857953" y="56092"/>
                  </a:cubicBezTo>
                  <a:cubicBezTo>
                    <a:pt x="854203" y="63500"/>
                    <a:pt x="846703" y="63500"/>
                    <a:pt x="839204" y="63500"/>
                  </a:cubicBezTo>
                  <a:cubicBezTo>
                    <a:pt x="839204" y="63500"/>
                    <a:pt x="835454" y="63500"/>
                    <a:pt x="835454" y="59796"/>
                  </a:cubicBezTo>
                  <a:cubicBezTo>
                    <a:pt x="846703" y="52387"/>
                    <a:pt x="865452" y="56092"/>
                    <a:pt x="884201" y="52387"/>
                  </a:cubicBezTo>
                  <a:close/>
                  <a:moveTo>
                    <a:pt x="1330755" y="19050"/>
                  </a:moveTo>
                  <a:cubicBezTo>
                    <a:pt x="1281741" y="41275"/>
                    <a:pt x="1232727" y="48683"/>
                    <a:pt x="1179942" y="63500"/>
                  </a:cubicBezTo>
                  <a:cubicBezTo>
                    <a:pt x="1232727" y="48683"/>
                    <a:pt x="1281741" y="33867"/>
                    <a:pt x="1330755" y="19050"/>
                  </a:cubicBezTo>
                  <a:close/>
                  <a:moveTo>
                    <a:pt x="1049192" y="19050"/>
                  </a:moveTo>
                  <a:cubicBezTo>
                    <a:pt x="1049192" y="19050"/>
                    <a:pt x="1049192" y="19050"/>
                    <a:pt x="1052942" y="19050"/>
                  </a:cubicBezTo>
                  <a:cubicBezTo>
                    <a:pt x="1041693" y="33867"/>
                    <a:pt x="1011694" y="22754"/>
                    <a:pt x="992945" y="37571"/>
                  </a:cubicBezTo>
                  <a:cubicBezTo>
                    <a:pt x="962947" y="41275"/>
                    <a:pt x="936699" y="44979"/>
                    <a:pt x="910450" y="52387"/>
                  </a:cubicBezTo>
                  <a:cubicBezTo>
                    <a:pt x="910450" y="52387"/>
                    <a:pt x="910450" y="52387"/>
                    <a:pt x="887951" y="56092"/>
                  </a:cubicBezTo>
                  <a:cubicBezTo>
                    <a:pt x="887951" y="56092"/>
                    <a:pt x="887951" y="56092"/>
                    <a:pt x="884201" y="52387"/>
                  </a:cubicBezTo>
                  <a:cubicBezTo>
                    <a:pt x="899201" y="44979"/>
                    <a:pt x="906700" y="52387"/>
                    <a:pt x="921699" y="44979"/>
                  </a:cubicBezTo>
                  <a:cubicBezTo>
                    <a:pt x="936699" y="48683"/>
                    <a:pt x="944198" y="33867"/>
                    <a:pt x="959197" y="41275"/>
                  </a:cubicBezTo>
                  <a:cubicBezTo>
                    <a:pt x="966697" y="37571"/>
                    <a:pt x="977946" y="26458"/>
                    <a:pt x="985446" y="37571"/>
                  </a:cubicBezTo>
                  <a:cubicBezTo>
                    <a:pt x="1004195" y="22754"/>
                    <a:pt x="1026694" y="30162"/>
                    <a:pt x="1049192" y="19050"/>
                  </a:cubicBezTo>
                  <a:close/>
                  <a:moveTo>
                    <a:pt x="98854" y="19050"/>
                  </a:moveTo>
                  <a:cubicBezTo>
                    <a:pt x="192710" y="41564"/>
                    <a:pt x="286565" y="52820"/>
                    <a:pt x="376667" y="60325"/>
                  </a:cubicBezTo>
                  <a:cubicBezTo>
                    <a:pt x="294074" y="56573"/>
                    <a:pt x="207727" y="49068"/>
                    <a:pt x="121379" y="34059"/>
                  </a:cubicBezTo>
                  <a:cubicBezTo>
                    <a:pt x="113871" y="26554"/>
                    <a:pt x="106362" y="26554"/>
                    <a:pt x="98854" y="19050"/>
                  </a:cubicBezTo>
                  <a:close/>
                  <a:moveTo>
                    <a:pt x="1195125" y="7937"/>
                  </a:moveTo>
                  <a:cubicBezTo>
                    <a:pt x="1195125" y="7937"/>
                    <a:pt x="1195125" y="7937"/>
                    <a:pt x="1195125" y="11687"/>
                  </a:cubicBezTo>
                  <a:cubicBezTo>
                    <a:pt x="1075078" y="45437"/>
                    <a:pt x="951280" y="71687"/>
                    <a:pt x="831232" y="94187"/>
                  </a:cubicBezTo>
                  <a:cubicBezTo>
                    <a:pt x="831232" y="94187"/>
                    <a:pt x="831232" y="94187"/>
                    <a:pt x="838735" y="97937"/>
                  </a:cubicBezTo>
                  <a:cubicBezTo>
                    <a:pt x="838735" y="97937"/>
                    <a:pt x="838735" y="97937"/>
                    <a:pt x="940025" y="79187"/>
                  </a:cubicBezTo>
                  <a:cubicBezTo>
                    <a:pt x="940025" y="82937"/>
                    <a:pt x="936274" y="82937"/>
                    <a:pt x="936274" y="86687"/>
                  </a:cubicBezTo>
                  <a:lnTo>
                    <a:pt x="939343" y="88732"/>
                  </a:lnTo>
                  <a:lnTo>
                    <a:pt x="902511" y="97937"/>
                  </a:lnTo>
                  <a:cubicBezTo>
                    <a:pt x="906262" y="101687"/>
                    <a:pt x="910013" y="101687"/>
                    <a:pt x="913765" y="101687"/>
                  </a:cubicBezTo>
                  <a:cubicBezTo>
                    <a:pt x="868747" y="112937"/>
                    <a:pt x="816226" y="120437"/>
                    <a:pt x="767457" y="127937"/>
                  </a:cubicBezTo>
                  <a:cubicBezTo>
                    <a:pt x="767457" y="127937"/>
                    <a:pt x="767457" y="127937"/>
                    <a:pt x="778712" y="131687"/>
                  </a:cubicBezTo>
                  <a:cubicBezTo>
                    <a:pt x="778712" y="131687"/>
                    <a:pt x="778712" y="131687"/>
                    <a:pt x="1078829" y="75437"/>
                  </a:cubicBezTo>
                  <a:cubicBezTo>
                    <a:pt x="1078829" y="75437"/>
                    <a:pt x="1078829" y="75437"/>
                    <a:pt x="1176368" y="49187"/>
                  </a:cubicBezTo>
                  <a:cubicBezTo>
                    <a:pt x="1063824" y="90437"/>
                    <a:pt x="947528" y="105437"/>
                    <a:pt x="834984" y="131687"/>
                  </a:cubicBezTo>
                  <a:cubicBezTo>
                    <a:pt x="834984" y="131687"/>
                    <a:pt x="834984" y="131687"/>
                    <a:pt x="834984" y="135437"/>
                  </a:cubicBezTo>
                  <a:cubicBezTo>
                    <a:pt x="834984" y="135437"/>
                    <a:pt x="834984" y="135437"/>
                    <a:pt x="827481" y="135437"/>
                  </a:cubicBezTo>
                  <a:cubicBezTo>
                    <a:pt x="827481" y="135437"/>
                    <a:pt x="827481" y="135437"/>
                    <a:pt x="838735" y="139187"/>
                  </a:cubicBezTo>
                  <a:cubicBezTo>
                    <a:pt x="838735" y="139187"/>
                    <a:pt x="838735" y="139187"/>
                    <a:pt x="1000049" y="109187"/>
                  </a:cubicBezTo>
                  <a:cubicBezTo>
                    <a:pt x="1000049" y="109187"/>
                    <a:pt x="1000049" y="109187"/>
                    <a:pt x="988794" y="116687"/>
                  </a:cubicBezTo>
                  <a:cubicBezTo>
                    <a:pt x="988794" y="116687"/>
                    <a:pt x="988794" y="116687"/>
                    <a:pt x="1000049" y="120437"/>
                  </a:cubicBezTo>
                  <a:cubicBezTo>
                    <a:pt x="1067575" y="105437"/>
                    <a:pt x="1138853" y="90437"/>
                    <a:pt x="1210131" y="67937"/>
                  </a:cubicBezTo>
                  <a:cubicBezTo>
                    <a:pt x="1210131" y="67937"/>
                    <a:pt x="1210131" y="67937"/>
                    <a:pt x="1206379" y="71687"/>
                  </a:cubicBezTo>
                  <a:cubicBezTo>
                    <a:pt x="992546" y="146687"/>
                    <a:pt x="771209" y="172937"/>
                    <a:pt x="549872" y="199187"/>
                  </a:cubicBezTo>
                  <a:cubicBezTo>
                    <a:pt x="549872" y="199187"/>
                    <a:pt x="549872" y="199187"/>
                    <a:pt x="561127" y="202937"/>
                  </a:cubicBezTo>
                  <a:cubicBezTo>
                    <a:pt x="733694" y="191687"/>
                    <a:pt x="902511" y="161687"/>
                    <a:pt x="1071327" y="127937"/>
                  </a:cubicBezTo>
                  <a:cubicBezTo>
                    <a:pt x="1018806" y="142937"/>
                    <a:pt x="966285" y="146687"/>
                    <a:pt x="913765" y="165437"/>
                  </a:cubicBezTo>
                  <a:cubicBezTo>
                    <a:pt x="913765" y="165437"/>
                    <a:pt x="913765" y="165437"/>
                    <a:pt x="921268" y="165437"/>
                  </a:cubicBezTo>
                  <a:cubicBezTo>
                    <a:pt x="1041315" y="139187"/>
                    <a:pt x="1157610" y="116687"/>
                    <a:pt x="1273906" y="82937"/>
                  </a:cubicBezTo>
                  <a:cubicBezTo>
                    <a:pt x="1187622" y="112937"/>
                    <a:pt x="1097587" y="135437"/>
                    <a:pt x="1007552" y="157937"/>
                  </a:cubicBezTo>
                  <a:cubicBezTo>
                    <a:pt x="1033812" y="157937"/>
                    <a:pt x="1060072" y="146687"/>
                    <a:pt x="1086332" y="142937"/>
                  </a:cubicBezTo>
                  <a:cubicBezTo>
                    <a:pt x="1056321" y="154187"/>
                    <a:pt x="1022557" y="165437"/>
                    <a:pt x="985043" y="169187"/>
                  </a:cubicBezTo>
                  <a:cubicBezTo>
                    <a:pt x="1007552" y="172937"/>
                    <a:pt x="1033812" y="161687"/>
                    <a:pt x="1056321" y="157937"/>
                  </a:cubicBezTo>
                  <a:cubicBezTo>
                    <a:pt x="1011303" y="172937"/>
                    <a:pt x="962534" y="184187"/>
                    <a:pt x="913765" y="195437"/>
                  </a:cubicBezTo>
                  <a:cubicBezTo>
                    <a:pt x="913765" y="199187"/>
                    <a:pt x="913765" y="199187"/>
                    <a:pt x="917516" y="199187"/>
                  </a:cubicBezTo>
                  <a:cubicBezTo>
                    <a:pt x="917516" y="199187"/>
                    <a:pt x="917516" y="199187"/>
                    <a:pt x="771209" y="229187"/>
                  </a:cubicBezTo>
                  <a:cubicBezTo>
                    <a:pt x="771209" y="229187"/>
                    <a:pt x="771209" y="229187"/>
                    <a:pt x="782463" y="232937"/>
                  </a:cubicBezTo>
                  <a:cubicBezTo>
                    <a:pt x="782463" y="232937"/>
                    <a:pt x="782463" y="232937"/>
                    <a:pt x="1000049" y="191687"/>
                  </a:cubicBezTo>
                  <a:cubicBezTo>
                    <a:pt x="1000049" y="202937"/>
                    <a:pt x="1007552" y="191687"/>
                    <a:pt x="1011303" y="195437"/>
                  </a:cubicBezTo>
                  <a:cubicBezTo>
                    <a:pt x="1011303" y="180437"/>
                    <a:pt x="1018806" y="195437"/>
                    <a:pt x="1026309" y="191687"/>
                  </a:cubicBezTo>
                  <a:cubicBezTo>
                    <a:pt x="1097587" y="176687"/>
                    <a:pt x="1165113" y="154187"/>
                    <a:pt x="1236391" y="139187"/>
                  </a:cubicBezTo>
                  <a:cubicBezTo>
                    <a:pt x="1183871" y="161687"/>
                    <a:pt x="1116344" y="172937"/>
                    <a:pt x="1056321" y="191687"/>
                  </a:cubicBezTo>
                  <a:cubicBezTo>
                    <a:pt x="1060072" y="195437"/>
                    <a:pt x="1063824" y="195437"/>
                    <a:pt x="1067575" y="191687"/>
                  </a:cubicBezTo>
                  <a:cubicBezTo>
                    <a:pt x="1011303" y="210437"/>
                    <a:pt x="955031" y="217937"/>
                    <a:pt x="895008" y="232937"/>
                  </a:cubicBezTo>
                  <a:cubicBezTo>
                    <a:pt x="921268" y="236687"/>
                    <a:pt x="947528" y="225437"/>
                    <a:pt x="973788" y="221687"/>
                  </a:cubicBezTo>
                  <a:cubicBezTo>
                    <a:pt x="981291" y="232937"/>
                    <a:pt x="992546" y="221687"/>
                    <a:pt x="1003800" y="221687"/>
                  </a:cubicBezTo>
                  <a:cubicBezTo>
                    <a:pt x="1011303" y="217937"/>
                    <a:pt x="1018806" y="217937"/>
                    <a:pt x="1022557" y="217937"/>
                  </a:cubicBezTo>
                  <a:cubicBezTo>
                    <a:pt x="955031" y="236687"/>
                    <a:pt x="880001" y="247937"/>
                    <a:pt x="808724" y="266687"/>
                  </a:cubicBezTo>
                  <a:cubicBezTo>
                    <a:pt x="804972" y="262937"/>
                    <a:pt x="801221" y="266687"/>
                    <a:pt x="797469" y="270437"/>
                  </a:cubicBezTo>
                  <a:cubicBezTo>
                    <a:pt x="801221" y="270437"/>
                    <a:pt x="804972" y="270437"/>
                    <a:pt x="808724" y="266687"/>
                  </a:cubicBezTo>
                  <a:cubicBezTo>
                    <a:pt x="808724" y="266687"/>
                    <a:pt x="808724" y="266687"/>
                    <a:pt x="819978" y="270437"/>
                  </a:cubicBezTo>
                  <a:cubicBezTo>
                    <a:pt x="898759" y="255437"/>
                    <a:pt x="973788" y="240437"/>
                    <a:pt x="1048818" y="229187"/>
                  </a:cubicBezTo>
                  <a:cubicBezTo>
                    <a:pt x="1078829" y="217937"/>
                    <a:pt x="1108841" y="210437"/>
                    <a:pt x="1138853" y="202937"/>
                  </a:cubicBezTo>
                  <a:cubicBezTo>
                    <a:pt x="1052569" y="229187"/>
                    <a:pt x="958783" y="259187"/>
                    <a:pt x="868747" y="274187"/>
                  </a:cubicBezTo>
                  <a:cubicBezTo>
                    <a:pt x="868747" y="274187"/>
                    <a:pt x="868747" y="274187"/>
                    <a:pt x="872498" y="274187"/>
                  </a:cubicBezTo>
                  <a:cubicBezTo>
                    <a:pt x="962534" y="259187"/>
                    <a:pt x="1048818" y="240437"/>
                    <a:pt x="1138853" y="221687"/>
                  </a:cubicBezTo>
                  <a:cubicBezTo>
                    <a:pt x="1120096" y="229187"/>
                    <a:pt x="1101338" y="229187"/>
                    <a:pt x="1086332" y="240437"/>
                  </a:cubicBezTo>
                  <a:lnTo>
                    <a:pt x="1096653" y="241297"/>
                  </a:lnTo>
                  <a:lnTo>
                    <a:pt x="1091491" y="243249"/>
                  </a:lnTo>
                  <a:cubicBezTo>
                    <a:pt x="1084457" y="244187"/>
                    <a:pt x="1076954" y="244187"/>
                    <a:pt x="1071327" y="244187"/>
                  </a:cubicBezTo>
                  <a:cubicBezTo>
                    <a:pt x="1071327" y="247937"/>
                    <a:pt x="1075078" y="247937"/>
                    <a:pt x="1075078" y="247937"/>
                  </a:cubicBezTo>
                  <a:cubicBezTo>
                    <a:pt x="1075078" y="247937"/>
                    <a:pt x="1075078" y="247937"/>
                    <a:pt x="943777" y="277937"/>
                  </a:cubicBezTo>
                  <a:cubicBezTo>
                    <a:pt x="943777" y="277937"/>
                    <a:pt x="943777" y="277937"/>
                    <a:pt x="955031" y="281687"/>
                  </a:cubicBezTo>
                  <a:cubicBezTo>
                    <a:pt x="1041315" y="262937"/>
                    <a:pt x="1131350" y="244187"/>
                    <a:pt x="1217634" y="221687"/>
                  </a:cubicBezTo>
                  <a:cubicBezTo>
                    <a:pt x="1172616" y="244187"/>
                    <a:pt x="1116344" y="247937"/>
                    <a:pt x="1067575" y="266687"/>
                  </a:cubicBezTo>
                  <a:cubicBezTo>
                    <a:pt x="1105090" y="270437"/>
                    <a:pt x="1142604" y="251687"/>
                    <a:pt x="1180119" y="247937"/>
                  </a:cubicBezTo>
                  <a:cubicBezTo>
                    <a:pt x="1210131" y="236687"/>
                    <a:pt x="1240143" y="232937"/>
                    <a:pt x="1270154" y="225437"/>
                  </a:cubicBezTo>
                  <a:cubicBezTo>
                    <a:pt x="1213882" y="247937"/>
                    <a:pt x="1150107" y="259187"/>
                    <a:pt x="1090084" y="281687"/>
                  </a:cubicBezTo>
                  <a:cubicBezTo>
                    <a:pt x="1172616" y="266687"/>
                    <a:pt x="1251397" y="236687"/>
                    <a:pt x="1333929" y="221687"/>
                  </a:cubicBezTo>
                  <a:cubicBezTo>
                    <a:pt x="1210131" y="266687"/>
                    <a:pt x="1086332" y="296687"/>
                    <a:pt x="962534" y="322937"/>
                  </a:cubicBezTo>
                  <a:cubicBezTo>
                    <a:pt x="962534" y="322937"/>
                    <a:pt x="962534" y="322937"/>
                    <a:pt x="970037" y="326687"/>
                  </a:cubicBezTo>
                  <a:cubicBezTo>
                    <a:pt x="1052569" y="311687"/>
                    <a:pt x="1138853" y="285437"/>
                    <a:pt x="1221385" y="270437"/>
                  </a:cubicBezTo>
                  <a:cubicBezTo>
                    <a:pt x="1180119" y="289187"/>
                    <a:pt x="1135101" y="296687"/>
                    <a:pt x="1093835" y="307937"/>
                  </a:cubicBezTo>
                  <a:cubicBezTo>
                    <a:pt x="1093835" y="307937"/>
                    <a:pt x="1097587" y="311687"/>
                    <a:pt x="1097587" y="311687"/>
                  </a:cubicBezTo>
                  <a:cubicBezTo>
                    <a:pt x="1082581" y="326687"/>
                    <a:pt x="1063824" y="315437"/>
                    <a:pt x="1048818" y="330437"/>
                  </a:cubicBezTo>
                  <a:cubicBezTo>
                    <a:pt x="1048818" y="330437"/>
                    <a:pt x="1048818" y="330437"/>
                    <a:pt x="1045066" y="330437"/>
                  </a:cubicBezTo>
                  <a:cubicBezTo>
                    <a:pt x="988794" y="337937"/>
                    <a:pt x="936274" y="360437"/>
                    <a:pt x="880001" y="367937"/>
                  </a:cubicBezTo>
                  <a:cubicBezTo>
                    <a:pt x="861244" y="379187"/>
                    <a:pt x="846238" y="371687"/>
                    <a:pt x="827481" y="382937"/>
                  </a:cubicBezTo>
                  <a:cubicBezTo>
                    <a:pt x="816226" y="367937"/>
                    <a:pt x="808724" y="394187"/>
                    <a:pt x="801221" y="382937"/>
                  </a:cubicBezTo>
                  <a:cubicBezTo>
                    <a:pt x="778712" y="386687"/>
                    <a:pt x="756203" y="386687"/>
                    <a:pt x="733694" y="394187"/>
                  </a:cubicBezTo>
                  <a:cubicBezTo>
                    <a:pt x="733694" y="394187"/>
                    <a:pt x="733694" y="394187"/>
                    <a:pt x="737446" y="397937"/>
                  </a:cubicBezTo>
                  <a:cubicBezTo>
                    <a:pt x="759954" y="397937"/>
                    <a:pt x="786215" y="390437"/>
                    <a:pt x="812475" y="390437"/>
                  </a:cubicBezTo>
                  <a:cubicBezTo>
                    <a:pt x="812475" y="394187"/>
                    <a:pt x="816226" y="394187"/>
                    <a:pt x="823729" y="390437"/>
                  </a:cubicBezTo>
                  <a:cubicBezTo>
                    <a:pt x="823729" y="382937"/>
                    <a:pt x="838735" y="386687"/>
                    <a:pt x="846238" y="382937"/>
                  </a:cubicBezTo>
                  <a:cubicBezTo>
                    <a:pt x="846238" y="390437"/>
                    <a:pt x="857493" y="386687"/>
                    <a:pt x="861244" y="386687"/>
                  </a:cubicBezTo>
                  <a:cubicBezTo>
                    <a:pt x="861244" y="386687"/>
                    <a:pt x="861244" y="386687"/>
                    <a:pt x="864996" y="386687"/>
                  </a:cubicBezTo>
                  <a:lnTo>
                    <a:pt x="859961" y="382493"/>
                  </a:lnTo>
                  <a:lnTo>
                    <a:pt x="906262" y="379187"/>
                  </a:lnTo>
                  <a:cubicBezTo>
                    <a:pt x="895008" y="382937"/>
                    <a:pt x="880001" y="379187"/>
                    <a:pt x="868747" y="386687"/>
                  </a:cubicBezTo>
                  <a:cubicBezTo>
                    <a:pt x="868747" y="386687"/>
                    <a:pt x="868747" y="386687"/>
                    <a:pt x="880001" y="390437"/>
                  </a:cubicBezTo>
                  <a:cubicBezTo>
                    <a:pt x="864996" y="397937"/>
                    <a:pt x="842487" y="394187"/>
                    <a:pt x="827481" y="401687"/>
                  </a:cubicBezTo>
                  <a:cubicBezTo>
                    <a:pt x="827481" y="401687"/>
                    <a:pt x="827481" y="401687"/>
                    <a:pt x="834984" y="405437"/>
                  </a:cubicBezTo>
                  <a:cubicBezTo>
                    <a:pt x="834984" y="405437"/>
                    <a:pt x="834984" y="405437"/>
                    <a:pt x="940025" y="386687"/>
                  </a:cubicBezTo>
                  <a:cubicBezTo>
                    <a:pt x="921268" y="390437"/>
                    <a:pt x="902511" y="394187"/>
                    <a:pt x="883753" y="401687"/>
                  </a:cubicBezTo>
                  <a:cubicBezTo>
                    <a:pt x="883753" y="401687"/>
                    <a:pt x="883753" y="401687"/>
                    <a:pt x="891256" y="401687"/>
                  </a:cubicBezTo>
                  <a:cubicBezTo>
                    <a:pt x="985043" y="386687"/>
                    <a:pt x="1078829" y="364187"/>
                    <a:pt x="1172616" y="341687"/>
                  </a:cubicBezTo>
                  <a:cubicBezTo>
                    <a:pt x="1123847" y="360437"/>
                    <a:pt x="1075078" y="367937"/>
                    <a:pt x="1030060" y="382937"/>
                  </a:cubicBezTo>
                  <a:cubicBezTo>
                    <a:pt x="1030060" y="386687"/>
                    <a:pt x="1037563" y="382937"/>
                    <a:pt x="1041315" y="382937"/>
                  </a:cubicBezTo>
                  <a:cubicBezTo>
                    <a:pt x="947528" y="409187"/>
                    <a:pt x="849990" y="424187"/>
                    <a:pt x="752452" y="439187"/>
                  </a:cubicBezTo>
                  <a:cubicBezTo>
                    <a:pt x="752452" y="439187"/>
                    <a:pt x="752452" y="439187"/>
                    <a:pt x="756203" y="442937"/>
                  </a:cubicBezTo>
                  <a:cubicBezTo>
                    <a:pt x="774960" y="435437"/>
                    <a:pt x="797469" y="435437"/>
                    <a:pt x="816226" y="435437"/>
                  </a:cubicBezTo>
                  <a:cubicBezTo>
                    <a:pt x="951280" y="412937"/>
                    <a:pt x="1086332" y="390437"/>
                    <a:pt x="1217634" y="349187"/>
                  </a:cubicBezTo>
                  <a:cubicBezTo>
                    <a:pt x="1161362" y="371687"/>
                    <a:pt x="1090084" y="386687"/>
                    <a:pt x="1030060" y="401687"/>
                  </a:cubicBezTo>
                  <a:cubicBezTo>
                    <a:pt x="895008" y="431687"/>
                    <a:pt x="756203" y="454187"/>
                    <a:pt x="617399" y="469187"/>
                  </a:cubicBezTo>
                  <a:cubicBezTo>
                    <a:pt x="564878" y="484187"/>
                    <a:pt x="504855" y="476687"/>
                    <a:pt x="448583" y="480437"/>
                  </a:cubicBezTo>
                  <a:cubicBezTo>
                    <a:pt x="336039" y="480437"/>
                    <a:pt x="223495" y="461687"/>
                    <a:pt x="107199" y="431687"/>
                  </a:cubicBezTo>
                  <a:cubicBezTo>
                    <a:pt x="65933" y="420437"/>
                    <a:pt x="32170" y="397937"/>
                    <a:pt x="9661" y="367937"/>
                  </a:cubicBezTo>
                  <a:cubicBezTo>
                    <a:pt x="13413" y="364187"/>
                    <a:pt x="5910" y="352937"/>
                    <a:pt x="2158" y="349187"/>
                  </a:cubicBezTo>
                  <a:cubicBezTo>
                    <a:pt x="2158" y="349187"/>
                    <a:pt x="2158" y="349187"/>
                    <a:pt x="5910" y="345437"/>
                  </a:cubicBezTo>
                  <a:cubicBezTo>
                    <a:pt x="-9096" y="330437"/>
                    <a:pt x="9661" y="311687"/>
                    <a:pt x="5910" y="292937"/>
                  </a:cubicBezTo>
                  <a:cubicBezTo>
                    <a:pt x="5910" y="292937"/>
                    <a:pt x="5910" y="292937"/>
                    <a:pt x="2158" y="285437"/>
                  </a:cubicBezTo>
                  <a:cubicBezTo>
                    <a:pt x="13413" y="285437"/>
                    <a:pt x="2158" y="270437"/>
                    <a:pt x="9661" y="266687"/>
                  </a:cubicBezTo>
                  <a:cubicBezTo>
                    <a:pt x="9661" y="270437"/>
                    <a:pt x="13413" y="266687"/>
                    <a:pt x="13413" y="266687"/>
                  </a:cubicBezTo>
                  <a:cubicBezTo>
                    <a:pt x="5910" y="255437"/>
                    <a:pt x="20916" y="240437"/>
                    <a:pt x="5910" y="232937"/>
                  </a:cubicBezTo>
                  <a:cubicBezTo>
                    <a:pt x="5910" y="229187"/>
                    <a:pt x="9661" y="229187"/>
                    <a:pt x="13413" y="229187"/>
                  </a:cubicBezTo>
                  <a:cubicBezTo>
                    <a:pt x="17164" y="229187"/>
                    <a:pt x="20916" y="232937"/>
                    <a:pt x="20916" y="232937"/>
                  </a:cubicBezTo>
                  <a:cubicBezTo>
                    <a:pt x="20916" y="232937"/>
                    <a:pt x="20916" y="232937"/>
                    <a:pt x="5910" y="221687"/>
                  </a:cubicBezTo>
                  <a:cubicBezTo>
                    <a:pt x="17164" y="217937"/>
                    <a:pt x="9661" y="210437"/>
                    <a:pt x="20916" y="206687"/>
                  </a:cubicBezTo>
                  <a:cubicBezTo>
                    <a:pt x="20916" y="199187"/>
                    <a:pt x="5910" y="199187"/>
                    <a:pt x="13413" y="195437"/>
                  </a:cubicBezTo>
                  <a:cubicBezTo>
                    <a:pt x="13413" y="195437"/>
                    <a:pt x="13413" y="195437"/>
                    <a:pt x="20916" y="191687"/>
                  </a:cubicBezTo>
                  <a:cubicBezTo>
                    <a:pt x="20916" y="191687"/>
                    <a:pt x="20916" y="191687"/>
                    <a:pt x="13413" y="176687"/>
                  </a:cubicBezTo>
                  <a:cubicBezTo>
                    <a:pt x="28419" y="169187"/>
                    <a:pt x="-9096" y="139187"/>
                    <a:pt x="24667" y="135437"/>
                  </a:cubicBezTo>
                  <a:cubicBezTo>
                    <a:pt x="24667" y="135437"/>
                    <a:pt x="24667" y="135437"/>
                    <a:pt x="20916" y="127937"/>
                  </a:cubicBezTo>
                  <a:cubicBezTo>
                    <a:pt x="24667" y="127937"/>
                    <a:pt x="28419" y="127937"/>
                    <a:pt x="28419" y="124187"/>
                  </a:cubicBezTo>
                  <a:cubicBezTo>
                    <a:pt x="17164" y="116687"/>
                    <a:pt x="28419" y="112937"/>
                    <a:pt x="17164" y="105437"/>
                  </a:cubicBezTo>
                  <a:cubicBezTo>
                    <a:pt x="17164" y="101687"/>
                    <a:pt x="20916" y="97937"/>
                    <a:pt x="28419" y="97937"/>
                  </a:cubicBezTo>
                  <a:cubicBezTo>
                    <a:pt x="28419" y="82937"/>
                    <a:pt x="28419" y="67937"/>
                    <a:pt x="24667" y="52937"/>
                  </a:cubicBezTo>
                  <a:cubicBezTo>
                    <a:pt x="47176" y="45437"/>
                    <a:pt x="24667" y="11687"/>
                    <a:pt x="54679" y="15437"/>
                  </a:cubicBezTo>
                  <a:cubicBezTo>
                    <a:pt x="95945" y="34187"/>
                    <a:pt x="140963" y="44499"/>
                    <a:pt x="185980" y="51999"/>
                  </a:cubicBezTo>
                  <a:lnTo>
                    <a:pt x="313226" y="71079"/>
                  </a:lnTo>
                  <a:lnTo>
                    <a:pt x="253507" y="67937"/>
                  </a:lnTo>
                  <a:cubicBezTo>
                    <a:pt x="272264" y="75437"/>
                    <a:pt x="298524" y="75437"/>
                    <a:pt x="321033" y="79187"/>
                  </a:cubicBezTo>
                  <a:cubicBezTo>
                    <a:pt x="321033" y="79187"/>
                    <a:pt x="321033" y="79187"/>
                    <a:pt x="317281" y="82937"/>
                  </a:cubicBezTo>
                  <a:cubicBezTo>
                    <a:pt x="366051" y="94187"/>
                    <a:pt x="418571" y="86687"/>
                    <a:pt x="467340" y="94187"/>
                  </a:cubicBezTo>
                  <a:cubicBezTo>
                    <a:pt x="489849" y="86687"/>
                    <a:pt x="508606" y="97937"/>
                    <a:pt x="527364" y="86687"/>
                  </a:cubicBezTo>
                  <a:cubicBezTo>
                    <a:pt x="542369" y="94187"/>
                    <a:pt x="553624" y="82937"/>
                    <a:pt x="568630" y="86687"/>
                  </a:cubicBezTo>
                  <a:cubicBezTo>
                    <a:pt x="572381" y="79187"/>
                    <a:pt x="579884" y="86687"/>
                    <a:pt x="583636" y="82937"/>
                  </a:cubicBezTo>
                  <a:cubicBezTo>
                    <a:pt x="583636" y="82937"/>
                    <a:pt x="583636" y="82937"/>
                    <a:pt x="579884" y="86687"/>
                  </a:cubicBezTo>
                  <a:cubicBezTo>
                    <a:pt x="579884" y="86687"/>
                    <a:pt x="579884" y="86687"/>
                    <a:pt x="591138" y="86687"/>
                  </a:cubicBezTo>
                  <a:cubicBezTo>
                    <a:pt x="651162" y="82937"/>
                    <a:pt x="711185" y="75437"/>
                    <a:pt x="771209" y="71687"/>
                  </a:cubicBezTo>
                  <a:cubicBezTo>
                    <a:pt x="771209" y="71687"/>
                    <a:pt x="771209" y="71687"/>
                    <a:pt x="759954" y="75437"/>
                  </a:cubicBezTo>
                  <a:cubicBezTo>
                    <a:pt x="759954" y="79187"/>
                    <a:pt x="763706" y="79187"/>
                    <a:pt x="763706" y="79187"/>
                  </a:cubicBezTo>
                  <a:cubicBezTo>
                    <a:pt x="688677" y="94187"/>
                    <a:pt x="609896" y="97937"/>
                    <a:pt x="531115" y="109187"/>
                  </a:cubicBezTo>
                  <a:cubicBezTo>
                    <a:pt x="572381" y="116687"/>
                    <a:pt x="617399" y="101687"/>
                    <a:pt x="658665" y="101687"/>
                  </a:cubicBezTo>
                  <a:cubicBezTo>
                    <a:pt x="658665" y="101687"/>
                    <a:pt x="658665" y="101687"/>
                    <a:pt x="673671" y="101687"/>
                  </a:cubicBezTo>
                  <a:cubicBezTo>
                    <a:pt x="669919" y="101687"/>
                    <a:pt x="673671" y="101687"/>
                    <a:pt x="673671" y="105437"/>
                  </a:cubicBezTo>
                  <a:cubicBezTo>
                    <a:pt x="677422" y="105437"/>
                    <a:pt x="677422" y="101687"/>
                    <a:pt x="681174" y="101687"/>
                  </a:cubicBezTo>
                  <a:cubicBezTo>
                    <a:pt x="681174" y="101687"/>
                    <a:pt x="681174" y="101687"/>
                    <a:pt x="677422" y="101687"/>
                  </a:cubicBezTo>
                  <a:cubicBezTo>
                    <a:pt x="744949" y="90437"/>
                    <a:pt x="812475" y="75437"/>
                    <a:pt x="880001" y="67937"/>
                  </a:cubicBezTo>
                  <a:cubicBezTo>
                    <a:pt x="880001" y="67937"/>
                    <a:pt x="880001" y="67937"/>
                    <a:pt x="857493" y="75437"/>
                  </a:cubicBezTo>
                  <a:cubicBezTo>
                    <a:pt x="857493" y="75437"/>
                    <a:pt x="857493" y="75437"/>
                    <a:pt x="868747" y="79187"/>
                  </a:cubicBezTo>
                  <a:cubicBezTo>
                    <a:pt x="977540" y="60437"/>
                    <a:pt x="1086332" y="30437"/>
                    <a:pt x="1195125" y="7937"/>
                  </a:cubicBezTo>
                  <a:close/>
                  <a:moveTo>
                    <a:pt x="1157717" y="0"/>
                  </a:moveTo>
                  <a:cubicBezTo>
                    <a:pt x="1127745" y="3810"/>
                    <a:pt x="1094026" y="19050"/>
                    <a:pt x="1064054" y="19050"/>
                  </a:cubicBezTo>
                  <a:cubicBezTo>
                    <a:pt x="1090280" y="11430"/>
                    <a:pt x="1127745" y="3810"/>
                    <a:pt x="11577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" name="墨迹12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2848696">
              <a:off x="5939821" y="1493021"/>
              <a:ext cx="864028" cy="2304705"/>
            </a:xfrm>
            <a:prstGeom prst="rect">
              <a:avLst/>
            </a:prstGeom>
          </p:spPr>
        </p:pic>
        <p:pic>
          <p:nvPicPr>
            <p:cNvPr id="1804" name="墨迹13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3873913">
              <a:off x="5418254" y="2163435"/>
              <a:ext cx="575054" cy="1533898"/>
            </a:xfrm>
            <a:prstGeom prst="rect">
              <a:avLst/>
            </a:prstGeom>
          </p:spPr>
        </p:pic>
        <p:sp>
          <p:nvSpPr>
            <p:cNvPr id="1806" name="墨迹14"/>
            <p:cNvSpPr/>
            <p:nvPr/>
          </p:nvSpPr>
          <p:spPr bwMode="auto">
            <a:xfrm rot="13660981">
              <a:off x="5195859" y="2596369"/>
              <a:ext cx="1251426" cy="1118759"/>
            </a:xfrm>
            <a:custGeom>
              <a:avLst/>
              <a:gdLst>
                <a:gd name="connsiteX0" fmla="*/ 7184 w 1251426"/>
                <a:gd name="connsiteY0" fmla="*/ 793282 h 1118759"/>
                <a:gd name="connsiteX1" fmla="*/ 0 w 1251426"/>
                <a:gd name="connsiteY1" fmla="*/ 788064 h 1118759"/>
                <a:gd name="connsiteX2" fmla="*/ 3869 w 1251426"/>
                <a:gd name="connsiteY2" fmla="*/ 785991 h 1118759"/>
                <a:gd name="connsiteX3" fmla="*/ 22237 w 1251426"/>
                <a:gd name="connsiteY3" fmla="*/ 841020 h 1118759"/>
                <a:gd name="connsiteX4" fmla="*/ 15395 w 1251426"/>
                <a:gd name="connsiteY4" fmla="*/ 835859 h 1118759"/>
                <a:gd name="connsiteX5" fmla="*/ 22237 w 1251426"/>
                <a:gd name="connsiteY5" fmla="*/ 841020 h 1118759"/>
                <a:gd name="connsiteX6" fmla="*/ 29080 w 1251426"/>
                <a:gd name="connsiteY6" fmla="*/ 835859 h 1118759"/>
                <a:gd name="connsiteX7" fmla="*/ 22237 w 1251426"/>
                <a:gd name="connsiteY7" fmla="*/ 833279 h 1118759"/>
                <a:gd name="connsiteX8" fmla="*/ 29080 w 1251426"/>
                <a:gd name="connsiteY8" fmla="*/ 835859 h 1118759"/>
                <a:gd name="connsiteX9" fmla="*/ 49607 w 1251426"/>
                <a:gd name="connsiteY9" fmla="*/ 822957 h 1118759"/>
                <a:gd name="connsiteX10" fmla="*/ 41396 w 1251426"/>
                <a:gd name="connsiteY10" fmla="*/ 816506 h 1118759"/>
                <a:gd name="connsiteX11" fmla="*/ 49607 w 1251426"/>
                <a:gd name="connsiteY11" fmla="*/ 822957 h 1118759"/>
                <a:gd name="connsiteX12" fmla="*/ 55081 w 1251426"/>
                <a:gd name="connsiteY12" fmla="*/ 839730 h 1118759"/>
                <a:gd name="connsiteX13" fmla="*/ 27711 w 1251426"/>
                <a:gd name="connsiteY13" fmla="*/ 830698 h 1118759"/>
                <a:gd name="connsiteX14" fmla="*/ 23606 w 1251426"/>
                <a:gd name="connsiteY14" fmla="*/ 822957 h 1118759"/>
                <a:gd name="connsiteX15" fmla="*/ 20869 w 1251426"/>
                <a:gd name="connsiteY15" fmla="*/ 826828 h 1118759"/>
                <a:gd name="connsiteX16" fmla="*/ 9921 w 1251426"/>
                <a:gd name="connsiteY16" fmla="*/ 821667 h 1118759"/>
                <a:gd name="connsiteX17" fmla="*/ 3079 w 1251426"/>
                <a:gd name="connsiteY17" fmla="*/ 812636 h 1118759"/>
                <a:gd name="connsiteX18" fmla="*/ 9921 w 1251426"/>
                <a:gd name="connsiteY18" fmla="*/ 808765 h 1118759"/>
                <a:gd name="connsiteX19" fmla="*/ 27711 w 1251426"/>
                <a:gd name="connsiteY19" fmla="*/ 825538 h 1118759"/>
                <a:gd name="connsiteX20" fmla="*/ 37291 w 1251426"/>
                <a:gd name="connsiteY20" fmla="*/ 824248 h 1118759"/>
                <a:gd name="connsiteX21" fmla="*/ 55081 w 1251426"/>
                <a:gd name="connsiteY21" fmla="*/ 839730 h 1118759"/>
                <a:gd name="connsiteX22" fmla="*/ 102978 w 1251426"/>
                <a:gd name="connsiteY22" fmla="*/ 811345 h 1118759"/>
                <a:gd name="connsiteX23" fmla="*/ 81082 w 1251426"/>
                <a:gd name="connsiteY23" fmla="*/ 793282 h 1118759"/>
                <a:gd name="connsiteX24" fmla="*/ 102978 w 1251426"/>
                <a:gd name="connsiteY24" fmla="*/ 811345 h 1118759"/>
                <a:gd name="connsiteX25" fmla="*/ 24974 w 1251426"/>
                <a:gd name="connsiteY25" fmla="*/ 932625 h 1118759"/>
                <a:gd name="connsiteX26" fmla="*/ 1710 w 1251426"/>
                <a:gd name="connsiteY26" fmla="*/ 918433 h 1118759"/>
                <a:gd name="connsiteX27" fmla="*/ 1710 w 1251426"/>
                <a:gd name="connsiteY27" fmla="*/ 913272 h 1118759"/>
                <a:gd name="connsiteX28" fmla="*/ 23606 w 1251426"/>
                <a:gd name="connsiteY28" fmla="*/ 926174 h 1118759"/>
                <a:gd name="connsiteX29" fmla="*/ 24974 w 1251426"/>
                <a:gd name="connsiteY29" fmla="*/ 932625 h 1118759"/>
                <a:gd name="connsiteX30" fmla="*/ 339726 w 1251426"/>
                <a:gd name="connsiteY30" fmla="*/ 619104 h 1118759"/>
                <a:gd name="connsiteX31" fmla="*/ 330146 w 1251426"/>
                <a:gd name="connsiteY31" fmla="*/ 613943 h 1118759"/>
                <a:gd name="connsiteX32" fmla="*/ 339726 w 1251426"/>
                <a:gd name="connsiteY32" fmla="*/ 619104 h 1118759"/>
                <a:gd name="connsiteX33" fmla="*/ 27711 w 1251426"/>
                <a:gd name="connsiteY33" fmla="*/ 981653 h 1118759"/>
                <a:gd name="connsiteX34" fmla="*/ 16763 w 1251426"/>
                <a:gd name="connsiteY34" fmla="*/ 977783 h 1118759"/>
                <a:gd name="connsiteX35" fmla="*/ 27711 w 1251426"/>
                <a:gd name="connsiteY35" fmla="*/ 981653 h 1118759"/>
                <a:gd name="connsiteX36" fmla="*/ 360253 w 1251426"/>
                <a:gd name="connsiteY36" fmla="*/ 637167 h 1118759"/>
                <a:gd name="connsiteX37" fmla="*/ 342463 w 1251426"/>
                <a:gd name="connsiteY37" fmla="*/ 621684 h 1118759"/>
                <a:gd name="connsiteX38" fmla="*/ 354779 w 1251426"/>
                <a:gd name="connsiteY38" fmla="*/ 625555 h 1118759"/>
                <a:gd name="connsiteX39" fmla="*/ 343831 w 1251426"/>
                <a:gd name="connsiteY39" fmla="*/ 611362 h 1118759"/>
                <a:gd name="connsiteX40" fmla="*/ 365727 w 1251426"/>
                <a:gd name="connsiteY40" fmla="*/ 630716 h 1118759"/>
                <a:gd name="connsiteX41" fmla="*/ 360253 w 1251426"/>
                <a:gd name="connsiteY41" fmla="*/ 637167 h 1118759"/>
                <a:gd name="connsiteX42" fmla="*/ 163191 w 1251426"/>
                <a:gd name="connsiteY42" fmla="*/ 859083 h 1118759"/>
                <a:gd name="connsiteX43" fmla="*/ 159086 w 1251426"/>
                <a:gd name="connsiteY43" fmla="*/ 855212 h 1118759"/>
                <a:gd name="connsiteX44" fmla="*/ 163191 w 1251426"/>
                <a:gd name="connsiteY44" fmla="*/ 859083 h 1118759"/>
                <a:gd name="connsiteX45" fmla="*/ 435520 w 1251426"/>
                <a:gd name="connsiteY45" fmla="*/ 572656 h 1118759"/>
                <a:gd name="connsiteX46" fmla="*/ 432783 w 1251426"/>
                <a:gd name="connsiteY46" fmla="*/ 572656 h 1118759"/>
                <a:gd name="connsiteX47" fmla="*/ 432783 w 1251426"/>
                <a:gd name="connsiteY47" fmla="*/ 572604 h 1118759"/>
                <a:gd name="connsiteX48" fmla="*/ 469732 w 1251426"/>
                <a:gd name="connsiteY48" fmla="*/ 544271 h 1118759"/>
                <a:gd name="connsiteX49" fmla="*/ 457415 w 1251426"/>
                <a:gd name="connsiteY49" fmla="*/ 544271 h 1118759"/>
                <a:gd name="connsiteX50" fmla="*/ 454464 w 1251426"/>
                <a:gd name="connsiteY50" fmla="*/ 544581 h 1118759"/>
                <a:gd name="connsiteX51" fmla="*/ 467011 w 1251426"/>
                <a:gd name="connsiteY51" fmla="*/ 537859 h 1118759"/>
                <a:gd name="connsiteX52" fmla="*/ 468363 w 1251426"/>
                <a:gd name="connsiteY52" fmla="*/ 541046 h 1118759"/>
                <a:gd name="connsiteX53" fmla="*/ 469732 w 1251426"/>
                <a:gd name="connsiteY53" fmla="*/ 544271 h 1118759"/>
                <a:gd name="connsiteX54" fmla="*/ 391728 w 1251426"/>
                <a:gd name="connsiteY54" fmla="*/ 639747 h 1118759"/>
                <a:gd name="connsiteX55" fmla="*/ 372570 w 1251426"/>
                <a:gd name="connsiteY55" fmla="*/ 632006 h 1118759"/>
                <a:gd name="connsiteX56" fmla="*/ 391728 w 1251426"/>
                <a:gd name="connsiteY56" fmla="*/ 639747 h 1118759"/>
                <a:gd name="connsiteX57" fmla="*/ 68766 w 1251426"/>
                <a:gd name="connsiteY57" fmla="*/ 998426 h 1118759"/>
                <a:gd name="connsiteX58" fmla="*/ 56450 w 1251426"/>
                <a:gd name="connsiteY58" fmla="*/ 991975 h 1118759"/>
                <a:gd name="connsiteX59" fmla="*/ 61923 w 1251426"/>
                <a:gd name="connsiteY59" fmla="*/ 990685 h 1118759"/>
                <a:gd name="connsiteX60" fmla="*/ 68766 w 1251426"/>
                <a:gd name="connsiteY60" fmla="*/ 998426 h 1118759"/>
                <a:gd name="connsiteX61" fmla="*/ 159086 w 1251426"/>
                <a:gd name="connsiteY61" fmla="*/ 902950 h 1118759"/>
                <a:gd name="connsiteX62" fmla="*/ 152243 w 1251426"/>
                <a:gd name="connsiteY62" fmla="*/ 906821 h 1118759"/>
                <a:gd name="connsiteX63" fmla="*/ 142664 w 1251426"/>
                <a:gd name="connsiteY63" fmla="*/ 899080 h 1118759"/>
                <a:gd name="connsiteX64" fmla="*/ 138559 w 1251426"/>
                <a:gd name="connsiteY64" fmla="*/ 900370 h 1118759"/>
                <a:gd name="connsiteX65" fmla="*/ 128979 w 1251426"/>
                <a:gd name="connsiteY65" fmla="*/ 888758 h 1118759"/>
                <a:gd name="connsiteX66" fmla="*/ 146769 w 1251426"/>
                <a:gd name="connsiteY66" fmla="*/ 888758 h 1118759"/>
                <a:gd name="connsiteX67" fmla="*/ 159086 w 1251426"/>
                <a:gd name="connsiteY67" fmla="*/ 902950 h 1118759"/>
                <a:gd name="connsiteX68" fmla="*/ 469732 w 1251426"/>
                <a:gd name="connsiteY68" fmla="*/ 580397 h 1118759"/>
                <a:gd name="connsiteX69" fmla="*/ 450573 w 1251426"/>
                <a:gd name="connsiteY69" fmla="*/ 588139 h 1118759"/>
                <a:gd name="connsiteX70" fmla="*/ 450573 w 1251426"/>
                <a:gd name="connsiteY70" fmla="*/ 584268 h 1118759"/>
                <a:gd name="connsiteX71" fmla="*/ 469732 w 1251426"/>
                <a:gd name="connsiteY71" fmla="*/ 580397 h 1118759"/>
                <a:gd name="connsiteX72" fmla="*/ 182350 w 1251426"/>
                <a:gd name="connsiteY72" fmla="*/ 911982 h 1118759"/>
                <a:gd name="connsiteX73" fmla="*/ 172771 w 1251426"/>
                <a:gd name="connsiteY73" fmla="*/ 908111 h 1118759"/>
                <a:gd name="connsiteX74" fmla="*/ 182350 w 1251426"/>
                <a:gd name="connsiteY74" fmla="*/ 908111 h 1118759"/>
                <a:gd name="connsiteX75" fmla="*/ 182350 w 1251426"/>
                <a:gd name="connsiteY75" fmla="*/ 911982 h 1118759"/>
                <a:gd name="connsiteX76" fmla="*/ 427309 w 1251426"/>
                <a:gd name="connsiteY76" fmla="*/ 643618 h 1118759"/>
                <a:gd name="connsiteX77" fmla="*/ 414993 w 1251426"/>
                <a:gd name="connsiteY77" fmla="*/ 655230 h 1118759"/>
                <a:gd name="connsiteX78" fmla="*/ 404045 w 1251426"/>
                <a:gd name="connsiteY78" fmla="*/ 656520 h 1118759"/>
                <a:gd name="connsiteX79" fmla="*/ 401308 w 1251426"/>
                <a:gd name="connsiteY79" fmla="*/ 651359 h 1118759"/>
                <a:gd name="connsiteX80" fmla="*/ 404045 w 1251426"/>
                <a:gd name="connsiteY80" fmla="*/ 644908 h 1118759"/>
                <a:gd name="connsiteX81" fmla="*/ 409519 w 1251426"/>
                <a:gd name="connsiteY81" fmla="*/ 642328 h 1118759"/>
                <a:gd name="connsiteX82" fmla="*/ 414993 w 1251426"/>
                <a:gd name="connsiteY82" fmla="*/ 643618 h 1118759"/>
                <a:gd name="connsiteX83" fmla="*/ 427309 w 1251426"/>
                <a:gd name="connsiteY83" fmla="*/ 643618 h 1118759"/>
                <a:gd name="connsiteX84" fmla="*/ 209720 w 1251426"/>
                <a:gd name="connsiteY84" fmla="*/ 888758 h 1118759"/>
                <a:gd name="connsiteX85" fmla="*/ 196035 w 1251426"/>
                <a:gd name="connsiteY85" fmla="*/ 883597 h 1118759"/>
                <a:gd name="connsiteX86" fmla="*/ 209720 w 1251426"/>
                <a:gd name="connsiteY86" fmla="*/ 888758 h 1118759"/>
                <a:gd name="connsiteX87" fmla="*/ 462890 w 1251426"/>
                <a:gd name="connsiteY87" fmla="*/ 616523 h 1118759"/>
                <a:gd name="connsiteX88" fmla="*/ 414992 w 1251426"/>
                <a:gd name="connsiteY88" fmla="*/ 624265 h 1118759"/>
                <a:gd name="connsiteX89" fmla="*/ 409519 w 1251426"/>
                <a:gd name="connsiteY89" fmla="*/ 625555 h 1118759"/>
                <a:gd name="connsiteX90" fmla="*/ 367096 w 1251426"/>
                <a:gd name="connsiteY90" fmla="*/ 608782 h 1118759"/>
                <a:gd name="connsiteX91" fmla="*/ 353411 w 1251426"/>
                <a:gd name="connsiteY91" fmla="*/ 604912 h 1118759"/>
                <a:gd name="connsiteX92" fmla="*/ 348804 w 1251426"/>
                <a:gd name="connsiteY92" fmla="*/ 601189 h 1118759"/>
                <a:gd name="connsiteX93" fmla="*/ 424232 w 1251426"/>
                <a:gd name="connsiteY93" fmla="*/ 560777 h 1118759"/>
                <a:gd name="connsiteX94" fmla="*/ 432783 w 1251426"/>
                <a:gd name="connsiteY94" fmla="*/ 567495 h 1118759"/>
                <a:gd name="connsiteX95" fmla="*/ 432783 w 1251426"/>
                <a:gd name="connsiteY95" fmla="*/ 572604 h 1118759"/>
                <a:gd name="connsiteX96" fmla="*/ 426967 w 1251426"/>
                <a:gd name="connsiteY96" fmla="*/ 572495 h 1118759"/>
                <a:gd name="connsiteX97" fmla="*/ 416361 w 1251426"/>
                <a:gd name="connsiteY97" fmla="*/ 571366 h 1118759"/>
                <a:gd name="connsiteX98" fmla="*/ 447836 w 1251426"/>
                <a:gd name="connsiteY98" fmla="*/ 588139 h 1118759"/>
                <a:gd name="connsiteX99" fmla="*/ 438257 w 1251426"/>
                <a:gd name="connsiteY99" fmla="*/ 595880 h 1118759"/>
                <a:gd name="connsiteX100" fmla="*/ 424572 w 1251426"/>
                <a:gd name="connsiteY100" fmla="*/ 593299 h 1118759"/>
                <a:gd name="connsiteX101" fmla="*/ 432783 w 1251426"/>
                <a:gd name="connsiteY101" fmla="*/ 597170 h 1118759"/>
                <a:gd name="connsiteX102" fmla="*/ 414993 w 1251426"/>
                <a:gd name="connsiteY102" fmla="*/ 597170 h 1118759"/>
                <a:gd name="connsiteX103" fmla="*/ 419098 w 1251426"/>
                <a:gd name="connsiteY103" fmla="*/ 602331 h 1118759"/>
                <a:gd name="connsiteX104" fmla="*/ 445099 w 1251426"/>
                <a:gd name="connsiteY104" fmla="*/ 611363 h 1118759"/>
                <a:gd name="connsiteX105" fmla="*/ 449205 w 1251426"/>
                <a:gd name="connsiteY105" fmla="*/ 616523 h 1118759"/>
                <a:gd name="connsiteX106" fmla="*/ 462889 w 1251426"/>
                <a:gd name="connsiteY106" fmla="*/ 615233 h 1118759"/>
                <a:gd name="connsiteX107" fmla="*/ 462890 w 1251426"/>
                <a:gd name="connsiteY107" fmla="*/ 616523 h 1118759"/>
                <a:gd name="connsiteX108" fmla="*/ 179613 w 1251426"/>
                <a:gd name="connsiteY108" fmla="*/ 932625 h 1118759"/>
                <a:gd name="connsiteX109" fmla="*/ 164560 w 1251426"/>
                <a:gd name="connsiteY109" fmla="*/ 921013 h 1118759"/>
                <a:gd name="connsiteX110" fmla="*/ 168665 w 1251426"/>
                <a:gd name="connsiteY110" fmla="*/ 919723 h 1118759"/>
                <a:gd name="connsiteX111" fmla="*/ 179613 w 1251426"/>
                <a:gd name="connsiteY111" fmla="*/ 932625 h 1118759"/>
                <a:gd name="connsiteX112" fmla="*/ 217931 w 1251426"/>
                <a:gd name="connsiteY112" fmla="*/ 895209 h 1118759"/>
                <a:gd name="connsiteX113" fmla="*/ 212457 w 1251426"/>
                <a:gd name="connsiteY113" fmla="*/ 891339 h 1118759"/>
                <a:gd name="connsiteX114" fmla="*/ 217931 w 1251426"/>
                <a:gd name="connsiteY114" fmla="*/ 895209 h 1118759"/>
                <a:gd name="connsiteX115" fmla="*/ 410887 w 1251426"/>
                <a:gd name="connsiteY115" fmla="*/ 687485 h 1118759"/>
                <a:gd name="connsiteX116" fmla="*/ 404045 w 1251426"/>
                <a:gd name="connsiteY116" fmla="*/ 683614 h 1118759"/>
                <a:gd name="connsiteX117" fmla="*/ 410887 w 1251426"/>
                <a:gd name="connsiteY117" fmla="*/ 687485 h 1118759"/>
                <a:gd name="connsiteX118" fmla="*/ 588619 w 1251426"/>
                <a:gd name="connsiteY118" fmla="*/ 494760 h 1118759"/>
                <a:gd name="connsiteX119" fmla="*/ 588790 w 1251426"/>
                <a:gd name="connsiteY119" fmla="*/ 488792 h 1118759"/>
                <a:gd name="connsiteX120" fmla="*/ 583316 w 1251426"/>
                <a:gd name="connsiteY120" fmla="*/ 497824 h 1118759"/>
                <a:gd name="connsiteX121" fmla="*/ 588619 w 1251426"/>
                <a:gd name="connsiteY121" fmla="*/ 494760 h 1118759"/>
                <a:gd name="connsiteX122" fmla="*/ 460153 w 1251426"/>
                <a:gd name="connsiteY122" fmla="*/ 644908 h 1118759"/>
                <a:gd name="connsiteX123" fmla="*/ 451942 w 1251426"/>
                <a:gd name="connsiteY123" fmla="*/ 643618 h 1118759"/>
                <a:gd name="connsiteX124" fmla="*/ 439625 w 1251426"/>
                <a:gd name="connsiteY124" fmla="*/ 644908 h 1118759"/>
                <a:gd name="connsiteX125" fmla="*/ 460153 w 1251426"/>
                <a:gd name="connsiteY125" fmla="*/ 644908 h 1118759"/>
                <a:gd name="connsiteX126" fmla="*/ 492996 w 1251426"/>
                <a:gd name="connsiteY126" fmla="*/ 615233 h 1118759"/>
                <a:gd name="connsiteX127" fmla="*/ 486154 w 1251426"/>
                <a:gd name="connsiteY127" fmla="*/ 617814 h 1118759"/>
                <a:gd name="connsiteX128" fmla="*/ 492996 w 1251426"/>
                <a:gd name="connsiteY128" fmla="*/ 610072 h 1118759"/>
                <a:gd name="connsiteX129" fmla="*/ 492996 w 1251426"/>
                <a:gd name="connsiteY129" fmla="*/ 615233 h 1118759"/>
                <a:gd name="connsiteX130" fmla="*/ 621634 w 1251426"/>
                <a:gd name="connsiteY130" fmla="*/ 491373 h 1118759"/>
                <a:gd name="connsiteX131" fmla="*/ 628476 w 1251426"/>
                <a:gd name="connsiteY131" fmla="*/ 483631 h 1118759"/>
                <a:gd name="connsiteX132" fmla="*/ 624371 w 1251426"/>
                <a:gd name="connsiteY132" fmla="*/ 482341 h 1118759"/>
                <a:gd name="connsiteX133" fmla="*/ 621634 w 1251426"/>
                <a:gd name="connsiteY133" fmla="*/ 491373 h 1118759"/>
                <a:gd name="connsiteX134" fmla="*/ 216562 w 1251426"/>
                <a:gd name="connsiteY134" fmla="*/ 944237 h 1118759"/>
                <a:gd name="connsiteX135" fmla="*/ 205615 w 1251426"/>
                <a:gd name="connsiteY135" fmla="*/ 941657 h 1118759"/>
                <a:gd name="connsiteX136" fmla="*/ 216562 w 1251426"/>
                <a:gd name="connsiteY136" fmla="*/ 944237 h 1118759"/>
                <a:gd name="connsiteX137" fmla="*/ 528577 w 1251426"/>
                <a:gd name="connsiteY137" fmla="*/ 606202 h 1118759"/>
                <a:gd name="connsiteX138" fmla="*/ 495733 w 1251426"/>
                <a:gd name="connsiteY138" fmla="*/ 616523 h 1118759"/>
                <a:gd name="connsiteX139" fmla="*/ 495733 w 1251426"/>
                <a:gd name="connsiteY139" fmla="*/ 608782 h 1118759"/>
                <a:gd name="connsiteX140" fmla="*/ 525840 w 1251426"/>
                <a:gd name="connsiteY140" fmla="*/ 603621 h 1118759"/>
                <a:gd name="connsiteX141" fmla="*/ 528577 w 1251426"/>
                <a:gd name="connsiteY141" fmla="*/ 606202 h 1118759"/>
                <a:gd name="connsiteX142" fmla="*/ 785852 w 1251426"/>
                <a:gd name="connsiteY142" fmla="*/ 332676 h 1118759"/>
                <a:gd name="connsiteX143" fmla="*/ 787003 w 1251426"/>
                <a:gd name="connsiteY143" fmla="*/ 328245 h 1118759"/>
                <a:gd name="connsiteX144" fmla="*/ 791785 w 1251426"/>
                <a:gd name="connsiteY144" fmla="*/ 324230 h 1118759"/>
                <a:gd name="connsiteX145" fmla="*/ 792010 w 1251426"/>
                <a:gd name="connsiteY145" fmla="*/ 325258 h 1118759"/>
                <a:gd name="connsiteX146" fmla="*/ 785852 w 1251426"/>
                <a:gd name="connsiteY146" fmla="*/ 332676 h 1118759"/>
                <a:gd name="connsiteX147" fmla="*/ 594777 w 1251426"/>
                <a:gd name="connsiteY147" fmla="*/ 549271 h 1118759"/>
                <a:gd name="connsiteX148" fmla="*/ 586053 w 1251426"/>
                <a:gd name="connsiteY148" fmla="*/ 557173 h 1118759"/>
                <a:gd name="connsiteX149" fmla="*/ 583316 w 1251426"/>
                <a:gd name="connsiteY149" fmla="*/ 553303 h 1118759"/>
                <a:gd name="connsiteX150" fmla="*/ 598370 w 1251426"/>
                <a:gd name="connsiteY150" fmla="*/ 540401 h 1118759"/>
                <a:gd name="connsiteX151" fmla="*/ 594777 w 1251426"/>
                <a:gd name="connsiteY151" fmla="*/ 549271 h 1118759"/>
                <a:gd name="connsiteX152" fmla="*/ 271302 w 1251426"/>
                <a:gd name="connsiteY152" fmla="*/ 908111 h 1118759"/>
                <a:gd name="connsiteX153" fmla="*/ 261722 w 1251426"/>
                <a:gd name="connsiteY153" fmla="*/ 902950 h 1118759"/>
                <a:gd name="connsiteX154" fmla="*/ 271302 w 1251426"/>
                <a:gd name="connsiteY154" fmla="*/ 908111 h 1118759"/>
                <a:gd name="connsiteX155" fmla="*/ 520366 w 1251426"/>
                <a:gd name="connsiteY155" fmla="*/ 637167 h 1118759"/>
                <a:gd name="connsiteX156" fmla="*/ 509418 w 1251426"/>
                <a:gd name="connsiteY156" fmla="*/ 638457 h 1118759"/>
                <a:gd name="connsiteX157" fmla="*/ 509418 w 1251426"/>
                <a:gd name="connsiteY157" fmla="*/ 633296 h 1118759"/>
                <a:gd name="connsiteX158" fmla="*/ 520366 w 1251426"/>
                <a:gd name="connsiteY158" fmla="*/ 633296 h 1118759"/>
                <a:gd name="connsiteX159" fmla="*/ 520366 w 1251426"/>
                <a:gd name="connsiteY159" fmla="*/ 637167 h 1118759"/>
                <a:gd name="connsiteX160" fmla="*/ 781404 w 1251426"/>
                <a:gd name="connsiteY160" fmla="*/ 351062 h 1118759"/>
                <a:gd name="connsiteX161" fmla="*/ 779010 w 1251426"/>
                <a:gd name="connsiteY161" fmla="*/ 352030 h 1118759"/>
                <a:gd name="connsiteX162" fmla="*/ 777641 w 1251426"/>
                <a:gd name="connsiteY162" fmla="*/ 348159 h 1118759"/>
                <a:gd name="connsiteX163" fmla="*/ 781747 w 1251426"/>
                <a:gd name="connsiteY163" fmla="*/ 348159 h 1118759"/>
                <a:gd name="connsiteX164" fmla="*/ 781404 w 1251426"/>
                <a:gd name="connsiteY164" fmla="*/ 351062 h 1118759"/>
                <a:gd name="connsiteX165" fmla="*/ 226142 w 1251426"/>
                <a:gd name="connsiteY165" fmla="*/ 963590 h 1118759"/>
                <a:gd name="connsiteX166" fmla="*/ 222036 w 1251426"/>
                <a:gd name="connsiteY166" fmla="*/ 954559 h 1118759"/>
                <a:gd name="connsiteX167" fmla="*/ 226141 w 1251426"/>
                <a:gd name="connsiteY167" fmla="*/ 954559 h 1118759"/>
                <a:gd name="connsiteX168" fmla="*/ 226142 w 1251426"/>
                <a:gd name="connsiteY168" fmla="*/ 963590 h 1118759"/>
                <a:gd name="connsiteX169" fmla="*/ 665425 w 1251426"/>
                <a:gd name="connsiteY169" fmla="*/ 491373 h 1118759"/>
                <a:gd name="connsiteX170" fmla="*/ 672268 w 1251426"/>
                <a:gd name="connsiteY170" fmla="*/ 483631 h 1118759"/>
                <a:gd name="connsiteX171" fmla="*/ 665425 w 1251426"/>
                <a:gd name="connsiteY171" fmla="*/ 491373 h 1118759"/>
                <a:gd name="connsiteX172" fmla="*/ 859750 w 1251426"/>
                <a:gd name="connsiteY172" fmla="*/ 281068 h 1118759"/>
                <a:gd name="connsiteX173" fmla="*/ 855645 w 1251426"/>
                <a:gd name="connsiteY173" fmla="*/ 281068 h 1118759"/>
                <a:gd name="connsiteX174" fmla="*/ 855645 w 1251426"/>
                <a:gd name="connsiteY174" fmla="*/ 277198 h 1118759"/>
                <a:gd name="connsiteX175" fmla="*/ 858382 w 1251426"/>
                <a:gd name="connsiteY175" fmla="*/ 277198 h 1118759"/>
                <a:gd name="connsiteX176" fmla="*/ 859750 w 1251426"/>
                <a:gd name="connsiteY176" fmla="*/ 281068 h 1118759"/>
                <a:gd name="connsiteX177" fmla="*/ 618897 w 1251426"/>
                <a:gd name="connsiteY177" fmla="*/ 552012 h 1118759"/>
                <a:gd name="connsiteX178" fmla="*/ 617364 w 1251426"/>
                <a:gd name="connsiteY178" fmla="*/ 552012 h 1118759"/>
                <a:gd name="connsiteX179" fmla="*/ 617528 w 1251426"/>
                <a:gd name="connsiteY179" fmla="*/ 548142 h 1118759"/>
                <a:gd name="connsiteX180" fmla="*/ 618897 w 1251426"/>
                <a:gd name="connsiteY180" fmla="*/ 552012 h 1118759"/>
                <a:gd name="connsiteX181" fmla="*/ 921332 w 1251426"/>
                <a:gd name="connsiteY181" fmla="*/ 220428 h 1118759"/>
                <a:gd name="connsiteX182" fmla="*/ 919746 w 1251426"/>
                <a:gd name="connsiteY182" fmla="*/ 216796 h 1118759"/>
                <a:gd name="connsiteX183" fmla="*/ 922015 w 1251426"/>
                <a:gd name="connsiteY183" fmla="*/ 214891 h 1118759"/>
                <a:gd name="connsiteX184" fmla="*/ 617186 w 1251426"/>
                <a:gd name="connsiteY184" fmla="*/ 556206 h 1118759"/>
                <a:gd name="connsiteX185" fmla="*/ 606581 w 1251426"/>
                <a:gd name="connsiteY185" fmla="*/ 562334 h 1118759"/>
                <a:gd name="connsiteX186" fmla="*/ 614791 w 1251426"/>
                <a:gd name="connsiteY186" fmla="*/ 552012 h 1118759"/>
                <a:gd name="connsiteX187" fmla="*/ 617364 w 1251426"/>
                <a:gd name="connsiteY187" fmla="*/ 552012 h 1118759"/>
                <a:gd name="connsiteX188" fmla="*/ 436888 w 1251426"/>
                <a:gd name="connsiteY188" fmla="*/ 754576 h 1118759"/>
                <a:gd name="connsiteX189" fmla="*/ 414993 w 1251426"/>
                <a:gd name="connsiteY189" fmla="*/ 754576 h 1118759"/>
                <a:gd name="connsiteX190" fmla="*/ 436888 w 1251426"/>
                <a:gd name="connsiteY190" fmla="*/ 754576 h 1118759"/>
                <a:gd name="connsiteX191" fmla="*/ 928174 w 1251426"/>
                <a:gd name="connsiteY191" fmla="*/ 215267 h 1118759"/>
                <a:gd name="connsiteX192" fmla="*/ 925988 w 1251426"/>
                <a:gd name="connsiteY192" fmla="*/ 211556 h 1118759"/>
                <a:gd name="connsiteX193" fmla="*/ 927579 w 1251426"/>
                <a:gd name="connsiteY193" fmla="*/ 210219 h 1118759"/>
                <a:gd name="connsiteX194" fmla="*/ 510787 w 1251426"/>
                <a:gd name="connsiteY194" fmla="*/ 675873 h 1118759"/>
                <a:gd name="connsiteX195" fmla="*/ 492996 w 1251426"/>
                <a:gd name="connsiteY195" fmla="*/ 681034 h 1118759"/>
                <a:gd name="connsiteX196" fmla="*/ 450573 w 1251426"/>
                <a:gd name="connsiteY196" fmla="*/ 690065 h 1118759"/>
                <a:gd name="connsiteX197" fmla="*/ 446468 w 1251426"/>
                <a:gd name="connsiteY197" fmla="*/ 682324 h 1118759"/>
                <a:gd name="connsiteX198" fmla="*/ 399939 w 1251426"/>
                <a:gd name="connsiteY198" fmla="*/ 673293 h 1118759"/>
                <a:gd name="connsiteX199" fmla="*/ 345200 w 1251426"/>
                <a:gd name="connsiteY199" fmla="*/ 657810 h 1118759"/>
                <a:gd name="connsiteX200" fmla="*/ 282250 w 1251426"/>
                <a:gd name="connsiteY200" fmla="*/ 638457 h 1118759"/>
                <a:gd name="connsiteX201" fmla="*/ 280894 w 1251426"/>
                <a:gd name="connsiteY201" fmla="*/ 637572 h 1118759"/>
                <a:gd name="connsiteX202" fmla="*/ 291258 w 1251426"/>
                <a:gd name="connsiteY202" fmla="*/ 632019 h 1118759"/>
                <a:gd name="connsiteX203" fmla="*/ 292128 w 1251426"/>
                <a:gd name="connsiteY203" fmla="*/ 632328 h 1118759"/>
                <a:gd name="connsiteX204" fmla="*/ 302777 w 1251426"/>
                <a:gd name="connsiteY204" fmla="*/ 629425 h 1118759"/>
                <a:gd name="connsiteX205" fmla="*/ 365727 w 1251426"/>
                <a:gd name="connsiteY205" fmla="*/ 651359 h 1118759"/>
                <a:gd name="connsiteX206" fmla="*/ 349305 w 1251426"/>
                <a:gd name="connsiteY206" fmla="*/ 650069 h 1118759"/>
                <a:gd name="connsiteX207" fmla="*/ 383517 w 1251426"/>
                <a:gd name="connsiteY207" fmla="*/ 664261 h 1118759"/>
                <a:gd name="connsiteX208" fmla="*/ 482048 w 1251426"/>
                <a:gd name="connsiteY208" fmla="*/ 678454 h 1118759"/>
                <a:gd name="connsiteX209" fmla="*/ 483417 w 1251426"/>
                <a:gd name="connsiteY209" fmla="*/ 679744 h 1118759"/>
                <a:gd name="connsiteX210" fmla="*/ 510787 w 1251426"/>
                <a:gd name="connsiteY210" fmla="*/ 675873 h 1118759"/>
                <a:gd name="connsiteX211" fmla="*/ 910384 w 1251426"/>
                <a:gd name="connsiteY211" fmla="*/ 238491 h 1118759"/>
                <a:gd name="connsiteX212" fmla="*/ 910384 w 1251426"/>
                <a:gd name="connsiteY212" fmla="*/ 224656 h 1118759"/>
                <a:gd name="connsiteX213" fmla="*/ 911897 w 1251426"/>
                <a:gd name="connsiteY213" fmla="*/ 223386 h 1118759"/>
                <a:gd name="connsiteX214" fmla="*/ 915003 w 1251426"/>
                <a:gd name="connsiteY214" fmla="*/ 229460 h 1118759"/>
                <a:gd name="connsiteX215" fmla="*/ 910384 w 1251426"/>
                <a:gd name="connsiteY215" fmla="*/ 238491 h 1118759"/>
                <a:gd name="connsiteX216" fmla="*/ 846066 w 1251426"/>
                <a:gd name="connsiteY216" fmla="*/ 317194 h 1118759"/>
                <a:gd name="connsiteX217" fmla="*/ 843328 w 1251426"/>
                <a:gd name="connsiteY217" fmla="*/ 314614 h 1118759"/>
                <a:gd name="connsiteX218" fmla="*/ 846066 w 1251426"/>
                <a:gd name="connsiteY218" fmla="*/ 303002 h 1118759"/>
                <a:gd name="connsiteX219" fmla="*/ 846066 w 1251426"/>
                <a:gd name="connsiteY219" fmla="*/ 317194 h 1118759"/>
                <a:gd name="connsiteX220" fmla="*/ 855645 w 1251426"/>
                <a:gd name="connsiteY220" fmla="*/ 306872 h 1118759"/>
                <a:gd name="connsiteX221" fmla="*/ 855645 w 1251426"/>
                <a:gd name="connsiteY221" fmla="*/ 297841 h 1118759"/>
                <a:gd name="connsiteX222" fmla="*/ 855645 w 1251426"/>
                <a:gd name="connsiteY222" fmla="*/ 306872 h 1118759"/>
                <a:gd name="connsiteX223" fmla="*/ 300040 w 1251426"/>
                <a:gd name="connsiteY223" fmla="*/ 917143 h 1118759"/>
                <a:gd name="connsiteX224" fmla="*/ 271302 w 1251426"/>
                <a:gd name="connsiteY224" fmla="*/ 913272 h 1118759"/>
                <a:gd name="connsiteX225" fmla="*/ 300040 w 1251426"/>
                <a:gd name="connsiteY225" fmla="*/ 917143 h 1118759"/>
                <a:gd name="connsiteX226" fmla="*/ 862145 w 1251426"/>
                <a:gd name="connsiteY226" fmla="*/ 304776 h 1118759"/>
                <a:gd name="connsiteX227" fmla="*/ 857014 w 1251426"/>
                <a:gd name="connsiteY227" fmla="*/ 309453 h 1118759"/>
                <a:gd name="connsiteX228" fmla="*/ 861119 w 1251426"/>
                <a:gd name="connsiteY228" fmla="*/ 299131 h 1118759"/>
                <a:gd name="connsiteX229" fmla="*/ 862145 w 1251426"/>
                <a:gd name="connsiteY229" fmla="*/ 304776 h 1118759"/>
                <a:gd name="connsiteX230" fmla="*/ 534051 w 1251426"/>
                <a:gd name="connsiteY230" fmla="*/ 670712 h 1118759"/>
                <a:gd name="connsiteX231" fmla="*/ 523103 w 1251426"/>
                <a:gd name="connsiteY231" fmla="*/ 670712 h 1118759"/>
                <a:gd name="connsiteX232" fmla="*/ 534051 w 1251426"/>
                <a:gd name="connsiteY232" fmla="*/ 670712 h 1118759"/>
                <a:gd name="connsiteX233" fmla="*/ 534051 w 1251426"/>
                <a:gd name="connsiteY233" fmla="*/ 673293 h 1118759"/>
                <a:gd name="connsiteX234" fmla="*/ 517629 w 1251426"/>
                <a:gd name="connsiteY234" fmla="*/ 682324 h 1118759"/>
                <a:gd name="connsiteX235" fmla="*/ 513524 w 1251426"/>
                <a:gd name="connsiteY235" fmla="*/ 675873 h 1118759"/>
                <a:gd name="connsiteX236" fmla="*/ 534051 w 1251426"/>
                <a:gd name="connsiteY236" fmla="*/ 673293 h 1118759"/>
                <a:gd name="connsiteX237" fmla="*/ 672268 w 1251426"/>
                <a:gd name="connsiteY237" fmla="*/ 524918 h 1118759"/>
                <a:gd name="connsiteX238" fmla="*/ 665425 w 1251426"/>
                <a:gd name="connsiteY238" fmla="*/ 527499 h 1118759"/>
                <a:gd name="connsiteX239" fmla="*/ 657215 w 1251426"/>
                <a:gd name="connsiteY239" fmla="*/ 533950 h 1118759"/>
                <a:gd name="connsiteX240" fmla="*/ 664057 w 1251426"/>
                <a:gd name="connsiteY240" fmla="*/ 519757 h 1118759"/>
                <a:gd name="connsiteX241" fmla="*/ 651740 w 1251426"/>
                <a:gd name="connsiteY241" fmla="*/ 526209 h 1118759"/>
                <a:gd name="connsiteX242" fmla="*/ 632582 w 1251426"/>
                <a:gd name="connsiteY242" fmla="*/ 545562 h 1118759"/>
                <a:gd name="connsiteX243" fmla="*/ 631213 w 1251426"/>
                <a:gd name="connsiteY243" fmla="*/ 521048 h 1118759"/>
                <a:gd name="connsiteX244" fmla="*/ 623003 w 1251426"/>
                <a:gd name="connsiteY244" fmla="*/ 524918 h 1118759"/>
                <a:gd name="connsiteX245" fmla="*/ 602475 w 1251426"/>
                <a:gd name="connsiteY245" fmla="*/ 541691 h 1118759"/>
                <a:gd name="connsiteX246" fmla="*/ 599738 w 1251426"/>
                <a:gd name="connsiteY246" fmla="*/ 537820 h 1118759"/>
                <a:gd name="connsiteX247" fmla="*/ 606581 w 1251426"/>
                <a:gd name="connsiteY247" fmla="*/ 533950 h 1118759"/>
                <a:gd name="connsiteX248" fmla="*/ 605212 w 1251426"/>
                <a:gd name="connsiteY248" fmla="*/ 528789 h 1118759"/>
                <a:gd name="connsiteX249" fmla="*/ 606580 w 1251426"/>
                <a:gd name="connsiteY249" fmla="*/ 524918 h 1118759"/>
                <a:gd name="connsiteX250" fmla="*/ 613423 w 1251426"/>
                <a:gd name="connsiteY250" fmla="*/ 523628 h 1118759"/>
                <a:gd name="connsiteX251" fmla="*/ 610686 w 1251426"/>
                <a:gd name="connsiteY251" fmla="*/ 523628 h 1118759"/>
                <a:gd name="connsiteX252" fmla="*/ 618897 w 1251426"/>
                <a:gd name="connsiteY252" fmla="*/ 512016 h 1118759"/>
                <a:gd name="connsiteX253" fmla="*/ 612054 w 1251426"/>
                <a:gd name="connsiteY253" fmla="*/ 514596 h 1118759"/>
                <a:gd name="connsiteX254" fmla="*/ 606581 w 1251426"/>
                <a:gd name="connsiteY254" fmla="*/ 502985 h 1118759"/>
                <a:gd name="connsiteX255" fmla="*/ 613423 w 1251426"/>
                <a:gd name="connsiteY255" fmla="*/ 492663 h 1118759"/>
                <a:gd name="connsiteX256" fmla="*/ 610686 w 1251426"/>
                <a:gd name="connsiteY256" fmla="*/ 487502 h 1118759"/>
                <a:gd name="connsiteX257" fmla="*/ 594264 w 1251426"/>
                <a:gd name="connsiteY257" fmla="*/ 508145 h 1118759"/>
                <a:gd name="connsiteX258" fmla="*/ 586053 w 1251426"/>
                <a:gd name="connsiteY258" fmla="*/ 515887 h 1118759"/>
                <a:gd name="connsiteX259" fmla="*/ 584685 w 1251426"/>
                <a:gd name="connsiteY259" fmla="*/ 510726 h 1118759"/>
                <a:gd name="connsiteX260" fmla="*/ 568263 w 1251426"/>
                <a:gd name="connsiteY260" fmla="*/ 518467 h 1118759"/>
                <a:gd name="connsiteX261" fmla="*/ 584685 w 1251426"/>
                <a:gd name="connsiteY261" fmla="*/ 500404 h 1118759"/>
                <a:gd name="connsiteX262" fmla="*/ 575106 w 1251426"/>
                <a:gd name="connsiteY262" fmla="*/ 508145 h 1118759"/>
                <a:gd name="connsiteX263" fmla="*/ 577842 w 1251426"/>
                <a:gd name="connsiteY263" fmla="*/ 486212 h 1118759"/>
                <a:gd name="connsiteX264" fmla="*/ 572368 w 1251426"/>
                <a:gd name="connsiteY264" fmla="*/ 486212 h 1118759"/>
                <a:gd name="connsiteX265" fmla="*/ 569632 w 1251426"/>
                <a:gd name="connsiteY265" fmla="*/ 495243 h 1118759"/>
                <a:gd name="connsiteX266" fmla="*/ 564157 w 1251426"/>
                <a:gd name="connsiteY266" fmla="*/ 490083 h 1118759"/>
                <a:gd name="connsiteX267" fmla="*/ 561421 w 1251426"/>
                <a:gd name="connsiteY267" fmla="*/ 497824 h 1118759"/>
                <a:gd name="connsiteX268" fmla="*/ 534051 w 1251426"/>
                <a:gd name="connsiteY268" fmla="*/ 514596 h 1118759"/>
                <a:gd name="connsiteX269" fmla="*/ 523103 w 1251426"/>
                <a:gd name="connsiteY269" fmla="*/ 512016 h 1118759"/>
                <a:gd name="connsiteX270" fmla="*/ 510787 w 1251426"/>
                <a:gd name="connsiteY270" fmla="*/ 527499 h 1118759"/>
                <a:gd name="connsiteX271" fmla="*/ 510787 w 1251426"/>
                <a:gd name="connsiteY271" fmla="*/ 521048 h 1118759"/>
                <a:gd name="connsiteX272" fmla="*/ 494365 w 1251426"/>
                <a:gd name="connsiteY272" fmla="*/ 528789 h 1118759"/>
                <a:gd name="connsiteX273" fmla="*/ 484786 w 1251426"/>
                <a:gd name="connsiteY273" fmla="*/ 537659 h 1118759"/>
                <a:gd name="connsiteX274" fmla="*/ 467084 w 1251426"/>
                <a:gd name="connsiteY274" fmla="*/ 537819 h 1118759"/>
                <a:gd name="connsiteX275" fmla="*/ 642627 w 1251426"/>
                <a:gd name="connsiteY275" fmla="*/ 443771 h 1118759"/>
                <a:gd name="connsiteX276" fmla="*/ 641306 w 1251426"/>
                <a:gd name="connsiteY276" fmla="*/ 449441 h 1118759"/>
                <a:gd name="connsiteX277" fmla="*/ 647635 w 1251426"/>
                <a:gd name="connsiteY277" fmla="*/ 466859 h 1118759"/>
                <a:gd name="connsiteX278" fmla="*/ 647635 w 1251426"/>
                <a:gd name="connsiteY278" fmla="*/ 464278 h 1118759"/>
                <a:gd name="connsiteX279" fmla="*/ 646267 w 1251426"/>
                <a:gd name="connsiteY279" fmla="*/ 460408 h 1118759"/>
                <a:gd name="connsiteX280" fmla="*/ 651741 w 1251426"/>
                <a:gd name="connsiteY280" fmla="*/ 464278 h 1118759"/>
                <a:gd name="connsiteX281" fmla="*/ 669531 w 1251426"/>
                <a:gd name="connsiteY281" fmla="*/ 438474 h 1118759"/>
                <a:gd name="connsiteX282" fmla="*/ 677742 w 1251426"/>
                <a:gd name="connsiteY282" fmla="*/ 432023 h 1118759"/>
                <a:gd name="connsiteX283" fmla="*/ 676373 w 1251426"/>
                <a:gd name="connsiteY283" fmla="*/ 424282 h 1118759"/>
                <a:gd name="connsiteX284" fmla="*/ 683216 w 1251426"/>
                <a:gd name="connsiteY284" fmla="*/ 424282 h 1118759"/>
                <a:gd name="connsiteX285" fmla="*/ 697234 w 1251426"/>
                <a:gd name="connsiteY285" fmla="*/ 403613 h 1118759"/>
                <a:gd name="connsiteX286" fmla="*/ 734566 w 1251426"/>
                <a:gd name="connsiteY286" fmla="*/ 372270 h 1118759"/>
                <a:gd name="connsiteX287" fmla="*/ 727007 w 1251426"/>
                <a:gd name="connsiteY287" fmla="*/ 392026 h 1118759"/>
                <a:gd name="connsiteX288" fmla="*/ 718796 w 1251426"/>
                <a:gd name="connsiteY288" fmla="*/ 399768 h 1118759"/>
                <a:gd name="connsiteX289" fmla="*/ 709217 w 1251426"/>
                <a:gd name="connsiteY289" fmla="*/ 404928 h 1118759"/>
                <a:gd name="connsiteX290" fmla="*/ 701006 w 1251426"/>
                <a:gd name="connsiteY290" fmla="*/ 447506 h 1118759"/>
                <a:gd name="connsiteX291" fmla="*/ 735218 w 1251426"/>
                <a:gd name="connsiteY291" fmla="*/ 399768 h 1118759"/>
                <a:gd name="connsiteX292" fmla="*/ 739323 w 1251426"/>
                <a:gd name="connsiteY292" fmla="*/ 398477 h 1118759"/>
                <a:gd name="connsiteX293" fmla="*/ 749587 w 1251426"/>
                <a:gd name="connsiteY293" fmla="*/ 367996 h 1118759"/>
                <a:gd name="connsiteX294" fmla="*/ 751290 w 1251426"/>
                <a:gd name="connsiteY294" fmla="*/ 358229 h 1118759"/>
                <a:gd name="connsiteX295" fmla="*/ 774256 w 1251426"/>
                <a:gd name="connsiteY295" fmla="*/ 338947 h 1118759"/>
                <a:gd name="connsiteX296" fmla="*/ 773536 w 1251426"/>
                <a:gd name="connsiteY296" fmla="*/ 346869 h 1118759"/>
                <a:gd name="connsiteX297" fmla="*/ 769430 w 1251426"/>
                <a:gd name="connsiteY297" fmla="*/ 348159 h 1118759"/>
                <a:gd name="connsiteX298" fmla="*/ 761220 w 1251426"/>
                <a:gd name="connsiteY298" fmla="*/ 366222 h 1118759"/>
                <a:gd name="connsiteX299" fmla="*/ 759851 w 1251426"/>
                <a:gd name="connsiteY299" fmla="*/ 376544 h 1118759"/>
                <a:gd name="connsiteX300" fmla="*/ 735218 w 1251426"/>
                <a:gd name="connsiteY300" fmla="*/ 424281 h 1118759"/>
                <a:gd name="connsiteX301" fmla="*/ 733850 w 1251426"/>
                <a:gd name="connsiteY301" fmla="*/ 435893 h 1118759"/>
                <a:gd name="connsiteX302" fmla="*/ 713322 w 1251426"/>
                <a:gd name="connsiteY302" fmla="*/ 468149 h 1118759"/>
                <a:gd name="connsiteX303" fmla="*/ 714691 w 1251426"/>
                <a:gd name="connsiteY303" fmla="*/ 470729 h 1118759"/>
                <a:gd name="connsiteX304" fmla="*/ 672268 w 1251426"/>
                <a:gd name="connsiteY304" fmla="*/ 524918 h 1118759"/>
                <a:gd name="connsiteX305" fmla="*/ 482048 w 1251426"/>
                <a:gd name="connsiteY305" fmla="*/ 739094 h 1118759"/>
                <a:gd name="connsiteX306" fmla="*/ 468364 w 1251426"/>
                <a:gd name="connsiteY306" fmla="*/ 745544 h 1118759"/>
                <a:gd name="connsiteX307" fmla="*/ 482048 w 1251426"/>
                <a:gd name="connsiteY307" fmla="*/ 739094 h 1118759"/>
                <a:gd name="connsiteX308" fmla="*/ 851539 w 1251426"/>
                <a:gd name="connsiteY308" fmla="*/ 337837 h 1118759"/>
                <a:gd name="connsiteX309" fmla="*/ 855645 w 1251426"/>
                <a:gd name="connsiteY309" fmla="*/ 314614 h 1118759"/>
                <a:gd name="connsiteX310" fmla="*/ 851539 w 1251426"/>
                <a:gd name="connsiteY310" fmla="*/ 337837 h 1118759"/>
                <a:gd name="connsiteX311" fmla="*/ 480680 w 1251426"/>
                <a:gd name="connsiteY311" fmla="*/ 750705 h 1118759"/>
                <a:gd name="connsiteX312" fmla="*/ 457416 w 1251426"/>
                <a:gd name="connsiteY312" fmla="*/ 754576 h 1118759"/>
                <a:gd name="connsiteX313" fmla="*/ 480680 w 1251426"/>
                <a:gd name="connsiteY313" fmla="*/ 750705 h 1118759"/>
                <a:gd name="connsiteX314" fmla="*/ 980177 w 1251426"/>
                <a:gd name="connsiteY314" fmla="*/ 203655 h 1118759"/>
                <a:gd name="connsiteX315" fmla="*/ 985651 w 1251426"/>
                <a:gd name="connsiteY315" fmla="*/ 193334 h 1118759"/>
                <a:gd name="connsiteX316" fmla="*/ 993862 w 1251426"/>
                <a:gd name="connsiteY316" fmla="*/ 188173 h 1118759"/>
                <a:gd name="connsiteX317" fmla="*/ 989756 w 1251426"/>
                <a:gd name="connsiteY317" fmla="*/ 172690 h 1118759"/>
                <a:gd name="connsiteX318" fmla="*/ 980177 w 1251426"/>
                <a:gd name="connsiteY318" fmla="*/ 203655 h 1118759"/>
                <a:gd name="connsiteX319" fmla="*/ 606580 w 1251426"/>
                <a:gd name="connsiteY319" fmla="*/ 616846 h 1118759"/>
                <a:gd name="connsiteX320" fmla="*/ 594264 w 1251426"/>
                <a:gd name="connsiteY320" fmla="*/ 624264 h 1118759"/>
                <a:gd name="connsiteX321" fmla="*/ 614792 w 1251426"/>
                <a:gd name="connsiteY321" fmla="*/ 607492 h 1118759"/>
                <a:gd name="connsiteX322" fmla="*/ 606580 w 1251426"/>
                <a:gd name="connsiteY322" fmla="*/ 616846 h 1118759"/>
                <a:gd name="connsiteX323" fmla="*/ 783115 w 1251426"/>
                <a:gd name="connsiteY323" fmla="*/ 424282 h 1118759"/>
                <a:gd name="connsiteX324" fmla="*/ 779010 w 1251426"/>
                <a:gd name="connsiteY324" fmla="*/ 421701 h 1118759"/>
                <a:gd name="connsiteX325" fmla="*/ 791326 w 1251426"/>
                <a:gd name="connsiteY325" fmla="*/ 364932 h 1118759"/>
                <a:gd name="connsiteX326" fmla="*/ 795432 w 1251426"/>
                <a:gd name="connsiteY326" fmla="*/ 364932 h 1118759"/>
                <a:gd name="connsiteX327" fmla="*/ 794063 w 1251426"/>
                <a:gd name="connsiteY327" fmla="*/ 359771 h 1118759"/>
                <a:gd name="connsiteX328" fmla="*/ 798168 w 1251426"/>
                <a:gd name="connsiteY328" fmla="*/ 357191 h 1118759"/>
                <a:gd name="connsiteX329" fmla="*/ 796800 w 1251426"/>
                <a:gd name="connsiteY329" fmla="*/ 363642 h 1118759"/>
                <a:gd name="connsiteX330" fmla="*/ 807748 w 1251426"/>
                <a:gd name="connsiteY330" fmla="*/ 345579 h 1118759"/>
                <a:gd name="connsiteX331" fmla="*/ 810485 w 1251426"/>
                <a:gd name="connsiteY331" fmla="*/ 340418 h 1118759"/>
                <a:gd name="connsiteX332" fmla="*/ 809116 w 1251426"/>
                <a:gd name="connsiteY332" fmla="*/ 337837 h 1118759"/>
                <a:gd name="connsiteX333" fmla="*/ 811853 w 1251426"/>
                <a:gd name="connsiteY333" fmla="*/ 335257 h 1118759"/>
                <a:gd name="connsiteX334" fmla="*/ 809116 w 1251426"/>
                <a:gd name="connsiteY334" fmla="*/ 354610 h 1118759"/>
                <a:gd name="connsiteX335" fmla="*/ 807748 w 1251426"/>
                <a:gd name="connsiteY335" fmla="*/ 352030 h 1118759"/>
                <a:gd name="connsiteX336" fmla="*/ 806379 w 1251426"/>
                <a:gd name="connsiteY336" fmla="*/ 367512 h 1118759"/>
                <a:gd name="connsiteX337" fmla="*/ 805011 w 1251426"/>
                <a:gd name="connsiteY337" fmla="*/ 363642 h 1118759"/>
                <a:gd name="connsiteX338" fmla="*/ 806380 w 1251426"/>
                <a:gd name="connsiteY338" fmla="*/ 372673 h 1118759"/>
                <a:gd name="connsiteX339" fmla="*/ 803642 w 1251426"/>
                <a:gd name="connsiteY339" fmla="*/ 376544 h 1118759"/>
                <a:gd name="connsiteX340" fmla="*/ 803642 w 1251426"/>
                <a:gd name="connsiteY340" fmla="*/ 380414 h 1118759"/>
                <a:gd name="connsiteX341" fmla="*/ 789957 w 1251426"/>
                <a:gd name="connsiteY341" fmla="*/ 399768 h 1118759"/>
                <a:gd name="connsiteX342" fmla="*/ 789958 w 1251426"/>
                <a:gd name="connsiteY342" fmla="*/ 410089 h 1118759"/>
                <a:gd name="connsiteX343" fmla="*/ 783115 w 1251426"/>
                <a:gd name="connsiteY343" fmla="*/ 424282 h 1118759"/>
                <a:gd name="connsiteX344" fmla="*/ 809116 w 1251426"/>
                <a:gd name="connsiteY344" fmla="*/ 395897 h 1118759"/>
                <a:gd name="connsiteX345" fmla="*/ 810485 w 1251426"/>
                <a:gd name="connsiteY345" fmla="*/ 386865 h 1118759"/>
                <a:gd name="connsiteX346" fmla="*/ 809116 w 1251426"/>
                <a:gd name="connsiteY346" fmla="*/ 395897 h 1118759"/>
                <a:gd name="connsiteX347" fmla="*/ 893962 w 1251426"/>
                <a:gd name="connsiteY347" fmla="*/ 308163 h 1118759"/>
                <a:gd name="connsiteX348" fmla="*/ 895331 w 1251426"/>
                <a:gd name="connsiteY348" fmla="*/ 291390 h 1118759"/>
                <a:gd name="connsiteX349" fmla="*/ 899436 w 1251426"/>
                <a:gd name="connsiteY349" fmla="*/ 250103 h 1118759"/>
                <a:gd name="connsiteX350" fmla="*/ 892594 w 1251426"/>
                <a:gd name="connsiteY350" fmla="*/ 250103 h 1118759"/>
                <a:gd name="connsiteX351" fmla="*/ 893230 w 1251426"/>
                <a:gd name="connsiteY351" fmla="*/ 239059 h 1118759"/>
                <a:gd name="connsiteX352" fmla="*/ 899720 w 1251426"/>
                <a:gd name="connsiteY352" fmla="*/ 233609 h 1118759"/>
                <a:gd name="connsiteX353" fmla="*/ 900805 w 1251426"/>
                <a:gd name="connsiteY353" fmla="*/ 257844 h 1118759"/>
                <a:gd name="connsiteX354" fmla="*/ 893962 w 1251426"/>
                <a:gd name="connsiteY354" fmla="*/ 308163 h 1118759"/>
                <a:gd name="connsiteX355" fmla="*/ 635319 w 1251426"/>
                <a:gd name="connsiteY355" fmla="*/ 595880 h 1118759"/>
                <a:gd name="connsiteX356" fmla="*/ 624371 w 1251426"/>
                <a:gd name="connsiteY356" fmla="*/ 604911 h 1118759"/>
                <a:gd name="connsiteX357" fmla="*/ 624371 w 1251426"/>
                <a:gd name="connsiteY357" fmla="*/ 599751 h 1118759"/>
                <a:gd name="connsiteX358" fmla="*/ 635319 w 1251426"/>
                <a:gd name="connsiteY358" fmla="*/ 595880 h 1118759"/>
                <a:gd name="connsiteX359" fmla="*/ 443731 w 1251426"/>
                <a:gd name="connsiteY359" fmla="*/ 807474 h 1118759"/>
                <a:gd name="connsiteX360" fmla="*/ 432783 w 1251426"/>
                <a:gd name="connsiteY360" fmla="*/ 807475 h 1118759"/>
                <a:gd name="connsiteX361" fmla="*/ 443731 w 1251426"/>
                <a:gd name="connsiteY361" fmla="*/ 807474 h 1118759"/>
                <a:gd name="connsiteX362" fmla="*/ 465627 w 1251426"/>
                <a:gd name="connsiteY362" fmla="*/ 786831 h 1118759"/>
                <a:gd name="connsiteX363" fmla="*/ 460152 w 1251426"/>
                <a:gd name="connsiteY363" fmla="*/ 791992 h 1118759"/>
                <a:gd name="connsiteX364" fmla="*/ 439626 w 1251426"/>
                <a:gd name="connsiteY364" fmla="*/ 781670 h 1118759"/>
                <a:gd name="connsiteX365" fmla="*/ 465626 w 1251426"/>
                <a:gd name="connsiteY365" fmla="*/ 780380 h 1118759"/>
                <a:gd name="connsiteX366" fmla="*/ 465627 w 1251426"/>
                <a:gd name="connsiteY366" fmla="*/ 786831 h 1118759"/>
                <a:gd name="connsiteX367" fmla="*/ 768062 w 1251426"/>
                <a:gd name="connsiteY367" fmla="*/ 455247 h 1118759"/>
                <a:gd name="connsiteX368" fmla="*/ 755746 w 1251426"/>
                <a:gd name="connsiteY368" fmla="*/ 460407 h 1118759"/>
                <a:gd name="connsiteX369" fmla="*/ 763956 w 1251426"/>
                <a:gd name="connsiteY369" fmla="*/ 450086 h 1118759"/>
                <a:gd name="connsiteX370" fmla="*/ 768062 w 1251426"/>
                <a:gd name="connsiteY370" fmla="*/ 455247 h 1118759"/>
                <a:gd name="connsiteX371" fmla="*/ 833749 w 1251426"/>
                <a:gd name="connsiteY371" fmla="*/ 386866 h 1118759"/>
                <a:gd name="connsiteX372" fmla="*/ 835117 w 1251426"/>
                <a:gd name="connsiteY372" fmla="*/ 379124 h 1118759"/>
                <a:gd name="connsiteX373" fmla="*/ 832381 w 1251426"/>
                <a:gd name="connsiteY373" fmla="*/ 379124 h 1118759"/>
                <a:gd name="connsiteX374" fmla="*/ 833749 w 1251426"/>
                <a:gd name="connsiteY374" fmla="*/ 386866 h 1118759"/>
                <a:gd name="connsiteX375" fmla="*/ 588790 w 1251426"/>
                <a:gd name="connsiteY375" fmla="*/ 661681 h 1118759"/>
                <a:gd name="connsiteX376" fmla="*/ 576474 w 1251426"/>
                <a:gd name="connsiteY376" fmla="*/ 669422 h 1118759"/>
                <a:gd name="connsiteX377" fmla="*/ 571000 w 1251426"/>
                <a:gd name="connsiteY377" fmla="*/ 665551 h 1118759"/>
                <a:gd name="connsiteX378" fmla="*/ 573737 w 1251426"/>
                <a:gd name="connsiteY378" fmla="*/ 657810 h 1118759"/>
                <a:gd name="connsiteX379" fmla="*/ 587422 w 1251426"/>
                <a:gd name="connsiteY379" fmla="*/ 656520 h 1118759"/>
                <a:gd name="connsiteX380" fmla="*/ 588790 w 1251426"/>
                <a:gd name="connsiteY380" fmla="*/ 661681 h 1118759"/>
                <a:gd name="connsiteX381" fmla="*/ 495049 w 1251426"/>
                <a:gd name="connsiteY381" fmla="*/ 767156 h 1118759"/>
                <a:gd name="connsiteX382" fmla="*/ 488891 w 1251426"/>
                <a:gd name="connsiteY382" fmla="*/ 768768 h 1118759"/>
                <a:gd name="connsiteX383" fmla="*/ 487522 w 1251426"/>
                <a:gd name="connsiteY383" fmla="*/ 766188 h 1118759"/>
                <a:gd name="connsiteX384" fmla="*/ 497102 w 1251426"/>
                <a:gd name="connsiteY384" fmla="*/ 763608 h 1118759"/>
                <a:gd name="connsiteX385" fmla="*/ 495049 w 1251426"/>
                <a:gd name="connsiteY385" fmla="*/ 767156 h 1118759"/>
                <a:gd name="connsiteX386" fmla="*/ 746166 w 1251426"/>
                <a:gd name="connsiteY386" fmla="*/ 504275 h 1118759"/>
                <a:gd name="connsiteX387" fmla="*/ 742061 w 1251426"/>
                <a:gd name="connsiteY387" fmla="*/ 504275 h 1118759"/>
                <a:gd name="connsiteX388" fmla="*/ 742061 w 1251426"/>
                <a:gd name="connsiteY388" fmla="*/ 508145 h 1118759"/>
                <a:gd name="connsiteX389" fmla="*/ 746166 w 1251426"/>
                <a:gd name="connsiteY389" fmla="*/ 504275 h 1118759"/>
                <a:gd name="connsiteX390" fmla="*/ 547736 w 1251426"/>
                <a:gd name="connsiteY390" fmla="*/ 724901 h 1118759"/>
                <a:gd name="connsiteX391" fmla="*/ 531314 w 1251426"/>
                <a:gd name="connsiteY391" fmla="*/ 728772 h 1118759"/>
                <a:gd name="connsiteX392" fmla="*/ 547736 w 1251426"/>
                <a:gd name="connsiteY392" fmla="*/ 724901 h 1118759"/>
                <a:gd name="connsiteX393" fmla="*/ 851539 w 1251426"/>
                <a:gd name="connsiteY393" fmla="*/ 394607 h 1118759"/>
                <a:gd name="connsiteX394" fmla="*/ 857013 w 1251426"/>
                <a:gd name="connsiteY394" fmla="*/ 377834 h 1118759"/>
                <a:gd name="connsiteX395" fmla="*/ 851539 w 1251426"/>
                <a:gd name="connsiteY395" fmla="*/ 394607 h 1118759"/>
                <a:gd name="connsiteX396" fmla="*/ 315093 w 1251426"/>
                <a:gd name="connsiteY396" fmla="*/ 984234 h 1118759"/>
                <a:gd name="connsiteX397" fmla="*/ 291829 w 1251426"/>
                <a:gd name="connsiteY397" fmla="*/ 984234 h 1118759"/>
                <a:gd name="connsiteX398" fmla="*/ 315093 w 1251426"/>
                <a:gd name="connsiteY398" fmla="*/ 984234 h 1118759"/>
                <a:gd name="connsiteX399" fmla="*/ 832381 w 1251426"/>
                <a:gd name="connsiteY399" fmla="*/ 417830 h 1118759"/>
                <a:gd name="connsiteX400" fmla="*/ 831012 w 1251426"/>
                <a:gd name="connsiteY400" fmla="*/ 404929 h 1118759"/>
                <a:gd name="connsiteX401" fmla="*/ 825538 w 1251426"/>
                <a:gd name="connsiteY401" fmla="*/ 406219 h 1118759"/>
                <a:gd name="connsiteX402" fmla="*/ 821433 w 1251426"/>
                <a:gd name="connsiteY402" fmla="*/ 419121 h 1118759"/>
                <a:gd name="connsiteX403" fmla="*/ 821433 w 1251426"/>
                <a:gd name="connsiteY403" fmla="*/ 401058 h 1118759"/>
                <a:gd name="connsiteX404" fmla="*/ 815959 w 1251426"/>
                <a:gd name="connsiteY404" fmla="*/ 398477 h 1118759"/>
                <a:gd name="connsiteX405" fmla="*/ 815959 w 1251426"/>
                <a:gd name="connsiteY405" fmla="*/ 386866 h 1118759"/>
                <a:gd name="connsiteX406" fmla="*/ 822801 w 1251426"/>
                <a:gd name="connsiteY406" fmla="*/ 382995 h 1118759"/>
                <a:gd name="connsiteX407" fmla="*/ 829644 w 1251426"/>
                <a:gd name="connsiteY407" fmla="*/ 352030 h 1118759"/>
                <a:gd name="connsiteX408" fmla="*/ 828275 w 1251426"/>
                <a:gd name="connsiteY408" fmla="*/ 358481 h 1118759"/>
                <a:gd name="connsiteX409" fmla="*/ 828275 w 1251426"/>
                <a:gd name="connsiteY409" fmla="*/ 362351 h 1118759"/>
                <a:gd name="connsiteX410" fmla="*/ 833749 w 1251426"/>
                <a:gd name="connsiteY410" fmla="*/ 359771 h 1118759"/>
                <a:gd name="connsiteX411" fmla="*/ 836486 w 1251426"/>
                <a:gd name="connsiteY411" fmla="*/ 354610 h 1118759"/>
                <a:gd name="connsiteX412" fmla="*/ 841960 w 1251426"/>
                <a:gd name="connsiteY412" fmla="*/ 362351 h 1118759"/>
                <a:gd name="connsiteX413" fmla="*/ 850171 w 1251426"/>
                <a:gd name="connsiteY413" fmla="*/ 358481 h 1118759"/>
                <a:gd name="connsiteX414" fmla="*/ 832381 w 1251426"/>
                <a:gd name="connsiteY414" fmla="*/ 417830 h 1118759"/>
                <a:gd name="connsiteX415" fmla="*/ 743429 w 1251426"/>
                <a:gd name="connsiteY415" fmla="*/ 519757 h 1118759"/>
                <a:gd name="connsiteX416" fmla="*/ 739324 w 1251426"/>
                <a:gd name="connsiteY416" fmla="*/ 521048 h 1118759"/>
                <a:gd name="connsiteX417" fmla="*/ 737955 w 1251426"/>
                <a:gd name="connsiteY417" fmla="*/ 513306 h 1118759"/>
                <a:gd name="connsiteX418" fmla="*/ 725639 w 1251426"/>
                <a:gd name="connsiteY418" fmla="*/ 513306 h 1118759"/>
                <a:gd name="connsiteX419" fmla="*/ 698269 w 1251426"/>
                <a:gd name="connsiteY419" fmla="*/ 537820 h 1118759"/>
                <a:gd name="connsiteX420" fmla="*/ 684584 w 1251426"/>
                <a:gd name="connsiteY420" fmla="*/ 552013 h 1118759"/>
                <a:gd name="connsiteX421" fmla="*/ 636687 w 1251426"/>
                <a:gd name="connsiteY421" fmla="*/ 595880 h 1118759"/>
                <a:gd name="connsiteX422" fmla="*/ 650372 w 1251426"/>
                <a:gd name="connsiteY422" fmla="*/ 580397 h 1118759"/>
                <a:gd name="connsiteX423" fmla="*/ 677742 w 1251426"/>
                <a:gd name="connsiteY423" fmla="*/ 549432 h 1118759"/>
                <a:gd name="connsiteX424" fmla="*/ 684584 w 1251426"/>
                <a:gd name="connsiteY424" fmla="*/ 546852 h 1118759"/>
                <a:gd name="connsiteX425" fmla="*/ 694164 w 1251426"/>
                <a:gd name="connsiteY425" fmla="*/ 526208 h 1118759"/>
                <a:gd name="connsiteX426" fmla="*/ 690058 w 1251426"/>
                <a:gd name="connsiteY426" fmla="*/ 528789 h 1118759"/>
                <a:gd name="connsiteX427" fmla="*/ 702375 w 1251426"/>
                <a:gd name="connsiteY427" fmla="*/ 506855 h 1118759"/>
                <a:gd name="connsiteX428" fmla="*/ 742060 w 1251426"/>
                <a:gd name="connsiteY428" fmla="*/ 464278 h 1118759"/>
                <a:gd name="connsiteX429" fmla="*/ 759851 w 1251426"/>
                <a:gd name="connsiteY429" fmla="*/ 466859 h 1118759"/>
                <a:gd name="connsiteX430" fmla="*/ 751640 w 1251426"/>
                <a:gd name="connsiteY430" fmla="*/ 481051 h 1118759"/>
                <a:gd name="connsiteX431" fmla="*/ 762588 w 1251426"/>
                <a:gd name="connsiteY431" fmla="*/ 475890 h 1118759"/>
                <a:gd name="connsiteX432" fmla="*/ 748903 w 1251426"/>
                <a:gd name="connsiteY432" fmla="*/ 484922 h 1118759"/>
                <a:gd name="connsiteX433" fmla="*/ 750272 w 1251426"/>
                <a:gd name="connsiteY433" fmla="*/ 500404 h 1118759"/>
                <a:gd name="connsiteX434" fmla="*/ 744797 w 1251426"/>
                <a:gd name="connsiteY434" fmla="*/ 500404 h 1118759"/>
                <a:gd name="connsiteX435" fmla="*/ 748903 w 1251426"/>
                <a:gd name="connsiteY435" fmla="*/ 504275 h 1118759"/>
                <a:gd name="connsiteX436" fmla="*/ 743429 w 1251426"/>
                <a:gd name="connsiteY436" fmla="*/ 519757 h 1118759"/>
                <a:gd name="connsiteX437" fmla="*/ 896699 w 1251426"/>
                <a:gd name="connsiteY437" fmla="*/ 352030 h 1118759"/>
                <a:gd name="connsiteX438" fmla="*/ 898068 w 1251426"/>
                <a:gd name="connsiteY438" fmla="*/ 342998 h 1118759"/>
                <a:gd name="connsiteX439" fmla="*/ 896699 w 1251426"/>
                <a:gd name="connsiteY439" fmla="*/ 352030 h 1118759"/>
                <a:gd name="connsiteX440" fmla="*/ 498470 w 1251426"/>
                <a:gd name="connsiteY440" fmla="*/ 793282 h 1118759"/>
                <a:gd name="connsiteX441" fmla="*/ 479312 w 1251426"/>
                <a:gd name="connsiteY441" fmla="*/ 797153 h 1118759"/>
                <a:gd name="connsiteX442" fmla="*/ 498470 w 1251426"/>
                <a:gd name="connsiteY442" fmla="*/ 793282 h 1118759"/>
                <a:gd name="connsiteX443" fmla="*/ 629845 w 1251426"/>
                <a:gd name="connsiteY443" fmla="*/ 653939 h 1118759"/>
                <a:gd name="connsiteX444" fmla="*/ 612054 w 1251426"/>
                <a:gd name="connsiteY444" fmla="*/ 666842 h 1118759"/>
                <a:gd name="connsiteX445" fmla="*/ 607949 w 1251426"/>
                <a:gd name="connsiteY445" fmla="*/ 660390 h 1118759"/>
                <a:gd name="connsiteX446" fmla="*/ 602475 w 1251426"/>
                <a:gd name="connsiteY446" fmla="*/ 661681 h 1118759"/>
                <a:gd name="connsiteX447" fmla="*/ 602475 w 1251426"/>
                <a:gd name="connsiteY447" fmla="*/ 652649 h 1118759"/>
                <a:gd name="connsiteX448" fmla="*/ 623002 w 1251426"/>
                <a:gd name="connsiteY448" fmla="*/ 644908 h 1118759"/>
                <a:gd name="connsiteX449" fmla="*/ 629845 w 1251426"/>
                <a:gd name="connsiteY449" fmla="*/ 653939 h 1118759"/>
                <a:gd name="connsiteX450" fmla="*/ 427309 w 1251426"/>
                <a:gd name="connsiteY450" fmla="*/ 877146 h 1118759"/>
                <a:gd name="connsiteX451" fmla="*/ 417730 w 1251426"/>
                <a:gd name="connsiteY451" fmla="*/ 879727 h 1118759"/>
                <a:gd name="connsiteX452" fmla="*/ 427309 w 1251426"/>
                <a:gd name="connsiteY452" fmla="*/ 877146 h 1118759"/>
                <a:gd name="connsiteX453" fmla="*/ 869158 w 1251426"/>
                <a:gd name="connsiteY453" fmla="*/ 395897 h 1118759"/>
                <a:gd name="connsiteX454" fmla="*/ 867961 w 1251426"/>
                <a:gd name="connsiteY454" fmla="*/ 392026 h 1118759"/>
                <a:gd name="connsiteX455" fmla="*/ 865224 w 1251426"/>
                <a:gd name="connsiteY455" fmla="*/ 399768 h 1118759"/>
                <a:gd name="connsiteX456" fmla="*/ 869158 w 1251426"/>
                <a:gd name="connsiteY456" fmla="*/ 395897 h 1118759"/>
                <a:gd name="connsiteX457" fmla="*/ 339726 w 1251426"/>
                <a:gd name="connsiteY457" fmla="*/ 982944 h 1118759"/>
                <a:gd name="connsiteX458" fmla="*/ 331515 w 1251426"/>
                <a:gd name="connsiteY458" fmla="*/ 981653 h 1118759"/>
                <a:gd name="connsiteX459" fmla="*/ 339726 w 1251426"/>
                <a:gd name="connsiteY459" fmla="*/ 982944 h 1118759"/>
                <a:gd name="connsiteX460" fmla="*/ 434152 w 1251426"/>
                <a:gd name="connsiteY460" fmla="*/ 881017 h 1118759"/>
                <a:gd name="connsiteX461" fmla="*/ 409519 w 1251426"/>
                <a:gd name="connsiteY461" fmla="*/ 883597 h 1118759"/>
                <a:gd name="connsiteX462" fmla="*/ 434152 w 1251426"/>
                <a:gd name="connsiteY462" fmla="*/ 881017 h 1118759"/>
                <a:gd name="connsiteX463" fmla="*/ 971966 w 1251426"/>
                <a:gd name="connsiteY463" fmla="*/ 291390 h 1118759"/>
                <a:gd name="connsiteX464" fmla="*/ 973335 w 1251426"/>
                <a:gd name="connsiteY464" fmla="*/ 282358 h 1118759"/>
                <a:gd name="connsiteX465" fmla="*/ 969229 w 1251426"/>
                <a:gd name="connsiteY465" fmla="*/ 286229 h 1118759"/>
                <a:gd name="connsiteX466" fmla="*/ 971966 w 1251426"/>
                <a:gd name="connsiteY466" fmla="*/ 291390 h 1118759"/>
                <a:gd name="connsiteX467" fmla="*/ 618042 w 1251426"/>
                <a:gd name="connsiteY467" fmla="*/ 682969 h 1118759"/>
                <a:gd name="connsiteX468" fmla="*/ 614791 w 1251426"/>
                <a:gd name="connsiteY468" fmla="*/ 686195 h 1118759"/>
                <a:gd name="connsiteX469" fmla="*/ 612055 w 1251426"/>
                <a:gd name="connsiteY469" fmla="*/ 682324 h 1118759"/>
                <a:gd name="connsiteX470" fmla="*/ 620265 w 1251426"/>
                <a:gd name="connsiteY470" fmla="*/ 679743 h 1118759"/>
                <a:gd name="connsiteX471" fmla="*/ 618042 w 1251426"/>
                <a:gd name="connsiteY471" fmla="*/ 682969 h 1118759"/>
                <a:gd name="connsiteX472" fmla="*/ 665083 w 1251426"/>
                <a:gd name="connsiteY472" fmla="*/ 632167 h 1118759"/>
                <a:gd name="connsiteX473" fmla="*/ 655846 w 1251426"/>
                <a:gd name="connsiteY473" fmla="*/ 639747 h 1118759"/>
                <a:gd name="connsiteX474" fmla="*/ 672268 w 1251426"/>
                <a:gd name="connsiteY474" fmla="*/ 621684 h 1118759"/>
                <a:gd name="connsiteX475" fmla="*/ 665083 w 1251426"/>
                <a:gd name="connsiteY475" fmla="*/ 632167 h 1118759"/>
                <a:gd name="connsiteX476" fmla="*/ 725639 w 1251426"/>
                <a:gd name="connsiteY476" fmla="*/ 570076 h 1118759"/>
                <a:gd name="connsiteX477" fmla="*/ 720165 w 1251426"/>
                <a:gd name="connsiteY477" fmla="*/ 575237 h 1118759"/>
                <a:gd name="connsiteX478" fmla="*/ 725639 w 1251426"/>
                <a:gd name="connsiteY478" fmla="*/ 570076 h 1118759"/>
                <a:gd name="connsiteX479" fmla="*/ 592896 w 1251426"/>
                <a:gd name="connsiteY479" fmla="*/ 717160 h 1118759"/>
                <a:gd name="connsiteX480" fmla="*/ 587422 w 1251426"/>
                <a:gd name="connsiteY480" fmla="*/ 715870 h 1118759"/>
                <a:gd name="connsiteX481" fmla="*/ 594264 w 1251426"/>
                <a:gd name="connsiteY481" fmla="*/ 710709 h 1118759"/>
                <a:gd name="connsiteX482" fmla="*/ 592896 w 1251426"/>
                <a:gd name="connsiteY482" fmla="*/ 717160 h 1118759"/>
                <a:gd name="connsiteX483" fmla="*/ 501207 w 1251426"/>
                <a:gd name="connsiteY483" fmla="*/ 834569 h 1118759"/>
                <a:gd name="connsiteX484" fmla="*/ 471101 w 1251426"/>
                <a:gd name="connsiteY484" fmla="*/ 841020 h 1118759"/>
                <a:gd name="connsiteX485" fmla="*/ 453310 w 1251426"/>
                <a:gd name="connsiteY485" fmla="*/ 835859 h 1118759"/>
                <a:gd name="connsiteX486" fmla="*/ 457416 w 1251426"/>
                <a:gd name="connsiteY486" fmla="*/ 838440 h 1118759"/>
                <a:gd name="connsiteX487" fmla="*/ 445099 w 1251426"/>
                <a:gd name="connsiteY487" fmla="*/ 838440 h 1118759"/>
                <a:gd name="connsiteX488" fmla="*/ 450573 w 1251426"/>
                <a:gd name="connsiteY488" fmla="*/ 843601 h 1118759"/>
                <a:gd name="connsiteX489" fmla="*/ 450573 w 1251426"/>
                <a:gd name="connsiteY489" fmla="*/ 857793 h 1118759"/>
                <a:gd name="connsiteX490" fmla="*/ 446468 w 1251426"/>
                <a:gd name="connsiteY490" fmla="*/ 859083 h 1118759"/>
                <a:gd name="connsiteX491" fmla="*/ 450573 w 1251426"/>
                <a:gd name="connsiteY491" fmla="*/ 868115 h 1118759"/>
                <a:gd name="connsiteX492" fmla="*/ 419098 w 1251426"/>
                <a:gd name="connsiteY492" fmla="*/ 862954 h 1118759"/>
                <a:gd name="connsiteX493" fmla="*/ 383517 w 1251426"/>
                <a:gd name="connsiteY493" fmla="*/ 866824 h 1118759"/>
                <a:gd name="connsiteX494" fmla="*/ 391729 w 1251426"/>
                <a:gd name="connsiteY494" fmla="*/ 881017 h 1118759"/>
                <a:gd name="connsiteX495" fmla="*/ 342463 w 1251426"/>
                <a:gd name="connsiteY495" fmla="*/ 871985 h 1118759"/>
                <a:gd name="connsiteX496" fmla="*/ 327410 w 1251426"/>
                <a:gd name="connsiteY496" fmla="*/ 881017 h 1118759"/>
                <a:gd name="connsiteX497" fmla="*/ 338357 w 1251426"/>
                <a:gd name="connsiteY497" fmla="*/ 891338 h 1118759"/>
                <a:gd name="connsiteX498" fmla="*/ 332884 w 1251426"/>
                <a:gd name="connsiteY498" fmla="*/ 883597 h 1118759"/>
                <a:gd name="connsiteX499" fmla="*/ 373938 w 1251426"/>
                <a:gd name="connsiteY499" fmla="*/ 888758 h 1118759"/>
                <a:gd name="connsiteX500" fmla="*/ 432783 w 1251426"/>
                <a:gd name="connsiteY500" fmla="*/ 897790 h 1118759"/>
                <a:gd name="connsiteX501" fmla="*/ 417729 w 1251426"/>
                <a:gd name="connsiteY501" fmla="*/ 899080 h 1118759"/>
                <a:gd name="connsiteX502" fmla="*/ 417730 w 1251426"/>
                <a:gd name="connsiteY502" fmla="*/ 900370 h 1118759"/>
                <a:gd name="connsiteX503" fmla="*/ 387623 w 1251426"/>
                <a:gd name="connsiteY503" fmla="*/ 899080 h 1118759"/>
                <a:gd name="connsiteX504" fmla="*/ 388991 w 1251426"/>
                <a:gd name="connsiteY504" fmla="*/ 906821 h 1118759"/>
                <a:gd name="connsiteX505" fmla="*/ 331515 w 1251426"/>
                <a:gd name="connsiteY505" fmla="*/ 899080 h 1118759"/>
                <a:gd name="connsiteX506" fmla="*/ 336989 w 1251426"/>
                <a:gd name="connsiteY506" fmla="*/ 902950 h 1118759"/>
                <a:gd name="connsiteX507" fmla="*/ 362990 w 1251426"/>
                <a:gd name="connsiteY507" fmla="*/ 908111 h 1118759"/>
                <a:gd name="connsiteX508" fmla="*/ 383518 w 1251426"/>
                <a:gd name="connsiteY508" fmla="*/ 911982 h 1118759"/>
                <a:gd name="connsiteX509" fmla="*/ 364359 w 1251426"/>
                <a:gd name="connsiteY509" fmla="*/ 913272 h 1118759"/>
                <a:gd name="connsiteX510" fmla="*/ 310988 w 1251426"/>
                <a:gd name="connsiteY510" fmla="*/ 893919 h 1118759"/>
                <a:gd name="connsiteX511" fmla="*/ 278144 w 1251426"/>
                <a:gd name="connsiteY511" fmla="*/ 890048 h 1118759"/>
                <a:gd name="connsiteX512" fmla="*/ 295934 w 1251426"/>
                <a:gd name="connsiteY512" fmla="*/ 897789 h 1118759"/>
                <a:gd name="connsiteX513" fmla="*/ 272670 w 1251426"/>
                <a:gd name="connsiteY513" fmla="*/ 895209 h 1118759"/>
                <a:gd name="connsiteX514" fmla="*/ 271302 w 1251426"/>
                <a:gd name="connsiteY514" fmla="*/ 901660 h 1118759"/>
                <a:gd name="connsiteX515" fmla="*/ 252143 w 1251426"/>
                <a:gd name="connsiteY515" fmla="*/ 897790 h 1118759"/>
                <a:gd name="connsiteX516" fmla="*/ 260354 w 1251426"/>
                <a:gd name="connsiteY516" fmla="*/ 901660 h 1118759"/>
                <a:gd name="connsiteX517" fmla="*/ 235721 w 1251426"/>
                <a:gd name="connsiteY517" fmla="*/ 875856 h 1118759"/>
                <a:gd name="connsiteX518" fmla="*/ 222036 w 1251426"/>
                <a:gd name="connsiteY518" fmla="*/ 870695 h 1118759"/>
                <a:gd name="connsiteX519" fmla="*/ 217931 w 1251426"/>
                <a:gd name="connsiteY519" fmla="*/ 873275 h 1118759"/>
                <a:gd name="connsiteX520" fmla="*/ 223405 w 1251426"/>
                <a:gd name="connsiteY520" fmla="*/ 893919 h 1118759"/>
                <a:gd name="connsiteX521" fmla="*/ 219299 w 1251426"/>
                <a:gd name="connsiteY521" fmla="*/ 892629 h 1118759"/>
                <a:gd name="connsiteX522" fmla="*/ 223405 w 1251426"/>
                <a:gd name="connsiteY522" fmla="*/ 901660 h 1118759"/>
                <a:gd name="connsiteX523" fmla="*/ 209720 w 1251426"/>
                <a:gd name="connsiteY523" fmla="*/ 906821 h 1118759"/>
                <a:gd name="connsiteX524" fmla="*/ 205614 w 1251426"/>
                <a:gd name="connsiteY524" fmla="*/ 902950 h 1118759"/>
                <a:gd name="connsiteX525" fmla="*/ 197403 w 1251426"/>
                <a:gd name="connsiteY525" fmla="*/ 904241 h 1118759"/>
                <a:gd name="connsiteX526" fmla="*/ 167297 w 1251426"/>
                <a:gd name="connsiteY526" fmla="*/ 892629 h 1118759"/>
                <a:gd name="connsiteX527" fmla="*/ 152243 w 1251426"/>
                <a:gd name="connsiteY527" fmla="*/ 877146 h 1118759"/>
                <a:gd name="connsiteX528" fmla="*/ 113926 w 1251426"/>
                <a:gd name="connsiteY528" fmla="*/ 859083 h 1118759"/>
                <a:gd name="connsiteX529" fmla="*/ 116663 w 1251426"/>
                <a:gd name="connsiteY529" fmla="*/ 866824 h 1118759"/>
                <a:gd name="connsiteX530" fmla="*/ 111189 w 1251426"/>
                <a:gd name="connsiteY530" fmla="*/ 866824 h 1118759"/>
                <a:gd name="connsiteX531" fmla="*/ 89293 w 1251426"/>
                <a:gd name="connsiteY531" fmla="*/ 855213 h 1118759"/>
                <a:gd name="connsiteX532" fmla="*/ 76977 w 1251426"/>
                <a:gd name="connsiteY532" fmla="*/ 847471 h 1118759"/>
                <a:gd name="connsiteX533" fmla="*/ 78345 w 1251426"/>
                <a:gd name="connsiteY533" fmla="*/ 861664 h 1118759"/>
                <a:gd name="connsiteX534" fmla="*/ 75608 w 1251426"/>
                <a:gd name="connsiteY534" fmla="*/ 860373 h 1118759"/>
                <a:gd name="connsiteX535" fmla="*/ 78345 w 1251426"/>
                <a:gd name="connsiteY535" fmla="*/ 870695 h 1118759"/>
                <a:gd name="connsiteX536" fmla="*/ 70134 w 1251426"/>
                <a:gd name="connsiteY536" fmla="*/ 866825 h 1118759"/>
                <a:gd name="connsiteX537" fmla="*/ 66029 w 1251426"/>
                <a:gd name="connsiteY537" fmla="*/ 859083 h 1118759"/>
                <a:gd name="connsiteX538" fmla="*/ 61923 w 1251426"/>
                <a:gd name="connsiteY538" fmla="*/ 841020 h 1118759"/>
                <a:gd name="connsiteX539" fmla="*/ 64661 w 1251426"/>
                <a:gd name="connsiteY539" fmla="*/ 841020 h 1118759"/>
                <a:gd name="connsiteX540" fmla="*/ 71503 w 1251426"/>
                <a:gd name="connsiteY540" fmla="*/ 835859 h 1118759"/>
                <a:gd name="connsiteX541" fmla="*/ 74240 w 1251426"/>
                <a:gd name="connsiteY541" fmla="*/ 830698 h 1118759"/>
                <a:gd name="connsiteX542" fmla="*/ 81082 w 1251426"/>
                <a:gd name="connsiteY542" fmla="*/ 831989 h 1118759"/>
                <a:gd name="connsiteX543" fmla="*/ 85188 w 1251426"/>
                <a:gd name="connsiteY543" fmla="*/ 828118 h 1118759"/>
                <a:gd name="connsiteX544" fmla="*/ 81082 w 1251426"/>
                <a:gd name="connsiteY544" fmla="*/ 819087 h 1118759"/>
                <a:gd name="connsiteX545" fmla="*/ 86556 w 1251426"/>
                <a:gd name="connsiteY545" fmla="*/ 817796 h 1118759"/>
                <a:gd name="connsiteX546" fmla="*/ 93398 w 1251426"/>
                <a:gd name="connsiteY546" fmla="*/ 822957 h 1118759"/>
                <a:gd name="connsiteX547" fmla="*/ 90662 w 1251426"/>
                <a:gd name="connsiteY547" fmla="*/ 829408 h 1118759"/>
                <a:gd name="connsiteX548" fmla="*/ 105715 w 1251426"/>
                <a:gd name="connsiteY548" fmla="*/ 838440 h 1118759"/>
                <a:gd name="connsiteX549" fmla="*/ 109821 w 1251426"/>
                <a:gd name="connsiteY549" fmla="*/ 833279 h 1118759"/>
                <a:gd name="connsiteX550" fmla="*/ 120768 w 1251426"/>
                <a:gd name="connsiteY550" fmla="*/ 841020 h 1118759"/>
                <a:gd name="connsiteX551" fmla="*/ 146770 w 1251426"/>
                <a:gd name="connsiteY551" fmla="*/ 850051 h 1118759"/>
                <a:gd name="connsiteX552" fmla="*/ 146770 w 1251426"/>
                <a:gd name="connsiteY552" fmla="*/ 844891 h 1118759"/>
                <a:gd name="connsiteX553" fmla="*/ 167297 w 1251426"/>
                <a:gd name="connsiteY553" fmla="*/ 852632 h 1118759"/>
                <a:gd name="connsiteX554" fmla="*/ 168665 w 1251426"/>
                <a:gd name="connsiteY554" fmla="*/ 856503 h 1118759"/>
                <a:gd name="connsiteX555" fmla="*/ 172771 w 1251426"/>
                <a:gd name="connsiteY555" fmla="*/ 855212 h 1118759"/>
                <a:gd name="connsiteX556" fmla="*/ 189193 w 1251426"/>
                <a:gd name="connsiteY556" fmla="*/ 864244 h 1118759"/>
                <a:gd name="connsiteX557" fmla="*/ 171402 w 1251426"/>
                <a:gd name="connsiteY557" fmla="*/ 844891 h 1118759"/>
                <a:gd name="connsiteX558" fmla="*/ 168665 w 1251426"/>
                <a:gd name="connsiteY558" fmla="*/ 846181 h 1118759"/>
                <a:gd name="connsiteX559" fmla="*/ 144032 w 1251426"/>
                <a:gd name="connsiteY559" fmla="*/ 831989 h 1118759"/>
                <a:gd name="connsiteX560" fmla="*/ 148138 w 1251426"/>
                <a:gd name="connsiteY560" fmla="*/ 830698 h 1118759"/>
                <a:gd name="connsiteX561" fmla="*/ 104347 w 1251426"/>
                <a:gd name="connsiteY561" fmla="*/ 810055 h 1118759"/>
                <a:gd name="connsiteX562" fmla="*/ 104347 w 1251426"/>
                <a:gd name="connsiteY562" fmla="*/ 816506 h 1118759"/>
                <a:gd name="connsiteX563" fmla="*/ 96136 w 1251426"/>
                <a:gd name="connsiteY563" fmla="*/ 820377 h 1118759"/>
                <a:gd name="connsiteX564" fmla="*/ 72871 w 1251426"/>
                <a:gd name="connsiteY564" fmla="*/ 810055 h 1118759"/>
                <a:gd name="connsiteX565" fmla="*/ 59186 w 1251426"/>
                <a:gd name="connsiteY565" fmla="*/ 798443 h 1118759"/>
                <a:gd name="connsiteX566" fmla="*/ 61923 w 1251426"/>
                <a:gd name="connsiteY566" fmla="*/ 794573 h 1118759"/>
                <a:gd name="connsiteX567" fmla="*/ 44133 w 1251426"/>
                <a:gd name="connsiteY567" fmla="*/ 786831 h 1118759"/>
                <a:gd name="connsiteX568" fmla="*/ 50976 w 1251426"/>
                <a:gd name="connsiteY568" fmla="*/ 801024 h 1118759"/>
                <a:gd name="connsiteX569" fmla="*/ 66029 w 1251426"/>
                <a:gd name="connsiteY569" fmla="*/ 813926 h 1118759"/>
                <a:gd name="connsiteX570" fmla="*/ 64660 w 1251426"/>
                <a:gd name="connsiteY570" fmla="*/ 807475 h 1118759"/>
                <a:gd name="connsiteX571" fmla="*/ 79714 w 1251426"/>
                <a:gd name="connsiteY571" fmla="*/ 819087 h 1118759"/>
                <a:gd name="connsiteX572" fmla="*/ 67397 w 1251426"/>
                <a:gd name="connsiteY572" fmla="*/ 815216 h 1118759"/>
                <a:gd name="connsiteX573" fmla="*/ 68766 w 1251426"/>
                <a:gd name="connsiteY573" fmla="*/ 820377 h 1118759"/>
                <a:gd name="connsiteX574" fmla="*/ 44133 w 1251426"/>
                <a:gd name="connsiteY574" fmla="*/ 807475 h 1118759"/>
                <a:gd name="connsiteX575" fmla="*/ 46870 w 1251426"/>
                <a:gd name="connsiteY575" fmla="*/ 798443 h 1118759"/>
                <a:gd name="connsiteX576" fmla="*/ 38659 w 1251426"/>
                <a:gd name="connsiteY576" fmla="*/ 790702 h 1118759"/>
                <a:gd name="connsiteX577" fmla="*/ 35922 w 1251426"/>
                <a:gd name="connsiteY577" fmla="*/ 777800 h 1118759"/>
                <a:gd name="connsiteX578" fmla="*/ 33185 w 1251426"/>
                <a:gd name="connsiteY578" fmla="*/ 780380 h 1118759"/>
                <a:gd name="connsiteX579" fmla="*/ 38659 w 1251426"/>
                <a:gd name="connsiteY579" fmla="*/ 791992 h 1118759"/>
                <a:gd name="connsiteX580" fmla="*/ 41396 w 1251426"/>
                <a:gd name="connsiteY580" fmla="*/ 804894 h 1118759"/>
                <a:gd name="connsiteX581" fmla="*/ 9921 w 1251426"/>
                <a:gd name="connsiteY581" fmla="*/ 784251 h 1118759"/>
                <a:gd name="connsiteX582" fmla="*/ 7116 w 1251426"/>
                <a:gd name="connsiteY582" fmla="*/ 784251 h 1118759"/>
                <a:gd name="connsiteX583" fmla="*/ 277208 w 1251426"/>
                <a:gd name="connsiteY583" fmla="*/ 639547 h 1118759"/>
                <a:gd name="connsiteX584" fmla="*/ 287723 w 1251426"/>
                <a:gd name="connsiteY584" fmla="*/ 644908 h 1118759"/>
                <a:gd name="connsiteX585" fmla="*/ 332884 w 1251426"/>
                <a:gd name="connsiteY585" fmla="*/ 669422 h 1118759"/>
                <a:gd name="connsiteX586" fmla="*/ 375306 w 1251426"/>
                <a:gd name="connsiteY586" fmla="*/ 684905 h 1118759"/>
                <a:gd name="connsiteX587" fmla="*/ 397202 w 1251426"/>
                <a:gd name="connsiteY587" fmla="*/ 693936 h 1118759"/>
                <a:gd name="connsiteX588" fmla="*/ 404045 w 1251426"/>
                <a:gd name="connsiteY588" fmla="*/ 697807 h 1118759"/>
                <a:gd name="connsiteX589" fmla="*/ 404045 w 1251426"/>
                <a:gd name="connsiteY589" fmla="*/ 692646 h 1118759"/>
                <a:gd name="connsiteX590" fmla="*/ 423203 w 1251426"/>
                <a:gd name="connsiteY590" fmla="*/ 699097 h 1118759"/>
                <a:gd name="connsiteX591" fmla="*/ 388991 w 1251426"/>
                <a:gd name="connsiteY591" fmla="*/ 693936 h 1118759"/>
                <a:gd name="connsiteX592" fmla="*/ 354779 w 1251426"/>
                <a:gd name="connsiteY592" fmla="*/ 692646 h 1118759"/>
                <a:gd name="connsiteX593" fmla="*/ 358885 w 1251426"/>
                <a:gd name="connsiteY593" fmla="*/ 699097 h 1118759"/>
                <a:gd name="connsiteX594" fmla="*/ 423204 w 1251426"/>
                <a:gd name="connsiteY594" fmla="*/ 711999 h 1118759"/>
                <a:gd name="connsiteX595" fmla="*/ 477943 w 1251426"/>
                <a:gd name="connsiteY595" fmla="*/ 722321 h 1118759"/>
                <a:gd name="connsiteX596" fmla="*/ 553209 w 1251426"/>
                <a:gd name="connsiteY596" fmla="*/ 706838 h 1118759"/>
                <a:gd name="connsiteX597" fmla="*/ 525840 w 1251426"/>
                <a:gd name="connsiteY597" fmla="*/ 721030 h 1118759"/>
                <a:gd name="connsiteX598" fmla="*/ 499839 w 1251426"/>
                <a:gd name="connsiteY598" fmla="*/ 718450 h 1118759"/>
                <a:gd name="connsiteX599" fmla="*/ 464258 w 1251426"/>
                <a:gd name="connsiteY599" fmla="*/ 727481 h 1118759"/>
                <a:gd name="connsiteX600" fmla="*/ 476574 w 1251426"/>
                <a:gd name="connsiteY600" fmla="*/ 732642 h 1118759"/>
                <a:gd name="connsiteX601" fmla="*/ 457416 w 1251426"/>
                <a:gd name="connsiteY601" fmla="*/ 726191 h 1118759"/>
                <a:gd name="connsiteX602" fmla="*/ 373938 w 1251426"/>
                <a:gd name="connsiteY602" fmla="*/ 719740 h 1118759"/>
                <a:gd name="connsiteX603" fmla="*/ 376675 w 1251426"/>
                <a:gd name="connsiteY603" fmla="*/ 727482 h 1118759"/>
                <a:gd name="connsiteX604" fmla="*/ 379412 w 1251426"/>
                <a:gd name="connsiteY604" fmla="*/ 724901 h 1118759"/>
                <a:gd name="connsiteX605" fmla="*/ 446468 w 1251426"/>
                <a:gd name="connsiteY605" fmla="*/ 741674 h 1118759"/>
                <a:gd name="connsiteX606" fmla="*/ 454679 w 1251426"/>
                <a:gd name="connsiteY606" fmla="*/ 744254 h 1118759"/>
                <a:gd name="connsiteX607" fmla="*/ 447836 w 1251426"/>
                <a:gd name="connsiteY607" fmla="*/ 750706 h 1118759"/>
                <a:gd name="connsiteX608" fmla="*/ 450573 w 1251426"/>
                <a:gd name="connsiteY608" fmla="*/ 753286 h 1118759"/>
                <a:gd name="connsiteX609" fmla="*/ 445099 w 1251426"/>
                <a:gd name="connsiteY609" fmla="*/ 753286 h 1118759"/>
                <a:gd name="connsiteX610" fmla="*/ 471101 w 1251426"/>
                <a:gd name="connsiteY610" fmla="*/ 759737 h 1118759"/>
                <a:gd name="connsiteX611" fmla="*/ 475206 w 1251426"/>
                <a:gd name="connsiteY611" fmla="*/ 768768 h 1118759"/>
                <a:gd name="connsiteX612" fmla="*/ 460152 w 1251426"/>
                <a:gd name="connsiteY612" fmla="*/ 771349 h 1118759"/>
                <a:gd name="connsiteX613" fmla="*/ 461521 w 1251426"/>
                <a:gd name="connsiteY613" fmla="*/ 767478 h 1118759"/>
                <a:gd name="connsiteX614" fmla="*/ 450573 w 1251426"/>
                <a:gd name="connsiteY614" fmla="*/ 766188 h 1118759"/>
                <a:gd name="connsiteX615" fmla="*/ 460153 w 1251426"/>
                <a:gd name="connsiteY615" fmla="*/ 763608 h 1118759"/>
                <a:gd name="connsiteX616" fmla="*/ 450573 w 1251426"/>
                <a:gd name="connsiteY616" fmla="*/ 761027 h 1118759"/>
                <a:gd name="connsiteX617" fmla="*/ 421835 w 1251426"/>
                <a:gd name="connsiteY617" fmla="*/ 764898 h 1118759"/>
                <a:gd name="connsiteX618" fmla="*/ 414993 w 1251426"/>
                <a:gd name="connsiteY618" fmla="*/ 758447 h 1118759"/>
                <a:gd name="connsiteX619" fmla="*/ 409519 w 1251426"/>
                <a:gd name="connsiteY619" fmla="*/ 759737 h 1118759"/>
                <a:gd name="connsiteX620" fmla="*/ 413624 w 1251426"/>
                <a:gd name="connsiteY620" fmla="*/ 762317 h 1118759"/>
                <a:gd name="connsiteX621" fmla="*/ 404045 w 1251426"/>
                <a:gd name="connsiteY621" fmla="*/ 762317 h 1118759"/>
                <a:gd name="connsiteX622" fmla="*/ 404045 w 1251426"/>
                <a:gd name="connsiteY622" fmla="*/ 755866 h 1118759"/>
                <a:gd name="connsiteX623" fmla="*/ 354779 w 1251426"/>
                <a:gd name="connsiteY623" fmla="*/ 748125 h 1118759"/>
                <a:gd name="connsiteX624" fmla="*/ 354779 w 1251426"/>
                <a:gd name="connsiteY624" fmla="*/ 751995 h 1118759"/>
                <a:gd name="connsiteX625" fmla="*/ 417730 w 1251426"/>
                <a:gd name="connsiteY625" fmla="*/ 772639 h 1118759"/>
                <a:gd name="connsiteX626" fmla="*/ 431414 w 1251426"/>
                <a:gd name="connsiteY626" fmla="*/ 780380 h 1118759"/>
                <a:gd name="connsiteX627" fmla="*/ 404045 w 1251426"/>
                <a:gd name="connsiteY627" fmla="*/ 775219 h 1118759"/>
                <a:gd name="connsiteX628" fmla="*/ 397203 w 1251426"/>
                <a:gd name="connsiteY628" fmla="*/ 780380 h 1118759"/>
                <a:gd name="connsiteX629" fmla="*/ 402676 w 1251426"/>
                <a:gd name="connsiteY629" fmla="*/ 786831 h 1118759"/>
                <a:gd name="connsiteX630" fmla="*/ 361622 w 1251426"/>
                <a:gd name="connsiteY630" fmla="*/ 776510 h 1118759"/>
                <a:gd name="connsiteX631" fmla="*/ 386255 w 1251426"/>
                <a:gd name="connsiteY631" fmla="*/ 784251 h 1118759"/>
                <a:gd name="connsiteX632" fmla="*/ 413624 w 1251426"/>
                <a:gd name="connsiteY632" fmla="*/ 793282 h 1118759"/>
                <a:gd name="connsiteX633" fmla="*/ 409519 w 1251426"/>
                <a:gd name="connsiteY633" fmla="*/ 788121 h 1118759"/>
                <a:gd name="connsiteX634" fmla="*/ 420467 w 1251426"/>
                <a:gd name="connsiteY634" fmla="*/ 786831 h 1118759"/>
                <a:gd name="connsiteX635" fmla="*/ 423204 w 1251426"/>
                <a:gd name="connsiteY635" fmla="*/ 791992 h 1118759"/>
                <a:gd name="connsiteX636" fmla="*/ 421835 w 1251426"/>
                <a:gd name="connsiteY636" fmla="*/ 795863 h 1118759"/>
                <a:gd name="connsiteX637" fmla="*/ 432783 w 1251426"/>
                <a:gd name="connsiteY637" fmla="*/ 798443 h 1118759"/>
                <a:gd name="connsiteX638" fmla="*/ 427309 w 1251426"/>
                <a:gd name="connsiteY638" fmla="*/ 795863 h 1118759"/>
                <a:gd name="connsiteX639" fmla="*/ 445099 w 1251426"/>
                <a:gd name="connsiteY639" fmla="*/ 791992 h 1118759"/>
                <a:gd name="connsiteX640" fmla="*/ 498470 w 1251426"/>
                <a:gd name="connsiteY640" fmla="*/ 804894 h 1118759"/>
                <a:gd name="connsiteX641" fmla="*/ 476574 w 1251426"/>
                <a:gd name="connsiteY641" fmla="*/ 820377 h 1118759"/>
                <a:gd name="connsiteX642" fmla="*/ 498470 w 1251426"/>
                <a:gd name="connsiteY642" fmla="*/ 820377 h 1118759"/>
                <a:gd name="connsiteX643" fmla="*/ 492996 w 1251426"/>
                <a:gd name="connsiteY643" fmla="*/ 826828 h 1118759"/>
                <a:gd name="connsiteX644" fmla="*/ 471100 w 1251426"/>
                <a:gd name="connsiteY644" fmla="*/ 826828 h 1118759"/>
                <a:gd name="connsiteX645" fmla="*/ 492996 w 1251426"/>
                <a:gd name="connsiteY645" fmla="*/ 828118 h 1118759"/>
                <a:gd name="connsiteX646" fmla="*/ 501207 w 1251426"/>
                <a:gd name="connsiteY646" fmla="*/ 834569 h 1118759"/>
                <a:gd name="connsiteX647" fmla="*/ 618897 w 1251426"/>
                <a:gd name="connsiteY647" fmla="*/ 705548 h 1118759"/>
                <a:gd name="connsiteX648" fmla="*/ 606580 w 1251426"/>
                <a:gd name="connsiteY648" fmla="*/ 709419 h 1118759"/>
                <a:gd name="connsiteX649" fmla="*/ 618897 w 1251426"/>
                <a:gd name="connsiteY649" fmla="*/ 705548 h 1118759"/>
                <a:gd name="connsiteX650" fmla="*/ 439625 w 1251426"/>
                <a:gd name="connsiteY650" fmla="*/ 904241 h 1118759"/>
                <a:gd name="connsiteX651" fmla="*/ 428677 w 1251426"/>
                <a:gd name="connsiteY651" fmla="*/ 905531 h 1118759"/>
                <a:gd name="connsiteX652" fmla="*/ 439625 w 1251426"/>
                <a:gd name="connsiteY652" fmla="*/ 904241 h 1118759"/>
                <a:gd name="connsiteX653" fmla="*/ 1203796 w 1251426"/>
                <a:gd name="connsiteY653" fmla="*/ 71840 h 1118759"/>
                <a:gd name="connsiteX654" fmla="*/ 1196398 w 1251426"/>
                <a:gd name="connsiteY654" fmla="*/ 48830 h 1118759"/>
                <a:gd name="connsiteX655" fmla="*/ 1203753 w 1251426"/>
                <a:gd name="connsiteY655" fmla="*/ 71409 h 1118759"/>
                <a:gd name="connsiteX656" fmla="*/ 732481 w 1251426"/>
                <a:gd name="connsiteY656" fmla="*/ 592009 h 1118759"/>
                <a:gd name="connsiteX657" fmla="*/ 713322 w 1251426"/>
                <a:gd name="connsiteY657" fmla="*/ 606202 h 1118759"/>
                <a:gd name="connsiteX658" fmla="*/ 695532 w 1251426"/>
                <a:gd name="connsiteY658" fmla="*/ 615233 h 1118759"/>
                <a:gd name="connsiteX659" fmla="*/ 695532 w 1251426"/>
                <a:gd name="connsiteY659" fmla="*/ 622974 h 1118759"/>
                <a:gd name="connsiteX660" fmla="*/ 659952 w 1251426"/>
                <a:gd name="connsiteY660" fmla="*/ 650069 h 1118759"/>
                <a:gd name="connsiteX661" fmla="*/ 661320 w 1251426"/>
                <a:gd name="connsiteY661" fmla="*/ 642327 h 1118759"/>
                <a:gd name="connsiteX662" fmla="*/ 665425 w 1251426"/>
                <a:gd name="connsiteY662" fmla="*/ 642328 h 1118759"/>
                <a:gd name="connsiteX663" fmla="*/ 699638 w 1251426"/>
                <a:gd name="connsiteY663" fmla="*/ 603621 h 1118759"/>
                <a:gd name="connsiteX664" fmla="*/ 716059 w 1251426"/>
                <a:gd name="connsiteY664" fmla="*/ 597170 h 1118759"/>
                <a:gd name="connsiteX665" fmla="*/ 720165 w 1251426"/>
                <a:gd name="connsiteY665" fmla="*/ 597170 h 1118759"/>
                <a:gd name="connsiteX666" fmla="*/ 722902 w 1251426"/>
                <a:gd name="connsiteY666" fmla="*/ 580397 h 1118759"/>
                <a:gd name="connsiteX667" fmla="*/ 737955 w 1251426"/>
                <a:gd name="connsiteY667" fmla="*/ 573946 h 1118759"/>
                <a:gd name="connsiteX668" fmla="*/ 735218 w 1251426"/>
                <a:gd name="connsiteY668" fmla="*/ 581687 h 1118759"/>
                <a:gd name="connsiteX669" fmla="*/ 729744 w 1251426"/>
                <a:gd name="connsiteY669" fmla="*/ 580397 h 1118759"/>
                <a:gd name="connsiteX670" fmla="*/ 724270 w 1251426"/>
                <a:gd name="connsiteY670" fmla="*/ 592009 h 1118759"/>
                <a:gd name="connsiteX671" fmla="*/ 732481 w 1251426"/>
                <a:gd name="connsiteY671" fmla="*/ 592009 h 1118759"/>
                <a:gd name="connsiteX672" fmla="*/ 760364 w 1251426"/>
                <a:gd name="connsiteY672" fmla="*/ 565721 h 1118759"/>
                <a:gd name="connsiteX673" fmla="*/ 751640 w 1251426"/>
                <a:gd name="connsiteY673" fmla="*/ 571366 h 1118759"/>
                <a:gd name="connsiteX674" fmla="*/ 751640 w 1251426"/>
                <a:gd name="connsiteY674" fmla="*/ 564915 h 1118759"/>
                <a:gd name="connsiteX675" fmla="*/ 763956 w 1251426"/>
                <a:gd name="connsiteY675" fmla="*/ 557173 h 1118759"/>
                <a:gd name="connsiteX676" fmla="*/ 760364 w 1251426"/>
                <a:gd name="connsiteY676" fmla="*/ 565721 h 1118759"/>
                <a:gd name="connsiteX677" fmla="*/ 505313 w 1251426"/>
                <a:gd name="connsiteY677" fmla="*/ 850051 h 1118759"/>
                <a:gd name="connsiteX678" fmla="*/ 486154 w 1251426"/>
                <a:gd name="connsiteY678" fmla="*/ 859083 h 1118759"/>
                <a:gd name="connsiteX679" fmla="*/ 461521 w 1251426"/>
                <a:gd name="connsiteY679" fmla="*/ 857793 h 1118759"/>
                <a:gd name="connsiteX680" fmla="*/ 462890 w 1251426"/>
                <a:gd name="connsiteY680" fmla="*/ 847471 h 1118759"/>
                <a:gd name="connsiteX681" fmla="*/ 505313 w 1251426"/>
                <a:gd name="connsiteY681" fmla="*/ 850051 h 1118759"/>
                <a:gd name="connsiteX682" fmla="*/ 636516 w 1251426"/>
                <a:gd name="connsiteY682" fmla="*/ 706032 h 1118759"/>
                <a:gd name="connsiteX683" fmla="*/ 633950 w 1251426"/>
                <a:gd name="connsiteY683" fmla="*/ 706838 h 1118759"/>
                <a:gd name="connsiteX684" fmla="*/ 635319 w 1251426"/>
                <a:gd name="connsiteY684" fmla="*/ 701677 h 1118759"/>
                <a:gd name="connsiteX685" fmla="*/ 638056 w 1251426"/>
                <a:gd name="connsiteY685" fmla="*/ 704257 h 1118759"/>
                <a:gd name="connsiteX686" fmla="*/ 636516 w 1251426"/>
                <a:gd name="connsiteY686" fmla="*/ 706032 h 1118759"/>
                <a:gd name="connsiteX687" fmla="*/ 528577 w 1251426"/>
                <a:gd name="connsiteY687" fmla="*/ 826828 h 1118759"/>
                <a:gd name="connsiteX688" fmla="*/ 518998 w 1251426"/>
                <a:gd name="connsiteY688" fmla="*/ 825538 h 1118759"/>
                <a:gd name="connsiteX689" fmla="*/ 523103 w 1251426"/>
                <a:gd name="connsiteY689" fmla="*/ 822957 h 1118759"/>
                <a:gd name="connsiteX690" fmla="*/ 516261 w 1251426"/>
                <a:gd name="connsiteY690" fmla="*/ 821667 h 1118759"/>
                <a:gd name="connsiteX691" fmla="*/ 534051 w 1251426"/>
                <a:gd name="connsiteY691" fmla="*/ 816506 h 1118759"/>
                <a:gd name="connsiteX692" fmla="*/ 528577 w 1251426"/>
                <a:gd name="connsiteY692" fmla="*/ 826828 h 1118759"/>
                <a:gd name="connsiteX693" fmla="*/ 869330 w 1251426"/>
                <a:gd name="connsiteY693" fmla="*/ 455247 h 1118759"/>
                <a:gd name="connsiteX694" fmla="*/ 866593 w 1251426"/>
                <a:gd name="connsiteY694" fmla="*/ 443635 h 1118759"/>
                <a:gd name="connsiteX695" fmla="*/ 857013 w 1251426"/>
                <a:gd name="connsiteY695" fmla="*/ 457827 h 1118759"/>
                <a:gd name="connsiteX696" fmla="*/ 840591 w 1251426"/>
                <a:gd name="connsiteY696" fmla="*/ 473310 h 1118759"/>
                <a:gd name="connsiteX697" fmla="*/ 848802 w 1251426"/>
                <a:gd name="connsiteY697" fmla="*/ 460408 h 1118759"/>
                <a:gd name="connsiteX698" fmla="*/ 858382 w 1251426"/>
                <a:gd name="connsiteY698" fmla="*/ 434603 h 1118759"/>
                <a:gd name="connsiteX699" fmla="*/ 859750 w 1251426"/>
                <a:gd name="connsiteY699" fmla="*/ 425572 h 1118759"/>
                <a:gd name="connsiteX700" fmla="*/ 857013 w 1251426"/>
                <a:gd name="connsiteY700" fmla="*/ 417830 h 1118759"/>
                <a:gd name="connsiteX701" fmla="*/ 862487 w 1251426"/>
                <a:gd name="connsiteY701" fmla="*/ 413960 h 1118759"/>
                <a:gd name="connsiteX702" fmla="*/ 869330 w 1251426"/>
                <a:gd name="connsiteY702" fmla="*/ 380414 h 1118759"/>
                <a:gd name="connsiteX703" fmla="*/ 892594 w 1251426"/>
                <a:gd name="connsiteY703" fmla="*/ 367512 h 1118759"/>
                <a:gd name="connsiteX704" fmla="*/ 895331 w 1251426"/>
                <a:gd name="connsiteY704" fmla="*/ 390736 h 1118759"/>
                <a:gd name="connsiteX705" fmla="*/ 891226 w 1251426"/>
                <a:gd name="connsiteY705" fmla="*/ 393317 h 1118759"/>
                <a:gd name="connsiteX706" fmla="*/ 887120 w 1251426"/>
                <a:gd name="connsiteY706" fmla="*/ 419121 h 1118759"/>
                <a:gd name="connsiteX707" fmla="*/ 878909 w 1251426"/>
                <a:gd name="connsiteY707" fmla="*/ 437184 h 1118759"/>
                <a:gd name="connsiteX708" fmla="*/ 874804 w 1251426"/>
                <a:gd name="connsiteY708" fmla="*/ 439764 h 1118759"/>
                <a:gd name="connsiteX709" fmla="*/ 869330 w 1251426"/>
                <a:gd name="connsiteY709" fmla="*/ 455247 h 1118759"/>
                <a:gd name="connsiteX710" fmla="*/ 471101 w 1251426"/>
                <a:gd name="connsiteY710" fmla="*/ 896499 h 1118759"/>
                <a:gd name="connsiteX711" fmla="*/ 458784 w 1251426"/>
                <a:gd name="connsiteY711" fmla="*/ 901660 h 1118759"/>
                <a:gd name="connsiteX712" fmla="*/ 454679 w 1251426"/>
                <a:gd name="connsiteY712" fmla="*/ 892629 h 1118759"/>
                <a:gd name="connsiteX713" fmla="*/ 471101 w 1251426"/>
                <a:gd name="connsiteY713" fmla="*/ 896499 h 1118759"/>
                <a:gd name="connsiteX714" fmla="*/ 421835 w 1251426"/>
                <a:gd name="connsiteY714" fmla="*/ 953269 h 1118759"/>
                <a:gd name="connsiteX715" fmla="*/ 404045 w 1251426"/>
                <a:gd name="connsiteY715" fmla="*/ 950688 h 1118759"/>
                <a:gd name="connsiteX716" fmla="*/ 421835 w 1251426"/>
                <a:gd name="connsiteY716" fmla="*/ 953269 h 1118759"/>
                <a:gd name="connsiteX717" fmla="*/ 1196398 w 1251426"/>
                <a:gd name="connsiteY717" fmla="*/ 103019 h 1118759"/>
                <a:gd name="connsiteX718" fmla="*/ 1192292 w 1251426"/>
                <a:gd name="connsiteY718" fmla="*/ 87536 h 1118759"/>
                <a:gd name="connsiteX719" fmla="*/ 1196398 w 1251426"/>
                <a:gd name="connsiteY719" fmla="*/ 103019 h 1118759"/>
                <a:gd name="connsiteX720" fmla="*/ 278144 w 1251426"/>
                <a:gd name="connsiteY720" fmla="*/ 1118416 h 1118759"/>
                <a:gd name="connsiteX721" fmla="*/ 271302 w 1251426"/>
                <a:gd name="connsiteY721" fmla="*/ 1114545 h 1118759"/>
                <a:gd name="connsiteX722" fmla="*/ 278144 w 1251426"/>
                <a:gd name="connsiteY722" fmla="*/ 1118416 h 1118759"/>
                <a:gd name="connsiteX723" fmla="*/ 829644 w 1251426"/>
                <a:gd name="connsiteY723" fmla="*/ 514596 h 1118759"/>
                <a:gd name="connsiteX724" fmla="*/ 826907 w 1251426"/>
                <a:gd name="connsiteY724" fmla="*/ 510726 h 1118759"/>
                <a:gd name="connsiteX725" fmla="*/ 836486 w 1251426"/>
                <a:gd name="connsiteY725" fmla="*/ 500404 h 1118759"/>
                <a:gd name="connsiteX726" fmla="*/ 829644 w 1251426"/>
                <a:gd name="connsiteY726" fmla="*/ 514596 h 1118759"/>
                <a:gd name="connsiteX727" fmla="*/ 802103 w 1251426"/>
                <a:gd name="connsiteY727" fmla="*/ 545078 h 1118759"/>
                <a:gd name="connsiteX728" fmla="*/ 802274 w 1251426"/>
                <a:gd name="connsiteY728" fmla="*/ 537820 h 1118759"/>
                <a:gd name="connsiteX729" fmla="*/ 796800 w 1251426"/>
                <a:gd name="connsiteY729" fmla="*/ 549432 h 1118759"/>
                <a:gd name="connsiteX730" fmla="*/ 802103 w 1251426"/>
                <a:gd name="connsiteY730" fmla="*/ 545078 h 1118759"/>
                <a:gd name="connsiteX731" fmla="*/ 706480 w 1251426"/>
                <a:gd name="connsiteY731" fmla="*/ 651359 h 1118759"/>
                <a:gd name="connsiteX732" fmla="*/ 702374 w 1251426"/>
                <a:gd name="connsiteY732" fmla="*/ 652649 h 1118759"/>
                <a:gd name="connsiteX733" fmla="*/ 707848 w 1251426"/>
                <a:gd name="connsiteY733" fmla="*/ 644908 h 1118759"/>
                <a:gd name="connsiteX734" fmla="*/ 706480 w 1251426"/>
                <a:gd name="connsiteY734" fmla="*/ 651359 h 1118759"/>
                <a:gd name="connsiteX735" fmla="*/ 836486 w 1251426"/>
                <a:gd name="connsiteY735" fmla="*/ 512016 h 1118759"/>
                <a:gd name="connsiteX736" fmla="*/ 848802 w 1251426"/>
                <a:gd name="connsiteY736" fmla="*/ 496534 h 1118759"/>
                <a:gd name="connsiteX737" fmla="*/ 836486 w 1251426"/>
                <a:gd name="connsiteY737" fmla="*/ 512016 h 1118759"/>
                <a:gd name="connsiteX738" fmla="*/ 750443 w 1251426"/>
                <a:gd name="connsiteY738" fmla="*/ 613943 h 1118759"/>
                <a:gd name="connsiteX739" fmla="*/ 744798 w 1251426"/>
                <a:gd name="connsiteY739" fmla="*/ 615233 h 1118759"/>
                <a:gd name="connsiteX740" fmla="*/ 753008 w 1251426"/>
                <a:gd name="connsiteY740" fmla="*/ 608782 h 1118759"/>
                <a:gd name="connsiteX741" fmla="*/ 750443 w 1251426"/>
                <a:gd name="connsiteY741" fmla="*/ 613943 h 1118759"/>
                <a:gd name="connsiteX742" fmla="*/ 546367 w 1251426"/>
                <a:gd name="connsiteY742" fmla="*/ 841020 h 1118759"/>
                <a:gd name="connsiteX743" fmla="*/ 517629 w 1251426"/>
                <a:gd name="connsiteY743" fmla="*/ 837149 h 1118759"/>
                <a:gd name="connsiteX744" fmla="*/ 544999 w 1251426"/>
                <a:gd name="connsiteY744" fmla="*/ 833279 h 1118759"/>
                <a:gd name="connsiteX745" fmla="*/ 546367 w 1251426"/>
                <a:gd name="connsiteY745" fmla="*/ 841020 h 1118759"/>
                <a:gd name="connsiteX746" fmla="*/ 738981 w 1251426"/>
                <a:gd name="connsiteY746" fmla="*/ 632328 h 1118759"/>
                <a:gd name="connsiteX747" fmla="*/ 725639 w 1251426"/>
                <a:gd name="connsiteY747" fmla="*/ 641037 h 1118759"/>
                <a:gd name="connsiteX748" fmla="*/ 707849 w 1251426"/>
                <a:gd name="connsiteY748" fmla="*/ 659100 h 1118759"/>
                <a:gd name="connsiteX749" fmla="*/ 743429 w 1251426"/>
                <a:gd name="connsiteY749" fmla="*/ 616523 h 1118759"/>
                <a:gd name="connsiteX750" fmla="*/ 746166 w 1251426"/>
                <a:gd name="connsiteY750" fmla="*/ 617814 h 1118759"/>
                <a:gd name="connsiteX751" fmla="*/ 738981 w 1251426"/>
                <a:gd name="connsiteY751" fmla="*/ 632328 h 1118759"/>
                <a:gd name="connsiteX752" fmla="*/ 887120 w 1251426"/>
                <a:gd name="connsiteY752" fmla="*/ 472020 h 1118759"/>
                <a:gd name="connsiteX753" fmla="*/ 888488 w 1251426"/>
                <a:gd name="connsiteY753" fmla="*/ 457827 h 1118759"/>
                <a:gd name="connsiteX754" fmla="*/ 887120 w 1251426"/>
                <a:gd name="connsiteY754" fmla="*/ 472020 h 1118759"/>
                <a:gd name="connsiteX755" fmla="*/ 409519 w 1251426"/>
                <a:gd name="connsiteY755" fmla="*/ 999716 h 1118759"/>
                <a:gd name="connsiteX756" fmla="*/ 398571 w 1251426"/>
                <a:gd name="connsiteY756" fmla="*/ 995846 h 1118759"/>
                <a:gd name="connsiteX757" fmla="*/ 409519 w 1251426"/>
                <a:gd name="connsiteY757" fmla="*/ 999716 h 1118759"/>
                <a:gd name="connsiteX758" fmla="*/ 339726 w 1251426"/>
                <a:gd name="connsiteY758" fmla="*/ 1077129 h 1118759"/>
                <a:gd name="connsiteX759" fmla="*/ 324673 w 1251426"/>
                <a:gd name="connsiteY759" fmla="*/ 1078419 h 1118759"/>
                <a:gd name="connsiteX760" fmla="*/ 320567 w 1251426"/>
                <a:gd name="connsiteY760" fmla="*/ 1071968 h 1118759"/>
                <a:gd name="connsiteX761" fmla="*/ 339726 w 1251426"/>
                <a:gd name="connsiteY761" fmla="*/ 1077129 h 1118759"/>
                <a:gd name="connsiteX762" fmla="*/ 717428 w 1251426"/>
                <a:gd name="connsiteY762" fmla="*/ 664261 h 1118759"/>
                <a:gd name="connsiteX763" fmla="*/ 720165 w 1251426"/>
                <a:gd name="connsiteY763" fmla="*/ 659100 h 1118759"/>
                <a:gd name="connsiteX764" fmla="*/ 717428 w 1251426"/>
                <a:gd name="connsiteY764" fmla="*/ 664261 h 1118759"/>
                <a:gd name="connsiteX765" fmla="*/ 884383 w 1251426"/>
                <a:gd name="connsiteY765" fmla="*/ 481051 h 1118759"/>
                <a:gd name="connsiteX766" fmla="*/ 887120 w 1251426"/>
                <a:gd name="connsiteY766" fmla="*/ 473310 h 1118759"/>
                <a:gd name="connsiteX767" fmla="*/ 884383 w 1251426"/>
                <a:gd name="connsiteY767" fmla="*/ 481051 h 1118759"/>
                <a:gd name="connsiteX768" fmla="*/ 595633 w 1251426"/>
                <a:gd name="connsiteY768" fmla="*/ 807475 h 1118759"/>
                <a:gd name="connsiteX769" fmla="*/ 588790 w 1251426"/>
                <a:gd name="connsiteY769" fmla="*/ 808765 h 1118759"/>
                <a:gd name="connsiteX770" fmla="*/ 594264 w 1251426"/>
                <a:gd name="connsiteY770" fmla="*/ 804894 h 1118759"/>
                <a:gd name="connsiteX771" fmla="*/ 595633 w 1251426"/>
                <a:gd name="connsiteY771" fmla="*/ 807475 h 1118759"/>
                <a:gd name="connsiteX772" fmla="*/ 780378 w 1251426"/>
                <a:gd name="connsiteY772" fmla="*/ 604911 h 1118759"/>
                <a:gd name="connsiteX773" fmla="*/ 772167 w 1251426"/>
                <a:gd name="connsiteY773" fmla="*/ 611363 h 1118759"/>
                <a:gd name="connsiteX774" fmla="*/ 780378 w 1251426"/>
                <a:gd name="connsiteY774" fmla="*/ 604911 h 1118759"/>
                <a:gd name="connsiteX775" fmla="*/ 465627 w 1251426"/>
                <a:gd name="connsiteY775" fmla="*/ 961010 h 1118759"/>
                <a:gd name="connsiteX776" fmla="*/ 454679 w 1251426"/>
                <a:gd name="connsiteY776" fmla="*/ 963590 h 1118759"/>
                <a:gd name="connsiteX777" fmla="*/ 454679 w 1251426"/>
                <a:gd name="connsiteY777" fmla="*/ 958430 h 1118759"/>
                <a:gd name="connsiteX778" fmla="*/ 465627 w 1251426"/>
                <a:gd name="connsiteY778" fmla="*/ 961010 h 1118759"/>
                <a:gd name="connsiteX779" fmla="*/ 569631 w 1251426"/>
                <a:gd name="connsiteY779" fmla="*/ 855213 h 1118759"/>
                <a:gd name="connsiteX780" fmla="*/ 554578 w 1251426"/>
                <a:gd name="connsiteY780" fmla="*/ 860374 h 1118759"/>
                <a:gd name="connsiteX781" fmla="*/ 549104 w 1251426"/>
                <a:gd name="connsiteY781" fmla="*/ 869405 h 1118759"/>
                <a:gd name="connsiteX782" fmla="*/ 529945 w 1251426"/>
                <a:gd name="connsiteY782" fmla="*/ 874566 h 1118759"/>
                <a:gd name="connsiteX783" fmla="*/ 527209 w 1251426"/>
                <a:gd name="connsiteY783" fmla="*/ 871985 h 1118759"/>
                <a:gd name="connsiteX784" fmla="*/ 527208 w 1251426"/>
                <a:gd name="connsiteY784" fmla="*/ 877146 h 1118759"/>
                <a:gd name="connsiteX785" fmla="*/ 501207 w 1251426"/>
                <a:gd name="connsiteY785" fmla="*/ 871985 h 1118759"/>
                <a:gd name="connsiteX786" fmla="*/ 498470 w 1251426"/>
                <a:gd name="connsiteY786" fmla="*/ 866824 h 1118759"/>
                <a:gd name="connsiteX787" fmla="*/ 462890 w 1251426"/>
                <a:gd name="connsiteY787" fmla="*/ 868115 h 1118759"/>
                <a:gd name="connsiteX788" fmla="*/ 462890 w 1251426"/>
                <a:gd name="connsiteY788" fmla="*/ 871985 h 1118759"/>
                <a:gd name="connsiteX789" fmla="*/ 451942 w 1251426"/>
                <a:gd name="connsiteY789" fmla="*/ 871985 h 1118759"/>
                <a:gd name="connsiteX790" fmla="*/ 450573 w 1251426"/>
                <a:gd name="connsiteY790" fmla="*/ 862954 h 1118759"/>
                <a:gd name="connsiteX791" fmla="*/ 512155 w 1251426"/>
                <a:gd name="connsiteY791" fmla="*/ 862954 h 1118759"/>
                <a:gd name="connsiteX792" fmla="*/ 509418 w 1251426"/>
                <a:gd name="connsiteY792" fmla="*/ 855213 h 1118759"/>
                <a:gd name="connsiteX793" fmla="*/ 509418 w 1251426"/>
                <a:gd name="connsiteY793" fmla="*/ 851342 h 1118759"/>
                <a:gd name="connsiteX794" fmla="*/ 517629 w 1251426"/>
                <a:gd name="connsiteY794" fmla="*/ 852632 h 1118759"/>
                <a:gd name="connsiteX795" fmla="*/ 547736 w 1251426"/>
                <a:gd name="connsiteY795" fmla="*/ 841020 h 1118759"/>
                <a:gd name="connsiteX796" fmla="*/ 560052 w 1251426"/>
                <a:gd name="connsiteY796" fmla="*/ 844891 h 1118759"/>
                <a:gd name="connsiteX797" fmla="*/ 534051 w 1251426"/>
                <a:gd name="connsiteY797" fmla="*/ 853922 h 1118759"/>
                <a:gd name="connsiteX798" fmla="*/ 569631 w 1251426"/>
                <a:gd name="connsiteY798" fmla="*/ 855213 h 1118759"/>
                <a:gd name="connsiteX799" fmla="*/ 801932 w 1251426"/>
                <a:gd name="connsiteY799" fmla="*/ 602976 h 1118759"/>
                <a:gd name="connsiteX800" fmla="*/ 798168 w 1251426"/>
                <a:gd name="connsiteY800" fmla="*/ 604911 h 1118759"/>
                <a:gd name="connsiteX801" fmla="*/ 796800 w 1251426"/>
                <a:gd name="connsiteY801" fmla="*/ 597170 h 1118759"/>
                <a:gd name="connsiteX802" fmla="*/ 803642 w 1251426"/>
                <a:gd name="connsiteY802" fmla="*/ 597170 h 1118759"/>
                <a:gd name="connsiteX803" fmla="*/ 801932 w 1251426"/>
                <a:gd name="connsiteY803" fmla="*/ 602976 h 1118759"/>
                <a:gd name="connsiteX804" fmla="*/ 787221 w 1251426"/>
                <a:gd name="connsiteY804" fmla="*/ 639747 h 1118759"/>
                <a:gd name="connsiteX805" fmla="*/ 788589 w 1251426"/>
                <a:gd name="connsiteY805" fmla="*/ 633296 h 1118759"/>
                <a:gd name="connsiteX806" fmla="*/ 777641 w 1251426"/>
                <a:gd name="connsiteY806" fmla="*/ 643618 h 1118759"/>
                <a:gd name="connsiteX807" fmla="*/ 787221 w 1251426"/>
                <a:gd name="connsiteY807" fmla="*/ 639747 h 1118759"/>
                <a:gd name="connsiteX808" fmla="*/ 761219 w 1251426"/>
                <a:gd name="connsiteY808" fmla="*/ 674583 h 1118759"/>
                <a:gd name="connsiteX809" fmla="*/ 768062 w 1251426"/>
                <a:gd name="connsiteY809" fmla="*/ 664261 h 1118759"/>
                <a:gd name="connsiteX810" fmla="*/ 739324 w 1251426"/>
                <a:gd name="connsiteY810" fmla="*/ 682324 h 1118759"/>
                <a:gd name="connsiteX811" fmla="*/ 761219 w 1251426"/>
                <a:gd name="connsiteY811" fmla="*/ 674583 h 1118759"/>
                <a:gd name="connsiteX812" fmla="*/ 846066 w 1251426"/>
                <a:gd name="connsiteY812" fmla="*/ 581687 h 1118759"/>
                <a:gd name="connsiteX813" fmla="*/ 837854 w 1251426"/>
                <a:gd name="connsiteY813" fmla="*/ 579107 h 1118759"/>
                <a:gd name="connsiteX814" fmla="*/ 846066 w 1251426"/>
                <a:gd name="connsiteY814" fmla="*/ 581687 h 1118759"/>
                <a:gd name="connsiteX815" fmla="*/ 668162 w 1251426"/>
                <a:gd name="connsiteY815" fmla="*/ 822957 h 1118759"/>
                <a:gd name="connsiteX816" fmla="*/ 665425 w 1251426"/>
                <a:gd name="connsiteY816" fmla="*/ 817796 h 1118759"/>
                <a:gd name="connsiteX817" fmla="*/ 669531 w 1251426"/>
                <a:gd name="connsiteY817" fmla="*/ 817796 h 1118759"/>
                <a:gd name="connsiteX818" fmla="*/ 668162 w 1251426"/>
                <a:gd name="connsiteY818" fmla="*/ 822957 h 1118759"/>
                <a:gd name="connsiteX819" fmla="*/ 801761 w 1251426"/>
                <a:gd name="connsiteY819" fmla="*/ 681034 h 1118759"/>
                <a:gd name="connsiteX820" fmla="*/ 796800 w 1251426"/>
                <a:gd name="connsiteY820" fmla="*/ 684904 h 1118759"/>
                <a:gd name="connsiteX821" fmla="*/ 803642 w 1251426"/>
                <a:gd name="connsiteY821" fmla="*/ 677163 h 1118759"/>
                <a:gd name="connsiteX822" fmla="*/ 801761 w 1251426"/>
                <a:gd name="connsiteY822" fmla="*/ 681034 h 1118759"/>
                <a:gd name="connsiteX823" fmla="*/ 819038 w 1251426"/>
                <a:gd name="connsiteY823" fmla="*/ 665067 h 1118759"/>
                <a:gd name="connsiteX824" fmla="*/ 814590 w 1251426"/>
                <a:gd name="connsiteY824" fmla="*/ 665551 h 1118759"/>
                <a:gd name="connsiteX825" fmla="*/ 821433 w 1251426"/>
                <a:gd name="connsiteY825" fmla="*/ 661681 h 1118759"/>
                <a:gd name="connsiteX826" fmla="*/ 819038 w 1251426"/>
                <a:gd name="connsiteY826" fmla="*/ 665067 h 1118759"/>
                <a:gd name="connsiteX827" fmla="*/ 635319 w 1251426"/>
                <a:gd name="connsiteY827" fmla="*/ 868114 h 1118759"/>
                <a:gd name="connsiteX828" fmla="*/ 595632 w 1251426"/>
                <a:gd name="connsiteY828" fmla="*/ 853922 h 1118759"/>
                <a:gd name="connsiteX829" fmla="*/ 629845 w 1251426"/>
                <a:gd name="connsiteY829" fmla="*/ 844891 h 1118759"/>
                <a:gd name="connsiteX830" fmla="*/ 620265 w 1251426"/>
                <a:gd name="connsiteY830" fmla="*/ 853922 h 1118759"/>
                <a:gd name="connsiteX831" fmla="*/ 638056 w 1251426"/>
                <a:gd name="connsiteY831" fmla="*/ 860373 h 1118759"/>
                <a:gd name="connsiteX832" fmla="*/ 635319 w 1251426"/>
                <a:gd name="connsiteY832" fmla="*/ 862954 h 1118759"/>
                <a:gd name="connsiteX833" fmla="*/ 636687 w 1251426"/>
                <a:gd name="connsiteY833" fmla="*/ 862954 h 1118759"/>
                <a:gd name="connsiteX834" fmla="*/ 635319 w 1251426"/>
                <a:gd name="connsiteY834" fmla="*/ 868114 h 1118759"/>
                <a:gd name="connsiteX835" fmla="*/ 442362 w 1251426"/>
                <a:gd name="connsiteY835" fmla="*/ 1082290 h 1118759"/>
                <a:gd name="connsiteX836" fmla="*/ 432783 w 1251426"/>
                <a:gd name="connsiteY836" fmla="*/ 1083580 h 1118759"/>
                <a:gd name="connsiteX837" fmla="*/ 442362 w 1251426"/>
                <a:gd name="connsiteY837" fmla="*/ 1082290 h 1118759"/>
                <a:gd name="connsiteX838" fmla="*/ 820064 w 1251426"/>
                <a:gd name="connsiteY838" fmla="*/ 669422 h 1118759"/>
                <a:gd name="connsiteX839" fmla="*/ 806379 w 1251426"/>
                <a:gd name="connsiteY839" fmla="*/ 677163 h 1118759"/>
                <a:gd name="connsiteX840" fmla="*/ 820064 w 1251426"/>
                <a:gd name="connsiteY840" fmla="*/ 669422 h 1118759"/>
                <a:gd name="connsiteX841" fmla="*/ 707849 w 1251426"/>
                <a:gd name="connsiteY841" fmla="*/ 798443 h 1118759"/>
                <a:gd name="connsiteX842" fmla="*/ 695532 w 1251426"/>
                <a:gd name="connsiteY842" fmla="*/ 803604 h 1118759"/>
                <a:gd name="connsiteX843" fmla="*/ 698269 w 1251426"/>
                <a:gd name="connsiteY843" fmla="*/ 795863 h 1118759"/>
                <a:gd name="connsiteX844" fmla="*/ 707849 w 1251426"/>
                <a:gd name="connsiteY844" fmla="*/ 798443 h 1118759"/>
                <a:gd name="connsiteX845" fmla="*/ 821775 w 1251426"/>
                <a:gd name="connsiteY845" fmla="*/ 687162 h 1118759"/>
                <a:gd name="connsiteX846" fmla="*/ 824170 w 1251426"/>
                <a:gd name="connsiteY846" fmla="*/ 679744 h 1118759"/>
                <a:gd name="connsiteX847" fmla="*/ 791326 w 1251426"/>
                <a:gd name="connsiteY847" fmla="*/ 697807 h 1118759"/>
                <a:gd name="connsiteX848" fmla="*/ 783115 w 1251426"/>
                <a:gd name="connsiteY848" fmla="*/ 705548 h 1118759"/>
                <a:gd name="connsiteX849" fmla="*/ 813222 w 1251426"/>
                <a:gd name="connsiteY849" fmla="*/ 688775 h 1118759"/>
                <a:gd name="connsiteX850" fmla="*/ 821775 w 1251426"/>
                <a:gd name="connsiteY850" fmla="*/ 687162 h 1118759"/>
                <a:gd name="connsiteX851" fmla="*/ 706480 w 1251426"/>
                <a:gd name="connsiteY851" fmla="*/ 816506 h 1118759"/>
                <a:gd name="connsiteX852" fmla="*/ 699637 w 1251426"/>
                <a:gd name="connsiteY852" fmla="*/ 817796 h 1118759"/>
                <a:gd name="connsiteX853" fmla="*/ 706480 w 1251426"/>
                <a:gd name="connsiteY853" fmla="*/ 816506 h 1118759"/>
                <a:gd name="connsiteX854" fmla="*/ 857013 w 1251426"/>
                <a:gd name="connsiteY854" fmla="*/ 652649 h 1118759"/>
                <a:gd name="connsiteX855" fmla="*/ 857013 w 1251426"/>
                <a:gd name="connsiteY855" fmla="*/ 647488 h 1118759"/>
                <a:gd name="connsiteX856" fmla="*/ 846066 w 1251426"/>
                <a:gd name="connsiteY856" fmla="*/ 655230 h 1118759"/>
                <a:gd name="connsiteX857" fmla="*/ 857013 w 1251426"/>
                <a:gd name="connsiteY857" fmla="*/ 652649 h 1118759"/>
                <a:gd name="connsiteX858" fmla="*/ 565868 w 1251426"/>
                <a:gd name="connsiteY858" fmla="*/ 975363 h 1118759"/>
                <a:gd name="connsiteX859" fmla="*/ 558684 w 1251426"/>
                <a:gd name="connsiteY859" fmla="*/ 976492 h 1118759"/>
                <a:gd name="connsiteX860" fmla="*/ 566895 w 1251426"/>
                <a:gd name="connsiteY860" fmla="*/ 971332 h 1118759"/>
                <a:gd name="connsiteX861" fmla="*/ 565868 w 1251426"/>
                <a:gd name="connsiteY861" fmla="*/ 975363 h 1118759"/>
                <a:gd name="connsiteX862" fmla="*/ 809630 w 1251426"/>
                <a:gd name="connsiteY862" fmla="*/ 732642 h 1118759"/>
                <a:gd name="connsiteX863" fmla="*/ 814590 w 1251426"/>
                <a:gd name="connsiteY863" fmla="*/ 726191 h 1118759"/>
                <a:gd name="connsiteX864" fmla="*/ 803642 w 1251426"/>
                <a:gd name="connsiteY864" fmla="*/ 735223 h 1118759"/>
                <a:gd name="connsiteX865" fmla="*/ 809630 w 1251426"/>
                <a:gd name="connsiteY865" fmla="*/ 732642 h 1118759"/>
                <a:gd name="connsiteX866" fmla="*/ 839907 w 1251426"/>
                <a:gd name="connsiteY866" fmla="*/ 707644 h 1118759"/>
                <a:gd name="connsiteX867" fmla="*/ 852908 w 1251426"/>
                <a:gd name="connsiteY867" fmla="*/ 691355 h 1118759"/>
                <a:gd name="connsiteX868" fmla="*/ 822801 w 1251426"/>
                <a:gd name="connsiteY868" fmla="*/ 721030 h 1118759"/>
                <a:gd name="connsiteX869" fmla="*/ 839907 w 1251426"/>
                <a:gd name="connsiteY869" fmla="*/ 707644 h 1118759"/>
                <a:gd name="connsiteX870" fmla="*/ 676373 w 1251426"/>
                <a:gd name="connsiteY870" fmla="*/ 891338 h 1118759"/>
                <a:gd name="connsiteX871" fmla="*/ 666794 w 1251426"/>
                <a:gd name="connsiteY871" fmla="*/ 892628 h 1118759"/>
                <a:gd name="connsiteX872" fmla="*/ 675005 w 1251426"/>
                <a:gd name="connsiteY872" fmla="*/ 890048 h 1118759"/>
                <a:gd name="connsiteX873" fmla="*/ 676373 w 1251426"/>
                <a:gd name="connsiteY873" fmla="*/ 891338 h 1118759"/>
                <a:gd name="connsiteX874" fmla="*/ 785852 w 1251426"/>
                <a:gd name="connsiteY874" fmla="*/ 791992 h 1118759"/>
                <a:gd name="connsiteX875" fmla="*/ 774904 w 1251426"/>
                <a:gd name="connsiteY875" fmla="*/ 802314 h 1118759"/>
                <a:gd name="connsiteX876" fmla="*/ 785852 w 1251426"/>
                <a:gd name="connsiteY876" fmla="*/ 791992 h 1118759"/>
                <a:gd name="connsiteX877" fmla="*/ 832381 w 1251426"/>
                <a:gd name="connsiteY877" fmla="*/ 773929 h 1118759"/>
                <a:gd name="connsiteX878" fmla="*/ 832381 w 1251426"/>
                <a:gd name="connsiteY878" fmla="*/ 763607 h 1118759"/>
                <a:gd name="connsiteX879" fmla="*/ 828275 w 1251426"/>
                <a:gd name="connsiteY879" fmla="*/ 763607 h 1118759"/>
                <a:gd name="connsiteX880" fmla="*/ 826907 w 1251426"/>
                <a:gd name="connsiteY880" fmla="*/ 771349 h 1118759"/>
                <a:gd name="connsiteX881" fmla="*/ 832381 w 1251426"/>
                <a:gd name="connsiteY881" fmla="*/ 773929 h 1118759"/>
                <a:gd name="connsiteX882" fmla="*/ 555947 w 1251426"/>
                <a:gd name="connsiteY882" fmla="*/ 1092611 h 1118759"/>
                <a:gd name="connsiteX883" fmla="*/ 535419 w 1251426"/>
                <a:gd name="connsiteY883" fmla="*/ 1092612 h 1118759"/>
                <a:gd name="connsiteX884" fmla="*/ 555947 w 1251426"/>
                <a:gd name="connsiteY884" fmla="*/ 1092611 h 1118759"/>
                <a:gd name="connsiteX885" fmla="*/ 716915 w 1251426"/>
                <a:gd name="connsiteY885" fmla="*/ 931980 h 1118759"/>
                <a:gd name="connsiteX886" fmla="*/ 711954 w 1251426"/>
                <a:gd name="connsiteY886" fmla="*/ 931335 h 1118759"/>
                <a:gd name="connsiteX887" fmla="*/ 718796 w 1251426"/>
                <a:gd name="connsiteY887" fmla="*/ 928755 h 1118759"/>
                <a:gd name="connsiteX888" fmla="*/ 716915 w 1251426"/>
                <a:gd name="connsiteY888" fmla="*/ 931980 h 1118759"/>
                <a:gd name="connsiteX889" fmla="*/ 789957 w 1251426"/>
                <a:gd name="connsiteY889" fmla="*/ 856503 h 1118759"/>
                <a:gd name="connsiteX890" fmla="*/ 768062 w 1251426"/>
                <a:gd name="connsiteY890" fmla="*/ 866824 h 1118759"/>
                <a:gd name="connsiteX891" fmla="*/ 789957 w 1251426"/>
                <a:gd name="connsiteY891" fmla="*/ 856503 h 1118759"/>
                <a:gd name="connsiteX892" fmla="*/ 579211 w 1251426"/>
                <a:gd name="connsiteY892" fmla="*/ 1093902 h 1118759"/>
                <a:gd name="connsiteX893" fmla="*/ 571000 w 1251426"/>
                <a:gd name="connsiteY893" fmla="*/ 1091321 h 1118759"/>
                <a:gd name="connsiteX894" fmla="*/ 577842 w 1251426"/>
                <a:gd name="connsiteY894" fmla="*/ 1090031 h 1118759"/>
                <a:gd name="connsiteX895" fmla="*/ 579211 w 1251426"/>
                <a:gd name="connsiteY895" fmla="*/ 1093902 h 1118759"/>
                <a:gd name="connsiteX896" fmla="*/ 710586 w 1251426"/>
                <a:gd name="connsiteY896" fmla="*/ 964880 h 1118759"/>
                <a:gd name="connsiteX897" fmla="*/ 638056 w 1251426"/>
                <a:gd name="connsiteY897" fmla="*/ 982943 h 1118759"/>
                <a:gd name="connsiteX898" fmla="*/ 653109 w 1251426"/>
                <a:gd name="connsiteY898" fmla="*/ 977783 h 1118759"/>
                <a:gd name="connsiteX899" fmla="*/ 701006 w 1251426"/>
                <a:gd name="connsiteY899" fmla="*/ 967461 h 1118759"/>
                <a:gd name="connsiteX900" fmla="*/ 711954 w 1251426"/>
                <a:gd name="connsiteY900" fmla="*/ 961010 h 1118759"/>
                <a:gd name="connsiteX901" fmla="*/ 710586 w 1251426"/>
                <a:gd name="connsiteY901" fmla="*/ 964880 h 1118759"/>
                <a:gd name="connsiteX902" fmla="*/ 731113 w 1251426"/>
                <a:gd name="connsiteY902" fmla="*/ 955849 h 1118759"/>
                <a:gd name="connsiteX903" fmla="*/ 721533 w 1251426"/>
                <a:gd name="connsiteY903" fmla="*/ 958429 h 1118759"/>
                <a:gd name="connsiteX904" fmla="*/ 731113 w 1251426"/>
                <a:gd name="connsiteY904" fmla="*/ 955849 h 1118759"/>
                <a:gd name="connsiteX905" fmla="*/ 602475 w 1251426"/>
                <a:gd name="connsiteY905" fmla="*/ 1109384 h 1118759"/>
                <a:gd name="connsiteX906" fmla="*/ 569631 w 1251426"/>
                <a:gd name="connsiteY906" fmla="*/ 1105514 h 1118759"/>
                <a:gd name="connsiteX907" fmla="*/ 598369 w 1251426"/>
                <a:gd name="connsiteY907" fmla="*/ 1100353 h 1118759"/>
                <a:gd name="connsiteX908" fmla="*/ 586053 w 1251426"/>
                <a:gd name="connsiteY908" fmla="*/ 1099062 h 1118759"/>
                <a:gd name="connsiteX909" fmla="*/ 581948 w 1251426"/>
                <a:gd name="connsiteY909" fmla="*/ 1090031 h 1118759"/>
                <a:gd name="connsiteX910" fmla="*/ 599738 w 1251426"/>
                <a:gd name="connsiteY910" fmla="*/ 1091321 h 1118759"/>
                <a:gd name="connsiteX911" fmla="*/ 606580 w 1251426"/>
                <a:gd name="connsiteY911" fmla="*/ 1101643 h 1118759"/>
                <a:gd name="connsiteX912" fmla="*/ 601106 w 1251426"/>
                <a:gd name="connsiteY912" fmla="*/ 1102933 h 1118759"/>
                <a:gd name="connsiteX913" fmla="*/ 602475 w 1251426"/>
                <a:gd name="connsiteY913" fmla="*/ 1109384 h 1118759"/>
                <a:gd name="connsiteX914" fmla="*/ 742061 w 1251426"/>
                <a:gd name="connsiteY914" fmla="*/ 959720 h 1118759"/>
                <a:gd name="connsiteX915" fmla="*/ 727007 w 1251426"/>
                <a:gd name="connsiteY915" fmla="*/ 964881 h 1118759"/>
                <a:gd name="connsiteX916" fmla="*/ 742061 w 1251426"/>
                <a:gd name="connsiteY916" fmla="*/ 959720 h 1118759"/>
                <a:gd name="connsiteX917" fmla="*/ 755745 w 1251426"/>
                <a:gd name="connsiteY917" fmla="*/ 945527 h 1118759"/>
                <a:gd name="connsiteX918" fmla="*/ 732481 w 1251426"/>
                <a:gd name="connsiteY918" fmla="*/ 954559 h 1118759"/>
                <a:gd name="connsiteX919" fmla="*/ 732481 w 1251426"/>
                <a:gd name="connsiteY919" fmla="*/ 948108 h 1118759"/>
                <a:gd name="connsiteX920" fmla="*/ 735218 w 1251426"/>
                <a:gd name="connsiteY920" fmla="*/ 953269 h 1118759"/>
                <a:gd name="connsiteX921" fmla="*/ 751640 w 1251426"/>
                <a:gd name="connsiteY921" fmla="*/ 939076 h 1118759"/>
                <a:gd name="connsiteX922" fmla="*/ 755745 w 1251426"/>
                <a:gd name="connsiteY922" fmla="*/ 945527 h 1118759"/>
                <a:gd name="connsiteX923" fmla="*/ 762246 w 1251426"/>
                <a:gd name="connsiteY923" fmla="*/ 944882 h 1118759"/>
                <a:gd name="connsiteX924" fmla="*/ 761219 w 1251426"/>
                <a:gd name="connsiteY924" fmla="*/ 945528 h 1118759"/>
                <a:gd name="connsiteX925" fmla="*/ 758482 w 1251426"/>
                <a:gd name="connsiteY925" fmla="*/ 942947 h 1118759"/>
                <a:gd name="connsiteX926" fmla="*/ 765325 w 1251426"/>
                <a:gd name="connsiteY926" fmla="*/ 940367 h 1118759"/>
                <a:gd name="connsiteX927" fmla="*/ 762246 w 1251426"/>
                <a:gd name="connsiteY927" fmla="*/ 944882 h 1118759"/>
                <a:gd name="connsiteX928" fmla="*/ 839394 w 1251426"/>
                <a:gd name="connsiteY928" fmla="*/ 866341 h 1118759"/>
                <a:gd name="connsiteX929" fmla="*/ 841960 w 1251426"/>
                <a:gd name="connsiteY929" fmla="*/ 862954 h 1118759"/>
                <a:gd name="connsiteX930" fmla="*/ 833749 w 1251426"/>
                <a:gd name="connsiteY930" fmla="*/ 866824 h 1118759"/>
                <a:gd name="connsiteX931" fmla="*/ 839394 w 1251426"/>
                <a:gd name="connsiteY931" fmla="*/ 866341 h 1118759"/>
                <a:gd name="connsiteX932" fmla="*/ 798511 w 1251426"/>
                <a:gd name="connsiteY932" fmla="*/ 929722 h 1118759"/>
                <a:gd name="connsiteX933" fmla="*/ 794063 w 1251426"/>
                <a:gd name="connsiteY933" fmla="*/ 931335 h 1118759"/>
                <a:gd name="connsiteX934" fmla="*/ 800905 w 1251426"/>
                <a:gd name="connsiteY934" fmla="*/ 926174 h 1118759"/>
                <a:gd name="connsiteX935" fmla="*/ 798511 w 1251426"/>
                <a:gd name="connsiteY935" fmla="*/ 929722 h 1118759"/>
                <a:gd name="connsiteX936" fmla="*/ 654478 w 1251426"/>
                <a:gd name="connsiteY936" fmla="*/ 1101643 h 1118759"/>
                <a:gd name="connsiteX937" fmla="*/ 647635 w 1251426"/>
                <a:gd name="connsiteY937" fmla="*/ 1101643 h 1118759"/>
                <a:gd name="connsiteX938" fmla="*/ 654478 w 1251426"/>
                <a:gd name="connsiteY938" fmla="*/ 1101643 h 1118759"/>
                <a:gd name="connsiteX939" fmla="*/ 937754 w 1251426"/>
                <a:gd name="connsiteY939" fmla="*/ 798443 h 1118759"/>
                <a:gd name="connsiteX940" fmla="*/ 922701 w 1251426"/>
                <a:gd name="connsiteY940" fmla="*/ 812635 h 1118759"/>
                <a:gd name="connsiteX941" fmla="*/ 937754 w 1251426"/>
                <a:gd name="connsiteY941" fmla="*/ 798443 h 1118759"/>
                <a:gd name="connsiteX942" fmla="*/ 982914 w 1251426"/>
                <a:gd name="connsiteY942" fmla="*/ 759737 h 1118759"/>
                <a:gd name="connsiteX943" fmla="*/ 984283 w 1251426"/>
                <a:gd name="connsiteY943" fmla="*/ 753286 h 1118759"/>
                <a:gd name="connsiteX944" fmla="*/ 977440 w 1251426"/>
                <a:gd name="connsiteY944" fmla="*/ 753286 h 1118759"/>
                <a:gd name="connsiteX945" fmla="*/ 982914 w 1251426"/>
                <a:gd name="connsiteY945" fmla="*/ 759737 h 1118759"/>
                <a:gd name="connsiteX946" fmla="*/ 922530 w 1251426"/>
                <a:gd name="connsiteY946" fmla="*/ 833763 h 1118759"/>
                <a:gd name="connsiteX947" fmla="*/ 922701 w 1251426"/>
                <a:gd name="connsiteY947" fmla="*/ 830698 h 1118759"/>
                <a:gd name="connsiteX948" fmla="*/ 917227 w 1251426"/>
                <a:gd name="connsiteY948" fmla="*/ 835860 h 1118759"/>
                <a:gd name="connsiteX949" fmla="*/ 922530 w 1251426"/>
                <a:gd name="connsiteY949" fmla="*/ 833763 h 1118759"/>
                <a:gd name="connsiteX950" fmla="*/ 912950 w 1251426"/>
                <a:gd name="connsiteY950" fmla="*/ 851181 h 1118759"/>
                <a:gd name="connsiteX951" fmla="*/ 917227 w 1251426"/>
                <a:gd name="connsiteY951" fmla="*/ 844891 h 1118759"/>
                <a:gd name="connsiteX952" fmla="*/ 907647 w 1251426"/>
                <a:gd name="connsiteY952" fmla="*/ 848761 h 1118759"/>
                <a:gd name="connsiteX953" fmla="*/ 907647 w 1251426"/>
                <a:gd name="connsiteY953" fmla="*/ 852632 h 1118759"/>
                <a:gd name="connsiteX954" fmla="*/ 912950 w 1251426"/>
                <a:gd name="connsiteY954" fmla="*/ 851181 h 1118759"/>
                <a:gd name="connsiteX955" fmla="*/ 947333 w 1251426"/>
                <a:gd name="connsiteY955" fmla="*/ 819086 h 1118759"/>
                <a:gd name="connsiteX956" fmla="*/ 950070 w 1251426"/>
                <a:gd name="connsiteY956" fmla="*/ 812636 h 1118759"/>
                <a:gd name="connsiteX957" fmla="*/ 936386 w 1251426"/>
                <a:gd name="connsiteY957" fmla="*/ 815216 h 1118759"/>
                <a:gd name="connsiteX958" fmla="*/ 947333 w 1251426"/>
                <a:gd name="connsiteY958" fmla="*/ 819086 h 1118759"/>
                <a:gd name="connsiteX959" fmla="*/ 922701 w 1251426"/>
                <a:gd name="connsiteY959" fmla="*/ 862954 h 1118759"/>
                <a:gd name="connsiteX960" fmla="*/ 914490 w 1251426"/>
                <a:gd name="connsiteY960" fmla="*/ 862954 h 1118759"/>
                <a:gd name="connsiteX961" fmla="*/ 922701 w 1251426"/>
                <a:gd name="connsiteY961" fmla="*/ 862954 h 1118759"/>
                <a:gd name="connsiteX962" fmla="*/ 1097867 w 1251426"/>
                <a:gd name="connsiteY962" fmla="*/ 674583 h 1118759"/>
                <a:gd name="connsiteX963" fmla="*/ 1107446 w 1251426"/>
                <a:gd name="connsiteY963" fmla="*/ 656520 h 1118759"/>
                <a:gd name="connsiteX964" fmla="*/ 1104709 w 1251426"/>
                <a:gd name="connsiteY964" fmla="*/ 653939 h 1118759"/>
                <a:gd name="connsiteX965" fmla="*/ 1092393 w 1251426"/>
                <a:gd name="connsiteY965" fmla="*/ 672002 h 1118759"/>
                <a:gd name="connsiteX966" fmla="*/ 1097867 w 1251426"/>
                <a:gd name="connsiteY966" fmla="*/ 674583 h 1118759"/>
                <a:gd name="connsiteX967" fmla="*/ 930912 w 1251426"/>
                <a:gd name="connsiteY967" fmla="*/ 858760 h 1118759"/>
                <a:gd name="connsiteX968" fmla="*/ 926806 w 1251426"/>
                <a:gd name="connsiteY968" fmla="*/ 860373 h 1118759"/>
                <a:gd name="connsiteX969" fmla="*/ 930912 w 1251426"/>
                <a:gd name="connsiteY969" fmla="*/ 855212 h 1118759"/>
                <a:gd name="connsiteX970" fmla="*/ 930912 w 1251426"/>
                <a:gd name="connsiteY970" fmla="*/ 858760 h 1118759"/>
                <a:gd name="connsiteX971" fmla="*/ 997967 w 1251426"/>
                <a:gd name="connsiteY971" fmla="*/ 794573 h 1118759"/>
                <a:gd name="connsiteX972" fmla="*/ 993862 w 1251426"/>
                <a:gd name="connsiteY972" fmla="*/ 791992 h 1118759"/>
                <a:gd name="connsiteX973" fmla="*/ 991125 w 1251426"/>
                <a:gd name="connsiteY973" fmla="*/ 794573 h 1118759"/>
                <a:gd name="connsiteX974" fmla="*/ 997967 w 1251426"/>
                <a:gd name="connsiteY974" fmla="*/ 794573 h 1118759"/>
                <a:gd name="connsiteX975" fmla="*/ 985955 w 1251426"/>
                <a:gd name="connsiteY975" fmla="*/ 816363 h 1118759"/>
                <a:gd name="connsiteX976" fmla="*/ 985651 w 1251426"/>
                <a:gd name="connsiteY976" fmla="*/ 816506 h 1118759"/>
                <a:gd name="connsiteX977" fmla="*/ 985623 w 1251426"/>
                <a:gd name="connsiteY977" fmla="*/ 816374 h 1118759"/>
                <a:gd name="connsiteX978" fmla="*/ 988388 w 1251426"/>
                <a:gd name="connsiteY978" fmla="*/ 815216 h 1118759"/>
                <a:gd name="connsiteX979" fmla="*/ 986506 w 1251426"/>
                <a:gd name="connsiteY979" fmla="*/ 816345 h 1118759"/>
                <a:gd name="connsiteX980" fmla="*/ 985955 w 1251426"/>
                <a:gd name="connsiteY980" fmla="*/ 816363 h 1118759"/>
                <a:gd name="connsiteX981" fmla="*/ 992493 w 1251426"/>
                <a:gd name="connsiteY981" fmla="*/ 813926 h 1118759"/>
                <a:gd name="connsiteX982" fmla="*/ 995230 w 1251426"/>
                <a:gd name="connsiteY982" fmla="*/ 804894 h 1118759"/>
                <a:gd name="connsiteX983" fmla="*/ 1000704 w 1251426"/>
                <a:gd name="connsiteY983" fmla="*/ 804894 h 1118759"/>
                <a:gd name="connsiteX984" fmla="*/ 992493 w 1251426"/>
                <a:gd name="connsiteY984" fmla="*/ 813926 h 1118759"/>
                <a:gd name="connsiteX985" fmla="*/ 1048601 w 1251426"/>
                <a:gd name="connsiteY985" fmla="*/ 771349 h 1118759"/>
                <a:gd name="connsiteX986" fmla="*/ 1048601 w 1251426"/>
                <a:gd name="connsiteY986" fmla="*/ 768688 h 1118759"/>
                <a:gd name="connsiteX987" fmla="*/ 1051338 w 1251426"/>
                <a:gd name="connsiteY987" fmla="*/ 767317 h 1118759"/>
                <a:gd name="connsiteX988" fmla="*/ 1048601 w 1251426"/>
                <a:gd name="connsiteY988" fmla="*/ 759737 h 1118759"/>
                <a:gd name="connsiteX989" fmla="*/ 1048601 w 1251426"/>
                <a:gd name="connsiteY989" fmla="*/ 768688 h 1118759"/>
                <a:gd name="connsiteX990" fmla="*/ 1045864 w 1251426"/>
                <a:gd name="connsiteY990" fmla="*/ 770058 h 1118759"/>
                <a:gd name="connsiteX991" fmla="*/ 1048601 w 1251426"/>
                <a:gd name="connsiteY991" fmla="*/ 771349 h 1118759"/>
                <a:gd name="connsiteX992" fmla="*/ 1071865 w 1251426"/>
                <a:gd name="connsiteY992" fmla="*/ 753286 h 1118759"/>
                <a:gd name="connsiteX993" fmla="*/ 1074602 w 1251426"/>
                <a:gd name="connsiteY993" fmla="*/ 745545 h 1118759"/>
                <a:gd name="connsiteX994" fmla="*/ 1071865 w 1251426"/>
                <a:gd name="connsiteY994" fmla="*/ 753286 h 1118759"/>
                <a:gd name="connsiteX995" fmla="*/ 1041759 w 1251426"/>
                <a:gd name="connsiteY995" fmla="*/ 786831 h 1118759"/>
                <a:gd name="connsiteX996" fmla="*/ 1036285 w 1251426"/>
                <a:gd name="connsiteY996" fmla="*/ 786831 h 1118759"/>
                <a:gd name="connsiteX997" fmla="*/ 1040391 w 1251426"/>
                <a:gd name="connsiteY997" fmla="*/ 782961 h 1118759"/>
                <a:gd name="connsiteX998" fmla="*/ 1041759 w 1251426"/>
                <a:gd name="connsiteY998" fmla="*/ 784251 h 1118759"/>
                <a:gd name="connsiteX999" fmla="*/ 1041759 w 1251426"/>
                <a:gd name="connsiteY999" fmla="*/ 785541 h 1118759"/>
                <a:gd name="connsiteX1000" fmla="*/ 1041759 w 1251426"/>
                <a:gd name="connsiteY1000" fmla="*/ 785541 h 1118759"/>
                <a:gd name="connsiteX1001" fmla="*/ 1041759 w 1251426"/>
                <a:gd name="connsiteY1001" fmla="*/ 785541 h 1118759"/>
                <a:gd name="connsiteX1002" fmla="*/ 1066392 w 1251426"/>
                <a:gd name="connsiteY1002" fmla="*/ 762317 h 1118759"/>
                <a:gd name="connsiteX1003" fmla="*/ 1063536 w 1251426"/>
                <a:gd name="connsiteY1003" fmla="*/ 765010 h 1118759"/>
                <a:gd name="connsiteX1004" fmla="*/ 1062970 w 1251426"/>
                <a:gd name="connsiteY1004" fmla="*/ 759414 h 1118759"/>
                <a:gd name="connsiteX1005" fmla="*/ 1066391 w 1251426"/>
                <a:gd name="connsiteY1005" fmla="*/ 754576 h 1118759"/>
                <a:gd name="connsiteX1006" fmla="*/ 1066392 w 1251426"/>
                <a:gd name="connsiteY1006" fmla="*/ 762317 h 1118759"/>
                <a:gd name="connsiteX1007" fmla="*/ 1060821 w 1251426"/>
                <a:gd name="connsiteY1007" fmla="*/ 769305 h 1118759"/>
                <a:gd name="connsiteX1008" fmla="*/ 1060917 w 1251426"/>
                <a:gd name="connsiteY1008" fmla="*/ 767478 h 1118759"/>
                <a:gd name="connsiteX1009" fmla="*/ 1063536 w 1251426"/>
                <a:gd name="connsiteY1009" fmla="*/ 765010 h 1118759"/>
                <a:gd name="connsiteX1010" fmla="*/ 1063655 w 1251426"/>
                <a:gd name="connsiteY1010" fmla="*/ 766188 h 1118759"/>
                <a:gd name="connsiteX1011" fmla="*/ 1048601 w 1251426"/>
                <a:gd name="connsiteY1011" fmla="*/ 785541 h 1118759"/>
                <a:gd name="connsiteX1012" fmla="*/ 1046719 w 1251426"/>
                <a:gd name="connsiteY1012" fmla="*/ 786993 h 1118759"/>
                <a:gd name="connsiteX1013" fmla="*/ 1041759 w 1251426"/>
                <a:gd name="connsiteY1013" fmla="*/ 785541 h 1118759"/>
                <a:gd name="connsiteX1014" fmla="*/ 1041759 w 1251426"/>
                <a:gd name="connsiteY1014" fmla="*/ 785541 h 1118759"/>
                <a:gd name="connsiteX1015" fmla="*/ 1044496 w 1251426"/>
                <a:gd name="connsiteY1015" fmla="*/ 779735 h 1118759"/>
                <a:gd name="connsiteX1016" fmla="*/ 1047233 w 1251426"/>
                <a:gd name="connsiteY1016" fmla="*/ 773929 h 1118759"/>
                <a:gd name="connsiteX1017" fmla="*/ 1044496 w 1251426"/>
                <a:gd name="connsiteY1017" fmla="*/ 771349 h 1118759"/>
                <a:gd name="connsiteX1018" fmla="*/ 1041759 w 1251426"/>
                <a:gd name="connsiteY1018" fmla="*/ 775219 h 1118759"/>
                <a:gd name="connsiteX1019" fmla="*/ 1043127 w 1251426"/>
                <a:gd name="connsiteY1019" fmla="*/ 762317 h 1118759"/>
                <a:gd name="connsiteX1020" fmla="*/ 1037653 w 1251426"/>
                <a:gd name="connsiteY1020" fmla="*/ 776509 h 1118759"/>
                <a:gd name="connsiteX1021" fmla="*/ 1032179 w 1251426"/>
                <a:gd name="connsiteY1021" fmla="*/ 779090 h 1118759"/>
                <a:gd name="connsiteX1022" fmla="*/ 1032179 w 1251426"/>
                <a:gd name="connsiteY1022" fmla="*/ 784251 h 1118759"/>
                <a:gd name="connsiteX1023" fmla="*/ 1025337 w 1251426"/>
                <a:gd name="connsiteY1023" fmla="*/ 784251 h 1118759"/>
                <a:gd name="connsiteX1024" fmla="*/ 1032180 w 1251426"/>
                <a:gd name="connsiteY1024" fmla="*/ 762317 h 1118759"/>
                <a:gd name="connsiteX1025" fmla="*/ 1006178 w 1251426"/>
                <a:gd name="connsiteY1025" fmla="*/ 798443 h 1118759"/>
                <a:gd name="connsiteX1026" fmla="*/ 984283 w 1251426"/>
                <a:gd name="connsiteY1026" fmla="*/ 810055 h 1118759"/>
                <a:gd name="connsiteX1027" fmla="*/ 985623 w 1251426"/>
                <a:gd name="connsiteY1027" fmla="*/ 816374 h 1118759"/>
                <a:gd name="connsiteX1028" fmla="*/ 981545 w 1251426"/>
                <a:gd name="connsiteY1028" fmla="*/ 816506 h 1118759"/>
                <a:gd name="connsiteX1029" fmla="*/ 982914 w 1251426"/>
                <a:gd name="connsiteY1029" fmla="*/ 824248 h 1118759"/>
                <a:gd name="connsiteX1030" fmla="*/ 965124 w 1251426"/>
                <a:gd name="connsiteY1030" fmla="*/ 833279 h 1118759"/>
                <a:gd name="connsiteX1031" fmla="*/ 965124 w 1251426"/>
                <a:gd name="connsiteY1031" fmla="*/ 829408 h 1118759"/>
                <a:gd name="connsiteX1032" fmla="*/ 951439 w 1251426"/>
                <a:gd name="connsiteY1032" fmla="*/ 829408 h 1118759"/>
                <a:gd name="connsiteX1033" fmla="*/ 952807 w 1251426"/>
                <a:gd name="connsiteY1033" fmla="*/ 819087 h 1118759"/>
                <a:gd name="connsiteX1034" fmla="*/ 919964 w 1251426"/>
                <a:gd name="connsiteY1034" fmla="*/ 846181 h 1118759"/>
                <a:gd name="connsiteX1035" fmla="*/ 922700 w 1251426"/>
                <a:gd name="connsiteY1035" fmla="*/ 851342 h 1118759"/>
                <a:gd name="connsiteX1036" fmla="*/ 940491 w 1251426"/>
                <a:gd name="connsiteY1036" fmla="*/ 838440 h 1118759"/>
                <a:gd name="connsiteX1037" fmla="*/ 941859 w 1251426"/>
                <a:gd name="connsiteY1037" fmla="*/ 842311 h 1118759"/>
                <a:gd name="connsiteX1038" fmla="*/ 925438 w 1251426"/>
                <a:gd name="connsiteY1038" fmla="*/ 850051 h 1118759"/>
                <a:gd name="connsiteX1039" fmla="*/ 926806 w 1251426"/>
                <a:gd name="connsiteY1039" fmla="*/ 853922 h 1118759"/>
                <a:gd name="connsiteX1040" fmla="*/ 895331 w 1251426"/>
                <a:gd name="connsiteY1040" fmla="*/ 878436 h 1118759"/>
                <a:gd name="connsiteX1041" fmla="*/ 887120 w 1251426"/>
                <a:gd name="connsiteY1041" fmla="*/ 874566 h 1118759"/>
                <a:gd name="connsiteX1042" fmla="*/ 881646 w 1251426"/>
                <a:gd name="connsiteY1042" fmla="*/ 878436 h 1118759"/>
                <a:gd name="connsiteX1043" fmla="*/ 876172 w 1251426"/>
                <a:gd name="connsiteY1043" fmla="*/ 869405 h 1118759"/>
                <a:gd name="connsiteX1044" fmla="*/ 839223 w 1251426"/>
                <a:gd name="connsiteY1044" fmla="*/ 902950 h 1118759"/>
                <a:gd name="connsiteX1045" fmla="*/ 850171 w 1251426"/>
                <a:gd name="connsiteY1045" fmla="*/ 902950 h 1118759"/>
                <a:gd name="connsiteX1046" fmla="*/ 805011 w 1251426"/>
                <a:gd name="connsiteY1046" fmla="*/ 914562 h 1118759"/>
                <a:gd name="connsiteX1047" fmla="*/ 821433 w 1251426"/>
                <a:gd name="connsiteY1047" fmla="*/ 901660 h 1118759"/>
                <a:gd name="connsiteX1048" fmla="*/ 817327 w 1251426"/>
                <a:gd name="connsiteY1048" fmla="*/ 900370 h 1118759"/>
                <a:gd name="connsiteX1049" fmla="*/ 821433 w 1251426"/>
                <a:gd name="connsiteY1049" fmla="*/ 892629 h 1118759"/>
                <a:gd name="connsiteX1050" fmla="*/ 831012 w 1251426"/>
                <a:gd name="connsiteY1050" fmla="*/ 895209 h 1118759"/>
                <a:gd name="connsiteX1051" fmla="*/ 835117 w 1251426"/>
                <a:gd name="connsiteY1051" fmla="*/ 890048 h 1118759"/>
                <a:gd name="connsiteX1052" fmla="*/ 833749 w 1251426"/>
                <a:gd name="connsiteY1052" fmla="*/ 890048 h 1118759"/>
                <a:gd name="connsiteX1053" fmla="*/ 855645 w 1251426"/>
                <a:gd name="connsiteY1053" fmla="*/ 875856 h 1118759"/>
                <a:gd name="connsiteX1054" fmla="*/ 902174 w 1251426"/>
                <a:gd name="connsiteY1054" fmla="*/ 838440 h 1118759"/>
                <a:gd name="connsiteX1055" fmla="*/ 833749 w 1251426"/>
                <a:gd name="connsiteY1055" fmla="*/ 875856 h 1118759"/>
                <a:gd name="connsiteX1056" fmla="*/ 733850 w 1251426"/>
                <a:gd name="connsiteY1056" fmla="*/ 900370 h 1118759"/>
                <a:gd name="connsiteX1057" fmla="*/ 707848 w 1251426"/>
                <a:gd name="connsiteY1057" fmla="*/ 913272 h 1118759"/>
                <a:gd name="connsiteX1058" fmla="*/ 707848 w 1251426"/>
                <a:gd name="connsiteY1058" fmla="*/ 902950 h 1118759"/>
                <a:gd name="connsiteX1059" fmla="*/ 713322 w 1251426"/>
                <a:gd name="connsiteY1059" fmla="*/ 896499 h 1118759"/>
                <a:gd name="connsiteX1060" fmla="*/ 725639 w 1251426"/>
                <a:gd name="connsiteY1060" fmla="*/ 893919 h 1118759"/>
                <a:gd name="connsiteX1061" fmla="*/ 729744 w 1251426"/>
                <a:gd name="connsiteY1061" fmla="*/ 897789 h 1118759"/>
                <a:gd name="connsiteX1062" fmla="*/ 758482 w 1251426"/>
                <a:gd name="connsiteY1062" fmla="*/ 886178 h 1118759"/>
                <a:gd name="connsiteX1063" fmla="*/ 809117 w 1251426"/>
                <a:gd name="connsiteY1063" fmla="*/ 869405 h 1118759"/>
                <a:gd name="connsiteX1064" fmla="*/ 810485 w 1251426"/>
                <a:gd name="connsiteY1064" fmla="*/ 857793 h 1118759"/>
                <a:gd name="connsiteX1065" fmla="*/ 791326 w 1251426"/>
                <a:gd name="connsiteY1065" fmla="*/ 862954 h 1118759"/>
                <a:gd name="connsiteX1066" fmla="*/ 796800 w 1251426"/>
                <a:gd name="connsiteY1066" fmla="*/ 864244 h 1118759"/>
                <a:gd name="connsiteX1067" fmla="*/ 772167 w 1251426"/>
                <a:gd name="connsiteY1067" fmla="*/ 871985 h 1118759"/>
                <a:gd name="connsiteX1068" fmla="*/ 757114 w 1251426"/>
                <a:gd name="connsiteY1068" fmla="*/ 879726 h 1118759"/>
                <a:gd name="connsiteX1069" fmla="*/ 763956 w 1251426"/>
                <a:gd name="connsiteY1069" fmla="*/ 873276 h 1118759"/>
                <a:gd name="connsiteX1070" fmla="*/ 684584 w 1251426"/>
                <a:gd name="connsiteY1070" fmla="*/ 890048 h 1118759"/>
                <a:gd name="connsiteX1071" fmla="*/ 696901 w 1251426"/>
                <a:gd name="connsiteY1071" fmla="*/ 881017 h 1118759"/>
                <a:gd name="connsiteX1072" fmla="*/ 684584 w 1251426"/>
                <a:gd name="connsiteY1072" fmla="*/ 881017 h 1118759"/>
                <a:gd name="connsiteX1073" fmla="*/ 696901 w 1251426"/>
                <a:gd name="connsiteY1073" fmla="*/ 875856 h 1118759"/>
                <a:gd name="connsiteX1074" fmla="*/ 701006 w 1251426"/>
                <a:gd name="connsiteY1074" fmla="*/ 881017 h 1118759"/>
                <a:gd name="connsiteX1075" fmla="*/ 716059 w 1251426"/>
                <a:gd name="connsiteY1075" fmla="*/ 874566 h 1118759"/>
                <a:gd name="connsiteX1076" fmla="*/ 718797 w 1251426"/>
                <a:gd name="connsiteY1076" fmla="*/ 878436 h 1118759"/>
                <a:gd name="connsiteX1077" fmla="*/ 736587 w 1251426"/>
                <a:gd name="connsiteY1077" fmla="*/ 865534 h 1118759"/>
                <a:gd name="connsiteX1078" fmla="*/ 736586 w 1251426"/>
                <a:gd name="connsiteY1078" fmla="*/ 860373 h 1118759"/>
                <a:gd name="connsiteX1079" fmla="*/ 755745 w 1251426"/>
                <a:gd name="connsiteY1079" fmla="*/ 861663 h 1118759"/>
                <a:gd name="connsiteX1080" fmla="*/ 784484 w 1251426"/>
                <a:gd name="connsiteY1080" fmla="*/ 837149 h 1118759"/>
                <a:gd name="connsiteX1081" fmla="*/ 773536 w 1251426"/>
                <a:gd name="connsiteY1081" fmla="*/ 835859 h 1118759"/>
                <a:gd name="connsiteX1082" fmla="*/ 773536 w 1251426"/>
                <a:gd name="connsiteY1082" fmla="*/ 816506 h 1118759"/>
                <a:gd name="connsiteX1083" fmla="*/ 695532 w 1251426"/>
                <a:gd name="connsiteY1083" fmla="*/ 839730 h 1118759"/>
                <a:gd name="connsiteX1084" fmla="*/ 690058 w 1251426"/>
                <a:gd name="connsiteY1084" fmla="*/ 846181 h 1118759"/>
                <a:gd name="connsiteX1085" fmla="*/ 679110 w 1251426"/>
                <a:gd name="connsiteY1085" fmla="*/ 843601 h 1118759"/>
                <a:gd name="connsiteX1086" fmla="*/ 643530 w 1251426"/>
                <a:gd name="connsiteY1086" fmla="*/ 852632 h 1118759"/>
                <a:gd name="connsiteX1087" fmla="*/ 633950 w 1251426"/>
                <a:gd name="connsiteY1087" fmla="*/ 844891 h 1118759"/>
                <a:gd name="connsiteX1088" fmla="*/ 676373 w 1251426"/>
                <a:gd name="connsiteY1088" fmla="*/ 821667 h 1118759"/>
                <a:gd name="connsiteX1089" fmla="*/ 672268 w 1251426"/>
                <a:gd name="connsiteY1089" fmla="*/ 820377 h 1118759"/>
                <a:gd name="connsiteX1090" fmla="*/ 677742 w 1251426"/>
                <a:gd name="connsiteY1090" fmla="*/ 817796 h 1118759"/>
                <a:gd name="connsiteX1091" fmla="*/ 676373 w 1251426"/>
                <a:gd name="connsiteY1091" fmla="*/ 816506 h 1118759"/>
                <a:gd name="connsiteX1092" fmla="*/ 720165 w 1251426"/>
                <a:gd name="connsiteY1092" fmla="*/ 798443 h 1118759"/>
                <a:gd name="connsiteX1093" fmla="*/ 710585 w 1251426"/>
                <a:gd name="connsiteY1093" fmla="*/ 804894 h 1118759"/>
                <a:gd name="connsiteX1094" fmla="*/ 714691 w 1251426"/>
                <a:gd name="connsiteY1094" fmla="*/ 815216 h 1118759"/>
                <a:gd name="connsiteX1095" fmla="*/ 737955 w 1251426"/>
                <a:gd name="connsiteY1095" fmla="*/ 795863 h 1118759"/>
                <a:gd name="connsiteX1096" fmla="*/ 755745 w 1251426"/>
                <a:gd name="connsiteY1096" fmla="*/ 790702 h 1118759"/>
                <a:gd name="connsiteX1097" fmla="*/ 753008 w 1251426"/>
                <a:gd name="connsiteY1097" fmla="*/ 789412 h 1118759"/>
                <a:gd name="connsiteX1098" fmla="*/ 774904 w 1251426"/>
                <a:gd name="connsiteY1098" fmla="*/ 771349 h 1118759"/>
                <a:gd name="connsiteX1099" fmla="*/ 765325 w 1251426"/>
                <a:gd name="connsiteY1099" fmla="*/ 780380 h 1118759"/>
                <a:gd name="connsiteX1100" fmla="*/ 763956 w 1251426"/>
                <a:gd name="connsiteY1100" fmla="*/ 788122 h 1118759"/>
                <a:gd name="connsiteX1101" fmla="*/ 781747 w 1251426"/>
                <a:gd name="connsiteY1101" fmla="*/ 779090 h 1118759"/>
                <a:gd name="connsiteX1102" fmla="*/ 785852 w 1251426"/>
                <a:gd name="connsiteY1102" fmla="*/ 784251 h 1118759"/>
                <a:gd name="connsiteX1103" fmla="*/ 820064 w 1251426"/>
                <a:gd name="connsiteY1103" fmla="*/ 755866 h 1118759"/>
                <a:gd name="connsiteX1104" fmla="*/ 820064 w 1251426"/>
                <a:gd name="connsiteY1104" fmla="*/ 753286 h 1118759"/>
                <a:gd name="connsiteX1105" fmla="*/ 892594 w 1251426"/>
                <a:gd name="connsiteY1105" fmla="*/ 705548 h 1118759"/>
                <a:gd name="connsiteX1106" fmla="*/ 892594 w 1251426"/>
                <a:gd name="connsiteY1106" fmla="*/ 697807 h 1118759"/>
                <a:gd name="connsiteX1107" fmla="*/ 869330 w 1251426"/>
                <a:gd name="connsiteY1107" fmla="*/ 697807 h 1118759"/>
                <a:gd name="connsiteX1108" fmla="*/ 865224 w 1251426"/>
                <a:gd name="connsiteY1108" fmla="*/ 705548 h 1118759"/>
                <a:gd name="connsiteX1109" fmla="*/ 857013 w 1251426"/>
                <a:gd name="connsiteY1109" fmla="*/ 706838 h 1118759"/>
                <a:gd name="connsiteX1110" fmla="*/ 841960 w 1251426"/>
                <a:gd name="connsiteY1110" fmla="*/ 708128 h 1118759"/>
                <a:gd name="connsiteX1111" fmla="*/ 844697 w 1251426"/>
                <a:gd name="connsiteY1111" fmla="*/ 717160 h 1118759"/>
                <a:gd name="connsiteX1112" fmla="*/ 826907 w 1251426"/>
                <a:gd name="connsiteY1112" fmla="*/ 728772 h 1118759"/>
                <a:gd name="connsiteX1113" fmla="*/ 826907 w 1251426"/>
                <a:gd name="connsiteY1113" fmla="*/ 735223 h 1118759"/>
                <a:gd name="connsiteX1114" fmla="*/ 787221 w 1251426"/>
                <a:gd name="connsiteY1114" fmla="*/ 757156 h 1118759"/>
                <a:gd name="connsiteX1115" fmla="*/ 776273 w 1251426"/>
                <a:gd name="connsiteY1115" fmla="*/ 763607 h 1118759"/>
                <a:gd name="connsiteX1116" fmla="*/ 744797 w 1251426"/>
                <a:gd name="connsiteY1116" fmla="*/ 772639 h 1118759"/>
                <a:gd name="connsiteX1117" fmla="*/ 713322 w 1251426"/>
                <a:gd name="connsiteY1117" fmla="*/ 791992 h 1118759"/>
                <a:gd name="connsiteX1118" fmla="*/ 713322 w 1251426"/>
                <a:gd name="connsiteY1118" fmla="*/ 788122 h 1118759"/>
                <a:gd name="connsiteX1119" fmla="*/ 681847 w 1251426"/>
                <a:gd name="connsiteY1119" fmla="*/ 798443 h 1118759"/>
                <a:gd name="connsiteX1120" fmla="*/ 664057 w 1251426"/>
                <a:gd name="connsiteY1120" fmla="*/ 802314 h 1118759"/>
                <a:gd name="connsiteX1121" fmla="*/ 668162 w 1251426"/>
                <a:gd name="connsiteY1121" fmla="*/ 798443 h 1118759"/>
                <a:gd name="connsiteX1122" fmla="*/ 636687 w 1251426"/>
                <a:gd name="connsiteY1122" fmla="*/ 801024 h 1118759"/>
                <a:gd name="connsiteX1123" fmla="*/ 658583 w 1251426"/>
                <a:gd name="connsiteY1123" fmla="*/ 789412 h 1118759"/>
                <a:gd name="connsiteX1124" fmla="*/ 618897 w 1251426"/>
                <a:gd name="connsiteY1124" fmla="*/ 803604 h 1118759"/>
                <a:gd name="connsiteX1125" fmla="*/ 636687 w 1251426"/>
                <a:gd name="connsiteY1125" fmla="*/ 801024 h 1118759"/>
                <a:gd name="connsiteX1126" fmla="*/ 605212 w 1251426"/>
                <a:gd name="connsiteY1126" fmla="*/ 807475 h 1118759"/>
                <a:gd name="connsiteX1127" fmla="*/ 610686 w 1251426"/>
                <a:gd name="connsiteY1127" fmla="*/ 802314 h 1118759"/>
                <a:gd name="connsiteX1128" fmla="*/ 594264 w 1251426"/>
                <a:gd name="connsiteY1128" fmla="*/ 793282 h 1118759"/>
                <a:gd name="connsiteX1129" fmla="*/ 653109 w 1251426"/>
                <a:gd name="connsiteY1129" fmla="*/ 775219 h 1118759"/>
                <a:gd name="connsiteX1130" fmla="*/ 612055 w 1251426"/>
                <a:gd name="connsiteY1130" fmla="*/ 780380 h 1118759"/>
                <a:gd name="connsiteX1131" fmla="*/ 629845 w 1251426"/>
                <a:gd name="connsiteY1131" fmla="*/ 770058 h 1118759"/>
                <a:gd name="connsiteX1132" fmla="*/ 629845 w 1251426"/>
                <a:gd name="connsiteY1132" fmla="*/ 772639 h 1118759"/>
                <a:gd name="connsiteX1133" fmla="*/ 659952 w 1251426"/>
                <a:gd name="connsiteY1133" fmla="*/ 759737 h 1118759"/>
                <a:gd name="connsiteX1134" fmla="*/ 668162 w 1251426"/>
                <a:gd name="connsiteY1134" fmla="*/ 741674 h 1118759"/>
                <a:gd name="connsiteX1135" fmla="*/ 735218 w 1251426"/>
                <a:gd name="connsiteY1135" fmla="*/ 708128 h 1118759"/>
                <a:gd name="connsiteX1136" fmla="*/ 733850 w 1251426"/>
                <a:gd name="connsiteY1136" fmla="*/ 713289 h 1118759"/>
                <a:gd name="connsiteX1137" fmla="*/ 743429 w 1251426"/>
                <a:gd name="connsiteY1137" fmla="*/ 709419 h 1118759"/>
                <a:gd name="connsiteX1138" fmla="*/ 744797 w 1251426"/>
                <a:gd name="connsiteY1138" fmla="*/ 718450 h 1118759"/>
                <a:gd name="connsiteX1139" fmla="*/ 779010 w 1251426"/>
                <a:gd name="connsiteY1139" fmla="*/ 695226 h 1118759"/>
                <a:gd name="connsiteX1140" fmla="*/ 831012 w 1251426"/>
                <a:gd name="connsiteY1140" fmla="*/ 672002 h 1118759"/>
                <a:gd name="connsiteX1141" fmla="*/ 837854 w 1251426"/>
                <a:gd name="connsiteY1141" fmla="*/ 661681 h 1118759"/>
                <a:gd name="connsiteX1142" fmla="*/ 844697 w 1251426"/>
                <a:gd name="connsiteY1142" fmla="*/ 657810 h 1118759"/>
                <a:gd name="connsiteX1143" fmla="*/ 831012 w 1251426"/>
                <a:gd name="connsiteY1143" fmla="*/ 662971 h 1118759"/>
                <a:gd name="connsiteX1144" fmla="*/ 833749 w 1251426"/>
                <a:gd name="connsiteY1144" fmla="*/ 652649 h 1118759"/>
                <a:gd name="connsiteX1145" fmla="*/ 854276 w 1251426"/>
                <a:gd name="connsiteY1145" fmla="*/ 643618 h 1118759"/>
                <a:gd name="connsiteX1146" fmla="*/ 852908 w 1251426"/>
                <a:gd name="connsiteY1146" fmla="*/ 637167 h 1118759"/>
                <a:gd name="connsiteX1147" fmla="*/ 833749 w 1251426"/>
                <a:gd name="connsiteY1147" fmla="*/ 637167 h 1118759"/>
                <a:gd name="connsiteX1148" fmla="*/ 821433 w 1251426"/>
                <a:gd name="connsiteY1148" fmla="*/ 647488 h 1118759"/>
                <a:gd name="connsiteX1149" fmla="*/ 815959 w 1251426"/>
                <a:gd name="connsiteY1149" fmla="*/ 648778 h 1118759"/>
                <a:gd name="connsiteX1150" fmla="*/ 815959 w 1251426"/>
                <a:gd name="connsiteY1150" fmla="*/ 656520 h 1118759"/>
                <a:gd name="connsiteX1151" fmla="*/ 806379 w 1251426"/>
                <a:gd name="connsiteY1151" fmla="*/ 655230 h 1118759"/>
                <a:gd name="connsiteX1152" fmla="*/ 809116 w 1251426"/>
                <a:gd name="connsiteY1152" fmla="*/ 652650 h 1118759"/>
                <a:gd name="connsiteX1153" fmla="*/ 773536 w 1251426"/>
                <a:gd name="connsiteY1153" fmla="*/ 674583 h 1118759"/>
                <a:gd name="connsiteX1154" fmla="*/ 769430 w 1251426"/>
                <a:gd name="connsiteY1154" fmla="*/ 675873 h 1118759"/>
                <a:gd name="connsiteX1155" fmla="*/ 737955 w 1251426"/>
                <a:gd name="connsiteY1155" fmla="*/ 692646 h 1118759"/>
                <a:gd name="connsiteX1156" fmla="*/ 710585 w 1251426"/>
                <a:gd name="connsiteY1156" fmla="*/ 713289 h 1118759"/>
                <a:gd name="connsiteX1157" fmla="*/ 709217 w 1251426"/>
                <a:gd name="connsiteY1157" fmla="*/ 706838 h 1118759"/>
                <a:gd name="connsiteX1158" fmla="*/ 701006 w 1251426"/>
                <a:gd name="connsiteY1158" fmla="*/ 713289 h 1118759"/>
                <a:gd name="connsiteX1159" fmla="*/ 684584 w 1251426"/>
                <a:gd name="connsiteY1159" fmla="*/ 726191 h 1118759"/>
                <a:gd name="connsiteX1160" fmla="*/ 684584 w 1251426"/>
                <a:gd name="connsiteY1160" fmla="*/ 719740 h 1118759"/>
                <a:gd name="connsiteX1161" fmla="*/ 654478 w 1251426"/>
                <a:gd name="connsiteY1161" fmla="*/ 737803 h 1118759"/>
                <a:gd name="connsiteX1162" fmla="*/ 651741 w 1251426"/>
                <a:gd name="connsiteY1162" fmla="*/ 735223 h 1118759"/>
                <a:gd name="connsiteX1163" fmla="*/ 627108 w 1251426"/>
                <a:gd name="connsiteY1163" fmla="*/ 742964 h 1118759"/>
                <a:gd name="connsiteX1164" fmla="*/ 628476 w 1251426"/>
                <a:gd name="connsiteY1164" fmla="*/ 739093 h 1118759"/>
                <a:gd name="connsiteX1165" fmla="*/ 635319 w 1251426"/>
                <a:gd name="connsiteY1165" fmla="*/ 739093 h 1118759"/>
                <a:gd name="connsiteX1166" fmla="*/ 636687 w 1251426"/>
                <a:gd name="connsiteY1166" fmla="*/ 735223 h 1118759"/>
                <a:gd name="connsiteX1167" fmla="*/ 639424 w 1251426"/>
                <a:gd name="connsiteY1167" fmla="*/ 737803 h 1118759"/>
                <a:gd name="connsiteX1168" fmla="*/ 647635 w 1251426"/>
                <a:gd name="connsiteY1168" fmla="*/ 732642 h 1118759"/>
                <a:gd name="connsiteX1169" fmla="*/ 644898 w 1251426"/>
                <a:gd name="connsiteY1169" fmla="*/ 724901 h 1118759"/>
                <a:gd name="connsiteX1170" fmla="*/ 625739 w 1251426"/>
                <a:gd name="connsiteY1170" fmla="*/ 732642 h 1118759"/>
                <a:gd name="connsiteX1171" fmla="*/ 633950 w 1251426"/>
                <a:gd name="connsiteY1171" fmla="*/ 726191 h 1118759"/>
                <a:gd name="connsiteX1172" fmla="*/ 629845 w 1251426"/>
                <a:gd name="connsiteY1172" fmla="*/ 724901 h 1118759"/>
                <a:gd name="connsiteX1173" fmla="*/ 620265 w 1251426"/>
                <a:gd name="connsiteY1173" fmla="*/ 730062 h 1118759"/>
                <a:gd name="connsiteX1174" fmla="*/ 620265 w 1251426"/>
                <a:gd name="connsiteY1174" fmla="*/ 723611 h 1118759"/>
                <a:gd name="connsiteX1175" fmla="*/ 635319 w 1251426"/>
                <a:gd name="connsiteY1175" fmla="*/ 718450 h 1118759"/>
                <a:gd name="connsiteX1176" fmla="*/ 631213 w 1251426"/>
                <a:gd name="connsiteY1176" fmla="*/ 722321 h 1118759"/>
                <a:gd name="connsiteX1177" fmla="*/ 640793 w 1251426"/>
                <a:gd name="connsiteY1177" fmla="*/ 719740 h 1118759"/>
                <a:gd name="connsiteX1178" fmla="*/ 636687 w 1251426"/>
                <a:gd name="connsiteY1178" fmla="*/ 718450 h 1118759"/>
                <a:gd name="connsiteX1179" fmla="*/ 655846 w 1251426"/>
                <a:gd name="connsiteY1179" fmla="*/ 704258 h 1118759"/>
                <a:gd name="connsiteX1180" fmla="*/ 647635 w 1251426"/>
                <a:gd name="connsiteY1180" fmla="*/ 700387 h 1118759"/>
                <a:gd name="connsiteX1181" fmla="*/ 657214 w 1251426"/>
                <a:gd name="connsiteY1181" fmla="*/ 683614 h 1118759"/>
                <a:gd name="connsiteX1182" fmla="*/ 690058 w 1251426"/>
                <a:gd name="connsiteY1182" fmla="*/ 669422 h 1118759"/>
                <a:gd name="connsiteX1183" fmla="*/ 690058 w 1251426"/>
                <a:gd name="connsiteY1183" fmla="*/ 674583 h 1118759"/>
                <a:gd name="connsiteX1184" fmla="*/ 668162 w 1251426"/>
                <a:gd name="connsiteY1184" fmla="*/ 688775 h 1118759"/>
                <a:gd name="connsiteX1185" fmla="*/ 690058 w 1251426"/>
                <a:gd name="connsiteY1185" fmla="*/ 679744 h 1118759"/>
                <a:gd name="connsiteX1186" fmla="*/ 702375 w 1251426"/>
                <a:gd name="connsiteY1186" fmla="*/ 679743 h 1118759"/>
                <a:gd name="connsiteX1187" fmla="*/ 722902 w 1251426"/>
                <a:gd name="connsiteY1187" fmla="*/ 668132 h 1118759"/>
                <a:gd name="connsiteX1188" fmla="*/ 743429 w 1251426"/>
                <a:gd name="connsiteY1188" fmla="*/ 655230 h 1118759"/>
                <a:gd name="connsiteX1189" fmla="*/ 742061 w 1251426"/>
                <a:gd name="connsiteY1189" fmla="*/ 661681 h 1118759"/>
                <a:gd name="connsiteX1190" fmla="*/ 753009 w 1251426"/>
                <a:gd name="connsiteY1190" fmla="*/ 661681 h 1118759"/>
                <a:gd name="connsiteX1191" fmla="*/ 751640 w 1251426"/>
                <a:gd name="connsiteY1191" fmla="*/ 650069 h 1118759"/>
                <a:gd name="connsiteX1192" fmla="*/ 768062 w 1251426"/>
                <a:gd name="connsiteY1192" fmla="*/ 643618 h 1118759"/>
                <a:gd name="connsiteX1193" fmla="*/ 773536 w 1251426"/>
                <a:gd name="connsiteY1193" fmla="*/ 633296 h 1118759"/>
                <a:gd name="connsiteX1194" fmla="*/ 796800 w 1251426"/>
                <a:gd name="connsiteY1194" fmla="*/ 619104 h 1118759"/>
                <a:gd name="connsiteX1195" fmla="*/ 805011 w 1251426"/>
                <a:gd name="connsiteY1195" fmla="*/ 626845 h 1118759"/>
                <a:gd name="connsiteX1196" fmla="*/ 810485 w 1251426"/>
                <a:gd name="connsiteY1196" fmla="*/ 621684 h 1118759"/>
                <a:gd name="connsiteX1197" fmla="*/ 809116 w 1251426"/>
                <a:gd name="connsiteY1197" fmla="*/ 615233 h 1118759"/>
                <a:gd name="connsiteX1198" fmla="*/ 839223 w 1251426"/>
                <a:gd name="connsiteY1198" fmla="*/ 588139 h 1118759"/>
                <a:gd name="connsiteX1199" fmla="*/ 836486 w 1251426"/>
                <a:gd name="connsiteY1199" fmla="*/ 586848 h 1118759"/>
                <a:gd name="connsiteX1200" fmla="*/ 821433 w 1251426"/>
                <a:gd name="connsiteY1200" fmla="*/ 594590 h 1118759"/>
                <a:gd name="connsiteX1201" fmla="*/ 826907 w 1251426"/>
                <a:gd name="connsiteY1201" fmla="*/ 590719 h 1118759"/>
                <a:gd name="connsiteX1202" fmla="*/ 821433 w 1251426"/>
                <a:gd name="connsiteY1202" fmla="*/ 581687 h 1118759"/>
                <a:gd name="connsiteX1203" fmla="*/ 826906 w 1251426"/>
                <a:gd name="connsiteY1203" fmla="*/ 575237 h 1118759"/>
                <a:gd name="connsiteX1204" fmla="*/ 833749 w 1251426"/>
                <a:gd name="connsiteY1204" fmla="*/ 561044 h 1118759"/>
                <a:gd name="connsiteX1205" fmla="*/ 807748 w 1251426"/>
                <a:gd name="connsiteY1205" fmla="*/ 567495 h 1118759"/>
                <a:gd name="connsiteX1206" fmla="*/ 800905 w 1251426"/>
                <a:gd name="connsiteY1206" fmla="*/ 570076 h 1118759"/>
                <a:gd name="connsiteX1207" fmla="*/ 805011 w 1251426"/>
                <a:gd name="connsiteY1207" fmla="*/ 562334 h 1118759"/>
                <a:gd name="connsiteX1208" fmla="*/ 794063 w 1251426"/>
                <a:gd name="connsiteY1208" fmla="*/ 579107 h 1118759"/>
                <a:gd name="connsiteX1209" fmla="*/ 803642 w 1251426"/>
                <a:gd name="connsiteY1209" fmla="*/ 576527 h 1118759"/>
                <a:gd name="connsiteX1210" fmla="*/ 787221 w 1251426"/>
                <a:gd name="connsiteY1210" fmla="*/ 597170 h 1118759"/>
                <a:gd name="connsiteX1211" fmla="*/ 788589 w 1251426"/>
                <a:gd name="connsiteY1211" fmla="*/ 580397 h 1118759"/>
                <a:gd name="connsiteX1212" fmla="*/ 758482 w 1251426"/>
                <a:gd name="connsiteY1212" fmla="*/ 607492 h 1118759"/>
                <a:gd name="connsiteX1213" fmla="*/ 751640 w 1251426"/>
                <a:gd name="connsiteY1213" fmla="*/ 582978 h 1118759"/>
                <a:gd name="connsiteX1214" fmla="*/ 736587 w 1251426"/>
                <a:gd name="connsiteY1214" fmla="*/ 595880 h 1118759"/>
                <a:gd name="connsiteX1215" fmla="*/ 736587 w 1251426"/>
                <a:gd name="connsiteY1215" fmla="*/ 584268 h 1118759"/>
                <a:gd name="connsiteX1216" fmla="*/ 773536 w 1251426"/>
                <a:gd name="connsiteY1216" fmla="*/ 562334 h 1118759"/>
                <a:gd name="connsiteX1217" fmla="*/ 773536 w 1251426"/>
                <a:gd name="connsiteY1217" fmla="*/ 576527 h 1118759"/>
                <a:gd name="connsiteX1218" fmla="*/ 785852 w 1251426"/>
                <a:gd name="connsiteY1218" fmla="*/ 561044 h 1118759"/>
                <a:gd name="connsiteX1219" fmla="*/ 774904 w 1251426"/>
                <a:gd name="connsiteY1219" fmla="*/ 558464 h 1118759"/>
                <a:gd name="connsiteX1220" fmla="*/ 785852 w 1251426"/>
                <a:gd name="connsiteY1220" fmla="*/ 545562 h 1118759"/>
                <a:gd name="connsiteX1221" fmla="*/ 807748 w 1251426"/>
                <a:gd name="connsiteY1221" fmla="*/ 521047 h 1118759"/>
                <a:gd name="connsiteX1222" fmla="*/ 815959 w 1251426"/>
                <a:gd name="connsiteY1222" fmla="*/ 530079 h 1118759"/>
                <a:gd name="connsiteX1223" fmla="*/ 828275 w 1251426"/>
                <a:gd name="connsiteY1223" fmla="*/ 519757 h 1118759"/>
                <a:gd name="connsiteX1224" fmla="*/ 826907 w 1251426"/>
                <a:gd name="connsiteY1224" fmla="*/ 527499 h 1118759"/>
                <a:gd name="connsiteX1225" fmla="*/ 828275 w 1251426"/>
                <a:gd name="connsiteY1225" fmla="*/ 535240 h 1118759"/>
                <a:gd name="connsiteX1226" fmla="*/ 848802 w 1251426"/>
                <a:gd name="connsiteY1226" fmla="*/ 513306 h 1118759"/>
                <a:gd name="connsiteX1227" fmla="*/ 855645 w 1251426"/>
                <a:gd name="connsiteY1227" fmla="*/ 492663 h 1118759"/>
                <a:gd name="connsiteX1228" fmla="*/ 850171 w 1251426"/>
                <a:gd name="connsiteY1228" fmla="*/ 488792 h 1118759"/>
                <a:gd name="connsiteX1229" fmla="*/ 862487 w 1251426"/>
                <a:gd name="connsiteY1229" fmla="*/ 460407 h 1118759"/>
                <a:gd name="connsiteX1230" fmla="*/ 869330 w 1251426"/>
                <a:gd name="connsiteY1230" fmla="*/ 461698 h 1118759"/>
                <a:gd name="connsiteX1231" fmla="*/ 858382 w 1251426"/>
                <a:gd name="connsiteY1231" fmla="*/ 487502 h 1118759"/>
                <a:gd name="connsiteX1232" fmla="*/ 862487 w 1251426"/>
                <a:gd name="connsiteY1232" fmla="*/ 487502 h 1118759"/>
                <a:gd name="connsiteX1233" fmla="*/ 874803 w 1251426"/>
                <a:gd name="connsiteY1233" fmla="*/ 477180 h 1118759"/>
                <a:gd name="connsiteX1234" fmla="*/ 896700 w 1251426"/>
                <a:gd name="connsiteY1234" fmla="*/ 415250 h 1118759"/>
                <a:gd name="connsiteX1235" fmla="*/ 906279 w 1251426"/>
                <a:gd name="connsiteY1235" fmla="*/ 392026 h 1118759"/>
                <a:gd name="connsiteX1236" fmla="*/ 921332 w 1251426"/>
                <a:gd name="connsiteY1236" fmla="*/ 321065 h 1118759"/>
                <a:gd name="connsiteX1237" fmla="*/ 924069 w 1251426"/>
                <a:gd name="connsiteY1237" fmla="*/ 314613 h 1118759"/>
                <a:gd name="connsiteX1238" fmla="*/ 917227 w 1251426"/>
                <a:gd name="connsiteY1238" fmla="*/ 297841 h 1118759"/>
                <a:gd name="connsiteX1239" fmla="*/ 915858 w 1251426"/>
                <a:gd name="connsiteY1239" fmla="*/ 279778 h 1118759"/>
                <a:gd name="connsiteX1240" fmla="*/ 907647 w 1251426"/>
                <a:gd name="connsiteY1240" fmla="*/ 326225 h 1118759"/>
                <a:gd name="connsiteX1241" fmla="*/ 903542 w 1251426"/>
                <a:gd name="connsiteY1241" fmla="*/ 328806 h 1118759"/>
                <a:gd name="connsiteX1242" fmla="*/ 900805 w 1251426"/>
                <a:gd name="connsiteY1242" fmla="*/ 282358 h 1118759"/>
                <a:gd name="connsiteX1243" fmla="*/ 910384 w 1251426"/>
                <a:gd name="connsiteY1243" fmla="*/ 242362 h 1118759"/>
                <a:gd name="connsiteX1244" fmla="*/ 917227 w 1251426"/>
                <a:gd name="connsiteY1244" fmla="*/ 251393 h 1118759"/>
                <a:gd name="connsiteX1245" fmla="*/ 914490 w 1251426"/>
                <a:gd name="connsiteY1245" fmla="*/ 273327 h 1118759"/>
                <a:gd name="connsiteX1246" fmla="*/ 930911 w 1251426"/>
                <a:gd name="connsiteY1246" fmla="*/ 239781 h 1118759"/>
                <a:gd name="connsiteX1247" fmla="*/ 936385 w 1251426"/>
                <a:gd name="connsiteY1247" fmla="*/ 251393 h 1118759"/>
                <a:gd name="connsiteX1248" fmla="*/ 935017 w 1251426"/>
                <a:gd name="connsiteY1248" fmla="*/ 318484 h 1118759"/>
                <a:gd name="connsiteX1249" fmla="*/ 939058 w 1251426"/>
                <a:gd name="connsiteY1249" fmla="*/ 305602 h 1118759"/>
                <a:gd name="connsiteX1250" fmla="*/ 941671 w 1251426"/>
                <a:gd name="connsiteY1250" fmla="*/ 303177 h 1118759"/>
                <a:gd name="connsiteX1251" fmla="*/ 940491 w 1251426"/>
                <a:gd name="connsiteY1251" fmla="*/ 306872 h 1118759"/>
                <a:gd name="connsiteX1252" fmla="*/ 941859 w 1251426"/>
                <a:gd name="connsiteY1252" fmla="*/ 303002 h 1118759"/>
                <a:gd name="connsiteX1253" fmla="*/ 941671 w 1251426"/>
                <a:gd name="connsiteY1253" fmla="*/ 303177 h 1118759"/>
                <a:gd name="connsiteX1254" fmla="*/ 947825 w 1251426"/>
                <a:gd name="connsiteY1254" fmla="*/ 283910 h 1118759"/>
                <a:gd name="connsiteX1255" fmla="*/ 941859 w 1251426"/>
                <a:gd name="connsiteY1255" fmla="*/ 207526 h 1118759"/>
                <a:gd name="connsiteX1256" fmla="*/ 939122 w 1251426"/>
                <a:gd name="connsiteY1256" fmla="*/ 210106 h 1118759"/>
                <a:gd name="connsiteX1257" fmla="*/ 934687 w 1251426"/>
                <a:gd name="connsiteY1257" fmla="*/ 204252 h 1118759"/>
                <a:gd name="connsiteX1258" fmla="*/ 1177964 w 1251426"/>
                <a:gd name="connsiteY1258" fmla="*/ 0 h 1118759"/>
                <a:gd name="connsiteX1259" fmla="*/ 1181345 w 1251426"/>
                <a:gd name="connsiteY1259" fmla="*/ 8833 h 1118759"/>
                <a:gd name="connsiteX1260" fmla="*/ 1175870 w 1251426"/>
                <a:gd name="connsiteY1260" fmla="*/ 7543 h 1118759"/>
                <a:gd name="connsiteX1261" fmla="*/ 1178607 w 1251426"/>
                <a:gd name="connsiteY1261" fmla="*/ 19155 h 1118759"/>
                <a:gd name="connsiteX1262" fmla="*/ 1171765 w 1251426"/>
                <a:gd name="connsiteY1262" fmla="*/ 7543 h 1118759"/>
                <a:gd name="connsiteX1263" fmla="*/ 1173133 w 1251426"/>
                <a:gd name="connsiteY1263" fmla="*/ 25606 h 1118759"/>
                <a:gd name="connsiteX1264" fmla="*/ 1169028 w 1251426"/>
                <a:gd name="connsiteY1264" fmla="*/ 23026 h 1118759"/>
                <a:gd name="connsiteX1265" fmla="*/ 1185450 w 1251426"/>
                <a:gd name="connsiteY1265" fmla="*/ 75924 h 1118759"/>
                <a:gd name="connsiteX1266" fmla="*/ 1188187 w 1251426"/>
                <a:gd name="connsiteY1266" fmla="*/ 75924 h 1118759"/>
                <a:gd name="connsiteX1267" fmla="*/ 1182713 w 1251426"/>
                <a:gd name="connsiteY1267" fmla="*/ 29477 h 1118759"/>
                <a:gd name="connsiteX1268" fmla="*/ 1203240 w 1251426"/>
                <a:gd name="connsiteY1268" fmla="*/ 91407 h 1118759"/>
                <a:gd name="connsiteX1269" fmla="*/ 1205977 w 1251426"/>
                <a:gd name="connsiteY1269" fmla="*/ 93987 h 1118759"/>
                <a:gd name="connsiteX1270" fmla="*/ 1203796 w 1251426"/>
                <a:gd name="connsiteY1270" fmla="*/ 71840 h 1118759"/>
                <a:gd name="connsiteX1271" fmla="*/ 1212990 w 1251426"/>
                <a:gd name="connsiteY1271" fmla="*/ 100439 h 1118759"/>
                <a:gd name="connsiteX1272" fmla="*/ 1226504 w 1251426"/>
                <a:gd name="connsiteY1272" fmla="*/ 155918 h 1118759"/>
                <a:gd name="connsiteX1273" fmla="*/ 1225136 w 1251426"/>
                <a:gd name="connsiteY1273" fmla="*/ 137855 h 1118759"/>
                <a:gd name="connsiteX1274" fmla="*/ 1236084 w 1251426"/>
                <a:gd name="connsiteY1274" fmla="*/ 158498 h 1118759"/>
                <a:gd name="connsiteX1275" fmla="*/ 1237452 w 1251426"/>
                <a:gd name="connsiteY1275" fmla="*/ 153337 h 1118759"/>
                <a:gd name="connsiteX1276" fmla="*/ 1249769 w 1251426"/>
                <a:gd name="connsiteY1276" fmla="*/ 210106 h 1118759"/>
                <a:gd name="connsiteX1277" fmla="*/ 1248400 w 1251426"/>
                <a:gd name="connsiteY1277" fmla="*/ 213977 h 1118759"/>
                <a:gd name="connsiteX1278" fmla="*/ 1244295 w 1251426"/>
                <a:gd name="connsiteY1278" fmla="*/ 296551 h 1118759"/>
                <a:gd name="connsiteX1279" fmla="*/ 1233347 w 1251426"/>
                <a:gd name="connsiteY1279" fmla="*/ 346869 h 1118759"/>
                <a:gd name="connsiteX1280" fmla="*/ 1231978 w 1251426"/>
                <a:gd name="connsiteY1280" fmla="*/ 390736 h 1118759"/>
                <a:gd name="connsiteX1281" fmla="*/ 1182713 w 1251426"/>
                <a:gd name="connsiteY1281" fmla="*/ 531369 h 1118759"/>
                <a:gd name="connsiteX1282" fmla="*/ 1167660 w 1251426"/>
                <a:gd name="connsiteY1282" fmla="*/ 572656 h 1118759"/>
                <a:gd name="connsiteX1283" fmla="*/ 1159448 w 1251426"/>
                <a:gd name="connsiteY1283" fmla="*/ 592009 h 1118759"/>
                <a:gd name="connsiteX1284" fmla="*/ 1149869 w 1251426"/>
                <a:gd name="connsiteY1284" fmla="*/ 588139 h 1118759"/>
                <a:gd name="connsiteX1285" fmla="*/ 1137553 w 1251426"/>
                <a:gd name="connsiteY1285" fmla="*/ 613943 h 1118759"/>
                <a:gd name="connsiteX1286" fmla="*/ 1138921 w 1251426"/>
                <a:gd name="connsiteY1286" fmla="*/ 621684 h 1118759"/>
                <a:gd name="connsiteX1287" fmla="*/ 1129342 w 1251426"/>
                <a:gd name="connsiteY1287" fmla="*/ 643618 h 1118759"/>
                <a:gd name="connsiteX1288" fmla="*/ 1114288 w 1251426"/>
                <a:gd name="connsiteY1288" fmla="*/ 656520 h 1118759"/>
                <a:gd name="connsiteX1289" fmla="*/ 1095130 w 1251426"/>
                <a:gd name="connsiteY1289" fmla="*/ 690065 h 1118759"/>
                <a:gd name="connsiteX1290" fmla="*/ 1089656 w 1251426"/>
                <a:gd name="connsiteY1290" fmla="*/ 688775 h 1118759"/>
                <a:gd name="connsiteX1291" fmla="*/ 1092393 w 1251426"/>
                <a:gd name="connsiteY1291" fmla="*/ 693936 h 1118759"/>
                <a:gd name="connsiteX1292" fmla="*/ 1067760 w 1251426"/>
                <a:gd name="connsiteY1292" fmla="*/ 732642 h 1118759"/>
                <a:gd name="connsiteX1293" fmla="*/ 1065023 w 1251426"/>
                <a:gd name="connsiteY1293" fmla="*/ 748125 h 1118759"/>
                <a:gd name="connsiteX1294" fmla="*/ 1065023 w 1251426"/>
                <a:gd name="connsiteY1294" fmla="*/ 740384 h 1118759"/>
                <a:gd name="connsiteX1295" fmla="*/ 1056812 w 1251426"/>
                <a:gd name="connsiteY1295" fmla="*/ 744254 h 1118759"/>
                <a:gd name="connsiteX1296" fmla="*/ 1054075 w 1251426"/>
                <a:gd name="connsiteY1296" fmla="*/ 775219 h 1118759"/>
                <a:gd name="connsiteX1297" fmla="*/ 1048601 w 1251426"/>
                <a:gd name="connsiteY1297" fmla="*/ 785541 h 1118759"/>
                <a:gd name="connsiteX1298" fmla="*/ 1037311 w 1251426"/>
                <a:gd name="connsiteY1298" fmla="*/ 803281 h 1118759"/>
                <a:gd name="connsiteX1299" fmla="*/ 1026706 w 1251426"/>
                <a:gd name="connsiteY1299" fmla="*/ 810055 h 1118759"/>
                <a:gd name="connsiteX1300" fmla="*/ 1025337 w 1251426"/>
                <a:gd name="connsiteY1300" fmla="*/ 803604 h 1118759"/>
                <a:gd name="connsiteX1301" fmla="*/ 1036285 w 1251426"/>
                <a:gd name="connsiteY1301" fmla="*/ 794573 h 1118759"/>
                <a:gd name="connsiteX1302" fmla="*/ 1033548 w 1251426"/>
                <a:gd name="connsiteY1302" fmla="*/ 794573 h 1118759"/>
                <a:gd name="connsiteX1303" fmla="*/ 1033548 w 1251426"/>
                <a:gd name="connsiteY1303" fmla="*/ 789412 h 1118759"/>
                <a:gd name="connsiteX1304" fmla="*/ 1034916 w 1251426"/>
                <a:gd name="connsiteY1304" fmla="*/ 790702 h 1118759"/>
                <a:gd name="connsiteX1305" fmla="*/ 1041759 w 1251426"/>
                <a:gd name="connsiteY1305" fmla="*/ 790702 h 1118759"/>
                <a:gd name="connsiteX1306" fmla="*/ 1037311 w 1251426"/>
                <a:gd name="connsiteY1306" fmla="*/ 803281 h 1118759"/>
                <a:gd name="connsiteX1307" fmla="*/ 1057982 w 1251426"/>
                <a:gd name="connsiteY1307" fmla="*/ 786443 h 1118759"/>
                <a:gd name="connsiteX1308" fmla="*/ 1055786 w 1251426"/>
                <a:gd name="connsiteY1308" fmla="*/ 782154 h 1118759"/>
                <a:gd name="connsiteX1309" fmla="*/ 1055443 w 1251426"/>
                <a:gd name="connsiteY1309" fmla="*/ 780380 h 1118759"/>
                <a:gd name="connsiteX1310" fmla="*/ 1058523 w 1251426"/>
                <a:gd name="connsiteY1310" fmla="*/ 771833 h 1118759"/>
                <a:gd name="connsiteX1311" fmla="*/ 1060821 w 1251426"/>
                <a:gd name="connsiteY1311" fmla="*/ 769305 h 1118759"/>
                <a:gd name="connsiteX1312" fmla="*/ 1060233 w 1251426"/>
                <a:gd name="connsiteY1312" fmla="*/ 780380 h 1118759"/>
                <a:gd name="connsiteX1313" fmla="*/ 1058181 w 1251426"/>
                <a:gd name="connsiteY1313" fmla="*/ 786831 h 1118759"/>
                <a:gd name="connsiteX1314" fmla="*/ 1057700 w 1251426"/>
                <a:gd name="connsiteY1314" fmla="*/ 787205 h 1118759"/>
                <a:gd name="connsiteX1315" fmla="*/ 1057982 w 1251426"/>
                <a:gd name="connsiteY1315" fmla="*/ 786443 h 1118759"/>
                <a:gd name="connsiteX1316" fmla="*/ 1049970 w 1251426"/>
                <a:gd name="connsiteY1316" fmla="*/ 795863 h 1118759"/>
                <a:gd name="connsiteX1317" fmla="*/ 1049970 w 1251426"/>
                <a:gd name="connsiteY1317" fmla="*/ 788121 h 1118759"/>
                <a:gd name="connsiteX1318" fmla="*/ 1054075 w 1251426"/>
                <a:gd name="connsiteY1318" fmla="*/ 789412 h 1118759"/>
                <a:gd name="connsiteX1319" fmla="*/ 1049970 w 1251426"/>
                <a:gd name="connsiteY1319" fmla="*/ 795863 h 1118759"/>
                <a:gd name="connsiteX1320" fmla="*/ 1055444 w 1251426"/>
                <a:gd name="connsiteY1320" fmla="*/ 793282 h 1118759"/>
                <a:gd name="connsiteX1321" fmla="*/ 1055273 w 1251426"/>
                <a:gd name="connsiteY1321" fmla="*/ 789089 h 1118759"/>
                <a:gd name="connsiteX1322" fmla="*/ 1057700 w 1251426"/>
                <a:gd name="connsiteY1322" fmla="*/ 787205 h 111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</a:cxnLst>
              <a:rect l="l" t="t" r="r" b="b"/>
              <a:pathLst>
                <a:path w="1251426" h="1118759">
                  <a:moveTo>
                    <a:pt x="7184" y="793282"/>
                  </a:moveTo>
                  <a:lnTo>
                    <a:pt x="0" y="788064"/>
                  </a:lnTo>
                  <a:lnTo>
                    <a:pt x="3869" y="785991"/>
                  </a:lnTo>
                  <a:close/>
                  <a:moveTo>
                    <a:pt x="22237" y="841020"/>
                  </a:moveTo>
                  <a:cubicBezTo>
                    <a:pt x="19500" y="839730"/>
                    <a:pt x="15395" y="839730"/>
                    <a:pt x="15395" y="835859"/>
                  </a:cubicBezTo>
                  <a:cubicBezTo>
                    <a:pt x="19500" y="835859"/>
                    <a:pt x="22237" y="837149"/>
                    <a:pt x="22237" y="841020"/>
                  </a:cubicBezTo>
                  <a:close/>
                  <a:moveTo>
                    <a:pt x="29080" y="835859"/>
                  </a:moveTo>
                  <a:cubicBezTo>
                    <a:pt x="26343" y="841020"/>
                    <a:pt x="23606" y="834569"/>
                    <a:pt x="22237" y="833279"/>
                  </a:cubicBezTo>
                  <a:cubicBezTo>
                    <a:pt x="20869" y="829408"/>
                    <a:pt x="27711" y="835860"/>
                    <a:pt x="29080" y="835859"/>
                  </a:cubicBezTo>
                  <a:close/>
                  <a:moveTo>
                    <a:pt x="49607" y="822957"/>
                  </a:moveTo>
                  <a:cubicBezTo>
                    <a:pt x="45502" y="821667"/>
                    <a:pt x="44133" y="819087"/>
                    <a:pt x="41396" y="816506"/>
                  </a:cubicBezTo>
                  <a:cubicBezTo>
                    <a:pt x="44133" y="815216"/>
                    <a:pt x="49607" y="819087"/>
                    <a:pt x="49607" y="822957"/>
                  </a:cubicBezTo>
                  <a:close/>
                  <a:moveTo>
                    <a:pt x="55081" y="839730"/>
                  </a:moveTo>
                  <a:cubicBezTo>
                    <a:pt x="46870" y="850052"/>
                    <a:pt x="34554" y="828118"/>
                    <a:pt x="27711" y="830698"/>
                  </a:cubicBezTo>
                  <a:cubicBezTo>
                    <a:pt x="26343" y="828118"/>
                    <a:pt x="26343" y="824248"/>
                    <a:pt x="23606" y="822957"/>
                  </a:cubicBezTo>
                  <a:cubicBezTo>
                    <a:pt x="22237" y="822957"/>
                    <a:pt x="22237" y="825538"/>
                    <a:pt x="20869" y="826828"/>
                  </a:cubicBezTo>
                  <a:cubicBezTo>
                    <a:pt x="15395" y="826828"/>
                    <a:pt x="15395" y="817796"/>
                    <a:pt x="9921" y="821667"/>
                  </a:cubicBezTo>
                  <a:cubicBezTo>
                    <a:pt x="7184" y="819087"/>
                    <a:pt x="4447" y="816506"/>
                    <a:pt x="3079" y="812636"/>
                  </a:cubicBezTo>
                  <a:cubicBezTo>
                    <a:pt x="5815" y="812636"/>
                    <a:pt x="9921" y="812636"/>
                    <a:pt x="9921" y="808765"/>
                  </a:cubicBezTo>
                  <a:cubicBezTo>
                    <a:pt x="18132" y="811345"/>
                    <a:pt x="20869" y="820377"/>
                    <a:pt x="27711" y="825538"/>
                  </a:cubicBezTo>
                  <a:cubicBezTo>
                    <a:pt x="31817" y="825538"/>
                    <a:pt x="33185" y="822957"/>
                    <a:pt x="37291" y="824248"/>
                  </a:cubicBezTo>
                  <a:cubicBezTo>
                    <a:pt x="38659" y="833279"/>
                    <a:pt x="48239" y="834569"/>
                    <a:pt x="55081" y="839730"/>
                  </a:cubicBezTo>
                  <a:close/>
                  <a:moveTo>
                    <a:pt x="102978" y="811345"/>
                  </a:moveTo>
                  <a:cubicBezTo>
                    <a:pt x="96135" y="807475"/>
                    <a:pt x="89293" y="799734"/>
                    <a:pt x="81082" y="793282"/>
                  </a:cubicBezTo>
                  <a:cubicBezTo>
                    <a:pt x="79714" y="803604"/>
                    <a:pt x="96136" y="810055"/>
                    <a:pt x="102978" y="811345"/>
                  </a:cubicBezTo>
                  <a:close/>
                  <a:moveTo>
                    <a:pt x="24974" y="932625"/>
                  </a:moveTo>
                  <a:cubicBezTo>
                    <a:pt x="14027" y="935206"/>
                    <a:pt x="11290" y="921013"/>
                    <a:pt x="1710" y="918433"/>
                  </a:cubicBezTo>
                  <a:lnTo>
                    <a:pt x="1710" y="913272"/>
                  </a:lnTo>
                  <a:cubicBezTo>
                    <a:pt x="12658" y="914562"/>
                    <a:pt x="14026" y="927464"/>
                    <a:pt x="23606" y="926174"/>
                  </a:cubicBezTo>
                  <a:cubicBezTo>
                    <a:pt x="26343" y="927464"/>
                    <a:pt x="20869" y="931335"/>
                    <a:pt x="24974" y="932625"/>
                  </a:cubicBezTo>
                  <a:close/>
                  <a:moveTo>
                    <a:pt x="339726" y="619104"/>
                  </a:moveTo>
                  <a:cubicBezTo>
                    <a:pt x="336989" y="621684"/>
                    <a:pt x="332884" y="615233"/>
                    <a:pt x="330146" y="613943"/>
                  </a:cubicBezTo>
                  <a:cubicBezTo>
                    <a:pt x="332883" y="611362"/>
                    <a:pt x="335620" y="619104"/>
                    <a:pt x="339726" y="619104"/>
                  </a:cubicBezTo>
                  <a:close/>
                  <a:moveTo>
                    <a:pt x="27711" y="981653"/>
                  </a:moveTo>
                  <a:cubicBezTo>
                    <a:pt x="24974" y="984234"/>
                    <a:pt x="19500" y="979073"/>
                    <a:pt x="16763" y="977783"/>
                  </a:cubicBezTo>
                  <a:cubicBezTo>
                    <a:pt x="20869" y="975202"/>
                    <a:pt x="24974" y="980363"/>
                    <a:pt x="27711" y="981653"/>
                  </a:cubicBezTo>
                  <a:close/>
                  <a:moveTo>
                    <a:pt x="360253" y="637167"/>
                  </a:moveTo>
                  <a:cubicBezTo>
                    <a:pt x="354779" y="632006"/>
                    <a:pt x="346568" y="628135"/>
                    <a:pt x="342463" y="621684"/>
                  </a:cubicBezTo>
                  <a:cubicBezTo>
                    <a:pt x="346569" y="622974"/>
                    <a:pt x="347937" y="626845"/>
                    <a:pt x="354779" y="625555"/>
                  </a:cubicBezTo>
                  <a:cubicBezTo>
                    <a:pt x="353411" y="617813"/>
                    <a:pt x="341094" y="620394"/>
                    <a:pt x="343831" y="611362"/>
                  </a:cubicBezTo>
                  <a:cubicBezTo>
                    <a:pt x="350674" y="617813"/>
                    <a:pt x="360253" y="622974"/>
                    <a:pt x="365727" y="630716"/>
                  </a:cubicBezTo>
                  <a:cubicBezTo>
                    <a:pt x="365727" y="634586"/>
                    <a:pt x="357516" y="630716"/>
                    <a:pt x="360253" y="637167"/>
                  </a:cubicBezTo>
                  <a:close/>
                  <a:moveTo>
                    <a:pt x="163191" y="859083"/>
                  </a:moveTo>
                  <a:cubicBezTo>
                    <a:pt x="163192" y="856503"/>
                    <a:pt x="161823" y="855212"/>
                    <a:pt x="159086" y="855212"/>
                  </a:cubicBezTo>
                  <a:cubicBezTo>
                    <a:pt x="157717" y="859083"/>
                    <a:pt x="161823" y="860373"/>
                    <a:pt x="163191" y="859083"/>
                  </a:cubicBezTo>
                  <a:close/>
                  <a:moveTo>
                    <a:pt x="435520" y="572656"/>
                  </a:moveTo>
                  <a:cubicBezTo>
                    <a:pt x="432783" y="572656"/>
                    <a:pt x="432783" y="572656"/>
                    <a:pt x="432783" y="572656"/>
                  </a:cubicBezTo>
                  <a:lnTo>
                    <a:pt x="432783" y="572604"/>
                  </a:lnTo>
                  <a:close/>
                  <a:moveTo>
                    <a:pt x="469732" y="544271"/>
                  </a:moveTo>
                  <a:cubicBezTo>
                    <a:pt x="464258" y="542981"/>
                    <a:pt x="457416" y="536530"/>
                    <a:pt x="457415" y="544271"/>
                  </a:cubicBezTo>
                  <a:lnTo>
                    <a:pt x="454464" y="544581"/>
                  </a:lnTo>
                  <a:lnTo>
                    <a:pt x="467011" y="537859"/>
                  </a:lnTo>
                  <a:lnTo>
                    <a:pt x="468363" y="541046"/>
                  </a:lnTo>
                  <a:cubicBezTo>
                    <a:pt x="469390" y="541691"/>
                    <a:pt x="470417" y="542336"/>
                    <a:pt x="469732" y="544271"/>
                  </a:cubicBezTo>
                  <a:close/>
                  <a:moveTo>
                    <a:pt x="391728" y="639747"/>
                  </a:moveTo>
                  <a:cubicBezTo>
                    <a:pt x="384886" y="638457"/>
                    <a:pt x="380781" y="633296"/>
                    <a:pt x="372570" y="632006"/>
                  </a:cubicBezTo>
                  <a:cubicBezTo>
                    <a:pt x="379412" y="629425"/>
                    <a:pt x="387623" y="635876"/>
                    <a:pt x="391728" y="639747"/>
                  </a:cubicBezTo>
                  <a:close/>
                  <a:moveTo>
                    <a:pt x="68766" y="998426"/>
                  </a:moveTo>
                  <a:cubicBezTo>
                    <a:pt x="61923" y="998426"/>
                    <a:pt x="60555" y="995846"/>
                    <a:pt x="56450" y="991975"/>
                  </a:cubicBezTo>
                  <a:cubicBezTo>
                    <a:pt x="56449" y="989394"/>
                    <a:pt x="60555" y="991975"/>
                    <a:pt x="61923" y="990685"/>
                  </a:cubicBezTo>
                  <a:cubicBezTo>
                    <a:pt x="61923" y="995846"/>
                    <a:pt x="68766" y="993265"/>
                    <a:pt x="68766" y="998426"/>
                  </a:cubicBezTo>
                  <a:close/>
                  <a:moveTo>
                    <a:pt x="159086" y="902950"/>
                  </a:moveTo>
                  <a:cubicBezTo>
                    <a:pt x="156349" y="906821"/>
                    <a:pt x="152243" y="899080"/>
                    <a:pt x="152243" y="906821"/>
                  </a:cubicBezTo>
                  <a:cubicBezTo>
                    <a:pt x="145401" y="908111"/>
                    <a:pt x="145401" y="901660"/>
                    <a:pt x="142664" y="899080"/>
                  </a:cubicBezTo>
                  <a:cubicBezTo>
                    <a:pt x="141296" y="899080"/>
                    <a:pt x="141295" y="901660"/>
                    <a:pt x="138559" y="900370"/>
                  </a:cubicBezTo>
                  <a:cubicBezTo>
                    <a:pt x="138559" y="893919"/>
                    <a:pt x="128979" y="895209"/>
                    <a:pt x="128979" y="888758"/>
                  </a:cubicBezTo>
                  <a:cubicBezTo>
                    <a:pt x="134453" y="884887"/>
                    <a:pt x="141296" y="886177"/>
                    <a:pt x="146769" y="888758"/>
                  </a:cubicBezTo>
                  <a:cubicBezTo>
                    <a:pt x="146770" y="897789"/>
                    <a:pt x="154980" y="899080"/>
                    <a:pt x="159086" y="902950"/>
                  </a:cubicBezTo>
                  <a:close/>
                  <a:moveTo>
                    <a:pt x="469732" y="580397"/>
                  </a:moveTo>
                  <a:cubicBezTo>
                    <a:pt x="469732" y="589429"/>
                    <a:pt x="454679" y="592009"/>
                    <a:pt x="450573" y="588139"/>
                  </a:cubicBezTo>
                  <a:cubicBezTo>
                    <a:pt x="450573" y="586848"/>
                    <a:pt x="451942" y="586849"/>
                    <a:pt x="450573" y="584268"/>
                  </a:cubicBezTo>
                  <a:cubicBezTo>
                    <a:pt x="460153" y="585558"/>
                    <a:pt x="462890" y="584268"/>
                    <a:pt x="469732" y="580397"/>
                  </a:cubicBezTo>
                  <a:close/>
                  <a:moveTo>
                    <a:pt x="182350" y="911982"/>
                  </a:moveTo>
                  <a:cubicBezTo>
                    <a:pt x="176876" y="914562"/>
                    <a:pt x="176876" y="909401"/>
                    <a:pt x="172771" y="908111"/>
                  </a:cubicBezTo>
                  <a:cubicBezTo>
                    <a:pt x="175508" y="904241"/>
                    <a:pt x="178245" y="909401"/>
                    <a:pt x="182350" y="908111"/>
                  </a:cubicBezTo>
                  <a:cubicBezTo>
                    <a:pt x="183719" y="910692"/>
                    <a:pt x="179613" y="911982"/>
                    <a:pt x="182350" y="911982"/>
                  </a:cubicBezTo>
                  <a:close/>
                  <a:moveTo>
                    <a:pt x="427309" y="643618"/>
                  </a:moveTo>
                  <a:cubicBezTo>
                    <a:pt x="424572" y="648778"/>
                    <a:pt x="417730" y="650069"/>
                    <a:pt x="414993" y="655230"/>
                  </a:cubicBezTo>
                  <a:cubicBezTo>
                    <a:pt x="410887" y="655230"/>
                    <a:pt x="408150" y="657810"/>
                    <a:pt x="404045" y="656520"/>
                  </a:cubicBezTo>
                  <a:cubicBezTo>
                    <a:pt x="402676" y="653939"/>
                    <a:pt x="401308" y="653939"/>
                    <a:pt x="401308" y="651359"/>
                  </a:cubicBezTo>
                  <a:cubicBezTo>
                    <a:pt x="405413" y="650069"/>
                    <a:pt x="405413" y="650069"/>
                    <a:pt x="404045" y="644908"/>
                  </a:cubicBezTo>
                  <a:cubicBezTo>
                    <a:pt x="408150" y="643618"/>
                    <a:pt x="409519" y="644908"/>
                    <a:pt x="409519" y="642328"/>
                  </a:cubicBezTo>
                  <a:cubicBezTo>
                    <a:pt x="413624" y="641037"/>
                    <a:pt x="410887" y="646198"/>
                    <a:pt x="414993" y="643618"/>
                  </a:cubicBezTo>
                  <a:cubicBezTo>
                    <a:pt x="413624" y="635877"/>
                    <a:pt x="420466" y="646198"/>
                    <a:pt x="427309" y="643618"/>
                  </a:cubicBezTo>
                  <a:close/>
                  <a:moveTo>
                    <a:pt x="209720" y="888758"/>
                  </a:moveTo>
                  <a:cubicBezTo>
                    <a:pt x="204246" y="888758"/>
                    <a:pt x="200140" y="882307"/>
                    <a:pt x="196035" y="883597"/>
                  </a:cubicBezTo>
                  <a:cubicBezTo>
                    <a:pt x="198772" y="887468"/>
                    <a:pt x="205614" y="891339"/>
                    <a:pt x="209720" y="888758"/>
                  </a:cubicBezTo>
                  <a:close/>
                  <a:moveTo>
                    <a:pt x="462890" y="616523"/>
                  </a:moveTo>
                  <a:cubicBezTo>
                    <a:pt x="449205" y="625555"/>
                    <a:pt x="427309" y="632006"/>
                    <a:pt x="414992" y="624265"/>
                  </a:cubicBezTo>
                  <a:cubicBezTo>
                    <a:pt x="412256" y="622974"/>
                    <a:pt x="410887" y="624265"/>
                    <a:pt x="409519" y="625555"/>
                  </a:cubicBezTo>
                  <a:cubicBezTo>
                    <a:pt x="395834" y="617814"/>
                    <a:pt x="375306" y="622975"/>
                    <a:pt x="367096" y="608782"/>
                  </a:cubicBezTo>
                  <a:cubicBezTo>
                    <a:pt x="361622" y="608782"/>
                    <a:pt x="357174" y="607169"/>
                    <a:pt x="353411" y="604912"/>
                  </a:cubicBezTo>
                  <a:lnTo>
                    <a:pt x="348804" y="601189"/>
                  </a:lnTo>
                  <a:lnTo>
                    <a:pt x="424232" y="560777"/>
                  </a:lnTo>
                  <a:lnTo>
                    <a:pt x="432783" y="567495"/>
                  </a:lnTo>
                  <a:lnTo>
                    <a:pt x="432783" y="572604"/>
                  </a:lnTo>
                  <a:lnTo>
                    <a:pt x="426967" y="572495"/>
                  </a:lnTo>
                  <a:cubicBezTo>
                    <a:pt x="423888" y="571688"/>
                    <a:pt x="420467" y="570721"/>
                    <a:pt x="416361" y="571366"/>
                  </a:cubicBezTo>
                  <a:cubicBezTo>
                    <a:pt x="420466" y="582978"/>
                    <a:pt x="439625" y="580397"/>
                    <a:pt x="447836" y="588139"/>
                  </a:cubicBezTo>
                  <a:cubicBezTo>
                    <a:pt x="447836" y="592009"/>
                    <a:pt x="435520" y="593299"/>
                    <a:pt x="438257" y="595880"/>
                  </a:cubicBezTo>
                  <a:cubicBezTo>
                    <a:pt x="434151" y="598460"/>
                    <a:pt x="428677" y="593299"/>
                    <a:pt x="424572" y="593299"/>
                  </a:cubicBezTo>
                  <a:cubicBezTo>
                    <a:pt x="425940" y="595880"/>
                    <a:pt x="430046" y="595880"/>
                    <a:pt x="432783" y="597170"/>
                  </a:cubicBezTo>
                  <a:cubicBezTo>
                    <a:pt x="430046" y="598460"/>
                    <a:pt x="420467" y="597170"/>
                    <a:pt x="414993" y="597170"/>
                  </a:cubicBezTo>
                  <a:cubicBezTo>
                    <a:pt x="414993" y="599751"/>
                    <a:pt x="420467" y="598460"/>
                    <a:pt x="419098" y="602331"/>
                  </a:cubicBezTo>
                  <a:cubicBezTo>
                    <a:pt x="434151" y="602331"/>
                    <a:pt x="431414" y="613943"/>
                    <a:pt x="445099" y="611363"/>
                  </a:cubicBezTo>
                  <a:cubicBezTo>
                    <a:pt x="445099" y="615233"/>
                    <a:pt x="447836" y="615233"/>
                    <a:pt x="449205" y="616523"/>
                  </a:cubicBezTo>
                  <a:cubicBezTo>
                    <a:pt x="450573" y="612653"/>
                    <a:pt x="460153" y="612653"/>
                    <a:pt x="462889" y="615233"/>
                  </a:cubicBezTo>
                  <a:cubicBezTo>
                    <a:pt x="462889" y="615233"/>
                    <a:pt x="462889" y="615233"/>
                    <a:pt x="462890" y="616523"/>
                  </a:cubicBezTo>
                  <a:close/>
                  <a:moveTo>
                    <a:pt x="179613" y="932625"/>
                  </a:moveTo>
                  <a:cubicBezTo>
                    <a:pt x="170034" y="932625"/>
                    <a:pt x="167297" y="927464"/>
                    <a:pt x="164560" y="921013"/>
                  </a:cubicBezTo>
                  <a:cubicBezTo>
                    <a:pt x="167297" y="921013"/>
                    <a:pt x="168665" y="921013"/>
                    <a:pt x="168665" y="919723"/>
                  </a:cubicBezTo>
                  <a:cubicBezTo>
                    <a:pt x="170034" y="926174"/>
                    <a:pt x="179613" y="924884"/>
                    <a:pt x="179613" y="932625"/>
                  </a:cubicBezTo>
                  <a:close/>
                  <a:moveTo>
                    <a:pt x="217931" y="895209"/>
                  </a:moveTo>
                  <a:cubicBezTo>
                    <a:pt x="217931" y="891338"/>
                    <a:pt x="215194" y="891338"/>
                    <a:pt x="212457" y="891339"/>
                  </a:cubicBezTo>
                  <a:cubicBezTo>
                    <a:pt x="211088" y="895209"/>
                    <a:pt x="215194" y="893919"/>
                    <a:pt x="217931" y="895209"/>
                  </a:cubicBezTo>
                  <a:close/>
                  <a:moveTo>
                    <a:pt x="410887" y="687485"/>
                  </a:moveTo>
                  <a:cubicBezTo>
                    <a:pt x="409519" y="690066"/>
                    <a:pt x="404045" y="686195"/>
                    <a:pt x="404045" y="683614"/>
                  </a:cubicBezTo>
                  <a:cubicBezTo>
                    <a:pt x="406782" y="683614"/>
                    <a:pt x="409519" y="684904"/>
                    <a:pt x="410887" y="687485"/>
                  </a:cubicBezTo>
                  <a:close/>
                  <a:moveTo>
                    <a:pt x="588619" y="494760"/>
                  </a:moveTo>
                  <a:cubicBezTo>
                    <a:pt x="589474" y="492663"/>
                    <a:pt x="589474" y="490083"/>
                    <a:pt x="588790" y="488792"/>
                  </a:cubicBezTo>
                  <a:cubicBezTo>
                    <a:pt x="586053" y="492663"/>
                    <a:pt x="584685" y="495244"/>
                    <a:pt x="583316" y="497824"/>
                  </a:cubicBezTo>
                  <a:cubicBezTo>
                    <a:pt x="586053" y="498469"/>
                    <a:pt x="587764" y="496856"/>
                    <a:pt x="588619" y="494760"/>
                  </a:cubicBezTo>
                  <a:close/>
                  <a:moveTo>
                    <a:pt x="460153" y="644908"/>
                  </a:moveTo>
                  <a:cubicBezTo>
                    <a:pt x="457415" y="647489"/>
                    <a:pt x="451942" y="646198"/>
                    <a:pt x="451942" y="643618"/>
                  </a:cubicBezTo>
                  <a:cubicBezTo>
                    <a:pt x="449205" y="644908"/>
                    <a:pt x="443731" y="644908"/>
                    <a:pt x="439625" y="644908"/>
                  </a:cubicBezTo>
                  <a:cubicBezTo>
                    <a:pt x="442362" y="642328"/>
                    <a:pt x="457416" y="634586"/>
                    <a:pt x="460153" y="644908"/>
                  </a:cubicBezTo>
                  <a:close/>
                  <a:moveTo>
                    <a:pt x="492996" y="615233"/>
                  </a:moveTo>
                  <a:cubicBezTo>
                    <a:pt x="490259" y="616523"/>
                    <a:pt x="488891" y="617813"/>
                    <a:pt x="486154" y="617814"/>
                  </a:cubicBezTo>
                  <a:cubicBezTo>
                    <a:pt x="484785" y="612653"/>
                    <a:pt x="488891" y="610072"/>
                    <a:pt x="492996" y="610072"/>
                  </a:cubicBezTo>
                  <a:cubicBezTo>
                    <a:pt x="494365" y="612653"/>
                    <a:pt x="491628" y="612653"/>
                    <a:pt x="492996" y="615233"/>
                  </a:cubicBezTo>
                  <a:close/>
                  <a:moveTo>
                    <a:pt x="621634" y="491373"/>
                  </a:moveTo>
                  <a:cubicBezTo>
                    <a:pt x="625739" y="491373"/>
                    <a:pt x="627108" y="487502"/>
                    <a:pt x="628476" y="483631"/>
                  </a:cubicBezTo>
                  <a:cubicBezTo>
                    <a:pt x="625739" y="481051"/>
                    <a:pt x="625739" y="484922"/>
                    <a:pt x="624371" y="482341"/>
                  </a:cubicBezTo>
                  <a:cubicBezTo>
                    <a:pt x="621634" y="484922"/>
                    <a:pt x="623002" y="488792"/>
                    <a:pt x="621634" y="491373"/>
                  </a:cubicBezTo>
                  <a:close/>
                  <a:moveTo>
                    <a:pt x="216562" y="944237"/>
                  </a:moveTo>
                  <a:cubicBezTo>
                    <a:pt x="215194" y="949398"/>
                    <a:pt x="208351" y="941657"/>
                    <a:pt x="205615" y="941657"/>
                  </a:cubicBezTo>
                  <a:cubicBezTo>
                    <a:pt x="208351" y="939076"/>
                    <a:pt x="213825" y="942947"/>
                    <a:pt x="216562" y="944237"/>
                  </a:cubicBezTo>
                  <a:close/>
                  <a:moveTo>
                    <a:pt x="528577" y="606202"/>
                  </a:moveTo>
                  <a:cubicBezTo>
                    <a:pt x="521735" y="615233"/>
                    <a:pt x="505313" y="617814"/>
                    <a:pt x="495733" y="616523"/>
                  </a:cubicBezTo>
                  <a:cubicBezTo>
                    <a:pt x="495733" y="616523"/>
                    <a:pt x="495733" y="616523"/>
                    <a:pt x="495733" y="608782"/>
                  </a:cubicBezTo>
                  <a:cubicBezTo>
                    <a:pt x="506681" y="607492"/>
                    <a:pt x="518998" y="606201"/>
                    <a:pt x="525840" y="603621"/>
                  </a:cubicBezTo>
                  <a:cubicBezTo>
                    <a:pt x="527209" y="603621"/>
                    <a:pt x="527208" y="604912"/>
                    <a:pt x="528577" y="606202"/>
                  </a:cubicBezTo>
                  <a:close/>
                  <a:moveTo>
                    <a:pt x="785852" y="332676"/>
                  </a:moveTo>
                  <a:lnTo>
                    <a:pt x="787003" y="328245"/>
                  </a:lnTo>
                  <a:lnTo>
                    <a:pt x="791785" y="324230"/>
                  </a:lnTo>
                  <a:lnTo>
                    <a:pt x="792010" y="325258"/>
                  </a:lnTo>
                  <a:cubicBezTo>
                    <a:pt x="791326" y="329129"/>
                    <a:pt x="789273" y="332677"/>
                    <a:pt x="785852" y="332676"/>
                  </a:cubicBezTo>
                  <a:close/>
                  <a:moveTo>
                    <a:pt x="594777" y="549271"/>
                  </a:moveTo>
                  <a:cubicBezTo>
                    <a:pt x="592212" y="552335"/>
                    <a:pt x="588790" y="555238"/>
                    <a:pt x="586053" y="557173"/>
                  </a:cubicBezTo>
                  <a:cubicBezTo>
                    <a:pt x="584685" y="557174"/>
                    <a:pt x="586053" y="553303"/>
                    <a:pt x="583316" y="553303"/>
                  </a:cubicBezTo>
                  <a:cubicBezTo>
                    <a:pt x="586053" y="546852"/>
                    <a:pt x="592896" y="544271"/>
                    <a:pt x="598370" y="540401"/>
                  </a:cubicBezTo>
                  <a:cubicBezTo>
                    <a:pt x="599054" y="542981"/>
                    <a:pt x="597343" y="546207"/>
                    <a:pt x="594777" y="549271"/>
                  </a:cubicBezTo>
                  <a:close/>
                  <a:moveTo>
                    <a:pt x="271302" y="908111"/>
                  </a:moveTo>
                  <a:cubicBezTo>
                    <a:pt x="268565" y="909401"/>
                    <a:pt x="263091" y="908111"/>
                    <a:pt x="261722" y="902950"/>
                  </a:cubicBezTo>
                  <a:cubicBezTo>
                    <a:pt x="268565" y="901660"/>
                    <a:pt x="265828" y="908111"/>
                    <a:pt x="271302" y="908111"/>
                  </a:cubicBezTo>
                  <a:close/>
                  <a:moveTo>
                    <a:pt x="520366" y="637167"/>
                  </a:moveTo>
                  <a:cubicBezTo>
                    <a:pt x="513524" y="634586"/>
                    <a:pt x="513523" y="635877"/>
                    <a:pt x="509418" y="638457"/>
                  </a:cubicBezTo>
                  <a:cubicBezTo>
                    <a:pt x="509418" y="638457"/>
                    <a:pt x="509418" y="638457"/>
                    <a:pt x="509418" y="633296"/>
                  </a:cubicBezTo>
                  <a:cubicBezTo>
                    <a:pt x="514892" y="632006"/>
                    <a:pt x="513523" y="632006"/>
                    <a:pt x="520366" y="633296"/>
                  </a:cubicBezTo>
                  <a:cubicBezTo>
                    <a:pt x="518998" y="634586"/>
                    <a:pt x="520366" y="634586"/>
                    <a:pt x="520366" y="637167"/>
                  </a:cubicBezTo>
                  <a:close/>
                  <a:moveTo>
                    <a:pt x="781404" y="351062"/>
                  </a:moveTo>
                  <a:cubicBezTo>
                    <a:pt x="781062" y="352030"/>
                    <a:pt x="780378" y="352675"/>
                    <a:pt x="779010" y="352030"/>
                  </a:cubicBezTo>
                  <a:cubicBezTo>
                    <a:pt x="779010" y="350739"/>
                    <a:pt x="779010" y="348159"/>
                    <a:pt x="777641" y="348159"/>
                  </a:cubicBezTo>
                  <a:cubicBezTo>
                    <a:pt x="779010" y="346869"/>
                    <a:pt x="780378" y="346869"/>
                    <a:pt x="781747" y="348159"/>
                  </a:cubicBezTo>
                  <a:cubicBezTo>
                    <a:pt x="781747" y="348804"/>
                    <a:pt x="781746" y="350094"/>
                    <a:pt x="781404" y="351062"/>
                  </a:cubicBezTo>
                  <a:close/>
                  <a:moveTo>
                    <a:pt x="226142" y="963590"/>
                  </a:moveTo>
                  <a:cubicBezTo>
                    <a:pt x="220668" y="966171"/>
                    <a:pt x="220668" y="958429"/>
                    <a:pt x="222036" y="954559"/>
                  </a:cubicBezTo>
                  <a:cubicBezTo>
                    <a:pt x="223405" y="954559"/>
                    <a:pt x="224773" y="954559"/>
                    <a:pt x="226141" y="954559"/>
                  </a:cubicBezTo>
                  <a:cubicBezTo>
                    <a:pt x="227510" y="957139"/>
                    <a:pt x="220668" y="961010"/>
                    <a:pt x="226142" y="963590"/>
                  </a:cubicBezTo>
                  <a:close/>
                  <a:moveTo>
                    <a:pt x="665425" y="491373"/>
                  </a:moveTo>
                  <a:cubicBezTo>
                    <a:pt x="666794" y="487502"/>
                    <a:pt x="670899" y="487502"/>
                    <a:pt x="672268" y="483631"/>
                  </a:cubicBezTo>
                  <a:cubicBezTo>
                    <a:pt x="666794" y="482341"/>
                    <a:pt x="665425" y="490082"/>
                    <a:pt x="665425" y="491373"/>
                  </a:cubicBezTo>
                  <a:close/>
                  <a:moveTo>
                    <a:pt x="859750" y="281068"/>
                  </a:moveTo>
                  <a:cubicBezTo>
                    <a:pt x="859750" y="284939"/>
                    <a:pt x="857013" y="279778"/>
                    <a:pt x="855645" y="281068"/>
                  </a:cubicBezTo>
                  <a:cubicBezTo>
                    <a:pt x="855645" y="279778"/>
                    <a:pt x="857013" y="278488"/>
                    <a:pt x="855645" y="277198"/>
                  </a:cubicBezTo>
                  <a:cubicBezTo>
                    <a:pt x="855645" y="275907"/>
                    <a:pt x="857013" y="277197"/>
                    <a:pt x="858382" y="277198"/>
                  </a:cubicBezTo>
                  <a:cubicBezTo>
                    <a:pt x="858382" y="278488"/>
                    <a:pt x="858382" y="281068"/>
                    <a:pt x="859750" y="281068"/>
                  </a:cubicBezTo>
                  <a:close/>
                  <a:moveTo>
                    <a:pt x="618897" y="552012"/>
                  </a:moveTo>
                  <a:lnTo>
                    <a:pt x="617364" y="552012"/>
                  </a:lnTo>
                  <a:lnTo>
                    <a:pt x="617528" y="548142"/>
                  </a:lnTo>
                  <a:cubicBezTo>
                    <a:pt x="616160" y="550723"/>
                    <a:pt x="618897" y="550722"/>
                    <a:pt x="618897" y="552012"/>
                  </a:cubicBezTo>
                  <a:close/>
                  <a:moveTo>
                    <a:pt x="921332" y="220428"/>
                  </a:moveTo>
                  <a:lnTo>
                    <a:pt x="919746" y="216796"/>
                  </a:lnTo>
                  <a:lnTo>
                    <a:pt x="922015" y="214891"/>
                  </a:lnTo>
                  <a:close/>
                  <a:moveTo>
                    <a:pt x="617186" y="556206"/>
                  </a:moveTo>
                  <a:cubicBezTo>
                    <a:pt x="614107" y="559109"/>
                    <a:pt x="609317" y="561689"/>
                    <a:pt x="606581" y="562334"/>
                  </a:cubicBezTo>
                  <a:cubicBezTo>
                    <a:pt x="610686" y="559754"/>
                    <a:pt x="612055" y="554593"/>
                    <a:pt x="614791" y="552012"/>
                  </a:cubicBezTo>
                  <a:lnTo>
                    <a:pt x="617364" y="552012"/>
                  </a:lnTo>
                  <a:close/>
                  <a:moveTo>
                    <a:pt x="436888" y="754576"/>
                  </a:moveTo>
                  <a:cubicBezTo>
                    <a:pt x="434151" y="748125"/>
                    <a:pt x="419098" y="750706"/>
                    <a:pt x="414993" y="754576"/>
                  </a:cubicBezTo>
                  <a:cubicBezTo>
                    <a:pt x="420467" y="758447"/>
                    <a:pt x="428678" y="758446"/>
                    <a:pt x="436888" y="754576"/>
                  </a:cubicBezTo>
                  <a:close/>
                  <a:moveTo>
                    <a:pt x="928174" y="215267"/>
                  </a:moveTo>
                  <a:lnTo>
                    <a:pt x="925988" y="211556"/>
                  </a:lnTo>
                  <a:lnTo>
                    <a:pt x="927579" y="210219"/>
                  </a:lnTo>
                  <a:close/>
                  <a:moveTo>
                    <a:pt x="510787" y="675873"/>
                  </a:moveTo>
                  <a:cubicBezTo>
                    <a:pt x="505313" y="677163"/>
                    <a:pt x="498470" y="683614"/>
                    <a:pt x="492996" y="681034"/>
                  </a:cubicBezTo>
                  <a:cubicBezTo>
                    <a:pt x="482049" y="695226"/>
                    <a:pt x="464258" y="679744"/>
                    <a:pt x="450573" y="690065"/>
                  </a:cubicBezTo>
                  <a:cubicBezTo>
                    <a:pt x="449205" y="688775"/>
                    <a:pt x="446468" y="686195"/>
                    <a:pt x="446468" y="682324"/>
                  </a:cubicBezTo>
                  <a:cubicBezTo>
                    <a:pt x="432783" y="681034"/>
                    <a:pt x="413624" y="682324"/>
                    <a:pt x="399939" y="673293"/>
                  </a:cubicBezTo>
                  <a:cubicBezTo>
                    <a:pt x="382149" y="672002"/>
                    <a:pt x="362990" y="662971"/>
                    <a:pt x="345200" y="657810"/>
                  </a:cubicBezTo>
                  <a:cubicBezTo>
                    <a:pt x="316462" y="657810"/>
                    <a:pt x="309619" y="642328"/>
                    <a:pt x="282250" y="638457"/>
                  </a:cubicBezTo>
                  <a:lnTo>
                    <a:pt x="280894" y="637572"/>
                  </a:lnTo>
                  <a:lnTo>
                    <a:pt x="291258" y="632019"/>
                  </a:lnTo>
                  <a:lnTo>
                    <a:pt x="292128" y="632328"/>
                  </a:lnTo>
                  <a:cubicBezTo>
                    <a:pt x="295763" y="632731"/>
                    <a:pt x="299356" y="632006"/>
                    <a:pt x="302777" y="629425"/>
                  </a:cubicBezTo>
                  <a:cubicBezTo>
                    <a:pt x="323304" y="637166"/>
                    <a:pt x="345200" y="643618"/>
                    <a:pt x="365727" y="651359"/>
                  </a:cubicBezTo>
                  <a:cubicBezTo>
                    <a:pt x="358885" y="653939"/>
                    <a:pt x="353411" y="652649"/>
                    <a:pt x="349305" y="650069"/>
                  </a:cubicBezTo>
                  <a:cubicBezTo>
                    <a:pt x="356148" y="659100"/>
                    <a:pt x="373938" y="665552"/>
                    <a:pt x="383517" y="664261"/>
                  </a:cubicBezTo>
                  <a:cubicBezTo>
                    <a:pt x="412256" y="675873"/>
                    <a:pt x="454679" y="687485"/>
                    <a:pt x="482048" y="678454"/>
                  </a:cubicBezTo>
                  <a:cubicBezTo>
                    <a:pt x="484785" y="678453"/>
                    <a:pt x="483417" y="678453"/>
                    <a:pt x="483417" y="679744"/>
                  </a:cubicBezTo>
                  <a:cubicBezTo>
                    <a:pt x="491628" y="675873"/>
                    <a:pt x="499839" y="677163"/>
                    <a:pt x="510787" y="675873"/>
                  </a:cubicBezTo>
                  <a:close/>
                  <a:moveTo>
                    <a:pt x="910384" y="238491"/>
                  </a:moveTo>
                  <a:lnTo>
                    <a:pt x="910384" y="224656"/>
                  </a:lnTo>
                  <a:lnTo>
                    <a:pt x="911897" y="223386"/>
                  </a:lnTo>
                  <a:lnTo>
                    <a:pt x="915003" y="229460"/>
                  </a:lnTo>
                  <a:cubicBezTo>
                    <a:pt x="915174" y="233653"/>
                    <a:pt x="913805" y="237846"/>
                    <a:pt x="910384" y="238491"/>
                  </a:cubicBezTo>
                  <a:close/>
                  <a:moveTo>
                    <a:pt x="846066" y="317194"/>
                  </a:moveTo>
                  <a:cubicBezTo>
                    <a:pt x="843328" y="317194"/>
                    <a:pt x="847434" y="312033"/>
                    <a:pt x="843328" y="314614"/>
                  </a:cubicBezTo>
                  <a:cubicBezTo>
                    <a:pt x="843328" y="309453"/>
                    <a:pt x="844697" y="306872"/>
                    <a:pt x="846066" y="303002"/>
                  </a:cubicBezTo>
                  <a:cubicBezTo>
                    <a:pt x="847434" y="305582"/>
                    <a:pt x="847434" y="312033"/>
                    <a:pt x="846066" y="317194"/>
                  </a:cubicBezTo>
                  <a:close/>
                  <a:moveTo>
                    <a:pt x="855645" y="306872"/>
                  </a:moveTo>
                  <a:cubicBezTo>
                    <a:pt x="851539" y="305582"/>
                    <a:pt x="855645" y="301712"/>
                    <a:pt x="855645" y="297841"/>
                  </a:cubicBezTo>
                  <a:cubicBezTo>
                    <a:pt x="858382" y="300421"/>
                    <a:pt x="854277" y="304292"/>
                    <a:pt x="855645" y="306872"/>
                  </a:cubicBezTo>
                  <a:close/>
                  <a:moveTo>
                    <a:pt x="300040" y="917143"/>
                  </a:moveTo>
                  <a:cubicBezTo>
                    <a:pt x="289092" y="919723"/>
                    <a:pt x="282249" y="914562"/>
                    <a:pt x="271302" y="913272"/>
                  </a:cubicBezTo>
                  <a:cubicBezTo>
                    <a:pt x="279513" y="910692"/>
                    <a:pt x="290461" y="917143"/>
                    <a:pt x="300040" y="917143"/>
                  </a:cubicBezTo>
                  <a:close/>
                  <a:moveTo>
                    <a:pt x="862145" y="304776"/>
                  </a:moveTo>
                  <a:cubicBezTo>
                    <a:pt x="861119" y="307195"/>
                    <a:pt x="859066" y="309453"/>
                    <a:pt x="857014" y="309453"/>
                  </a:cubicBezTo>
                  <a:cubicBezTo>
                    <a:pt x="858382" y="305582"/>
                    <a:pt x="861119" y="303002"/>
                    <a:pt x="861119" y="299131"/>
                  </a:cubicBezTo>
                  <a:cubicBezTo>
                    <a:pt x="863172" y="299776"/>
                    <a:pt x="863172" y="302356"/>
                    <a:pt x="862145" y="304776"/>
                  </a:cubicBezTo>
                  <a:close/>
                  <a:moveTo>
                    <a:pt x="534051" y="670712"/>
                  </a:moveTo>
                  <a:cubicBezTo>
                    <a:pt x="528577" y="668132"/>
                    <a:pt x="523103" y="674583"/>
                    <a:pt x="523103" y="670712"/>
                  </a:cubicBezTo>
                  <a:cubicBezTo>
                    <a:pt x="527208" y="670712"/>
                    <a:pt x="532682" y="662971"/>
                    <a:pt x="534051" y="670712"/>
                  </a:cubicBezTo>
                  <a:close/>
                  <a:moveTo>
                    <a:pt x="534051" y="673293"/>
                  </a:moveTo>
                  <a:cubicBezTo>
                    <a:pt x="531314" y="678453"/>
                    <a:pt x="524471" y="681034"/>
                    <a:pt x="517629" y="682324"/>
                  </a:cubicBezTo>
                  <a:cubicBezTo>
                    <a:pt x="516261" y="679744"/>
                    <a:pt x="517629" y="675873"/>
                    <a:pt x="513524" y="675873"/>
                  </a:cubicBezTo>
                  <a:cubicBezTo>
                    <a:pt x="518997" y="674583"/>
                    <a:pt x="527208" y="670712"/>
                    <a:pt x="534051" y="673293"/>
                  </a:cubicBezTo>
                  <a:close/>
                  <a:moveTo>
                    <a:pt x="672268" y="524918"/>
                  </a:moveTo>
                  <a:cubicBezTo>
                    <a:pt x="669531" y="524918"/>
                    <a:pt x="670899" y="528789"/>
                    <a:pt x="665425" y="527499"/>
                  </a:cubicBezTo>
                  <a:cubicBezTo>
                    <a:pt x="662688" y="528789"/>
                    <a:pt x="662688" y="535240"/>
                    <a:pt x="657215" y="533950"/>
                  </a:cubicBezTo>
                  <a:cubicBezTo>
                    <a:pt x="653109" y="527499"/>
                    <a:pt x="662688" y="524918"/>
                    <a:pt x="664057" y="519757"/>
                  </a:cubicBezTo>
                  <a:cubicBezTo>
                    <a:pt x="661320" y="518467"/>
                    <a:pt x="658583" y="527499"/>
                    <a:pt x="651740" y="526209"/>
                  </a:cubicBezTo>
                  <a:cubicBezTo>
                    <a:pt x="649004" y="536530"/>
                    <a:pt x="638056" y="537820"/>
                    <a:pt x="632582" y="545562"/>
                  </a:cubicBezTo>
                  <a:cubicBezTo>
                    <a:pt x="628476" y="535240"/>
                    <a:pt x="633950" y="532659"/>
                    <a:pt x="631213" y="521048"/>
                  </a:cubicBezTo>
                  <a:cubicBezTo>
                    <a:pt x="627108" y="521048"/>
                    <a:pt x="623003" y="521048"/>
                    <a:pt x="623003" y="524918"/>
                  </a:cubicBezTo>
                  <a:cubicBezTo>
                    <a:pt x="614791" y="519757"/>
                    <a:pt x="606581" y="532659"/>
                    <a:pt x="602475" y="541691"/>
                  </a:cubicBezTo>
                  <a:cubicBezTo>
                    <a:pt x="599738" y="541691"/>
                    <a:pt x="601106" y="537820"/>
                    <a:pt x="599738" y="537820"/>
                  </a:cubicBezTo>
                  <a:cubicBezTo>
                    <a:pt x="601107" y="535240"/>
                    <a:pt x="603844" y="533949"/>
                    <a:pt x="606581" y="533950"/>
                  </a:cubicBezTo>
                  <a:cubicBezTo>
                    <a:pt x="605212" y="531369"/>
                    <a:pt x="606581" y="528789"/>
                    <a:pt x="605212" y="528789"/>
                  </a:cubicBezTo>
                  <a:cubicBezTo>
                    <a:pt x="607949" y="526208"/>
                    <a:pt x="607949" y="530079"/>
                    <a:pt x="606580" y="524918"/>
                  </a:cubicBezTo>
                  <a:cubicBezTo>
                    <a:pt x="609317" y="527499"/>
                    <a:pt x="612055" y="527498"/>
                    <a:pt x="613423" y="523628"/>
                  </a:cubicBezTo>
                  <a:cubicBezTo>
                    <a:pt x="613423" y="521048"/>
                    <a:pt x="610686" y="522338"/>
                    <a:pt x="610686" y="523628"/>
                  </a:cubicBezTo>
                  <a:cubicBezTo>
                    <a:pt x="610686" y="521048"/>
                    <a:pt x="614791" y="514597"/>
                    <a:pt x="618897" y="512016"/>
                  </a:cubicBezTo>
                  <a:cubicBezTo>
                    <a:pt x="616160" y="509436"/>
                    <a:pt x="613423" y="514596"/>
                    <a:pt x="612054" y="514596"/>
                  </a:cubicBezTo>
                  <a:cubicBezTo>
                    <a:pt x="612054" y="508145"/>
                    <a:pt x="610686" y="508145"/>
                    <a:pt x="606581" y="502985"/>
                  </a:cubicBezTo>
                  <a:cubicBezTo>
                    <a:pt x="607949" y="499114"/>
                    <a:pt x="613423" y="497824"/>
                    <a:pt x="613423" y="492663"/>
                  </a:cubicBezTo>
                  <a:cubicBezTo>
                    <a:pt x="614791" y="488792"/>
                    <a:pt x="609318" y="491372"/>
                    <a:pt x="610686" y="487502"/>
                  </a:cubicBezTo>
                  <a:cubicBezTo>
                    <a:pt x="605212" y="491373"/>
                    <a:pt x="605212" y="519757"/>
                    <a:pt x="594264" y="508145"/>
                  </a:cubicBezTo>
                  <a:cubicBezTo>
                    <a:pt x="588790" y="509435"/>
                    <a:pt x="586053" y="510726"/>
                    <a:pt x="586053" y="515887"/>
                  </a:cubicBezTo>
                  <a:cubicBezTo>
                    <a:pt x="583316" y="514597"/>
                    <a:pt x="584685" y="513306"/>
                    <a:pt x="584685" y="510726"/>
                  </a:cubicBezTo>
                  <a:cubicBezTo>
                    <a:pt x="577842" y="510726"/>
                    <a:pt x="575105" y="521048"/>
                    <a:pt x="568263" y="518467"/>
                  </a:cubicBezTo>
                  <a:cubicBezTo>
                    <a:pt x="575105" y="514597"/>
                    <a:pt x="584685" y="508145"/>
                    <a:pt x="584685" y="500404"/>
                  </a:cubicBezTo>
                  <a:cubicBezTo>
                    <a:pt x="577842" y="500404"/>
                    <a:pt x="579211" y="506855"/>
                    <a:pt x="575106" y="508145"/>
                  </a:cubicBezTo>
                  <a:cubicBezTo>
                    <a:pt x="575105" y="502984"/>
                    <a:pt x="586053" y="495243"/>
                    <a:pt x="577842" y="486212"/>
                  </a:cubicBezTo>
                  <a:cubicBezTo>
                    <a:pt x="577842" y="486212"/>
                    <a:pt x="577842" y="486212"/>
                    <a:pt x="572368" y="486212"/>
                  </a:cubicBezTo>
                  <a:cubicBezTo>
                    <a:pt x="571000" y="488792"/>
                    <a:pt x="569632" y="491373"/>
                    <a:pt x="569632" y="495243"/>
                  </a:cubicBezTo>
                  <a:cubicBezTo>
                    <a:pt x="568263" y="492663"/>
                    <a:pt x="561421" y="495243"/>
                    <a:pt x="564157" y="490083"/>
                  </a:cubicBezTo>
                  <a:cubicBezTo>
                    <a:pt x="561421" y="491373"/>
                    <a:pt x="561421" y="495243"/>
                    <a:pt x="561421" y="497824"/>
                  </a:cubicBezTo>
                  <a:cubicBezTo>
                    <a:pt x="549104" y="496534"/>
                    <a:pt x="543630" y="509436"/>
                    <a:pt x="534051" y="514596"/>
                  </a:cubicBezTo>
                  <a:cubicBezTo>
                    <a:pt x="531314" y="512016"/>
                    <a:pt x="528577" y="510726"/>
                    <a:pt x="523103" y="512016"/>
                  </a:cubicBezTo>
                  <a:cubicBezTo>
                    <a:pt x="517629" y="515887"/>
                    <a:pt x="518998" y="527499"/>
                    <a:pt x="510787" y="527499"/>
                  </a:cubicBezTo>
                  <a:cubicBezTo>
                    <a:pt x="506681" y="524918"/>
                    <a:pt x="513523" y="523628"/>
                    <a:pt x="510787" y="521048"/>
                  </a:cubicBezTo>
                  <a:cubicBezTo>
                    <a:pt x="503944" y="522338"/>
                    <a:pt x="502576" y="526209"/>
                    <a:pt x="494365" y="528789"/>
                  </a:cubicBezTo>
                  <a:cubicBezTo>
                    <a:pt x="495049" y="537175"/>
                    <a:pt x="490601" y="538143"/>
                    <a:pt x="484786" y="537659"/>
                  </a:cubicBezTo>
                  <a:lnTo>
                    <a:pt x="467084" y="537819"/>
                  </a:lnTo>
                  <a:lnTo>
                    <a:pt x="642627" y="443771"/>
                  </a:lnTo>
                  <a:lnTo>
                    <a:pt x="641306" y="449441"/>
                  </a:lnTo>
                  <a:cubicBezTo>
                    <a:pt x="640108" y="456214"/>
                    <a:pt x="640793" y="462343"/>
                    <a:pt x="647635" y="466859"/>
                  </a:cubicBezTo>
                  <a:cubicBezTo>
                    <a:pt x="647635" y="465568"/>
                    <a:pt x="647635" y="464278"/>
                    <a:pt x="647635" y="464278"/>
                  </a:cubicBezTo>
                  <a:cubicBezTo>
                    <a:pt x="650372" y="461698"/>
                    <a:pt x="642161" y="461698"/>
                    <a:pt x="646267" y="460408"/>
                  </a:cubicBezTo>
                  <a:cubicBezTo>
                    <a:pt x="649004" y="460407"/>
                    <a:pt x="655846" y="460407"/>
                    <a:pt x="651741" y="464278"/>
                  </a:cubicBezTo>
                  <a:cubicBezTo>
                    <a:pt x="658583" y="461698"/>
                    <a:pt x="677742" y="448796"/>
                    <a:pt x="669531" y="438474"/>
                  </a:cubicBezTo>
                  <a:cubicBezTo>
                    <a:pt x="673636" y="437184"/>
                    <a:pt x="673636" y="433313"/>
                    <a:pt x="677742" y="432023"/>
                  </a:cubicBezTo>
                  <a:cubicBezTo>
                    <a:pt x="677742" y="428152"/>
                    <a:pt x="675005" y="428152"/>
                    <a:pt x="676373" y="424282"/>
                  </a:cubicBezTo>
                  <a:cubicBezTo>
                    <a:pt x="679110" y="422992"/>
                    <a:pt x="679110" y="425572"/>
                    <a:pt x="683216" y="424282"/>
                  </a:cubicBezTo>
                  <a:lnTo>
                    <a:pt x="697234" y="403613"/>
                  </a:lnTo>
                  <a:lnTo>
                    <a:pt x="734566" y="372270"/>
                  </a:lnTo>
                  <a:lnTo>
                    <a:pt x="727007" y="392026"/>
                  </a:lnTo>
                  <a:cubicBezTo>
                    <a:pt x="721533" y="392026"/>
                    <a:pt x="720165" y="395897"/>
                    <a:pt x="718796" y="399768"/>
                  </a:cubicBezTo>
                  <a:cubicBezTo>
                    <a:pt x="713322" y="398477"/>
                    <a:pt x="711954" y="402348"/>
                    <a:pt x="709217" y="404928"/>
                  </a:cubicBezTo>
                  <a:cubicBezTo>
                    <a:pt x="711954" y="420411"/>
                    <a:pt x="696901" y="430733"/>
                    <a:pt x="701006" y="447506"/>
                  </a:cubicBezTo>
                  <a:cubicBezTo>
                    <a:pt x="711954" y="432023"/>
                    <a:pt x="727007" y="421701"/>
                    <a:pt x="735218" y="399768"/>
                  </a:cubicBezTo>
                  <a:cubicBezTo>
                    <a:pt x="736587" y="399768"/>
                    <a:pt x="736587" y="398477"/>
                    <a:pt x="739323" y="398477"/>
                  </a:cubicBezTo>
                  <a:cubicBezTo>
                    <a:pt x="741376" y="389446"/>
                    <a:pt x="745824" y="379124"/>
                    <a:pt x="749587" y="367996"/>
                  </a:cubicBezTo>
                  <a:lnTo>
                    <a:pt x="751290" y="358229"/>
                  </a:lnTo>
                  <a:lnTo>
                    <a:pt x="774256" y="338947"/>
                  </a:lnTo>
                  <a:lnTo>
                    <a:pt x="773536" y="346869"/>
                  </a:lnTo>
                  <a:cubicBezTo>
                    <a:pt x="772167" y="348159"/>
                    <a:pt x="770799" y="348159"/>
                    <a:pt x="769430" y="348159"/>
                  </a:cubicBezTo>
                  <a:cubicBezTo>
                    <a:pt x="768062" y="355900"/>
                    <a:pt x="765325" y="361061"/>
                    <a:pt x="761220" y="366222"/>
                  </a:cubicBezTo>
                  <a:cubicBezTo>
                    <a:pt x="761219" y="370093"/>
                    <a:pt x="758482" y="371383"/>
                    <a:pt x="759851" y="376544"/>
                  </a:cubicBezTo>
                  <a:cubicBezTo>
                    <a:pt x="746166" y="385575"/>
                    <a:pt x="747535" y="412670"/>
                    <a:pt x="735218" y="424281"/>
                  </a:cubicBezTo>
                  <a:cubicBezTo>
                    <a:pt x="736587" y="429443"/>
                    <a:pt x="733850" y="430733"/>
                    <a:pt x="733850" y="435893"/>
                  </a:cubicBezTo>
                  <a:cubicBezTo>
                    <a:pt x="725639" y="444925"/>
                    <a:pt x="722902" y="459117"/>
                    <a:pt x="713322" y="468149"/>
                  </a:cubicBezTo>
                  <a:cubicBezTo>
                    <a:pt x="713322" y="469439"/>
                    <a:pt x="713322" y="470729"/>
                    <a:pt x="714691" y="470729"/>
                  </a:cubicBezTo>
                  <a:cubicBezTo>
                    <a:pt x="703743" y="492663"/>
                    <a:pt x="684584" y="504275"/>
                    <a:pt x="672268" y="524918"/>
                  </a:cubicBezTo>
                  <a:close/>
                  <a:moveTo>
                    <a:pt x="482048" y="739094"/>
                  </a:moveTo>
                  <a:cubicBezTo>
                    <a:pt x="480680" y="744254"/>
                    <a:pt x="473837" y="745545"/>
                    <a:pt x="468364" y="745544"/>
                  </a:cubicBezTo>
                  <a:cubicBezTo>
                    <a:pt x="471100" y="741674"/>
                    <a:pt x="476575" y="740384"/>
                    <a:pt x="482048" y="739094"/>
                  </a:cubicBezTo>
                  <a:close/>
                  <a:moveTo>
                    <a:pt x="851539" y="337837"/>
                  </a:moveTo>
                  <a:cubicBezTo>
                    <a:pt x="852908" y="327516"/>
                    <a:pt x="854276" y="323645"/>
                    <a:pt x="855645" y="314614"/>
                  </a:cubicBezTo>
                  <a:cubicBezTo>
                    <a:pt x="861119" y="319774"/>
                    <a:pt x="855645" y="331387"/>
                    <a:pt x="851539" y="337837"/>
                  </a:cubicBezTo>
                  <a:close/>
                  <a:moveTo>
                    <a:pt x="480680" y="750705"/>
                  </a:moveTo>
                  <a:cubicBezTo>
                    <a:pt x="476574" y="755866"/>
                    <a:pt x="464258" y="753286"/>
                    <a:pt x="457416" y="754576"/>
                  </a:cubicBezTo>
                  <a:cubicBezTo>
                    <a:pt x="464258" y="748125"/>
                    <a:pt x="473837" y="754576"/>
                    <a:pt x="480680" y="750705"/>
                  </a:cubicBezTo>
                  <a:close/>
                  <a:moveTo>
                    <a:pt x="980177" y="203655"/>
                  </a:moveTo>
                  <a:cubicBezTo>
                    <a:pt x="984283" y="202365"/>
                    <a:pt x="982914" y="194624"/>
                    <a:pt x="985651" y="193334"/>
                  </a:cubicBezTo>
                  <a:cubicBezTo>
                    <a:pt x="989756" y="195914"/>
                    <a:pt x="991125" y="189463"/>
                    <a:pt x="993862" y="188173"/>
                  </a:cubicBezTo>
                  <a:cubicBezTo>
                    <a:pt x="992493" y="185592"/>
                    <a:pt x="999336" y="175271"/>
                    <a:pt x="989756" y="172690"/>
                  </a:cubicBezTo>
                  <a:cubicBezTo>
                    <a:pt x="980177" y="176561"/>
                    <a:pt x="977440" y="190753"/>
                    <a:pt x="980177" y="203655"/>
                  </a:cubicBezTo>
                  <a:close/>
                  <a:moveTo>
                    <a:pt x="606580" y="616846"/>
                  </a:moveTo>
                  <a:cubicBezTo>
                    <a:pt x="601791" y="620071"/>
                    <a:pt x="596317" y="622974"/>
                    <a:pt x="594264" y="624264"/>
                  </a:cubicBezTo>
                  <a:cubicBezTo>
                    <a:pt x="595633" y="617813"/>
                    <a:pt x="609318" y="613943"/>
                    <a:pt x="614792" y="607492"/>
                  </a:cubicBezTo>
                  <a:cubicBezTo>
                    <a:pt x="615476" y="610072"/>
                    <a:pt x="611370" y="613620"/>
                    <a:pt x="606580" y="616846"/>
                  </a:cubicBezTo>
                  <a:close/>
                  <a:moveTo>
                    <a:pt x="783115" y="424282"/>
                  </a:moveTo>
                  <a:cubicBezTo>
                    <a:pt x="780378" y="425572"/>
                    <a:pt x="783115" y="419121"/>
                    <a:pt x="779010" y="421701"/>
                  </a:cubicBezTo>
                  <a:cubicBezTo>
                    <a:pt x="789958" y="407509"/>
                    <a:pt x="784484" y="381705"/>
                    <a:pt x="791326" y="364932"/>
                  </a:cubicBezTo>
                  <a:cubicBezTo>
                    <a:pt x="792695" y="363642"/>
                    <a:pt x="794063" y="364932"/>
                    <a:pt x="795432" y="364932"/>
                  </a:cubicBezTo>
                  <a:cubicBezTo>
                    <a:pt x="795432" y="362352"/>
                    <a:pt x="794063" y="362352"/>
                    <a:pt x="794063" y="359771"/>
                  </a:cubicBezTo>
                  <a:cubicBezTo>
                    <a:pt x="799537" y="361061"/>
                    <a:pt x="795431" y="358481"/>
                    <a:pt x="798168" y="357191"/>
                  </a:cubicBezTo>
                  <a:cubicBezTo>
                    <a:pt x="800906" y="358481"/>
                    <a:pt x="795432" y="359771"/>
                    <a:pt x="796800" y="363642"/>
                  </a:cubicBezTo>
                  <a:cubicBezTo>
                    <a:pt x="806379" y="358481"/>
                    <a:pt x="799537" y="345579"/>
                    <a:pt x="807748" y="345579"/>
                  </a:cubicBezTo>
                  <a:cubicBezTo>
                    <a:pt x="806380" y="342998"/>
                    <a:pt x="806379" y="339127"/>
                    <a:pt x="810485" y="340418"/>
                  </a:cubicBezTo>
                  <a:cubicBezTo>
                    <a:pt x="811853" y="337837"/>
                    <a:pt x="809116" y="335257"/>
                    <a:pt x="809116" y="337837"/>
                  </a:cubicBezTo>
                  <a:cubicBezTo>
                    <a:pt x="806379" y="337837"/>
                    <a:pt x="809116" y="333967"/>
                    <a:pt x="811853" y="335257"/>
                  </a:cubicBezTo>
                  <a:cubicBezTo>
                    <a:pt x="813222" y="344288"/>
                    <a:pt x="810485" y="344289"/>
                    <a:pt x="809116" y="354610"/>
                  </a:cubicBezTo>
                  <a:cubicBezTo>
                    <a:pt x="807748" y="354610"/>
                    <a:pt x="807748" y="353320"/>
                    <a:pt x="807748" y="352030"/>
                  </a:cubicBezTo>
                  <a:cubicBezTo>
                    <a:pt x="805011" y="355900"/>
                    <a:pt x="807748" y="359771"/>
                    <a:pt x="806379" y="367512"/>
                  </a:cubicBezTo>
                  <a:cubicBezTo>
                    <a:pt x="809116" y="368802"/>
                    <a:pt x="803642" y="367512"/>
                    <a:pt x="805011" y="363642"/>
                  </a:cubicBezTo>
                  <a:cubicBezTo>
                    <a:pt x="799537" y="367512"/>
                    <a:pt x="806379" y="370093"/>
                    <a:pt x="806380" y="372673"/>
                  </a:cubicBezTo>
                  <a:cubicBezTo>
                    <a:pt x="806379" y="373964"/>
                    <a:pt x="803642" y="373963"/>
                    <a:pt x="803642" y="376544"/>
                  </a:cubicBezTo>
                  <a:cubicBezTo>
                    <a:pt x="802274" y="376544"/>
                    <a:pt x="805011" y="379124"/>
                    <a:pt x="803642" y="380414"/>
                  </a:cubicBezTo>
                  <a:cubicBezTo>
                    <a:pt x="800905" y="386866"/>
                    <a:pt x="792695" y="392026"/>
                    <a:pt x="789957" y="399768"/>
                  </a:cubicBezTo>
                  <a:cubicBezTo>
                    <a:pt x="788589" y="402348"/>
                    <a:pt x="789958" y="407509"/>
                    <a:pt x="789958" y="410089"/>
                  </a:cubicBezTo>
                  <a:cubicBezTo>
                    <a:pt x="788589" y="415250"/>
                    <a:pt x="781747" y="416540"/>
                    <a:pt x="783115" y="424282"/>
                  </a:cubicBezTo>
                  <a:close/>
                  <a:moveTo>
                    <a:pt x="809116" y="395897"/>
                  </a:moveTo>
                  <a:cubicBezTo>
                    <a:pt x="807748" y="394607"/>
                    <a:pt x="810485" y="388156"/>
                    <a:pt x="810485" y="386865"/>
                  </a:cubicBezTo>
                  <a:cubicBezTo>
                    <a:pt x="813222" y="388156"/>
                    <a:pt x="810485" y="393316"/>
                    <a:pt x="809116" y="395897"/>
                  </a:cubicBezTo>
                  <a:close/>
                  <a:moveTo>
                    <a:pt x="893962" y="308163"/>
                  </a:moveTo>
                  <a:cubicBezTo>
                    <a:pt x="889857" y="303002"/>
                    <a:pt x="889857" y="292680"/>
                    <a:pt x="895331" y="291390"/>
                  </a:cubicBezTo>
                  <a:cubicBezTo>
                    <a:pt x="895331" y="275907"/>
                    <a:pt x="898068" y="265585"/>
                    <a:pt x="899436" y="250103"/>
                  </a:cubicBezTo>
                  <a:cubicBezTo>
                    <a:pt x="898068" y="246233"/>
                    <a:pt x="895331" y="251393"/>
                    <a:pt x="892594" y="250103"/>
                  </a:cubicBezTo>
                  <a:lnTo>
                    <a:pt x="893230" y="239059"/>
                  </a:lnTo>
                  <a:lnTo>
                    <a:pt x="899720" y="233609"/>
                  </a:lnTo>
                  <a:lnTo>
                    <a:pt x="900805" y="257844"/>
                  </a:lnTo>
                  <a:cubicBezTo>
                    <a:pt x="900805" y="277197"/>
                    <a:pt x="898068" y="293970"/>
                    <a:pt x="893962" y="308163"/>
                  </a:cubicBezTo>
                  <a:close/>
                  <a:moveTo>
                    <a:pt x="635319" y="595880"/>
                  </a:moveTo>
                  <a:cubicBezTo>
                    <a:pt x="632582" y="599751"/>
                    <a:pt x="627108" y="599750"/>
                    <a:pt x="624371" y="604911"/>
                  </a:cubicBezTo>
                  <a:cubicBezTo>
                    <a:pt x="621634" y="604911"/>
                    <a:pt x="627108" y="602331"/>
                    <a:pt x="624371" y="599751"/>
                  </a:cubicBezTo>
                  <a:cubicBezTo>
                    <a:pt x="627108" y="598460"/>
                    <a:pt x="631213" y="597170"/>
                    <a:pt x="635319" y="595880"/>
                  </a:cubicBezTo>
                  <a:close/>
                  <a:moveTo>
                    <a:pt x="443731" y="807474"/>
                  </a:moveTo>
                  <a:cubicBezTo>
                    <a:pt x="439625" y="806184"/>
                    <a:pt x="438257" y="808765"/>
                    <a:pt x="432783" y="807475"/>
                  </a:cubicBezTo>
                  <a:cubicBezTo>
                    <a:pt x="432783" y="813926"/>
                    <a:pt x="446468" y="812635"/>
                    <a:pt x="443731" y="807474"/>
                  </a:cubicBezTo>
                  <a:close/>
                  <a:moveTo>
                    <a:pt x="465627" y="786831"/>
                  </a:moveTo>
                  <a:cubicBezTo>
                    <a:pt x="461521" y="786831"/>
                    <a:pt x="458784" y="788121"/>
                    <a:pt x="460152" y="791992"/>
                  </a:cubicBezTo>
                  <a:cubicBezTo>
                    <a:pt x="456047" y="785541"/>
                    <a:pt x="440994" y="790702"/>
                    <a:pt x="439626" y="781670"/>
                  </a:cubicBezTo>
                  <a:cubicBezTo>
                    <a:pt x="451942" y="782961"/>
                    <a:pt x="456047" y="775219"/>
                    <a:pt x="465626" y="780380"/>
                  </a:cubicBezTo>
                  <a:cubicBezTo>
                    <a:pt x="464258" y="782960"/>
                    <a:pt x="466995" y="782961"/>
                    <a:pt x="465627" y="786831"/>
                  </a:cubicBezTo>
                  <a:close/>
                  <a:moveTo>
                    <a:pt x="768062" y="455247"/>
                  </a:moveTo>
                  <a:cubicBezTo>
                    <a:pt x="766693" y="456537"/>
                    <a:pt x="761219" y="457827"/>
                    <a:pt x="755746" y="460407"/>
                  </a:cubicBezTo>
                  <a:cubicBezTo>
                    <a:pt x="757114" y="455247"/>
                    <a:pt x="762588" y="453956"/>
                    <a:pt x="763956" y="450086"/>
                  </a:cubicBezTo>
                  <a:cubicBezTo>
                    <a:pt x="768062" y="450086"/>
                    <a:pt x="766693" y="455247"/>
                    <a:pt x="768062" y="455247"/>
                  </a:cubicBezTo>
                  <a:close/>
                  <a:moveTo>
                    <a:pt x="833749" y="386866"/>
                  </a:moveTo>
                  <a:cubicBezTo>
                    <a:pt x="836486" y="385575"/>
                    <a:pt x="833749" y="381704"/>
                    <a:pt x="835117" y="379124"/>
                  </a:cubicBezTo>
                  <a:cubicBezTo>
                    <a:pt x="835117" y="379124"/>
                    <a:pt x="835117" y="379124"/>
                    <a:pt x="832381" y="379124"/>
                  </a:cubicBezTo>
                  <a:cubicBezTo>
                    <a:pt x="832381" y="381705"/>
                    <a:pt x="831012" y="386866"/>
                    <a:pt x="833749" y="386866"/>
                  </a:cubicBezTo>
                  <a:close/>
                  <a:moveTo>
                    <a:pt x="588790" y="661681"/>
                  </a:moveTo>
                  <a:cubicBezTo>
                    <a:pt x="588790" y="668132"/>
                    <a:pt x="580579" y="665551"/>
                    <a:pt x="576474" y="669422"/>
                  </a:cubicBezTo>
                  <a:cubicBezTo>
                    <a:pt x="573737" y="669422"/>
                    <a:pt x="573737" y="665551"/>
                    <a:pt x="571000" y="665551"/>
                  </a:cubicBezTo>
                  <a:cubicBezTo>
                    <a:pt x="572369" y="661681"/>
                    <a:pt x="573737" y="660391"/>
                    <a:pt x="573737" y="657810"/>
                  </a:cubicBezTo>
                  <a:cubicBezTo>
                    <a:pt x="577842" y="656520"/>
                    <a:pt x="581948" y="656520"/>
                    <a:pt x="587422" y="656520"/>
                  </a:cubicBezTo>
                  <a:cubicBezTo>
                    <a:pt x="584685" y="659100"/>
                    <a:pt x="588790" y="659100"/>
                    <a:pt x="588790" y="661681"/>
                  </a:cubicBezTo>
                  <a:close/>
                  <a:moveTo>
                    <a:pt x="495049" y="767156"/>
                  </a:moveTo>
                  <a:cubicBezTo>
                    <a:pt x="493338" y="768123"/>
                    <a:pt x="490943" y="768768"/>
                    <a:pt x="488891" y="768768"/>
                  </a:cubicBezTo>
                  <a:cubicBezTo>
                    <a:pt x="488891" y="766188"/>
                    <a:pt x="488891" y="766188"/>
                    <a:pt x="487522" y="766188"/>
                  </a:cubicBezTo>
                  <a:cubicBezTo>
                    <a:pt x="487522" y="762317"/>
                    <a:pt x="495733" y="767478"/>
                    <a:pt x="497102" y="763608"/>
                  </a:cubicBezTo>
                  <a:cubicBezTo>
                    <a:pt x="497786" y="764897"/>
                    <a:pt x="496760" y="766188"/>
                    <a:pt x="495049" y="767156"/>
                  </a:cubicBezTo>
                  <a:close/>
                  <a:moveTo>
                    <a:pt x="746166" y="504275"/>
                  </a:moveTo>
                  <a:cubicBezTo>
                    <a:pt x="746166" y="504275"/>
                    <a:pt x="746166" y="504275"/>
                    <a:pt x="742061" y="504275"/>
                  </a:cubicBezTo>
                  <a:lnTo>
                    <a:pt x="742061" y="508145"/>
                  </a:lnTo>
                  <a:cubicBezTo>
                    <a:pt x="744798" y="508145"/>
                    <a:pt x="746166" y="506855"/>
                    <a:pt x="746166" y="504275"/>
                  </a:cubicBezTo>
                  <a:close/>
                  <a:moveTo>
                    <a:pt x="547736" y="724901"/>
                  </a:moveTo>
                  <a:cubicBezTo>
                    <a:pt x="544999" y="727481"/>
                    <a:pt x="536788" y="731352"/>
                    <a:pt x="531314" y="728772"/>
                  </a:cubicBezTo>
                  <a:cubicBezTo>
                    <a:pt x="532682" y="724901"/>
                    <a:pt x="543630" y="723611"/>
                    <a:pt x="547736" y="724901"/>
                  </a:cubicBezTo>
                  <a:close/>
                  <a:moveTo>
                    <a:pt x="851539" y="394607"/>
                  </a:moveTo>
                  <a:cubicBezTo>
                    <a:pt x="850171" y="389446"/>
                    <a:pt x="854276" y="381704"/>
                    <a:pt x="857013" y="377834"/>
                  </a:cubicBezTo>
                  <a:cubicBezTo>
                    <a:pt x="861119" y="380414"/>
                    <a:pt x="857014" y="393316"/>
                    <a:pt x="851539" y="394607"/>
                  </a:cubicBezTo>
                  <a:close/>
                  <a:moveTo>
                    <a:pt x="315093" y="984234"/>
                  </a:moveTo>
                  <a:cubicBezTo>
                    <a:pt x="309619" y="984234"/>
                    <a:pt x="300040" y="979073"/>
                    <a:pt x="291829" y="984234"/>
                  </a:cubicBezTo>
                  <a:cubicBezTo>
                    <a:pt x="293198" y="973912"/>
                    <a:pt x="312356" y="979073"/>
                    <a:pt x="315093" y="984234"/>
                  </a:cubicBezTo>
                  <a:close/>
                  <a:moveTo>
                    <a:pt x="832381" y="417830"/>
                  </a:moveTo>
                  <a:cubicBezTo>
                    <a:pt x="828275" y="415250"/>
                    <a:pt x="835118" y="407509"/>
                    <a:pt x="831012" y="404929"/>
                  </a:cubicBezTo>
                  <a:cubicBezTo>
                    <a:pt x="829644" y="406219"/>
                    <a:pt x="828275" y="407509"/>
                    <a:pt x="825538" y="406219"/>
                  </a:cubicBezTo>
                  <a:cubicBezTo>
                    <a:pt x="824170" y="411380"/>
                    <a:pt x="825538" y="419121"/>
                    <a:pt x="821433" y="419121"/>
                  </a:cubicBezTo>
                  <a:cubicBezTo>
                    <a:pt x="822801" y="412670"/>
                    <a:pt x="820064" y="408799"/>
                    <a:pt x="821433" y="401058"/>
                  </a:cubicBezTo>
                  <a:cubicBezTo>
                    <a:pt x="820064" y="399768"/>
                    <a:pt x="815959" y="397187"/>
                    <a:pt x="815959" y="398477"/>
                  </a:cubicBezTo>
                  <a:cubicBezTo>
                    <a:pt x="814590" y="393317"/>
                    <a:pt x="817327" y="394607"/>
                    <a:pt x="815959" y="386866"/>
                  </a:cubicBezTo>
                  <a:cubicBezTo>
                    <a:pt x="818696" y="386865"/>
                    <a:pt x="820064" y="382995"/>
                    <a:pt x="822801" y="382995"/>
                  </a:cubicBezTo>
                  <a:cubicBezTo>
                    <a:pt x="818696" y="371383"/>
                    <a:pt x="828275" y="361061"/>
                    <a:pt x="829644" y="352030"/>
                  </a:cubicBezTo>
                  <a:cubicBezTo>
                    <a:pt x="831012" y="353320"/>
                    <a:pt x="831012" y="357191"/>
                    <a:pt x="828275" y="358481"/>
                  </a:cubicBezTo>
                  <a:cubicBezTo>
                    <a:pt x="831012" y="358481"/>
                    <a:pt x="831012" y="358481"/>
                    <a:pt x="828275" y="362351"/>
                  </a:cubicBezTo>
                  <a:cubicBezTo>
                    <a:pt x="832381" y="362351"/>
                    <a:pt x="831012" y="357191"/>
                    <a:pt x="833749" y="359771"/>
                  </a:cubicBezTo>
                  <a:cubicBezTo>
                    <a:pt x="836486" y="359771"/>
                    <a:pt x="835118" y="355900"/>
                    <a:pt x="836486" y="354610"/>
                  </a:cubicBezTo>
                  <a:cubicBezTo>
                    <a:pt x="837854" y="355900"/>
                    <a:pt x="837854" y="362351"/>
                    <a:pt x="841960" y="362351"/>
                  </a:cubicBezTo>
                  <a:cubicBezTo>
                    <a:pt x="844697" y="358481"/>
                    <a:pt x="846066" y="358481"/>
                    <a:pt x="850171" y="358481"/>
                  </a:cubicBezTo>
                  <a:cubicBezTo>
                    <a:pt x="846065" y="380414"/>
                    <a:pt x="836486" y="395897"/>
                    <a:pt x="832381" y="417830"/>
                  </a:cubicBezTo>
                  <a:close/>
                  <a:moveTo>
                    <a:pt x="743429" y="519757"/>
                  </a:moveTo>
                  <a:cubicBezTo>
                    <a:pt x="740692" y="519757"/>
                    <a:pt x="739324" y="519757"/>
                    <a:pt x="739324" y="521048"/>
                  </a:cubicBezTo>
                  <a:cubicBezTo>
                    <a:pt x="740692" y="515887"/>
                    <a:pt x="735218" y="517177"/>
                    <a:pt x="737955" y="513306"/>
                  </a:cubicBezTo>
                  <a:cubicBezTo>
                    <a:pt x="737955" y="506855"/>
                    <a:pt x="729744" y="510726"/>
                    <a:pt x="725639" y="513306"/>
                  </a:cubicBezTo>
                  <a:cubicBezTo>
                    <a:pt x="716060" y="518467"/>
                    <a:pt x="705111" y="533950"/>
                    <a:pt x="698269" y="537820"/>
                  </a:cubicBezTo>
                  <a:cubicBezTo>
                    <a:pt x="696900" y="545561"/>
                    <a:pt x="692795" y="549432"/>
                    <a:pt x="684584" y="552013"/>
                  </a:cubicBezTo>
                  <a:cubicBezTo>
                    <a:pt x="669531" y="566205"/>
                    <a:pt x="653109" y="580397"/>
                    <a:pt x="636687" y="595880"/>
                  </a:cubicBezTo>
                  <a:cubicBezTo>
                    <a:pt x="635319" y="586848"/>
                    <a:pt x="646267" y="584268"/>
                    <a:pt x="650372" y="580397"/>
                  </a:cubicBezTo>
                  <a:cubicBezTo>
                    <a:pt x="661320" y="571366"/>
                    <a:pt x="670900" y="561044"/>
                    <a:pt x="677742" y="549432"/>
                  </a:cubicBezTo>
                  <a:cubicBezTo>
                    <a:pt x="680479" y="548142"/>
                    <a:pt x="681847" y="546852"/>
                    <a:pt x="684584" y="546852"/>
                  </a:cubicBezTo>
                  <a:cubicBezTo>
                    <a:pt x="681847" y="537820"/>
                    <a:pt x="692795" y="535240"/>
                    <a:pt x="694164" y="526208"/>
                  </a:cubicBezTo>
                  <a:cubicBezTo>
                    <a:pt x="692795" y="523628"/>
                    <a:pt x="690058" y="527498"/>
                    <a:pt x="690058" y="528789"/>
                  </a:cubicBezTo>
                  <a:cubicBezTo>
                    <a:pt x="687321" y="519757"/>
                    <a:pt x="703743" y="519757"/>
                    <a:pt x="702375" y="506855"/>
                  </a:cubicBezTo>
                  <a:cubicBezTo>
                    <a:pt x="714691" y="493953"/>
                    <a:pt x="733850" y="479761"/>
                    <a:pt x="742060" y="464278"/>
                  </a:cubicBezTo>
                  <a:cubicBezTo>
                    <a:pt x="746166" y="459117"/>
                    <a:pt x="753008" y="465569"/>
                    <a:pt x="759851" y="466859"/>
                  </a:cubicBezTo>
                  <a:cubicBezTo>
                    <a:pt x="755745" y="470729"/>
                    <a:pt x="748903" y="474600"/>
                    <a:pt x="751640" y="481051"/>
                  </a:cubicBezTo>
                  <a:cubicBezTo>
                    <a:pt x="758482" y="482341"/>
                    <a:pt x="757114" y="475890"/>
                    <a:pt x="762588" y="475890"/>
                  </a:cubicBezTo>
                  <a:cubicBezTo>
                    <a:pt x="759851" y="479761"/>
                    <a:pt x="757114" y="484922"/>
                    <a:pt x="748903" y="484922"/>
                  </a:cubicBezTo>
                  <a:cubicBezTo>
                    <a:pt x="753008" y="488792"/>
                    <a:pt x="748903" y="497824"/>
                    <a:pt x="750272" y="500404"/>
                  </a:cubicBezTo>
                  <a:cubicBezTo>
                    <a:pt x="748903" y="502985"/>
                    <a:pt x="747535" y="496533"/>
                    <a:pt x="744797" y="500404"/>
                  </a:cubicBezTo>
                  <a:cubicBezTo>
                    <a:pt x="744798" y="502985"/>
                    <a:pt x="746166" y="504275"/>
                    <a:pt x="748903" y="504275"/>
                  </a:cubicBezTo>
                  <a:cubicBezTo>
                    <a:pt x="747535" y="510726"/>
                    <a:pt x="740692" y="513306"/>
                    <a:pt x="743429" y="519757"/>
                  </a:cubicBezTo>
                  <a:close/>
                  <a:moveTo>
                    <a:pt x="896699" y="352030"/>
                  </a:moveTo>
                  <a:cubicBezTo>
                    <a:pt x="893962" y="350739"/>
                    <a:pt x="898068" y="346869"/>
                    <a:pt x="898068" y="342998"/>
                  </a:cubicBezTo>
                  <a:cubicBezTo>
                    <a:pt x="900805" y="345579"/>
                    <a:pt x="896699" y="350739"/>
                    <a:pt x="896699" y="352030"/>
                  </a:cubicBezTo>
                  <a:close/>
                  <a:moveTo>
                    <a:pt x="498470" y="793282"/>
                  </a:moveTo>
                  <a:cubicBezTo>
                    <a:pt x="492996" y="797153"/>
                    <a:pt x="486154" y="797153"/>
                    <a:pt x="479312" y="797153"/>
                  </a:cubicBezTo>
                  <a:cubicBezTo>
                    <a:pt x="483417" y="791992"/>
                    <a:pt x="492996" y="791992"/>
                    <a:pt x="498470" y="793282"/>
                  </a:cubicBezTo>
                  <a:close/>
                  <a:moveTo>
                    <a:pt x="629845" y="653939"/>
                  </a:moveTo>
                  <a:cubicBezTo>
                    <a:pt x="624371" y="659100"/>
                    <a:pt x="616160" y="660391"/>
                    <a:pt x="612054" y="666842"/>
                  </a:cubicBezTo>
                  <a:cubicBezTo>
                    <a:pt x="607949" y="664261"/>
                    <a:pt x="609317" y="662971"/>
                    <a:pt x="607949" y="660390"/>
                  </a:cubicBezTo>
                  <a:cubicBezTo>
                    <a:pt x="606580" y="660390"/>
                    <a:pt x="605212" y="661680"/>
                    <a:pt x="602475" y="661681"/>
                  </a:cubicBezTo>
                  <a:cubicBezTo>
                    <a:pt x="603843" y="657810"/>
                    <a:pt x="603844" y="656520"/>
                    <a:pt x="602475" y="652649"/>
                  </a:cubicBezTo>
                  <a:cubicBezTo>
                    <a:pt x="609318" y="650069"/>
                    <a:pt x="618897" y="650069"/>
                    <a:pt x="623002" y="644908"/>
                  </a:cubicBezTo>
                  <a:cubicBezTo>
                    <a:pt x="627108" y="646198"/>
                    <a:pt x="628476" y="650069"/>
                    <a:pt x="629845" y="653939"/>
                  </a:cubicBezTo>
                  <a:close/>
                  <a:moveTo>
                    <a:pt x="427309" y="877146"/>
                  </a:moveTo>
                  <a:cubicBezTo>
                    <a:pt x="423204" y="878436"/>
                    <a:pt x="421835" y="877146"/>
                    <a:pt x="417730" y="879727"/>
                  </a:cubicBezTo>
                  <a:cubicBezTo>
                    <a:pt x="417729" y="874566"/>
                    <a:pt x="424572" y="875856"/>
                    <a:pt x="427309" y="877146"/>
                  </a:cubicBezTo>
                  <a:close/>
                  <a:moveTo>
                    <a:pt x="869158" y="395897"/>
                  </a:moveTo>
                  <a:cubicBezTo>
                    <a:pt x="870014" y="393962"/>
                    <a:pt x="870014" y="392026"/>
                    <a:pt x="867961" y="392026"/>
                  </a:cubicBezTo>
                  <a:cubicBezTo>
                    <a:pt x="866593" y="394607"/>
                    <a:pt x="865224" y="395897"/>
                    <a:pt x="865224" y="399768"/>
                  </a:cubicBezTo>
                  <a:cubicBezTo>
                    <a:pt x="866593" y="399768"/>
                    <a:pt x="868303" y="397832"/>
                    <a:pt x="869158" y="395897"/>
                  </a:cubicBezTo>
                  <a:close/>
                  <a:moveTo>
                    <a:pt x="339726" y="982944"/>
                  </a:moveTo>
                  <a:cubicBezTo>
                    <a:pt x="336989" y="986814"/>
                    <a:pt x="331515" y="984234"/>
                    <a:pt x="331515" y="981653"/>
                  </a:cubicBezTo>
                  <a:cubicBezTo>
                    <a:pt x="334252" y="976493"/>
                    <a:pt x="336989" y="981653"/>
                    <a:pt x="339726" y="982944"/>
                  </a:cubicBezTo>
                  <a:close/>
                  <a:moveTo>
                    <a:pt x="434152" y="881017"/>
                  </a:moveTo>
                  <a:cubicBezTo>
                    <a:pt x="430046" y="890048"/>
                    <a:pt x="416361" y="881017"/>
                    <a:pt x="409519" y="883597"/>
                  </a:cubicBezTo>
                  <a:cubicBezTo>
                    <a:pt x="414993" y="877146"/>
                    <a:pt x="424572" y="883597"/>
                    <a:pt x="434152" y="881017"/>
                  </a:cubicBezTo>
                  <a:close/>
                  <a:moveTo>
                    <a:pt x="971966" y="291390"/>
                  </a:moveTo>
                  <a:cubicBezTo>
                    <a:pt x="973335" y="288809"/>
                    <a:pt x="976072" y="284939"/>
                    <a:pt x="973335" y="282358"/>
                  </a:cubicBezTo>
                  <a:cubicBezTo>
                    <a:pt x="973335" y="284939"/>
                    <a:pt x="970598" y="284939"/>
                    <a:pt x="969229" y="286229"/>
                  </a:cubicBezTo>
                  <a:cubicBezTo>
                    <a:pt x="969229" y="288809"/>
                    <a:pt x="970597" y="290100"/>
                    <a:pt x="971966" y="291390"/>
                  </a:cubicBezTo>
                  <a:close/>
                  <a:moveTo>
                    <a:pt x="618042" y="682969"/>
                  </a:moveTo>
                  <a:cubicBezTo>
                    <a:pt x="617870" y="684259"/>
                    <a:pt x="617528" y="685550"/>
                    <a:pt x="614791" y="686195"/>
                  </a:cubicBezTo>
                  <a:cubicBezTo>
                    <a:pt x="614791" y="681034"/>
                    <a:pt x="617528" y="681034"/>
                    <a:pt x="612055" y="682324"/>
                  </a:cubicBezTo>
                  <a:cubicBezTo>
                    <a:pt x="614791" y="678453"/>
                    <a:pt x="616160" y="679743"/>
                    <a:pt x="620265" y="679743"/>
                  </a:cubicBezTo>
                  <a:cubicBezTo>
                    <a:pt x="618213" y="680389"/>
                    <a:pt x="618213" y="681679"/>
                    <a:pt x="618042" y="682969"/>
                  </a:cubicBezTo>
                  <a:close/>
                  <a:moveTo>
                    <a:pt x="665083" y="632167"/>
                  </a:moveTo>
                  <a:cubicBezTo>
                    <a:pt x="662688" y="635554"/>
                    <a:pt x="659951" y="638457"/>
                    <a:pt x="655846" y="639747"/>
                  </a:cubicBezTo>
                  <a:cubicBezTo>
                    <a:pt x="658583" y="634586"/>
                    <a:pt x="662688" y="622974"/>
                    <a:pt x="672268" y="621684"/>
                  </a:cubicBezTo>
                  <a:cubicBezTo>
                    <a:pt x="669531" y="624910"/>
                    <a:pt x="667478" y="628781"/>
                    <a:pt x="665083" y="632167"/>
                  </a:cubicBezTo>
                  <a:close/>
                  <a:moveTo>
                    <a:pt x="725639" y="570076"/>
                  </a:moveTo>
                  <a:cubicBezTo>
                    <a:pt x="724270" y="571366"/>
                    <a:pt x="722902" y="573946"/>
                    <a:pt x="720165" y="575237"/>
                  </a:cubicBezTo>
                  <a:cubicBezTo>
                    <a:pt x="720165" y="570076"/>
                    <a:pt x="722902" y="570076"/>
                    <a:pt x="725639" y="570076"/>
                  </a:cubicBezTo>
                  <a:close/>
                  <a:moveTo>
                    <a:pt x="592896" y="717160"/>
                  </a:moveTo>
                  <a:cubicBezTo>
                    <a:pt x="588790" y="719740"/>
                    <a:pt x="590159" y="714579"/>
                    <a:pt x="587422" y="715870"/>
                  </a:cubicBezTo>
                  <a:cubicBezTo>
                    <a:pt x="588790" y="713289"/>
                    <a:pt x="590159" y="710709"/>
                    <a:pt x="594264" y="710709"/>
                  </a:cubicBezTo>
                  <a:cubicBezTo>
                    <a:pt x="594264" y="713289"/>
                    <a:pt x="591527" y="714580"/>
                    <a:pt x="592896" y="717160"/>
                  </a:cubicBezTo>
                  <a:close/>
                  <a:moveTo>
                    <a:pt x="501207" y="834569"/>
                  </a:moveTo>
                  <a:cubicBezTo>
                    <a:pt x="490259" y="837150"/>
                    <a:pt x="480680" y="835859"/>
                    <a:pt x="471101" y="841020"/>
                  </a:cubicBezTo>
                  <a:cubicBezTo>
                    <a:pt x="464258" y="837149"/>
                    <a:pt x="461521" y="839730"/>
                    <a:pt x="453310" y="835859"/>
                  </a:cubicBezTo>
                  <a:cubicBezTo>
                    <a:pt x="453310" y="837149"/>
                    <a:pt x="454679" y="838440"/>
                    <a:pt x="457416" y="838440"/>
                  </a:cubicBezTo>
                  <a:cubicBezTo>
                    <a:pt x="453310" y="843601"/>
                    <a:pt x="450573" y="838440"/>
                    <a:pt x="445099" y="838440"/>
                  </a:cubicBezTo>
                  <a:cubicBezTo>
                    <a:pt x="450573" y="839730"/>
                    <a:pt x="445099" y="843601"/>
                    <a:pt x="450573" y="843601"/>
                  </a:cubicBezTo>
                  <a:cubicBezTo>
                    <a:pt x="451942" y="851342"/>
                    <a:pt x="447836" y="851342"/>
                    <a:pt x="450573" y="857793"/>
                  </a:cubicBezTo>
                  <a:cubicBezTo>
                    <a:pt x="450573" y="859083"/>
                    <a:pt x="449205" y="859083"/>
                    <a:pt x="446468" y="859083"/>
                  </a:cubicBezTo>
                  <a:cubicBezTo>
                    <a:pt x="449205" y="862954"/>
                    <a:pt x="443731" y="866825"/>
                    <a:pt x="450573" y="868115"/>
                  </a:cubicBezTo>
                  <a:cubicBezTo>
                    <a:pt x="440994" y="874566"/>
                    <a:pt x="425940" y="870695"/>
                    <a:pt x="419098" y="862954"/>
                  </a:cubicBezTo>
                  <a:cubicBezTo>
                    <a:pt x="404045" y="864244"/>
                    <a:pt x="390360" y="856503"/>
                    <a:pt x="383517" y="866824"/>
                  </a:cubicBezTo>
                  <a:cubicBezTo>
                    <a:pt x="384886" y="873275"/>
                    <a:pt x="391729" y="874566"/>
                    <a:pt x="391729" y="881017"/>
                  </a:cubicBezTo>
                  <a:cubicBezTo>
                    <a:pt x="373938" y="882307"/>
                    <a:pt x="354779" y="882307"/>
                    <a:pt x="342463" y="871985"/>
                  </a:cubicBezTo>
                  <a:cubicBezTo>
                    <a:pt x="338358" y="875856"/>
                    <a:pt x="330147" y="875856"/>
                    <a:pt x="327410" y="881017"/>
                  </a:cubicBezTo>
                  <a:cubicBezTo>
                    <a:pt x="330147" y="886178"/>
                    <a:pt x="332884" y="893919"/>
                    <a:pt x="338357" y="891338"/>
                  </a:cubicBezTo>
                  <a:cubicBezTo>
                    <a:pt x="336989" y="888758"/>
                    <a:pt x="334252" y="887468"/>
                    <a:pt x="332884" y="883597"/>
                  </a:cubicBezTo>
                  <a:cubicBezTo>
                    <a:pt x="345200" y="873275"/>
                    <a:pt x="361622" y="895209"/>
                    <a:pt x="373938" y="888758"/>
                  </a:cubicBezTo>
                  <a:cubicBezTo>
                    <a:pt x="387623" y="895209"/>
                    <a:pt x="416361" y="887468"/>
                    <a:pt x="432783" y="897790"/>
                  </a:cubicBezTo>
                  <a:cubicBezTo>
                    <a:pt x="430046" y="900370"/>
                    <a:pt x="421835" y="897790"/>
                    <a:pt x="417729" y="899080"/>
                  </a:cubicBezTo>
                  <a:cubicBezTo>
                    <a:pt x="417730" y="900370"/>
                    <a:pt x="417730" y="900370"/>
                    <a:pt x="417730" y="900370"/>
                  </a:cubicBezTo>
                  <a:cubicBezTo>
                    <a:pt x="409519" y="896499"/>
                    <a:pt x="398571" y="900370"/>
                    <a:pt x="387623" y="899080"/>
                  </a:cubicBezTo>
                  <a:cubicBezTo>
                    <a:pt x="383517" y="901660"/>
                    <a:pt x="390360" y="902950"/>
                    <a:pt x="388991" y="906821"/>
                  </a:cubicBezTo>
                  <a:cubicBezTo>
                    <a:pt x="369833" y="901660"/>
                    <a:pt x="349305" y="897789"/>
                    <a:pt x="331515" y="899080"/>
                  </a:cubicBezTo>
                  <a:cubicBezTo>
                    <a:pt x="331515" y="901660"/>
                    <a:pt x="334252" y="902950"/>
                    <a:pt x="336989" y="902950"/>
                  </a:cubicBezTo>
                  <a:cubicBezTo>
                    <a:pt x="347937" y="895209"/>
                    <a:pt x="356148" y="914562"/>
                    <a:pt x="362990" y="908111"/>
                  </a:cubicBezTo>
                  <a:cubicBezTo>
                    <a:pt x="369833" y="904240"/>
                    <a:pt x="378043" y="910692"/>
                    <a:pt x="383518" y="911982"/>
                  </a:cubicBezTo>
                  <a:cubicBezTo>
                    <a:pt x="378043" y="913272"/>
                    <a:pt x="371201" y="909402"/>
                    <a:pt x="364359" y="913272"/>
                  </a:cubicBezTo>
                  <a:cubicBezTo>
                    <a:pt x="346568" y="909401"/>
                    <a:pt x="326041" y="904241"/>
                    <a:pt x="310988" y="893919"/>
                  </a:cubicBezTo>
                  <a:cubicBezTo>
                    <a:pt x="301408" y="896499"/>
                    <a:pt x="290461" y="890048"/>
                    <a:pt x="278144" y="890048"/>
                  </a:cubicBezTo>
                  <a:cubicBezTo>
                    <a:pt x="283618" y="893919"/>
                    <a:pt x="289092" y="895209"/>
                    <a:pt x="295934" y="897789"/>
                  </a:cubicBezTo>
                  <a:cubicBezTo>
                    <a:pt x="289092" y="899080"/>
                    <a:pt x="280881" y="895209"/>
                    <a:pt x="272670" y="895209"/>
                  </a:cubicBezTo>
                  <a:cubicBezTo>
                    <a:pt x="271302" y="897789"/>
                    <a:pt x="272670" y="897790"/>
                    <a:pt x="271302" y="901660"/>
                  </a:cubicBezTo>
                  <a:cubicBezTo>
                    <a:pt x="263091" y="901660"/>
                    <a:pt x="257617" y="888758"/>
                    <a:pt x="252143" y="897790"/>
                  </a:cubicBezTo>
                  <a:cubicBezTo>
                    <a:pt x="254880" y="899080"/>
                    <a:pt x="257617" y="901660"/>
                    <a:pt x="260354" y="901660"/>
                  </a:cubicBezTo>
                  <a:cubicBezTo>
                    <a:pt x="248037" y="901660"/>
                    <a:pt x="224773" y="887468"/>
                    <a:pt x="235721" y="875856"/>
                  </a:cubicBezTo>
                  <a:cubicBezTo>
                    <a:pt x="231616" y="870695"/>
                    <a:pt x="228879" y="871985"/>
                    <a:pt x="222036" y="870695"/>
                  </a:cubicBezTo>
                  <a:cubicBezTo>
                    <a:pt x="219299" y="870695"/>
                    <a:pt x="224773" y="874566"/>
                    <a:pt x="217931" y="873275"/>
                  </a:cubicBezTo>
                  <a:cubicBezTo>
                    <a:pt x="220668" y="882307"/>
                    <a:pt x="226142" y="886178"/>
                    <a:pt x="223405" y="893919"/>
                  </a:cubicBezTo>
                  <a:cubicBezTo>
                    <a:pt x="220668" y="893919"/>
                    <a:pt x="220668" y="892629"/>
                    <a:pt x="219299" y="892629"/>
                  </a:cubicBezTo>
                  <a:cubicBezTo>
                    <a:pt x="219299" y="897790"/>
                    <a:pt x="223405" y="896499"/>
                    <a:pt x="223405" y="901660"/>
                  </a:cubicBezTo>
                  <a:cubicBezTo>
                    <a:pt x="215194" y="896499"/>
                    <a:pt x="215194" y="905531"/>
                    <a:pt x="209720" y="906821"/>
                  </a:cubicBezTo>
                  <a:cubicBezTo>
                    <a:pt x="208351" y="906821"/>
                    <a:pt x="206983" y="904241"/>
                    <a:pt x="205614" y="902950"/>
                  </a:cubicBezTo>
                  <a:cubicBezTo>
                    <a:pt x="201509" y="901660"/>
                    <a:pt x="198772" y="904241"/>
                    <a:pt x="197403" y="904241"/>
                  </a:cubicBezTo>
                  <a:cubicBezTo>
                    <a:pt x="187824" y="901660"/>
                    <a:pt x="178245" y="895209"/>
                    <a:pt x="167297" y="892629"/>
                  </a:cubicBezTo>
                  <a:cubicBezTo>
                    <a:pt x="167297" y="884888"/>
                    <a:pt x="159086" y="870695"/>
                    <a:pt x="152243" y="877146"/>
                  </a:cubicBezTo>
                  <a:cubicBezTo>
                    <a:pt x="139927" y="870695"/>
                    <a:pt x="128979" y="862954"/>
                    <a:pt x="113926" y="859083"/>
                  </a:cubicBezTo>
                  <a:cubicBezTo>
                    <a:pt x="109820" y="861664"/>
                    <a:pt x="118031" y="861664"/>
                    <a:pt x="116663" y="866824"/>
                  </a:cubicBezTo>
                  <a:cubicBezTo>
                    <a:pt x="113926" y="864244"/>
                    <a:pt x="112558" y="866824"/>
                    <a:pt x="111189" y="866824"/>
                  </a:cubicBezTo>
                  <a:cubicBezTo>
                    <a:pt x="102978" y="865534"/>
                    <a:pt x="97504" y="857793"/>
                    <a:pt x="89293" y="855213"/>
                  </a:cubicBezTo>
                  <a:cubicBezTo>
                    <a:pt x="87925" y="848762"/>
                    <a:pt x="83819" y="844891"/>
                    <a:pt x="76977" y="847471"/>
                  </a:cubicBezTo>
                  <a:cubicBezTo>
                    <a:pt x="76977" y="850052"/>
                    <a:pt x="79714" y="853922"/>
                    <a:pt x="78345" y="861664"/>
                  </a:cubicBezTo>
                  <a:cubicBezTo>
                    <a:pt x="76977" y="860373"/>
                    <a:pt x="76977" y="860373"/>
                    <a:pt x="75608" y="860373"/>
                  </a:cubicBezTo>
                  <a:cubicBezTo>
                    <a:pt x="78345" y="864244"/>
                    <a:pt x="78345" y="865534"/>
                    <a:pt x="78345" y="870695"/>
                  </a:cubicBezTo>
                  <a:cubicBezTo>
                    <a:pt x="75608" y="869405"/>
                    <a:pt x="74240" y="868115"/>
                    <a:pt x="70134" y="866825"/>
                  </a:cubicBezTo>
                  <a:cubicBezTo>
                    <a:pt x="71503" y="862954"/>
                    <a:pt x="70134" y="859083"/>
                    <a:pt x="66029" y="859083"/>
                  </a:cubicBezTo>
                  <a:cubicBezTo>
                    <a:pt x="71503" y="855213"/>
                    <a:pt x="57818" y="851342"/>
                    <a:pt x="61923" y="841020"/>
                  </a:cubicBezTo>
                  <a:cubicBezTo>
                    <a:pt x="61923" y="841020"/>
                    <a:pt x="64661" y="841020"/>
                    <a:pt x="64661" y="841020"/>
                  </a:cubicBezTo>
                  <a:cubicBezTo>
                    <a:pt x="66029" y="839730"/>
                    <a:pt x="66029" y="830698"/>
                    <a:pt x="71503" y="835859"/>
                  </a:cubicBezTo>
                  <a:cubicBezTo>
                    <a:pt x="74240" y="834569"/>
                    <a:pt x="72871" y="831989"/>
                    <a:pt x="74240" y="830698"/>
                  </a:cubicBezTo>
                  <a:cubicBezTo>
                    <a:pt x="75608" y="831989"/>
                    <a:pt x="76977" y="830698"/>
                    <a:pt x="81082" y="831989"/>
                  </a:cubicBezTo>
                  <a:cubicBezTo>
                    <a:pt x="82451" y="831989"/>
                    <a:pt x="81082" y="826828"/>
                    <a:pt x="85188" y="828118"/>
                  </a:cubicBezTo>
                  <a:cubicBezTo>
                    <a:pt x="82451" y="825538"/>
                    <a:pt x="78345" y="824247"/>
                    <a:pt x="81082" y="819087"/>
                  </a:cubicBezTo>
                  <a:cubicBezTo>
                    <a:pt x="85188" y="819087"/>
                    <a:pt x="89293" y="825537"/>
                    <a:pt x="86556" y="817796"/>
                  </a:cubicBezTo>
                  <a:cubicBezTo>
                    <a:pt x="90662" y="819087"/>
                    <a:pt x="92030" y="820377"/>
                    <a:pt x="93398" y="822957"/>
                  </a:cubicBezTo>
                  <a:cubicBezTo>
                    <a:pt x="94767" y="826828"/>
                    <a:pt x="90662" y="825538"/>
                    <a:pt x="90662" y="829408"/>
                  </a:cubicBezTo>
                  <a:cubicBezTo>
                    <a:pt x="94767" y="834569"/>
                    <a:pt x="97504" y="838440"/>
                    <a:pt x="105715" y="838440"/>
                  </a:cubicBezTo>
                  <a:cubicBezTo>
                    <a:pt x="107083" y="837150"/>
                    <a:pt x="107083" y="835859"/>
                    <a:pt x="109821" y="833279"/>
                  </a:cubicBezTo>
                  <a:cubicBezTo>
                    <a:pt x="116663" y="833279"/>
                    <a:pt x="120768" y="834569"/>
                    <a:pt x="120768" y="841020"/>
                  </a:cubicBezTo>
                  <a:cubicBezTo>
                    <a:pt x="133085" y="841020"/>
                    <a:pt x="137190" y="848762"/>
                    <a:pt x="146770" y="850051"/>
                  </a:cubicBezTo>
                  <a:cubicBezTo>
                    <a:pt x="150875" y="848762"/>
                    <a:pt x="144032" y="847471"/>
                    <a:pt x="146770" y="844891"/>
                  </a:cubicBezTo>
                  <a:cubicBezTo>
                    <a:pt x="152243" y="848761"/>
                    <a:pt x="160455" y="851342"/>
                    <a:pt x="167297" y="852632"/>
                  </a:cubicBezTo>
                  <a:cubicBezTo>
                    <a:pt x="168665" y="852632"/>
                    <a:pt x="167297" y="853922"/>
                    <a:pt x="168665" y="856503"/>
                  </a:cubicBezTo>
                  <a:cubicBezTo>
                    <a:pt x="170034" y="856503"/>
                    <a:pt x="171402" y="855213"/>
                    <a:pt x="172771" y="855212"/>
                  </a:cubicBezTo>
                  <a:cubicBezTo>
                    <a:pt x="174139" y="862954"/>
                    <a:pt x="183718" y="865534"/>
                    <a:pt x="189193" y="864244"/>
                  </a:cubicBezTo>
                  <a:cubicBezTo>
                    <a:pt x="180982" y="859083"/>
                    <a:pt x="179613" y="846181"/>
                    <a:pt x="171402" y="844891"/>
                  </a:cubicBezTo>
                  <a:cubicBezTo>
                    <a:pt x="170034" y="843601"/>
                    <a:pt x="168665" y="846181"/>
                    <a:pt x="168665" y="846181"/>
                  </a:cubicBezTo>
                  <a:cubicBezTo>
                    <a:pt x="159086" y="842311"/>
                    <a:pt x="154980" y="834569"/>
                    <a:pt x="144032" y="831989"/>
                  </a:cubicBezTo>
                  <a:cubicBezTo>
                    <a:pt x="144033" y="826828"/>
                    <a:pt x="145401" y="831988"/>
                    <a:pt x="148138" y="830698"/>
                  </a:cubicBezTo>
                  <a:cubicBezTo>
                    <a:pt x="139927" y="817796"/>
                    <a:pt x="116663" y="820377"/>
                    <a:pt x="104347" y="810055"/>
                  </a:cubicBezTo>
                  <a:cubicBezTo>
                    <a:pt x="101610" y="811345"/>
                    <a:pt x="105715" y="813926"/>
                    <a:pt x="104347" y="816506"/>
                  </a:cubicBezTo>
                  <a:cubicBezTo>
                    <a:pt x="101610" y="819087"/>
                    <a:pt x="96135" y="815216"/>
                    <a:pt x="96136" y="820377"/>
                  </a:cubicBezTo>
                  <a:cubicBezTo>
                    <a:pt x="93399" y="812635"/>
                    <a:pt x="85188" y="807475"/>
                    <a:pt x="72871" y="810055"/>
                  </a:cubicBezTo>
                  <a:cubicBezTo>
                    <a:pt x="68766" y="806184"/>
                    <a:pt x="66029" y="801024"/>
                    <a:pt x="59186" y="798443"/>
                  </a:cubicBezTo>
                  <a:cubicBezTo>
                    <a:pt x="59186" y="797153"/>
                    <a:pt x="61923" y="797153"/>
                    <a:pt x="61923" y="794573"/>
                  </a:cubicBezTo>
                  <a:cubicBezTo>
                    <a:pt x="56449" y="789412"/>
                    <a:pt x="50976" y="784251"/>
                    <a:pt x="44133" y="786831"/>
                  </a:cubicBezTo>
                  <a:cubicBezTo>
                    <a:pt x="46870" y="791992"/>
                    <a:pt x="45502" y="795863"/>
                    <a:pt x="50976" y="801024"/>
                  </a:cubicBezTo>
                  <a:cubicBezTo>
                    <a:pt x="64660" y="801024"/>
                    <a:pt x="59187" y="811345"/>
                    <a:pt x="66029" y="813926"/>
                  </a:cubicBezTo>
                  <a:cubicBezTo>
                    <a:pt x="68766" y="812635"/>
                    <a:pt x="64660" y="811345"/>
                    <a:pt x="64660" y="807475"/>
                  </a:cubicBezTo>
                  <a:cubicBezTo>
                    <a:pt x="70135" y="811345"/>
                    <a:pt x="76977" y="813926"/>
                    <a:pt x="79714" y="819087"/>
                  </a:cubicBezTo>
                  <a:cubicBezTo>
                    <a:pt x="75608" y="819086"/>
                    <a:pt x="72872" y="816506"/>
                    <a:pt x="67397" y="815216"/>
                  </a:cubicBezTo>
                  <a:cubicBezTo>
                    <a:pt x="63292" y="816506"/>
                    <a:pt x="71503" y="819086"/>
                    <a:pt x="68766" y="820377"/>
                  </a:cubicBezTo>
                  <a:cubicBezTo>
                    <a:pt x="59186" y="816506"/>
                    <a:pt x="55081" y="811345"/>
                    <a:pt x="44133" y="807475"/>
                  </a:cubicBezTo>
                  <a:cubicBezTo>
                    <a:pt x="45502" y="803604"/>
                    <a:pt x="42764" y="801024"/>
                    <a:pt x="46870" y="798443"/>
                  </a:cubicBezTo>
                  <a:cubicBezTo>
                    <a:pt x="44133" y="795863"/>
                    <a:pt x="41396" y="793282"/>
                    <a:pt x="38659" y="790702"/>
                  </a:cubicBezTo>
                  <a:cubicBezTo>
                    <a:pt x="40028" y="786831"/>
                    <a:pt x="38659" y="780380"/>
                    <a:pt x="35922" y="777800"/>
                  </a:cubicBezTo>
                  <a:cubicBezTo>
                    <a:pt x="34554" y="777800"/>
                    <a:pt x="34554" y="779090"/>
                    <a:pt x="33185" y="780380"/>
                  </a:cubicBezTo>
                  <a:cubicBezTo>
                    <a:pt x="35922" y="785541"/>
                    <a:pt x="33185" y="790702"/>
                    <a:pt x="38659" y="791992"/>
                  </a:cubicBezTo>
                  <a:cubicBezTo>
                    <a:pt x="40028" y="798443"/>
                    <a:pt x="38659" y="798443"/>
                    <a:pt x="41396" y="804894"/>
                  </a:cubicBezTo>
                  <a:cubicBezTo>
                    <a:pt x="31817" y="799733"/>
                    <a:pt x="18132" y="795863"/>
                    <a:pt x="9921" y="784251"/>
                  </a:cubicBezTo>
                  <a:lnTo>
                    <a:pt x="7116" y="784251"/>
                  </a:lnTo>
                  <a:lnTo>
                    <a:pt x="277208" y="639547"/>
                  </a:lnTo>
                  <a:lnTo>
                    <a:pt x="287723" y="644908"/>
                  </a:lnTo>
                  <a:cubicBezTo>
                    <a:pt x="291829" y="651359"/>
                    <a:pt x="316462" y="662971"/>
                    <a:pt x="332884" y="669422"/>
                  </a:cubicBezTo>
                  <a:cubicBezTo>
                    <a:pt x="343831" y="673293"/>
                    <a:pt x="361622" y="686195"/>
                    <a:pt x="375306" y="684905"/>
                  </a:cubicBezTo>
                  <a:cubicBezTo>
                    <a:pt x="380781" y="690065"/>
                    <a:pt x="394465" y="686195"/>
                    <a:pt x="397202" y="693936"/>
                  </a:cubicBezTo>
                  <a:cubicBezTo>
                    <a:pt x="398571" y="687485"/>
                    <a:pt x="398571" y="699097"/>
                    <a:pt x="404045" y="697807"/>
                  </a:cubicBezTo>
                  <a:cubicBezTo>
                    <a:pt x="408150" y="696516"/>
                    <a:pt x="404045" y="695226"/>
                    <a:pt x="404045" y="692646"/>
                  </a:cubicBezTo>
                  <a:cubicBezTo>
                    <a:pt x="410887" y="695226"/>
                    <a:pt x="417730" y="696516"/>
                    <a:pt x="423203" y="699097"/>
                  </a:cubicBezTo>
                  <a:cubicBezTo>
                    <a:pt x="412255" y="702967"/>
                    <a:pt x="397202" y="697807"/>
                    <a:pt x="388991" y="693936"/>
                  </a:cubicBezTo>
                  <a:cubicBezTo>
                    <a:pt x="376675" y="699097"/>
                    <a:pt x="367095" y="693936"/>
                    <a:pt x="354779" y="692646"/>
                  </a:cubicBezTo>
                  <a:cubicBezTo>
                    <a:pt x="356148" y="695226"/>
                    <a:pt x="360253" y="695226"/>
                    <a:pt x="358885" y="699097"/>
                  </a:cubicBezTo>
                  <a:cubicBezTo>
                    <a:pt x="380780" y="705548"/>
                    <a:pt x="399939" y="709419"/>
                    <a:pt x="423204" y="711999"/>
                  </a:cubicBezTo>
                  <a:cubicBezTo>
                    <a:pt x="419098" y="727482"/>
                    <a:pt x="464258" y="723611"/>
                    <a:pt x="477943" y="722321"/>
                  </a:cubicBezTo>
                  <a:cubicBezTo>
                    <a:pt x="505313" y="718450"/>
                    <a:pt x="531314" y="709418"/>
                    <a:pt x="553209" y="706838"/>
                  </a:cubicBezTo>
                  <a:cubicBezTo>
                    <a:pt x="543630" y="711999"/>
                    <a:pt x="540893" y="722321"/>
                    <a:pt x="525840" y="721030"/>
                  </a:cubicBezTo>
                  <a:cubicBezTo>
                    <a:pt x="520366" y="710709"/>
                    <a:pt x="506681" y="726191"/>
                    <a:pt x="499839" y="718450"/>
                  </a:cubicBezTo>
                  <a:cubicBezTo>
                    <a:pt x="491628" y="727482"/>
                    <a:pt x="475206" y="721030"/>
                    <a:pt x="464258" y="727481"/>
                  </a:cubicBezTo>
                  <a:cubicBezTo>
                    <a:pt x="466995" y="732642"/>
                    <a:pt x="476574" y="724901"/>
                    <a:pt x="476574" y="732642"/>
                  </a:cubicBezTo>
                  <a:cubicBezTo>
                    <a:pt x="468363" y="732642"/>
                    <a:pt x="456047" y="732642"/>
                    <a:pt x="457416" y="726191"/>
                  </a:cubicBezTo>
                  <a:cubicBezTo>
                    <a:pt x="427309" y="730062"/>
                    <a:pt x="401308" y="730062"/>
                    <a:pt x="373938" y="719740"/>
                  </a:cubicBezTo>
                  <a:cubicBezTo>
                    <a:pt x="369832" y="721031"/>
                    <a:pt x="373938" y="727482"/>
                    <a:pt x="376675" y="727482"/>
                  </a:cubicBezTo>
                  <a:cubicBezTo>
                    <a:pt x="380780" y="730062"/>
                    <a:pt x="376675" y="723611"/>
                    <a:pt x="379412" y="724901"/>
                  </a:cubicBezTo>
                  <a:cubicBezTo>
                    <a:pt x="402676" y="728772"/>
                    <a:pt x="421835" y="751995"/>
                    <a:pt x="446468" y="741674"/>
                  </a:cubicBezTo>
                  <a:cubicBezTo>
                    <a:pt x="450573" y="741674"/>
                    <a:pt x="450573" y="744254"/>
                    <a:pt x="454679" y="744254"/>
                  </a:cubicBezTo>
                  <a:cubicBezTo>
                    <a:pt x="454679" y="748125"/>
                    <a:pt x="449205" y="748125"/>
                    <a:pt x="447836" y="750706"/>
                  </a:cubicBezTo>
                  <a:cubicBezTo>
                    <a:pt x="449205" y="751996"/>
                    <a:pt x="450573" y="751995"/>
                    <a:pt x="450573" y="753286"/>
                  </a:cubicBezTo>
                  <a:cubicBezTo>
                    <a:pt x="450573" y="757156"/>
                    <a:pt x="445099" y="750705"/>
                    <a:pt x="445099" y="753286"/>
                  </a:cubicBezTo>
                  <a:cubicBezTo>
                    <a:pt x="447836" y="758447"/>
                    <a:pt x="461521" y="758447"/>
                    <a:pt x="471101" y="759737"/>
                  </a:cubicBezTo>
                  <a:cubicBezTo>
                    <a:pt x="466995" y="762317"/>
                    <a:pt x="469732" y="767478"/>
                    <a:pt x="475206" y="768768"/>
                  </a:cubicBezTo>
                  <a:cubicBezTo>
                    <a:pt x="471100" y="770059"/>
                    <a:pt x="465627" y="770058"/>
                    <a:pt x="460152" y="771349"/>
                  </a:cubicBezTo>
                  <a:cubicBezTo>
                    <a:pt x="460153" y="770059"/>
                    <a:pt x="461521" y="768768"/>
                    <a:pt x="461521" y="767478"/>
                  </a:cubicBezTo>
                  <a:cubicBezTo>
                    <a:pt x="457416" y="767478"/>
                    <a:pt x="453310" y="768768"/>
                    <a:pt x="450573" y="766188"/>
                  </a:cubicBezTo>
                  <a:cubicBezTo>
                    <a:pt x="454679" y="766188"/>
                    <a:pt x="456047" y="764897"/>
                    <a:pt x="460153" y="763608"/>
                  </a:cubicBezTo>
                  <a:cubicBezTo>
                    <a:pt x="457415" y="761027"/>
                    <a:pt x="453310" y="762317"/>
                    <a:pt x="450573" y="761027"/>
                  </a:cubicBezTo>
                  <a:cubicBezTo>
                    <a:pt x="440994" y="768768"/>
                    <a:pt x="430046" y="758447"/>
                    <a:pt x="421835" y="764898"/>
                  </a:cubicBezTo>
                  <a:cubicBezTo>
                    <a:pt x="417729" y="764898"/>
                    <a:pt x="417730" y="759737"/>
                    <a:pt x="414993" y="758447"/>
                  </a:cubicBezTo>
                  <a:cubicBezTo>
                    <a:pt x="412256" y="758447"/>
                    <a:pt x="412256" y="759737"/>
                    <a:pt x="409519" y="759737"/>
                  </a:cubicBezTo>
                  <a:cubicBezTo>
                    <a:pt x="410887" y="761027"/>
                    <a:pt x="410887" y="762317"/>
                    <a:pt x="413624" y="762317"/>
                  </a:cubicBezTo>
                  <a:cubicBezTo>
                    <a:pt x="410887" y="764898"/>
                    <a:pt x="406782" y="761027"/>
                    <a:pt x="404045" y="762317"/>
                  </a:cubicBezTo>
                  <a:cubicBezTo>
                    <a:pt x="402676" y="759737"/>
                    <a:pt x="405413" y="758447"/>
                    <a:pt x="404045" y="755866"/>
                  </a:cubicBezTo>
                  <a:cubicBezTo>
                    <a:pt x="387623" y="757156"/>
                    <a:pt x="369833" y="746835"/>
                    <a:pt x="354779" y="748125"/>
                  </a:cubicBezTo>
                  <a:cubicBezTo>
                    <a:pt x="354779" y="750705"/>
                    <a:pt x="356148" y="750705"/>
                    <a:pt x="354779" y="751995"/>
                  </a:cubicBezTo>
                  <a:cubicBezTo>
                    <a:pt x="369833" y="764898"/>
                    <a:pt x="395834" y="768768"/>
                    <a:pt x="417730" y="772639"/>
                  </a:cubicBezTo>
                  <a:cubicBezTo>
                    <a:pt x="417730" y="780380"/>
                    <a:pt x="424572" y="780380"/>
                    <a:pt x="431414" y="780380"/>
                  </a:cubicBezTo>
                  <a:cubicBezTo>
                    <a:pt x="423203" y="782961"/>
                    <a:pt x="409519" y="784251"/>
                    <a:pt x="404045" y="775219"/>
                  </a:cubicBezTo>
                  <a:cubicBezTo>
                    <a:pt x="398571" y="773929"/>
                    <a:pt x="401308" y="780380"/>
                    <a:pt x="397203" y="780380"/>
                  </a:cubicBezTo>
                  <a:cubicBezTo>
                    <a:pt x="397202" y="782960"/>
                    <a:pt x="401308" y="782961"/>
                    <a:pt x="402676" y="786831"/>
                  </a:cubicBezTo>
                  <a:cubicBezTo>
                    <a:pt x="387623" y="789412"/>
                    <a:pt x="382149" y="773929"/>
                    <a:pt x="361622" y="776510"/>
                  </a:cubicBezTo>
                  <a:cubicBezTo>
                    <a:pt x="367096" y="781670"/>
                    <a:pt x="378044" y="786831"/>
                    <a:pt x="386255" y="784251"/>
                  </a:cubicBezTo>
                  <a:cubicBezTo>
                    <a:pt x="391728" y="790702"/>
                    <a:pt x="402676" y="791992"/>
                    <a:pt x="413624" y="793282"/>
                  </a:cubicBezTo>
                  <a:cubicBezTo>
                    <a:pt x="416361" y="790702"/>
                    <a:pt x="408150" y="791992"/>
                    <a:pt x="409519" y="788121"/>
                  </a:cubicBezTo>
                  <a:cubicBezTo>
                    <a:pt x="414992" y="788122"/>
                    <a:pt x="414993" y="785541"/>
                    <a:pt x="420467" y="786831"/>
                  </a:cubicBezTo>
                  <a:cubicBezTo>
                    <a:pt x="417730" y="789412"/>
                    <a:pt x="419098" y="793282"/>
                    <a:pt x="423204" y="791992"/>
                  </a:cubicBezTo>
                  <a:cubicBezTo>
                    <a:pt x="423204" y="794572"/>
                    <a:pt x="421835" y="794573"/>
                    <a:pt x="421835" y="795863"/>
                  </a:cubicBezTo>
                  <a:cubicBezTo>
                    <a:pt x="423204" y="798443"/>
                    <a:pt x="430046" y="798443"/>
                    <a:pt x="432783" y="798443"/>
                  </a:cubicBezTo>
                  <a:cubicBezTo>
                    <a:pt x="431414" y="795863"/>
                    <a:pt x="428677" y="795863"/>
                    <a:pt x="427309" y="795863"/>
                  </a:cubicBezTo>
                  <a:cubicBezTo>
                    <a:pt x="430046" y="791992"/>
                    <a:pt x="439625" y="794573"/>
                    <a:pt x="445099" y="791992"/>
                  </a:cubicBezTo>
                  <a:cubicBezTo>
                    <a:pt x="453310" y="807475"/>
                    <a:pt x="480680" y="806184"/>
                    <a:pt x="498470" y="804894"/>
                  </a:cubicBezTo>
                  <a:cubicBezTo>
                    <a:pt x="494365" y="810055"/>
                    <a:pt x="482048" y="810055"/>
                    <a:pt x="476574" y="820377"/>
                  </a:cubicBezTo>
                  <a:cubicBezTo>
                    <a:pt x="482048" y="826828"/>
                    <a:pt x="490259" y="819087"/>
                    <a:pt x="498470" y="820377"/>
                  </a:cubicBezTo>
                  <a:cubicBezTo>
                    <a:pt x="497102" y="822957"/>
                    <a:pt x="491628" y="821667"/>
                    <a:pt x="492996" y="826828"/>
                  </a:cubicBezTo>
                  <a:cubicBezTo>
                    <a:pt x="484785" y="825538"/>
                    <a:pt x="479311" y="822957"/>
                    <a:pt x="471100" y="826828"/>
                  </a:cubicBezTo>
                  <a:cubicBezTo>
                    <a:pt x="476574" y="834569"/>
                    <a:pt x="486154" y="826828"/>
                    <a:pt x="492996" y="828118"/>
                  </a:cubicBezTo>
                  <a:cubicBezTo>
                    <a:pt x="497102" y="829408"/>
                    <a:pt x="495733" y="834569"/>
                    <a:pt x="501207" y="834569"/>
                  </a:cubicBezTo>
                  <a:close/>
                  <a:moveTo>
                    <a:pt x="618897" y="705548"/>
                  </a:moveTo>
                  <a:cubicBezTo>
                    <a:pt x="616160" y="709418"/>
                    <a:pt x="610686" y="711999"/>
                    <a:pt x="606580" y="709419"/>
                  </a:cubicBezTo>
                  <a:cubicBezTo>
                    <a:pt x="606581" y="704257"/>
                    <a:pt x="614791" y="706838"/>
                    <a:pt x="618897" y="705548"/>
                  </a:cubicBezTo>
                  <a:close/>
                  <a:moveTo>
                    <a:pt x="439625" y="904241"/>
                  </a:moveTo>
                  <a:cubicBezTo>
                    <a:pt x="438257" y="909401"/>
                    <a:pt x="432783" y="906821"/>
                    <a:pt x="428677" y="905531"/>
                  </a:cubicBezTo>
                  <a:cubicBezTo>
                    <a:pt x="430046" y="902950"/>
                    <a:pt x="436888" y="905531"/>
                    <a:pt x="439625" y="904241"/>
                  </a:cubicBezTo>
                  <a:close/>
                  <a:moveTo>
                    <a:pt x="1203796" y="71840"/>
                  </a:moveTo>
                  <a:lnTo>
                    <a:pt x="1196398" y="48830"/>
                  </a:lnTo>
                  <a:cubicBezTo>
                    <a:pt x="1197766" y="56571"/>
                    <a:pt x="1201187" y="63990"/>
                    <a:pt x="1203753" y="71409"/>
                  </a:cubicBezTo>
                  <a:close/>
                  <a:moveTo>
                    <a:pt x="732481" y="592009"/>
                  </a:moveTo>
                  <a:cubicBezTo>
                    <a:pt x="728376" y="597170"/>
                    <a:pt x="713322" y="598460"/>
                    <a:pt x="713322" y="606202"/>
                  </a:cubicBezTo>
                  <a:cubicBezTo>
                    <a:pt x="706480" y="602331"/>
                    <a:pt x="702375" y="610072"/>
                    <a:pt x="695532" y="615233"/>
                  </a:cubicBezTo>
                  <a:cubicBezTo>
                    <a:pt x="696900" y="619104"/>
                    <a:pt x="696901" y="617814"/>
                    <a:pt x="695532" y="622974"/>
                  </a:cubicBezTo>
                  <a:cubicBezTo>
                    <a:pt x="684584" y="632006"/>
                    <a:pt x="673636" y="643618"/>
                    <a:pt x="659952" y="650069"/>
                  </a:cubicBezTo>
                  <a:cubicBezTo>
                    <a:pt x="657214" y="648779"/>
                    <a:pt x="664057" y="642327"/>
                    <a:pt x="661320" y="642327"/>
                  </a:cubicBezTo>
                  <a:cubicBezTo>
                    <a:pt x="662688" y="639747"/>
                    <a:pt x="662688" y="642328"/>
                    <a:pt x="665425" y="642328"/>
                  </a:cubicBezTo>
                  <a:cubicBezTo>
                    <a:pt x="677742" y="630716"/>
                    <a:pt x="681847" y="610072"/>
                    <a:pt x="699638" y="603621"/>
                  </a:cubicBezTo>
                  <a:cubicBezTo>
                    <a:pt x="706480" y="604911"/>
                    <a:pt x="714691" y="602331"/>
                    <a:pt x="716059" y="597170"/>
                  </a:cubicBezTo>
                  <a:cubicBezTo>
                    <a:pt x="718796" y="595880"/>
                    <a:pt x="718796" y="598460"/>
                    <a:pt x="720165" y="597170"/>
                  </a:cubicBezTo>
                  <a:cubicBezTo>
                    <a:pt x="716059" y="593299"/>
                    <a:pt x="724270" y="585558"/>
                    <a:pt x="722902" y="580397"/>
                  </a:cubicBezTo>
                  <a:cubicBezTo>
                    <a:pt x="731113" y="581688"/>
                    <a:pt x="731113" y="575237"/>
                    <a:pt x="737955" y="573946"/>
                  </a:cubicBezTo>
                  <a:cubicBezTo>
                    <a:pt x="737955" y="577817"/>
                    <a:pt x="736586" y="580397"/>
                    <a:pt x="735218" y="581687"/>
                  </a:cubicBezTo>
                  <a:cubicBezTo>
                    <a:pt x="732481" y="582978"/>
                    <a:pt x="732481" y="580397"/>
                    <a:pt x="729744" y="580397"/>
                  </a:cubicBezTo>
                  <a:cubicBezTo>
                    <a:pt x="729744" y="585558"/>
                    <a:pt x="727007" y="588139"/>
                    <a:pt x="724270" y="592009"/>
                  </a:cubicBezTo>
                  <a:cubicBezTo>
                    <a:pt x="725639" y="595880"/>
                    <a:pt x="729744" y="592009"/>
                    <a:pt x="732481" y="592009"/>
                  </a:cubicBezTo>
                  <a:close/>
                  <a:moveTo>
                    <a:pt x="760364" y="565721"/>
                  </a:moveTo>
                  <a:cubicBezTo>
                    <a:pt x="757798" y="568140"/>
                    <a:pt x="754377" y="570076"/>
                    <a:pt x="751640" y="571366"/>
                  </a:cubicBezTo>
                  <a:lnTo>
                    <a:pt x="751640" y="564915"/>
                  </a:lnTo>
                  <a:cubicBezTo>
                    <a:pt x="757114" y="563625"/>
                    <a:pt x="761219" y="561044"/>
                    <a:pt x="763956" y="557173"/>
                  </a:cubicBezTo>
                  <a:cubicBezTo>
                    <a:pt x="764641" y="560399"/>
                    <a:pt x="762930" y="563302"/>
                    <a:pt x="760364" y="565721"/>
                  </a:cubicBezTo>
                  <a:close/>
                  <a:moveTo>
                    <a:pt x="505313" y="850051"/>
                  </a:moveTo>
                  <a:cubicBezTo>
                    <a:pt x="502576" y="859083"/>
                    <a:pt x="488891" y="848762"/>
                    <a:pt x="486154" y="859083"/>
                  </a:cubicBezTo>
                  <a:cubicBezTo>
                    <a:pt x="476574" y="859083"/>
                    <a:pt x="471101" y="856503"/>
                    <a:pt x="461521" y="857793"/>
                  </a:cubicBezTo>
                  <a:cubicBezTo>
                    <a:pt x="462889" y="853922"/>
                    <a:pt x="465627" y="851342"/>
                    <a:pt x="462890" y="847471"/>
                  </a:cubicBezTo>
                  <a:cubicBezTo>
                    <a:pt x="475206" y="851342"/>
                    <a:pt x="488891" y="852632"/>
                    <a:pt x="505313" y="850051"/>
                  </a:cubicBezTo>
                  <a:close/>
                  <a:moveTo>
                    <a:pt x="636516" y="706032"/>
                  </a:moveTo>
                  <a:cubicBezTo>
                    <a:pt x="635319" y="706193"/>
                    <a:pt x="633950" y="706193"/>
                    <a:pt x="633950" y="706838"/>
                  </a:cubicBezTo>
                  <a:cubicBezTo>
                    <a:pt x="629845" y="705548"/>
                    <a:pt x="633950" y="702967"/>
                    <a:pt x="635319" y="701677"/>
                  </a:cubicBezTo>
                  <a:cubicBezTo>
                    <a:pt x="636687" y="701677"/>
                    <a:pt x="636687" y="704258"/>
                    <a:pt x="638056" y="704257"/>
                  </a:cubicBezTo>
                  <a:cubicBezTo>
                    <a:pt x="638740" y="705548"/>
                    <a:pt x="637713" y="705870"/>
                    <a:pt x="636516" y="706032"/>
                  </a:cubicBezTo>
                  <a:close/>
                  <a:moveTo>
                    <a:pt x="528577" y="826828"/>
                  </a:moveTo>
                  <a:cubicBezTo>
                    <a:pt x="525840" y="824247"/>
                    <a:pt x="518998" y="829408"/>
                    <a:pt x="518998" y="825538"/>
                  </a:cubicBezTo>
                  <a:cubicBezTo>
                    <a:pt x="517629" y="821667"/>
                    <a:pt x="521734" y="822957"/>
                    <a:pt x="523103" y="822957"/>
                  </a:cubicBezTo>
                  <a:cubicBezTo>
                    <a:pt x="523103" y="820377"/>
                    <a:pt x="518998" y="821667"/>
                    <a:pt x="516261" y="821667"/>
                  </a:cubicBezTo>
                  <a:cubicBezTo>
                    <a:pt x="518997" y="815216"/>
                    <a:pt x="525840" y="815216"/>
                    <a:pt x="534051" y="816506"/>
                  </a:cubicBezTo>
                  <a:cubicBezTo>
                    <a:pt x="529945" y="819087"/>
                    <a:pt x="529945" y="820377"/>
                    <a:pt x="528577" y="826828"/>
                  </a:cubicBezTo>
                  <a:close/>
                  <a:moveTo>
                    <a:pt x="869330" y="455247"/>
                  </a:moveTo>
                  <a:cubicBezTo>
                    <a:pt x="873435" y="446215"/>
                    <a:pt x="866593" y="452666"/>
                    <a:pt x="866593" y="443635"/>
                  </a:cubicBezTo>
                  <a:cubicBezTo>
                    <a:pt x="861119" y="446215"/>
                    <a:pt x="859750" y="452666"/>
                    <a:pt x="857013" y="457827"/>
                  </a:cubicBezTo>
                  <a:cubicBezTo>
                    <a:pt x="848802" y="456537"/>
                    <a:pt x="851539" y="473310"/>
                    <a:pt x="840591" y="473310"/>
                  </a:cubicBezTo>
                  <a:cubicBezTo>
                    <a:pt x="840591" y="465569"/>
                    <a:pt x="846065" y="464278"/>
                    <a:pt x="848802" y="460408"/>
                  </a:cubicBezTo>
                  <a:cubicBezTo>
                    <a:pt x="848802" y="448796"/>
                    <a:pt x="854277" y="443635"/>
                    <a:pt x="858382" y="434603"/>
                  </a:cubicBezTo>
                  <a:cubicBezTo>
                    <a:pt x="859750" y="430733"/>
                    <a:pt x="855645" y="422991"/>
                    <a:pt x="859750" y="425572"/>
                  </a:cubicBezTo>
                  <a:cubicBezTo>
                    <a:pt x="859750" y="421701"/>
                    <a:pt x="857013" y="421701"/>
                    <a:pt x="857013" y="417830"/>
                  </a:cubicBezTo>
                  <a:cubicBezTo>
                    <a:pt x="858382" y="416540"/>
                    <a:pt x="859750" y="413960"/>
                    <a:pt x="862487" y="413960"/>
                  </a:cubicBezTo>
                  <a:cubicBezTo>
                    <a:pt x="859750" y="398477"/>
                    <a:pt x="866593" y="392026"/>
                    <a:pt x="869330" y="380414"/>
                  </a:cubicBezTo>
                  <a:cubicBezTo>
                    <a:pt x="876172" y="388156"/>
                    <a:pt x="881646" y="367512"/>
                    <a:pt x="892594" y="367512"/>
                  </a:cubicBezTo>
                  <a:cubicBezTo>
                    <a:pt x="896699" y="376544"/>
                    <a:pt x="891225" y="381705"/>
                    <a:pt x="895331" y="390736"/>
                  </a:cubicBezTo>
                  <a:cubicBezTo>
                    <a:pt x="892594" y="389446"/>
                    <a:pt x="892594" y="392026"/>
                    <a:pt x="891226" y="393317"/>
                  </a:cubicBezTo>
                  <a:cubicBezTo>
                    <a:pt x="896699" y="399768"/>
                    <a:pt x="887120" y="408799"/>
                    <a:pt x="887120" y="419121"/>
                  </a:cubicBezTo>
                  <a:cubicBezTo>
                    <a:pt x="881646" y="411379"/>
                    <a:pt x="883014" y="429442"/>
                    <a:pt x="878909" y="437184"/>
                  </a:cubicBezTo>
                  <a:cubicBezTo>
                    <a:pt x="878909" y="438474"/>
                    <a:pt x="876172" y="438474"/>
                    <a:pt x="874804" y="439764"/>
                  </a:cubicBezTo>
                  <a:cubicBezTo>
                    <a:pt x="873435" y="444925"/>
                    <a:pt x="876172" y="455247"/>
                    <a:pt x="869330" y="455247"/>
                  </a:cubicBezTo>
                  <a:close/>
                  <a:moveTo>
                    <a:pt x="471101" y="896499"/>
                  </a:moveTo>
                  <a:cubicBezTo>
                    <a:pt x="469732" y="901660"/>
                    <a:pt x="461521" y="901660"/>
                    <a:pt x="458784" y="901660"/>
                  </a:cubicBezTo>
                  <a:cubicBezTo>
                    <a:pt x="458784" y="899080"/>
                    <a:pt x="454679" y="897790"/>
                    <a:pt x="454679" y="892629"/>
                  </a:cubicBezTo>
                  <a:cubicBezTo>
                    <a:pt x="461521" y="892628"/>
                    <a:pt x="466995" y="893919"/>
                    <a:pt x="471101" y="896499"/>
                  </a:cubicBezTo>
                  <a:close/>
                  <a:moveTo>
                    <a:pt x="421835" y="953269"/>
                  </a:moveTo>
                  <a:cubicBezTo>
                    <a:pt x="417729" y="958430"/>
                    <a:pt x="409519" y="950688"/>
                    <a:pt x="404045" y="950688"/>
                  </a:cubicBezTo>
                  <a:cubicBezTo>
                    <a:pt x="402676" y="949398"/>
                    <a:pt x="417730" y="950688"/>
                    <a:pt x="421835" y="953269"/>
                  </a:cubicBezTo>
                  <a:close/>
                  <a:moveTo>
                    <a:pt x="1196398" y="103019"/>
                  </a:moveTo>
                  <a:cubicBezTo>
                    <a:pt x="1196398" y="96568"/>
                    <a:pt x="1196398" y="91407"/>
                    <a:pt x="1192292" y="87536"/>
                  </a:cubicBezTo>
                  <a:cubicBezTo>
                    <a:pt x="1192292" y="91407"/>
                    <a:pt x="1192292" y="101729"/>
                    <a:pt x="1196398" y="103019"/>
                  </a:cubicBezTo>
                  <a:close/>
                  <a:moveTo>
                    <a:pt x="278144" y="1118416"/>
                  </a:moveTo>
                  <a:cubicBezTo>
                    <a:pt x="278144" y="1119706"/>
                    <a:pt x="271302" y="1117126"/>
                    <a:pt x="271302" y="1114545"/>
                  </a:cubicBezTo>
                  <a:cubicBezTo>
                    <a:pt x="275407" y="1113255"/>
                    <a:pt x="276776" y="1115836"/>
                    <a:pt x="278144" y="1118416"/>
                  </a:cubicBezTo>
                  <a:close/>
                  <a:moveTo>
                    <a:pt x="829644" y="514596"/>
                  </a:moveTo>
                  <a:cubicBezTo>
                    <a:pt x="828275" y="513306"/>
                    <a:pt x="829644" y="510726"/>
                    <a:pt x="826907" y="510726"/>
                  </a:cubicBezTo>
                  <a:cubicBezTo>
                    <a:pt x="832381" y="509436"/>
                    <a:pt x="831012" y="501694"/>
                    <a:pt x="836486" y="500404"/>
                  </a:cubicBezTo>
                  <a:cubicBezTo>
                    <a:pt x="835117" y="506855"/>
                    <a:pt x="831012" y="508145"/>
                    <a:pt x="829644" y="514596"/>
                  </a:cubicBezTo>
                  <a:close/>
                  <a:moveTo>
                    <a:pt x="802103" y="545078"/>
                  </a:moveTo>
                  <a:cubicBezTo>
                    <a:pt x="803300" y="542981"/>
                    <a:pt x="803643" y="540400"/>
                    <a:pt x="802274" y="537820"/>
                  </a:cubicBezTo>
                  <a:cubicBezTo>
                    <a:pt x="799537" y="540401"/>
                    <a:pt x="796800" y="542981"/>
                    <a:pt x="796800" y="549432"/>
                  </a:cubicBezTo>
                  <a:cubicBezTo>
                    <a:pt x="798853" y="548787"/>
                    <a:pt x="800905" y="547174"/>
                    <a:pt x="802103" y="545078"/>
                  </a:cubicBezTo>
                  <a:close/>
                  <a:moveTo>
                    <a:pt x="706480" y="651359"/>
                  </a:moveTo>
                  <a:cubicBezTo>
                    <a:pt x="703743" y="651359"/>
                    <a:pt x="702375" y="650069"/>
                    <a:pt x="702374" y="652649"/>
                  </a:cubicBezTo>
                  <a:cubicBezTo>
                    <a:pt x="699637" y="650069"/>
                    <a:pt x="706480" y="648778"/>
                    <a:pt x="707848" y="644908"/>
                  </a:cubicBezTo>
                  <a:cubicBezTo>
                    <a:pt x="710585" y="646198"/>
                    <a:pt x="705112" y="648779"/>
                    <a:pt x="706480" y="651359"/>
                  </a:cubicBezTo>
                  <a:close/>
                  <a:moveTo>
                    <a:pt x="836486" y="512016"/>
                  </a:moveTo>
                  <a:cubicBezTo>
                    <a:pt x="836486" y="510726"/>
                    <a:pt x="841960" y="495243"/>
                    <a:pt x="848802" y="496534"/>
                  </a:cubicBezTo>
                  <a:cubicBezTo>
                    <a:pt x="846066" y="502984"/>
                    <a:pt x="840592" y="506855"/>
                    <a:pt x="836486" y="512016"/>
                  </a:cubicBezTo>
                  <a:close/>
                  <a:moveTo>
                    <a:pt x="750443" y="613943"/>
                  </a:moveTo>
                  <a:cubicBezTo>
                    <a:pt x="748903" y="614910"/>
                    <a:pt x="746850" y="615233"/>
                    <a:pt x="744798" y="615233"/>
                  </a:cubicBezTo>
                  <a:cubicBezTo>
                    <a:pt x="746166" y="611362"/>
                    <a:pt x="748903" y="610072"/>
                    <a:pt x="753008" y="608782"/>
                  </a:cubicBezTo>
                  <a:cubicBezTo>
                    <a:pt x="753008" y="611362"/>
                    <a:pt x="751982" y="612975"/>
                    <a:pt x="750443" y="613943"/>
                  </a:cubicBezTo>
                  <a:close/>
                  <a:moveTo>
                    <a:pt x="546367" y="841020"/>
                  </a:moveTo>
                  <a:cubicBezTo>
                    <a:pt x="534051" y="842310"/>
                    <a:pt x="527208" y="842310"/>
                    <a:pt x="517629" y="837149"/>
                  </a:cubicBezTo>
                  <a:cubicBezTo>
                    <a:pt x="525840" y="833279"/>
                    <a:pt x="536788" y="833279"/>
                    <a:pt x="544999" y="833279"/>
                  </a:cubicBezTo>
                  <a:cubicBezTo>
                    <a:pt x="543630" y="837150"/>
                    <a:pt x="547736" y="835859"/>
                    <a:pt x="546367" y="841020"/>
                  </a:cubicBezTo>
                  <a:close/>
                  <a:moveTo>
                    <a:pt x="738981" y="632328"/>
                  </a:moveTo>
                  <a:cubicBezTo>
                    <a:pt x="735902" y="636522"/>
                    <a:pt x="731797" y="639747"/>
                    <a:pt x="725639" y="641037"/>
                  </a:cubicBezTo>
                  <a:cubicBezTo>
                    <a:pt x="720165" y="647488"/>
                    <a:pt x="714691" y="652649"/>
                    <a:pt x="707849" y="659100"/>
                  </a:cubicBezTo>
                  <a:cubicBezTo>
                    <a:pt x="711954" y="641037"/>
                    <a:pt x="731113" y="629426"/>
                    <a:pt x="743429" y="616523"/>
                  </a:cubicBezTo>
                  <a:cubicBezTo>
                    <a:pt x="744798" y="616523"/>
                    <a:pt x="746166" y="617814"/>
                    <a:pt x="746166" y="617814"/>
                  </a:cubicBezTo>
                  <a:cubicBezTo>
                    <a:pt x="744113" y="622974"/>
                    <a:pt x="742060" y="628135"/>
                    <a:pt x="738981" y="632328"/>
                  </a:cubicBezTo>
                  <a:close/>
                  <a:moveTo>
                    <a:pt x="887120" y="472020"/>
                  </a:moveTo>
                  <a:cubicBezTo>
                    <a:pt x="892594" y="469439"/>
                    <a:pt x="891225" y="462988"/>
                    <a:pt x="888488" y="457827"/>
                  </a:cubicBezTo>
                  <a:cubicBezTo>
                    <a:pt x="884383" y="461698"/>
                    <a:pt x="885752" y="469439"/>
                    <a:pt x="887120" y="472020"/>
                  </a:cubicBezTo>
                  <a:close/>
                  <a:moveTo>
                    <a:pt x="409519" y="999716"/>
                  </a:moveTo>
                  <a:cubicBezTo>
                    <a:pt x="405413" y="1002297"/>
                    <a:pt x="402676" y="997136"/>
                    <a:pt x="398571" y="995846"/>
                  </a:cubicBezTo>
                  <a:cubicBezTo>
                    <a:pt x="401308" y="991975"/>
                    <a:pt x="409519" y="994556"/>
                    <a:pt x="409519" y="999716"/>
                  </a:cubicBezTo>
                  <a:close/>
                  <a:moveTo>
                    <a:pt x="339726" y="1077129"/>
                  </a:moveTo>
                  <a:cubicBezTo>
                    <a:pt x="335620" y="1083580"/>
                    <a:pt x="330147" y="1075839"/>
                    <a:pt x="324673" y="1078419"/>
                  </a:cubicBezTo>
                  <a:cubicBezTo>
                    <a:pt x="326041" y="1073258"/>
                    <a:pt x="320567" y="1075839"/>
                    <a:pt x="320567" y="1071968"/>
                  </a:cubicBezTo>
                  <a:cubicBezTo>
                    <a:pt x="324673" y="1075839"/>
                    <a:pt x="335620" y="1073258"/>
                    <a:pt x="339726" y="1077129"/>
                  </a:cubicBezTo>
                  <a:close/>
                  <a:moveTo>
                    <a:pt x="717428" y="664261"/>
                  </a:moveTo>
                  <a:cubicBezTo>
                    <a:pt x="714691" y="662971"/>
                    <a:pt x="717428" y="657810"/>
                    <a:pt x="720165" y="659100"/>
                  </a:cubicBezTo>
                  <a:cubicBezTo>
                    <a:pt x="720165" y="661681"/>
                    <a:pt x="718796" y="662971"/>
                    <a:pt x="717428" y="664261"/>
                  </a:cubicBezTo>
                  <a:close/>
                  <a:moveTo>
                    <a:pt x="884383" y="481051"/>
                  </a:moveTo>
                  <a:cubicBezTo>
                    <a:pt x="883014" y="477180"/>
                    <a:pt x="889857" y="475890"/>
                    <a:pt x="887120" y="473310"/>
                  </a:cubicBezTo>
                  <a:cubicBezTo>
                    <a:pt x="887120" y="475890"/>
                    <a:pt x="880278" y="478471"/>
                    <a:pt x="884383" y="481051"/>
                  </a:cubicBezTo>
                  <a:close/>
                  <a:moveTo>
                    <a:pt x="595633" y="807475"/>
                  </a:moveTo>
                  <a:cubicBezTo>
                    <a:pt x="595633" y="810055"/>
                    <a:pt x="591527" y="808765"/>
                    <a:pt x="588790" y="808765"/>
                  </a:cubicBezTo>
                  <a:cubicBezTo>
                    <a:pt x="587422" y="804894"/>
                    <a:pt x="592896" y="807474"/>
                    <a:pt x="594264" y="804894"/>
                  </a:cubicBezTo>
                  <a:cubicBezTo>
                    <a:pt x="595633" y="804894"/>
                    <a:pt x="594264" y="807475"/>
                    <a:pt x="595633" y="807475"/>
                  </a:cubicBezTo>
                  <a:close/>
                  <a:moveTo>
                    <a:pt x="780378" y="604911"/>
                  </a:moveTo>
                  <a:cubicBezTo>
                    <a:pt x="779010" y="607492"/>
                    <a:pt x="776273" y="611363"/>
                    <a:pt x="772167" y="611363"/>
                  </a:cubicBezTo>
                  <a:cubicBezTo>
                    <a:pt x="769430" y="602331"/>
                    <a:pt x="779010" y="601041"/>
                    <a:pt x="780378" y="604911"/>
                  </a:cubicBezTo>
                  <a:close/>
                  <a:moveTo>
                    <a:pt x="465627" y="961010"/>
                  </a:moveTo>
                  <a:cubicBezTo>
                    <a:pt x="462889" y="962300"/>
                    <a:pt x="458784" y="963590"/>
                    <a:pt x="454679" y="963590"/>
                  </a:cubicBezTo>
                  <a:cubicBezTo>
                    <a:pt x="453310" y="962300"/>
                    <a:pt x="453310" y="959720"/>
                    <a:pt x="454679" y="958430"/>
                  </a:cubicBezTo>
                  <a:cubicBezTo>
                    <a:pt x="458784" y="958429"/>
                    <a:pt x="460152" y="962300"/>
                    <a:pt x="465627" y="961010"/>
                  </a:cubicBezTo>
                  <a:close/>
                  <a:moveTo>
                    <a:pt x="569631" y="855213"/>
                  </a:moveTo>
                  <a:cubicBezTo>
                    <a:pt x="565526" y="860374"/>
                    <a:pt x="561421" y="857793"/>
                    <a:pt x="554578" y="860374"/>
                  </a:cubicBezTo>
                  <a:cubicBezTo>
                    <a:pt x="554578" y="864244"/>
                    <a:pt x="546367" y="865534"/>
                    <a:pt x="549104" y="869405"/>
                  </a:cubicBezTo>
                  <a:cubicBezTo>
                    <a:pt x="546367" y="869405"/>
                    <a:pt x="531314" y="866824"/>
                    <a:pt x="529945" y="874566"/>
                  </a:cubicBezTo>
                  <a:cubicBezTo>
                    <a:pt x="529945" y="873275"/>
                    <a:pt x="527209" y="874566"/>
                    <a:pt x="527209" y="871985"/>
                  </a:cubicBezTo>
                  <a:cubicBezTo>
                    <a:pt x="524471" y="873276"/>
                    <a:pt x="528577" y="874566"/>
                    <a:pt x="527208" y="877146"/>
                  </a:cubicBezTo>
                  <a:cubicBezTo>
                    <a:pt x="518998" y="874566"/>
                    <a:pt x="510786" y="871985"/>
                    <a:pt x="501207" y="871985"/>
                  </a:cubicBezTo>
                  <a:cubicBezTo>
                    <a:pt x="503944" y="869405"/>
                    <a:pt x="501207" y="866824"/>
                    <a:pt x="498470" y="866824"/>
                  </a:cubicBezTo>
                  <a:cubicBezTo>
                    <a:pt x="492996" y="874566"/>
                    <a:pt x="475206" y="868115"/>
                    <a:pt x="462890" y="868115"/>
                  </a:cubicBezTo>
                  <a:cubicBezTo>
                    <a:pt x="461521" y="868115"/>
                    <a:pt x="462890" y="870695"/>
                    <a:pt x="462890" y="871985"/>
                  </a:cubicBezTo>
                  <a:cubicBezTo>
                    <a:pt x="458784" y="869405"/>
                    <a:pt x="456047" y="870695"/>
                    <a:pt x="451942" y="871985"/>
                  </a:cubicBezTo>
                  <a:cubicBezTo>
                    <a:pt x="451942" y="868115"/>
                    <a:pt x="451942" y="865534"/>
                    <a:pt x="450573" y="862954"/>
                  </a:cubicBezTo>
                  <a:cubicBezTo>
                    <a:pt x="469732" y="859083"/>
                    <a:pt x="491628" y="871985"/>
                    <a:pt x="512155" y="862954"/>
                  </a:cubicBezTo>
                  <a:cubicBezTo>
                    <a:pt x="512155" y="859083"/>
                    <a:pt x="513524" y="855213"/>
                    <a:pt x="509418" y="855213"/>
                  </a:cubicBezTo>
                  <a:cubicBezTo>
                    <a:pt x="510787" y="853922"/>
                    <a:pt x="514892" y="851342"/>
                    <a:pt x="509418" y="851342"/>
                  </a:cubicBezTo>
                  <a:cubicBezTo>
                    <a:pt x="512155" y="847471"/>
                    <a:pt x="513523" y="853922"/>
                    <a:pt x="517629" y="852632"/>
                  </a:cubicBezTo>
                  <a:cubicBezTo>
                    <a:pt x="517629" y="842310"/>
                    <a:pt x="544998" y="851342"/>
                    <a:pt x="547736" y="841020"/>
                  </a:cubicBezTo>
                  <a:cubicBezTo>
                    <a:pt x="554578" y="839730"/>
                    <a:pt x="554578" y="844891"/>
                    <a:pt x="560052" y="844891"/>
                  </a:cubicBezTo>
                  <a:cubicBezTo>
                    <a:pt x="553210" y="850052"/>
                    <a:pt x="542262" y="847471"/>
                    <a:pt x="534051" y="853922"/>
                  </a:cubicBezTo>
                  <a:cubicBezTo>
                    <a:pt x="536788" y="865534"/>
                    <a:pt x="555946" y="850052"/>
                    <a:pt x="569631" y="855213"/>
                  </a:cubicBezTo>
                  <a:close/>
                  <a:moveTo>
                    <a:pt x="801932" y="602976"/>
                  </a:moveTo>
                  <a:cubicBezTo>
                    <a:pt x="800563" y="603944"/>
                    <a:pt x="798853" y="604266"/>
                    <a:pt x="798168" y="604911"/>
                  </a:cubicBezTo>
                  <a:cubicBezTo>
                    <a:pt x="795431" y="603621"/>
                    <a:pt x="798169" y="598460"/>
                    <a:pt x="796800" y="597170"/>
                  </a:cubicBezTo>
                  <a:cubicBezTo>
                    <a:pt x="800905" y="595880"/>
                    <a:pt x="800905" y="597170"/>
                    <a:pt x="803642" y="597170"/>
                  </a:cubicBezTo>
                  <a:cubicBezTo>
                    <a:pt x="804326" y="600396"/>
                    <a:pt x="803300" y="602008"/>
                    <a:pt x="801932" y="602976"/>
                  </a:cubicBezTo>
                  <a:close/>
                  <a:moveTo>
                    <a:pt x="787221" y="639747"/>
                  </a:moveTo>
                  <a:cubicBezTo>
                    <a:pt x="787221" y="635877"/>
                    <a:pt x="788589" y="635876"/>
                    <a:pt x="788589" y="633296"/>
                  </a:cubicBezTo>
                  <a:cubicBezTo>
                    <a:pt x="781747" y="633296"/>
                    <a:pt x="779010" y="637166"/>
                    <a:pt x="777641" y="643618"/>
                  </a:cubicBezTo>
                  <a:cubicBezTo>
                    <a:pt x="783115" y="643618"/>
                    <a:pt x="783115" y="639747"/>
                    <a:pt x="787221" y="639747"/>
                  </a:cubicBezTo>
                  <a:close/>
                  <a:moveTo>
                    <a:pt x="761219" y="674583"/>
                  </a:moveTo>
                  <a:cubicBezTo>
                    <a:pt x="762588" y="666842"/>
                    <a:pt x="765325" y="668132"/>
                    <a:pt x="768062" y="664261"/>
                  </a:cubicBezTo>
                  <a:cubicBezTo>
                    <a:pt x="753008" y="660390"/>
                    <a:pt x="746166" y="673293"/>
                    <a:pt x="739324" y="682324"/>
                  </a:cubicBezTo>
                  <a:cubicBezTo>
                    <a:pt x="747535" y="684904"/>
                    <a:pt x="754377" y="677163"/>
                    <a:pt x="761219" y="674583"/>
                  </a:cubicBezTo>
                  <a:close/>
                  <a:moveTo>
                    <a:pt x="846066" y="581687"/>
                  </a:moveTo>
                  <a:cubicBezTo>
                    <a:pt x="851539" y="571366"/>
                    <a:pt x="839223" y="570076"/>
                    <a:pt x="837854" y="579107"/>
                  </a:cubicBezTo>
                  <a:cubicBezTo>
                    <a:pt x="839223" y="581687"/>
                    <a:pt x="841960" y="584268"/>
                    <a:pt x="846066" y="581687"/>
                  </a:cubicBezTo>
                  <a:close/>
                  <a:moveTo>
                    <a:pt x="668162" y="822957"/>
                  </a:moveTo>
                  <a:cubicBezTo>
                    <a:pt x="666794" y="822957"/>
                    <a:pt x="665425" y="820377"/>
                    <a:pt x="665425" y="817796"/>
                  </a:cubicBezTo>
                  <a:cubicBezTo>
                    <a:pt x="665425" y="817796"/>
                    <a:pt x="665425" y="817796"/>
                    <a:pt x="669531" y="817796"/>
                  </a:cubicBezTo>
                  <a:cubicBezTo>
                    <a:pt x="669531" y="820377"/>
                    <a:pt x="668162" y="821667"/>
                    <a:pt x="668162" y="822957"/>
                  </a:cubicBezTo>
                  <a:close/>
                  <a:moveTo>
                    <a:pt x="801761" y="681034"/>
                  </a:moveTo>
                  <a:cubicBezTo>
                    <a:pt x="799879" y="682324"/>
                    <a:pt x="797484" y="683614"/>
                    <a:pt x="796800" y="684904"/>
                  </a:cubicBezTo>
                  <a:cubicBezTo>
                    <a:pt x="794063" y="681034"/>
                    <a:pt x="803642" y="681034"/>
                    <a:pt x="803642" y="677163"/>
                  </a:cubicBezTo>
                  <a:cubicBezTo>
                    <a:pt x="805011" y="678454"/>
                    <a:pt x="803642" y="679744"/>
                    <a:pt x="801761" y="681034"/>
                  </a:cubicBezTo>
                  <a:close/>
                  <a:moveTo>
                    <a:pt x="819038" y="665067"/>
                  </a:moveTo>
                  <a:cubicBezTo>
                    <a:pt x="817669" y="665551"/>
                    <a:pt x="815959" y="665551"/>
                    <a:pt x="814590" y="665551"/>
                  </a:cubicBezTo>
                  <a:cubicBezTo>
                    <a:pt x="814590" y="662971"/>
                    <a:pt x="818696" y="662971"/>
                    <a:pt x="821433" y="661681"/>
                  </a:cubicBezTo>
                  <a:cubicBezTo>
                    <a:pt x="821433" y="663616"/>
                    <a:pt x="820407" y="664584"/>
                    <a:pt x="819038" y="665067"/>
                  </a:cubicBezTo>
                  <a:close/>
                  <a:moveTo>
                    <a:pt x="635319" y="868114"/>
                  </a:moveTo>
                  <a:cubicBezTo>
                    <a:pt x="620266" y="865534"/>
                    <a:pt x="594264" y="866824"/>
                    <a:pt x="595632" y="853922"/>
                  </a:cubicBezTo>
                  <a:cubicBezTo>
                    <a:pt x="597001" y="842310"/>
                    <a:pt x="617529" y="841020"/>
                    <a:pt x="629845" y="844891"/>
                  </a:cubicBezTo>
                  <a:cubicBezTo>
                    <a:pt x="628476" y="851342"/>
                    <a:pt x="624371" y="852632"/>
                    <a:pt x="620265" y="853922"/>
                  </a:cubicBezTo>
                  <a:cubicBezTo>
                    <a:pt x="623002" y="862954"/>
                    <a:pt x="632582" y="857793"/>
                    <a:pt x="638056" y="860373"/>
                  </a:cubicBezTo>
                  <a:cubicBezTo>
                    <a:pt x="638056" y="861664"/>
                    <a:pt x="633950" y="860373"/>
                    <a:pt x="635319" y="862954"/>
                  </a:cubicBezTo>
                  <a:cubicBezTo>
                    <a:pt x="636687" y="864244"/>
                    <a:pt x="636687" y="862954"/>
                    <a:pt x="636687" y="862954"/>
                  </a:cubicBezTo>
                  <a:cubicBezTo>
                    <a:pt x="640793" y="864244"/>
                    <a:pt x="633950" y="864244"/>
                    <a:pt x="635319" y="868114"/>
                  </a:cubicBezTo>
                  <a:close/>
                  <a:moveTo>
                    <a:pt x="442362" y="1082290"/>
                  </a:moveTo>
                  <a:cubicBezTo>
                    <a:pt x="439625" y="1086161"/>
                    <a:pt x="438257" y="1083580"/>
                    <a:pt x="432783" y="1083580"/>
                  </a:cubicBezTo>
                  <a:cubicBezTo>
                    <a:pt x="434151" y="1081000"/>
                    <a:pt x="440994" y="1081000"/>
                    <a:pt x="442362" y="1082290"/>
                  </a:cubicBezTo>
                  <a:close/>
                  <a:moveTo>
                    <a:pt x="820064" y="669422"/>
                  </a:moveTo>
                  <a:cubicBezTo>
                    <a:pt x="820064" y="672002"/>
                    <a:pt x="811853" y="675873"/>
                    <a:pt x="806379" y="677163"/>
                  </a:cubicBezTo>
                  <a:cubicBezTo>
                    <a:pt x="809117" y="673293"/>
                    <a:pt x="815959" y="672002"/>
                    <a:pt x="820064" y="669422"/>
                  </a:cubicBezTo>
                  <a:close/>
                  <a:moveTo>
                    <a:pt x="707849" y="798443"/>
                  </a:moveTo>
                  <a:cubicBezTo>
                    <a:pt x="703743" y="801023"/>
                    <a:pt x="699638" y="802314"/>
                    <a:pt x="695532" y="803604"/>
                  </a:cubicBezTo>
                  <a:cubicBezTo>
                    <a:pt x="694164" y="799734"/>
                    <a:pt x="698269" y="798443"/>
                    <a:pt x="698269" y="795863"/>
                  </a:cubicBezTo>
                  <a:cubicBezTo>
                    <a:pt x="701006" y="797153"/>
                    <a:pt x="705112" y="795863"/>
                    <a:pt x="707849" y="798443"/>
                  </a:cubicBezTo>
                  <a:close/>
                  <a:moveTo>
                    <a:pt x="821775" y="687162"/>
                  </a:moveTo>
                  <a:cubicBezTo>
                    <a:pt x="823828" y="685227"/>
                    <a:pt x="824854" y="682324"/>
                    <a:pt x="824170" y="679744"/>
                  </a:cubicBezTo>
                  <a:cubicBezTo>
                    <a:pt x="810485" y="682324"/>
                    <a:pt x="802274" y="692646"/>
                    <a:pt x="791326" y="697807"/>
                  </a:cubicBezTo>
                  <a:cubicBezTo>
                    <a:pt x="787221" y="699097"/>
                    <a:pt x="783115" y="700387"/>
                    <a:pt x="783115" y="705548"/>
                  </a:cubicBezTo>
                  <a:cubicBezTo>
                    <a:pt x="795431" y="702968"/>
                    <a:pt x="803642" y="695226"/>
                    <a:pt x="813222" y="688775"/>
                  </a:cubicBezTo>
                  <a:cubicBezTo>
                    <a:pt x="816643" y="690065"/>
                    <a:pt x="819722" y="689097"/>
                    <a:pt x="821775" y="687162"/>
                  </a:cubicBezTo>
                  <a:close/>
                  <a:moveTo>
                    <a:pt x="706480" y="816506"/>
                  </a:moveTo>
                  <a:cubicBezTo>
                    <a:pt x="706480" y="812635"/>
                    <a:pt x="698269" y="812635"/>
                    <a:pt x="699637" y="817796"/>
                  </a:cubicBezTo>
                  <a:cubicBezTo>
                    <a:pt x="702374" y="819087"/>
                    <a:pt x="703743" y="816506"/>
                    <a:pt x="706480" y="816506"/>
                  </a:cubicBezTo>
                  <a:close/>
                  <a:moveTo>
                    <a:pt x="857013" y="652649"/>
                  </a:moveTo>
                  <a:lnTo>
                    <a:pt x="857013" y="647488"/>
                  </a:lnTo>
                  <a:cubicBezTo>
                    <a:pt x="851539" y="647488"/>
                    <a:pt x="848802" y="651359"/>
                    <a:pt x="846066" y="655230"/>
                  </a:cubicBezTo>
                  <a:cubicBezTo>
                    <a:pt x="851539" y="656520"/>
                    <a:pt x="851540" y="651359"/>
                    <a:pt x="857013" y="652649"/>
                  </a:cubicBezTo>
                  <a:close/>
                  <a:moveTo>
                    <a:pt x="565868" y="975363"/>
                  </a:moveTo>
                  <a:cubicBezTo>
                    <a:pt x="564158" y="976492"/>
                    <a:pt x="561421" y="977137"/>
                    <a:pt x="558684" y="976492"/>
                  </a:cubicBezTo>
                  <a:cubicBezTo>
                    <a:pt x="558683" y="971332"/>
                    <a:pt x="565526" y="973912"/>
                    <a:pt x="566895" y="971332"/>
                  </a:cubicBezTo>
                  <a:cubicBezTo>
                    <a:pt x="568263" y="972622"/>
                    <a:pt x="567579" y="974235"/>
                    <a:pt x="565868" y="975363"/>
                  </a:cubicBezTo>
                  <a:close/>
                  <a:moveTo>
                    <a:pt x="809630" y="732642"/>
                  </a:moveTo>
                  <a:cubicBezTo>
                    <a:pt x="811511" y="730707"/>
                    <a:pt x="813222" y="728127"/>
                    <a:pt x="814590" y="726191"/>
                  </a:cubicBezTo>
                  <a:cubicBezTo>
                    <a:pt x="809116" y="727481"/>
                    <a:pt x="807748" y="732642"/>
                    <a:pt x="803642" y="735223"/>
                  </a:cubicBezTo>
                  <a:cubicBezTo>
                    <a:pt x="805695" y="735868"/>
                    <a:pt x="807748" y="734578"/>
                    <a:pt x="809630" y="732642"/>
                  </a:cubicBezTo>
                  <a:close/>
                  <a:moveTo>
                    <a:pt x="839907" y="707644"/>
                  </a:moveTo>
                  <a:cubicBezTo>
                    <a:pt x="846065" y="703290"/>
                    <a:pt x="851539" y="698452"/>
                    <a:pt x="852908" y="691355"/>
                  </a:cubicBezTo>
                  <a:cubicBezTo>
                    <a:pt x="841960" y="700387"/>
                    <a:pt x="826907" y="705548"/>
                    <a:pt x="822801" y="721030"/>
                  </a:cubicBezTo>
                  <a:cubicBezTo>
                    <a:pt x="826907" y="715870"/>
                    <a:pt x="833749" y="711999"/>
                    <a:pt x="839907" y="707644"/>
                  </a:cubicBezTo>
                  <a:close/>
                  <a:moveTo>
                    <a:pt x="676373" y="891338"/>
                  </a:moveTo>
                  <a:cubicBezTo>
                    <a:pt x="673636" y="895209"/>
                    <a:pt x="670899" y="892628"/>
                    <a:pt x="666794" y="892628"/>
                  </a:cubicBezTo>
                  <a:cubicBezTo>
                    <a:pt x="668162" y="890048"/>
                    <a:pt x="670899" y="888758"/>
                    <a:pt x="675005" y="890048"/>
                  </a:cubicBezTo>
                  <a:cubicBezTo>
                    <a:pt x="675005" y="891339"/>
                    <a:pt x="675005" y="891339"/>
                    <a:pt x="676373" y="891338"/>
                  </a:cubicBezTo>
                  <a:close/>
                  <a:moveTo>
                    <a:pt x="785852" y="791992"/>
                  </a:moveTo>
                  <a:cubicBezTo>
                    <a:pt x="779010" y="791992"/>
                    <a:pt x="773536" y="798443"/>
                    <a:pt x="774904" y="802314"/>
                  </a:cubicBezTo>
                  <a:cubicBezTo>
                    <a:pt x="777641" y="798443"/>
                    <a:pt x="783115" y="797153"/>
                    <a:pt x="785852" y="791992"/>
                  </a:cubicBezTo>
                  <a:close/>
                  <a:moveTo>
                    <a:pt x="832381" y="773929"/>
                  </a:moveTo>
                  <a:cubicBezTo>
                    <a:pt x="833749" y="771349"/>
                    <a:pt x="831012" y="768768"/>
                    <a:pt x="832381" y="763607"/>
                  </a:cubicBezTo>
                  <a:cubicBezTo>
                    <a:pt x="832381" y="763607"/>
                    <a:pt x="832381" y="763607"/>
                    <a:pt x="828275" y="763607"/>
                  </a:cubicBezTo>
                  <a:cubicBezTo>
                    <a:pt x="828275" y="767478"/>
                    <a:pt x="825538" y="767478"/>
                    <a:pt x="826907" y="771349"/>
                  </a:cubicBezTo>
                  <a:cubicBezTo>
                    <a:pt x="829644" y="771349"/>
                    <a:pt x="828275" y="773929"/>
                    <a:pt x="832381" y="773929"/>
                  </a:cubicBezTo>
                  <a:close/>
                  <a:moveTo>
                    <a:pt x="555947" y="1092611"/>
                  </a:moveTo>
                  <a:cubicBezTo>
                    <a:pt x="549104" y="1095192"/>
                    <a:pt x="540893" y="1097772"/>
                    <a:pt x="535419" y="1092612"/>
                  </a:cubicBezTo>
                  <a:cubicBezTo>
                    <a:pt x="543630" y="1088741"/>
                    <a:pt x="550473" y="1088741"/>
                    <a:pt x="555947" y="1092611"/>
                  </a:cubicBezTo>
                  <a:close/>
                  <a:moveTo>
                    <a:pt x="716915" y="931980"/>
                  </a:moveTo>
                  <a:cubicBezTo>
                    <a:pt x="715033" y="932625"/>
                    <a:pt x="712638" y="932625"/>
                    <a:pt x="711954" y="931335"/>
                  </a:cubicBezTo>
                  <a:cubicBezTo>
                    <a:pt x="711954" y="928754"/>
                    <a:pt x="718797" y="932625"/>
                    <a:pt x="718796" y="928755"/>
                  </a:cubicBezTo>
                  <a:cubicBezTo>
                    <a:pt x="720165" y="930045"/>
                    <a:pt x="718796" y="931335"/>
                    <a:pt x="716915" y="931980"/>
                  </a:cubicBezTo>
                  <a:close/>
                  <a:moveTo>
                    <a:pt x="789957" y="856503"/>
                  </a:moveTo>
                  <a:cubicBezTo>
                    <a:pt x="781747" y="859083"/>
                    <a:pt x="773536" y="860373"/>
                    <a:pt x="768062" y="866824"/>
                  </a:cubicBezTo>
                  <a:cubicBezTo>
                    <a:pt x="776273" y="866824"/>
                    <a:pt x="787221" y="862954"/>
                    <a:pt x="789957" y="856503"/>
                  </a:cubicBezTo>
                  <a:close/>
                  <a:moveTo>
                    <a:pt x="579211" y="1093902"/>
                  </a:moveTo>
                  <a:cubicBezTo>
                    <a:pt x="575105" y="1096482"/>
                    <a:pt x="571000" y="1095192"/>
                    <a:pt x="571000" y="1091321"/>
                  </a:cubicBezTo>
                  <a:cubicBezTo>
                    <a:pt x="572368" y="1088741"/>
                    <a:pt x="575105" y="1090031"/>
                    <a:pt x="577842" y="1090031"/>
                  </a:cubicBezTo>
                  <a:cubicBezTo>
                    <a:pt x="577842" y="1091321"/>
                    <a:pt x="579211" y="1092612"/>
                    <a:pt x="579211" y="1093902"/>
                  </a:cubicBezTo>
                  <a:close/>
                  <a:moveTo>
                    <a:pt x="710586" y="964880"/>
                  </a:moveTo>
                  <a:cubicBezTo>
                    <a:pt x="688690" y="975202"/>
                    <a:pt x="661320" y="980363"/>
                    <a:pt x="638056" y="982943"/>
                  </a:cubicBezTo>
                  <a:cubicBezTo>
                    <a:pt x="642161" y="980363"/>
                    <a:pt x="647635" y="971332"/>
                    <a:pt x="653109" y="977783"/>
                  </a:cubicBezTo>
                  <a:cubicBezTo>
                    <a:pt x="665425" y="970042"/>
                    <a:pt x="681847" y="971332"/>
                    <a:pt x="701006" y="967461"/>
                  </a:cubicBezTo>
                  <a:cubicBezTo>
                    <a:pt x="695532" y="961010"/>
                    <a:pt x="706480" y="962300"/>
                    <a:pt x="711954" y="961010"/>
                  </a:cubicBezTo>
                  <a:cubicBezTo>
                    <a:pt x="706480" y="962300"/>
                    <a:pt x="707848" y="964880"/>
                    <a:pt x="710586" y="964880"/>
                  </a:cubicBezTo>
                  <a:close/>
                  <a:moveTo>
                    <a:pt x="731113" y="955849"/>
                  </a:moveTo>
                  <a:cubicBezTo>
                    <a:pt x="731113" y="961010"/>
                    <a:pt x="724270" y="957139"/>
                    <a:pt x="721533" y="958429"/>
                  </a:cubicBezTo>
                  <a:cubicBezTo>
                    <a:pt x="724270" y="957139"/>
                    <a:pt x="729744" y="954559"/>
                    <a:pt x="731113" y="955849"/>
                  </a:cubicBezTo>
                  <a:close/>
                  <a:moveTo>
                    <a:pt x="602475" y="1109384"/>
                  </a:moveTo>
                  <a:cubicBezTo>
                    <a:pt x="592896" y="1105514"/>
                    <a:pt x="580579" y="1109384"/>
                    <a:pt x="569631" y="1105514"/>
                  </a:cubicBezTo>
                  <a:cubicBezTo>
                    <a:pt x="577842" y="1101643"/>
                    <a:pt x="588790" y="1105514"/>
                    <a:pt x="598369" y="1100353"/>
                  </a:cubicBezTo>
                  <a:cubicBezTo>
                    <a:pt x="595633" y="1099063"/>
                    <a:pt x="590159" y="1099062"/>
                    <a:pt x="586053" y="1099062"/>
                  </a:cubicBezTo>
                  <a:cubicBezTo>
                    <a:pt x="586053" y="1095192"/>
                    <a:pt x="584685" y="1092611"/>
                    <a:pt x="581948" y="1090031"/>
                  </a:cubicBezTo>
                  <a:cubicBezTo>
                    <a:pt x="590159" y="1090031"/>
                    <a:pt x="592896" y="1095192"/>
                    <a:pt x="599738" y="1091321"/>
                  </a:cubicBezTo>
                  <a:cubicBezTo>
                    <a:pt x="605212" y="1093902"/>
                    <a:pt x="602475" y="1101643"/>
                    <a:pt x="606580" y="1101643"/>
                  </a:cubicBezTo>
                  <a:cubicBezTo>
                    <a:pt x="607949" y="1104224"/>
                    <a:pt x="602475" y="1102933"/>
                    <a:pt x="601106" y="1102933"/>
                  </a:cubicBezTo>
                  <a:cubicBezTo>
                    <a:pt x="599738" y="1106804"/>
                    <a:pt x="605212" y="1108094"/>
                    <a:pt x="602475" y="1109384"/>
                  </a:cubicBezTo>
                  <a:close/>
                  <a:moveTo>
                    <a:pt x="742061" y="959720"/>
                  </a:moveTo>
                  <a:cubicBezTo>
                    <a:pt x="740692" y="964881"/>
                    <a:pt x="732481" y="963590"/>
                    <a:pt x="727007" y="964881"/>
                  </a:cubicBezTo>
                  <a:cubicBezTo>
                    <a:pt x="729744" y="961010"/>
                    <a:pt x="736587" y="961010"/>
                    <a:pt x="742061" y="959720"/>
                  </a:cubicBezTo>
                  <a:close/>
                  <a:moveTo>
                    <a:pt x="755745" y="945527"/>
                  </a:moveTo>
                  <a:cubicBezTo>
                    <a:pt x="751640" y="951978"/>
                    <a:pt x="742061" y="955849"/>
                    <a:pt x="732481" y="954559"/>
                  </a:cubicBezTo>
                  <a:cubicBezTo>
                    <a:pt x="732481" y="954559"/>
                    <a:pt x="732481" y="954559"/>
                    <a:pt x="732481" y="948108"/>
                  </a:cubicBezTo>
                  <a:cubicBezTo>
                    <a:pt x="737955" y="948108"/>
                    <a:pt x="732481" y="950688"/>
                    <a:pt x="735218" y="953269"/>
                  </a:cubicBezTo>
                  <a:cubicBezTo>
                    <a:pt x="736587" y="946818"/>
                    <a:pt x="743429" y="942947"/>
                    <a:pt x="751640" y="939076"/>
                  </a:cubicBezTo>
                  <a:cubicBezTo>
                    <a:pt x="751640" y="942947"/>
                    <a:pt x="754377" y="944237"/>
                    <a:pt x="755745" y="945527"/>
                  </a:cubicBezTo>
                  <a:close/>
                  <a:moveTo>
                    <a:pt x="762246" y="944882"/>
                  </a:moveTo>
                  <a:cubicBezTo>
                    <a:pt x="760877" y="945205"/>
                    <a:pt x="759851" y="944882"/>
                    <a:pt x="761219" y="945528"/>
                  </a:cubicBezTo>
                  <a:cubicBezTo>
                    <a:pt x="759851" y="949398"/>
                    <a:pt x="757114" y="945528"/>
                    <a:pt x="758482" y="942947"/>
                  </a:cubicBezTo>
                  <a:cubicBezTo>
                    <a:pt x="761219" y="942947"/>
                    <a:pt x="762588" y="940366"/>
                    <a:pt x="765325" y="940367"/>
                  </a:cubicBezTo>
                  <a:cubicBezTo>
                    <a:pt x="765325" y="943592"/>
                    <a:pt x="763614" y="944560"/>
                    <a:pt x="762246" y="944882"/>
                  </a:cubicBezTo>
                  <a:close/>
                  <a:moveTo>
                    <a:pt x="839394" y="866341"/>
                  </a:moveTo>
                  <a:cubicBezTo>
                    <a:pt x="840934" y="865856"/>
                    <a:pt x="841960" y="864889"/>
                    <a:pt x="841960" y="862954"/>
                  </a:cubicBezTo>
                  <a:cubicBezTo>
                    <a:pt x="837855" y="862954"/>
                    <a:pt x="835117" y="862954"/>
                    <a:pt x="833749" y="866824"/>
                  </a:cubicBezTo>
                  <a:cubicBezTo>
                    <a:pt x="835802" y="866824"/>
                    <a:pt x="837855" y="866824"/>
                    <a:pt x="839394" y="866341"/>
                  </a:cubicBezTo>
                  <a:close/>
                  <a:moveTo>
                    <a:pt x="798511" y="929722"/>
                  </a:moveTo>
                  <a:cubicBezTo>
                    <a:pt x="797484" y="930045"/>
                    <a:pt x="796116" y="930045"/>
                    <a:pt x="794063" y="931335"/>
                  </a:cubicBezTo>
                  <a:cubicBezTo>
                    <a:pt x="795431" y="928755"/>
                    <a:pt x="798169" y="927464"/>
                    <a:pt x="800905" y="926174"/>
                  </a:cubicBezTo>
                  <a:cubicBezTo>
                    <a:pt x="800221" y="928754"/>
                    <a:pt x="799537" y="929400"/>
                    <a:pt x="798511" y="929722"/>
                  </a:cubicBezTo>
                  <a:close/>
                  <a:moveTo>
                    <a:pt x="654478" y="1101643"/>
                  </a:moveTo>
                  <a:cubicBezTo>
                    <a:pt x="655846" y="1105514"/>
                    <a:pt x="646267" y="1105514"/>
                    <a:pt x="647635" y="1101643"/>
                  </a:cubicBezTo>
                  <a:cubicBezTo>
                    <a:pt x="651741" y="1102933"/>
                    <a:pt x="650372" y="1102933"/>
                    <a:pt x="654478" y="1101643"/>
                  </a:cubicBezTo>
                  <a:close/>
                  <a:moveTo>
                    <a:pt x="937754" y="798443"/>
                  </a:moveTo>
                  <a:cubicBezTo>
                    <a:pt x="929543" y="799733"/>
                    <a:pt x="921332" y="802314"/>
                    <a:pt x="922701" y="812635"/>
                  </a:cubicBezTo>
                  <a:cubicBezTo>
                    <a:pt x="929543" y="810055"/>
                    <a:pt x="933649" y="804894"/>
                    <a:pt x="937754" y="798443"/>
                  </a:cubicBezTo>
                  <a:close/>
                  <a:moveTo>
                    <a:pt x="982914" y="759737"/>
                  </a:moveTo>
                  <a:cubicBezTo>
                    <a:pt x="982914" y="757156"/>
                    <a:pt x="985651" y="757156"/>
                    <a:pt x="984283" y="753286"/>
                  </a:cubicBezTo>
                  <a:cubicBezTo>
                    <a:pt x="981545" y="753286"/>
                    <a:pt x="980177" y="751995"/>
                    <a:pt x="977440" y="753286"/>
                  </a:cubicBezTo>
                  <a:cubicBezTo>
                    <a:pt x="977440" y="757157"/>
                    <a:pt x="980177" y="758447"/>
                    <a:pt x="982914" y="759737"/>
                  </a:cubicBezTo>
                  <a:close/>
                  <a:moveTo>
                    <a:pt x="922530" y="833763"/>
                  </a:moveTo>
                  <a:cubicBezTo>
                    <a:pt x="923727" y="832634"/>
                    <a:pt x="924069" y="831343"/>
                    <a:pt x="922701" y="830698"/>
                  </a:cubicBezTo>
                  <a:cubicBezTo>
                    <a:pt x="921332" y="833279"/>
                    <a:pt x="918595" y="831989"/>
                    <a:pt x="917227" y="835860"/>
                  </a:cubicBezTo>
                  <a:cubicBezTo>
                    <a:pt x="919279" y="835859"/>
                    <a:pt x="921332" y="834892"/>
                    <a:pt x="922530" y="833763"/>
                  </a:cubicBezTo>
                  <a:close/>
                  <a:moveTo>
                    <a:pt x="912950" y="851181"/>
                  </a:moveTo>
                  <a:cubicBezTo>
                    <a:pt x="914832" y="849729"/>
                    <a:pt x="916542" y="847471"/>
                    <a:pt x="917227" y="844891"/>
                  </a:cubicBezTo>
                  <a:cubicBezTo>
                    <a:pt x="911753" y="843601"/>
                    <a:pt x="913121" y="850052"/>
                    <a:pt x="907647" y="848761"/>
                  </a:cubicBezTo>
                  <a:cubicBezTo>
                    <a:pt x="907647" y="848761"/>
                    <a:pt x="907647" y="848761"/>
                    <a:pt x="907647" y="852632"/>
                  </a:cubicBezTo>
                  <a:cubicBezTo>
                    <a:pt x="909016" y="853277"/>
                    <a:pt x="911068" y="852632"/>
                    <a:pt x="912950" y="851181"/>
                  </a:cubicBezTo>
                  <a:close/>
                  <a:moveTo>
                    <a:pt x="947333" y="819086"/>
                  </a:moveTo>
                  <a:cubicBezTo>
                    <a:pt x="947333" y="816506"/>
                    <a:pt x="950070" y="816506"/>
                    <a:pt x="950070" y="812636"/>
                  </a:cubicBezTo>
                  <a:cubicBezTo>
                    <a:pt x="944597" y="810055"/>
                    <a:pt x="943228" y="816506"/>
                    <a:pt x="936386" y="815216"/>
                  </a:cubicBezTo>
                  <a:cubicBezTo>
                    <a:pt x="936385" y="822957"/>
                    <a:pt x="941859" y="817796"/>
                    <a:pt x="947333" y="819086"/>
                  </a:cubicBezTo>
                  <a:close/>
                  <a:moveTo>
                    <a:pt x="922701" y="862954"/>
                  </a:moveTo>
                  <a:cubicBezTo>
                    <a:pt x="922701" y="868114"/>
                    <a:pt x="914490" y="869405"/>
                    <a:pt x="914490" y="862954"/>
                  </a:cubicBezTo>
                  <a:cubicBezTo>
                    <a:pt x="917226" y="864244"/>
                    <a:pt x="917226" y="861664"/>
                    <a:pt x="922701" y="862954"/>
                  </a:cubicBezTo>
                  <a:close/>
                  <a:moveTo>
                    <a:pt x="1097867" y="674583"/>
                  </a:moveTo>
                  <a:cubicBezTo>
                    <a:pt x="1099235" y="666841"/>
                    <a:pt x="1106078" y="664261"/>
                    <a:pt x="1107446" y="656520"/>
                  </a:cubicBezTo>
                  <a:cubicBezTo>
                    <a:pt x="1106078" y="655230"/>
                    <a:pt x="1106078" y="655230"/>
                    <a:pt x="1104709" y="653939"/>
                  </a:cubicBezTo>
                  <a:cubicBezTo>
                    <a:pt x="1099235" y="659100"/>
                    <a:pt x="1093761" y="662971"/>
                    <a:pt x="1092393" y="672002"/>
                  </a:cubicBezTo>
                  <a:cubicBezTo>
                    <a:pt x="1095130" y="673293"/>
                    <a:pt x="1095130" y="674583"/>
                    <a:pt x="1097867" y="674583"/>
                  </a:cubicBezTo>
                  <a:close/>
                  <a:moveTo>
                    <a:pt x="930912" y="858760"/>
                  </a:moveTo>
                  <a:cubicBezTo>
                    <a:pt x="929885" y="860051"/>
                    <a:pt x="928174" y="861019"/>
                    <a:pt x="926806" y="860373"/>
                  </a:cubicBezTo>
                  <a:cubicBezTo>
                    <a:pt x="925437" y="856503"/>
                    <a:pt x="930912" y="857793"/>
                    <a:pt x="930912" y="855212"/>
                  </a:cubicBezTo>
                  <a:cubicBezTo>
                    <a:pt x="932280" y="855857"/>
                    <a:pt x="931938" y="857470"/>
                    <a:pt x="930912" y="858760"/>
                  </a:cubicBezTo>
                  <a:close/>
                  <a:moveTo>
                    <a:pt x="997967" y="794573"/>
                  </a:moveTo>
                  <a:cubicBezTo>
                    <a:pt x="996599" y="794572"/>
                    <a:pt x="996599" y="793283"/>
                    <a:pt x="993862" y="791992"/>
                  </a:cubicBezTo>
                  <a:cubicBezTo>
                    <a:pt x="993862" y="794573"/>
                    <a:pt x="991125" y="793282"/>
                    <a:pt x="991125" y="794573"/>
                  </a:cubicBezTo>
                  <a:cubicBezTo>
                    <a:pt x="992493" y="795863"/>
                    <a:pt x="996599" y="798443"/>
                    <a:pt x="997967" y="794573"/>
                  </a:cubicBezTo>
                  <a:close/>
                  <a:moveTo>
                    <a:pt x="985955" y="816363"/>
                  </a:moveTo>
                  <a:lnTo>
                    <a:pt x="985651" y="816506"/>
                  </a:lnTo>
                  <a:lnTo>
                    <a:pt x="985623" y="816374"/>
                  </a:lnTo>
                  <a:close/>
                  <a:moveTo>
                    <a:pt x="988388" y="815216"/>
                  </a:moveTo>
                  <a:cubicBezTo>
                    <a:pt x="989756" y="816506"/>
                    <a:pt x="988388" y="816506"/>
                    <a:pt x="986506" y="816345"/>
                  </a:cubicBezTo>
                  <a:lnTo>
                    <a:pt x="985955" y="816363"/>
                  </a:lnTo>
                  <a:close/>
                  <a:moveTo>
                    <a:pt x="992493" y="813926"/>
                  </a:moveTo>
                  <a:cubicBezTo>
                    <a:pt x="995230" y="812636"/>
                    <a:pt x="993862" y="807475"/>
                    <a:pt x="995230" y="804894"/>
                  </a:cubicBezTo>
                  <a:cubicBezTo>
                    <a:pt x="995230" y="804894"/>
                    <a:pt x="995230" y="804894"/>
                    <a:pt x="1000704" y="804894"/>
                  </a:cubicBezTo>
                  <a:cubicBezTo>
                    <a:pt x="1000704" y="810055"/>
                    <a:pt x="996599" y="812635"/>
                    <a:pt x="992493" y="813926"/>
                  </a:cubicBezTo>
                  <a:close/>
                  <a:moveTo>
                    <a:pt x="1048601" y="771349"/>
                  </a:moveTo>
                  <a:lnTo>
                    <a:pt x="1048601" y="768688"/>
                  </a:lnTo>
                  <a:lnTo>
                    <a:pt x="1051338" y="767317"/>
                  </a:lnTo>
                  <a:cubicBezTo>
                    <a:pt x="1052707" y="763930"/>
                    <a:pt x="1052707" y="759737"/>
                    <a:pt x="1048601" y="759737"/>
                  </a:cubicBezTo>
                  <a:lnTo>
                    <a:pt x="1048601" y="768688"/>
                  </a:lnTo>
                  <a:lnTo>
                    <a:pt x="1045864" y="770058"/>
                  </a:lnTo>
                  <a:cubicBezTo>
                    <a:pt x="1047233" y="770059"/>
                    <a:pt x="1047233" y="771349"/>
                    <a:pt x="1048601" y="771349"/>
                  </a:cubicBezTo>
                  <a:close/>
                  <a:moveTo>
                    <a:pt x="1071865" y="753286"/>
                  </a:moveTo>
                  <a:cubicBezTo>
                    <a:pt x="1070497" y="751996"/>
                    <a:pt x="1070497" y="744254"/>
                    <a:pt x="1074602" y="745545"/>
                  </a:cubicBezTo>
                  <a:cubicBezTo>
                    <a:pt x="1074602" y="749415"/>
                    <a:pt x="1073234" y="750705"/>
                    <a:pt x="1071865" y="753286"/>
                  </a:cubicBezTo>
                  <a:close/>
                  <a:moveTo>
                    <a:pt x="1041759" y="786831"/>
                  </a:moveTo>
                  <a:cubicBezTo>
                    <a:pt x="1039022" y="788121"/>
                    <a:pt x="1037653" y="784251"/>
                    <a:pt x="1036285" y="786831"/>
                  </a:cubicBezTo>
                  <a:cubicBezTo>
                    <a:pt x="1033548" y="782960"/>
                    <a:pt x="1040390" y="784251"/>
                    <a:pt x="1040391" y="782961"/>
                  </a:cubicBezTo>
                  <a:cubicBezTo>
                    <a:pt x="1041759" y="782961"/>
                    <a:pt x="1041759" y="784251"/>
                    <a:pt x="1041759" y="784251"/>
                  </a:cubicBezTo>
                  <a:lnTo>
                    <a:pt x="1041759" y="785541"/>
                  </a:lnTo>
                  <a:lnTo>
                    <a:pt x="1041759" y="785541"/>
                  </a:lnTo>
                  <a:lnTo>
                    <a:pt x="1041759" y="785541"/>
                  </a:lnTo>
                  <a:close/>
                  <a:moveTo>
                    <a:pt x="1066392" y="762317"/>
                  </a:moveTo>
                  <a:lnTo>
                    <a:pt x="1063536" y="765010"/>
                  </a:lnTo>
                  <a:lnTo>
                    <a:pt x="1062970" y="759414"/>
                  </a:lnTo>
                  <a:cubicBezTo>
                    <a:pt x="1062970" y="757479"/>
                    <a:pt x="1063654" y="755866"/>
                    <a:pt x="1066391" y="754576"/>
                  </a:cubicBezTo>
                  <a:cubicBezTo>
                    <a:pt x="1065023" y="758446"/>
                    <a:pt x="1063655" y="759737"/>
                    <a:pt x="1066392" y="762317"/>
                  </a:cubicBezTo>
                  <a:close/>
                  <a:moveTo>
                    <a:pt x="1060821" y="769305"/>
                  </a:moveTo>
                  <a:lnTo>
                    <a:pt x="1060917" y="767478"/>
                  </a:lnTo>
                  <a:lnTo>
                    <a:pt x="1063536" y="765010"/>
                  </a:lnTo>
                  <a:lnTo>
                    <a:pt x="1063655" y="766188"/>
                  </a:lnTo>
                  <a:close/>
                  <a:moveTo>
                    <a:pt x="1048601" y="785541"/>
                  </a:moveTo>
                  <a:cubicBezTo>
                    <a:pt x="1047917" y="788121"/>
                    <a:pt x="1047575" y="787799"/>
                    <a:pt x="1046719" y="786993"/>
                  </a:cubicBezTo>
                  <a:lnTo>
                    <a:pt x="1041759" y="785541"/>
                  </a:lnTo>
                  <a:lnTo>
                    <a:pt x="1041759" y="785541"/>
                  </a:lnTo>
                  <a:lnTo>
                    <a:pt x="1044496" y="779735"/>
                  </a:lnTo>
                  <a:cubicBezTo>
                    <a:pt x="1045864" y="778445"/>
                    <a:pt x="1047233" y="777155"/>
                    <a:pt x="1047233" y="773929"/>
                  </a:cubicBezTo>
                  <a:cubicBezTo>
                    <a:pt x="1047233" y="772639"/>
                    <a:pt x="1044496" y="773929"/>
                    <a:pt x="1044496" y="771349"/>
                  </a:cubicBezTo>
                  <a:cubicBezTo>
                    <a:pt x="1043127" y="772639"/>
                    <a:pt x="1041759" y="773929"/>
                    <a:pt x="1041759" y="775219"/>
                  </a:cubicBezTo>
                  <a:cubicBezTo>
                    <a:pt x="1041759" y="771349"/>
                    <a:pt x="1044496" y="768768"/>
                    <a:pt x="1043127" y="762317"/>
                  </a:cubicBezTo>
                  <a:cubicBezTo>
                    <a:pt x="1041759" y="766188"/>
                    <a:pt x="1036285" y="772639"/>
                    <a:pt x="1037653" y="776509"/>
                  </a:cubicBezTo>
                  <a:cubicBezTo>
                    <a:pt x="1036285" y="776510"/>
                    <a:pt x="1036285" y="777800"/>
                    <a:pt x="1032179" y="779090"/>
                  </a:cubicBezTo>
                  <a:cubicBezTo>
                    <a:pt x="1033548" y="780380"/>
                    <a:pt x="1033548" y="782960"/>
                    <a:pt x="1032179" y="784251"/>
                  </a:cubicBezTo>
                  <a:cubicBezTo>
                    <a:pt x="1032179" y="779090"/>
                    <a:pt x="1030811" y="782961"/>
                    <a:pt x="1025337" y="784251"/>
                  </a:cubicBezTo>
                  <a:cubicBezTo>
                    <a:pt x="1026706" y="775219"/>
                    <a:pt x="1030811" y="771349"/>
                    <a:pt x="1032180" y="762317"/>
                  </a:cubicBezTo>
                  <a:cubicBezTo>
                    <a:pt x="1021231" y="771349"/>
                    <a:pt x="1013020" y="785541"/>
                    <a:pt x="1006178" y="798443"/>
                  </a:cubicBezTo>
                  <a:cubicBezTo>
                    <a:pt x="996599" y="795863"/>
                    <a:pt x="992493" y="807475"/>
                    <a:pt x="984283" y="810055"/>
                  </a:cubicBezTo>
                  <a:lnTo>
                    <a:pt x="985623" y="816374"/>
                  </a:lnTo>
                  <a:lnTo>
                    <a:pt x="981545" y="816506"/>
                  </a:lnTo>
                  <a:cubicBezTo>
                    <a:pt x="981546" y="820377"/>
                    <a:pt x="982914" y="820377"/>
                    <a:pt x="982914" y="824248"/>
                  </a:cubicBezTo>
                  <a:cubicBezTo>
                    <a:pt x="974703" y="824247"/>
                    <a:pt x="970598" y="829408"/>
                    <a:pt x="965124" y="833279"/>
                  </a:cubicBezTo>
                  <a:cubicBezTo>
                    <a:pt x="963755" y="833279"/>
                    <a:pt x="965124" y="830699"/>
                    <a:pt x="965124" y="829408"/>
                  </a:cubicBezTo>
                  <a:cubicBezTo>
                    <a:pt x="959650" y="831989"/>
                    <a:pt x="955544" y="831989"/>
                    <a:pt x="951439" y="829408"/>
                  </a:cubicBezTo>
                  <a:cubicBezTo>
                    <a:pt x="951439" y="825538"/>
                    <a:pt x="952807" y="825538"/>
                    <a:pt x="952807" y="819087"/>
                  </a:cubicBezTo>
                  <a:cubicBezTo>
                    <a:pt x="941859" y="825538"/>
                    <a:pt x="933649" y="841020"/>
                    <a:pt x="919964" y="846181"/>
                  </a:cubicBezTo>
                  <a:cubicBezTo>
                    <a:pt x="919964" y="848761"/>
                    <a:pt x="919964" y="851342"/>
                    <a:pt x="922700" y="851342"/>
                  </a:cubicBezTo>
                  <a:cubicBezTo>
                    <a:pt x="928175" y="847471"/>
                    <a:pt x="935017" y="843601"/>
                    <a:pt x="940491" y="838440"/>
                  </a:cubicBezTo>
                  <a:cubicBezTo>
                    <a:pt x="941859" y="838440"/>
                    <a:pt x="937754" y="842311"/>
                    <a:pt x="941859" y="842311"/>
                  </a:cubicBezTo>
                  <a:cubicBezTo>
                    <a:pt x="937754" y="844891"/>
                    <a:pt x="930911" y="846181"/>
                    <a:pt x="925438" y="850051"/>
                  </a:cubicBezTo>
                  <a:cubicBezTo>
                    <a:pt x="925438" y="851342"/>
                    <a:pt x="926806" y="852632"/>
                    <a:pt x="926806" y="853922"/>
                  </a:cubicBezTo>
                  <a:cubicBezTo>
                    <a:pt x="918595" y="865534"/>
                    <a:pt x="896699" y="861664"/>
                    <a:pt x="895331" y="878436"/>
                  </a:cubicBezTo>
                  <a:cubicBezTo>
                    <a:pt x="891225" y="878436"/>
                    <a:pt x="888489" y="878436"/>
                    <a:pt x="887120" y="874566"/>
                  </a:cubicBezTo>
                  <a:cubicBezTo>
                    <a:pt x="885751" y="875856"/>
                    <a:pt x="884383" y="878436"/>
                    <a:pt x="881646" y="878436"/>
                  </a:cubicBezTo>
                  <a:cubicBezTo>
                    <a:pt x="883015" y="873275"/>
                    <a:pt x="876172" y="875856"/>
                    <a:pt x="876172" y="869405"/>
                  </a:cubicBezTo>
                  <a:cubicBezTo>
                    <a:pt x="857013" y="873275"/>
                    <a:pt x="846066" y="887468"/>
                    <a:pt x="839223" y="902950"/>
                  </a:cubicBezTo>
                  <a:cubicBezTo>
                    <a:pt x="840591" y="906821"/>
                    <a:pt x="844697" y="901660"/>
                    <a:pt x="850171" y="902950"/>
                  </a:cubicBezTo>
                  <a:cubicBezTo>
                    <a:pt x="839223" y="911982"/>
                    <a:pt x="818696" y="924884"/>
                    <a:pt x="805011" y="914562"/>
                  </a:cubicBezTo>
                  <a:cubicBezTo>
                    <a:pt x="807748" y="908111"/>
                    <a:pt x="815959" y="905531"/>
                    <a:pt x="821433" y="901660"/>
                  </a:cubicBezTo>
                  <a:cubicBezTo>
                    <a:pt x="820064" y="900370"/>
                    <a:pt x="818696" y="900370"/>
                    <a:pt x="817327" y="900370"/>
                  </a:cubicBezTo>
                  <a:cubicBezTo>
                    <a:pt x="818696" y="897789"/>
                    <a:pt x="820064" y="895209"/>
                    <a:pt x="821433" y="892629"/>
                  </a:cubicBezTo>
                  <a:cubicBezTo>
                    <a:pt x="824170" y="891339"/>
                    <a:pt x="828275" y="893919"/>
                    <a:pt x="831012" y="895209"/>
                  </a:cubicBezTo>
                  <a:cubicBezTo>
                    <a:pt x="833749" y="895209"/>
                    <a:pt x="835117" y="893919"/>
                    <a:pt x="835117" y="890048"/>
                  </a:cubicBezTo>
                  <a:cubicBezTo>
                    <a:pt x="835118" y="888758"/>
                    <a:pt x="833749" y="890048"/>
                    <a:pt x="833749" y="890048"/>
                  </a:cubicBezTo>
                  <a:cubicBezTo>
                    <a:pt x="833749" y="884887"/>
                    <a:pt x="847434" y="874566"/>
                    <a:pt x="855645" y="875856"/>
                  </a:cubicBezTo>
                  <a:cubicBezTo>
                    <a:pt x="869330" y="861664"/>
                    <a:pt x="889857" y="853922"/>
                    <a:pt x="902174" y="838440"/>
                  </a:cubicBezTo>
                  <a:cubicBezTo>
                    <a:pt x="877541" y="846181"/>
                    <a:pt x="862487" y="874566"/>
                    <a:pt x="833749" y="875856"/>
                  </a:cubicBezTo>
                  <a:cubicBezTo>
                    <a:pt x="802274" y="887468"/>
                    <a:pt x="770799" y="905531"/>
                    <a:pt x="733850" y="900370"/>
                  </a:cubicBezTo>
                  <a:cubicBezTo>
                    <a:pt x="731113" y="910692"/>
                    <a:pt x="718796" y="915853"/>
                    <a:pt x="707848" y="913272"/>
                  </a:cubicBezTo>
                  <a:cubicBezTo>
                    <a:pt x="706480" y="908111"/>
                    <a:pt x="706480" y="908111"/>
                    <a:pt x="707848" y="902950"/>
                  </a:cubicBezTo>
                  <a:cubicBezTo>
                    <a:pt x="710585" y="902950"/>
                    <a:pt x="713322" y="900370"/>
                    <a:pt x="713322" y="896499"/>
                  </a:cubicBezTo>
                  <a:cubicBezTo>
                    <a:pt x="717428" y="897790"/>
                    <a:pt x="720165" y="893919"/>
                    <a:pt x="725639" y="893919"/>
                  </a:cubicBezTo>
                  <a:cubicBezTo>
                    <a:pt x="728376" y="893919"/>
                    <a:pt x="729744" y="897789"/>
                    <a:pt x="729744" y="897789"/>
                  </a:cubicBezTo>
                  <a:cubicBezTo>
                    <a:pt x="739324" y="896499"/>
                    <a:pt x="744798" y="886178"/>
                    <a:pt x="758482" y="886178"/>
                  </a:cubicBezTo>
                  <a:cubicBezTo>
                    <a:pt x="776273" y="886178"/>
                    <a:pt x="792694" y="871985"/>
                    <a:pt x="809117" y="869405"/>
                  </a:cubicBezTo>
                  <a:cubicBezTo>
                    <a:pt x="810485" y="861664"/>
                    <a:pt x="807748" y="862954"/>
                    <a:pt x="810485" y="857793"/>
                  </a:cubicBezTo>
                  <a:cubicBezTo>
                    <a:pt x="802274" y="852632"/>
                    <a:pt x="798169" y="861664"/>
                    <a:pt x="791326" y="862954"/>
                  </a:cubicBezTo>
                  <a:cubicBezTo>
                    <a:pt x="792694" y="865534"/>
                    <a:pt x="794063" y="865534"/>
                    <a:pt x="796800" y="864244"/>
                  </a:cubicBezTo>
                  <a:cubicBezTo>
                    <a:pt x="789958" y="869405"/>
                    <a:pt x="779010" y="875856"/>
                    <a:pt x="772167" y="871985"/>
                  </a:cubicBezTo>
                  <a:cubicBezTo>
                    <a:pt x="768062" y="875856"/>
                    <a:pt x="763956" y="878436"/>
                    <a:pt x="757114" y="879726"/>
                  </a:cubicBezTo>
                  <a:cubicBezTo>
                    <a:pt x="758482" y="877146"/>
                    <a:pt x="763956" y="877146"/>
                    <a:pt x="763956" y="873276"/>
                  </a:cubicBezTo>
                  <a:cubicBezTo>
                    <a:pt x="739324" y="875856"/>
                    <a:pt x="713322" y="879727"/>
                    <a:pt x="684584" y="890048"/>
                  </a:cubicBezTo>
                  <a:cubicBezTo>
                    <a:pt x="681847" y="884887"/>
                    <a:pt x="691427" y="883597"/>
                    <a:pt x="696901" y="881017"/>
                  </a:cubicBezTo>
                  <a:cubicBezTo>
                    <a:pt x="695532" y="873276"/>
                    <a:pt x="690058" y="882307"/>
                    <a:pt x="684584" y="881017"/>
                  </a:cubicBezTo>
                  <a:cubicBezTo>
                    <a:pt x="685953" y="875856"/>
                    <a:pt x="694164" y="878436"/>
                    <a:pt x="696901" y="875856"/>
                  </a:cubicBezTo>
                  <a:cubicBezTo>
                    <a:pt x="696901" y="878436"/>
                    <a:pt x="699637" y="879726"/>
                    <a:pt x="701006" y="881017"/>
                  </a:cubicBezTo>
                  <a:cubicBezTo>
                    <a:pt x="706480" y="879727"/>
                    <a:pt x="711954" y="877146"/>
                    <a:pt x="716059" y="874566"/>
                  </a:cubicBezTo>
                  <a:cubicBezTo>
                    <a:pt x="717428" y="875856"/>
                    <a:pt x="717428" y="877146"/>
                    <a:pt x="718797" y="878436"/>
                  </a:cubicBezTo>
                  <a:cubicBezTo>
                    <a:pt x="724270" y="874566"/>
                    <a:pt x="728376" y="868115"/>
                    <a:pt x="736587" y="865534"/>
                  </a:cubicBezTo>
                  <a:cubicBezTo>
                    <a:pt x="733850" y="862954"/>
                    <a:pt x="736587" y="862954"/>
                    <a:pt x="736586" y="860373"/>
                  </a:cubicBezTo>
                  <a:cubicBezTo>
                    <a:pt x="746166" y="860373"/>
                    <a:pt x="748903" y="859083"/>
                    <a:pt x="755745" y="861663"/>
                  </a:cubicBezTo>
                  <a:cubicBezTo>
                    <a:pt x="762588" y="851342"/>
                    <a:pt x="780378" y="851342"/>
                    <a:pt x="784484" y="837149"/>
                  </a:cubicBezTo>
                  <a:cubicBezTo>
                    <a:pt x="781746" y="834569"/>
                    <a:pt x="777641" y="835860"/>
                    <a:pt x="773536" y="835859"/>
                  </a:cubicBezTo>
                  <a:cubicBezTo>
                    <a:pt x="772167" y="831989"/>
                    <a:pt x="769430" y="820377"/>
                    <a:pt x="773536" y="816506"/>
                  </a:cubicBezTo>
                  <a:cubicBezTo>
                    <a:pt x="753009" y="825538"/>
                    <a:pt x="720165" y="830699"/>
                    <a:pt x="695532" y="839730"/>
                  </a:cubicBezTo>
                  <a:cubicBezTo>
                    <a:pt x="692795" y="841020"/>
                    <a:pt x="690058" y="842310"/>
                    <a:pt x="690058" y="846181"/>
                  </a:cubicBezTo>
                  <a:cubicBezTo>
                    <a:pt x="685953" y="846181"/>
                    <a:pt x="684584" y="843601"/>
                    <a:pt x="679110" y="843601"/>
                  </a:cubicBezTo>
                  <a:cubicBezTo>
                    <a:pt x="670899" y="850052"/>
                    <a:pt x="658583" y="851342"/>
                    <a:pt x="643530" y="852632"/>
                  </a:cubicBezTo>
                  <a:cubicBezTo>
                    <a:pt x="644898" y="846181"/>
                    <a:pt x="636687" y="847471"/>
                    <a:pt x="633950" y="844891"/>
                  </a:cubicBezTo>
                  <a:cubicBezTo>
                    <a:pt x="642161" y="831989"/>
                    <a:pt x="664057" y="830698"/>
                    <a:pt x="676373" y="821667"/>
                  </a:cubicBezTo>
                  <a:cubicBezTo>
                    <a:pt x="676373" y="819086"/>
                    <a:pt x="673636" y="822957"/>
                    <a:pt x="672268" y="820377"/>
                  </a:cubicBezTo>
                  <a:cubicBezTo>
                    <a:pt x="673636" y="817797"/>
                    <a:pt x="676373" y="820377"/>
                    <a:pt x="677742" y="817796"/>
                  </a:cubicBezTo>
                  <a:cubicBezTo>
                    <a:pt x="677742" y="816506"/>
                    <a:pt x="676373" y="817796"/>
                    <a:pt x="676373" y="816506"/>
                  </a:cubicBezTo>
                  <a:cubicBezTo>
                    <a:pt x="688690" y="808765"/>
                    <a:pt x="703743" y="803604"/>
                    <a:pt x="720165" y="798443"/>
                  </a:cubicBezTo>
                  <a:cubicBezTo>
                    <a:pt x="717428" y="802314"/>
                    <a:pt x="713322" y="801024"/>
                    <a:pt x="710585" y="804894"/>
                  </a:cubicBezTo>
                  <a:cubicBezTo>
                    <a:pt x="711954" y="808765"/>
                    <a:pt x="717428" y="810055"/>
                    <a:pt x="714691" y="815216"/>
                  </a:cubicBezTo>
                  <a:cubicBezTo>
                    <a:pt x="728376" y="812636"/>
                    <a:pt x="729744" y="802314"/>
                    <a:pt x="737955" y="795863"/>
                  </a:cubicBezTo>
                  <a:cubicBezTo>
                    <a:pt x="743429" y="801024"/>
                    <a:pt x="751640" y="795863"/>
                    <a:pt x="755745" y="790702"/>
                  </a:cubicBezTo>
                  <a:cubicBezTo>
                    <a:pt x="755746" y="789411"/>
                    <a:pt x="754377" y="789412"/>
                    <a:pt x="753008" y="789412"/>
                  </a:cubicBezTo>
                  <a:cubicBezTo>
                    <a:pt x="757114" y="780380"/>
                    <a:pt x="768062" y="777800"/>
                    <a:pt x="774904" y="771349"/>
                  </a:cubicBezTo>
                  <a:cubicBezTo>
                    <a:pt x="776273" y="775219"/>
                    <a:pt x="769430" y="779090"/>
                    <a:pt x="765325" y="780380"/>
                  </a:cubicBezTo>
                  <a:cubicBezTo>
                    <a:pt x="763956" y="782961"/>
                    <a:pt x="765325" y="784251"/>
                    <a:pt x="763956" y="788122"/>
                  </a:cubicBezTo>
                  <a:cubicBezTo>
                    <a:pt x="769430" y="789412"/>
                    <a:pt x="774904" y="779090"/>
                    <a:pt x="781747" y="779090"/>
                  </a:cubicBezTo>
                  <a:cubicBezTo>
                    <a:pt x="783115" y="780380"/>
                    <a:pt x="783115" y="782961"/>
                    <a:pt x="785852" y="784251"/>
                  </a:cubicBezTo>
                  <a:cubicBezTo>
                    <a:pt x="800905" y="780380"/>
                    <a:pt x="813222" y="764898"/>
                    <a:pt x="820064" y="755866"/>
                  </a:cubicBezTo>
                  <a:cubicBezTo>
                    <a:pt x="820064" y="754576"/>
                    <a:pt x="820064" y="754576"/>
                    <a:pt x="820064" y="753286"/>
                  </a:cubicBezTo>
                  <a:cubicBezTo>
                    <a:pt x="846065" y="735223"/>
                    <a:pt x="870698" y="723611"/>
                    <a:pt x="892594" y="705548"/>
                  </a:cubicBezTo>
                  <a:cubicBezTo>
                    <a:pt x="892594" y="701677"/>
                    <a:pt x="889857" y="700387"/>
                    <a:pt x="892594" y="697807"/>
                  </a:cubicBezTo>
                  <a:cubicBezTo>
                    <a:pt x="885751" y="693936"/>
                    <a:pt x="874804" y="702968"/>
                    <a:pt x="869330" y="697807"/>
                  </a:cubicBezTo>
                  <a:cubicBezTo>
                    <a:pt x="865224" y="697807"/>
                    <a:pt x="867961" y="704258"/>
                    <a:pt x="865224" y="705548"/>
                  </a:cubicBezTo>
                  <a:cubicBezTo>
                    <a:pt x="862487" y="702967"/>
                    <a:pt x="859750" y="702968"/>
                    <a:pt x="857013" y="706838"/>
                  </a:cubicBezTo>
                  <a:cubicBezTo>
                    <a:pt x="852908" y="708128"/>
                    <a:pt x="846065" y="705548"/>
                    <a:pt x="841960" y="708128"/>
                  </a:cubicBezTo>
                  <a:cubicBezTo>
                    <a:pt x="846066" y="710709"/>
                    <a:pt x="840591" y="713289"/>
                    <a:pt x="844697" y="717160"/>
                  </a:cubicBezTo>
                  <a:cubicBezTo>
                    <a:pt x="840592" y="723611"/>
                    <a:pt x="833749" y="727481"/>
                    <a:pt x="826907" y="728772"/>
                  </a:cubicBezTo>
                  <a:cubicBezTo>
                    <a:pt x="825538" y="732642"/>
                    <a:pt x="828275" y="732642"/>
                    <a:pt x="826907" y="735223"/>
                  </a:cubicBezTo>
                  <a:cubicBezTo>
                    <a:pt x="811853" y="732642"/>
                    <a:pt x="800905" y="748125"/>
                    <a:pt x="787221" y="757156"/>
                  </a:cubicBezTo>
                  <a:cubicBezTo>
                    <a:pt x="781747" y="754576"/>
                    <a:pt x="776273" y="757156"/>
                    <a:pt x="776273" y="763607"/>
                  </a:cubicBezTo>
                  <a:cubicBezTo>
                    <a:pt x="763956" y="764898"/>
                    <a:pt x="755745" y="775219"/>
                    <a:pt x="744797" y="772639"/>
                  </a:cubicBezTo>
                  <a:cubicBezTo>
                    <a:pt x="737955" y="782961"/>
                    <a:pt x="722902" y="785541"/>
                    <a:pt x="713322" y="791992"/>
                  </a:cubicBezTo>
                  <a:cubicBezTo>
                    <a:pt x="707849" y="791992"/>
                    <a:pt x="714691" y="789412"/>
                    <a:pt x="713322" y="788122"/>
                  </a:cubicBezTo>
                  <a:cubicBezTo>
                    <a:pt x="702375" y="789411"/>
                    <a:pt x="694163" y="801024"/>
                    <a:pt x="681847" y="798443"/>
                  </a:cubicBezTo>
                  <a:cubicBezTo>
                    <a:pt x="677742" y="802314"/>
                    <a:pt x="670900" y="806184"/>
                    <a:pt x="664057" y="802314"/>
                  </a:cubicBezTo>
                  <a:cubicBezTo>
                    <a:pt x="662688" y="798443"/>
                    <a:pt x="666794" y="799733"/>
                    <a:pt x="668162" y="798443"/>
                  </a:cubicBezTo>
                  <a:cubicBezTo>
                    <a:pt x="658583" y="794572"/>
                    <a:pt x="649003" y="802314"/>
                    <a:pt x="636687" y="801024"/>
                  </a:cubicBezTo>
                  <a:cubicBezTo>
                    <a:pt x="643530" y="797153"/>
                    <a:pt x="653109" y="795863"/>
                    <a:pt x="658583" y="789412"/>
                  </a:cubicBezTo>
                  <a:cubicBezTo>
                    <a:pt x="640793" y="786831"/>
                    <a:pt x="627108" y="797153"/>
                    <a:pt x="618897" y="803604"/>
                  </a:cubicBezTo>
                  <a:cubicBezTo>
                    <a:pt x="623002" y="804894"/>
                    <a:pt x="632582" y="799733"/>
                    <a:pt x="636687" y="801024"/>
                  </a:cubicBezTo>
                  <a:cubicBezTo>
                    <a:pt x="625739" y="806185"/>
                    <a:pt x="617529" y="808765"/>
                    <a:pt x="605212" y="807475"/>
                  </a:cubicBezTo>
                  <a:cubicBezTo>
                    <a:pt x="605212" y="804894"/>
                    <a:pt x="609317" y="806184"/>
                    <a:pt x="610686" y="802314"/>
                  </a:cubicBezTo>
                  <a:cubicBezTo>
                    <a:pt x="606580" y="794573"/>
                    <a:pt x="595633" y="803604"/>
                    <a:pt x="594264" y="793282"/>
                  </a:cubicBezTo>
                  <a:cubicBezTo>
                    <a:pt x="612054" y="789412"/>
                    <a:pt x="636687" y="784251"/>
                    <a:pt x="653109" y="775219"/>
                  </a:cubicBezTo>
                  <a:cubicBezTo>
                    <a:pt x="640792" y="771349"/>
                    <a:pt x="628477" y="782961"/>
                    <a:pt x="612055" y="780380"/>
                  </a:cubicBezTo>
                  <a:cubicBezTo>
                    <a:pt x="614791" y="773929"/>
                    <a:pt x="621634" y="771349"/>
                    <a:pt x="629845" y="770058"/>
                  </a:cubicBezTo>
                  <a:cubicBezTo>
                    <a:pt x="631213" y="771349"/>
                    <a:pt x="629845" y="771349"/>
                    <a:pt x="629845" y="772639"/>
                  </a:cubicBezTo>
                  <a:cubicBezTo>
                    <a:pt x="646267" y="773929"/>
                    <a:pt x="649003" y="763608"/>
                    <a:pt x="659952" y="759737"/>
                  </a:cubicBezTo>
                  <a:cubicBezTo>
                    <a:pt x="659952" y="748125"/>
                    <a:pt x="665425" y="748125"/>
                    <a:pt x="668162" y="741674"/>
                  </a:cubicBezTo>
                  <a:cubicBezTo>
                    <a:pt x="692795" y="732643"/>
                    <a:pt x="710585" y="717160"/>
                    <a:pt x="735218" y="708128"/>
                  </a:cubicBezTo>
                  <a:cubicBezTo>
                    <a:pt x="733850" y="709418"/>
                    <a:pt x="733849" y="710709"/>
                    <a:pt x="733850" y="713289"/>
                  </a:cubicBezTo>
                  <a:cubicBezTo>
                    <a:pt x="736587" y="710709"/>
                    <a:pt x="740692" y="710709"/>
                    <a:pt x="743429" y="709419"/>
                  </a:cubicBezTo>
                  <a:cubicBezTo>
                    <a:pt x="744797" y="710709"/>
                    <a:pt x="742061" y="714579"/>
                    <a:pt x="744797" y="718450"/>
                  </a:cubicBezTo>
                  <a:cubicBezTo>
                    <a:pt x="755745" y="708129"/>
                    <a:pt x="772167" y="709419"/>
                    <a:pt x="779010" y="695226"/>
                  </a:cubicBezTo>
                  <a:cubicBezTo>
                    <a:pt x="803642" y="695226"/>
                    <a:pt x="810485" y="672003"/>
                    <a:pt x="831012" y="672002"/>
                  </a:cubicBezTo>
                  <a:cubicBezTo>
                    <a:pt x="833749" y="669422"/>
                    <a:pt x="837855" y="668132"/>
                    <a:pt x="837854" y="661681"/>
                  </a:cubicBezTo>
                  <a:cubicBezTo>
                    <a:pt x="843329" y="662971"/>
                    <a:pt x="843329" y="659100"/>
                    <a:pt x="844697" y="657810"/>
                  </a:cubicBezTo>
                  <a:cubicBezTo>
                    <a:pt x="840592" y="653939"/>
                    <a:pt x="835118" y="665551"/>
                    <a:pt x="831012" y="662971"/>
                  </a:cubicBezTo>
                  <a:cubicBezTo>
                    <a:pt x="825538" y="661680"/>
                    <a:pt x="837854" y="659100"/>
                    <a:pt x="833749" y="652649"/>
                  </a:cubicBezTo>
                  <a:cubicBezTo>
                    <a:pt x="839223" y="648779"/>
                    <a:pt x="847434" y="646198"/>
                    <a:pt x="854276" y="643618"/>
                  </a:cubicBezTo>
                  <a:cubicBezTo>
                    <a:pt x="854276" y="639747"/>
                    <a:pt x="851539" y="641037"/>
                    <a:pt x="852908" y="637167"/>
                  </a:cubicBezTo>
                  <a:cubicBezTo>
                    <a:pt x="848802" y="639747"/>
                    <a:pt x="833749" y="643618"/>
                    <a:pt x="833749" y="637167"/>
                  </a:cubicBezTo>
                  <a:cubicBezTo>
                    <a:pt x="824170" y="637166"/>
                    <a:pt x="822801" y="641037"/>
                    <a:pt x="821433" y="647488"/>
                  </a:cubicBezTo>
                  <a:cubicBezTo>
                    <a:pt x="818696" y="646198"/>
                    <a:pt x="818696" y="648779"/>
                    <a:pt x="815959" y="648778"/>
                  </a:cubicBezTo>
                  <a:cubicBezTo>
                    <a:pt x="817327" y="652649"/>
                    <a:pt x="815959" y="651359"/>
                    <a:pt x="815959" y="656520"/>
                  </a:cubicBezTo>
                  <a:cubicBezTo>
                    <a:pt x="813222" y="657810"/>
                    <a:pt x="809116" y="657810"/>
                    <a:pt x="806379" y="655230"/>
                  </a:cubicBezTo>
                  <a:cubicBezTo>
                    <a:pt x="806379" y="652649"/>
                    <a:pt x="809117" y="653939"/>
                    <a:pt x="809116" y="652650"/>
                  </a:cubicBezTo>
                  <a:cubicBezTo>
                    <a:pt x="796800" y="659100"/>
                    <a:pt x="781747" y="666841"/>
                    <a:pt x="773536" y="674583"/>
                  </a:cubicBezTo>
                  <a:cubicBezTo>
                    <a:pt x="770799" y="677163"/>
                    <a:pt x="774904" y="675873"/>
                    <a:pt x="769430" y="675873"/>
                  </a:cubicBezTo>
                  <a:cubicBezTo>
                    <a:pt x="758482" y="675873"/>
                    <a:pt x="748903" y="691356"/>
                    <a:pt x="737955" y="692646"/>
                  </a:cubicBezTo>
                  <a:cubicBezTo>
                    <a:pt x="731112" y="706838"/>
                    <a:pt x="722902" y="706838"/>
                    <a:pt x="710585" y="713289"/>
                  </a:cubicBezTo>
                  <a:cubicBezTo>
                    <a:pt x="709217" y="711999"/>
                    <a:pt x="709217" y="710709"/>
                    <a:pt x="709217" y="706838"/>
                  </a:cubicBezTo>
                  <a:cubicBezTo>
                    <a:pt x="702375" y="705548"/>
                    <a:pt x="705112" y="713289"/>
                    <a:pt x="701006" y="713289"/>
                  </a:cubicBezTo>
                  <a:cubicBezTo>
                    <a:pt x="706480" y="721030"/>
                    <a:pt x="691427" y="732642"/>
                    <a:pt x="684584" y="726191"/>
                  </a:cubicBezTo>
                  <a:cubicBezTo>
                    <a:pt x="684584" y="724901"/>
                    <a:pt x="684584" y="722321"/>
                    <a:pt x="684584" y="719740"/>
                  </a:cubicBezTo>
                  <a:cubicBezTo>
                    <a:pt x="672268" y="723611"/>
                    <a:pt x="665425" y="732642"/>
                    <a:pt x="654478" y="737803"/>
                  </a:cubicBezTo>
                  <a:cubicBezTo>
                    <a:pt x="654477" y="735223"/>
                    <a:pt x="651741" y="736513"/>
                    <a:pt x="651741" y="735223"/>
                  </a:cubicBezTo>
                  <a:cubicBezTo>
                    <a:pt x="647635" y="740383"/>
                    <a:pt x="635319" y="744254"/>
                    <a:pt x="627108" y="742964"/>
                  </a:cubicBezTo>
                  <a:cubicBezTo>
                    <a:pt x="627108" y="741674"/>
                    <a:pt x="632582" y="740384"/>
                    <a:pt x="628476" y="739093"/>
                  </a:cubicBezTo>
                  <a:cubicBezTo>
                    <a:pt x="629845" y="736513"/>
                    <a:pt x="633950" y="736513"/>
                    <a:pt x="635319" y="739093"/>
                  </a:cubicBezTo>
                  <a:cubicBezTo>
                    <a:pt x="635319" y="737803"/>
                    <a:pt x="636687" y="736513"/>
                    <a:pt x="636687" y="735223"/>
                  </a:cubicBezTo>
                  <a:cubicBezTo>
                    <a:pt x="640793" y="735223"/>
                    <a:pt x="633950" y="739093"/>
                    <a:pt x="639424" y="737803"/>
                  </a:cubicBezTo>
                  <a:cubicBezTo>
                    <a:pt x="638056" y="735223"/>
                    <a:pt x="643530" y="732642"/>
                    <a:pt x="647635" y="732642"/>
                  </a:cubicBezTo>
                  <a:cubicBezTo>
                    <a:pt x="644898" y="730062"/>
                    <a:pt x="646267" y="727481"/>
                    <a:pt x="644898" y="724901"/>
                  </a:cubicBezTo>
                  <a:cubicBezTo>
                    <a:pt x="636687" y="724901"/>
                    <a:pt x="632582" y="730062"/>
                    <a:pt x="625739" y="732642"/>
                  </a:cubicBezTo>
                  <a:cubicBezTo>
                    <a:pt x="628476" y="730062"/>
                    <a:pt x="631213" y="728772"/>
                    <a:pt x="633950" y="726191"/>
                  </a:cubicBezTo>
                  <a:cubicBezTo>
                    <a:pt x="632582" y="722320"/>
                    <a:pt x="631213" y="726191"/>
                    <a:pt x="629845" y="724901"/>
                  </a:cubicBezTo>
                  <a:cubicBezTo>
                    <a:pt x="628476" y="726191"/>
                    <a:pt x="625739" y="730062"/>
                    <a:pt x="620265" y="730062"/>
                  </a:cubicBezTo>
                  <a:cubicBezTo>
                    <a:pt x="621634" y="726191"/>
                    <a:pt x="621634" y="726191"/>
                    <a:pt x="620265" y="723611"/>
                  </a:cubicBezTo>
                  <a:cubicBezTo>
                    <a:pt x="627108" y="723611"/>
                    <a:pt x="628476" y="718450"/>
                    <a:pt x="635319" y="718450"/>
                  </a:cubicBezTo>
                  <a:cubicBezTo>
                    <a:pt x="635319" y="721030"/>
                    <a:pt x="631213" y="719740"/>
                    <a:pt x="631213" y="722321"/>
                  </a:cubicBezTo>
                  <a:cubicBezTo>
                    <a:pt x="632582" y="726191"/>
                    <a:pt x="639424" y="722320"/>
                    <a:pt x="640793" y="719740"/>
                  </a:cubicBezTo>
                  <a:cubicBezTo>
                    <a:pt x="640793" y="718450"/>
                    <a:pt x="638056" y="718450"/>
                    <a:pt x="636687" y="718450"/>
                  </a:cubicBezTo>
                  <a:cubicBezTo>
                    <a:pt x="643530" y="713289"/>
                    <a:pt x="653109" y="711999"/>
                    <a:pt x="655846" y="704258"/>
                  </a:cubicBezTo>
                  <a:cubicBezTo>
                    <a:pt x="653109" y="700387"/>
                    <a:pt x="650372" y="704258"/>
                    <a:pt x="647635" y="700387"/>
                  </a:cubicBezTo>
                  <a:cubicBezTo>
                    <a:pt x="646267" y="690065"/>
                    <a:pt x="655846" y="691356"/>
                    <a:pt x="657214" y="683614"/>
                  </a:cubicBezTo>
                  <a:cubicBezTo>
                    <a:pt x="675005" y="683614"/>
                    <a:pt x="676373" y="673293"/>
                    <a:pt x="690058" y="669422"/>
                  </a:cubicBezTo>
                  <a:cubicBezTo>
                    <a:pt x="690058" y="669422"/>
                    <a:pt x="690058" y="669422"/>
                    <a:pt x="690058" y="674583"/>
                  </a:cubicBezTo>
                  <a:cubicBezTo>
                    <a:pt x="683216" y="678453"/>
                    <a:pt x="675005" y="683614"/>
                    <a:pt x="668162" y="688775"/>
                  </a:cubicBezTo>
                  <a:cubicBezTo>
                    <a:pt x="677742" y="688775"/>
                    <a:pt x="681847" y="681034"/>
                    <a:pt x="690058" y="679744"/>
                  </a:cubicBezTo>
                  <a:cubicBezTo>
                    <a:pt x="694164" y="678453"/>
                    <a:pt x="698269" y="681034"/>
                    <a:pt x="702375" y="679743"/>
                  </a:cubicBezTo>
                  <a:cubicBezTo>
                    <a:pt x="707848" y="678453"/>
                    <a:pt x="714691" y="672002"/>
                    <a:pt x="722902" y="668132"/>
                  </a:cubicBezTo>
                  <a:cubicBezTo>
                    <a:pt x="729744" y="664261"/>
                    <a:pt x="735218" y="660390"/>
                    <a:pt x="743429" y="655230"/>
                  </a:cubicBezTo>
                  <a:cubicBezTo>
                    <a:pt x="743429" y="657810"/>
                    <a:pt x="740692" y="657810"/>
                    <a:pt x="742061" y="661681"/>
                  </a:cubicBezTo>
                  <a:cubicBezTo>
                    <a:pt x="743429" y="662971"/>
                    <a:pt x="751640" y="662971"/>
                    <a:pt x="753009" y="661681"/>
                  </a:cubicBezTo>
                  <a:cubicBezTo>
                    <a:pt x="751640" y="657810"/>
                    <a:pt x="751640" y="653939"/>
                    <a:pt x="751640" y="650069"/>
                  </a:cubicBezTo>
                  <a:cubicBezTo>
                    <a:pt x="755746" y="647488"/>
                    <a:pt x="759851" y="638457"/>
                    <a:pt x="768062" y="643618"/>
                  </a:cubicBezTo>
                  <a:cubicBezTo>
                    <a:pt x="769430" y="639747"/>
                    <a:pt x="773536" y="638457"/>
                    <a:pt x="773536" y="633296"/>
                  </a:cubicBezTo>
                  <a:cubicBezTo>
                    <a:pt x="787221" y="632006"/>
                    <a:pt x="781746" y="619104"/>
                    <a:pt x="796800" y="619104"/>
                  </a:cubicBezTo>
                  <a:cubicBezTo>
                    <a:pt x="799537" y="622974"/>
                    <a:pt x="800906" y="626845"/>
                    <a:pt x="805011" y="626845"/>
                  </a:cubicBezTo>
                  <a:cubicBezTo>
                    <a:pt x="809117" y="628135"/>
                    <a:pt x="807748" y="622974"/>
                    <a:pt x="810485" y="621684"/>
                  </a:cubicBezTo>
                  <a:cubicBezTo>
                    <a:pt x="811853" y="617813"/>
                    <a:pt x="807748" y="619104"/>
                    <a:pt x="809116" y="615233"/>
                  </a:cubicBezTo>
                  <a:cubicBezTo>
                    <a:pt x="817327" y="603621"/>
                    <a:pt x="831012" y="597170"/>
                    <a:pt x="839223" y="588139"/>
                  </a:cubicBezTo>
                  <a:cubicBezTo>
                    <a:pt x="837855" y="588139"/>
                    <a:pt x="836486" y="588139"/>
                    <a:pt x="836486" y="586848"/>
                  </a:cubicBezTo>
                  <a:cubicBezTo>
                    <a:pt x="832381" y="589429"/>
                    <a:pt x="828275" y="597170"/>
                    <a:pt x="821433" y="594590"/>
                  </a:cubicBezTo>
                  <a:cubicBezTo>
                    <a:pt x="822801" y="592009"/>
                    <a:pt x="825538" y="592009"/>
                    <a:pt x="826907" y="590719"/>
                  </a:cubicBezTo>
                  <a:cubicBezTo>
                    <a:pt x="822801" y="589429"/>
                    <a:pt x="824170" y="582978"/>
                    <a:pt x="821433" y="581687"/>
                  </a:cubicBezTo>
                  <a:cubicBezTo>
                    <a:pt x="822801" y="579107"/>
                    <a:pt x="822801" y="575236"/>
                    <a:pt x="826906" y="575237"/>
                  </a:cubicBezTo>
                  <a:cubicBezTo>
                    <a:pt x="825538" y="566205"/>
                    <a:pt x="832381" y="566205"/>
                    <a:pt x="833749" y="561044"/>
                  </a:cubicBezTo>
                  <a:cubicBezTo>
                    <a:pt x="824170" y="557173"/>
                    <a:pt x="814590" y="573946"/>
                    <a:pt x="807748" y="567495"/>
                  </a:cubicBezTo>
                  <a:cubicBezTo>
                    <a:pt x="803642" y="566205"/>
                    <a:pt x="805011" y="571366"/>
                    <a:pt x="800905" y="570076"/>
                  </a:cubicBezTo>
                  <a:cubicBezTo>
                    <a:pt x="800905" y="566205"/>
                    <a:pt x="805011" y="567495"/>
                    <a:pt x="805011" y="562334"/>
                  </a:cubicBezTo>
                  <a:cubicBezTo>
                    <a:pt x="795432" y="561044"/>
                    <a:pt x="799537" y="573946"/>
                    <a:pt x="794063" y="579107"/>
                  </a:cubicBezTo>
                  <a:cubicBezTo>
                    <a:pt x="796800" y="581687"/>
                    <a:pt x="798168" y="575237"/>
                    <a:pt x="803642" y="576527"/>
                  </a:cubicBezTo>
                  <a:cubicBezTo>
                    <a:pt x="796800" y="582978"/>
                    <a:pt x="796800" y="593299"/>
                    <a:pt x="787221" y="597170"/>
                  </a:cubicBezTo>
                  <a:cubicBezTo>
                    <a:pt x="789958" y="592009"/>
                    <a:pt x="792695" y="585558"/>
                    <a:pt x="788589" y="580397"/>
                  </a:cubicBezTo>
                  <a:cubicBezTo>
                    <a:pt x="774904" y="585558"/>
                    <a:pt x="766693" y="595880"/>
                    <a:pt x="758482" y="607492"/>
                  </a:cubicBezTo>
                  <a:cubicBezTo>
                    <a:pt x="757114" y="599751"/>
                    <a:pt x="757114" y="589429"/>
                    <a:pt x="751640" y="582978"/>
                  </a:cubicBezTo>
                  <a:cubicBezTo>
                    <a:pt x="744797" y="585558"/>
                    <a:pt x="743429" y="593299"/>
                    <a:pt x="736587" y="595880"/>
                  </a:cubicBezTo>
                  <a:cubicBezTo>
                    <a:pt x="737955" y="592009"/>
                    <a:pt x="733850" y="590719"/>
                    <a:pt x="736587" y="584268"/>
                  </a:cubicBezTo>
                  <a:cubicBezTo>
                    <a:pt x="750272" y="584268"/>
                    <a:pt x="761219" y="571366"/>
                    <a:pt x="773536" y="562334"/>
                  </a:cubicBezTo>
                  <a:cubicBezTo>
                    <a:pt x="774904" y="566205"/>
                    <a:pt x="772167" y="570076"/>
                    <a:pt x="773536" y="576527"/>
                  </a:cubicBezTo>
                  <a:cubicBezTo>
                    <a:pt x="779010" y="572656"/>
                    <a:pt x="787221" y="571366"/>
                    <a:pt x="785852" y="561044"/>
                  </a:cubicBezTo>
                  <a:cubicBezTo>
                    <a:pt x="783115" y="559754"/>
                    <a:pt x="780378" y="558464"/>
                    <a:pt x="774904" y="558464"/>
                  </a:cubicBezTo>
                  <a:cubicBezTo>
                    <a:pt x="773536" y="552013"/>
                    <a:pt x="780378" y="544271"/>
                    <a:pt x="785852" y="545562"/>
                  </a:cubicBezTo>
                  <a:cubicBezTo>
                    <a:pt x="794063" y="537820"/>
                    <a:pt x="800905" y="532660"/>
                    <a:pt x="807748" y="521047"/>
                  </a:cubicBezTo>
                  <a:cubicBezTo>
                    <a:pt x="811853" y="522338"/>
                    <a:pt x="814590" y="524918"/>
                    <a:pt x="815959" y="530079"/>
                  </a:cubicBezTo>
                  <a:cubicBezTo>
                    <a:pt x="820064" y="526208"/>
                    <a:pt x="821433" y="519757"/>
                    <a:pt x="828275" y="519757"/>
                  </a:cubicBezTo>
                  <a:cubicBezTo>
                    <a:pt x="828275" y="523628"/>
                    <a:pt x="828275" y="526208"/>
                    <a:pt x="826907" y="527499"/>
                  </a:cubicBezTo>
                  <a:cubicBezTo>
                    <a:pt x="831012" y="530079"/>
                    <a:pt x="829644" y="531369"/>
                    <a:pt x="828275" y="535240"/>
                  </a:cubicBezTo>
                  <a:cubicBezTo>
                    <a:pt x="837855" y="535240"/>
                    <a:pt x="836486" y="514596"/>
                    <a:pt x="848802" y="513306"/>
                  </a:cubicBezTo>
                  <a:cubicBezTo>
                    <a:pt x="848802" y="502985"/>
                    <a:pt x="852908" y="500404"/>
                    <a:pt x="855645" y="492663"/>
                  </a:cubicBezTo>
                  <a:cubicBezTo>
                    <a:pt x="854276" y="490082"/>
                    <a:pt x="851540" y="490082"/>
                    <a:pt x="850171" y="488792"/>
                  </a:cubicBezTo>
                  <a:cubicBezTo>
                    <a:pt x="854276" y="479761"/>
                    <a:pt x="859750" y="470729"/>
                    <a:pt x="862487" y="460407"/>
                  </a:cubicBezTo>
                  <a:cubicBezTo>
                    <a:pt x="865224" y="460407"/>
                    <a:pt x="866593" y="460408"/>
                    <a:pt x="869330" y="461698"/>
                  </a:cubicBezTo>
                  <a:cubicBezTo>
                    <a:pt x="866593" y="473310"/>
                    <a:pt x="859750" y="475890"/>
                    <a:pt x="858382" y="487502"/>
                  </a:cubicBezTo>
                  <a:cubicBezTo>
                    <a:pt x="858382" y="488792"/>
                    <a:pt x="861119" y="484922"/>
                    <a:pt x="862487" y="487502"/>
                  </a:cubicBezTo>
                  <a:cubicBezTo>
                    <a:pt x="867961" y="484922"/>
                    <a:pt x="869330" y="479761"/>
                    <a:pt x="874803" y="477180"/>
                  </a:cubicBezTo>
                  <a:cubicBezTo>
                    <a:pt x="873435" y="451376"/>
                    <a:pt x="880278" y="428152"/>
                    <a:pt x="896700" y="415250"/>
                  </a:cubicBezTo>
                  <a:cubicBezTo>
                    <a:pt x="898068" y="406219"/>
                    <a:pt x="898068" y="394607"/>
                    <a:pt x="906279" y="392026"/>
                  </a:cubicBezTo>
                  <a:cubicBezTo>
                    <a:pt x="910384" y="371383"/>
                    <a:pt x="918595" y="345579"/>
                    <a:pt x="921332" y="321065"/>
                  </a:cubicBezTo>
                  <a:cubicBezTo>
                    <a:pt x="919964" y="317194"/>
                    <a:pt x="925438" y="319774"/>
                    <a:pt x="924069" y="314613"/>
                  </a:cubicBezTo>
                  <a:cubicBezTo>
                    <a:pt x="921332" y="310743"/>
                    <a:pt x="918595" y="305582"/>
                    <a:pt x="917227" y="297841"/>
                  </a:cubicBezTo>
                  <a:cubicBezTo>
                    <a:pt x="928174" y="299131"/>
                    <a:pt x="919964" y="282358"/>
                    <a:pt x="915858" y="279778"/>
                  </a:cubicBezTo>
                  <a:cubicBezTo>
                    <a:pt x="915858" y="292680"/>
                    <a:pt x="913121" y="312033"/>
                    <a:pt x="907647" y="326225"/>
                  </a:cubicBezTo>
                  <a:cubicBezTo>
                    <a:pt x="903542" y="324935"/>
                    <a:pt x="904910" y="326226"/>
                    <a:pt x="903542" y="328806"/>
                  </a:cubicBezTo>
                  <a:cubicBezTo>
                    <a:pt x="903542" y="310743"/>
                    <a:pt x="904910" y="300421"/>
                    <a:pt x="900805" y="282358"/>
                  </a:cubicBezTo>
                  <a:cubicBezTo>
                    <a:pt x="917227" y="282358"/>
                    <a:pt x="907647" y="259134"/>
                    <a:pt x="910384" y="242362"/>
                  </a:cubicBezTo>
                  <a:cubicBezTo>
                    <a:pt x="914490" y="244942"/>
                    <a:pt x="913121" y="250103"/>
                    <a:pt x="917227" y="251393"/>
                  </a:cubicBezTo>
                  <a:cubicBezTo>
                    <a:pt x="914490" y="259135"/>
                    <a:pt x="910384" y="268166"/>
                    <a:pt x="914490" y="273327"/>
                  </a:cubicBezTo>
                  <a:cubicBezTo>
                    <a:pt x="925438" y="264295"/>
                    <a:pt x="917227" y="243652"/>
                    <a:pt x="930911" y="239781"/>
                  </a:cubicBezTo>
                  <a:cubicBezTo>
                    <a:pt x="935017" y="241072"/>
                    <a:pt x="930912" y="251393"/>
                    <a:pt x="936385" y="251393"/>
                  </a:cubicBezTo>
                  <a:cubicBezTo>
                    <a:pt x="940491" y="272037"/>
                    <a:pt x="932280" y="293970"/>
                    <a:pt x="935017" y="318484"/>
                  </a:cubicBezTo>
                  <a:cubicBezTo>
                    <a:pt x="941175" y="319452"/>
                    <a:pt x="938096" y="310259"/>
                    <a:pt x="939058" y="305602"/>
                  </a:cubicBezTo>
                  <a:lnTo>
                    <a:pt x="941671" y="303177"/>
                  </a:lnTo>
                  <a:lnTo>
                    <a:pt x="940491" y="306872"/>
                  </a:lnTo>
                  <a:cubicBezTo>
                    <a:pt x="941860" y="305582"/>
                    <a:pt x="943228" y="305582"/>
                    <a:pt x="941859" y="303002"/>
                  </a:cubicBezTo>
                  <a:lnTo>
                    <a:pt x="941671" y="303177"/>
                  </a:lnTo>
                  <a:lnTo>
                    <a:pt x="947825" y="283910"/>
                  </a:lnTo>
                  <a:cubicBezTo>
                    <a:pt x="951610" y="259538"/>
                    <a:pt x="945965" y="231718"/>
                    <a:pt x="941859" y="207526"/>
                  </a:cubicBezTo>
                  <a:cubicBezTo>
                    <a:pt x="940491" y="207526"/>
                    <a:pt x="939122" y="208816"/>
                    <a:pt x="939122" y="210106"/>
                  </a:cubicBezTo>
                  <a:lnTo>
                    <a:pt x="934687" y="204252"/>
                  </a:lnTo>
                  <a:lnTo>
                    <a:pt x="1177964" y="0"/>
                  </a:lnTo>
                  <a:lnTo>
                    <a:pt x="1181345" y="8833"/>
                  </a:lnTo>
                  <a:cubicBezTo>
                    <a:pt x="1179976" y="11414"/>
                    <a:pt x="1179976" y="6253"/>
                    <a:pt x="1175870" y="7543"/>
                  </a:cubicBezTo>
                  <a:cubicBezTo>
                    <a:pt x="1177239" y="12704"/>
                    <a:pt x="1179976" y="13994"/>
                    <a:pt x="1178607" y="19155"/>
                  </a:cubicBezTo>
                  <a:cubicBezTo>
                    <a:pt x="1174502" y="16575"/>
                    <a:pt x="1173134" y="11414"/>
                    <a:pt x="1171765" y="7543"/>
                  </a:cubicBezTo>
                  <a:cubicBezTo>
                    <a:pt x="1167659" y="13994"/>
                    <a:pt x="1174502" y="17865"/>
                    <a:pt x="1173133" y="25606"/>
                  </a:cubicBezTo>
                  <a:cubicBezTo>
                    <a:pt x="1170396" y="26896"/>
                    <a:pt x="1171765" y="23025"/>
                    <a:pt x="1169028" y="23026"/>
                  </a:cubicBezTo>
                  <a:cubicBezTo>
                    <a:pt x="1170396" y="43669"/>
                    <a:pt x="1181344" y="59151"/>
                    <a:pt x="1185450" y="75924"/>
                  </a:cubicBezTo>
                  <a:cubicBezTo>
                    <a:pt x="1186818" y="74634"/>
                    <a:pt x="1188187" y="74634"/>
                    <a:pt x="1188187" y="75924"/>
                  </a:cubicBezTo>
                  <a:cubicBezTo>
                    <a:pt x="1196397" y="57861"/>
                    <a:pt x="1185450" y="44959"/>
                    <a:pt x="1182713" y="29477"/>
                  </a:cubicBezTo>
                  <a:cubicBezTo>
                    <a:pt x="1192292" y="48830"/>
                    <a:pt x="1199135" y="66893"/>
                    <a:pt x="1203240" y="91407"/>
                  </a:cubicBezTo>
                  <a:cubicBezTo>
                    <a:pt x="1203240" y="92697"/>
                    <a:pt x="1205977" y="91407"/>
                    <a:pt x="1205977" y="93987"/>
                  </a:cubicBezTo>
                  <a:lnTo>
                    <a:pt x="1203796" y="71840"/>
                  </a:lnTo>
                  <a:lnTo>
                    <a:pt x="1212990" y="100439"/>
                  </a:lnTo>
                  <a:cubicBezTo>
                    <a:pt x="1217951" y="118501"/>
                    <a:pt x="1222399" y="137209"/>
                    <a:pt x="1226504" y="155918"/>
                  </a:cubicBezTo>
                  <a:cubicBezTo>
                    <a:pt x="1229241" y="150757"/>
                    <a:pt x="1223767" y="144305"/>
                    <a:pt x="1225136" y="137855"/>
                  </a:cubicBezTo>
                  <a:cubicBezTo>
                    <a:pt x="1229241" y="144306"/>
                    <a:pt x="1231978" y="153337"/>
                    <a:pt x="1236084" y="158498"/>
                  </a:cubicBezTo>
                  <a:cubicBezTo>
                    <a:pt x="1238821" y="159788"/>
                    <a:pt x="1236084" y="154627"/>
                    <a:pt x="1237452" y="153337"/>
                  </a:cubicBezTo>
                  <a:cubicBezTo>
                    <a:pt x="1245663" y="171400"/>
                    <a:pt x="1238821" y="194624"/>
                    <a:pt x="1249769" y="210106"/>
                  </a:cubicBezTo>
                  <a:cubicBezTo>
                    <a:pt x="1249769" y="212687"/>
                    <a:pt x="1248400" y="212687"/>
                    <a:pt x="1248400" y="213977"/>
                  </a:cubicBezTo>
                  <a:cubicBezTo>
                    <a:pt x="1256611" y="232040"/>
                    <a:pt x="1245663" y="269456"/>
                    <a:pt x="1244295" y="296551"/>
                  </a:cubicBezTo>
                  <a:cubicBezTo>
                    <a:pt x="1242926" y="315904"/>
                    <a:pt x="1241557" y="335257"/>
                    <a:pt x="1233347" y="346869"/>
                  </a:cubicBezTo>
                  <a:cubicBezTo>
                    <a:pt x="1233347" y="361061"/>
                    <a:pt x="1227873" y="376544"/>
                    <a:pt x="1231978" y="390736"/>
                  </a:cubicBezTo>
                  <a:cubicBezTo>
                    <a:pt x="1221030" y="438474"/>
                    <a:pt x="1196398" y="486212"/>
                    <a:pt x="1182713" y="531369"/>
                  </a:cubicBezTo>
                  <a:cubicBezTo>
                    <a:pt x="1185450" y="544271"/>
                    <a:pt x="1179976" y="567495"/>
                    <a:pt x="1167660" y="572656"/>
                  </a:cubicBezTo>
                  <a:cubicBezTo>
                    <a:pt x="1166291" y="581687"/>
                    <a:pt x="1164923" y="588139"/>
                    <a:pt x="1159448" y="592009"/>
                  </a:cubicBezTo>
                  <a:cubicBezTo>
                    <a:pt x="1155343" y="590719"/>
                    <a:pt x="1153975" y="589429"/>
                    <a:pt x="1149869" y="588139"/>
                  </a:cubicBezTo>
                  <a:cubicBezTo>
                    <a:pt x="1141658" y="592009"/>
                    <a:pt x="1143027" y="606202"/>
                    <a:pt x="1137553" y="613943"/>
                  </a:cubicBezTo>
                  <a:cubicBezTo>
                    <a:pt x="1137553" y="619104"/>
                    <a:pt x="1138921" y="617814"/>
                    <a:pt x="1138921" y="621684"/>
                  </a:cubicBezTo>
                  <a:cubicBezTo>
                    <a:pt x="1134816" y="629425"/>
                    <a:pt x="1133447" y="637167"/>
                    <a:pt x="1129342" y="643618"/>
                  </a:cubicBezTo>
                  <a:cubicBezTo>
                    <a:pt x="1125236" y="648778"/>
                    <a:pt x="1118394" y="651359"/>
                    <a:pt x="1114288" y="656520"/>
                  </a:cubicBezTo>
                  <a:cubicBezTo>
                    <a:pt x="1104709" y="666842"/>
                    <a:pt x="1101972" y="679744"/>
                    <a:pt x="1095130" y="690065"/>
                  </a:cubicBezTo>
                  <a:cubicBezTo>
                    <a:pt x="1092393" y="688775"/>
                    <a:pt x="1092393" y="687485"/>
                    <a:pt x="1089656" y="688775"/>
                  </a:cubicBezTo>
                  <a:cubicBezTo>
                    <a:pt x="1088288" y="692646"/>
                    <a:pt x="1092393" y="691355"/>
                    <a:pt x="1092393" y="693936"/>
                  </a:cubicBezTo>
                  <a:cubicBezTo>
                    <a:pt x="1088287" y="708128"/>
                    <a:pt x="1074602" y="721031"/>
                    <a:pt x="1067760" y="732642"/>
                  </a:cubicBezTo>
                  <a:cubicBezTo>
                    <a:pt x="1075971" y="730062"/>
                    <a:pt x="1067760" y="744254"/>
                    <a:pt x="1065023" y="748125"/>
                  </a:cubicBezTo>
                  <a:cubicBezTo>
                    <a:pt x="1060918" y="745545"/>
                    <a:pt x="1067760" y="744254"/>
                    <a:pt x="1065023" y="740384"/>
                  </a:cubicBezTo>
                  <a:cubicBezTo>
                    <a:pt x="1062286" y="741674"/>
                    <a:pt x="1060917" y="744254"/>
                    <a:pt x="1056812" y="744254"/>
                  </a:cubicBezTo>
                  <a:cubicBezTo>
                    <a:pt x="1066391" y="753286"/>
                    <a:pt x="1049970" y="766188"/>
                    <a:pt x="1054075" y="775219"/>
                  </a:cubicBezTo>
                  <a:cubicBezTo>
                    <a:pt x="1051338" y="777800"/>
                    <a:pt x="1045864" y="785541"/>
                    <a:pt x="1048601" y="785541"/>
                  </a:cubicBezTo>
                  <a:close/>
                  <a:moveTo>
                    <a:pt x="1037311" y="803281"/>
                  </a:moveTo>
                  <a:cubicBezTo>
                    <a:pt x="1034916" y="806507"/>
                    <a:pt x="1031495" y="808765"/>
                    <a:pt x="1026706" y="810055"/>
                  </a:cubicBezTo>
                  <a:cubicBezTo>
                    <a:pt x="1026706" y="806184"/>
                    <a:pt x="1023968" y="807475"/>
                    <a:pt x="1025337" y="803604"/>
                  </a:cubicBezTo>
                  <a:cubicBezTo>
                    <a:pt x="1033548" y="804894"/>
                    <a:pt x="1033548" y="798443"/>
                    <a:pt x="1036285" y="794573"/>
                  </a:cubicBezTo>
                  <a:cubicBezTo>
                    <a:pt x="1036285" y="793282"/>
                    <a:pt x="1034916" y="794572"/>
                    <a:pt x="1033548" y="794573"/>
                  </a:cubicBezTo>
                  <a:cubicBezTo>
                    <a:pt x="1033548" y="794573"/>
                    <a:pt x="1033548" y="794573"/>
                    <a:pt x="1033548" y="789412"/>
                  </a:cubicBezTo>
                  <a:cubicBezTo>
                    <a:pt x="1034916" y="789412"/>
                    <a:pt x="1034916" y="790702"/>
                    <a:pt x="1034916" y="790702"/>
                  </a:cubicBezTo>
                  <a:cubicBezTo>
                    <a:pt x="1036285" y="794573"/>
                    <a:pt x="1040391" y="788121"/>
                    <a:pt x="1041759" y="790702"/>
                  </a:cubicBezTo>
                  <a:cubicBezTo>
                    <a:pt x="1041074" y="795863"/>
                    <a:pt x="1039706" y="800056"/>
                    <a:pt x="1037311" y="803281"/>
                  </a:cubicBezTo>
                  <a:close/>
                  <a:moveTo>
                    <a:pt x="1057982" y="786443"/>
                  </a:moveTo>
                  <a:lnTo>
                    <a:pt x="1055786" y="782154"/>
                  </a:lnTo>
                  <a:cubicBezTo>
                    <a:pt x="1056128" y="780058"/>
                    <a:pt x="1056812" y="778445"/>
                    <a:pt x="1055443" y="780380"/>
                  </a:cubicBezTo>
                  <a:cubicBezTo>
                    <a:pt x="1056128" y="779090"/>
                    <a:pt x="1057154" y="775219"/>
                    <a:pt x="1058523" y="771833"/>
                  </a:cubicBezTo>
                  <a:lnTo>
                    <a:pt x="1060821" y="769305"/>
                  </a:lnTo>
                  <a:lnTo>
                    <a:pt x="1060233" y="780380"/>
                  </a:lnTo>
                  <a:close/>
                  <a:moveTo>
                    <a:pt x="1058181" y="786831"/>
                  </a:moveTo>
                  <a:lnTo>
                    <a:pt x="1057700" y="787205"/>
                  </a:lnTo>
                  <a:lnTo>
                    <a:pt x="1057982" y="786443"/>
                  </a:lnTo>
                  <a:close/>
                  <a:moveTo>
                    <a:pt x="1049970" y="795863"/>
                  </a:moveTo>
                  <a:cubicBezTo>
                    <a:pt x="1047233" y="794573"/>
                    <a:pt x="1051338" y="790702"/>
                    <a:pt x="1049970" y="788121"/>
                  </a:cubicBezTo>
                  <a:cubicBezTo>
                    <a:pt x="1052707" y="786831"/>
                    <a:pt x="1051338" y="789412"/>
                    <a:pt x="1054075" y="789412"/>
                  </a:cubicBezTo>
                  <a:cubicBezTo>
                    <a:pt x="1052707" y="791992"/>
                    <a:pt x="1049970" y="791992"/>
                    <a:pt x="1049970" y="795863"/>
                  </a:cubicBezTo>
                  <a:close/>
                  <a:moveTo>
                    <a:pt x="1055444" y="793282"/>
                  </a:moveTo>
                  <a:cubicBezTo>
                    <a:pt x="1054760" y="792637"/>
                    <a:pt x="1054759" y="790702"/>
                    <a:pt x="1055273" y="789089"/>
                  </a:cubicBezTo>
                  <a:lnTo>
                    <a:pt x="1057700" y="7872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5" name="墨迹15"/>
            <p:cNvSpPr/>
            <p:nvPr/>
          </p:nvSpPr>
          <p:spPr bwMode="auto">
            <a:xfrm rot="12749678">
              <a:off x="5028748" y="2861631"/>
              <a:ext cx="600930" cy="617205"/>
            </a:xfrm>
            <a:custGeom>
              <a:avLst/>
              <a:gdLst>
                <a:gd name="T0" fmla="*/ 984 w 1216"/>
                <a:gd name="T1" fmla="*/ 113 h 1249"/>
                <a:gd name="T2" fmla="*/ 1112 w 1216"/>
                <a:gd name="T3" fmla="*/ 259 h 1249"/>
                <a:gd name="T4" fmla="*/ 923 w 1216"/>
                <a:gd name="T5" fmla="*/ 612 h 1249"/>
                <a:gd name="T6" fmla="*/ 98 w 1216"/>
                <a:gd name="T7" fmla="*/ 754 h 1249"/>
                <a:gd name="T8" fmla="*/ 71 w 1216"/>
                <a:gd name="T9" fmla="*/ 785 h 1249"/>
                <a:gd name="T10" fmla="*/ 99 w 1216"/>
                <a:gd name="T11" fmla="*/ 865 h 1249"/>
                <a:gd name="T12" fmla="*/ 132 w 1216"/>
                <a:gd name="T13" fmla="*/ 906 h 1249"/>
                <a:gd name="T14" fmla="*/ 1048 w 1216"/>
                <a:gd name="T15" fmla="*/ 1009 h 1249"/>
                <a:gd name="T16" fmla="*/ 597 w 1216"/>
                <a:gd name="T17" fmla="*/ 1066 h 1249"/>
                <a:gd name="T18" fmla="*/ 630 w 1216"/>
                <a:gd name="T19" fmla="*/ 1124 h 1249"/>
                <a:gd name="T20" fmla="*/ 496 w 1216"/>
                <a:gd name="T21" fmla="*/ 1245 h 1249"/>
                <a:gd name="T22" fmla="*/ 1007 w 1216"/>
                <a:gd name="T23" fmla="*/ 227 h 1249"/>
                <a:gd name="T24" fmla="*/ 742 w 1216"/>
                <a:gd name="T25" fmla="*/ 47 h 1249"/>
                <a:gd name="T26" fmla="*/ 346 w 1216"/>
                <a:gd name="T27" fmla="*/ 133 h 1249"/>
                <a:gd name="T28" fmla="*/ 188 w 1216"/>
                <a:gd name="T29" fmla="*/ 252 h 1249"/>
                <a:gd name="T30" fmla="*/ 265 w 1216"/>
                <a:gd name="T31" fmla="*/ 123 h 1249"/>
                <a:gd name="T32" fmla="*/ 118 w 1216"/>
                <a:gd name="T33" fmla="*/ 258 h 1249"/>
                <a:gd name="T34" fmla="*/ 134 w 1216"/>
                <a:gd name="T35" fmla="*/ 484 h 1249"/>
                <a:gd name="T36" fmla="*/ 278 w 1216"/>
                <a:gd name="T37" fmla="*/ 987 h 1249"/>
                <a:gd name="T38" fmla="*/ 355 w 1216"/>
                <a:gd name="T39" fmla="*/ 1049 h 1249"/>
                <a:gd name="T40" fmla="*/ 662 w 1216"/>
                <a:gd name="T41" fmla="*/ 1017 h 1249"/>
                <a:gd name="T42" fmla="*/ 593 w 1216"/>
                <a:gd name="T43" fmla="*/ 922 h 1249"/>
                <a:gd name="T44" fmla="*/ 518 w 1216"/>
                <a:gd name="T45" fmla="*/ 708 h 1249"/>
                <a:gd name="T46" fmla="*/ 601 w 1216"/>
                <a:gd name="T47" fmla="*/ 844 h 1249"/>
                <a:gd name="T48" fmla="*/ 819 w 1216"/>
                <a:gd name="T49" fmla="*/ 744 h 1249"/>
                <a:gd name="T50" fmla="*/ 977 w 1216"/>
                <a:gd name="T51" fmla="*/ 533 h 1249"/>
                <a:gd name="T52" fmla="*/ 878 w 1216"/>
                <a:gd name="T53" fmla="*/ 830 h 1249"/>
                <a:gd name="T54" fmla="*/ 860 w 1216"/>
                <a:gd name="T55" fmla="*/ 905 h 1249"/>
                <a:gd name="T56" fmla="*/ 856 w 1216"/>
                <a:gd name="T57" fmla="*/ 992 h 1249"/>
                <a:gd name="T58" fmla="*/ 886 w 1216"/>
                <a:gd name="T59" fmla="*/ 1090 h 1249"/>
                <a:gd name="T60" fmla="*/ 1199 w 1216"/>
                <a:gd name="T61" fmla="*/ 650 h 1249"/>
                <a:gd name="T62" fmla="*/ 114 w 1216"/>
                <a:gd name="T63" fmla="*/ 287 h 1249"/>
                <a:gd name="T64" fmla="*/ 151 w 1216"/>
                <a:gd name="T65" fmla="*/ 219 h 1249"/>
                <a:gd name="T66" fmla="*/ 174 w 1216"/>
                <a:gd name="T67" fmla="*/ 256 h 1249"/>
                <a:gd name="T68" fmla="*/ 250 w 1216"/>
                <a:gd name="T69" fmla="*/ 954 h 1249"/>
                <a:gd name="T70" fmla="*/ 457 w 1216"/>
                <a:gd name="T71" fmla="*/ 1075 h 1249"/>
                <a:gd name="T72" fmla="*/ 720 w 1216"/>
                <a:gd name="T73" fmla="*/ 572 h 1249"/>
                <a:gd name="T74" fmla="*/ 658 w 1216"/>
                <a:gd name="T75" fmla="*/ 494 h 1249"/>
                <a:gd name="T76" fmla="*/ 611 w 1216"/>
                <a:gd name="T77" fmla="*/ 550 h 1249"/>
                <a:gd name="T78" fmla="*/ 584 w 1216"/>
                <a:gd name="T79" fmla="*/ 162 h 1249"/>
                <a:gd name="T80" fmla="*/ 490 w 1216"/>
                <a:gd name="T81" fmla="*/ 644 h 1249"/>
                <a:gd name="T82" fmla="*/ 529 w 1216"/>
                <a:gd name="T83" fmla="*/ 437 h 1249"/>
                <a:gd name="T84" fmla="*/ 567 w 1216"/>
                <a:gd name="T85" fmla="*/ 734 h 1249"/>
                <a:gd name="T86" fmla="*/ 731 w 1216"/>
                <a:gd name="T87" fmla="*/ 681 h 1249"/>
                <a:gd name="T88" fmla="*/ 784 w 1216"/>
                <a:gd name="T89" fmla="*/ 762 h 1249"/>
                <a:gd name="T90" fmla="*/ 823 w 1216"/>
                <a:gd name="T91" fmla="*/ 609 h 1249"/>
                <a:gd name="T92" fmla="*/ 880 w 1216"/>
                <a:gd name="T93" fmla="*/ 121 h 1249"/>
                <a:gd name="T94" fmla="*/ 919 w 1216"/>
                <a:gd name="T95" fmla="*/ 205 h 1249"/>
                <a:gd name="T96" fmla="*/ 809 w 1216"/>
                <a:gd name="T97" fmla="*/ 1015 h 1249"/>
                <a:gd name="T98" fmla="*/ 1041 w 1216"/>
                <a:gd name="T99" fmla="*/ 247 h 1249"/>
                <a:gd name="T100" fmla="*/ 1024 w 1216"/>
                <a:gd name="T101" fmla="*/ 152 h 1249"/>
                <a:gd name="T102" fmla="*/ 1051 w 1216"/>
                <a:gd name="T103" fmla="*/ 248 h 1249"/>
                <a:gd name="T104" fmla="*/ 16 w 1216"/>
                <a:gd name="T105" fmla="*/ 554 h 1249"/>
                <a:gd name="T106" fmla="*/ 878 w 1216"/>
                <a:gd name="T107" fmla="*/ 660 h 1249"/>
                <a:gd name="T108" fmla="*/ 60 w 1216"/>
                <a:gd name="T109" fmla="*/ 689 h 1249"/>
                <a:gd name="T110" fmla="*/ 798 w 1216"/>
                <a:gd name="T111" fmla="*/ 805 h 1249"/>
                <a:gd name="T112" fmla="*/ 97 w 1216"/>
                <a:gd name="T113" fmla="*/ 854 h 1249"/>
                <a:gd name="T114" fmla="*/ 747 w 1216"/>
                <a:gd name="T115" fmla="*/ 809 h 1249"/>
                <a:gd name="T116" fmla="*/ 789 w 1216"/>
                <a:gd name="T117" fmla="*/ 863 h 1249"/>
                <a:gd name="T118" fmla="*/ 885 w 1216"/>
                <a:gd name="T119" fmla="*/ 906 h 1249"/>
                <a:gd name="T120" fmla="*/ 670 w 1216"/>
                <a:gd name="T121" fmla="*/ 1041 h 1249"/>
                <a:gd name="T122" fmla="*/ 932 w 1216"/>
                <a:gd name="T123" fmla="*/ 68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0" name="墨迹16"/>
            <p:cNvSpPr/>
            <p:nvPr/>
          </p:nvSpPr>
          <p:spPr>
            <a:xfrm>
              <a:off x="4946763" y="2760741"/>
              <a:ext cx="1518036" cy="1688738"/>
            </a:xfrm>
            <a:custGeom>
              <a:avLst/>
              <a:gdLst>
                <a:gd name="connsiteX0" fmla="*/ 0 w 1518036"/>
                <a:gd name="connsiteY0" fmla="*/ 0 h 1688738"/>
                <a:gd name="connsiteX1" fmla="*/ 1518036 w 1518036"/>
                <a:gd name="connsiteY1" fmla="*/ 0 h 1688738"/>
                <a:gd name="connsiteX2" fmla="*/ 1518036 w 1518036"/>
                <a:gd name="connsiteY2" fmla="*/ 641429 h 1688738"/>
                <a:gd name="connsiteX3" fmla="*/ 1118452 w 1518036"/>
                <a:gd name="connsiteY3" fmla="*/ 648088 h 1688738"/>
                <a:gd name="connsiteX4" fmla="*/ 741934 w 1518036"/>
                <a:gd name="connsiteY4" fmla="*/ 1031330 h 1688738"/>
                <a:gd name="connsiteX5" fmla="*/ 439375 w 1518036"/>
                <a:gd name="connsiteY5" fmla="*/ 1354059 h 1688738"/>
                <a:gd name="connsiteX6" fmla="*/ 1340328 w 1518036"/>
                <a:gd name="connsiteY6" fmla="*/ 1528871 h 1688738"/>
                <a:gd name="connsiteX7" fmla="*/ 1518036 w 1518036"/>
                <a:gd name="connsiteY7" fmla="*/ 1528871 h 1688738"/>
                <a:gd name="connsiteX8" fmla="*/ 1518036 w 1518036"/>
                <a:gd name="connsiteY8" fmla="*/ 1688738 h 1688738"/>
                <a:gd name="connsiteX9" fmla="*/ 0 w 1518036"/>
                <a:gd name="connsiteY9" fmla="*/ 1688738 h 1688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8036" h="1688738">
                  <a:moveTo>
                    <a:pt x="0" y="0"/>
                  </a:moveTo>
                  <a:lnTo>
                    <a:pt x="1518036" y="0"/>
                  </a:lnTo>
                  <a:lnTo>
                    <a:pt x="1518036" y="641429"/>
                  </a:lnTo>
                  <a:lnTo>
                    <a:pt x="1118452" y="648088"/>
                  </a:lnTo>
                  <a:lnTo>
                    <a:pt x="741934" y="1031330"/>
                  </a:lnTo>
                  <a:lnTo>
                    <a:pt x="439375" y="1354059"/>
                  </a:lnTo>
                  <a:lnTo>
                    <a:pt x="1340328" y="1528871"/>
                  </a:lnTo>
                  <a:lnTo>
                    <a:pt x="1518036" y="1528871"/>
                  </a:lnTo>
                  <a:lnTo>
                    <a:pt x="1518036" y="1688738"/>
                  </a:lnTo>
                  <a:lnTo>
                    <a:pt x="0" y="1688738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8" name="墨迹17"/>
            <p:cNvSpPr/>
            <p:nvPr/>
          </p:nvSpPr>
          <p:spPr bwMode="auto">
            <a:xfrm rot="11578217">
              <a:off x="5397663" y="3394989"/>
              <a:ext cx="847817" cy="617205"/>
            </a:xfrm>
            <a:custGeom>
              <a:avLst/>
              <a:gdLst>
                <a:gd name="T0" fmla="*/ 984 w 1216"/>
                <a:gd name="T1" fmla="*/ 113 h 1249"/>
                <a:gd name="T2" fmla="*/ 1112 w 1216"/>
                <a:gd name="T3" fmla="*/ 259 h 1249"/>
                <a:gd name="T4" fmla="*/ 923 w 1216"/>
                <a:gd name="T5" fmla="*/ 612 h 1249"/>
                <a:gd name="T6" fmla="*/ 98 w 1216"/>
                <a:gd name="T7" fmla="*/ 754 h 1249"/>
                <a:gd name="T8" fmla="*/ 71 w 1216"/>
                <a:gd name="T9" fmla="*/ 785 h 1249"/>
                <a:gd name="T10" fmla="*/ 99 w 1216"/>
                <a:gd name="T11" fmla="*/ 865 h 1249"/>
                <a:gd name="T12" fmla="*/ 132 w 1216"/>
                <a:gd name="T13" fmla="*/ 906 h 1249"/>
                <a:gd name="T14" fmla="*/ 1048 w 1216"/>
                <a:gd name="T15" fmla="*/ 1009 h 1249"/>
                <a:gd name="T16" fmla="*/ 597 w 1216"/>
                <a:gd name="T17" fmla="*/ 1066 h 1249"/>
                <a:gd name="T18" fmla="*/ 630 w 1216"/>
                <a:gd name="T19" fmla="*/ 1124 h 1249"/>
                <a:gd name="T20" fmla="*/ 496 w 1216"/>
                <a:gd name="T21" fmla="*/ 1245 h 1249"/>
                <a:gd name="T22" fmla="*/ 1007 w 1216"/>
                <a:gd name="T23" fmla="*/ 227 h 1249"/>
                <a:gd name="T24" fmla="*/ 742 w 1216"/>
                <a:gd name="T25" fmla="*/ 47 h 1249"/>
                <a:gd name="T26" fmla="*/ 346 w 1216"/>
                <a:gd name="T27" fmla="*/ 133 h 1249"/>
                <a:gd name="T28" fmla="*/ 188 w 1216"/>
                <a:gd name="T29" fmla="*/ 252 h 1249"/>
                <a:gd name="T30" fmla="*/ 265 w 1216"/>
                <a:gd name="T31" fmla="*/ 123 h 1249"/>
                <a:gd name="T32" fmla="*/ 118 w 1216"/>
                <a:gd name="T33" fmla="*/ 258 h 1249"/>
                <a:gd name="T34" fmla="*/ 134 w 1216"/>
                <a:gd name="T35" fmla="*/ 484 h 1249"/>
                <a:gd name="T36" fmla="*/ 278 w 1216"/>
                <a:gd name="T37" fmla="*/ 987 h 1249"/>
                <a:gd name="T38" fmla="*/ 355 w 1216"/>
                <a:gd name="T39" fmla="*/ 1049 h 1249"/>
                <a:gd name="T40" fmla="*/ 662 w 1216"/>
                <a:gd name="T41" fmla="*/ 1017 h 1249"/>
                <a:gd name="T42" fmla="*/ 593 w 1216"/>
                <a:gd name="T43" fmla="*/ 922 h 1249"/>
                <a:gd name="T44" fmla="*/ 518 w 1216"/>
                <a:gd name="T45" fmla="*/ 708 h 1249"/>
                <a:gd name="T46" fmla="*/ 601 w 1216"/>
                <a:gd name="T47" fmla="*/ 844 h 1249"/>
                <a:gd name="T48" fmla="*/ 819 w 1216"/>
                <a:gd name="T49" fmla="*/ 744 h 1249"/>
                <a:gd name="T50" fmla="*/ 977 w 1216"/>
                <a:gd name="T51" fmla="*/ 533 h 1249"/>
                <a:gd name="T52" fmla="*/ 878 w 1216"/>
                <a:gd name="T53" fmla="*/ 830 h 1249"/>
                <a:gd name="T54" fmla="*/ 860 w 1216"/>
                <a:gd name="T55" fmla="*/ 905 h 1249"/>
                <a:gd name="T56" fmla="*/ 856 w 1216"/>
                <a:gd name="T57" fmla="*/ 992 h 1249"/>
                <a:gd name="T58" fmla="*/ 886 w 1216"/>
                <a:gd name="T59" fmla="*/ 1090 h 1249"/>
                <a:gd name="T60" fmla="*/ 1199 w 1216"/>
                <a:gd name="T61" fmla="*/ 650 h 1249"/>
                <a:gd name="T62" fmla="*/ 114 w 1216"/>
                <a:gd name="T63" fmla="*/ 287 h 1249"/>
                <a:gd name="T64" fmla="*/ 151 w 1216"/>
                <a:gd name="T65" fmla="*/ 219 h 1249"/>
                <a:gd name="T66" fmla="*/ 174 w 1216"/>
                <a:gd name="T67" fmla="*/ 256 h 1249"/>
                <a:gd name="T68" fmla="*/ 250 w 1216"/>
                <a:gd name="T69" fmla="*/ 954 h 1249"/>
                <a:gd name="T70" fmla="*/ 457 w 1216"/>
                <a:gd name="T71" fmla="*/ 1075 h 1249"/>
                <a:gd name="T72" fmla="*/ 720 w 1216"/>
                <a:gd name="T73" fmla="*/ 572 h 1249"/>
                <a:gd name="T74" fmla="*/ 658 w 1216"/>
                <a:gd name="T75" fmla="*/ 494 h 1249"/>
                <a:gd name="T76" fmla="*/ 611 w 1216"/>
                <a:gd name="T77" fmla="*/ 550 h 1249"/>
                <a:gd name="T78" fmla="*/ 584 w 1216"/>
                <a:gd name="T79" fmla="*/ 162 h 1249"/>
                <a:gd name="T80" fmla="*/ 490 w 1216"/>
                <a:gd name="T81" fmla="*/ 644 h 1249"/>
                <a:gd name="T82" fmla="*/ 529 w 1216"/>
                <a:gd name="T83" fmla="*/ 437 h 1249"/>
                <a:gd name="T84" fmla="*/ 567 w 1216"/>
                <a:gd name="T85" fmla="*/ 734 h 1249"/>
                <a:gd name="T86" fmla="*/ 731 w 1216"/>
                <a:gd name="T87" fmla="*/ 681 h 1249"/>
                <a:gd name="T88" fmla="*/ 784 w 1216"/>
                <a:gd name="T89" fmla="*/ 762 h 1249"/>
                <a:gd name="T90" fmla="*/ 823 w 1216"/>
                <a:gd name="T91" fmla="*/ 609 h 1249"/>
                <a:gd name="T92" fmla="*/ 880 w 1216"/>
                <a:gd name="T93" fmla="*/ 121 h 1249"/>
                <a:gd name="T94" fmla="*/ 919 w 1216"/>
                <a:gd name="T95" fmla="*/ 205 h 1249"/>
                <a:gd name="T96" fmla="*/ 809 w 1216"/>
                <a:gd name="T97" fmla="*/ 1015 h 1249"/>
                <a:gd name="T98" fmla="*/ 1041 w 1216"/>
                <a:gd name="T99" fmla="*/ 247 h 1249"/>
                <a:gd name="T100" fmla="*/ 1024 w 1216"/>
                <a:gd name="T101" fmla="*/ 152 h 1249"/>
                <a:gd name="T102" fmla="*/ 1051 w 1216"/>
                <a:gd name="T103" fmla="*/ 248 h 1249"/>
                <a:gd name="T104" fmla="*/ 16 w 1216"/>
                <a:gd name="T105" fmla="*/ 554 h 1249"/>
                <a:gd name="T106" fmla="*/ 878 w 1216"/>
                <a:gd name="T107" fmla="*/ 660 h 1249"/>
                <a:gd name="T108" fmla="*/ 60 w 1216"/>
                <a:gd name="T109" fmla="*/ 689 h 1249"/>
                <a:gd name="T110" fmla="*/ 798 w 1216"/>
                <a:gd name="T111" fmla="*/ 805 h 1249"/>
                <a:gd name="T112" fmla="*/ 97 w 1216"/>
                <a:gd name="T113" fmla="*/ 854 h 1249"/>
                <a:gd name="T114" fmla="*/ 747 w 1216"/>
                <a:gd name="T115" fmla="*/ 809 h 1249"/>
                <a:gd name="T116" fmla="*/ 789 w 1216"/>
                <a:gd name="T117" fmla="*/ 863 h 1249"/>
                <a:gd name="T118" fmla="*/ 885 w 1216"/>
                <a:gd name="T119" fmla="*/ 906 h 1249"/>
                <a:gd name="T120" fmla="*/ 670 w 1216"/>
                <a:gd name="T121" fmla="*/ 1041 h 1249"/>
                <a:gd name="T122" fmla="*/ 932 w 1216"/>
                <a:gd name="T123" fmla="*/ 68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" name="墨迹18"/>
            <p:cNvPicPr/>
            <p:nvPr/>
          </p:nvPicPr>
          <p:blipFill>
            <a:blip r:embed="rId5"/>
            <a:stretch>
              <a:fillRect/>
            </a:stretch>
          </p:blipFill>
          <p:spPr>
            <a:xfrm rot="166887" flipV="1">
              <a:off x="6083487" y="3683377"/>
              <a:ext cx="998284" cy="336338"/>
            </a:xfrm>
            <a:prstGeom prst="rect">
              <a:avLst/>
            </a:prstGeom>
          </p:spPr>
        </p:pic>
        <p:sp>
          <p:nvSpPr>
            <p:cNvPr id="47" name="墨迹19"/>
            <p:cNvSpPr/>
            <p:nvPr/>
          </p:nvSpPr>
          <p:spPr bwMode="auto">
            <a:xfrm rot="4017448">
              <a:off x="7005759" y="4042489"/>
              <a:ext cx="330349" cy="243582"/>
            </a:xfrm>
            <a:custGeom>
              <a:avLst/>
              <a:gdLst>
                <a:gd name="connsiteX0" fmla="*/ 91486 w 867564"/>
                <a:gd name="connsiteY0" fmla="*/ 194637 h 243582"/>
                <a:gd name="connsiteX1" fmla="*/ 92166 w 867564"/>
                <a:gd name="connsiteY1" fmla="*/ 195295 h 243582"/>
                <a:gd name="connsiteX2" fmla="*/ 81289 w 867564"/>
                <a:gd name="connsiteY2" fmla="*/ 201220 h 243582"/>
                <a:gd name="connsiteX3" fmla="*/ 81289 w 867564"/>
                <a:gd name="connsiteY3" fmla="*/ 200562 h 243582"/>
                <a:gd name="connsiteX4" fmla="*/ 91486 w 867564"/>
                <a:gd name="connsiteY4" fmla="*/ 194637 h 243582"/>
                <a:gd name="connsiteX5" fmla="*/ 824916 w 867564"/>
                <a:gd name="connsiteY5" fmla="*/ 189720 h 243582"/>
                <a:gd name="connsiteX6" fmla="*/ 832358 w 867564"/>
                <a:gd name="connsiteY6" fmla="*/ 191791 h 243582"/>
                <a:gd name="connsiteX7" fmla="*/ 839800 w 867564"/>
                <a:gd name="connsiteY7" fmla="*/ 198694 h 243582"/>
                <a:gd name="connsiteX8" fmla="*/ 839800 w 867564"/>
                <a:gd name="connsiteY8" fmla="*/ 200075 h 243582"/>
                <a:gd name="connsiteX9" fmla="*/ 824916 w 867564"/>
                <a:gd name="connsiteY9" fmla="*/ 189720 h 243582"/>
                <a:gd name="connsiteX10" fmla="*/ 820050 w 867564"/>
                <a:gd name="connsiteY10" fmla="*/ 184332 h 243582"/>
                <a:gd name="connsiteX11" fmla="*/ 824725 w 867564"/>
                <a:gd name="connsiteY11" fmla="*/ 189770 h 243582"/>
                <a:gd name="connsiteX12" fmla="*/ 821386 w 867564"/>
                <a:gd name="connsiteY12" fmla="*/ 187051 h 243582"/>
                <a:gd name="connsiteX13" fmla="*/ 820050 w 867564"/>
                <a:gd name="connsiteY13" fmla="*/ 184332 h 243582"/>
                <a:gd name="connsiteX14" fmla="*/ 791056 w 867564"/>
                <a:gd name="connsiteY14" fmla="*/ 182901 h 243582"/>
                <a:gd name="connsiteX15" fmla="*/ 826060 w 867564"/>
                <a:gd name="connsiteY15" fmla="*/ 208734 h 243582"/>
                <a:gd name="connsiteX16" fmla="*/ 826060 w 867564"/>
                <a:gd name="connsiteY16" fmla="*/ 210093 h 243582"/>
                <a:gd name="connsiteX17" fmla="*/ 822021 w 867564"/>
                <a:gd name="connsiteY17" fmla="*/ 208054 h 243582"/>
                <a:gd name="connsiteX18" fmla="*/ 797114 w 867564"/>
                <a:gd name="connsiteY18" fmla="*/ 190379 h 243582"/>
                <a:gd name="connsiteX19" fmla="*/ 789709 w 867564"/>
                <a:gd name="connsiteY19" fmla="*/ 185620 h 243582"/>
                <a:gd name="connsiteX20" fmla="*/ 791056 w 867564"/>
                <a:gd name="connsiteY20" fmla="*/ 182901 h 243582"/>
                <a:gd name="connsiteX21" fmla="*/ 767325 w 867564"/>
                <a:gd name="connsiteY21" fmla="*/ 180899 h 243582"/>
                <a:gd name="connsiteX22" fmla="*/ 766647 w 867564"/>
                <a:gd name="connsiteY22" fmla="*/ 181580 h 243582"/>
                <a:gd name="connsiteX23" fmla="*/ 784272 w 867564"/>
                <a:gd name="connsiteY23" fmla="*/ 192482 h 243582"/>
                <a:gd name="connsiteX24" fmla="*/ 784950 w 867564"/>
                <a:gd name="connsiteY24" fmla="*/ 191119 h 243582"/>
                <a:gd name="connsiteX25" fmla="*/ 767325 w 867564"/>
                <a:gd name="connsiteY25" fmla="*/ 180899 h 243582"/>
                <a:gd name="connsiteX26" fmla="*/ 808601 w 867564"/>
                <a:gd name="connsiteY26" fmla="*/ 176032 h 243582"/>
                <a:gd name="connsiteX27" fmla="*/ 817373 w 867564"/>
                <a:gd name="connsiteY27" fmla="*/ 181566 h 243582"/>
                <a:gd name="connsiteX28" fmla="*/ 818047 w 867564"/>
                <a:gd name="connsiteY28" fmla="*/ 184333 h 243582"/>
                <a:gd name="connsiteX29" fmla="*/ 808601 w 867564"/>
                <a:gd name="connsiteY29" fmla="*/ 176032 h 243582"/>
                <a:gd name="connsiteX30" fmla="*/ 776693 w 867564"/>
                <a:gd name="connsiteY30" fmla="*/ 174028 h 243582"/>
                <a:gd name="connsiteX31" fmla="*/ 786916 w 867564"/>
                <a:gd name="connsiteY31" fmla="*/ 180980 h 243582"/>
                <a:gd name="connsiteX32" fmla="*/ 788279 w 867564"/>
                <a:gd name="connsiteY32" fmla="*/ 182370 h 243582"/>
                <a:gd name="connsiteX33" fmla="*/ 786916 w 867564"/>
                <a:gd name="connsiteY33" fmla="*/ 183760 h 243582"/>
                <a:gd name="connsiteX34" fmla="*/ 779419 w 867564"/>
                <a:gd name="connsiteY34" fmla="*/ 178199 h 243582"/>
                <a:gd name="connsiteX35" fmla="*/ 775330 w 867564"/>
                <a:gd name="connsiteY35" fmla="*/ 176809 h 243582"/>
                <a:gd name="connsiteX36" fmla="*/ 773967 w 867564"/>
                <a:gd name="connsiteY36" fmla="*/ 174723 h 243582"/>
                <a:gd name="connsiteX37" fmla="*/ 776693 w 867564"/>
                <a:gd name="connsiteY37" fmla="*/ 174028 h 243582"/>
                <a:gd name="connsiteX38" fmla="*/ 786275 w 867564"/>
                <a:gd name="connsiteY38" fmla="*/ 159716 h 243582"/>
                <a:gd name="connsiteX39" fmla="*/ 806597 w 867564"/>
                <a:gd name="connsiteY39" fmla="*/ 174090 h 243582"/>
                <a:gd name="connsiteX40" fmla="*/ 805920 w 867564"/>
                <a:gd name="connsiteY40" fmla="*/ 175459 h 243582"/>
                <a:gd name="connsiteX41" fmla="*/ 792372 w 867564"/>
                <a:gd name="connsiteY41" fmla="*/ 167245 h 243582"/>
                <a:gd name="connsiteX42" fmla="*/ 786275 w 867564"/>
                <a:gd name="connsiteY42" fmla="*/ 163139 h 243582"/>
                <a:gd name="connsiteX43" fmla="*/ 786275 w 867564"/>
                <a:gd name="connsiteY43" fmla="*/ 159716 h 243582"/>
                <a:gd name="connsiteX44" fmla="*/ 824749 w 867564"/>
                <a:gd name="connsiteY44" fmla="*/ 152274 h 243582"/>
                <a:gd name="connsiteX45" fmla="*/ 832358 w 867564"/>
                <a:gd name="connsiteY45" fmla="*/ 156281 h 243582"/>
                <a:gd name="connsiteX46" fmla="*/ 831666 w 867564"/>
                <a:gd name="connsiteY46" fmla="*/ 156949 h 243582"/>
                <a:gd name="connsiteX47" fmla="*/ 828899 w 867564"/>
                <a:gd name="connsiteY47" fmla="*/ 156281 h 243582"/>
                <a:gd name="connsiteX48" fmla="*/ 828899 w 867564"/>
                <a:gd name="connsiteY48" fmla="*/ 156949 h 243582"/>
                <a:gd name="connsiteX49" fmla="*/ 832358 w 867564"/>
                <a:gd name="connsiteY49" fmla="*/ 159620 h 243582"/>
                <a:gd name="connsiteX50" fmla="*/ 830975 w 867564"/>
                <a:gd name="connsiteY50" fmla="*/ 160288 h 243582"/>
                <a:gd name="connsiteX51" fmla="*/ 824057 w 867564"/>
                <a:gd name="connsiteY51" fmla="*/ 155613 h 243582"/>
                <a:gd name="connsiteX52" fmla="*/ 826824 w 867564"/>
                <a:gd name="connsiteY52" fmla="*/ 154945 h 243582"/>
                <a:gd name="connsiteX53" fmla="*/ 824749 w 867564"/>
                <a:gd name="connsiteY53" fmla="*/ 152274 h 243582"/>
                <a:gd name="connsiteX54" fmla="*/ 721227 w 867564"/>
                <a:gd name="connsiteY54" fmla="*/ 148194 h 243582"/>
                <a:gd name="connsiteX55" fmla="*/ 723261 w 867564"/>
                <a:gd name="connsiteY55" fmla="*/ 151601 h 243582"/>
                <a:gd name="connsiteX56" fmla="*/ 732074 w 867564"/>
                <a:gd name="connsiteY56" fmla="*/ 156370 h 243582"/>
                <a:gd name="connsiteX57" fmla="*/ 736819 w 867564"/>
                <a:gd name="connsiteY57" fmla="*/ 153645 h 243582"/>
                <a:gd name="connsiteX58" fmla="*/ 733430 w 867564"/>
                <a:gd name="connsiteY58" fmla="*/ 155008 h 243582"/>
                <a:gd name="connsiteX59" fmla="*/ 725295 w 867564"/>
                <a:gd name="connsiteY59" fmla="*/ 151601 h 243582"/>
                <a:gd name="connsiteX60" fmla="*/ 721227 w 867564"/>
                <a:gd name="connsiteY60" fmla="*/ 148194 h 243582"/>
                <a:gd name="connsiteX61" fmla="*/ 658723 w 867564"/>
                <a:gd name="connsiteY61" fmla="*/ 145977 h 243582"/>
                <a:gd name="connsiteX62" fmla="*/ 674358 w 867564"/>
                <a:gd name="connsiteY62" fmla="*/ 152160 h 243582"/>
                <a:gd name="connsiteX63" fmla="*/ 673678 w 867564"/>
                <a:gd name="connsiteY63" fmla="*/ 152847 h 243582"/>
                <a:gd name="connsiteX64" fmla="*/ 658043 w 867564"/>
                <a:gd name="connsiteY64" fmla="*/ 146664 h 243582"/>
                <a:gd name="connsiteX65" fmla="*/ 658723 w 867564"/>
                <a:gd name="connsiteY65" fmla="*/ 145977 h 243582"/>
                <a:gd name="connsiteX66" fmla="*/ 818149 w 867564"/>
                <a:gd name="connsiteY66" fmla="*/ 142829 h 243582"/>
                <a:gd name="connsiteX67" fmla="*/ 826920 w 867564"/>
                <a:gd name="connsiteY67" fmla="*/ 149595 h 243582"/>
                <a:gd name="connsiteX68" fmla="*/ 826246 w 867564"/>
                <a:gd name="connsiteY68" fmla="*/ 150271 h 243582"/>
                <a:gd name="connsiteX69" fmla="*/ 817474 w 867564"/>
                <a:gd name="connsiteY69" fmla="*/ 144182 h 243582"/>
                <a:gd name="connsiteX70" fmla="*/ 818149 w 867564"/>
                <a:gd name="connsiteY70" fmla="*/ 142829 h 243582"/>
                <a:gd name="connsiteX71" fmla="*/ 621507 w 867564"/>
                <a:gd name="connsiteY71" fmla="*/ 133956 h 243582"/>
                <a:gd name="connsiteX72" fmla="*/ 643732 w 867564"/>
                <a:gd name="connsiteY72" fmla="*/ 140634 h 243582"/>
                <a:gd name="connsiteX73" fmla="*/ 643732 w 867564"/>
                <a:gd name="connsiteY73" fmla="*/ 141970 h 243582"/>
                <a:gd name="connsiteX74" fmla="*/ 620834 w 867564"/>
                <a:gd name="connsiteY74" fmla="*/ 134624 h 243582"/>
                <a:gd name="connsiteX75" fmla="*/ 621507 w 867564"/>
                <a:gd name="connsiteY75" fmla="*/ 133956 h 243582"/>
                <a:gd name="connsiteX76" fmla="*/ 799108 w 867564"/>
                <a:gd name="connsiteY76" fmla="*/ 132356 h 243582"/>
                <a:gd name="connsiteX77" fmla="*/ 805886 w 867564"/>
                <a:gd name="connsiteY77" fmla="*/ 135767 h 243582"/>
                <a:gd name="connsiteX78" fmla="*/ 798930 w 867564"/>
                <a:gd name="connsiteY78" fmla="*/ 132535 h 243582"/>
                <a:gd name="connsiteX79" fmla="*/ 741336 w 867564"/>
                <a:gd name="connsiteY79" fmla="*/ 129090 h 243582"/>
                <a:gd name="connsiteX80" fmla="*/ 742023 w 867564"/>
                <a:gd name="connsiteY80" fmla="*/ 129090 h 243582"/>
                <a:gd name="connsiteX81" fmla="*/ 748206 w 867564"/>
                <a:gd name="connsiteY81" fmla="*/ 132566 h 243582"/>
                <a:gd name="connsiteX82" fmla="*/ 741336 w 867564"/>
                <a:gd name="connsiteY82" fmla="*/ 129090 h 243582"/>
                <a:gd name="connsiteX83" fmla="*/ 731891 w 867564"/>
                <a:gd name="connsiteY83" fmla="*/ 126228 h 243582"/>
                <a:gd name="connsiteX84" fmla="*/ 738761 w 867564"/>
                <a:gd name="connsiteY84" fmla="*/ 126895 h 243582"/>
                <a:gd name="connsiteX85" fmla="*/ 738761 w 867564"/>
                <a:gd name="connsiteY85" fmla="*/ 128231 h 243582"/>
                <a:gd name="connsiteX86" fmla="*/ 731891 w 867564"/>
                <a:gd name="connsiteY86" fmla="*/ 126228 h 243582"/>
                <a:gd name="connsiteX87" fmla="*/ 790386 w 867564"/>
                <a:gd name="connsiteY87" fmla="*/ 125655 h 243582"/>
                <a:gd name="connsiteX88" fmla="*/ 797151 w 867564"/>
                <a:gd name="connsiteY88" fmla="*/ 129131 h 243582"/>
                <a:gd name="connsiteX89" fmla="*/ 796475 w 867564"/>
                <a:gd name="connsiteY89" fmla="*/ 130521 h 243582"/>
                <a:gd name="connsiteX90" fmla="*/ 789709 w 867564"/>
                <a:gd name="connsiteY90" fmla="*/ 126350 h 243582"/>
                <a:gd name="connsiteX91" fmla="*/ 790386 w 867564"/>
                <a:gd name="connsiteY91" fmla="*/ 125655 h 243582"/>
                <a:gd name="connsiteX92" fmla="*/ 618186 w 867564"/>
                <a:gd name="connsiteY92" fmla="*/ 111402 h 243582"/>
                <a:gd name="connsiteX93" fmla="*/ 626999 w 867564"/>
                <a:gd name="connsiteY93" fmla="*/ 118215 h 243582"/>
                <a:gd name="connsiteX94" fmla="*/ 623610 w 867564"/>
                <a:gd name="connsiteY94" fmla="*/ 115490 h 243582"/>
                <a:gd name="connsiteX95" fmla="*/ 624920 w 867564"/>
                <a:gd name="connsiteY95" fmla="*/ 112198 h 243582"/>
                <a:gd name="connsiteX96" fmla="*/ 624965 w 867564"/>
                <a:gd name="connsiteY96" fmla="*/ 112203 h 243582"/>
                <a:gd name="connsiteX97" fmla="*/ 624965 w 867564"/>
                <a:gd name="connsiteY97" fmla="*/ 114808 h 243582"/>
                <a:gd name="connsiteX98" fmla="*/ 629033 w 867564"/>
                <a:gd name="connsiteY98" fmla="*/ 119578 h 243582"/>
                <a:gd name="connsiteX99" fmla="*/ 634456 w 867564"/>
                <a:gd name="connsiteY99" fmla="*/ 117534 h 243582"/>
                <a:gd name="connsiteX100" fmla="*/ 646658 w 867564"/>
                <a:gd name="connsiteY100" fmla="*/ 120940 h 243582"/>
                <a:gd name="connsiteX101" fmla="*/ 663606 w 867564"/>
                <a:gd name="connsiteY101" fmla="*/ 127073 h 243582"/>
                <a:gd name="connsiteX102" fmla="*/ 669029 w 867564"/>
                <a:gd name="connsiteY102" fmla="*/ 129117 h 243582"/>
                <a:gd name="connsiteX103" fmla="*/ 674452 w 867564"/>
                <a:gd name="connsiteY103" fmla="*/ 129798 h 243582"/>
                <a:gd name="connsiteX104" fmla="*/ 694789 w 867564"/>
                <a:gd name="connsiteY104" fmla="*/ 138656 h 243582"/>
                <a:gd name="connsiteX105" fmla="*/ 700890 w 867564"/>
                <a:gd name="connsiteY105" fmla="*/ 140700 h 243582"/>
                <a:gd name="connsiteX106" fmla="*/ 711737 w 867564"/>
                <a:gd name="connsiteY106" fmla="*/ 146150 h 243582"/>
                <a:gd name="connsiteX107" fmla="*/ 713770 w 867564"/>
                <a:gd name="connsiteY107" fmla="*/ 142744 h 243582"/>
                <a:gd name="connsiteX108" fmla="*/ 710381 w 867564"/>
                <a:gd name="connsiteY108" fmla="*/ 142744 h 243582"/>
                <a:gd name="connsiteX109" fmla="*/ 706313 w 867564"/>
                <a:gd name="connsiteY109" fmla="*/ 141381 h 243582"/>
                <a:gd name="connsiteX110" fmla="*/ 704280 w 867564"/>
                <a:gd name="connsiteY110" fmla="*/ 137974 h 243582"/>
                <a:gd name="connsiteX111" fmla="*/ 703602 w 867564"/>
                <a:gd name="connsiteY111" fmla="*/ 137974 h 243582"/>
                <a:gd name="connsiteX112" fmla="*/ 702924 w 867564"/>
                <a:gd name="connsiteY112" fmla="*/ 140700 h 243582"/>
                <a:gd name="connsiteX113" fmla="*/ 696823 w 867564"/>
                <a:gd name="connsiteY113" fmla="*/ 137974 h 243582"/>
                <a:gd name="connsiteX114" fmla="*/ 696145 w 867564"/>
                <a:gd name="connsiteY114" fmla="*/ 134568 h 243582"/>
                <a:gd name="connsiteX115" fmla="*/ 686654 w 867564"/>
                <a:gd name="connsiteY115" fmla="*/ 132524 h 243582"/>
                <a:gd name="connsiteX116" fmla="*/ 687332 w 867564"/>
                <a:gd name="connsiteY116" fmla="*/ 130479 h 243582"/>
                <a:gd name="connsiteX117" fmla="*/ 684621 w 867564"/>
                <a:gd name="connsiteY117" fmla="*/ 129798 h 243582"/>
                <a:gd name="connsiteX118" fmla="*/ 675130 w 867564"/>
                <a:gd name="connsiteY118" fmla="*/ 127754 h 243582"/>
                <a:gd name="connsiteX119" fmla="*/ 674452 w 867564"/>
                <a:gd name="connsiteY119" fmla="*/ 127754 h 243582"/>
                <a:gd name="connsiteX120" fmla="*/ 666317 w 867564"/>
                <a:gd name="connsiteY120" fmla="*/ 125029 h 243582"/>
                <a:gd name="connsiteX121" fmla="*/ 648692 w 867564"/>
                <a:gd name="connsiteY121" fmla="*/ 118896 h 243582"/>
                <a:gd name="connsiteX122" fmla="*/ 639201 w 867564"/>
                <a:gd name="connsiteY122" fmla="*/ 115490 h 243582"/>
                <a:gd name="connsiteX123" fmla="*/ 629711 w 867564"/>
                <a:gd name="connsiteY123" fmla="*/ 112764 h 243582"/>
                <a:gd name="connsiteX124" fmla="*/ 624965 w 867564"/>
                <a:gd name="connsiteY124" fmla="*/ 112203 h 243582"/>
                <a:gd name="connsiteX125" fmla="*/ 624965 w 867564"/>
                <a:gd name="connsiteY125" fmla="*/ 112083 h 243582"/>
                <a:gd name="connsiteX126" fmla="*/ 624920 w 867564"/>
                <a:gd name="connsiteY126" fmla="*/ 112198 h 243582"/>
                <a:gd name="connsiteX127" fmla="*/ 448678 w 867564"/>
                <a:gd name="connsiteY127" fmla="*/ 104582 h 243582"/>
                <a:gd name="connsiteX128" fmla="*/ 499529 w 867564"/>
                <a:gd name="connsiteY128" fmla="*/ 107303 h 243582"/>
                <a:gd name="connsiteX129" fmla="*/ 518514 w 867564"/>
                <a:gd name="connsiteY129" fmla="*/ 109343 h 243582"/>
                <a:gd name="connsiteX130" fmla="*/ 521226 w 867564"/>
                <a:gd name="connsiteY130" fmla="*/ 111384 h 243582"/>
                <a:gd name="connsiteX131" fmla="*/ 520548 w 867564"/>
                <a:gd name="connsiteY131" fmla="*/ 112064 h 243582"/>
                <a:gd name="connsiteX132" fmla="*/ 513090 w 867564"/>
                <a:gd name="connsiteY132" fmla="*/ 112744 h 243582"/>
                <a:gd name="connsiteX133" fmla="*/ 513090 w 867564"/>
                <a:gd name="connsiteY133" fmla="*/ 112064 h 243582"/>
                <a:gd name="connsiteX134" fmla="*/ 518514 w 867564"/>
                <a:gd name="connsiteY134" fmla="*/ 111384 h 243582"/>
                <a:gd name="connsiteX135" fmla="*/ 518514 w 867564"/>
                <a:gd name="connsiteY135" fmla="*/ 110703 h 243582"/>
                <a:gd name="connsiteX136" fmla="*/ 511733 w 867564"/>
                <a:gd name="connsiteY136" fmla="*/ 110023 h 243582"/>
                <a:gd name="connsiteX137" fmla="*/ 491393 w 867564"/>
                <a:gd name="connsiteY137" fmla="*/ 110023 h 243582"/>
                <a:gd name="connsiteX138" fmla="*/ 484613 w 867564"/>
                <a:gd name="connsiteY138" fmla="*/ 110023 h 243582"/>
                <a:gd name="connsiteX139" fmla="*/ 477154 w 867564"/>
                <a:gd name="connsiteY139" fmla="*/ 109343 h 243582"/>
                <a:gd name="connsiteX140" fmla="*/ 477832 w 867564"/>
                <a:gd name="connsiteY140" fmla="*/ 107303 h 243582"/>
                <a:gd name="connsiteX141" fmla="*/ 473086 w 867564"/>
                <a:gd name="connsiteY141" fmla="*/ 105942 h 243582"/>
                <a:gd name="connsiteX142" fmla="*/ 473764 w 867564"/>
                <a:gd name="connsiteY142" fmla="*/ 109343 h 243582"/>
                <a:gd name="connsiteX143" fmla="*/ 462238 w 867564"/>
                <a:gd name="connsiteY143" fmla="*/ 108663 h 243582"/>
                <a:gd name="connsiteX144" fmla="*/ 444609 w 867564"/>
                <a:gd name="connsiteY144" fmla="*/ 107303 h 243582"/>
                <a:gd name="connsiteX145" fmla="*/ 426981 w 867564"/>
                <a:gd name="connsiteY145" fmla="*/ 106622 h 243582"/>
                <a:gd name="connsiteX146" fmla="*/ 426303 w 867564"/>
                <a:gd name="connsiteY146" fmla="*/ 106622 h 243582"/>
                <a:gd name="connsiteX147" fmla="*/ 385622 w 867564"/>
                <a:gd name="connsiteY147" fmla="*/ 109343 h 243582"/>
                <a:gd name="connsiteX148" fmla="*/ 325956 w 867564"/>
                <a:gd name="connsiteY148" fmla="*/ 116825 h 243582"/>
                <a:gd name="connsiteX149" fmla="*/ 325278 w 867564"/>
                <a:gd name="connsiteY149" fmla="*/ 116825 h 243582"/>
                <a:gd name="connsiteX150" fmla="*/ 305615 w 867564"/>
                <a:gd name="connsiteY150" fmla="*/ 120225 h 243582"/>
                <a:gd name="connsiteX151" fmla="*/ 285952 w 867564"/>
                <a:gd name="connsiteY151" fmla="*/ 123626 h 243582"/>
                <a:gd name="connsiteX152" fmla="*/ 252051 w 867564"/>
                <a:gd name="connsiteY152" fmla="*/ 131108 h 243582"/>
                <a:gd name="connsiteX153" fmla="*/ 228321 w 867564"/>
                <a:gd name="connsiteY153" fmla="*/ 138590 h 243582"/>
                <a:gd name="connsiteX154" fmla="*/ 170011 w 867564"/>
                <a:gd name="connsiteY154" fmla="*/ 159674 h 243582"/>
                <a:gd name="connsiteX155" fmla="*/ 142212 w 867564"/>
                <a:gd name="connsiteY155" fmla="*/ 171237 h 243582"/>
                <a:gd name="connsiteX156" fmla="*/ 139500 w 867564"/>
                <a:gd name="connsiteY156" fmla="*/ 172597 h 243582"/>
                <a:gd name="connsiteX157" fmla="*/ 138822 w 867564"/>
                <a:gd name="connsiteY157" fmla="*/ 171237 h 243582"/>
                <a:gd name="connsiteX158" fmla="*/ 141534 w 867564"/>
                <a:gd name="connsiteY158" fmla="*/ 169877 h 243582"/>
                <a:gd name="connsiteX159" fmla="*/ 275104 w 867564"/>
                <a:gd name="connsiteY159" fmla="*/ 122946 h 243582"/>
                <a:gd name="connsiteX160" fmla="*/ 340194 w 867564"/>
                <a:gd name="connsiteY160" fmla="*/ 110703 h 243582"/>
                <a:gd name="connsiteX161" fmla="*/ 391046 w 867564"/>
                <a:gd name="connsiteY161" fmla="*/ 105942 h 243582"/>
                <a:gd name="connsiteX162" fmla="*/ 448678 w 867564"/>
                <a:gd name="connsiteY162" fmla="*/ 104582 h 243582"/>
                <a:gd name="connsiteX163" fmla="*/ 410071 w 867564"/>
                <a:gd name="connsiteY163" fmla="*/ 70521 h 243582"/>
                <a:gd name="connsiteX164" fmla="*/ 435153 w 867564"/>
                <a:gd name="connsiteY164" fmla="*/ 70521 h 243582"/>
                <a:gd name="connsiteX165" fmla="*/ 460235 w 867564"/>
                <a:gd name="connsiteY165" fmla="*/ 72565 h 243582"/>
                <a:gd name="connsiteX166" fmla="*/ 496164 w 867564"/>
                <a:gd name="connsiteY166" fmla="*/ 75291 h 243582"/>
                <a:gd name="connsiteX167" fmla="*/ 547685 w 867564"/>
                <a:gd name="connsiteY167" fmla="*/ 82785 h 243582"/>
                <a:gd name="connsiteX168" fmla="*/ 555819 w 867564"/>
                <a:gd name="connsiteY168" fmla="*/ 84829 h 243582"/>
                <a:gd name="connsiteX169" fmla="*/ 559209 w 867564"/>
                <a:gd name="connsiteY169" fmla="*/ 86873 h 243582"/>
                <a:gd name="connsiteX170" fmla="*/ 563276 w 867564"/>
                <a:gd name="connsiteY170" fmla="*/ 87555 h 243582"/>
                <a:gd name="connsiteX171" fmla="*/ 563276 w 867564"/>
                <a:gd name="connsiteY171" fmla="*/ 84829 h 243582"/>
                <a:gd name="connsiteX172" fmla="*/ 709703 w 867564"/>
                <a:gd name="connsiteY172" fmla="*/ 135930 h 243582"/>
                <a:gd name="connsiteX173" fmla="*/ 710381 w 867564"/>
                <a:gd name="connsiteY173" fmla="*/ 140018 h 243582"/>
                <a:gd name="connsiteX174" fmla="*/ 712415 w 867564"/>
                <a:gd name="connsiteY174" fmla="*/ 137974 h 243582"/>
                <a:gd name="connsiteX175" fmla="*/ 712415 w 867564"/>
                <a:gd name="connsiteY175" fmla="*/ 137293 h 243582"/>
                <a:gd name="connsiteX176" fmla="*/ 719872 w 867564"/>
                <a:gd name="connsiteY176" fmla="*/ 139337 h 243582"/>
                <a:gd name="connsiteX177" fmla="*/ 755122 w 867564"/>
                <a:gd name="connsiteY177" fmla="*/ 158414 h 243582"/>
                <a:gd name="connsiteX178" fmla="*/ 757156 w 867564"/>
                <a:gd name="connsiteY178" fmla="*/ 161140 h 243582"/>
                <a:gd name="connsiteX179" fmla="*/ 759868 w 867564"/>
                <a:gd name="connsiteY179" fmla="*/ 161821 h 243582"/>
                <a:gd name="connsiteX180" fmla="*/ 761901 w 867564"/>
                <a:gd name="connsiteY180" fmla="*/ 163865 h 243582"/>
                <a:gd name="connsiteX181" fmla="*/ 763257 w 867564"/>
                <a:gd name="connsiteY181" fmla="*/ 166591 h 243582"/>
                <a:gd name="connsiteX182" fmla="*/ 770714 w 867564"/>
                <a:gd name="connsiteY182" fmla="*/ 170679 h 243582"/>
                <a:gd name="connsiteX183" fmla="*/ 772748 w 867564"/>
                <a:gd name="connsiteY183" fmla="*/ 172723 h 243582"/>
                <a:gd name="connsiteX184" fmla="*/ 772070 w 867564"/>
                <a:gd name="connsiteY184" fmla="*/ 173404 h 243582"/>
                <a:gd name="connsiteX185" fmla="*/ 768680 w 867564"/>
                <a:gd name="connsiteY185" fmla="*/ 172041 h 243582"/>
                <a:gd name="connsiteX186" fmla="*/ 748343 w 867564"/>
                <a:gd name="connsiteY186" fmla="*/ 161140 h 243582"/>
                <a:gd name="connsiteX187" fmla="*/ 742920 w 867564"/>
                <a:gd name="connsiteY187" fmla="*/ 157052 h 243582"/>
                <a:gd name="connsiteX188" fmla="*/ 736141 w 867564"/>
                <a:gd name="connsiteY188" fmla="*/ 156370 h 243582"/>
                <a:gd name="connsiteX189" fmla="*/ 736141 w 867564"/>
                <a:gd name="connsiteY189" fmla="*/ 157052 h 243582"/>
                <a:gd name="connsiteX190" fmla="*/ 740209 w 867564"/>
                <a:gd name="connsiteY190" fmla="*/ 161140 h 243582"/>
                <a:gd name="connsiteX191" fmla="*/ 751055 w 867564"/>
                <a:gd name="connsiteY191" fmla="*/ 167272 h 243582"/>
                <a:gd name="connsiteX192" fmla="*/ 783594 w 867564"/>
                <a:gd name="connsiteY192" fmla="*/ 187031 h 243582"/>
                <a:gd name="connsiteX193" fmla="*/ 809355 w 867564"/>
                <a:gd name="connsiteY193" fmla="*/ 204746 h 243582"/>
                <a:gd name="connsiteX194" fmla="*/ 818846 w 867564"/>
                <a:gd name="connsiteY194" fmla="*/ 212922 h 243582"/>
                <a:gd name="connsiteX195" fmla="*/ 792407 w 867564"/>
                <a:gd name="connsiteY195" fmla="*/ 196570 h 243582"/>
                <a:gd name="connsiteX196" fmla="*/ 791730 w 867564"/>
                <a:gd name="connsiteY196" fmla="*/ 197251 h 243582"/>
                <a:gd name="connsiteX197" fmla="*/ 848673 w 867564"/>
                <a:gd name="connsiteY197" fmla="*/ 242901 h 243582"/>
                <a:gd name="connsiteX198" fmla="*/ 848673 w 867564"/>
                <a:gd name="connsiteY198" fmla="*/ 243582 h 243582"/>
                <a:gd name="connsiteX199" fmla="*/ 844606 w 867564"/>
                <a:gd name="connsiteY199" fmla="*/ 241538 h 243582"/>
                <a:gd name="connsiteX200" fmla="*/ 798509 w 867564"/>
                <a:gd name="connsiteY200" fmla="*/ 207471 h 243582"/>
                <a:gd name="connsiteX201" fmla="*/ 789695 w 867564"/>
                <a:gd name="connsiteY201" fmla="*/ 199976 h 243582"/>
                <a:gd name="connsiteX202" fmla="*/ 788340 w 867564"/>
                <a:gd name="connsiteY202" fmla="*/ 199295 h 243582"/>
                <a:gd name="connsiteX203" fmla="*/ 780883 w 867564"/>
                <a:gd name="connsiteY203" fmla="*/ 195207 h 243582"/>
                <a:gd name="connsiteX204" fmla="*/ 759868 w 867564"/>
                <a:gd name="connsiteY204" fmla="*/ 182943 h 243582"/>
                <a:gd name="connsiteX205" fmla="*/ 709703 w 867564"/>
                <a:gd name="connsiteY205" fmla="*/ 157733 h 243582"/>
                <a:gd name="connsiteX206" fmla="*/ 707669 w 867564"/>
                <a:gd name="connsiteY206" fmla="*/ 157052 h 243582"/>
                <a:gd name="connsiteX207" fmla="*/ 700212 w 867564"/>
                <a:gd name="connsiteY207" fmla="*/ 154326 h 243582"/>
                <a:gd name="connsiteX208" fmla="*/ 689366 w 867564"/>
                <a:gd name="connsiteY208" fmla="*/ 150238 h 243582"/>
                <a:gd name="connsiteX209" fmla="*/ 688010 w 867564"/>
                <a:gd name="connsiteY209" fmla="*/ 149557 h 243582"/>
                <a:gd name="connsiteX210" fmla="*/ 663606 w 867564"/>
                <a:gd name="connsiteY210" fmla="*/ 140700 h 243582"/>
                <a:gd name="connsiteX211" fmla="*/ 660216 w 867564"/>
                <a:gd name="connsiteY211" fmla="*/ 136612 h 243582"/>
                <a:gd name="connsiteX212" fmla="*/ 641913 w 867564"/>
                <a:gd name="connsiteY212" fmla="*/ 129798 h 243582"/>
                <a:gd name="connsiteX213" fmla="*/ 640557 w 867564"/>
                <a:gd name="connsiteY213" fmla="*/ 133205 h 243582"/>
                <a:gd name="connsiteX214" fmla="*/ 638523 w 867564"/>
                <a:gd name="connsiteY214" fmla="*/ 129117 h 243582"/>
                <a:gd name="connsiteX215" fmla="*/ 638523 w 867564"/>
                <a:gd name="connsiteY215" fmla="*/ 130479 h 243582"/>
                <a:gd name="connsiteX216" fmla="*/ 631066 w 867564"/>
                <a:gd name="connsiteY216" fmla="*/ 129117 h 243582"/>
                <a:gd name="connsiteX217" fmla="*/ 570733 w 867564"/>
                <a:gd name="connsiteY217" fmla="*/ 114127 h 243582"/>
                <a:gd name="connsiteX218" fmla="*/ 567344 w 867564"/>
                <a:gd name="connsiteY218" fmla="*/ 112083 h 243582"/>
                <a:gd name="connsiteX219" fmla="*/ 565988 w 867564"/>
                <a:gd name="connsiteY219" fmla="*/ 111402 h 243582"/>
                <a:gd name="connsiteX220" fmla="*/ 549040 w 867564"/>
                <a:gd name="connsiteY220" fmla="*/ 109358 h 243582"/>
                <a:gd name="connsiteX221" fmla="*/ 513789 w 867564"/>
                <a:gd name="connsiteY221" fmla="*/ 103907 h 243582"/>
                <a:gd name="connsiteX222" fmla="*/ 465659 w 867564"/>
                <a:gd name="connsiteY222" fmla="*/ 99819 h 243582"/>
                <a:gd name="connsiteX223" fmla="*/ 429052 w 867564"/>
                <a:gd name="connsiteY223" fmla="*/ 99138 h 243582"/>
                <a:gd name="connsiteX224" fmla="*/ 396513 w 867564"/>
                <a:gd name="connsiteY224" fmla="*/ 100500 h 243582"/>
                <a:gd name="connsiteX225" fmla="*/ 356516 w 867564"/>
                <a:gd name="connsiteY225" fmla="*/ 102544 h 243582"/>
                <a:gd name="connsiteX226" fmla="*/ 354483 w 867564"/>
                <a:gd name="connsiteY226" fmla="*/ 103226 h 243582"/>
                <a:gd name="connsiteX227" fmla="*/ 345670 w 867564"/>
                <a:gd name="connsiteY227" fmla="*/ 103226 h 243582"/>
                <a:gd name="connsiteX228" fmla="*/ 334146 w 867564"/>
                <a:gd name="connsiteY228" fmla="*/ 105270 h 243582"/>
                <a:gd name="connsiteX229" fmla="*/ 258221 w 867564"/>
                <a:gd name="connsiteY229" fmla="*/ 120259 h 243582"/>
                <a:gd name="connsiteX230" fmla="*/ 220936 w 867564"/>
                <a:gd name="connsiteY230" fmla="*/ 130479 h 243582"/>
                <a:gd name="connsiteX231" fmla="*/ 202633 w 867564"/>
                <a:gd name="connsiteY231" fmla="*/ 136612 h 243582"/>
                <a:gd name="connsiteX232" fmla="*/ 90779 w 867564"/>
                <a:gd name="connsiteY232" fmla="*/ 189075 h 243582"/>
                <a:gd name="connsiteX233" fmla="*/ 86712 w 867564"/>
                <a:gd name="connsiteY233" fmla="*/ 191119 h 243582"/>
                <a:gd name="connsiteX234" fmla="*/ 91457 w 867564"/>
                <a:gd name="connsiteY234" fmla="*/ 186349 h 243582"/>
                <a:gd name="connsiteX235" fmla="*/ 90779 w 867564"/>
                <a:gd name="connsiteY235" fmla="*/ 185668 h 243582"/>
                <a:gd name="connsiteX236" fmla="*/ 81289 w 867564"/>
                <a:gd name="connsiteY236" fmla="*/ 191119 h 243582"/>
                <a:gd name="connsiteX237" fmla="*/ 37225 w 867564"/>
                <a:gd name="connsiteY237" fmla="*/ 217010 h 243582"/>
                <a:gd name="connsiteX238" fmla="*/ 28412 w 867564"/>
                <a:gd name="connsiteY238" fmla="*/ 219735 h 243582"/>
                <a:gd name="connsiteX239" fmla="*/ 36547 w 867564"/>
                <a:gd name="connsiteY239" fmla="*/ 212922 h 243582"/>
                <a:gd name="connsiteX240" fmla="*/ 35191 w 867564"/>
                <a:gd name="connsiteY240" fmla="*/ 211559 h 243582"/>
                <a:gd name="connsiteX241" fmla="*/ 29768 w 867564"/>
                <a:gd name="connsiteY241" fmla="*/ 215647 h 243582"/>
                <a:gd name="connsiteX242" fmla="*/ 29090 w 867564"/>
                <a:gd name="connsiteY242" fmla="*/ 214966 h 243582"/>
                <a:gd name="connsiteX243" fmla="*/ 31124 w 867564"/>
                <a:gd name="connsiteY243" fmla="*/ 212240 h 243582"/>
                <a:gd name="connsiteX244" fmla="*/ 30446 w 867564"/>
                <a:gd name="connsiteY244" fmla="*/ 212240 h 243582"/>
                <a:gd name="connsiteX245" fmla="*/ 25023 w 867564"/>
                <a:gd name="connsiteY245" fmla="*/ 214966 h 243582"/>
                <a:gd name="connsiteX246" fmla="*/ 24345 w 867564"/>
                <a:gd name="connsiteY246" fmla="*/ 210878 h 243582"/>
                <a:gd name="connsiteX247" fmla="*/ 16888 w 867564"/>
                <a:gd name="connsiteY247" fmla="*/ 214284 h 243582"/>
                <a:gd name="connsiteX248" fmla="*/ 45360 w 867564"/>
                <a:gd name="connsiteY248" fmla="*/ 185668 h 243582"/>
                <a:gd name="connsiteX249" fmla="*/ 105693 w 867564"/>
                <a:gd name="connsiteY249" fmla="*/ 150238 h 243582"/>
                <a:gd name="connsiteX250" fmla="*/ 129420 w 867564"/>
                <a:gd name="connsiteY250" fmla="*/ 136612 h 243582"/>
                <a:gd name="connsiteX251" fmla="*/ 134843 w 867564"/>
                <a:gd name="connsiteY251" fmla="*/ 133205 h 243582"/>
                <a:gd name="connsiteX252" fmla="*/ 145011 w 867564"/>
                <a:gd name="connsiteY252" fmla="*/ 129798 h 243582"/>
                <a:gd name="connsiteX253" fmla="*/ 170094 w 867564"/>
                <a:gd name="connsiteY253" fmla="*/ 118896 h 243582"/>
                <a:gd name="connsiteX254" fmla="*/ 174839 w 867564"/>
                <a:gd name="connsiteY254" fmla="*/ 118215 h 243582"/>
                <a:gd name="connsiteX255" fmla="*/ 177550 w 867564"/>
                <a:gd name="connsiteY255" fmla="*/ 116852 h 243582"/>
                <a:gd name="connsiteX256" fmla="*/ 225681 w 867564"/>
                <a:gd name="connsiteY256" fmla="*/ 99138 h 243582"/>
                <a:gd name="connsiteX257" fmla="*/ 252798 w 867564"/>
                <a:gd name="connsiteY257" fmla="*/ 91643 h 243582"/>
                <a:gd name="connsiteX258" fmla="*/ 255509 w 867564"/>
                <a:gd name="connsiteY258" fmla="*/ 90280 h 243582"/>
                <a:gd name="connsiteX259" fmla="*/ 260932 w 867564"/>
                <a:gd name="connsiteY259" fmla="*/ 87555 h 243582"/>
                <a:gd name="connsiteX260" fmla="*/ 267033 w 867564"/>
                <a:gd name="connsiteY260" fmla="*/ 87555 h 243582"/>
                <a:gd name="connsiteX261" fmla="*/ 273135 w 867564"/>
                <a:gd name="connsiteY261" fmla="*/ 84829 h 243582"/>
                <a:gd name="connsiteX262" fmla="*/ 288726 w 867564"/>
                <a:gd name="connsiteY262" fmla="*/ 82785 h 243582"/>
                <a:gd name="connsiteX263" fmla="*/ 290082 w 867564"/>
                <a:gd name="connsiteY263" fmla="*/ 82104 h 243582"/>
                <a:gd name="connsiteX264" fmla="*/ 318554 w 867564"/>
                <a:gd name="connsiteY264" fmla="*/ 78697 h 243582"/>
                <a:gd name="connsiteX265" fmla="*/ 357872 w 867564"/>
                <a:gd name="connsiteY265" fmla="*/ 73247 h 243582"/>
                <a:gd name="connsiteX266" fmla="*/ 410071 w 867564"/>
                <a:gd name="connsiteY266" fmla="*/ 70521 h 243582"/>
                <a:gd name="connsiteX267" fmla="*/ 721873 w 867564"/>
                <a:gd name="connsiteY267" fmla="*/ 64116 h 243582"/>
                <a:gd name="connsiteX268" fmla="*/ 731319 w 867564"/>
                <a:gd name="connsiteY268" fmla="*/ 69014 h 243582"/>
                <a:gd name="connsiteX269" fmla="*/ 721873 w 867564"/>
                <a:gd name="connsiteY269" fmla="*/ 65515 h 243582"/>
                <a:gd name="connsiteX270" fmla="*/ 721873 w 867564"/>
                <a:gd name="connsiteY270" fmla="*/ 64116 h 243582"/>
                <a:gd name="connsiteX271" fmla="*/ 662945 w 867564"/>
                <a:gd name="connsiteY271" fmla="*/ 38355 h 243582"/>
                <a:gd name="connsiteX272" fmla="*/ 665664 w 867564"/>
                <a:gd name="connsiteY272" fmla="*/ 42362 h 243582"/>
                <a:gd name="connsiteX273" fmla="*/ 660906 w 867564"/>
                <a:gd name="connsiteY273" fmla="*/ 40358 h 243582"/>
                <a:gd name="connsiteX274" fmla="*/ 662945 w 867564"/>
                <a:gd name="connsiteY274" fmla="*/ 38355 h 243582"/>
                <a:gd name="connsiteX275" fmla="*/ 613392 w 867564"/>
                <a:gd name="connsiteY275" fmla="*/ 23185 h 243582"/>
                <a:gd name="connsiteX276" fmla="*/ 628276 w 867564"/>
                <a:gd name="connsiteY276" fmla="*/ 27383 h 243582"/>
                <a:gd name="connsiteX277" fmla="*/ 628276 w 867564"/>
                <a:gd name="connsiteY277" fmla="*/ 29482 h 243582"/>
                <a:gd name="connsiteX278" fmla="*/ 613392 w 867564"/>
                <a:gd name="connsiteY278" fmla="*/ 25284 h 243582"/>
                <a:gd name="connsiteX279" fmla="*/ 613392 w 867564"/>
                <a:gd name="connsiteY279" fmla="*/ 23185 h 243582"/>
                <a:gd name="connsiteX280" fmla="*/ 597649 w 867564"/>
                <a:gd name="connsiteY280" fmla="*/ 22040 h 243582"/>
                <a:gd name="connsiteX281" fmla="*/ 608004 w 867564"/>
                <a:gd name="connsiteY281" fmla="*/ 22040 h 243582"/>
                <a:gd name="connsiteX282" fmla="*/ 609385 w 867564"/>
                <a:gd name="connsiteY282" fmla="*/ 22684 h 243582"/>
                <a:gd name="connsiteX283" fmla="*/ 597649 w 867564"/>
                <a:gd name="connsiteY283" fmla="*/ 22040 h 243582"/>
                <a:gd name="connsiteX284" fmla="*/ 585599 w 867564"/>
                <a:gd name="connsiteY284" fmla="*/ 17174 h 243582"/>
                <a:gd name="connsiteX285" fmla="*/ 586257 w 867564"/>
                <a:gd name="connsiteY285" fmla="*/ 17174 h 243582"/>
                <a:gd name="connsiteX286" fmla="*/ 590207 w 867564"/>
                <a:gd name="connsiteY286" fmla="*/ 17889 h 243582"/>
                <a:gd name="connsiteX287" fmla="*/ 590207 w 867564"/>
                <a:gd name="connsiteY287" fmla="*/ 20036 h 243582"/>
                <a:gd name="connsiteX288" fmla="*/ 583624 w 867564"/>
                <a:gd name="connsiteY288" fmla="*/ 19320 h 243582"/>
                <a:gd name="connsiteX289" fmla="*/ 583624 w 867564"/>
                <a:gd name="connsiteY289" fmla="*/ 17889 h 243582"/>
                <a:gd name="connsiteX290" fmla="*/ 585599 w 867564"/>
                <a:gd name="connsiteY290" fmla="*/ 17174 h 243582"/>
                <a:gd name="connsiteX291" fmla="*/ 384981 w 867564"/>
                <a:gd name="connsiteY291" fmla="*/ 0 h 243582"/>
                <a:gd name="connsiteX292" fmla="*/ 391081 w 867564"/>
                <a:gd name="connsiteY292" fmla="*/ 0 h 243582"/>
                <a:gd name="connsiteX293" fmla="*/ 395826 w 867564"/>
                <a:gd name="connsiteY293" fmla="*/ 682 h 243582"/>
                <a:gd name="connsiteX294" fmla="*/ 443949 w 867564"/>
                <a:gd name="connsiteY294" fmla="*/ 682 h 243582"/>
                <a:gd name="connsiteX295" fmla="*/ 500205 w 867564"/>
                <a:gd name="connsiteY295" fmla="*/ 4093 h 243582"/>
                <a:gd name="connsiteX296" fmla="*/ 540194 w 867564"/>
                <a:gd name="connsiteY296" fmla="*/ 8869 h 243582"/>
                <a:gd name="connsiteX297" fmla="*/ 543583 w 867564"/>
                <a:gd name="connsiteY297" fmla="*/ 8869 h 243582"/>
                <a:gd name="connsiteX298" fmla="*/ 546972 w 867564"/>
                <a:gd name="connsiteY298" fmla="*/ 14327 h 243582"/>
                <a:gd name="connsiteX299" fmla="*/ 554427 w 867564"/>
                <a:gd name="connsiteY299" fmla="*/ 14327 h 243582"/>
                <a:gd name="connsiteX300" fmla="*/ 549683 w 867564"/>
                <a:gd name="connsiteY300" fmla="*/ 12963 h 243582"/>
                <a:gd name="connsiteX301" fmla="*/ 549005 w 867564"/>
                <a:gd name="connsiteY301" fmla="*/ 12280 h 243582"/>
                <a:gd name="connsiteX302" fmla="*/ 551716 w 867564"/>
                <a:gd name="connsiteY302" fmla="*/ 10916 h 243582"/>
                <a:gd name="connsiteX303" fmla="*/ 564594 w 867564"/>
                <a:gd name="connsiteY303" fmla="*/ 12280 h 243582"/>
                <a:gd name="connsiteX304" fmla="*/ 563916 w 867564"/>
                <a:gd name="connsiteY304" fmla="*/ 14327 h 243582"/>
                <a:gd name="connsiteX305" fmla="*/ 560527 w 867564"/>
                <a:gd name="connsiteY305" fmla="*/ 13645 h 243582"/>
                <a:gd name="connsiteX306" fmla="*/ 565272 w 867564"/>
                <a:gd name="connsiteY306" fmla="*/ 18421 h 243582"/>
                <a:gd name="connsiteX307" fmla="*/ 673040 w 867564"/>
                <a:gd name="connsiteY307" fmla="*/ 48439 h 243582"/>
                <a:gd name="connsiteX308" fmla="*/ 757085 w 867564"/>
                <a:gd name="connsiteY308" fmla="*/ 87327 h 243582"/>
                <a:gd name="connsiteX309" fmla="*/ 760474 w 867564"/>
                <a:gd name="connsiteY309" fmla="*/ 86645 h 243582"/>
                <a:gd name="connsiteX310" fmla="*/ 778774 w 867564"/>
                <a:gd name="connsiteY310" fmla="*/ 100290 h 243582"/>
                <a:gd name="connsiteX311" fmla="*/ 780807 w 867564"/>
                <a:gd name="connsiteY311" fmla="*/ 98243 h 243582"/>
                <a:gd name="connsiteX312" fmla="*/ 781485 w 867564"/>
                <a:gd name="connsiteY312" fmla="*/ 98243 h 243582"/>
                <a:gd name="connsiteX313" fmla="*/ 780807 w 867564"/>
                <a:gd name="connsiteY313" fmla="*/ 99608 h 243582"/>
                <a:gd name="connsiteX314" fmla="*/ 780130 w 867564"/>
                <a:gd name="connsiteY314" fmla="*/ 100972 h 243582"/>
                <a:gd name="connsiteX315" fmla="*/ 793686 w 867564"/>
                <a:gd name="connsiteY315" fmla="*/ 107795 h 243582"/>
                <a:gd name="connsiteX316" fmla="*/ 797075 w 867564"/>
                <a:gd name="connsiteY316" fmla="*/ 111206 h 243582"/>
                <a:gd name="connsiteX317" fmla="*/ 834353 w 867564"/>
                <a:gd name="connsiteY317" fmla="*/ 137814 h 243582"/>
                <a:gd name="connsiteX318" fmla="*/ 852653 w 867564"/>
                <a:gd name="connsiteY318" fmla="*/ 151459 h 243582"/>
                <a:gd name="connsiteX319" fmla="*/ 854009 w 867564"/>
                <a:gd name="connsiteY319" fmla="*/ 152823 h 243582"/>
                <a:gd name="connsiteX320" fmla="*/ 832997 w 867564"/>
                <a:gd name="connsiteY320" fmla="*/ 139861 h 243582"/>
                <a:gd name="connsiteX321" fmla="*/ 835031 w 867564"/>
                <a:gd name="connsiteY321" fmla="*/ 142590 h 243582"/>
                <a:gd name="connsiteX322" fmla="*/ 836386 w 867564"/>
                <a:gd name="connsiteY322" fmla="*/ 145319 h 243582"/>
                <a:gd name="connsiteX323" fmla="*/ 862820 w 867564"/>
                <a:gd name="connsiteY323" fmla="*/ 167151 h 243582"/>
                <a:gd name="connsiteX324" fmla="*/ 858753 w 867564"/>
                <a:gd name="connsiteY324" fmla="*/ 164422 h 243582"/>
                <a:gd name="connsiteX325" fmla="*/ 769963 w 867564"/>
                <a:gd name="connsiteY325" fmla="*/ 107795 h 243582"/>
                <a:gd name="connsiteX326" fmla="*/ 761152 w 867564"/>
                <a:gd name="connsiteY326" fmla="*/ 104384 h 243582"/>
                <a:gd name="connsiteX327" fmla="*/ 751663 w 867564"/>
                <a:gd name="connsiteY327" fmla="*/ 99608 h 243582"/>
                <a:gd name="connsiteX328" fmla="*/ 748952 w 867564"/>
                <a:gd name="connsiteY328" fmla="*/ 98926 h 243582"/>
                <a:gd name="connsiteX329" fmla="*/ 748274 w 867564"/>
                <a:gd name="connsiteY329" fmla="*/ 100290 h 243582"/>
                <a:gd name="connsiteX330" fmla="*/ 757763 w 867564"/>
                <a:gd name="connsiteY330" fmla="*/ 105748 h 243582"/>
                <a:gd name="connsiteX331" fmla="*/ 773352 w 867564"/>
                <a:gd name="connsiteY331" fmla="*/ 115300 h 243582"/>
                <a:gd name="connsiteX332" fmla="*/ 781485 w 867564"/>
                <a:gd name="connsiteY332" fmla="*/ 118711 h 243582"/>
                <a:gd name="connsiteX333" fmla="*/ 788263 w 867564"/>
                <a:gd name="connsiteY333" fmla="*/ 124851 h 243582"/>
                <a:gd name="connsiteX334" fmla="*/ 784874 w 867564"/>
                <a:gd name="connsiteY334" fmla="*/ 124169 h 243582"/>
                <a:gd name="connsiteX335" fmla="*/ 784874 w 867564"/>
                <a:gd name="connsiteY335" fmla="*/ 124851 h 243582"/>
                <a:gd name="connsiteX336" fmla="*/ 795041 w 867564"/>
                <a:gd name="connsiteY336" fmla="*/ 131674 h 243582"/>
                <a:gd name="connsiteX337" fmla="*/ 797075 w 867564"/>
                <a:gd name="connsiteY337" fmla="*/ 131674 h 243582"/>
                <a:gd name="connsiteX338" fmla="*/ 798930 w 867564"/>
                <a:gd name="connsiteY338" fmla="*/ 132535 h 243582"/>
                <a:gd name="connsiteX339" fmla="*/ 798430 w 867564"/>
                <a:gd name="connsiteY339" fmla="*/ 133038 h 243582"/>
                <a:gd name="connsiteX340" fmla="*/ 801819 w 867564"/>
                <a:gd name="connsiteY340" fmla="*/ 135767 h 243582"/>
                <a:gd name="connsiteX341" fmla="*/ 822830 w 867564"/>
                <a:gd name="connsiteY341" fmla="*/ 150094 h 243582"/>
                <a:gd name="connsiteX342" fmla="*/ 824864 w 867564"/>
                <a:gd name="connsiteY342" fmla="*/ 152141 h 243582"/>
                <a:gd name="connsiteX343" fmla="*/ 820797 w 867564"/>
                <a:gd name="connsiteY343" fmla="*/ 150777 h 243582"/>
                <a:gd name="connsiteX344" fmla="*/ 822153 w 867564"/>
                <a:gd name="connsiteY344" fmla="*/ 153506 h 243582"/>
                <a:gd name="connsiteX345" fmla="*/ 818764 w 867564"/>
                <a:gd name="connsiteY345" fmla="*/ 151459 h 243582"/>
                <a:gd name="connsiteX346" fmla="*/ 816053 w 867564"/>
                <a:gd name="connsiteY346" fmla="*/ 148730 h 243582"/>
                <a:gd name="connsiteX347" fmla="*/ 809953 w 867564"/>
                <a:gd name="connsiteY347" fmla="*/ 146683 h 243582"/>
                <a:gd name="connsiteX348" fmla="*/ 803852 w 867564"/>
                <a:gd name="connsiteY348" fmla="*/ 141225 h 243582"/>
                <a:gd name="connsiteX349" fmla="*/ 799108 w 867564"/>
                <a:gd name="connsiteY349" fmla="*/ 141225 h 243582"/>
                <a:gd name="connsiteX350" fmla="*/ 792330 w 867564"/>
                <a:gd name="connsiteY350" fmla="*/ 136449 h 243582"/>
                <a:gd name="connsiteX351" fmla="*/ 789619 w 867564"/>
                <a:gd name="connsiteY351" fmla="*/ 136449 h 243582"/>
                <a:gd name="connsiteX352" fmla="*/ 793686 w 867564"/>
                <a:gd name="connsiteY352" fmla="*/ 133038 h 243582"/>
                <a:gd name="connsiteX353" fmla="*/ 793686 w 867564"/>
                <a:gd name="connsiteY353" fmla="*/ 132356 h 243582"/>
                <a:gd name="connsiteX354" fmla="*/ 787585 w 867564"/>
                <a:gd name="connsiteY354" fmla="*/ 131674 h 243582"/>
                <a:gd name="connsiteX355" fmla="*/ 786907 w 867564"/>
                <a:gd name="connsiteY355" fmla="*/ 135085 h 243582"/>
                <a:gd name="connsiteX356" fmla="*/ 776063 w 867564"/>
                <a:gd name="connsiteY356" fmla="*/ 126898 h 243582"/>
                <a:gd name="connsiteX357" fmla="*/ 764541 w 867564"/>
                <a:gd name="connsiteY357" fmla="*/ 122804 h 243582"/>
                <a:gd name="connsiteX358" fmla="*/ 757763 w 867564"/>
                <a:gd name="connsiteY358" fmla="*/ 118029 h 243582"/>
                <a:gd name="connsiteX359" fmla="*/ 753696 w 867564"/>
                <a:gd name="connsiteY359" fmla="*/ 118029 h 243582"/>
                <a:gd name="connsiteX360" fmla="*/ 762507 w 867564"/>
                <a:gd name="connsiteY360" fmla="*/ 123487 h 243582"/>
                <a:gd name="connsiteX361" fmla="*/ 788263 w 867564"/>
                <a:gd name="connsiteY361" fmla="*/ 139178 h 243582"/>
                <a:gd name="connsiteX362" fmla="*/ 862820 w 867564"/>
                <a:gd name="connsiteY362" fmla="*/ 193758 h 243582"/>
                <a:gd name="connsiteX363" fmla="*/ 867564 w 867564"/>
                <a:gd name="connsiteY363" fmla="*/ 199216 h 243582"/>
                <a:gd name="connsiteX364" fmla="*/ 857397 w 867564"/>
                <a:gd name="connsiteY364" fmla="*/ 194440 h 243582"/>
                <a:gd name="connsiteX365" fmla="*/ 847908 w 867564"/>
                <a:gd name="connsiteY365" fmla="*/ 187618 h 243582"/>
                <a:gd name="connsiteX366" fmla="*/ 798430 w 867564"/>
                <a:gd name="connsiteY366" fmla="*/ 152823 h 243582"/>
                <a:gd name="connsiteX367" fmla="*/ 793008 w 867564"/>
                <a:gd name="connsiteY367" fmla="*/ 150777 h 243582"/>
                <a:gd name="connsiteX368" fmla="*/ 788263 w 867564"/>
                <a:gd name="connsiteY368" fmla="*/ 148730 h 243582"/>
                <a:gd name="connsiteX369" fmla="*/ 776063 w 867564"/>
                <a:gd name="connsiteY369" fmla="*/ 140543 h 243582"/>
                <a:gd name="connsiteX370" fmla="*/ 771318 w 867564"/>
                <a:gd name="connsiteY370" fmla="*/ 137814 h 243582"/>
                <a:gd name="connsiteX371" fmla="*/ 763185 w 867564"/>
                <a:gd name="connsiteY371" fmla="*/ 135767 h 243582"/>
                <a:gd name="connsiteX372" fmla="*/ 759118 w 867564"/>
                <a:gd name="connsiteY372" fmla="*/ 134403 h 243582"/>
                <a:gd name="connsiteX373" fmla="*/ 760474 w 867564"/>
                <a:gd name="connsiteY373" fmla="*/ 131674 h 243582"/>
                <a:gd name="connsiteX374" fmla="*/ 757763 w 867564"/>
                <a:gd name="connsiteY374" fmla="*/ 130309 h 243582"/>
                <a:gd name="connsiteX375" fmla="*/ 750985 w 867564"/>
                <a:gd name="connsiteY375" fmla="*/ 130309 h 243582"/>
                <a:gd name="connsiteX376" fmla="*/ 750985 w 867564"/>
                <a:gd name="connsiteY376" fmla="*/ 128945 h 243582"/>
                <a:gd name="connsiteX377" fmla="*/ 754374 w 867564"/>
                <a:gd name="connsiteY377" fmla="*/ 128262 h 243582"/>
                <a:gd name="connsiteX378" fmla="*/ 754374 w 867564"/>
                <a:gd name="connsiteY378" fmla="*/ 127580 h 243582"/>
                <a:gd name="connsiteX379" fmla="*/ 736751 w 867564"/>
                <a:gd name="connsiteY379" fmla="*/ 122122 h 243582"/>
                <a:gd name="connsiteX380" fmla="*/ 728618 w 867564"/>
                <a:gd name="connsiteY380" fmla="*/ 119393 h 243582"/>
                <a:gd name="connsiteX381" fmla="*/ 730651 w 867564"/>
                <a:gd name="connsiteY381" fmla="*/ 123487 h 243582"/>
                <a:gd name="connsiteX382" fmla="*/ 727940 w 867564"/>
                <a:gd name="connsiteY382" fmla="*/ 125533 h 243582"/>
                <a:gd name="connsiteX383" fmla="*/ 728618 w 867564"/>
                <a:gd name="connsiteY383" fmla="*/ 122804 h 243582"/>
                <a:gd name="connsiteX384" fmla="*/ 720485 w 867564"/>
                <a:gd name="connsiteY384" fmla="*/ 118711 h 243582"/>
                <a:gd name="connsiteX385" fmla="*/ 715740 w 867564"/>
                <a:gd name="connsiteY385" fmla="*/ 118029 h 243582"/>
                <a:gd name="connsiteX386" fmla="*/ 728618 w 867564"/>
                <a:gd name="connsiteY386" fmla="*/ 129627 h 243582"/>
                <a:gd name="connsiteX387" fmla="*/ 727940 w 867564"/>
                <a:gd name="connsiteY387" fmla="*/ 129627 h 243582"/>
                <a:gd name="connsiteX388" fmla="*/ 738785 w 867564"/>
                <a:gd name="connsiteY388" fmla="*/ 132356 h 243582"/>
                <a:gd name="connsiteX389" fmla="*/ 770641 w 867564"/>
                <a:gd name="connsiteY389" fmla="*/ 149412 h 243582"/>
                <a:gd name="connsiteX390" fmla="*/ 784874 w 867564"/>
                <a:gd name="connsiteY390" fmla="*/ 158281 h 243582"/>
                <a:gd name="connsiteX391" fmla="*/ 782841 w 867564"/>
                <a:gd name="connsiteY391" fmla="*/ 159646 h 243582"/>
                <a:gd name="connsiteX392" fmla="*/ 778774 w 867564"/>
                <a:gd name="connsiteY392" fmla="*/ 157599 h 243582"/>
                <a:gd name="connsiteX393" fmla="*/ 771996 w 867564"/>
                <a:gd name="connsiteY393" fmla="*/ 154188 h 243582"/>
                <a:gd name="connsiteX394" fmla="*/ 759118 w 867564"/>
                <a:gd name="connsiteY394" fmla="*/ 147365 h 243582"/>
                <a:gd name="connsiteX395" fmla="*/ 757763 w 867564"/>
                <a:gd name="connsiteY395" fmla="*/ 144636 h 243582"/>
                <a:gd name="connsiteX396" fmla="*/ 752340 w 867564"/>
                <a:gd name="connsiteY396" fmla="*/ 143272 h 243582"/>
                <a:gd name="connsiteX397" fmla="*/ 748274 w 867564"/>
                <a:gd name="connsiteY397" fmla="*/ 140543 h 243582"/>
                <a:gd name="connsiteX398" fmla="*/ 748274 w 867564"/>
                <a:gd name="connsiteY398" fmla="*/ 139861 h 243582"/>
                <a:gd name="connsiteX399" fmla="*/ 746240 w 867564"/>
                <a:gd name="connsiteY399" fmla="*/ 140543 h 243582"/>
                <a:gd name="connsiteX400" fmla="*/ 744207 w 867564"/>
                <a:gd name="connsiteY400" fmla="*/ 139178 h 243582"/>
                <a:gd name="connsiteX401" fmla="*/ 740818 w 867564"/>
                <a:gd name="connsiteY401" fmla="*/ 137132 h 243582"/>
                <a:gd name="connsiteX402" fmla="*/ 736074 w 867564"/>
                <a:gd name="connsiteY402" fmla="*/ 134403 h 243582"/>
                <a:gd name="connsiteX403" fmla="*/ 733362 w 867564"/>
                <a:gd name="connsiteY403" fmla="*/ 134403 h 243582"/>
                <a:gd name="connsiteX404" fmla="*/ 733362 w 867564"/>
                <a:gd name="connsiteY404" fmla="*/ 131674 h 243582"/>
                <a:gd name="connsiteX405" fmla="*/ 730651 w 867564"/>
                <a:gd name="connsiteY405" fmla="*/ 133038 h 243582"/>
                <a:gd name="connsiteX406" fmla="*/ 727262 w 867564"/>
                <a:gd name="connsiteY406" fmla="*/ 131674 h 243582"/>
                <a:gd name="connsiteX407" fmla="*/ 721162 w 867564"/>
                <a:gd name="connsiteY407" fmla="*/ 128262 h 243582"/>
                <a:gd name="connsiteX408" fmla="*/ 719807 w 867564"/>
                <a:gd name="connsiteY408" fmla="*/ 127580 h 243582"/>
                <a:gd name="connsiteX409" fmla="*/ 702184 w 867564"/>
                <a:gd name="connsiteY409" fmla="*/ 121440 h 243582"/>
                <a:gd name="connsiteX410" fmla="*/ 682529 w 867564"/>
                <a:gd name="connsiteY410" fmla="*/ 113935 h 243582"/>
                <a:gd name="connsiteX411" fmla="*/ 681851 w 867564"/>
                <a:gd name="connsiteY411" fmla="*/ 113253 h 243582"/>
                <a:gd name="connsiteX412" fmla="*/ 668973 w 867564"/>
                <a:gd name="connsiteY412" fmla="*/ 108477 h 243582"/>
                <a:gd name="connsiteX413" fmla="*/ 666262 w 867564"/>
                <a:gd name="connsiteY413" fmla="*/ 107113 h 243582"/>
                <a:gd name="connsiteX414" fmla="*/ 657451 w 867564"/>
                <a:gd name="connsiteY414" fmla="*/ 103701 h 243582"/>
                <a:gd name="connsiteX415" fmla="*/ 643895 w 867564"/>
                <a:gd name="connsiteY415" fmla="*/ 98243 h 243582"/>
                <a:gd name="connsiteX416" fmla="*/ 633728 w 867564"/>
                <a:gd name="connsiteY416" fmla="*/ 95514 h 243582"/>
                <a:gd name="connsiteX417" fmla="*/ 627628 w 867564"/>
                <a:gd name="connsiteY417" fmla="*/ 93468 h 243582"/>
                <a:gd name="connsiteX418" fmla="*/ 625595 w 867564"/>
                <a:gd name="connsiteY418" fmla="*/ 96197 h 243582"/>
                <a:gd name="connsiteX419" fmla="*/ 624917 w 867564"/>
                <a:gd name="connsiteY419" fmla="*/ 96197 h 243582"/>
                <a:gd name="connsiteX420" fmla="*/ 626950 w 867564"/>
                <a:gd name="connsiteY420" fmla="*/ 90739 h 243582"/>
                <a:gd name="connsiteX421" fmla="*/ 618817 w 867564"/>
                <a:gd name="connsiteY421" fmla="*/ 92103 h 243582"/>
                <a:gd name="connsiteX422" fmla="*/ 622206 w 867564"/>
                <a:gd name="connsiteY422" fmla="*/ 90056 h 243582"/>
                <a:gd name="connsiteX423" fmla="*/ 612039 w 867564"/>
                <a:gd name="connsiteY423" fmla="*/ 90739 h 243582"/>
                <a:gd name="connsiteX424" fmla="*/ 614750 w 867564"/>
                <a:gd name="connsiteY424" fmla="*/ 88692 h 243582"/>
                <a:gd name="connsiteX425" fmla="*/ 614072 w 867564"/>
                <a:gd name="connsiteY425" fmla="*/ 88010 h 243582"/>
                <a:gd name="connsiteX426" fmla="*/ 607295 w 867564"/>
                <a:gd name="connsiteY426" fmla="*/ 86645 h 243582"/>
                <a:gd name="connsiteX427" fmla="*/ 606617 w 867564"/>
                <a:gd name="connsiteY427" fmla="*/ 87327 h 243582"/>
                <a:gd name="connsiteX428" fmla="*/ 601195 w 867564"/>
                <a:gd name="connsiteY428" fmla="*/ 86645 h 243582"/>
                <a:gd name="connsiteX429" fmla="*/ 599839 w 867564"/>
                <a:gd name="connsiteY429" fmla="*/ 84598 h 243582"/>
                <a:gd name="connsiteX430" fmla="*/ 597128 w 867564"/>
                <a:gd name="connsiteY430" fmla="*/ 84598 h 243582"/>
                <a:gd name="connsiteX431" fmla="*/ 595094 w 867564"/>
                <a:gd name="connsiteY431" fmla="*/ 85963 h 243582"/>
                <a:gd name="connsiteX432" fmla="*/ 591028 w 867564"/>
                <a:gd name="connsiteY432" fmla="*/ 85963 h 243582"/>
                <a:gd name="connsiteX433" fmla="*/ 590350 w 867564"/>
                <a:gd name="connsiteY433" fmla="*/ 83234 h 243582"/>
                <a:gd name="connsiteX434" fmla="*/ 582894 w 867564"/>
                <a:gd name="connsiteY434" fmla="*/ 80505 h 243582"/>
                <a:gd name="connsiteX435" fmla="*/ 578828 w 867564"/>
                <a:gd name="connsiteY435" fmla="*/ 81187 h 243582"/>
                <a:gd name="connsiteX436" fmla="*/ 574761 w 867564"/>
                <a:gd name="connsiteY436" fmla="*/ 80505 h 243582"/>
                <a:gd name="connsiteX437" fmla="*/ 570694 w 867564"/>
                <a:gd name="connsiteY437" fmla="*/ 79823 h 243582"/>
                <a:gd name="connsiteX438" fmla="*/ 565272 w 867564"/>
                <a:gd name="connsiteY438" fmla="*/ 77094 h 243582"/>
                <a:gd name="connsiteX439" fmla="*/ 562561 w 867564"/>
                <a:gd name="connsiteY439" fmla="*/ 79823 h 243582"/>
                <a:gd name="connsiteX440" fmla="*/ 556461 w 867564"/>
                <a:gd name="connsiteY440" fmla="*/ 77094 h 243582"/>
                <a:gd name="connsiteX441" fmla="*/ 555783 w 867564"/>
                <a:gd name="connsiteY441" fmla="*/ 77094 h 243582"/>
                <a:gd name="connsiteX442" fmla="*/ 541549 w 867564"/>
                <a:gd name="connsiteY442" fmla="*/ 75729 h 243582"/>
                <a:gd name="connsiteX443" fmla="*/ 540194 w 867564"/>
                <a:gd name="connsiteY443" fmla="*/ 73000 h 243582"/>
                <a:gd name="connsiteX444" fmla="*/ 536805 w 867564"/>
                <a:gd name="connsiteY444" fmla="*/ 71636 h 243582"/>
                <a:gd name="connsiteX445" fmla="*/ 536127 w 867564"/>
                <a:gd name="connsiteY445" fmla="*/ 73683 h 243582"/>
                <a:gd name="connsiteX446" fmla="*/ 530027 w 867564"/>
                <a:gd name="connsiteY446" fmla="*/ 73683 h 243582"/>
                <a:gd name="connsiteX447" fmla="*/ 527994 w 867564"/>
                <a:gd name="connsiteY447" fmla="*/ 70954 h 243582"/>
                <a:gd name="connsiteX448" fmla="*/ 523927 w 867564"/>
                <a:gd name="connsiteY448" fmla="*/ 72318 h 243582"/>
                <a:gd name="connsiteX449" fmla="*/ 523927 w 867564"/>
                <a:gd name="connsiteY449" fmla="*/ 71636 h 243582"/>
                <a:gd name="connsiteX450" fmla="*/ 519183 w 867564"/>
                <a:gd name="connsiteY450" fmla="*/ 70271 h 243582"/>
                <a:gd name="connsiteX451" fmla="*/ 506982 w 867564"/>
                <a:gd name="connsiteY451" fmla="*/ 68907 h 243582"/>
                <a:gd name="connsiteX452" fmla="*/ 500883 w 867564"/>
                <a:gd name="connsiteY452" fmla="*/ 69589 h 243582"/>
                <a:gd name="connsiteX453" fmla="*/ 492749 w 867564"/>
                <a:gd name="connsiteY453" fmla="*/ 68907 h 243582"/>
                <a:gd name="connsiteX454" fmla="*/ 484616 w 867564"/>
                <a:gd name="connsiteY454" fmla="*/ 67542 h 243582"/>
                <a:gd name="connsiteX455" fmla="*/ 470382 w 867564"/>
                <a:gd name="connsiteY455" fmla="*/ 66178 h 243582"/>
                <a:gd name="connsiteX456" fmla="*/ 460215 w 867564"/>
                <a:gd name="connsiteY456" fmla="*/ 68225 h 243582"/>
                <a:gd name="connsiteX457" fmla="*/ 452082 w 867564"/>
                <a:gd name="connsiteY457" fmla="*/ 68225 h 243582"/>
                <a:gd name="connsiteX458" fmla="*/ 453438 w 867564"/>
                <a:gd name="connsiteY458" fmla="*/ 66178 h 243582"/>
                <a:gd name="connsiteX459" fmla="*/ 450049 w 867564"/>
                <a:gd name="connsiteY459" fmla="*/ 64131 h 243582"/>
                <a:gd name="connsiteX460" fmla="*/ 448015 w 867564"/>
                <a:gd name="connsiteY460" fmla="*/ 63449 h 243582"/>
                <a:gd name="connsiteX461" fmla="*/ 440560 w 867564"/>
                <a:gd name="connsiteY461" fmla="*/ 64131 h 243582"/>
                <a:gd name="connsiteX462" fmla="*/ 433104 w 867564"/>
                <a:gd name="connsiteY462" fmla="*/ 66178 h 243582"/>
                <a:gd name="connsiteX463" fmla="*/ 431749 w 867564"/>
                <a:gd name="connsiteY463" fmla="*/ 65496 h 243582"/>
                <a:gd name="connsiteX464" fmla="*/ 421582 w 867564"/>
                <a:gd name="connsiteY464" fmla="*/ 64131 h 243582"/>
                <a:gd name="connsiteX465" fmla="*/ 416837 w 867564"/>
                <a:gd name="connsiteY465" fmla="*/ 64813 h 243582"/>
                <a:gd name="connsiteX466" fmla="*/ 407348 w 867564"/>
                <a:gd name="connsiteY466" fmla="*/ 65496 h 243582"/>
                <a:gd name="connsiteX467" fmla="*/ 397859 w 867564"/>
                <a:gd name="connsiteY467" fmla="*/ 64813 h 243582"/>
                <a:gd name="connsiteX468" fmla="*/ 391081 w 867564"/>
                <a:gd name="connsiteY468" fmla="*/ 65496 h 243582"/>
                <a:gd name="connsiteX469" fmla="*/ 387693 w 867564"/>
                <a:gd name="connsiteY469" fmla="*/ 65496 h 243582"/>
                <a:gd name="connsiteX470" fmla="*/ 383626 w 867564"/>
                <a:gd name="connsiteY470" fmla="*/ 66178 h 243582"/>
                <a:gd name="connsiteX471" fmla="*/ 380237 w 867564"/>
                <a:gd name="connsiteY471" fmla="*/ 65496 h 243582"/>
                <a:gd name="connsiteX472" fmla="*/ 376170 w 867564"/>
                <a:gd name="connsiteY472" fmla="*/ 65496 h 243582"/>
                <a:gd name="connsiteX473" fmla="*/ 371426 w 867564"/>
                <a:gd name="connsiteY473" fmla="*/ 66860 h 243582"/>
                <a:gd name="connsiteX474" fmla="*/ 361259 w 867564"/>
                <a:gd name="connsiteY474" fmla="*/ 66860 h 243582"/>
                <a:gd name="connsiteX475" fmla="*/ 350414 w 867564"/>
                <a:gd name="connsiteY475" fmla="*/ 68225 h 243582"/>
                <a:gd name="connsiteX476" fmla="*/ 345670 w 867564"/>
                <a:gd name="connsiteY476" fmla="*/ 70271 h 243582"/>
                <a:gd name="connsiteX477" fmla="*/ 345670 w 867564"/>
                <a:gd name="connsiteY477" fmla="*/ 69589 h 243582"/>
                <a:gd name="connsiteX478" fmla="*/ 341603 w 867564"/>
                <a:gd name="connsiteY478" fmla="*/ 69589 h 243582"/>
                <a:gd name="connsiteX479" fmla="*/ 323981 w 867564"/>
                <a:gd name="connsiteY479" fmla="*/ 72318 h 243582"/>
                <a:gd name="connsiteX480" fmla="*/ 312458 w 867564"/>
                <a:gd name="connsiteY480" fmla="*/ 73000 h 243582"/>
                <a:gd name="connsiteX481" fmla="*/ 305003 w 867564"/>
                <a:gd name="connsiteY481" fmla="*/ 75729 h 243582"/>
                <a:gd name="connsiteX482" fmla="*/ 303647 w 867564"/>
                <a:gd name="connsiteY482" fmla="*/ 76411 h 243582"/>
                <a:gd name="connsiteX483" fmla="*/ 292803 w 867564"/>
                <a:gd name="connsiteY483" fmla="*/ 77776 h 243582"/>
                <a:gd name="connsiteX484" fmla="*/ 287380 w 867564"/>
                <a:gd name="connsiteY484" fmla="*/ 79140 h 243582"/>
                <a:gd name="connsiteX485" fmla="*/ 287380 w 867564"/>
                <a:gd name="connsiteY485" fmla="*/ 77776 h 243582"/>
                <a:gd name="connsiteX486" fmla="*/ 277891 w 867564"/>
                <a:gd name="connsiteY486" fmla="*/ 80505 h 243582"/>
                <a:gd name="connsiteX487" fmla="*/ 273147 w 867564"/>
                <a:gd name="connsiteY487" fmla="*/ 81187 h 243582"/>
                <a:gd name="connsiteX488" fmla="*/ 262302 w 867564"/>
                <a:gd name="connsiteY488" fmla="*/ 83916 h 243582"/>
                <a:gd name="connsiteX489" fmla="*/ 248747 w 867564"/>
                <a:gd name="connsiteY489" fmla="*/ 85963 h 243582"/>
                <a:gd name="connsiteX490" fmla="*/ 246713 w 867564"/>
                <a:gd name="connsiteY490" fmla="*/ 87327 h 243582"/>
                <a:gd name="connsiteX491" fmla="*/ 241969 w 867564"/>
                <a:gd name="connsiteY491" fmla="*/ 89374 h 243582"/>
                <a:gd name="connsiteX492" fmla="*/ 237224 w 867564"/>
                <a:gd name="connsiteY492" fmla="*/ 90056 h 243582"/>
                <a:gd name="connsiteX493" fmla="*/ 235869 w 867564"/>
                <a:gd name="connsiteY493" fmla="*/ 90056 h 243582"/>
                <a:gd name="connsiteX494" fmla="*/ 231124 w 867564"/>
                <a:gd name="connsiteY494" fmla="*/ 92785 h 243582"/>
                <a:gd name="connsiteX495" fmla="*/ 225702 w 867564"/>
                <a:gd name="connsiteY495" fmla="*/ 93468 h 243582"/>
                <a:gd name="connsiteX496" fmla="*/ 218924 w 867564"/>
                <a:gd name="connsiteY496" fmla="*/ 94832 h 243582"/>
                <a:gd name="connsiteX497" fmla="*/ 213502 w 867564"/>
                <a:gd name="connsiteY497" fmla="*/ 96879 h 243582"/>
                <a:gd name="connsiteX498" fmla="*/ 203335 w 867564"/>
                <a:gd name="connsiteY498" fmla="*/ 100972 h 243582"/>
                <a:gd name="connsiteX499" fmla="*/ 193168 w 867564"/>
                <a:gd name="connsiteY499" fmla="*/ 104384 h 243582"/>
                <a:gd name="connsiteX500" fmla="*/ 138946 w 867564"/>
                <a:gd name="connsiteY500" fmla="*/ 126898 h 243582"/>
                <a:gd name="connsiteX501" fmla="*/ 105056 w 867564"/>
                <a:gd name="connsiteY501" fmla="*/ 143272 h 243582"/>
                <a:gd name="connsiteX502" fmla="*/ 80656 w 867564"/>
                <a:gd name="connsiteY502" fmla="*/ 154870 h 243582"/>
                <a:gd name="connsiteX503" fmla="*/ 37278 w 867564"/>
                <a:gd name="connsiteY503" fmla="*/ 181478 h 243582"/>
                <a:gd name="connsiteX504" fmla="*/ 16267 w 867564"/>
                <a:gd name="connsiteY504" fmla="*/ 194440 h 243582"/>
                <a:gd name="connsiteX505" fmla="*/ 7456 w 867564"/>
                <a:gd name="connsiteY505" fmla="*/ 194440 h 243582"/>
                <a:gd name="connsiteX506" fmla="*/ 4744 w 867564"/>
                <a:gd name="connsiteY506" fmla="*/ 194440 h 243582"/>
                <a:gd name="connsiteX507" fmla="*/ 0 w 867564"/>
                <a:gd name="connsiteY507" fmla="*/ 196487 h 243582"/>
                <a:gd name="connsiteX508" fmla="*/ 65067 w 867564"/>
                <a:gd name="connsiteY508" fmla="*/ 148730 h 243582"/>
                <a:gd name="connsiteX509" fmla="*/ 64389 w 867564"/>
                <a:gd name="connsiteY509" fmla="*/ 148048 h 243582"/>
                <a:gd name="connsiteX510" fmla="*/ 61000 w 867564"/>
                <a:gd name="connsiteY510" fmla="*/ 149412 h 243582"/>
                <a:gd name="connsiteX511" fmla="*/ 8811 w 867564"/>
                <a:gd name="connsiteY511" fmla="*/ 183524 h 243582"/>
                <a:gd name="connsiteX512" fmla="*/ 4744 w 867564"/>
                <a:gd name="connsiteY512" fmla="*/ 185571 h 243582"/>
                <a:gd name="connsiteX513" fmla="*/ 8811 w 867564"/>
                <a:gd name="connsiteY513" fmla="*/ 179431 h 243582"/>
                <a:gd name="connsiteX514" fmla="*/ 4744 w 867564"/>
                <a:gd name="connsiteY514" fmla="*/ 180795 h 243582"/>
                <a:gd name="connsiteX515" fmla="*/ 678 w 867564"/>
                <a:gd name="connsiteY515" fmla="*/ 181478 h 243582"/>
                <a:gd name="connsiteX516" fmla="*/ 1355 w 867564"/>
                <a:gd name="connsiteY516" fmla="*/ 178066 h 243582"/>
                <a:gd name="connsiteX517" fmla="*/ 7456 w 867564"/>
                <a:gd name="connsiteY517" fmla="*/ 171926 h 243582"/>
                <a:gd name="connsiteX518" fmla="*/ 8811 w 867564"/>
                <a:gd name="connsiteY518" fmla="*/ 169197 h 243582"/>
                <a:gd name="connsiteX519" fmla="*/ 3389 w 867564"/>
                <a:gd name="connsiteY519" fmla="*/ 173291 h 243582"/>
                <a:gd name="connsiteX520" fmla="*/ 3389 w 867564"/>
                <a:gd name="connsiteY520" fmla="*/ 172609 h 243582"/>
                <a:gd name="connsiteX521" fmla="*/ 30500 w 867564"/>
                <a:gd name="connsiteY521" fmla="*/ 151459 h 243582"/>
                <a:gd name="connsiteX522" fmla="*/ 2711 w 867564"/>
                <a:gd name="connsiteY522" fmla="*/ 168515 h 243582"/>
                <a:gd name="connsiteX523" fmla="*/ 678 w 867564"/>
                <a:gd name="connsiteY523" fmla="*/ 166468 h 243582"/>
                <a:gd name="connsiteX524" fmla="*/ 678 w 867564"/>
                <a:gd name="connsiteY524" fmla="*/ 160328 h 243582"/>
                <a:gd name="connsiteX525" fmla="*/ 6100 w 867564"/>
                <a:gd name="connsiteY525" fmla="*/ 152141 h 243582"/>
                <a:gd name="connsiteX526" fmla="*/ 4067 w 867564"/>
                <a:gd name="connsiteY526" fmla="*/ 149412 h 243582"/>
                <a:gd name="connsiteX527" fmla="*/ 10844 w 867564"/>
                <a:gd name="connsiteY527" fmla="*/ 142590 h 243582"/>
                <a:gd name="connsiteX528" fmla="*/ 10167 w 867564"/>
                <a:gd name="connsiteY528" fmla="*/ 135767 h 243582"/>
                <a:gd name="connsiteX529" fmla="*/ 46767 w 867564"/>
                <a:gd name="connsiteY529" fmla="*/ 111206 h 243582"/>
                <a:gd name="connsiteX530" fmla="*/ 46089 w 867564"/>
                <a:gd name="connsiteY530" fmla="*/ 110524 h 243582"/>
                <a:gd name="connsiteX531" fmla="*/ 28467 w 867564"/>
                <a:gd name="connsiteY531" fmla="*/ 120758 h 243582"/>
                <a:gd name="connsiteX532" fmla="*/ 27789 w 867564"/>
                <a:gd name="connsiteY532" fmla="*/ 120075 h 243582"/>
                <a:gd name="connsiteX533" fmla="*/ 111834 w 867564"/>
                <a:gd name="connsiteY533" fmla="*/ 72318 h 243582"/>
                <a:gd name="connsiteX534" fmla="*/ 119290 w 867564"/>
                <a:gd name="connsiteY534" fmla="*/ 73000 h 243582"/>
                <a:gd name="connsiteX535" fmla="*/ 159279 w 867564"/>
                <a:gd name="connsiteY535" fmla="*/ 54580 h 243582"/>
                <a:gd name="connsiteX536" fmla="*/ 161990 w 867564"/>
                <a:gd name="connsiteY536" fmla="*/ 52533 h 243582"/>
                <a:gd name="connsiteX537" fmla="*/ 156568 w 867564"/>
                <a:gd name="connsiteY537" fmla="*/ 53897 h 243582"/>
                <a:gd name="connsiteX538" fmla="*/ 155890 w 867564"/>
                <a:gd name="connsiteY538" fmla="*/ 52533 h 243582"/>
                <a:gd name="connsiteX539" fmla="*/ 164701 w 867564"/>
                <a:gd name="connsiteY539" fmla="*/ 49122 h 243582"/>
                <a:gd name="connsiteX540" fmla="*/ 165379 w 867564"/>
                <a:gd name="connsiteY540" fmla="*/ 49804 h 243582"/>
                <a:gd name="connsiteX541" fmla="*/ 164701 w 867564"/>
                <a:gd name="connsiteY541" fmla="*/ 51851 h 243582"/>
                <a:gd name="connsiteX542" fmla="*/ 172835 w 867564"/>
                <a:gd name="connsiteY542" fmla="*/ 46393 h 243582"/>
                <a:gd name="connsiteX543" fmla="*/ 180291 w 867564"/>
                <a:gd name="connsiteY543" fmla="*/ 42981 h 243582"/>
                <a:gd name="connsiteX544" fmla="*/ 189779 w 867564"/>
                <a:gd name="connsiteY544" fmla="*/ 40252 h 243582"/>
                <a:gd name="connsiteX545" fmla="*/ 197913 w 867564"/>
                <a:gd name="connsiteY545" fmla="*/ 36841 h 243582"/>
                <a:gd name="connsiteX546" fmla="*/ 216891 w 867564"/>
                <a:gd name="connsiteY546" fmla="*/ 32065 h 243582"/>
                <a:gd name="connsiteX547" fmla="*/ 219602 w 867564"/>
                <a:gd name="connsiteY547" fmla="*/ 31383 h 243582"/>
                <a:gd name="connsiteX548" fmla="*/ 233835 w 867564"/>
                <a:gd name="connsiteY548" fmla="*/ 25925 h 243582"/>
                <a:gd name="connsiteX549" fmla="*/ 250102 w 867564"/>
                <a:gd name="connsiteY549" fmla="*/ 20467 h 243582"/>
                <a:gd name="connsiteX550" fmla="*/ 278569 w 867564"/>
                <a:gd name="connsiteY550" fmla="*/ 13645 h 243582"/>
                <a:gd name="connsiteX551" fmla="*/ 319236 w 867564"/>
                <a:gd name="connsiteY551" fmla="*/ 6822 h 243582"/>
                <a:gd name="connsiteX552" fmla="*/ 372103 w 867564"/>
                <a:gd name="connsiteY552" fmla="*/ 1364 h 243582"/>
                <a:gd name="connsiteX553" fmla="*/ 384981 w 867564"/>
                <a:gd name="connsiteY553" fmla="*/ 0 h 243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</a:cxnLst>
              <a:rect l="l" t="t" r="r" b="b"/>
              <a:pathLst>
                <a:path w="867564" h="243582">
                  <a:moveTo>
                    <a:pt x="91486" y="194637"/>
                  </a:moveTo>
                  <a:cubicBezTo>
                    <a:pt x="91486" y="194637"/>
                    <a:pt x="92166" y="194637"/>
                    <a:pt x="92166" y="195295"/>
                  </a:cubicBezTo>
                  <a:cubicBezTo>
                    <a:pt x="88767" y="197270"/>
                    <a:pt x="85368" y="199245"/>
                    <a:pt x="81289" y="201220"/>
                  </a:cubicBezTo>
                  <a:cubicBezTo>
                    <a:pt x="81289" y="200562"/>
                    <a:pt x="81289" y="200562"/>
                    <a:pt x="81289" y="200562"/>
                  </a:cubicBezTo>
                  <a:cubicBezTo>
                    <a:pt x="84688" y="198587"/>
                    <a:pt x="88087" y="196612"/>
                    <a:pt x="91486" y="194637"/>
                  </a:cubicBezTo>
                  <a:close/>
                  <a:moveTo>
                    <a:pt x="824916" y="189720"/>
                  </a:moveTo>
                  <a:cubicBezTo>
                    <a:pt x="828299" y="188339"/>
                    <a:pt x="830329" y="190410"/>
                    <a:pt x="832358" y="191791"/>
                  </a:cubicBezTo>
                  <a:cubicBezTo>
                    <a:pt x="835064" y="193862"/>
                    <a:pt x="837771" y="196623"/>
                    <a:pt x="839800" y="198694"/>
                  </a:cubicBezTo>
                  <a:cubicBezTo>
                    <a:pt x="839800" y="199385"/>
                    <a:pt x="839800" y="199385"/>
                    <a:pt x="839800" y="200075"/>
                  </a:cubicBezTo>
                  <a:cubicBezTo>
                    <a:pt x="835064" y="196623"/>
                    <a:pt x="830329" y="193172"/>
                    <a:pt x="824916" y="189720"/>
                  </a:cubicBezTo>
                  <a:close/>
                  <a:moveTo>
                    <a:pt x="820050" y="184332"/>
                  </a:moveTo>
                  <a:cubicBezTo>
                    <a:pt x="821386" y="186371"/>
                    <a:pt x="826061" y="185012"/>
                    <a:pt x="824725" y="189770"/>
                  </a:cubicBezTo>
                  <a:cubicBezTo>
                    <a:pt x="824058" y="189090"/>
                    <a:pt x="822722" y="188411"/>
                    <a:pt x="821386" y="187051"/>
                  </a:cubicBezTo>
                  <a:cubicBezTo>
                    <a:pt x="820718" y="186371"/>
                    <a:pt x="820050" y="185692"/>
                    <a:pt x="820050" y="184332"/>
                  </a:cubicBezTo>
                  <a:close/>
                  <a:moveTo>
                    <a:pt x="791056" y="182901"/>
                  </a:moveTo>
                  <a:cubicBezTo>
                    <a:pt x="803173" y="191739"/>
                    <a:pt x="814616" y="200576"/>
                    <a:pt x="826060" y="208734"/>
                  </a:cubicBezTo>
                  <a:cubicBezTo>
                    <a:pt x="826060" y="209413"/>
                    <a:pt x="826060" y="209413"/>
                    <a:pt x="826060" y="210093"/>
                  </a:cubicBezTo>
                  <a:cubicBezTo>
                    <a:pt x="824714" y="209413"/>
                    <a:pt x="822694" y="209413"/>
                    <a:pt x="822021" y="208054"/>
                  </a:cubicBezTo>
                  <a:cubicBezTo>
                    <a:pt x="814616" y="200576"/>
                    <a:pt x="805192" y="196497"/>
                    <a:pt x="797114" y="190379"/>
                  </a:cubicBezTo>
                  <a:cubicBezTo>
                    <a:pt x="795095" y="189019"/>
                    <a:pt x="792402" y="187660"/>
                    <a:pt x="789709" y="185620"/>
                  </a:cubicBezTo>
                  <a:cubicBezTo>
                    <a:pt x="790382" y="184941"/>
                    <a:pt x="790382" y="184261"/>
                    <a:pt x="791056" y="182901"/>
                  </a:cubicBezTo>
                  <a:close/>
                  <a:moveTo>
                    <a:pt x="767325" y="180899"/>
                  </a:moveTo>
                  <a:cubicBezTo>
                    <a:pt x="767325" y="180899"/>
                    <a:pt x="767325" y="181580"/>
                    <a:pt x="766647" y="181580"/>
                  </a:cubicBezTo>
                  <a:cubicBezTo>
                    <a:pt x="772748" y="184987"/>
                    <a:pt x="778171" y="189075"/>
                    <a:pt x="784272" y="192482"/>
                  </a:cubicBezTo>
                  <a:cubicBezTo>
                    <a:pt x="784272" y="191800"/>
                    <a:pt x="784272" y="191800"/>
                    <a:pt x="784950" y="191119"/>
                  </a:cubicBezTo>
                  <a:cubicBezTo>
                    <a:pt x="778849" y="187712"/>
                    <a:pt x="773426" y="184305"/>
                    <a:pt x="767325" y="180899"/>
                  </a:cubicBezTo>
                  <a:close/>
                  <a:moveTo>
                    <a:pt x="808601" y="176032"/>
                  </a:moveTo>
                  <a:cubicBezTo>
                    <a:pt x="812650" y="176032"/>
                    <a:pt x="815348" y="178799"/>
                    <a:pt x="817373" y="181566"/>
                  </a:cubicBezTo>
                  <a:cubicBezTo>
                    <a:pt x="818047" y="181566"/>
                    <a:pt x="818047" y="182950"/>
                    <a:pt x="818047" y="184333"/>
                  </a:cubicBezTo>
                  <a:cubicBezTo>
                    <a:pt x="809951" y="180183"/>
                    <a:pt x="809276" y="179491"/>
                    <a:pt x="808601" y="176032"/>
                  </a:cubicBezTo>
                  <a:close/>
                  <a:moveTo>
                    <a:pt x="776693" y="174028"/>
                  </a:moveTo>
                  <a:cubicBezTo>
                    <a:pt x="780100" y="176114"/>
                    <a:pt x="783508" y="178199"/>
                    <a:pt x="786916" y="180980"/>
                  </a:cubicBezTo>
                  <a:cubicBezTo>
                    <a:pt x="787597" y="180980"/>
                    <a:pt x="787597" y="181675"/>
                    <a:pt x="788279" y="182370"/>
                  </a:cubicBezTo>
                  <a:cubicBezTo>
                    <a:pt x="787597" y="183065"/>
                    <a:pt x="787597" y="183065"/>
                    <a:pt x="786916" y="183760"/>
                  </a:cubicBezTo>
                  <a:cubicBezTo>
                    <a:pt x="784190" y="181675"/>
                    <a:pt x="782145" y="179589"/>
                    <a:pt x="779419" y="178199"/>
                  </a:cubicBezTo>
                  <a:cubicBezTo>
                    <a:pt x="778056" y="177504"/>
                    <a:pt x="776693" y="177504"/>
                    <a:pt x="775330" y="176809"/>
                  </a:cubicBezTo>
                  <a:cubicBezTo>
                    <a:pt x="774648" y="176809"/>
                    <a:pt x="774648" y="175418"/>
                    <a:pt x="773967" y="174723"/>
                  </a:cubicBezTo>
                  <a:cubicBezTo>
                    <a:pt x="774648" y="174723"/>
                    <a:pt x="776011" y="174028"/>
                    <a:pt x="776693" y="174028"/>
                  </a:cubicBezTo>
                  <a:close/>
                  <a:moveTo>
                    <a:pt x="786275" y="159716"/>
                  </a:moveTo>
                  <a:cubicBezTo>
                    <a:pt x="793049" y="164507"/>
                    <a:pt x="800501" y="167930"/>
                    <a:pt x="806597" y="174090"/>
                  </a:cubicBezTo>
                  <a:cubicBezTo>
                    <a:pt x="806597" y="174775"/>
                    <a:pt x="805920" y="174775"/>
                    <a:pt x="805920" y="175459"/>
                  </a:cubicBezTo>
                  <a:cubicBezTo>
                    <a:pt x="801178" y="172721"/>
                    <a:pt x="796436" y="171352"/>
                    <a:pt x="792372" y="167245"/>
                  </a:cubicBezTo>
                  <a:cubicBezTo>
                    <a:pt x="790340" y="165192"/>
                    <a:pt x="787630" y="165876"/>
                    <a:pt x="786275" y="163139"/>
                  </a:cubicBezTo>
                  <a:cubicBezTo>
                    <a:pt x="786275" y="162454"/>
                    <a:pt x="786275" y="161085"/>
                    <a:pt x="786275" y="159716"/>
                  </a:cubicBezTo>
                  <a:close/>
                  <a:moveTo>
                    <a:pt x="824749" y="152274"/>
                  </a:moveTo>
                  <a:cubicBezTo>
                    <a:pt x="827516" y="153610"/>
                    <a:pt x="829591" y="154945"/>
                    <a:pt x="832358" y="156281"/>
                  </a:cubicBezTo>
                  <a:cubicBezTo>
                    <a:pt x="832358" y="156949"/>
                    <a:pt x="831666" y="156949"/>
                    <a:pt x="831666" y="156949"/>
                  </a:cubicBezTo>
                  <a:cubicBezTo>
                    <a:pt x="830975" y="156949"/>
                    <a:pt x="830283" y="156949"/>
                    <a:pt x="828899" y="156281"/>
                  </a:cubicBezTo>
                  <a:cubicBezTo>
                    <a:pt x="828899" y="156949"/>
                    <a:pt x="828899" y="156949"/>
                    <a:pt x="828899" y="156949"/>
                  </a:cubicBezTo>
                  <a:cubicBezTo>
                    <a:pt x="829591" y="157617"/>
                    <a:pt x="830975" y="158285"/>
                    <a:pt x="832358" y="159620"/>
                  </a:cubicBezTo>
                  <a:cubicBezTo>
                    <a:pt x="831666" y="159620"/>
                    <a:pt x="831666" y="160288"/>
                    <a:pt x="830975" y="160288"/>
                  </a:cubicBezTo>
                  <a:cubicBezTo>
                    <a:pt x="828899" y="158952"/>
                    <a:pt x="826824" y="156949"/>
                    <a:pt x="824057" y="155613"/>
                  </a:cubicBezTo>
                  <a:cubicBezTo>
                    <a:pt x="825441" y="154945"/>
                    <a:pt x="826132" y="154945"/>
                    <a:pt x="826824" y="154945"/>
                  </a:cubicBezTo>
                  <a:cubicBezTo>
                    <a:pt x="826132" y="153610"/>
                    <a:pt x="825441" y="152942"/>
                    <a:pt x="824749" y="152274"/>
                  </a:cubicBezTo>
                  <a:close/>
                  <a:moveTo>
                    <a:pt x="721227" y="148194"/>
                  </a:moveTo>
                  <a:cubicBezTo>
                    <a:pt x="721905" y="149557"/>
                    <a:pt x="722583" y="150920"/>
                    <a:pt x="723261" y="151601"/>
                  </a:cubicBezTo>
                  <a:cubicBezTo>
                    <a:pt x="725973" y="152964"/>
                    <a:pt x="729362" y="155008"/>
                    <a:pt x="732074" y="156370"/>
                  </a:cubicBezTo>
                  <a:cubicBezTo>
                    <a:pt x="734107" y="157052"/>
                    <a:pt x="736141" y="156370"/>
                    <a:pt x="736819" y="153645"/>
                  </a:cubicBezTo>
                  <a:cubicBezTo>
                    <a:pt x="735463" y="154326"/>
                    <a:pt x="734107" y="155008"/>
                    <a:pt x="733430" y="155008"/>
                  </a:cubicBezTo>
                  <a:cubicBezTo>
                    <a:pt x="730040" y="150238"/>
                    <a:pt x="730040" y="150238"/>
                    <a:pt x="725295" y="151601"/>
                  </a:cubicBezTo>
                  <a:cubicBezTo>
                    <a:pt x="723939" y="150238"/>
                    <a:pt x="725295" y="146150"/>
                    <a:pt x="721227" y="148194"/>
                  </a:cubicBezTo>
                  <a:close/>
                  <a:moveTo>
                    <a:pt x="658723" y="145977"/>
                  </a:moveTo>
                  <a:cubicBezTo>
                    <a:pt x="663481" y="148038"/>
                    <a:pt x="668919" y="150099"/>
                    <a:pt x="674358" y="152160"/>
                  </a:cubicBezTo>
                  <a:cubicBezTo>
                    <a:pt x="674358" y="152160"/>
                    <a:pt x="673678" y="152847"/>
                    <a:pt x="673678" y="152847"/>
                  </a:cubicBezTo>
                  <a:cubicBezTo>
                    <a:pt x="668240" y="150786"/>
                    <a:pt x="663481" y="148725"/>
                    <a:pt x="658043" y="146664"/>
                  </a:cubicBezTo>
                  <a:cubicBezTo>
                    <a:pt x="658043" y="146664"/>
                    <a:pt x="658723" y="145977"/>
                    <a:pt x="658723" y="145977"/>
                  </a:cubicBezTo>
                  <a:close/>
                  <a:moveTo>
                    <a:pt x="818149" y="142829"/>
                  </a:moveTo>
                  <a:cubicBezTo>
                    <a:pt x="820848" y="145535"/>
                    <a:pt x="823547" y="147565"/>
                    <a:pt x="826920" y="149595"/>
                  </a:cubicBezTo>
                  <a:cubicBezTo>
                    <a:pt x="826246" y="150271"/>
                    <a:pt x="826246" y="150271"/>
                    <a:pt x="826246" y="150271"/>
                  </a:cubicBezTo>
                  <a:cubicBezTo>
                    <a:pt x="823547" y="148241"/>
                    <a:pt x="820173" y="146212"/>
                    <a:pt x="817474" y="144182"/>
                  </a:cubicBezTo>
                  <a:cubicBezTo>
                    <a:pt x="817474" y="143506"/>
                    <a:pt x="818149" y="143506"/>
                    <a:pt x="818149" y="142829"/>
                  </a:cubicBezTo>
                  <a:close/>
                  <a:moveTo>
                    <a:pt x="621507" y="133956"/>
                  </a:moveTo>
                  <a:cubicBezTo>
                    <a:pt x="628915" y="135960"/>
                    <a:pt x="636324" y="138631"/>
                    <a:pt x="643732" y="140634"/>
                  </a:cubicBezTo>
                  <a:cubicBezTo>
                    <a:pt x="643732" y="141302"/>
                    <a:pt x="643732" y="141302"/>
                    <a:pt x="643732" y="141970"/>
                  </a:cubicBezTo>
                  <a:cubicBezTo>
                    <a:pt x="636324" y="139299"/>
                    <a:pt x="628915" y="137295"/>
                    <a:pt x="620834" y="134624"/>
                  </a:cubicBezTo>
                  <a:cubicBezTo>
                    <a:pt x="621507" y="134624"/>
                    <a:pt x="621507" y="133956"/>
                    <a:pt x="621507" y="133956"/>
                  </a:cubicBezTo>
                  <a:close/>
                  <a:moveTo>
                    <a:pt x="799108" y="132356"/>
                  </a:moveTo>
                  <a:cubicBezTo>
                    <a:pt x="801141" y="133720"/>
                    <a:pt x="803175" y="134403"/>
                    <a:pt x="805886" y="135767"/>
                  </a:cubicBezTo>
                  <a:lnTo>
                    <a:pt x="798930" y="132535"/>
                  </a:lnTo>
                  <a:close/>
                  <a:moveTo>
                    <a:pt x="741336" y="129090"/>
                  </a:moveTo>
                  <a:cubicBezTo>
                    <a:pt x="741336" y="129090"/>
                    <a:pt x="741336" y="129090"/>
                    <a:pt x="742023" y="129090"/>
                  </a:cubicBezTo>
                  <a:cubicBezTo>
                    <a:pt x="744084" y="130480"/>
                    <a:pt x="746145" y="131176"/>
                    <a:pt x="748206" y="132566"/>
                  </a:cubicBezTo>
                  <a:cubicBezTo>
                    <a:pt x="744771" y="133956"/>
                    <a:pt x="741336" y="132566"/>
                    <a:pt x="741336" y="129090"/>
                  </a:cubicBezTo>
                  <a:close/>
                  <a:moveTo>
                    <a:pt x="731891" y="126228"/>
                  </a:moveTo>
                  <a:cubicBezTo>
                    <a:pt x="735326" y="124224"/>
                    <a:pt x="736700" y="126895"/>
                    <a:pt x="738761" y="126895"/>
                  </a:cubicBezTo>
                  <a:cubicBezTo>
                    <a:pt x="738761" y="127563"/>
                    <a:pt x="738761" y="128231"/>
                    <a:pt x="738761" y="128231"/>
                  </a:cubicBezTo>
                  <a:cubicBezTo>
                    <a:pt x="736700" y="127563"/>
                    <a:pt x="734639" y="126895"/>
                    <a:pt x="731891" y="126228"/>
                  </a:cubicBezTo>
                  <a:close/>
                  <a:moveTo>
                    <a:pt x="790386" y="125655"/>
                  </a:moveTo>
                  <a:cubicBezTo>
                    <a:pt x="792415" y="127045"/>
                    <a:pt x="795122" y="127741"/>
                    <a:pt x="797151" y="129131"/>
                  </a:cubicBezTo>
                  <a:cubicBezTo>
                    <a:pt x="797151" y="129131"/>
                    <a:pt x="797151" y="129826"/>
                    <a:pt x="796475" y="130521"/>
                  </a:cubicBezTo>
                  <a:cubicBezTo>
                    <a:pt x="794445" y="129131"/>
                    <a:pt x="792415" y="127741"/>
                    <a:pt x="789709" y="126350"/>
                  </a:cubicBezTo>
                  <a:cubicBezTo>
                    <a:pt x="790386" y="126350"/>
                    <a:pt x="790386" y="126350"/>
                    <a:pt x="790386" y="125655"/>
                  </a:cubicBezTo>
                  <a:close/>
                  <a:moveTo>
                    <a:pt x="618186" y="111402"/>
                  </a:moveTo>
                  <a:cubicBezTo>
                    <a:pt x="622254" y="117534"/>
                    <a:pt x="623610" y="118896"/>
                    <a:pt x="626999" y="118215"/>
                  </a:cubicBezTo>
                  <a:cubicBezTo>
                    <a:pt x="625643" y="117534"/>
                    <a:pt x="624287" y="116852"/>
                    <a:pt x="623610" y="115490"/>
                  </a:cubicBezTo>
                  <a:lnTo>
                    <a:pt x="624920" y="112198"/>
                  </a:lnTo>
                  <a:lnTo>
                    <a:pt x="624965" y="112203"/>
                  </a:lnTo>
                  <a:lnTo>
                    <a:pt x="624965" y="114808"/>
                  </a:lnTo>
                  <a:cubicBezTo>
                    <a:pt x="627677" y="114808"/>
                    <a:pt x="629033" y="115490"/>
                    <a:pt x="629033" y="119578"/>
                  </a:cubicBezTo>
                  <a:cubicBezTo>
                    <a:pt x="631066" y="116171"/>
                    <a:pt x="632422" y="116852"/>
                    <a:pt x="634456" y="117534"/>
                  </a:cubicBezTo>
                  <a:cubicBezTo>
                    <a:pt x="638523" y="118896"/>
                    <a:pt x="642591" y="119578"/>
                    <a:pt x="646658" y="120940"/>
                  </a:cubicBezTo>
                  <a:cubicBezTo>
                    <a:pt x="652759" y="122984"/>
                    <a:pt x="658182" y="124347"/>
                    <a:pt x="663606" y="127073"/>
                  </a:cubicBezTo>
                  <a:cubicBezTo>
                    <a:pt x="665639" y="128435"/>
                    <a:pt x="666995" y="129117"/>
                    <a:pt x="669029" y="129117"/>
                  </a:cubicBezTo>
                  <a:cubicBezTo>
                    <a:pt x="671063" y="129117"/>
                    <a:pt x="672418" y="129117"/>
                    <a:pt x="674452" y="129798"/>
                  </a:cubicBezTo>
                  <a:cubicBezTo>
                    <a:pt x="681231" y="132524"/>
                    <a:pt x="688010" y="135930"/>
                    <a:pt x="694789" y="138656"/>
                  </a:cubicBezTo>
                  <a:cubicBezTo>
                    <a:pt x="696823" y="139337"/>
                    <a:pt x="698857" y="140018"/>
                    <a:pt x="700890" y="140700"/>
                  </a:cubicBezTo>
                  <a:cubicBezTo>
                    <a:pt x="704280" y="142744"/>
                    <a:pt x="708347" y="144788"/>
                    <a:pt x="711737" y="146150"/>
                  </a:cubicBezTo>
                  <a:cubicBezTo>
                    <a:pt x="712415" y="144788"/>
                    <a:pt x="713093" y="144106"/>
                    <a:pt x="713770" y="142744"/>
                  </a:cubicBezTo>
                  <a:cubicBezTo>
                    <a:pt x="711737" y="142744"/>
                    <a:pt x="711059" y="142744"/>
                    <a:pt x="710381" y="142744"/>
                  </a:cubicBezTo>
                  <a:cubicBezTo>
                    <a:pt x="708347" y="144106"/>
                    <a:pt x="707669" y="143425"/>
                    <a:pt x="706313" y="141381"/>
                  </a:cubicBezTo>
                  <a:cubicBezTo>
                    <a:pt x="705636" y="140018"/>
                    <a:pt x="704958" y="139337"/>
                    <a:pt x="704280" y="137974"/>
                  </a:cubicBezTo>
                  <a:cubicBezTo>
                    <a:pt x="704280" y="137974"/>
                    <a:pt x="703602" y="137974"/>
                    <a:pt x="703602" y="137974"/>
                  </a:cubicBezTo>
                  <a:cubicBezTo>
                    <a:pt x="703602" y="139337"/>
                    <a:pt x="703602" y="140018"/>
                    <a:pt x="702924" y="140700"/>
                  </a:cubicBezTo>
                  <a:cubicBezTo>
                    <a:pt x="699534" y="136612"/>
                    <a:pt x="699534" y="136612"/>
                    <a:pt x="696823" y="137974"/>
                  </a:cubicBezTo>
                  <a:cubicBezTo>
                    <a:pt x="696823" y="136612"/>
                    <a:pt x="696145" y="135930"/>
                    <a:pt x="696145" y="134568"/>
                  </a:cubicBezTo>
                  <a:cubicBezTo>
                    <a:pt x="692755" y="133886"/>
                    <a:pt x="690044" y="133205"/>
                    <a:pt x="686654" y="132524"/>
                  </a:cubicBezTo>
                  <a:cubicBezTo>
                    <a:pt x="686654" y="132524"/>
                    <a:pt x="687332" y="131842"/>
                    <a:pt x="687332" y="130479"/>
                  </a:cubicBezTo>
                  <a:cubicBezTo>
                    <a:pt x="686654" y="130479"/>
                    <a:pt x="685976" y="129798"/>
                    <a:pt x="684621" y="129798"/>
                  </a:cubicBezTo>
                  <a:cubicBezTo>
                    <a:pt x="681231" y="130479"/>
                    <a:pt x="677842" y="131842"/>
                    <a:pt x="675130" y="127754"/>
                  </a:cubicBezTo>
                  <a:cubicBezTo>
                    <a:pt x="675130" y="127754"/>
                    <a:pt x="675130" y="127754"/>
                    <a:pt x="674452" y="127754"/>
                  </a:cubicBezTo>
                  <a:cubicBezTo>
                    <a:pt x="671741" y="127754"/>
                    <a:pt x="669029" y="126391"/>
                    <a:pt x="666317" y="125029"/>
                  </a:cubicBezTo>
                  <a:cubicBezTo>
                    <a:pt x="660216" y="122984"/>
                    <a:pt x="654793" y="120940"/>
                    <a:pt x="648692" y="118896"/>
                  </a:cubicBezTo>
                  <a:cubicBezTo>
                    <a:pt x="645980" y="117534"/>
                    <a:pt x="642591" y="116171"/>
                    <a:pt x="639201" y="115490"/>
                  </a:cubicBezTo>
                  <a:cubicBezTo>
                    <a:pt x="635812" y="114127"/>
                    <a:pt x="632422" y="114127"/>
                    <a:pt x="629711" y="112764"/>
                  </a:cubicBezTo>
                  <a:lnTo>
                    <a:pt x="624965" y="112203"/>
                  </a:lnTo>
                  <a:lnTo>
                    <a:pt x="624965" y="112083"/>
                  </a:lnTo>
                  <a:lnTo>
                    <a:pt x="624920" y="112198"/>
                  </a:lnTo>
                  <a:close/>
                  <a:moveTo>
                    <a:pt x="448678" y="104582"/>
                  </a:moveTo>
                  <a:cubicBezTo>
                    <a:pt x="465628" y="104582"/>
                    <a:pt x="482579" y="106622"/>
                    <a:pt x="499529" y="107303"/>
                  </a:cubicBezTo>
                  <a:cubicBezTo>
                    <a:pt x="505631" y="107983"/>
                    <a:pt x="512411" y="108663"/>
                    <a:pt x="518514" y="109343"/>
                  </a:cubicBezTo>
                  <a:cubicBezTo>
                    <a:pt x="519192" y="109343"/>
                    <a:pt x="520548" y="110703"/>
                    <a:pt x="521226" y="111384"/>
                  </a:cubicBezTo>
                  <a:cubicBezTo>
                    <a:pt x="521226" y="111384"/>
                    <a:pt x="520548" y="112064"/>
                    <a:pt x="520548" y="112064"/>
                  </a:cubicBezTo>
                  <a:cubicBezTo>
                    <a:pt x="518514" y="112744"/>
                    <a:pt x="515802" y="112744"/>
                    <a:pt x="513090" y="112744"/>
                  </a:cubicBezTo>
                  <a:cubicBezTo>
                    <a:pt x="513090" y="112744"/>
                    <a:pt x="513090" y="112064"/>
                    <a:pt x="513090" y="112064"/>
                  </a:cubicBezTo>
                  <a:cubicBezTo>
                    <a:pt x="515124" y="111384"/>
                    <a:pt x="516480" y="111384"/>
                    <a:pt x="518514" y="111384"/>
                  </a:cubicBezTo>
                  <a:cubicBezTo>
                    <a:pt x="518514" y="110703"/>
                    <a:pt x="518514" y="110703"/>
                    <a:pt x="518514" y="110703"/>
                  </a:cubicBezTo>
                  <a:cubicBezTo>
                    <a:pt x="516480" y="110023"/>
                    <a:pt x="513768" y="109343"/>
                    <a:pt x="511733" y="110023"/>
                  </a:cubicBezTo>
                  <a:cubicBezTo>
                    <a:pt x="504275" y="112744"/>
                    <a:pt x="498173" y="110703"/>
                    <a:pt x="491393" y="110023"/>
                  </a:cubicBezTo>
                  <a:cubicBezTo>
                    <a:pt x="489359" y="109343"/>
                    <a:pt x="487325" y="109343"/>
                    <a:pt x="484613" y="110023"/>
                  </a:cubicBezTo>
                  <a:cubicBezTo>
                    <a:pt x="482579" y="110703"/>
                    <a:pt x="479189" y="109343"/>
                    <a:pt x="477154" y="109343"/>
                  </a:cubicBezTo>
                  <a:cubicBezTo>
                    <a:pt x="477154" y="107983"/>
                    <a:pt x="477832" y="107983"/>
                    <a:pt x="477832" y="107303"/>
                  </a:cubicBezTo>
                  <a:cubicBezTo>
                    <a:pt x="476476" y="106622"/>
                    <a:pt x="474442" y="106622"/>
                    <a:pt x="473086" y="105942"/>
                  </a:cubicBezTo>
                  <a:cubicBezTo>
                    <a:pt x="473086" y="107303"/>
                    <a:pt x="473086" y="107983"/>
                    <a:pt x="473764" y="109343"/>
                  </a:cubicBezTo>
                  <a:cubicBezTo>
                    <a:pt x="469696" y="108663"/>
                    <a:pt x="465628" y="108663"/>
                    <a:pt x="462238" y="108663"/>
                  </a:cubicBezTo>
                  <a:cubicBezTo>
                    <a:pt x="456136" y="107983"/>
                    <a:pt x="450034" y="107983"/>
                    <a:pt x="444609" y="107303"/>
                  </a:cubicBezTo>
                  <a:cubicBezTo>
                    <a:pt x="438507" y="107303"/>
                    <a:pt x="433083" y="106622"/>
                    <a:pt x="426981" y="106622"/>
                  </a:cubicBezTo>
                  <a:cubicBezTo>
                    <a:pt x="426981" y="106622"/>
                    <a:pt x="426303" y="106622"/>
                    <a:pt x="426303" y="106622"/>
                  </a:cubicBezTo>
                  <a:cubicBezTo>
                    <a:pt x="412742" y="108663"/>
                    <a:pt x="399182" y="108663"/>
                    <a:pt x="385622" y="109343"/>
                  </a:cubicBezTo>
                  <a:cubicBezTo>
                    <a:pt x="365959" y="110703"/>
                    <a:pt x="345618" y="111384"/>
                    <a:pt x="325956" y="116825"/>
                  </a:cubicBezTo>
                  <a:cubicBezTo>
                    <a:pt x="325278" y="116825"/>
                    <a:pt x="325278" y="116825"/>
                    <a:pt x="325278" y="116825"/>
                  </a:cubicBezTo>
                  <a:cubicBezTo>
                    <a:pt x="318498" y="116145"/>
                    <a:pt x="312395" y="119545"/>
                    <a:pt x="305615" y="120225"/>
                  </a:cubicBezTo>
                  <a:cubicBezTo>
                    <a:pt x="298835" y="120906"/>
                    <a:pt x="292055" y="121586"/>
                    <a:pt x="285952" y="123626"/>
                  </a:cubicBezTo>
                  <a:cubicBezTo>
                    <a:pt x="274426" y="125667"/>
                    <a:pt x="263578" y="129068"/>
                    <a:pt x="252051" y="131108"/>
                  </a:cubicBezTo>
                  <a:cubicBezTo>
                    <a:pt x="243915" y="132468"/>
                    <a:pt x="236457" y="137229"/>
                    <a:pt x="228321" y="138590"/>
                  </a:cubicBezTo>
                  <a:cubicBezTo>
                    <a:pt x="207302" y="142671"/>
                    <a:pt x="188995" y="152193"/>
                    <a:pt x="170011" y="159674"/>
                  </a:cubicBezTo>
                  <a:cubicBezTo>
                    <a:pt x="160519" y="163075"/>
                    <a:pt x="151704" y="167156"/>
                    <a:pt x="142212" y="171237"/>
                  </a:cubicBezTo>
                  <a:cubicBezTo>
                    <a:pt x="141534" y="171917"/>
                    <a:pt x="140178" y="171917"/>
                    <a:pt x="139500" y="172597"/>
                  </a:cubicBezTo>
                  <a:cubicBezTo>
                    <a:pt x="138822" y="171917"/>
                    <a:pt x="138822" y="171917"/>
                    <a:pt x="138822" y="171237"/>
                  </a:cubicBezTo>
                  <a:cubicBezTo>
                    <a:pt x="139500" y="171237"/>
                    <a:pt x="140856" y="170557"/>
                    <a:pt x="141534" y="169877"/>
                  </a:cubicBezTo>
                  <a:cubicBezTo>
                    <a:pt x="184249" y="149472"/>
                    <a:pt x="228999" y="133149"/>
                    <a:pt x="275104" y="122946"/>
                  </a:cubicBezTo>
                  <a:cubicBezTo>
                    <a:pt x="296801" y="117505"/>
                    <a:pt x="318498" y="114104"/>
                    <a:pt x="340194" y="110703"/>
                  </a:cubicBezTo>
                  <a:cubicBezTo>
                    <a:pt x="357145" y="107983"/>
                    <a:pt x="374095" y="106622"/>
                    <a:pt x="391046" y="105942"/>
                  </a:cubicBezTo>
                  <a:cubicBezTo>
                    <a:pt x="410030" y="104582"/>
                    <a:pt x="429693" y="103902"/>
                    <a:pt x="448678" y="104582"/>
                  </a:cubicBezTo>
                  <a:close/>
                  <a:moveTo>
                    <a:pt x="410071" y="70521"/>
                  </a:moveTo>
                  <a:cubicBezTo>
                    <a:pt x="418883" y="70521"/>
                    <a:pt x="427018" y="69840"/>
                    <a:pt x="435153" y="70521"/>
                  </a:cubicBezTo>
                  <a:cubicBezTo>
                    <a:pt x="443966" y="70521"/>
                    <a:pt x="452101" y="71884"/>
                    <a:pt x="460235" y="72565"/>
                  </a:cubicBezTo>
                  <a:cubicBezTo>
                    <a:pt x="472438" y="73247"/>
                    <a:pt x="484640" y="73928"/>
                    <a:pt x="496164" y="75291"/>
                  </a:cubicBezTo>
                  <a:cubicBezTo>
                    <a:pt x="513789" y="78016"/>
                    <a:pt x="530737" y="80741"/>
                    <a:pt x="547685" y="82785"/>
                  </a:cubicBezTo>
                  <a:cubicBezTo>
                    <a:pt x="550396" y="83467"/>
                    <a:pt x="553108" y="84148"/>
                    <a:pt x="555819" y="84829"/>
                  </a:cubicBezTo>
                  <a:cubicBezTo>
                    <a:pt x="557175" y="84829"/>
                    <a:pt x="557853" y="86192"/>
                    <a:pt x="559209" y="86873"/>
                  </a:cubicBezTo>
                  <a:cubicBezTo>
                    <a:pt x="560565" y="86873"/>
                    <a:pt x="561920" y="86873"/>
                    <a:pt x="563276" y="87555"/>
                  </a:cubicBezTo>
                  <a:cubicBezTo>
                    <a:pt x="563276" y="86873"/>
                    <a:pt x="563276" y="86192"/>
                    <a:pt x="563276" y="84829"/>
                  </a:cubicBezTo>
                  <a:cubicBezTo>
                    <a:pt x="614119" y="96412"/>
                    <a:pt x="663606" y="110720"/>
                    <a:pt x="709703" y="135930"/>
                  </a:cubicBezTo>
                  <a:cubicBezTo>
                    <a:pt x="709703" y="137293"/>
                    <a:pt x="709703" y="138656"/>
                    <a:pt x="710381" y="140018"/>
                  </a:cubicBezTo>
                  <a:cubicBezTo>
                    <a:pt x="711059" y="139337"/>
                    <a:pt x="711737" y="138656"/>
                    <a:pt x="712415" y="137974"/>
                  </a:cubicBezTo>
                  <a:cubicBezTo>
                    <a:pt x="712415" y="137974"/>
                    <a:pt x="712415" y="137293"/>
                    <a:pt x="712415" y="137293"/>
                  </a:cubicBezTo>
                  <a:cubicBezTo>
                    <a:pt x="715126" y="137974"/>
                    <a:pt x="717160" y="138656"/>
                    <a:pt x="719872" y="139337"/>
                  </a:cubicBezTo>
                  <a:cubicBezTo>
                    <a:pt x="731396" y="146150"/>
                    <a:pt x="742920" y="152282"/>
                    <a:pt x="755122" y="158414"/>
                  </a:cubicBezTo>
                  <a:cubicBezTo>
                    <a:pt x="755800" y="159096"/>
                    <a:pt x="756478" y="160459"/>
                    <a:pt x="757156" y="161140"/>
                  </a:cubicBezTo>
                  <a:cubicBezTo>
                    <a:pt x="757834" y="161821"/>
                    <a:pt x="758512" y="161821"/>
                    <a:pt x="759868" y="161821"/>
                  </a:cubicBezTo>
                  <a:cubicBezTo>
                    <a:pt x="761224" y="162503"/>
                    <a:pt x="763257" y="161140"/>
                    <a:pt x="761901" y="163865"/>
                  </a:cubicBezTo>
                  <a:cubicBezTo>
                    <a:pt x="761901" y="164547"/>
                    <a:pt x="762579" y="165909"/>
                    <a:pt x="763257" y="166591"/>
                  </a:cubicBezTo>
                  <a:cubicBezTo>
                    <a:pt x="765969" y="167953"/>
                    <a:pt x="768680" y="168635"/>
                    <a:pt x="770714" y="170679"/>
                  </a:cubicBezTo>
                  <a:cubicBezTo>
                    <a:pt x="771392" y="170679"/>
                    <a:pt x="772070" y="172041"/>
                    <a:pt x="772748" y="172723"/>
                  </a:cubicBezTo>
                  <a:cubicBezTo>
                    <a:pt x="772748" y="172723"/>
                    <a:pt x="772070" y="172723"/>
                    <a:pt x="772070" y="173404"/>
                  </a:cubicBezTo>
                  <a:cubicBezTo>
                    <a:pt x="770714" y="172723"/>
                    <a:pt x="770036" y="172723"/>
                    <a:pt x="768680" y="172041"/>
                  </a:cubicBezTo>
                  <a:cubicBezTo>
                    <a:pt x="761901" y="168635"/>
                    <a:pt x="755122" y="165228"/>
                    <a:pt x="748343" y="161140"/>
                  </a:cubicBezTo>
                  <a:cubicBezTo>
                    <a:pt x="746310" y="160459"/>
                    <a:pt x="744954" y="158414"/>
                    <a:pt x="742920" y="157052"/>
                  </a:cubicBezTo>
                  <a:cubicBezTo>
                    <a:pt x="740886" y="156370"/>
                    <a:pt x="738853" y="156370"/>
                    <a:pt x="736141" y="156370"/>
                  </a:cubicBezTo>
                  <a:cubicBezTo>
                    <a:pt x="736141" y="156370"/>
                    <a:pt x="736141" y="157052"/>
                    <a:pt x="736141" y="157052"/>
                  </a:cubicBezTo>
                  <a:cubicBezTo>
                    <a:pt x="737497" y="158414"/>
                    <a:pt x="738853" y="159777"/>
                    <a:pt x="740209" y="161140"/>
                  </a:cubicBezTo>
                  <a:cubicBezTo>
                    <a:pt x="743598" y="163184"/>
                    <a:pt x="746988" y="165228"/>
                    <a:pt x="751055" y="167272"/>
                  </a:cubicBezTo>
                  <a:cubicBezTo>
                    <a:pt x="761901" y="174085"/>
                    <a:pt x="772748" y="180217"/>
                    <a:pt x="783594" y="187031"/>
                  </a:cubicBezTo>
                  <a:cubicBezTo>
                    <a:pt x="792407" y="193163"/>
                    <a:pt x="800542" y="199295"/>
                    <a:pt x="809355" y="204746"/>
                  </a:cubicBezTo>
                  <a:cubicBezTo>
                    <a:pt x="812744" y="207471"/>
                    <a:pt x="816134" y="209515"/>
                    <a:pt x="818846" y="212922"/>
                  </a:cubicBezTo>
                  <a:cubicBezTo>
                    <a:pt x="808677" y="209515"/>
                    <a:pt x="801898" y="200658"/>
                    <a:pt x="792407" y="196570"/>
                  </a:cubicBezTo>
                  <a:cubicBezTo>
                    <a:pt x="792407" y="196570"/>
                    <a:pt x="791730" y="196570"/>
                    <a:pt x="791730" y="197251"/>
                  </a:cubicBezTo>
                  <a:cubicBezTo>
                    <a:pt x="810711" y="212240"/>
                    <a:pt x="829692" y="227911"/>
                    <a:pt x="848673" y="242901"/>
                  </a:cubicBezTo>
                  <a:cubicBezTo>
                    <a:pt x="848673" y="242901"/>
                    <a:pt x="848673" y="243582"/>
                    <a:pt x="848673" y="243582"/>
                  </a:cubicBezTo>
                  <a:cubicBezTo>
                    <a:pt x="847317" y="242901"/>
                    <a:pt x="845962" y="242219"/>
                    <a:pt x="844606" y="241538"/>
                  </a:cubicBezTo>
                  <a:cubicBezTo>
                    <a:pt x="829014" y="229955"/>
                    <a:pt x="814100" y="218373"/>
                    <a:pt x="798509" y="207471"/>
                  </a:cubicBezTo>
                  <a:cubicBezTo>
                    <a:pt x="795797" y="204746"/>
                    <a:pt x="792407" y="202020"/>
                    <a:pt x="789695" y="199976"/>
                  </a:cubicBezTo>
                  <a:cubicBezTo>
                    <a:pt x="789695" y="199295"/>
                    <a:pt x="789017" y="199295"/>
                    <a:pt x="788340" y="199295"/>
                  </a:cubicBezTo>
                  <a:cubicBezTo>
                    <a:pt x="784950" y="199976"/>
                    <a:pt x="782916" y="197251"/>
                    <a:pt x="780883" y="195207"/>
                  </a:cubicBezTo>
                  <a:cubicBezTo>
                    <a:pt x="774782" y="189756"/>
                    <a:pt x="766647" y="187031"/>
                    <a:pt x="759868" y="182943"/>
                  </a:cubicBezTo>
                  <a:cubicBezTo>
                    <a:pt x="742920" y="174767"/>
                    <a:pt x="726651" y="166591"/>
                    <a:pt x="709703" y="157733"/>
                  </a:cubicBezTo>
                  <a:cubicBezTo>
                    <a:pt x="709025" y="157733"/>
                    <a:pt x="708347" y="157733"/>
                    <a:pt x="707669" y="157052"/>
                  </a:cubicBezTo>
                  <a:cubicBezTo>
                    <a:pt x="704958" y="156370"/>
                    <a:pt x="702246" y="155689"/>
                    <a:pt x="700212" y="154326"/>
                  </a:cubicBezTo>
                  <a:cubicBezTo>
                    <a:pt x="696823" y="152282"/>
                    <a:pt x="694111" y="149557"/>
                    <a:pt x="689366" y="150238"/>
                  </a:cubicBezTo>
                  <a:cubicBezTo>
                    <a:pt x="689366" y="150238"/>
                    <a:pt x="688688" y="150238"/>
                    <a:pt x="688010" y="149557"/>
                  </a:cubicBezTo>
                  <a:cubicBezTo>
                    <a:pt x="679875" y="146832"/>
                    <a:pt x="671741" y="143425"/>
                    <a:pt x="663606" y="140700"/>
                  </a:cubicBezTo>
                  <a:cubicBezTo>
                    <a:pt x="661572" y="140018"/>
                    <a:pt x="659538" y="139337"/>
                    <a:pt x="660216" y="136612"/>
                  </a:cubicBezTo>
                  <a:cubicBezTo>
                    <a:pt x="652081" y="140018"/>
                    <a:pt x="647336" y="133886"/>
                    <a:pt x="641913" y="129798"/>
                  </a:cubicBezTo>
                  <a:cubicBezTo>
                    <a:pt x="641913" y="131161"/>
                    <a:pt x="641235" y="131842"/>
                    <a:pt x="640557" y="133205"/>
                  </a:cubicBezTo>
                  <a:cubicBezTo>
                    <a:pt x="639879" y="131161"/>
                    <a:pt x="639201" y="130479"/>
                    <a:pt x="638523" y="129117"/>
                  </a:cubicBezTo>
                  <a:cubicBezTo>
                    <a:pt x="638523" y="129798"/>
                    <a:pt x="638523" y="129798"/>
                    <a:pt x="638523" y="130479"/>
                  </a:cubicBezTo>
                  <a:cubicBezTo>
                    <a:pt x="635812" y="129798"/>
                    <a:pt x="633100" y="129798"/>
                    <a:pt x="631066" y="129117"/>
                  </a:cubicBezTo>
                  <a:cubicBezTo>
                    <a:pt x="611407" y="122303"/>
                    <a:pt x="591070" y="117534"/>
                    <a:pt x="570733" y="114127"/>
                  </a:cubicBezTo>
                  <a:cubicBezTo>
                    <a:pt x="569377" y="114127"/>
                    <a:pt x="567344" y="114127"/>
                    <a:pt x="567344" y="112083"/>
                  </a:cubicBezTo>
                  <a:cubicBezTo>
                    <a:pt x="567344" y="111402"/>
                    <a:pt x="565988" y="111402"/>
                    <a:pt x="565988" y="111402"/>
                  </a:cubicBezTo>
                  <a:cubicBezTo>
                    <a:pt x="559887" y="112764"/>
                    <a:pt x="554464" y="110039"/>
                    <a:pt x="549040" y="109358"/>
                  </a:cubicBezTo>
                  <a:cubicBezTo>
                    <a:pt x="536838" y="107995"/>
                    <a:pt x="525314" y="105270"/>
                    <a:pt x="513789" y="103907"/>
                  </a:cubicBezTo>
                  <a:cubicBezTo>
                    <a:pt x="497520" y="101863"/>
                    <a:pt x="481928" y="100500"/>
                    <a:pt x="465659" y="99819"/>
                  </a:cubicBezTo>
                  <a:cubicBezTo>
                    <a:pt x="453456" y="99138"/>
                    <a:pt x="441254" y="99138"/>
                    <a:pt x="429052" y="99138"/>
                  </a:cubicBezTo>
                  <a:cubicBezTo>
                    <a:pt x="418205" y="99138"/>
                    <a:pt x="407359" y="99819"/>
                    <a:pt x="396513" y="100500"/>
                  </a:cubicBezTo>
                  <a:cubicBezTo>
                    <a:pt x="382955" y="101182"/>
                    <a:pt x="369397" y="101863"/>
                    <a:pt x="356516" y="102544"/>
                  </a:cubicBezTo>
                  <a:cubicBezTo>
                    <a:pt x="355839" y="102544"/>
                    <a:pt x="355161" y="102544"/>
                    <a:pt x="354483" y="103226"/>
                  </a:cubicBezTo>
                  <a:cubicBezTo>
                    <a:pt x="351771" y="103226"/>
                    <a:pt x="348382" y="103226"/>
                    <a:pt x="345670" y="103226"/>
                  </a:cubicBezTo>
                  <a:cubicBezTo>
                    <a:pt x="342281" y="103907"/>
                    <a:pt x="338213" y="104588"/>
                    <a:pt x="334146" y="105270"/>
                  </a:cubicBezTo>
                  <a:cubicBezTo>
                    <a:pt x="309063" y="110039"/>
                    <a:pt x="283981" y="114808"/>
                    <a:pt x="258221" y="120259"/>
                  </a:cubicBezTo>
                  <a:cubicBezTo>
                    <a:pt x="246019" y="122984"/>
                    <a:pt x="233138" y="126391"/>
                    <a:pt x="220936" y="130479"/>
                  </a:cubicBezTo>
                  <a:cubicBezTo>
                    <a:pt x="214835" y="131842"/>
                    <a:pt x="208734" y="134568"/>
                    <a:pt x="202633" y="136612"/>
                  </a:cubicBezTo>
                  <a:cubicBezTo>
                    <a:pt x="163992" y="148876"/>
                    <a:pt x="132809" y="162503"/>
                    <a:pt x="90779" y="189075"/>
                  </a:cubicBezTo>
                  <a:cubicBezTo>
                    <a:pt x="89423" y="189756"/>
                    <a:pt x="88068" y="190438"/>
                    <a:pt x="86712" y="191119"/>
                  </a:cubicBezTo>
                  <a:cubicBezTo>
                    <a:pt x="88068" y="189756"/>
                    <a:pt x="90101" y="187712"/>
                    <a:pt x="91457" y="186349"/>
                  </a:cubicBezTo>
                  <a:cubicBezTo>
                    <a:pt x="91457" y="186349"/>
                    <a:pt x="90779" y="186349"/>
                    <a:pt x="90779" y="185668"/>
                  </a:cubicBezTo>
                  <a:cubicBezTo>
                    <a:pt x="87390" y="187712"/>
                    <a:pt x="84678" y="189075"/>
                    <a:pt x="81289" y="191119"/>
                  </a:cubicBezTo>
                  <a:cubicBezTo>
                    <a:pt x="66375" y="199295"/>
                    <a:pt x="52139" y="208152"/>
                    <a:pt x="37225" y="217010"/>
                  </a:cubicBezTo>
                  <a:cubicBezTo>
                    <a:pt x="34513" y="219054"/>
                    <a:pt x="31802" y="219735"/>
                    <a:pt x="28412" y="219735"/>
                  </a:cubicBezTo>
                  <a:cubicBezTo>
                    <a:pt x="31124" y="217691"/>
                    <a:pt x="33835" y="214966"/>
                    <a:pt x="36547" y="212922"/>
                  </a:cubicBezTo>
                  <a:cubicBezTo>
                    <a:pt x="35869" y="212240"/>
                    <a:pt x="35869" y="211559"/>
                    <a:pt x="35191" y="211559"/>
                  </a:cubicBezTo>
                  <a:cubicBezTo>
                    <a:pt x="33158" y="212922"/>
                    <a:pt x="31124" y="214284"/>
                    <a:pt x="29768" y="215647"/>
                  </a:cubicBezTo>
                  <a:cubicBezTo>
                    <a:pt x="29090" y="215647"/>
                    <a:pt x="29090" y="215647"/>
                    <a:pt x="29090" y="214966"/>
                  </a:cubicBezTo>
                  <a:cubicBezTo>
                    <a:pt x="29768" y="214284"/>
                    <a:pt x="30446" y="213603"/>
                    <a:pt x="31124" y="212240"/>
                  </a:cubicBezTo>
                  <a:cubicBezTo>
                    <a:pt x="30446" y="212240"/>
                    <a:pt x="30446" y="212240"/>
                    <a:pt x="30446" y="212240"/>
                  </a:cubicBezTo>
                  <a:cubicBezTo>
                    <a:pt x="29090" y="212922"/>
                    <a:pt x="27056" y="213603"/>
                    <a:pt x="25023" y="214966"/>
                  </a:cubicBezTo>
                  <a:cubicBezTo>
                    <a:pt x="25023" y="213603"/>
                    <a:pt x="25023" y="212240"/>
                    <a:pt x="24345" y="210878"/>
                  </a:cubicBezTo>
                  <a:cubicBezTo>
                    <a:pt x="22311" y="211559"/>
                    <a:pt x="19599" y="212922"/>
                    <a:pt x="16888" y="214284"/>
                  </a:cubicBezTo>
                  <a:cubicBezTo>
                    <a:pt x="22311" y="200658"/>
                    <a:pt x="35191" y="193844"/>
                    <a:pt x="45360" y="185668"/>
                  </a:cubicBezTo>
                  <a:cubicBezTo>
                    <a:pt x="64341" y="172041"/>
                    <a:pt x="85356" y="161140"/>
                    <a:pt x="105693" y="150238"/>
                  </a:cubicBezTo>
                  <a:cubicBezTo>
                    <a:pt x="113150" y="145469"/>
                    <a:pt x="121285" y="141381"/>
                    <a:pt x="129420" y="136612"/>
                  </a:cubicBezTo>
                  <a:cubicBezTo>
                    <a:pt x="131453" y="135930"/>
                    <a:pt x="132809" y="133886"/>
                    <a:pt x="134843" y="133205"/>
                  </a:cubicBezTo>
                  <a:cubicBezTo>
                    <a:pt x="138232" y="131842"/>
                    <a:pt x="141622" y="131161"/>
                    <a:pt x="145011" y="129798"/>
                  </a:cubicBezTo>
                  <a:cubicBezTo>
                    <a:pt x="153146" y="126391"/>
                    <a:pt x="161959" y="122303"/>
                    <a:pt x="170094" y="118896"/>
                  </a:cubicBezTo>
                  <a:cubicBezTo>
                    <a:pt x="171449" y="118215"/>
                    <a:pt x="172805" y="118215"/>
                    <a:pt x="174839" y="118215"/>
                  </a:cubicBezTo>
                  <a:cubicBezTo>
                    <a:pt x="175517" y="117534"/>
                    <a:pt x="176873" y="117534"/>
                    <a:pt x="177550" y="116852"/>
                  </a:cubicBezTo>
                  <a:cubicBezTo>
                    <a:pt x="192464" y="108676"/>
                    <a:pt x="209412" y="103907"/>
                    <a:pt x="225681" y="99138"/>
                  </a:cubicBezTo>
                  <a:cubicBezTo>
                    <a:pt x="235172" y="96412"/>
                    <a:pt x="243985" y="93687"/>
                    <a:pt x="252798" y="91643"/>
                  </a:cubicBezTo>
                  <a:cubicBezTo>
                    <a:pt x="253475" y="90961"/>
                    <a:pt x="254831" y="90961"/>
                    <a:pt x="255509" y="90280"/>
                  </a:cubicBezTo>
                  <a:cubicBezTo>
                    <a:pt x="256187" y="87555"/>
                    <a:pt x="258221" y="86873"/>
                    <a:pt x="260932" y="87555"/>
                  </a:cubicBezTo>
                  <a:cubicBezTo>
                    <a:pt x="262966" y="87555"/>
                    <a:pt x="265000" y="86873"/>
                    <a:pt x="267033" y="87555"/>
                  </a:cubicBezTo>
                  <a:cubicBezTo>
                    <a:pt x="268389" y="87555"/>
                    <a:pt x="272457" y="86192"/>
                    <a:pt x="273135" y="84829"/>
                  </a:cubicBezTo>
                  <a:cubicBezTo>
                    <a:pt x="278558" y="85511"/>
                    <a:pt x="283981" y="86192"/>
                    <a:pt x="288726" y="82785"/>
                  </a:cubicBezTo>
                  <a:cubicBezTo>
                    <a:pt x="288726" y="82104"/>
                    <a:pt x="289404" y="82104"/>
                    <a:pt x="290082" y="82104"/>
                  </a:cubicBezTo>
                  <a:cubicBezTo>
                    <a:pt x="299573" y="80741"/>
                    <a:pt x="309063" y="80060"/>
                    <a:pt x="318554" y="78697"/>
                  </a:cubicBezTo>
                  <a:cubicBezTo>
                    <a:pt x="331434" y="77335"/>
                    <a:pt x="344314" y="75291"/>
                    <a:pt x="357872" y="73247"/>
                  </a:cubicBezTo>
                  <a:cubicBezTo>
                    <a:pt x="374820" y="71203"/>
                    <a:pt x="392445" y="70521"/>
                    <a:pt x="410071" y="70521"/>
                  </a:cubicBezTo>
                  <a:close/>
                  <a:moveTo>
                    <a:pt x="721873" y="64116"/>
                  </a:moveTo>
                  <a:cubicBezTo>
                    <a:pt x="725246" y="66215"/>
                    <a:pt x="727945" y="67614"/>
                    <a:pt x="731319" y="69014"/>
                  </a:cubicBezTo>
                  <a:cubicBezTo>
                    <a:pt x="729969" y="70413"/>
                    <a:pt x="728620" y="69713"/>
                    <a:pt x="721873" y="65515"/>
                  </a:cubicBezTo>
                  <a:cubicBezTo>
                    <a:pt x="721873" y="64816"/>
                    <a:pt x="721873" y="64816"/>
                    <a:pt x="721873" y="64116"/>
                  </a:cubicBezTo>
                  <a:close/>
                  <a:moveTo>
                    <a:pt x="662945" y="38355"/>
                  </a:moveTo>
                  <a:cubicBezTo>
                    <a:pt x="664984" y="38355"/>
                    <a:pt x="666344" y="39023"/>
                    <a:pt x="665664" y="42362"/>
                  </a:cubicBezTo>
                  <a:cubicBezTo>
                    <a:pt x="664305" y="41694"/>
                    <a:pt x="662265" y="41026"/>
                    <a:pt x="660906" y="40358"/>
                  </a:cubicBezTo>
                  <a:cubicBezTo>
                    <a:pt x="661586" y="39691"/>
                    <a:pt x="662265" y="38355"/>
                    <a:pt x="662945" y="38355"/>
                  </a:cubicBezTo>
                  <a:close/>
                  <a:moveTo>
                    <a:pt x="613392" y="23185"/>
                  </a:moveTo>
                  <a:cubicBezTo>
                    <a:pt x="618128" y="24584"/>
                    <a:pt x="623540" y="25984"/>
                    <a:pt x="628276" y="27383"/>
                  </a:cubicBezTo>
                  <a:cubicBezTo>
                    <a:pt x="628276" y="27383"/>
                    <a:pt x="628276" y="28782"/>
                    <a:pt x="628276" y="29482"/>
                  </a:cubicBezTo>
                  <a:cubicBezTo>
                    <a:pt x="623540" y="27383"/>
                    <a:pt x="617451" y="28083"/>
                    <a:pt x="613392" y="25284"/>
                  </a:cubicBezTo>
                  <a:cubicBezTo>
                    <a:pt x="613392" y="24584"/>
                    <a:pt x="613392" y="23885"/>
                    <a:pt x="613392" y="23185"/>
                  </a:cubicBezTo>
                  <a:close/>
                  <a:moveTo>
                    <a:pt x="597649" y="22040"/>
                  </a:moveTo>
                  <a:cubicBezTo>
                    <a:pt x="601791" y="22040"/>
                    <a:pt x="604552" y="22040"/>
                    <a:pt x="608004" y="22040"/>
                  </a:cubicBezTo>
                  <a:cubicBezTo>
                    <a:pt x="608694" y="22040"/>
                    <a:pt x="608694" y="22684"/>
                    <a:pt x="609385" y="22684"/>
                  </a:cubicBezTo>
                  <a:cubicBezTo>
                    <a:pt x="607314" y="24616"/>
                    <a:pt x="602481" y="24616"/>
                    <a:pt x="597649" y="22040"/>
                  </a:cubicBezTo>
                  <a:close/>
                  <a:moveTo>
                    <a:pt x="585599" y="17174"/>
                  </a:moveTo>
                  <a:cubicBezTo>
                    <a:pt x="585599" y="17174"/>
                    <a:pt x="585599" y="17174"/>
                    <a:pt x="586257" y="17174"/>
                  </a:cubicBezTo>
                  <a:cubicBezTo>
                    <a:pt x="587574" y="17174"/>
                    <a:pt x="588890" y="17889"/>
                    <a:pt x="590207" y="17889"/>
                  </a:cubicBezTo>
                  <a:cubicBezTo>
                    <a:pt x="590207" y="18605"/>
                    <a:pt x="590207" y="19320"/>
                    <a:pt x="590207" y="20036"/>
                  </a:cubicBezTo>
                  <a:cubicBezTo>
                    <a:pt x="588232" y="19320"/>
                    <a:pt x="586257" y="19320"/>
                    <a:pt x="583624" y="19320"/>
                  </a:cubicBezTo>
                  <a:cubicBezTo>
                    <a:pt x="583624" y="19320"/>
                    <a:pt x="583624" y="17889"/>
                    <a:pt x="583624" y="17889"/>
                  </a:cubicBezTo>
                  <a:cubicBezTo>
                    <a:pt x="584282" y="17889"/>
                    <a:pt x="584940" y="17174"/>
                    <a:pt x="585599" y="17174"/>
                  </a:cubicBezTo>
                  <a:close/>
                  <a:moveTo>
                    <a:pt x="384981" y="0"/>
                  </a:moveTo>
                  <a:cubicBezTo>
                    <a:pt x="387015" y="0"/>
                    <a:pt x="389048" y="0"/>
                    <a:pt x="391081" y="0"/>
                  </a:cubicBezTo>
                  <a:cubicBezTo>
                    <a:pt x="392437" y="0"/>
                    <a:pt x="394470" y="682"/>
                    <a:pt x="395826" y="682"/>
                  </a:cubicBezTo>
                  <a:cubicBezTo>
                    <a:pt x="412093" y="682"/>
                    <a:pt x="428360" y="0"/>
                    <a:pt x="443949" y="682"/>
                  </a:cubicBezTo>
                  <a:cubicBezTo>
                    <a:pt x="462927" y="1364"/>
                    <a:pt x="481905" y="2729"/>
                    <a:pt x="500205" y="4093"/>
                  </a:cubicBezTo>
                  <a:cubicBezTo>
                    <a:pt x="513760" y="4776"/>
                    <a:pt x="527316" y="6822"/>
                    <a:pt x="540194" y="8869"/>
                  </a:cubicBezTo>
                  <a:cubicBezTo>
                    <a:pt x="541549" y="8869"/>
                    <a:pt x="542227" y="8869"/>
                    <a:pt x="543583" y="8869"/>
                  </a:cubicBezTo>
                  <a:cubicBezTo>
                    <a:pt x="542227" y="12280"/>
                    <a:pt x="544938" y="13645"/>
                    <a:pt x="546972" y="14327"/>
                  </a:cubicBezTo>
                  <a:cubicBezTo>
                    <a:pt x="549005" y="15009"/>
                    <a:pt x="552394" y="17056"/>
                    <a:pt x="554427" y="14327"/>
                  </a:cubicBezTo>
                  <a:cubicBezTo>
                    <a:pt x="552394" y="11598"/>
                    <a:pt x="552394" y="10916"/>
                    <a:pt x="549683" y="12963"/>
                  </a:cubicBezTo>
                  <a:cubicBezTo>
                    <a:pt x="549005" y="12963"/>
                    <a:pt x="549005" y="12280"/>
                    <a:pt x="549005" y="12280"/>
                  </a:cubicBezTo>
                  <a:cubicBezTo>
                    <a:pt x="550361" y="11598"/>
                    <a:pt x="551038" y="10916"/>
                    <a:pt x="551716" y="10916"/>
                  </a:cubicBezTo>
                  <a:cubicBezTo>
                    <a:pt x="556461" y="10916"/>
                    <a:pt x="559850" y="12963"/>
                    <a:pt x="564594" y="12280"/>
                  </a:cubicBezTo>
                  <a:cubicBezTo>
                    <a:pt x="563916" y="12963"/>
                    <a:pt x="563916" y="13645"/>
                    <a:pt x="563916" y="14327"/>
                  </a:cubicBezTo>
                  <a:cubicBezTo>
                    <a:pt x="563239" y="13645"/>
                    <a:pt x="561883" y="13645"/>
                    <a:pt x="560527" y="13645"/>
                  </a:cubicBezTo>
                  <a:cubicBezTo>
                    <a:pt x="561205" y="16374"/>
                    <a:pt x="562561" y="17738"/>
                    <a:pt x="565272" y="18421"/>
                  </a:cubicBezTo>
                  <a:cubicBezTo>
                    <a:pt x="601872" y="25925"/>
                    <a:pt x="638473" y="35477"/>
                    <a:pt x="673040" y="48439"/>
                  </a:cubicBezTo>
                  <a:cubicBezTo>
                    <a:pt x="702184" y="59355"/>
                    <a:pt x="729974" y="71636"/>
                    <a:pt x="757085" y="87327"/>
                  </a:cubicBezTo>
                  <a:cubicBezTo>
                    <a:pt x="759118" y="88692"/>
                    <a:pt x="759118" y="88010"/>
                    <a:pt x="760474" y="86645"/>
                  </a:cubicBezTo>
                  <a:cubicBezTo>
                    <a:pt x="764541" y="93468"/>
                    <a:pt x="771996" y="96879"/>
                    <a:pt x="778774" y="100290"/>
                  </a:cubicBezTo>
                  <a:cubicBezTo>
                    <a:pt x="779452" y="99608"/>
                    <a:pt x="780130" y="98926"/>
                    <a:pt x="780807" y="98243"/>
                  </a:cubicBezTo>
                  <a:cubicBezTo>
                    <a:pt x="780807" y="98243"/>
                    <a:pt x="781485" y="98243"/>
                    <a:pt x="781485" y="98243"/>
                  </a:cubicBezTo>
                  <a:cubicBezTo>
                    <a:pt x="781485" y="98926"/>
                    <a:pt x="780807" y="98926"/>
                    <a:pt x="780807" y="99608"/>
                  </a:cubicBezTo>
                  <a:cubicBezTo>
                    <a:pt x="780807" y="100290"/>
                    <a:pt x="780130" y="100290"/>
                    <a:pt x="780130" y="100972"/>
                  </a:cubicBezTo>
                  <a:cubicBezTo>
                    <a:pt x="786907" y="106430"/>
                    <a:pt x="791652" y="108477"/>
                    <a:pt x="793686" y="107795"/>
                  </a:cubicBezTo>
                  <a:cubicBezTo>
                    <a:pt x="795041" y="109159"/>
                    <a:pt x="795719" y="110524"/>
                    <a:pt x="797075" y="111206"/>
                  </a:cubicBezTo>
                  <a:cubicBezTo>
                    <a:pt x="809275" y="120075"/>
                    <a:pt x="822153" y="128945"/>
                    <a:pt x="834353" y="137814"/>
                  </a:cubicBezTo>
                  <a:cubicBezTo>
                    <a:pt x="840453" y="142590"/>
                    <a:pt x="846553" y="146683"/>
                    <a:pt x="852653" y="151459"/>
                  </a:cubicBezTo>
                  <a:cubicBezTo>
                    <a:pt x="853331" y="151459"/>
                    <a:pt x="854009" y="152141"/>
                    <a:pt x="854009" y="152823"/>
                  </a:cubicBezTo>
                  <a:cubicBezTo>
                    <a:pt x="846553" y="149412"/>
                    <a:pt x="840453" y="143272"/>
                    <a:pt x="832997" y="139861"/>
                  </a:cubicBezTo>
                  <a:cubicBezTo>
                    <a:pt x="832319" y="142590"/>
                    <a:pt x="832997" y="143272"/>
                    <a:pt x="835031" y="142590"/>
                  </a:cubicBezTo>
                  <a:cubicBezTo>
                    <a:pt x="835708" y="143954"/>
                    <a:pt x="835708" y="144636"/>
                    <a:pt x="836386" y="145319"/>
                  </a:cubicBezTo>
                  <a:cubicBezTo>
                    <a:pt x="845875" y="151459"/>
                    <a:pt x="854686" y="158964"/>
                    <a:pt x="862820" y="167151"/>
                  </a:cubicBezTo>
                  <a:cubicBezTo>
                    <a:pt x="861464" y="166468"/>
                    <a:pt x="860109" y="165104"/>
                    <a:pt x="858753" y="164422"/>
                  </a:cubicBezTo>
                  <a:cubicBezTo>
                    <a:pt x="830964" y="143272"/>
                    <a:pt x="801819" y="123487"/>
                    <a:pt x="769963" y="107795"/>
                  </a:cubicBezTo>
                  <a:cubicBezTo>
                    <a:pt x="767252" y="106430"/>
                    <a:pt x="763863" y="105748"/>
                    <a:pt x="761152" y="104384"/>
                  </a:cubicBezTo>
                  <a:cubicBezTo>
                    <a:pt x="757763" y="103019"/>
                    <a:pt x="755052" y="100972"/>
                    <a:pt x="751663" y="99608"/>
                  </a:cubicBezTo>
                  <a:cubicBezTo>
                    <a:pt x="750985" y="98926"/>
                    <a:pt x="749629" y="98926"/>
                    <a:pt x="748952" y="98926"/>
                  </a:cubicBezTo>
                  <a:cubicBezTo>
                    <a:pt x="748274" y="98926"/>
                    <a:pt x="748274" y="99608"/>
                    <a:pt x="748274" y="100290"/>
                  </a:cubicBezTo>
                  <a:cubicBezTo>
                    <a:pt x="750985" y="101655"/>
                    <a:pt x="754374" y="103701"/>
                    <a:pt x="757763" y="105748"/>
                  </a:cubicBezTo>
                  <a:cubicBezTo>
                    <a:pt x="763185" y="108477"/>
                    <a:pt x="767929" y="111888"/>
                    <a:pt x="773352" y="115300"/>
                  </a:cubicBezTo>
                  <a:cubicBezTo>
                    <a:pt x="776063" y="116664"/>
                    <a:pt x="778774" y="116664"/>
                    <a:pt x="781485" y="118711"/>
                  </a:cubicBezTo>
                  <a:cubicBezTo>
                    <a:pt x="783519" y="120075"/>
                    <a:pt x="786230" y="122122"/>
                    <a:pt x="788263" y="124851"/>
                  </a:cubicBezTo>
                  <a:cubicBezTo>
                    <a:pt x="786907" y="124851"/>
                    <a:pt x="786230" y="124851"/>
                    <a:pt x="784874" y="124169"/>
                  </a:cubicBezTo>
                  <a:cubicBezTo>
                    <a:pt x="784874" y="124851"/>
                    <a:pt x="784874" y="124851"/>
                    <a:pt x="784874" y="124851"/>
                  </a:cubicBezTo>
                  <a:cubicBezTo>
                    <a:pt x="788263" y="126898"/>
                    <a:pt x="791652" y="129627"/>
                    <a:pt x="795041" y="131674"/>
                  </a:cubicBezTo>
                  <a:cubicBezTo>
                    <a:pt x="795719" y="131674"/>
                    <a:pt x="796397" y="131674"/>
                    <a:pt x="797075" y="131674"/>
                  </a:cubicBezTo>
                  <a:lnTo>
                    <a:pt x="798930" y="132535"/>
                  </a:lnTo>
                  <a:lnTo>
                    <a:pt x="798430" y="133038"/>
                  </a:lnTo>
                  <a:cubicBezTo>
                    <a:pt x="799786" y="134403"/>
                    <a:pt x="800464" y="135085"/>
                    <a:pt x="801819" y="135767"/>
                  </a:cubicBezTo>
                  <a:cubicBezTo>
                    <a:pt x="808597" y="140543"/>
                    <a:pt x="816053" y="145319"/>
                    <a:pt x="822830" y="150094"/>
                  </a:cubicBezTo>
                  <a:cubicBezTo>
                    <a:pt x="823508" y="150777"/>
                    <a:pt x="824186" y="151459"/>
                    <a:pt x="824864" y="152141"/>
                  </a:cubicBezTo>
                  <a:cubicBezTo>
                    <a:pt x="823508" y="151459"/>
                    <a:pt x="822153" y="150777"/>
                    <a:pt x="820797" y="150777"/>
                  </a:cubicBezTo>
                  <a:cubicBezTo>
                    <a:pt x="821475" y="151459"/>
                    <a:pt x="821475" y="152141"/>
                    <a:pt x="822153" y="153506"/>
                  </a:cubicBezTo>
                  <a:cubicBezTo>
                    <a:pt x="820797" y="152823"/>
                    <a:pt x="819442" y="152141"/>
                    <a:pt x="818764" y="151459"/>
                  </a:cubicBezTo>
                  <a:cubicBezTo>
                    <a:pt x="819442" y="148048"/>
                    <a:pt x="819442" y="148048"/>
                    <a:pt x="816053" y="148730"/>
                  </a:cubicBezTo>
                  <a:cubicBezTo>
                    <a:pt x="814019" y="148730"/>
                    <a:pt x="811986" y="147365"/>
                    <a:pt x="809953" y="146683"/>
                  </a:cubicBezTo>
                  <a:cubicBezTo>
                    <a:pt x="807919" y="144636"/>
                    <a:pt x="805886" y="143272"/>
                    <a:pt x="803852" y="141225"/>
                  </a:cubicBezTo>
                  <a:cubicBezTo>
                    <a:pt x="802497" y="139861"/>
                    <a:pt x="800464" y="139861"/>
                    <a:pt x="799108" y="141225"/>
                  </a:cubicBezTo>
                  <a:cubicBezTo>
                    <a:pt x="797075" y="141907"/>
                    <a:pt x="793008" y="139178"/>
                    <a:pt x="792330" y="136449"/>
                  </a:cubicBezTo>
                  <a:cubicBezTo>
                    <a:pt x="791652" y="136449"/>
                    <a:pt x="790975" y="136449"/>
                    <a:pt x="789619" y="136449"/>
                  </a:cubicBezTo>
                  <a:cubicBezTo>
                    <a:pt x="789619" y="133038"/>
                    <a:pt x="792330" y="133720"/>
                    <a:pt x="793686" y="133038"/>
                  </a:cubicBezTo>
                  <a:cubicBezTo>
                    <a:pt x="793686" y="133038"/>
                    <a:pt x="793686" y="132356"/>
                    <a:pt x="793686" y="132356"/>
                  </a:cubicBezTo>
                  <a:cubicBezTo>
                    <a:pt x="791652" y="131674"/>
                    <a:pt x="789619" y="131674"/>
                    <a:pt x="787585" y="131674"/>
                  </a:cubicBezTo>
                  <a:cubicBezTo>
                    <a:pt x="787585" y="133038"/>
                    <a:pt x="786907" y="133720"/>
                    <a:pt x="786907" y="135085"/>
                  </a:cubicBezTo>
                  <a:cubicBezTo>
                    <a:pt x="784874" y="135085"/>
                    <a:pt x="777418" y="128945"/>
                    <a:pt x="776063" y="126898"/>
                  </a:cubicBezTo>
                  <a:cubicBezTo>
                    <a:pt x="771318" y="128262"/>
                    <a:pt x="768607" y="124169"/>
                    <a:pt x="764541" y="122804"/>
                  </a:cubicBezTo>
                  <a:cubicBezTo>
                    <a:pt x="762507" y="121440"/>
                    <a:pt x="759796" y="119393"/>
                    <a:pt x="757763" y="118029"/>
                  </a:cubicBezTo>
                  <a:cubicBezTo>
                    <a:pt x="756407" y="118029"/>
                    <a:pt x="755052" y="117346"/>
                    <a:pt x="753696" y="118029"/>
                  </a:cubicBezTo>
                  <a:cubicBezTo>
                    <a:pt x="756407" y="120075"/>
                    <a:pt x="759796" y="122122"/>
                    <a:pt x="762507" y="123487"/>
                  </a:cubicBezTo>
                  <a:cubicBezTo>
                    <a:pt x="771318" y="128945"/>
                    <a:pt x="780130" y="133720"/>
                    <a:pt x="788263" y="139178"/>
                  </a:cubicBezTo>
                  <a:cubicBezTo>
                    <a:pt x="814019" y="156235"/>
                    <a:pt x="840453" y="172609"/>
                    <a:pt x="862820" y="193758"/>
                  </a:cubicBezTo>
                  <a:cubicBezTo>
                    <a:pt x="864853" y="195123"/>
                    <a:pt x="866209" y="197169"/>
                    <a:pt x="867564" y="199216"/>
                  </a:cubicBezTo>
                  <a:cubicBezTo>
                    <a:pt x="864175" y="197169"/>
                    <a:pt x="860109" y="198534"/>
                    <a:pt x="857397" y="194440"/>
                  </a:cubicBezTo>
                  <a:cubicBezTo>
                    <a:pt x="855364" y="191029"/>
                    <a:pt x="851297" y="189665"/>
                    <a:pt x="847908" y="187618"/>
                  </a:cubicBezTo>
                  <a:cubicBezTo>
                    <a:pt x="831642" y="176020"/>
                    <a:pt x="814697" y="164422"/>
                    <a:pt x="798430" y="152823"/>
                  </a:cubicBezTo>
                  <a:cubicBezTo>
                    <a:pt x="797075" y="151459"/>
                    <a:pt x="795041" y="151459"/>
                    <a:pt x="793008" y="150777"/>
                  </a:cubicBezTo>
                  <a:cubicBezTo>
                    <a:pt x="793008" y="148730"/>
                    <a:pt x="791652" y="147365"/>
                    <a:pt x="788263" y="148730"/>
                  </a:cubicBezTo>
                  <a:cubicBezTo>
                    <a:pt x="784874" y="144636"/>
                    <a:pt x="781485" y="141225"/>
                    <a:pt x="776063" y="140543"/>
                  </a:cubicBezTo>
                  <a:cubicBezTo>
                    <a:pt x="774030" y="139861"/>
                    <a:pt x="772674" y="139178"/>
                    <a:pt x="771318" y="137814"/>
                  </a:cubicBezTo>
                  <a:cubicBezTo>
                    <a:pt x="769285" y="135085"/>
                    <a:pt x="766574" y="133720"/>
                    <a:pt x="763185" y="135767"/>
                  </a:cubicBezTo>
                  <a:cubicBezTo>
                    <a:pt x="762507" y="135767"/>
                    <a:pt x="760474" y="135085"/>
                    <a:pt x="759118" y="134403"/>
                  </a:cubicBezTo>
                  <a:cubicBezTo>
                    <a:pt x="759796" y="133720"/>
                    <a:pt x="760474" y="132356"/>
                    <a:pt x="760474" y="131674"/>
                  </a:cubicBezTo>
                  <a:cubicBezTo>
                    <a:pt x="759796" y="131674"/>
                    <a:pt x="758440" y="130991"/>
                    <a:pt x="757763" y="130309"/>
                  </a:cubicBezTo>
                  <a:cubicBezTo>
                    <a:pt x="755052" y="130309"/>
                    <a:pt x="753018" y="130309"/>
                    <a:pt x="750985" y="130309"/>
                  </a:cubicBezTo>
                  <a:cubicBezTo>
                    <a:pt x="750985" y="129627"/>
                    <a:pt x="750985" y="129627"/>
                    <a:pt x="750985" y="128945"/>
                  </a:cubicBezTo>
                  <a:cubicBezTo>
                    <a:pt x="752340" y="128945"/>
                    <a:pt x="753018" y="128945"/>
                    <a:pt x="754374" y="128262"/>
                  </a:cubicBezTo>
                  <a:cubicBezTo>
                    <a:pt x="754374" y="128262"/>
                    <a:pt x="754374" y="128262"/>
                    <a:pt x="754374" y="127580"/>
                  </a:cubicBezTo>
                  <a:cubicBezTo>
                    <a:pt x="747596" y="128945"/>
                    <a:pt x="742174" y="124851"/>
                    <a:pt x="736751" y="122122"/>
                  </a:cubicBezTo>
                  <a:cubicBezTo>
                    <a:pt x="734040" y="120758"/>
                    <a:pt x="732007" y="120758"/>
                    <a:pt x="728618" y="119393"/>
                  </a:cubicBezTo>
                  <a:cubicBezTo>
                    <a:pt x="729974" y="121440"/>
                    <a:pt x="729974" y="122122"/>
                    <a:pt x="730651" y="123487"/>
                  </a:cubicBezTo>
                  <a:cubicBezTo>
                    <a:pt x="729974" y="124169"/>
                    <a:pt x="729296" y="124169"/>
                    <a:pt x="727940" y="125533"/>
                  </a:cubicBezTo>
                  <a:cubicBezTo>
                    <a:pt x="727940" y="124169"/>
                    <a:pt x="727940" y="123487"/>
                    <a:pt x="728618" y="122804"/>
                  </a:cubicBezTo>
                  <a:cubicBezTo>
                    <a:pt x="725907" y="120075"/>
                    <a:pt x="721840" y="124169"/>
                    <a:pt x="720485" y="118711"/>
                  </a:cubicBezTo>
                  <a:cubicBezTo>
                    <a:pt x="719807" y="118711"/>
                    <a:pt x="717773" y="118029"/>
                    <a:pt x="715740" y="118029"/>
                  </a:cubicBezTo>
                  <a:cubicBezTo>
                    <a:pt x="717773" y="124851"/>
                    <a:pt x="725907" y="123487"/>
                    <a:pt x="728618" y="129627"/>
                  </a:cubicBezTo>
                  <a:cubicBezTo>
                    <a:pt x="727940" y="129627"/>
                    <a:pt x="727940" y="129627"/>
                    <a:pt x="727940" y="129627"/>
                  </a:cubicBezTo>
                  <a:cubicBezTo>
                    <a:pt x="732007" y="128262"/>
                    <a:pt x="735396" y="130309"/>
                    <a:pt x="738785" y="132356"/>
                  </a:cubicBezTo>
                  <a:cubicBezTo>
                    <a:pt x="749629" y="138496"/>
                    <a:pt x="760474" y="143954"/>
                    <a:pt x="770641" y="149412"/>
                  </a:cubicBezTo>
                  <a:cubicBezTo>
                    <a:pt x="775385" y="152141"/>
                    <a:pt x="779452" y="154870"/>
                    <a:pt x="784874" y="158281"/>
                  </a:cubicBezTo>
                  <a:cubicBezTo>
                    <a:pt x="783519" y="158964"/>
                    <a:pt x="782841" y="159646"/>
                    <a:pt x="782841" y="159646"/>
                  </a:cubicBezTo>
                  <a:cubicBezTo>
                    <a:pt x="780807" y="158964"/>
                    <a:pt x="779452" y="157599"/>
                    <a:pt x="778774" y="157599"/>
                  </a:cubicBezTo>
                  <a:cubicBezTo>
                    <a:pt x="775385" y="157599"/>
                    <a:pt x="772674" y="156235"/>
                    <a:pt x="771996" y="154188"/>
                  </a:cubicBezTo>
                  <a:cubicBezTo>
                    <a:pt x="768607" y="149412"/>
                    <a:pt x="762507" y="151459"/>
                    <a:pt x="759118" y="147365"/>
                  </a:cubicBezTo>
                  <a:cubicBezTo>
                    <a:pt x="760474" y="146001"/>
                    <a:pt x="759796" y="144636"/>
                    <a:pt x="757763" y="144636"/>
                  </a:cubicBezTo>
                  <a:cubicBezTo>
                    <a:pt x="755729" y="144636"/>
                    <a:pt x="753696" y="143954"/>
                    <a:pt x="752340" y="143272"/>
                  </a:cubicBezTo>
                  <a:cubicBezTo>
                    <a:pt x="750985" y="143272"/>
                    <a:pt x="749629" y="141907"/>
                    <a:pt x="748274" y="140543"/>
                  </a:cubicBezTo>
                  <a:cubicBezTo>
                    <a:pt x="748274" y="140543"/>
                    <a:pt x="748274" y="140543"/>
                    <a:pt x="748274" y="139861"/>
                  </a:cubicBezTo>
                  <a:cubicBezTo>
                    <a:pt x="747596" y="139861"/>
                    <a:pt x="746918" y="140543"/>
                    <a:pt x="746240" y="140543"/>
                  </a:cubicBezTo>
                  <a:cubicBezTo>
                    <a:pt x="744885" y="140543"/>
                    <a:pt x="742851" y="141907"/>
                    <a:pt x="744207" y="139178"/>
                  </a:cubicBezTo>
                  <a:cubicBezTo>
                    <a:pt x="744207" y="138496"/>
                    <a:pt x="741496" y="136449"/>
                    <a:pt x="740818" y="137132"/>
                  </a:cubicBezTo>
                  <a:cubicBezTo>
                    <a:pt x="737429" y="138496"/>
                    <a:pt x="736751" y="136449"/>
                    <a:pt x="736074" y="134403"/>
                  </a:cubicBezTo>
                  <a:cubicBezTo>
                    <a:pt x="735396" y="134403"/>
                    <a:pt x="734040" y="134403"/>
                    <a:pt x="733362" y="134403"/>
                  </a:cubicBezTo>
                  <a:cubicBezTo>
                    <a:pt x="733362" y="133720"/>
                    <a:pt x="733362" y="133038"/>
                    <a:pt x="733362" y="131674"/>
                  </a:cubicBezTo>
                  <a:cubicBezTo>
                    <a:pt x="732007" y="132356"/>
                    <a:pt x="731329" y="133038"/>
                    <a:pt x="730651" y="133038"/>
                  </a:cubicBezTo>
                  <a:cubicBezTo>
                    <a:pt x="729296" y="132356"/>
                    <a:pt x="728618" y="132356"/>
                    <a:pt x="727262" y="131674"/>
                  </a:cubicBezTo>
                  <a:cubicBezTo>
                    <a:pt x="725229" y="130309"/>
                    <a:pt x="722518" y="130309"/>
                    <a:pt x="721162" y="128262"/>
                  </a:cubicBezTo>
                  <a:cubicBezTo>
                    <a:pt x="721162" y="127580"/>
                    <a:pt x="720485" y="127580"/>
                    <a:pt x="719807" y="127580"/>
                  </a:cubicBezTo>
                  <a:cubicBezTo>
                    <a:pt x="713707" y="126898"/>
                    <a:pt x="708284" y="124169"/>
                    <a:pt x="702184" y="121440"/>
                  </a:cubicBezTo>
                  <a:cubicBezTo>
                    <a:pt x="695407" y="118711"/>
                    <a:pt x="689306" y="116664"/>
                    <a:pt x="682529" y="113935"/>
                  </a:cubicBezTo>
                  <a:cubicBezTo>
                    <a:pt x="682529" y="113935"/>
                    <a:pt x="681851" y="113935"/>
                    <a:pt x="681851" y="113253"/>
                  </a:cubicBezTo>
                  <a:cubicBezTo>
                    <a:pt x="679140" y="108477"/>
                    <a:pt x="673040" y="110524"/>
                    <a:pt x="668973" y="108477"/>
                  </a:cubicBezTo>
                  <a:cubicBezTo>
                    <a:pt x="667617" y="108477"/>
                    <a:pt x="666940" y="107795"/>
                    <a:pt x="666262" y="107113"/>
                  </a:cubicBezTo>
                  <a:cubicBezTo>
                    <a:pt x="664228" y="103701"/>
                    <a:pt x="660840" y="104384"/>
                    <a:pt x="657451" y="103701"/>
                  </a:cubicBezTo>
                  <a:cubicBezTo>
                    <a:pt x="652706" y="102337"/>
                    <a:pt x="648639" y="100290"/>
                    <a:pt x="643895" y="98243"/>
                  </a:cubicBezTo>
                  <a:cubicBezTo>
                    <a:pt x="641184" y="96879"/>
                    <a:pt x="638473" y="94150"/>
                    <a:pt x="633728" y="95514"/>
                  </a:cubicBezTo>
                  <a:cubicBezTo>
                    <a:pt x="632373" y="96197"/>
                    <a:pt x="630339" y="94832"/>
                    <a:pt x="627628" y="93468"/>
                  </a:cubicBezTo>
                  <a:cubicBezTo>
                    <a:pt x="627628" y="94150"/>
                    <a:pt x="626273" y="95514"/>
                    <a:pt x="625595" y="96197"/>
                  </a:cubicBezTo>
                  <a:cubicBezTo>
                    <a:pt x="625595" y="96197"/>
                    <a:pt x="625595" y="96197"/>
                    <a:pt x="624917" y="96197"/>
                  </a:cubicBezTo>
                  <a:cubicBezTo>
                    <a:pt x="625595" y="94832"/>
                    <a:pt x="626273" y="93468"/>
                    <a:pt x="626950" y="90739"/>
                  </a:cubicBezTo>
                  <a:cubicBezTo>
                    <a:pt x="624239" y="91421"/>
                    <a:pt x="622206" y="91421"/>
                    <a:pt x="618817" y="92103"/>
                  </a:cubicBezTo>
                  <a:cubicBezTo>
                    <a:pt x="620172" y="90739"/>
                    <a:pt x="620850" y="90739"/>
                    <a:pt x="622206" y="90056"/>
                  </a:cubicBezTo>
                  <a:cubicBezTo>
                    <a:pt x="618139" y="85963"/>
                    <a:pt x="616106" y="92103"/>
                    <a:pt x="612039" y="90739"/>
                  </a:cubicBezTo>
                  <a:cubicBezTo>
                    <a:pt x="613395" y="90056"/>
                    <a:pt x="614072" y="89374"/>
                    <a:pt x="614750" y="88692"/>
                  </a:cubicBezTo>
                  <a:cubicBezTo>
                    <a:pt x="614750" y="88692"/>
                    <a:pt x="614750" y="88010"/>
                    <a:pt x="614072" y="88010"/>
                  </a:cubicBezTo>
                  <a:cubicBezTo>
                    <a:pt x="612039" y="87327"/>
                    <a:pt x="609328" y="87327"/>
                    <a:pt x="607295" y="86645"/>
                  </a:cubicBezTo>
                  <a:cubicBezTo>
                    <a:pt x="607295" y="86645"/>
                    <a:pt x="606617" y="87327"/>
                    <a:pt x="606617" y="87327"/>
                  </a:cubicBezTo>
                  <a:cubicBezTo>
                    <a:pt x="603228" y="85963"/>
                    <a:pt x="602550" y="85963"/>
                    <a:pt x="601195" y="86645"/>
                  </a:cubicBezTo>
                  <a:cubicBezTo>
                    <a:pt x="600517" y="85963"/>
                    <a:pt x="600517" y="84598"/>
                    <a:pt x="599839" y="84598"/>
                  </a:cubicBezTo>
                  <a:cubicBezTo>
                    <a:pt x="599161" y="83916"/>
                    <a:pt x="597806" y="83916"/>
                    <a:pt x="597128" y="84598"/>
                  </a:cubicBezTo>
                  <a:cubicBezTo>
                    <a:pt x="596450" y="84598"/>
                    <a:pt x="595772" y="85963"/>
                    <a:pt x="595094" y="85963"/>
                  </a:cubicBezTo>
                  <a:cubicBezTo>
                    <a:pt x="593739" y="85963"/>
                    <a:pt x="592383" y="86645"/>
                    <a:pt x="591028" y="85963"/>
                  </a:cubicBezTo>
                  <a:cubicBezTo>
                    <a:pt x="590350" y="85963"/>
                    <a:pt x="590350" y="83916"/>
                    <a:pt x="590350" y="83234"/>
                  </a:cubicBezTo>
                  <a:cubicBezTo>
                    <a:pt x="587639" y="82552"/>
                    <a:pt x="585605" y="81187"/>
                    <a:pt x="582894" y="80505"/>
                  </a:cubicBezTo>
                  <a:cubicBezTo>
                    <a:pt x="581539" y="80505"/>
                    <a:pt x="580183" y="80505"/>
                    <a:pt x="578828" y="81187"/>
                  </a:cubicBezTo>
                  <a:cubicBezTo>
                    <a:pt x="576794" y="81869"/>
                    <a:pt x="575439" y="81869"/>
                    <a:pt x="574761" y="80505"/>
                  </a:cubicBezTo>
                  <a:cubicBezTo>
                    <a:pt x="573405" y="77776"/>
                    <a:pt x="571372" y="77776"/>
                    <a:pt x="570694" y="79823"/>
                  </a:cubicBezTo>
                  <a:cubicBezTo>
                    <a:pt x="568661" y="79140"/>
                    <a:pt x="567305" y="77776"/>
                    <a:pt x="565272" y="77094"/>
                  </a:cubicBezTo>
                  <a:cubicBezTo>
                    <a:pt x="564594" y="77094"/>
                    <a:pt x="563239" y="79140"/>
                    <a:pt x="562561" y="79823"/>
                  </a:cubicBezTo>
                  <a:cubicBezTo>
                    <a:pt x="561883" y="77094"/>
                    <a:pt x="559850" y="76411"/>
                    <a:pt x="556461" y="77094"/>
                  </a:cubicBezTo>
                  <a:cubicBezTo>
                    <a:pt x="556461" y="77094"/>
                    <a:pt x="555783" y="77094"/>
                    <a:pt x="555783" y="77094"/>
                  </a:cubicBezTo>
                  <a:cubicBezTo>
                    <a:pt x="551038" y="77094"/>
                    <a:pt x="545616" y="76411"/>
                    <a:pt x="541549" y="75729"/>
                  </a:cubicBezTo>
                  <a:cubicBezTo>
                    <a:pt x="540872" y="75047"/>
                    <a:pt x="540872" y="73683"/>
                    <a:pt x="540194" y="73000"/>
                  </a:cubicBezTo>
                  <a:cubicBezTo>
                    <a:pt x="539516" y="72318"/>
                    <a:pt x="538161" y="71636"/>
                    <a:pt x="536805" y="71636"/>
                  </a:cubicBezTo>
                  <a:cubicBezTo>
                    <a:pt x="536805" y="72318"/>
                    <a:pt x="536805" y="73000"/>
                    <a:pt x="536127" y="73683"/>
                  </a:cubicBezTo>
                  <a:cubicBezTo>
                    <a:pt x="534094" y="73683"/>
                    <a:pt x="532061" y="73683"/>
                    <a:pt x="530027" y="73683"/>
                  </a:cubicBezTo>
                  <a:cubicBezTo>
                    <a:pt x="531383" y="71636"/>
                    <a:pt x="530027" y="70271"/>
                    <a:pt x="527994" y="70954"/>
                  </a:cubicBezTo>
                  <a:cubicBezTo>
                    <a:pt x="526638" y="70954"/>
                    <a:pt x="525283" y="71636"/>
                    <a:pt x="523927" y="72318"/>
                  </a:cubicBezTo>
                  <a:cubicBezTo>
                    <a:pt x="523927" y="72318"/>
                    <a:pt x="523927" y="71636"/>
                    <a:pt x="523927" y="71636"/>
                  </a:cubicBezTo>
                  <a:cubicBezTo>
                    <a:pt x="522572" y="70954"/>
                    <a:pt x="521216" y="70271"/>
                    <a:pt x="519183" y="70271"/>
                  </a:cubicBezTo>
                  <a:cubicBezTo>
                    <a:pt x="515116" y="69589"/>
                    <a:pt x="511049" y="71636"/>
                    <a:pt x="506982" y="68907"/>
                  </a:cubicBezTo>
                  <a:cubicBezTo>
                    <a:pt x="505627" y="68225"/>
                    <a:pt x="502916" y="68907"/>
                    <a:pt x="500883" y="69589"/>
                  </a:cubicBezTo>
                  <a:cubicBezTo>
                    <a:pt x="498171" y="70954"/>
                    <a:pt x="496138" y="72318"/>
                    <a:pt x="492749" y="68907"/>
                  </a:cubicBezTo>
                  <a:cubicBezTo>
                    <a:pt x="491394" y="66860"/>
                    <a:pt x="487327" y="67542"/>
                    <a:pt x="484616" y="67542"/>
                  </a:cubicBezTo>
                  <a:cubicBezTo>
                    <a:pt x="479871" y="66860"/>
                    <a:pt x="475127" y="66860"/>
                    <a:pt x="470382" y="66178"/>
                  </a:cubicBezTo>
                  <a:cubicBezTo>
                    <a:pt x="466316" y="65496"/>
                    <a:pt x="462927" y="64813"/>
                    <a:pt x="460215" y="68225"/>
                  </a:cubicBezTo>
                  <a:cubicBezTo>
                    <a:pt x="457504" y="63449"/>
                    <a:pt x="455471" y="69589"/>
                    <a:pt x="452082" y="68225"/>
                  </a:cubicBezTo>
                  <a:cubicBezTo>
                    <a:pt x="452760" y="67542"/>
                    <a:pt x="452760" y="66860"/>
                    <a:pt x="453438" y="66178"/>
                  </a:cubicBezTo>
                  <a:cubicBezTo>
                    <a:pt x="452082" y="65496"/>
                    <a:pt x="451404" y="64813"/>
                    <a:pt x="450049" y="64131"/>
                  </a:cubicBezTo>
                  <a:cubicBezTo>
                    <a:pt x="449371" y="63449"/>
                    <a:pt x="448015" y="63449"/>
                    <a:pt x="448015" y="63449"/>
                  </a:cubicBezTo>
                  <a:cubicBezTo>
                    <a:pt x="445982" y="66178"/>
                    <a:pt x="443271" y="63449"/>
                    <a:pt x="440560" y="64131"/>
                  </a:cubicBezTo>
                  <a:cubicBezTo>
                    <a:pt x="438526" y="64813"/>
                    <a:pt x="435815" y="65496"/>
                    <a:pt x="433104" y="66178"/>
                  </a:cubicBezTo>
                  <a:cubicBezTo>
                    <a:pt x="432426" y="66178"/>
                    <a:pt x="431749" y="66178"/>
                    <a:pt x="431749" y="65496"/>
                  </a:cubicBezTo>
                  <a:cubicBezTo>
                    <a:pt x="428360" y="63449"/>
                    <a:pt x="424971" y="64131"/>
                    <a:pt x="421582" y="64131"/>
                  </a:cubicBezTo>
                  <a:cubicBezTo>
                    <a:pt x="420226" y="64131"/>
                    <a:pt x="418193" y="64813"/>
                    <a:pt x="416837" y="64813"/>
                  </a:cubicBezTo>
                  <a:cubicBezTo>
                    <a:pt x="413448" y="65496"/>
                    <a:pt x="410737" y="64813"/>
                    <a:pt x="407348" y="65496"/>
                  </a:cubicBezTo>
                  <a:cubicBezTo>
                    <a:pt x="404637" y="66860"/>
                    <a:pt x="401248" y="65496"/>
                    <a:pt x="397859" y="64813"/>
                  </a:cubicBezTo>
                  <a:cubicBezTo>
                    <a:pt x="395826" y="64813"/>
                    <a:pt x="393793" y="65496"/>
                    <a:pt x="391081" y="65496"/>
                  </a:cubicBezTo>
                  <a:cubicBezTo>
                    <a:pt x="389726" y="65496"/>
                    <a:pt x="389048" y="65496"/>
                    <a:pt x="387693" y="65496"/>
                  </a:cubicBezTo>
                  <a:cubicBezTo>
                    <a:pt x="386337" y="65496"/>
                    <a:pt x="384981" y="66178"/>
                    <a:pt x="383626" y="66178"/>
                  </a:cubicBezTo>
                  <a:cubicBezTo>
                    <a:pt x="382948" y="66178"/>
                    <a:pt x="381592" y="65496"/>
                    <a:pt x="380237" y="65496"/>
                  </a:cubicBezTo>
                  <a:cubicBezTo>
                    <a:pt x="378881" y="65496"/>
                    <a:pt x="377526" y="65496"/>
                    <a:pt x="376170" y="65496"/>
                  </a:cubicBezTo>
                  <a:cubicBezTo>
                    <a:pt x="374137" y="66178"/>
                    <a:pt x="372781" y="66860"/>
                    <a:pt x="371426" y="66860"/>
                  </a:cubicBezTo>
                  <a:cubicBezTo>
                    <a:pt x="368037" y="66860"/>
                    <a:pt x="363970" y="66178"/>
                    <a:pt x="361259" y="66860"/>
                  </a:cubicBezTo>
                  <a:cubicBezTo>
                    <a:pt x="357870" y="68907"/>
                    <a:pt x="354481" y="68225"/>
                    <a:pt x="350414" y="68225"/>
                  </a:cubicBezTo>
                  <a:cubicBezTo>
                    <a:pt x="349059" y="68907"/>
                    <a:pt x="347703" y="69589"/>
                    <a:pt x="345670" y="70271"/>
                  </a:cubicBezTo>
                  <a:cubicBezTo>
                    <a:pt x="345670" y="70271"/>
                    <a:pt x="345670" y="70271"/>
                    <a:pt x="345670" y="69589"/>
                  </a:cubicBezTo>
                  <a:cubicBezTo>
                    <a:pt x="344314" y="69589"/>
                    <a:pt x="342959" y="68907"/>
                    <a:pt x="341603" y="69589"/>
                  </a:cubicBezTo>
                  <a:cubicBezTo>
                    <a:pt x="335503" y="70271"/>
                    <a:pt x="329403" y="70954"/>
                    <a:pt x="323981" y="72318"/>
                  </a:cubicBezTo>
                  <a:cubicBezTo>
                    <a:pt x="319914" y="73000"/>
                    <a:pt x="316525" y="73683"/>
                    <a:pt x="312458" y="73000"/>
                  </a:cubicBezTo>
                  <a:cubicBezTo>
                    <a:pt x="309747" y="73000"/>
                    <a:pt x="307036" y="75047"/>
                    <a:pt x="305003" y="75729"/>
                  </a:cubicBezTo>
                  <a:cubicBezTo>
                    <a:pt x="304325" y="75729"/>
                    <a:pt x="304325" y="76411"/>
                    <a:pt x="303647" y="76411"/>
                  </a:cubicBezTo>
                  <a:cubicBezTo>
                    <a:pt x="300258" y="74365"/>
                    <a:pt x="296869" y="76411"/>
                    <a:pt x="292803" y="77776"/>
                  </a:cubicBezTo>
                  <a:cubicBezTo>
                    <a:pt x="290769" y="78458"/>
                    <a:pt x="289414" y="78458"/>
                    <a:pt x="287380" y="79140"/>
                  </a:cubicBezTo>
                  <a:cubicBezTo>
                    <a:pt x="287380" y="79140"/>
                    <a:pt x="287380" y="78458"/>
                    <a:pt x="287380" y="77776"/>
                  </a:cubicBezTo>
                  <a:cubicBezTo>
                    <a:pt x="283992" y="79140"/>
                    <a:pt x="280603" y="79823"/>
                    <a:pt x="277891" y="80505"/>
                  </a:cubicBezTo>
                  <a:cubicBezTo>
                    <a:pt x="276536" y="80505"/>
                    <a:pt x="274503" y="81187"/>
                    <a:pt x="273147" y="81187"/>
                  </a:cubicBezTo>
                  <a:cubicBezTo>
                    <a:pt x="269758" y="81869"/>
                    <a:pt x="266369" y="82552"/>
                    <a:pt x="262302" y="83916"/>
                  </a:cubicBezTo>
                  <a:cubicBezTo>
                    <a:pt x="258236" y="85963"/>
                    <a:pt x="253491" y="85281"/>
                    <a:pt x="248747" y="85963"/>
                  </a:cubicBezTo>
                  <a:cubicBezTo>
                    <a:pt x="248069" y="85963"/>
                    <a:pt x="248069" y="86645"/>
                    <a:pt x="246713" y="87327"/>
                  </a:cubicBezTo>
                  <a:cubicBezTo>
                    <a:pt x="244680" y="85281"/>
                    <a:pt x="243324" y="88010"/>
                    <a:pt x="241969" y="89374"/>
                  </a:cubicBezTo>
                  <a:cubicBezTo>
                    <a:pt x="240613" y="89374"/>
                    <a:pt x="238580" y="87327"/>
                    <a:pt x="237224" y="90056"/>
                  </a:cubicBezTo>
                  <a:cubicBezTo>
                    <a:pt x="237224" y="90056"/>
                    <a:pt x="236547" y="90056"/>
                    <a:pt x="235869" y="90056"/>
                  </a:cubicBezTo>
                  <a:cubicBezTo>
                    <a:pt x="233158" y="89374"/>
                    <a:pt x="231802" y="90739"/>
                    <a:pt x="231124" y="92785"/>
                  </a:cubicBezTo>
                  <a:cubicBezTo>
                    <a:pt x="229091" y="92785"/>
                    <a:pt x="227735" y="92785"/>
                    <a:pt x="225702" y="93468"/>
                  </a:cubicBezTo>
                  <a:cubicBezTo>
                    <a:pt x="223669" y="93468"/>
                    <a:pt x="220958" y="94150"/>
                    <a:pt x="218924" y="94832"/>
                  </a:cubicBezTo>
                  <a:cubicBezTo>
                    <a:pt x="216891" y="95514"/>
                    <a:pt x="215535" y="96197"/>
                    <a:pt x="213502" y="96879"/>
                  </a:cubicBezTo>
                  <a:cubicBezTo>
                    <a:pt x="208757" y="95514"/>
                    <a:pt x="206724" y="100290"/>
                    <a:pt x="203335" y="100972"/>
                  </a:cubicBezTo>
                  <a:cubicBezTo>
                    <a:pt x="199946" y="101655"/>
                    <a:pt x="196557" y="103019"/>
                    <a:pt x="193168" y="104384"/>
                  </a:cubicBezTo>
                  <a:cubicBezTo>
                    <a:pt x="174868" y="111888"/>
                    <a:pt x="156568" y="118711"/>
                    <a:pt x="138946" y="126898"/>
                  </a:cubicBezTo>
                  <a:cubicBezTo>
                    <a:pt x="127423" y="131674"/>
                    <a:pt x="116579" y="137814"/>
                    <a:pt x="105056" y="143272"/>
                  </a:cubicBezTo>
                  <a:cubicBezTo>
                    <a:pt x="96923" y="147365"/>
                    <a:pt x="89467" y="151459"/>
                    <a:pt x="80656" y="154870"/>
                  </a:cubicBezTo>
                  <a:cubicBezTo>
                    <a:pt x="65067" y="161010"/>
                    <a:pt x="52189" y="173291"/>
                    <a:pt x="37278" y="181478"/>
                  </a:cubicBezTo>
                  <a:cubicBezTo>
                    <a:pt x="30500" y="185571"/>
                    <a:pt x="23045" y="190347"/>
                    <a:pt x="16267" y="194440"/>
                  </a:cubicBezTo>
                  <a:cubicBezTo>
                    <a:pt x="13556" y="195805"/>
                    <a:pt x="10844" y="197169"/>
                    <a:pt x="7456" y="194440"/>
                  </a:cubicBezTo>
                  <a:cubicBezTo>
                    <a:pt x="6778" y="193758"/>
                    <a:pt x="5422" y="194440"/>
                    <a:pt x="4744" y="194440"/>
                  </a:cubicBezTo>
                  <a:cubicBezTo>
                    <a:pt x="2711" y="195123"/>
                    <a:pt x="1355" y="195805"/>
                    <a:pt x="0" y="196487"/>
                  </a:cubicBezTo>
                  <a:cubicBezTo>
                    <a:pt x="18978" y="176702"/>
                    <a:pt x="42700" y="163057"/>
                    <a:pt x="65067" y="148730"/>
                  </a:cubicBezTo>
                  <a:cubicBezTo>
                    <a:pt x="65067" y="148048"/>
                    <a:pt x="65067" y="148048"/>
                    <a:pt x="64389" y="148048"/>
                  </a:cubicBezTo>
                  <a:cubicBezTo>
                    <a:pt x="63712" y="148048"/>
                    <a:pt x="62356" y="148730"/>
                    <a:pt x="61000" y="149412"/>
                  </a:cubicBezTo>
                  <a:cubicBezTo>
                    <a:pt x="44056" y="160328"/>
                    <a:pt x="26433" y="171926"/>
                    <a:pt x="8811" y="183524"/>
                  </a:cubicBezTo>
                  <a:cubicBezTo>
                    <a:pt x="7456" y="184207"/>
                    <a:pt x="6100" y="184889"/>
                    <a:pt x="4744" y="185571"/>
                  </a:cubicBezTo>
                  <a:cubicBezTo>
                    <a:pt x="4067" y="182160"/>
                    <a:pt x="8133" y="182160"/>
                    <a:pt x="8811" y="179431"/>
                  </a:cubicBezTo>
                  <a:cubicBezTo>
                    <a:pt x="7456" y="180113"/>
                    <a:pt x="6100" y="180795"/>
                    <a:pt x="4744" y="180795"/>
                  </a:cubicBezTo>
                  <a:cubicBezTo>
                    <a:pt x="3389" y="181478"/>
                    <a:pt x="2033" y="181478"/>
                    <a:pt x="678" y="181478"/>
                  </a:cubicBezTo>
                  <a:cubicBezTo>
                    <a:pt x="1355" y="180113"/>
                    <a:pt x="678" y="178749"/>
                    <a:pt x="1355" y="178066"/>
                  </a:cubicBezTo>
                  <a:cubicBezTo>
                    <a:pt x="3389" y="176020"/>
                    <a:pt x="5422" y="173973"/>
                    <a:pt x="7456" y="171926"/>
                  </a:cubicBezTo>
                  <a:cubicBezTo>
                    <a:pt x="8133" y="171244"/>
                    <a:pt x="8811" y="170562"/>
                    <a:pt x="8811" y="169197"/>
                  </a:cubicBezTo>
                  <a:cubicBezTo>
                    <a:pt x="7456" y="170562"/>
                    <a:pt x="5422" y="171926"/>
                    <a:pt x="3389" y="173291"/>
                  </a:cubicBezTo>
                  <a:cubicBezTo>
                    <a:pt x="3389" y="172609"/>
                    <a:pt x="3389" y="172609"/>
                    <a:pt x="3389" y="172609"/>
                  </a:cubicBezTo>
                  <a:cubicBezTo>
                    <a:pt x="12200" y="165786"/>
                    <a:pt x="21689" y="158281"/>
                    <a:pt x="30500" y="151459"/>
                  </a:cubicBezTo>
                  <a:cubicBezTo>
                    <a:pt x="19656" y="154870"/>
                    <a:pt x="11522" y="161693"/>
                    <a:pt x="2711" y="168515"/>
                  </a:cubicBezTo>
                  <a:cubicBezTo>
                    <a:pt x="2033" y="167833"/>
                    <a:pt x="1355" y="167151"/>
                    <a:pt x="678" y="166468"/>
                  </a:cubicBezTo>
                  <a:cubicBezTo>
                    <a:pt x="0" y="164422"/>
                    <a:pt x="4067" y="162375"/>
                    <a:pt x="678" y="160328"/>
                  </a:cubicBezTo>
                  <a:cubicBezTo>
                    <a:pt x="2711" y="157599"/>
                    <a:pt x="4744" y="154870"/>
                    <a:pt x="6100" y="152141"/>
                  </a:cubicBezTo>
                  <a:cubicBezTo>
                    <a:pt x="7456" y="150094"/>
                    <a:pt x="7456" y="148730"/>
                    <a:pt x="4067" y="149412"/>
                  </a:cubicBezTo>
                  <a:cubicBezTo>
                    <a:pt x="6778" y="147365"/>
                    <a:pt x="8811" y="144636"/>
                    <a:pt x="10844" y="142590"/>
                  </a:cubicBezTo>
                  <a:cubicBezTo>
                    <a:pt x="12878" y="139861"/>
                    <a:pt x="12878" y="137814"/>
                    <a:pt x="10167" y="135767"/>
                  </a:cubicBezTo>
                  <a:cubicBezTo>
                    <a:pt x="22367" y="127580"/>
                    <a:pt x="34567" y="119393"/>
                    <a:pt x="46767" y="111206"/>
                  </a:cubicBezTo>
                  <a:cubicBezTo>
                    <a:pt x="46767" y="110524"/>
                    <a:pt x="46767" y="110524"/>
                    <a:pt x="46089" y="110524"/>
                  </a:cubicBezTo>
                  <a:cubicBezTo>
                    <a:pt x="40667" y="113935"/>
                    <a:pt x="34567" y="117346"/>
                    <a:pt x="28467" y="120758"/>
                  </a:cubicBezTo>
                  <a:cubicBezTo>
                    <a:pt x="28467" y="120758"/>
                    <a:pt x="28467" y="120075"/>
                    <a:pt x="27789" y="120075"/>
                  </a:cubicBezTo>
                  <a:cubicBezTo>
                    <a:pt x="54223" y="101655"/>
                    <a:pt x="82690" y="86645"/>
                    <a:pt x="111834" y="72318"/>
                  </a:cubicBezTo>
                  <a:cubicBezTo>
                    <a:pt x="113868" y="75729"/>
                    <a:pt x="116579" y="74365"/>
                    <a:pt x="119290" y="73000"/>
                  </a:cubicBezTo>
                  <a:cubicBezTo>
                    <a:pt x="132846" y="66860"/>
                    <a:pt x="145724" y="60720"/>
                    <a:pt x="159279" y="54580"/>
                  </a:cubicBezTo>
                  <a:cubicBezTo>
                    <a:pt x="159957" y="53897"/>
                    <a:pt x="161313" y="53215"/>
                    <a:pt x="161990" y="52533"/>
                  </a:cubicBezTo>
                  <a:cubicBezTo>
                    <a:pt x="159957" y="52533"/>
                    <a:pt x="157924" y="53215"/>
                    <a:pt x="156568" y="53897"/>
                  </a:cubicBezTo>
                  <a:cubicBezTo>
                    <a:pt x="155890" y="53215"/>
                    <a:pt x="155890" y="53215"/>
                    <a:pt x="155890" y="52533"/>
                  </a:cubicBezTo>
                  <a:cubicBezTo>
                    <a:pt x="158601" y="51851"/>
                    <a:pt x="161990" y="50486"/>
                    <a:pt x="164701" y="49122"/>
                  </a:cubicBezTo>
                  <a:cubicBezTo>
                    <a:pt x="164701" y="49122"/>
                    <a:pt x="164701" y="49804"/>
                    <a:pt x="165379" y="49804"/>
                  </a:cubicBezTo>
                  <a:cubicBezTo>
                    <a:pt x="164701" y="50486"/>
                    <a:pt x="164701" y="51168"/>
                    <a:pt x="164701" y="51851"/>
                  </a:cubicBezTo>
                  <a:cubicBezTo>
                    <a:pt x="168768" y="51851"/>
                    <a:pt x="171479" y="49122"/>
                    <a:pt x="172835" y="46393"/>
                  </a:cubicBezTo>
                  <a:cubicBezTo>
                    <a:pt x="175546" y="45028"/>
                    <a:pt x="178257" y="44346"/>
                    <a:pt x="180291" y="42981"/>
                  </a:cubicBezTo>
                  <a:cubicBezTo>
                    <a:pt x="183679" y="41617"/>
                    <a:pt x="186391" y="40252"/>
                    <a:pt x="189779" y="40252"/>
                  </a:cubicBezTo>
                  <a:cubicBezTo>
                    <a:pt x="192491" y="40252"/>
                    <a:pt x="195202" y="38206"/>
                    <a:pt x="197913" y="36841"/>
                  </a:cubicBezTo>
                  <a:cubicBezTo>
                    <a:pt x="204013" y="34794"/>
                    <a:pt x="210113" y="31383"/>
                    <a:pt x="216891" y="32065"/>
                  </a:cubicBezTo>
                  <a:cubicBezTo>
                    <a:pt x="218246" y="32065"/>
                    <a:pt x="218924" y="31383"/>
                    <a:pt x="219602" y="31383"/>
                  </a:cubicBezTo>
                  <a:cubicBezTo>
                    <a:pt x="224346" y="29336"/>
                    <a:pt x="229091" y="27972"/>
                    <a:pt x="233835" y="25925"/>
                  </a:cubicBezTo>
                  <a:cubicBezTo>
                    <a:pt x="239258" y="24561"/>
                    <a:pt x="244680" y="22514"/>
                    <a:pt x="250102" y="20467"/>
                  </a:cubicBezTo>
                  <a:cubicBezTo>
                    <a:pt x="260269" y="20467"/>
                    <a:pt x="269080" y="15009"/>
                    <a:pt x="278569" y="13645"/>
                  </a:cubicBezTo>
                  <a:cubicBezTo>
                    <a:pt x="292125" y="10916"/>
                    <a:pt x="305681" y="8187"/>
                    <a:pt x="319236" y="6822"/>
                  </a:cubicBezTo>
                  <a:cubicBezTo>
                    <a:pt x="336859" y="4093"/>
                    <a:pt x="354481" y="2729"/>
                    <a:pt x="372103" y="1364"/>
                  </a:cubicBezTo>
                  <a:cubicBezTo>
                    <a:pt x="376848" y="682"/>
                    <a:pt x="380915" y="682"/>
                    <a:pt x="3849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3"/>
            <p:cNvSpPr/>
            <p:nvPr/>
          </p:nvSpPr>
          <p:spPr bwMode="auto">
            <a:xfrm>
              <a:off x="4104948" y="518368"/>
              <a:ext cx="3928037" cy="6018484"/>
            </a:xfrm>
            <a:custGeom>
              <a:avLst/>
              <a:gdLst>
                <a:gd name="connsiteX0" fmla="*/ 1985806 w 3928037"/>
                <a:gd name="connsiteY0" fmla="*/ 0 h 6018484"/>
                <a:gd name="connsiteX1" fmla="*/ 2099060 w 3928037"/>
                <a:gd name="connsiteY1" fmla="*/ 181 h 6018484"/>
                <a:gd name="connsiteX2" fmla="*/ 2099127 w 3928037"/>
                <a:gd name="connsiteY2" fmla="*/ 181 h 6018484"/>
                <a:gd name="connsiteX3" fmla="*/ 2334742 w 3928037"/>
                <a:gd name="connsiteY3" fmla="*/ 2536 h 6018484"/>
                <a:gd name="connsiteX4" fmla="*/ 3057246 w 3928037"/>
                <a:gd name="connsiteY4" fmla="*/ 211252 h 6018484"/>
                <a:gd name="connsiteX5" fmla="*/ 3569991 w 3928037"/>
                <a:gd name="connsiteY5" fmla="*/ 1034521 h 6018484"/>
                <a:gd name="connsiteX6" fmla="*/ 3628258 w 3928037"/>
                <a:gd name="connsiteY6" fmla="*/ 1185261 h 6018484"/>
                <a:gd name="connsiteX7" fmla="*/ 3433065 w 3928037"/>
                <a:gd name="connsiteY7" fmla="*/ 1566458 h 6018484"/>
                <a:gd name="connsiteX8" fmla="*/ 3220393 w 3928037"/>
                <a:gd name="connsiteY8" fmla="*/ 1973744 h 6018484"/>
                <a:gd name="connsiteX9" fmla="*/ 3262636 w 3928037"/>
                <a:gd name="connsiteY9" fmla="*/ 1966497 h 6018484"/>
                <a:gd name="connsiteX10" fmla="*/ 3313619 w 3928037"/>
                <a:gd name="connsiteY10" fmla="*/ 1950553 h 6018484"/>
                <a:gd name="connsiteX11" fmla="*/ 3348579 w 3928037"/>
                <a:gd name="connsiteY11" fmla="*/ 1973744 h 6018484"/>
                <a:gd name="connsiteX12" fmla="*/ 3092206 w 3928037"/>
                <a:gd name="connsiteY12" fmla="*/ 2183909 h 6018484"/>
                <a:gd name="connsiteX13" fmla="*/ 2835834 w 3928037"/>
                <a:gd name="connsiteY13" fmla="*/ 2402771 h 6018484"/>
                <a:gd name="connsiteX14" fmla="*/ 2985165 w 3928037"/>
                <a:gd name="connsiteY14" fmla="*/ 2466206 h 6018484"/>
                <a:gd name="connsiteX15" fmla="*/ 3674871 w 3928037"/>
                <a:gd name="connsiteY15" fmla="*/ 3226040 h 6018484"/>
                <a:gd name="connsiteX16" fmla="*/ 3709831 w 3928037"/>
                <a:gd name="connsiteY16" fmla="*/ 3295612 h 6018484"/>
                <a:gd name="connsiteX17" fmla="*/ 3919590 w 3928037"/>
                <a:gd name="connsiteY17" fmla="*/ 3747830 h 6018484"/>
                <a:gd name="connsiteX18" fmla="*/ 3838016 w 3928037"/>
                <a:gd name="connsiteY18" fmla="*/ 4466741 h 6018484"/>
                <a:gd name="connsiteX19" fmla="*/ 2894100 w 3928037"/>
                <a:gd name="connsiteY19" fmla="*/ 5510322 h 6018484"/>
                <a:gd name="connsiteX20" fmla="*/ 2358049 w 3928037"/>
                <a:gd name="connsiteY20" fmla="*/ 5788610 h 6018484"/>
                <a:gd name="connsiteX21" fmla="*/ 1553972 w 3928037"/>
                <a:gd name="connsiteY21" fmla="*/ 6008921 h 6018484"/>
                <a:gd name="connsiteX22" fmla="*/ 773202 w 3928037"/>
                <a:gd name="connsiteY22" fmla="*/ 5950945 h 6018484"/>
                <a:gd name="connsiteX23" fmla="*/ 936348 w 3928037"/>
                <a:gd name="connsiteY23" fmla="*/ 5811800 h 6018484"/>
                <a:gd name="connsiteX24" fmla="*/ 633362 w 3928037"/>
                <a:gd name="connsiteY24" fmla="*/ 5788610 h 6018484"/>
                <a:gd name="connsiteX25" fmla="*/ 633362 w 3928037"/>
                <a:gd name="connsiteY25" fmla="*/ 5765419 h 6018484"/>
                <a:gd name="connsiteX26" fmla="*/ 889735 w 3928037"/>
                <a:gd name="connsiteY26" fmla="*/ 5695847 h 6018484"/>
                <a:gd name="connsiteX27" fmla="*/ 889735 w 3928037"/>
                <a:gd name="connsiteY27" fmla="*/ 5637870 h 6018484"/>
                <a:gd name="connsiteX28" fmla="*/ 453548 w 3928037"/>
                <a:gd name="connsiteY28" fmla="*/ 5687771 h 6018484"/>
                <a:gd name="connsiteX29" fmla="*/ 353162 w 3928037"/>
                <a:gd name="connsiteY29" fmla="*/ 5363448 h 6018484"/>
                <a:gd name="connsiteX30" fmla="*/ 0 w 3928037"/>
                <a:gd name="connsiteY30" fmla="*/ 4965201 h 6018484"/>
                <a:gd name="connsiteX31" fmla="*/ 325097 w 3928037"/>
                <a:gd name="connsiteY31" fmla="*/ 4922402 h 6018484"/>
                <a:gd name="connsiteX32" fmla="*/ 1565625 w 3928037"/>
                <a:gd name="connsiteY32" fmla="*/ 4721839 h 6018484"/>
                <a:gd name="connsiteX33" fmla="*/ 2847487 w 3928037"/>
                <a:gd name="connsiteY33" fmla="*/ 4002928 h 6018484"/>
                <a:gd name="connsiteX34" fmla="*/ 3022286 w 3928037"/>
                <a:gd name="connsiteY34" fmla="*/ 3828997 h 6018484"/>
                <a:gd name="connsiteX35" fmla="*/ 2998980 w 3928037"/>
                <a:gd name="connsiteY35" fmla="*/ 3550709 h 6018484"/>
                <a:gd name="connsiteX36" fmla="*/ 2451275 w 3928037"/>
                <a:gd name="connsiteY36" fmla="*/ 3399970 h 6018484"/>
                <a:gd name="connsiteX37" fmla="*/ 1798691 w 3928037"/>
                <a:gd name="connsiteY37" fmla="*/ 3492733 h 6018484"/>
                <a:gd name="connsiteX38" fmla="*/ 1565625 w 3928037"/>
                <a:gd name="connsiteY38" fmla="*/ 3423161 h 6018484"/>
                <a:gd name="connsiteX39" fmla="*/ 1191992 w 3928037"/>
                <a:gd name="connsiteY39" fmla="*/ 3028557 h 6018484"/>
                <a:gd name="connsiteX40" fmla="*/ 1156252 w 3928037"/>
                <a:gd name="connsiteY40" fmla="*/ 2989641 h 6018484"/>
                <a:gd name="connsiteX41" fmla="*/ 1224136 w 3928037"/>
                <a:gd name="connsiteY41" fmla="*/ 2838786 h 6018484"/>
                <a:gd name="connsiteX42" fmla="*/ 1096038 w 3928037"/>
                <a:gd name="connsiteY42" fmla="*/ 2550565 h 6018484"/>
                <a:gd name="connsiteX43" fmla="*/ 1227680 w 3928037"/>
                <a:gd name="connsiteY43" fmla="*/ 2460748 h 6018484"/>
                <a:gd name="connsiteX44" fmla="*/ 1134454 w 3928037"/>
                <a:gd name="connsiteY44" fmla="*/ 2379580 h 6018484"/>
                <a:gd name="connsiteX45" fmla="*/ 1798691 w 3928037"/>
                <a:gd name="connsiteY45" fmla="*/ 2101292 h 6018484"/>
                <a:gd name="connsiteX46" fmla="*/ 2649381 w 3928037"/>
                <a:gd name="connsiteY46" fmla="*/ 1266428 h 6018484"/>
                <a:gd name="connsiteX47" fmla="*/ 2707647 w 3928037"/>
                <a:gd name="connsiteY47" fmla="*/ 1156635 h 6018484"/>
                <a:gd name="connsiteX48" fmla="*/ 2710014 w 3928037"/>
                <a:gd name="connsiteY48" fmla="*/ 1098885 h 6018484"/>
                <a:gd name="connsiteX49" fmla="*/ 2695994 w 3928037"/>
                <a:gd name="connsiteY49" fmla="*/ 1040319 h 6018484"/>
                <a:gd name="connsiteX50" fmla="*/ 2497888 w 3928037"/>
                <a:gd name="connsiteY50" fmla="*/ 814210 h 6018484"/>
                <a:gd name="connsiteX51" fmla="*/ 1868611 w 3928037"/>
                <a:gd name="connsiteY51" fmla="*/ 733043 h 6018484"/>
                <a:gd name="connsiteX52" fmla="*/ 1414133 w 3928037"/>
                <a:gd name="connsiteY52" fmla="*/ 872187 h 6018484"/>
                <a:gd name="connsiteX53" fmla="*/ 1285947 w 3928037"/>
                <a:gd name="connsiteY53" fmla="*/ 860592 h 6018484"/>
                <a:gd name="connsiteX54" fmla="*/ 1285947 w 3928037"/>
                <a:gd name="connsiteY54" fmla="*/ 860591 h 6018484"/>
                <a:gd name="connsiteX55" fmla="*/ 1363150 w 3928037"/>
                <a:gd name="connsiteY55" fmla="*/ 806963 h 6018484"/>
                <a:gd name="connsiteX56" fmla="*/ 1449092 w 3928037"/>
                <a:gd name="connsiteY56" fmla="*/ 744638 h 6018484"/>
                <a:gd name="connsiteX57" fmla="*/ 1359372 w 3928037"/>
                <a:gd name="connsiteY57" fmla="*/ 743619 h 6018484"/>
                <a:gd name="connsiteX58" fmla="*/ 1029574 w 3928037"/>
                <a:gd name="connsiteY58" fmla="*/ 953354 h 6018484"/>
                <a:gd name="connsiteX59" fmla="*/ 621709 w 3928037"/>
                <a:gd name="connsiteY59" fmla="*/ 872187 h 6018484"/>
                <a:gd name="connsiteX60" fmla="*/ 575096 w 3928037"/>
                <a:gd name="connsiteY60" fmla="*/ 918568 h 6018484"/>
                <a:gd name="connsiteX61" fmla="*/ 505176 w 3928037"/>
                <a:gd name="connsiteY61" fmla="*/ 593899 h 6018484"/>
                <a:gd name="connsiteX62" fmla="*/ 400297 w 3928037"/>
                <a:gd name="connsiteY62" fmla="*/ 605494 h 6018484"/>
                <a:gd name="connsiteX63" fmla="*/ 376990 w 3928037"/>
                <a:gd name="connsiteY63" fmla="*/ 582304 h 6018484"/>
                <a:gd name="connsiteX64" fmla="*/ 376991 w 3928037"/>
                <a:gd name="connsiteY64" fmla="*/ 582304 h 6018484"/>
                <a:gd name="connsiteX65" fmla="*/ 376990 w 3928037"/>
                <a:gd name="connsiteY65" fmla="*/ 582303 h 6018484"/>
                <a:gd name="connsiteX66" fmla="*/ 435257 w 3928037"/>
                <a:gd name="connsiteY66" fmla="*/ 547517 h 6018484"/>
                <a:gd name="connsiteX67" fmla="*/ 561114 w 3928037"/>
                <a:gd name="connsiteY67" fmla="*/ 480258 h 6018484"/>
                <a:gd name="connsiteX68" fmla="*/ 636308 w 3928037"/>
                <a:gd name="connsiteY68" fmla="*/ 591975 h 6018484"/>
                <a:gd name="connsiteX69" fmla="*/ 1929531 w 3928037"/>
                <a:gd name="connsiteY69" fmla="*/ 200089 h 601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928037" h="6018484">
                  <a:moveTo>
                    <a:pt x="1985806" y="0"/>
                  </a:moveTo>
                  <a:lnTo>
                    <a:pt x="2099060" y="181"/>
                  </a:lnTo>
                  <a:lnTo>
                    <a:pt x="2099127" y="181"/>
                  </a:lnTo>
                  <a:cubicBezTo>
                    <a:pt x="2177423" y="1087"/>
                    <a:pt x="2256083" y="2536"/>
                    <a:pt x="2334742" y="2536"/>
                  </a:cubicBezTo>
                  <a:cubicBezTo>
                    <a:pt x="2579461" y="14131"/>
                    <a:pt x="2824180" y="72108"/>
                    <a:pt x="3057246" y="211252"/>
                  </a:cubicBezTo>
                  <a:cubicBezTo>
                    <a:pt x="3371885" y="408373"/>
                    <a:pt x="3476765" y="709852"/>
                    <a:pt x="3569991" y="1034521"/>
                  </a:cubicBezTo>
                  <a:cubicBezTo>
                    <a:pt x="3581644" y="1069307"/>
                    <a:pt x="3604951" y="1115689"/>
                    <a:pt x="3628258" y="1185261"/>
                  </a:cubicBezTo>
                  <a:cubicBezTo>
                    <a:pt x="3569991" y="1307012"/>
                    <a:pt x="3502985" y="1434561"/>
                    <a:pt x="3433065" y="1566458"/>
                  </a:cubicBezTo>
                  <a:lnTo>
                    <a:pt x="3220393" y="1973744"/>
                  </a:lnTo>
                  <a:lnTo>
                    <a:pt x="3262636" y="1966497"/>
                  </a:lnTo>
                  <a:cubicBezTo>
                    <a:pt x="3278659" y="1962148"/>
                    <a:pt x="3296139" y="1956351"/>
                    <a:pt x="3313619" y="1950553"/>
                  </a:cubicBezTo>
                  <a:cubicBezTo>
                    <a:pt x="3325272" y="1962148"/>
                    <a:pt x="3336925" y="1973744"/>
                    <a:pt x="3348579" y="1973744"/>
                  </a:cubicBezTo>
                  <a:cubicBezTo>
                    <a:pt x="3261179" y="2043316"/>
                    <a:pt x="3176693" y="2112888"/>
                    <a:pt x="3092206" y="2183909"/>
                  </a:cubicBezTo>
                  <a:lnTo>
                    <a:pt x="2835834" y="2402771"/>
                  </a:lnTo>
                  <a:lnTo>
                    <a:pt x="2985165" y="2466206"/>
                  </a:lnTo>
                  <a:cubicBezTo>
                    <a:pt x="3315440" y="2629967"/>
                    <a:pt x="3521921" y="2901371"/>
                    <a:pt x="3674871" y="3226040"/>
                  </a:cubicBezTo>
                  <a:cubicBezTo>
                    <a:pt x="3686524" y="3249231"/>
                    <a:pt x="3686524" y="3284017"/>
                    <a:pt x="3709831" y="3295612"/>
                  </a:cubicBezTo>
                  <a:cubicBezTo>
                    <a:pt x="3931242" y="3376779"/>
                    <a:pt x="3942896" y="3550709"/>
                    <a:pt x="3919590" y="3747830"/>
                  </a:cubicBezTo>
                  <a:cubicBezTo>
                    <a:pt x="3872976" y="3991332"/>
                    <a:pt x="3942896" y="4223239"/>
                    <a:pt x="3838016" y="4466741"/>
                  </a:cubicBezTo>
                  <a:cubicBezTo>
                    <a:pt x="3628258" y="4918959"/>
                    <a:pt x="3313619" y="5266820"/>
                    <a:pt x="2894100" y="5510322"/>
                  </a:cubicBezTo>
                  <a:cubicBezTo>
                    <a:pt x="2719301" y="5614680"/>
                    <a:pt x="2497888" y="5661061"/>
                    <a:pt x="2358049" y="5788610"/>
                  </a:cubicBezTo>
                  <a:cubicBezTo>
                    <a:pt x="2113330" y="6008921"/>
                    <a:pt x="1821998" y="5974135"/>
                    <a:pt x="1553972" y="6008921"/>
                  </a:cubicBezTo>
                  <a:cubicBezTo>
                    <a:pt x="1320906" y="6043707"/>
                    <a:pt x="1064534" y="5974135"/>
                    <a:pt x="773202" y="5950945"/>
                  </a:cubicBezTo>
                  <a:cubicBezTo>
                    <a:pt x="843122" y="5892968"/>
                    <a:pt x="878081" y="5858182"/>
                    <a:pt x="936348" y="5811800"/>
                  </a:cubicBezTo>
                  <a:cubicBezTo>
                    <a:pt x="819815" y="5800205"/>
                    <a:pt x="726589" y="5800205"/>
                    <a:pt x="633362" y="5788610"/>
                  </a:cubicBezTo>
                  <a:cubicBezTo>
                    <a:pt x="633362" y="5788610"/>
                    <a:pt x="633362" y="5777014"/>
                    <a:pt x="633362" y="5765419"/>
                  </a:cubicBezTo>
                  <a:cubicBezTo>
                    <a:pt x="726589" y="5742228"/>
                    <a:pt x="808162" y="5719038"/>
                    <a:pt x="889735" y="5695847"/>
                  </a:cubicBezTo>
                  <a:cubicBezTo>
                    <a:pt x="889735" y="5672656"/>
                    <a:pt x="889735" y="5661061"/>
                    <a:pt x="889735" y="5637870"/>
                  </a:cubicBezTo>
                  <a:lnTo>
                    <a:pt x="453548" y="5687771"/>
                  </a:lnTo>
                  <a:lnTo>
                    <a:pt x="353162" y="5363448"/>
                  </a:lnTo>
                  <a:lnTo>
                    <a:pt x="0" y="4965201"/>
                  </a:lnTo>
                  <a:lnTo>
                    <a:pt x="325097" y="4922402"/>
                  </a:lnTo>
                  <a:cubicBezTo>
                    <a:pt x="741884" y="4871854"/>
                    <a:pt x="1163587" y="4826197"/>
                    <a:pt x="1565625" y="4721839"/>
                  </a:cubicBezTo>
                  <a:cubicBezTo>
                    <a:pt x="2043410" y="4605885"/>
                    <a:pt x="2509542" y="4397169"/>
                    <a:pt x="2847487" y="4002928"/>
                  </a:cubicBezTo>
                  <a:cubicBezTo>
                    <a:pt x="2905753" y="3944951"/>
                    <a:pt x="2964020" y="3886974"/>
                    <a:pt x="3022286" y="3828997"/>
                  </a:cubicBezTo>
                  <a:cubicBezTo>
                    <a:pt x="3150473" y="3724639"/>
                    <a:pt x="3150473" y="3608686"/>
                    <a:pt x="2998980" y="3550709"/>
                  </a:cubicBezTo>
                  <a:cubicBezTo>
                    <a:pt x="2824180" y="3469542"/>
                    <a:pt x="2637728" y="3411565"/>
                    <a:pt x="2451275" y="3399970"/>
                  </a:cubicBezTo>
                  <a:cubicBezTo>
                    <a:pt x="2229863" y="3399970"/>
                    <a:pt x="2020104" y="3481137"/>
                    <a:pt x="1798691" y="3492733"/>
                  </a:cubicBezTo>
                  <a:cubicBezTo>
                    <a:pt x="1728771" y="3504328"/>
                    <a:pt x="1623892" y="3469542"/>
                    <a:pt x="1565625" y="3423161"/>
                  </a:cubicBezTo>
                  <a:cubicBezTo>
                    <a:pt x="1434526" y="3301410"/>
                    <a:pt x="1316536" y="3166614"/>
                    <a:pt x="1191992" y="3028557"/>
                  </a:cubicBezTo>
                  <a:lnTo>
                    <a:pt x="1156252" y="2989641"/>
                  </a:lnTo>
                  <a:lnTo>
                    <a:pt x="1224136" y="2838786"/>
                  </a:lnTo>
                  <a:lnTo>
                    <a:pt x="1096038" y="2550565"/>
                  </a:lnTo>
                  <a:lnTo>
                    <a:pt x="1227680" y="2460748"/>
                  </a:lnTo>
                  <a:cubicBezTo>
                    <a:pt x="1181067" y="2414366"/>
                    <a:pt x="1146107" y="2391176"/>
                    <a:pt x="1134454" y="2379580"/>
                  </a:cubicBezTo>
                  <a:cubicBezTo>
                    <a:pt x="1355866" y="2286817"/>
                    <a:pt x="1612239" y="2240436"/>
                    <a:pt x="1798691" y="2101292"/>
                  </a:cubicBezTo>
                  <a:cubicBezTo>
                    <a:pt x="2113330" y="1857790"/>
                    <a:pt x="2381355" y="1556312"/>
                    <a:pt x="2649381" y="1266428"/>
                  </a:cubicBezTo>
                  <a:cubicBezTo>
                    <a:pt x="2681427" y="1231642"/>
                    <a:pt x="2700364" y="1194682"/>
                    <a:pt x="2707647" y="1156635"/>
                  </a:cubicBezTo>
                  <a:lnTo>
                    <a:pt x="2710014" y="1098885"/>
                  </a:lnTo>
                  <a:lnTo>
                    <a:pt x="2695994" y="1040319"/>
                  </a:lnTo>
                  <a:cubicBezTo>
                    <a:pt x="2666861" y="962051"/>
                    <a:pt x="2596941" y="883782"/>
                    <a:pt x="2497888" y="814210"/>
                  </a:cubicBezTo>
                  <a:cubicBezTo>
                    <a:pt x="2299782" y="686662"/>
                    <a:pt x="2078370" y="698257"/>
                    <a:pt x="1868611" y="733043"/>
                  </a:cubicBezTo>
                  <a:cubicBezTo>
                    <a:pt x="1717118" y="744638"/>
                    <a:pt x="1565625" y="825806"/>
                    <a:pt x="1414133" y="872187"/>
                  </a:cubicBezTo>
                  <a:cubicBezTo>
                    <a:pt x="1379173" y="883782"/>
                    <a:pt x="1332560" y="883782"/>
                    <a:pt x="1285947" y="860592"/>
                  </a:cubicBezTo>
                  <a:lnTo>
                    <a:pt x="1285947" y="860591"/>
                  </a:lnTo>
                  <a:cubicBezTo>
                    <a:pt x="1309253" y="843198"/>
                    <a:pt x="1335473" y="825805"/>
                    <a:pt x="1363150" y="806963"/>
                  </a:cubicBezTo>
                  <a:lnTo>
                    <a:pt x="1449092" y="744638"/>
                  </a:lnTo>
                  <a:lnTo>
                    <a:pt x="1359372" y="743619"/>
                  </a:lnTo>
                  <a:cubicBezTo>
                    <a:pt x="1164680" y="749168"/>
                    <a:pt x="1070361" y="811311"/>
                    <a:pt x="1029574" y="953354"/>
                  </a:cubicBezTo>
                  <a:cubicBezTo>
                    <a:pt x="889735" y="930164"/>
                    <a:pt x="761549" y="906973"/>
                    <a:pt x="621709" y="872187"/>
                  </a:cubicBezTo>
                  <a:cubicBezTo>
                    <a:pt x="610056" y="895378"/>
                    <a:pt x="586749" y="906973"/>
                    <a:pt x="575096" y="918568"/>
                  </a:cubicBezTo>
                  <a:cubicBezTo>
                    <a:pt x="551789" y="814210"/>
                    <a:pt x="528483" y="709852"/>
                    <a:pt x="505176" y="593899"/>
                  </a:cubicBezTo>
                  <a:cubicBezTo>
                    <a:pt x="481870" y="593899"/>
                    <a:pt x="446910" y="605494"/>
                    <a:pt x="400297" y="605494"/>
                  </a:cubicBezTo>
                  <a:cubicBezTo>
                    <a:pt x="388643" y="605494"/>
                    <a:pt x="388643" y="593899"/>
                    <a:pt x="376990" y="582304"/>
                  </a:cubicBezTo>
                  <a:lnTo>
                    <a:pt x="376991" y="582304"/>
                  </a:lnTo>
                  <a:lnTo>
                    <a:pt x="376990" y="582303"/>
                  </a:lnTo>
                  <a:cubicBezTo>
                    <a:pt x="400297" y="570707"/>
                    <a:pt x="411950" y="559112"/>
                    <a:pt x="435257" y="547517"/>
                  </a:cubicBezTo>
                  <a:lnTo>
                    <a:pt x="561114" y="480258"/>
                  </a:lnTo>
                  <a:lnTo>
                    <a:pt x="636308" y="591975"/>
                  </a:lnTo>
                  <a:lnTo>
                    <a:pt x="1929531" y="20008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任意多边形: 形状 25"/>
          <p:cNvSpPr/>
          <p:nvPr/>
        </p:nvSpPr>
        <p:spPr>
          <a:xfrm>
            <a:off x="1990517" y="5437414"/>
            <a:ext cx="2785232" cy="1195119"/>
          </a:xfrm>
          <a:custGeom>
            <a:avLst/>
            <a:gdLst>
              <a:gd name="connsiteX0" fmla="*/ 0 w 2450854"/>
              <a:gd name="connsiteY0" fmla="*/ 0 h 1353429"/>
              <a:gd name="connsiteX1" fmla="*/ 2450854 w 2450854"/>
              <a:gd name="connsiteY1" fmla="*/ 0 h 1353429"/>
              <a:gd name="connsiteX2" fmla="*/ 2450854 w 2450854"/>
              <a:gd name="connsiteY2" fmla="*/ 1353429 h 1353429"/>
              <a:gd name="connsiteX3" fmla="*/ 0 w 2450854"/>
              <a:gd name="connsiteY3" fmla="*/ 1353429 h 1353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0854" h="1353429">
                <a:moveTo>
                  <a:pt x="0" y="0"/>
                </a:moveTo>
                <a:lnTo>
                  <a:pt x="2450854" y="0"/>
                </a:lnTo>
                <a:lnTo>
                  <a:pt x="2450854" y="1353429"/>
                </a:lnTo>
                <a:lnTo>
                  <a:pt x="0" y="1353429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5" name="1"/>
          <p:cNvPicPr>
            <a:picLocks noChangeAspect="1"/>
          </p:cNvPicPr>
          <p:nvPr/>
        </p:nvPicPr>
        <p:blipFill>
          <a:blip r:embed="rId6"/>
          <a:srcRect b="24465"/>
          <a:stretch>
            <a:fillRect/>
          </a:stretch>
        </p:blipFill>
        <p:spPr>
          <a:xfrm rot="20009539">
            <a:off x="3294913" y="400353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28" name="1"/>
          <p:cNvPicPr>
            <a:picLocks noChangeAspect="1"/>
          </p:cNvPicPr>
          <p:nvPr/>
        </p:nvPicPr>
        <p:blipFill>
          <a:blip r:embed="rId6"/>
          <a:srcRect b="24465"/>
          <a:stretch>
            <a:fillRect/>
          </a:stretch>
        </p:blipFill>
        <p:spPr>
          <a:xfrm rot="6702270">
            <a:off x="6305605" y="3986461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27" name="小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826437">
            <a:off x="7408084" y="5965769"/>
            <a:ext cx="892285" cy="822382"/>
          </a:xfrm>
          <a:prstGeom prst="rect">
            <a:avLst/>
          </a:prstGeom>
        </p:spPr>
      </p:pic>
      <p:pic>
        <p:nvPicPr>
          <p:cNvPr id="31" name="1"/>
          <p:cNvPicPr>
            <a:picLocks noChangeAspect="1"/>
          </p:cNvPicPr>
          <p:nvPr/>
        </p:nvPicPr>
        <p:blipFill>
          <a:blip r:embed="rId6"/>
          <a:srcRect b="24465"/>
          <a:stretch>
            <a:fillRect/>
          </a:stretch>
        </p:blipFill>
        <p:spPr>
          <a:xfrm>
            <a:off x="1492020" y="4767504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30" name="小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3667406">
            <a:off x="2209177" y="5222926"/>
            <a:ext cx="1119305" cy="1031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6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1_1"/>
          <p:cNvSpPr/>
          <p:nvPr/>
        </p:nvSpPr>
        <p:spPr>
          <a:xfrm>
            <a:off x="3025140" y="-297180"/>
            <a:ext cx="6775818" cy="8686800"/>
          </a:xfrm>
          <a:prstGeom prst="cloud">
            <a:avLst/>
          </a:prstGeom>
          <a:solidFill>
            <a:srgbClr val="FFEBFF">
              <a:alpha val="68000"/>
            </a:srgbClr>
          </a:soli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PA_组合 3"/>
          <p:cNvGrpSpPr/>
          <p:nvPr>
            <p:custDataLst>
              <p:tags r:id="rId1"/>
            </p:custDataLst>
          </p:nvPr>
        </p:nvGrpSpPr>
        <p:grpSpPr>
          <a:xfrm>
            <a:off x="3481776" y="150055"/>
            <a:ext cx="6559020" cy="6339623"/>
            <a:chOff x="3481776" y="150055"/>
            <a:chExt cx="6559020" cy="6339623"/>
          </a:xfrm>
        </p:grpSpPr>
        <p:pic>
          <p:nvPicPr>
            <p:cNvPr id="116" name="图片 115"/>
            <p:cNvPicPr/>
            <p:nvPr/>
          </p:nvPicPr>
          <p:blipFill>
            <a:blip r:embed="rId2"/>
            <a:srcRect l="32300"/>
            <a:stretch>
              <a:fillRect/>
            </a:stretch>
          </p:blipFill>
          <p:spPr>
            <a:xfrm rot="180000">
              <a:off x="3761503" y="290497"/>
              <a:ext cx="4665862" cy="6199181"/>
            </a:xfrm>
            <a:custGeom>
              <a:avLst/>
              <a:gdLst>
                <a:gd name="connsiteX0" fmla="*/ 2067989 w 4665862"/>
                <a:gd name="connsiteY0" fmla="*/ 1485322 h 6199181"/>
                <a:gd name="connsiteX1" fmla="*/ 1786636 w 4665862"/>
                <a:gd name="connsiteY1" fmla="*/ 1604898 h 6199181"/>
                <a:gd name="connsiteX2" fmla="*/ 1561553 w 4665862"/>
                <a:gd name="connsiteY2" fmla="*/ 2097267 h 6199181"/>
                <a:gd name="connsiteX3" fmla="*/ 2124260 w 4665862"/>
                <a:gd name="connsiteY3" fmla="*/ 2308282 h 6199181"/>
                <a:gd name="connsiteX4" fmla="*/ 2264937 w 4665862"/>
                <a:gd name="connsiteY4" fmla="*/ 1703372 h 6199181"/>
                <a:gd name="connsiteX5" fmla="*/ 949232 w 4665862"/>
                <a:gd name="connsiteY5" fmla="*/ 0 h 6199181"/>
                <a:gd name="connsiteX6" fmla="*/ 4665862 w 4665862"/>
                <a:gd name="connsiteY6" fmla="*/ 0 h 6199181"/>
                <a:gd name="connsiteX7" fmla="*/ 4665862 w 4665862"/>
                <a:gd name="connsiteY7" fmla="*/ 4589562 h 6199181"/>
                <a:gd name="connsiteX8" fmla="*/ 3732013 w 4665862"/>
                <a:gd name="connsiteY8" fmla="*/ 4602354 h 6199181"/>
                <a:gd name="connsiteX9" fmla="*/ 3072446 w 4665862"/>
                <a:gd name="connsiteY9" fmla="*/ 4977108 h 6199181"/>
                <a:gd name="connsiteX10" fmla="*/ 3806964 w 4665862"/>
                <a:gd name="connsiteY10" fmla="*/ 5426813 h 6199181"/>
                <a:gd name="connsiteX11" fmla="*/ 3971856 w 4665862"/>
                <a:gd name="connsiteY11" fmla="*/ 5381842 h 6199181"/>
                <a:gd name="connsiteX12" fmla="*/ 4665862 w 4665862"/>
                <a:gd name="connsiteY12" fmla="*/ 5292030 h 6199181"/>
                <a:gd name="connsiteX13" fmla="*/ 4665862 w 4665862"/>
                <a:gd name="connsiteY13" fmla="*/ 6199181 h 6199181"/>
                <a:gd name="connsiteX14" fmla="*/ 2097427 w 4665862"/>
                <a:gd name="connsiteY14" fmla="*/ 6199181 h 6199181"/>
                <a:gd name="connsiteX15" fmla="*/ 2143056 w 4665862"/>
                <a:gd name="connsiteY15" fmla="*/ 5861528 h 6199181"/>
                <a:gd name="connsiteX16" fmla="*/ 1843252 w 4665862"/>
                <a:gd name="connsiteY16" fmla="*/ 5681646 h 6199181"/>
                <a:gd name="connsiteX17" fmla="*/ 1198675 w 4665862"/>
                <a:gd name="connsiteY17" fmla="*/ 5801567 h 6199181"/>
                <a:gd name="connsiteX18" fmla="*/ 808931 w 4665862"/>
                <a:gd name="connsiteY18" fmla="*/ 6191311 h 6199181"/>
                <a:gd name="connsiteX19" fmla="*/ 816014 w 4665862"/>
                <a:gd name="connsiteY19" fmla="*/ 6199181 h 6199181"/>
                <a:gd name="connsiteX20" fmla="*/ 24633 w 4665862"/>
                <a:gd name="connsiteY20" fmla="*/ 6199181 h 6199181"/>
                <a:gd name="connsiteX21" fmla="*/ 0 w 4665862"/>
                <a:gd name="connsiteY21" fmla="*/ 5792747 h 6199181"/>
                <a:gd name="connsiteX22" fmla="*/ 111603 w 4665862"/>
                <a:gd name="connsiteY22" fmla="*/ 5592139 h 6199181"/>
                <a:gd name="connsiteX23" fmla="*/ 138169 w 4665862"/>
                <a:gd name="connsiteY23" fmla="*/ 5553050 h 6199181"/>
                <a:gd name="connsiteX24" fmla="*/ 217439 w 4665862"/>
                <a:gd name="connsiteY24" fmla="*/ 5508842 h 6199181"/>
                <a:gd name="connsiteX25" fmla="*/ 514230 w 4665862"/>
                <a:gd name="connsiteY25" fmla="*/ 5150946 h 6199181"/>
                <a:gd name="connsiteX26" fmla="*/ 522932 w 4665862"/>
                <a:gd name="connsiteY26" fmla="*/ 5081334 h 6199181"/>
                <a:gd name="connsiteX27" fmla="*/ 532619 w 4665862"/>
                <a:gd name="connsiteY27" fmla="*/ 5071135 h 6199181"/>
                <a:gd name="connsiteX28" fmla="*/ 738793 w 4665862"/>
                <a:gd name="connsiteY28" fmla="*/ 4864961 h 6199181"/>
                <a:gd name="connsiteX29" fmla="*/ 1065236 w 4665862"/>
                <a:gd name="connsiteY29" fmla="*/ 4452611 h 6199181"/>
                <a:gd name="connsiteX30" fmla="*/ 979330 w 4665862"/>
                <a:gd name="connsiteY30" fmla="*/ 4108986 h 6199181"/>
                <a:gd name="connsiteX31" fmla="*/ 652887 w 4665862"/>
                <a:gd name="connsiteY31" fmla="*/ 2511133 h 6199181"/>
                <a:gd name="connsiteX32" fmla="*/ 728187 w 4665862"/>
                <a:gd name="connsiteY32" fmla="*/ 1873065 h 6199181"/>
                <a:gd name="connsiteX33" fmla="*/ 1167657 w 4665862"/>
                <a:gd name="connsiteY33" fmla="*/ 2287181 h 6199181"/>
                <a:gd name="connsiteX34" fmla="*/ 1188759 w 4665862"/>
                <a:gd name="connsiteY34" fmla="*/ 2230910 h 6199181"/>
                <a:gd name="connsiteX35" fmla="*/ 1786636 w 4665862"/>
                <a:gd name="connsiteY35" fmla="*/ 1562695 h 6199181"/>
                <a:gd name="connsiteX36" fmla="*/ 761665 w 4665862"/>
                <a:gd name="connsiteY36" fmla="*/ 1589387 h 6199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65862" h="6199181">
                  <a:moveTo>
                    <a:pt x="2067989" y="1485322"/>
                  </a:moveTo>
                  <a:lnTo>
                    <a:pt x="1786636" y="1604898"/>
                  </a:lnTo>
                  <a:lnTo>
                    <a:pt x="1561553" y="2097267"/>
                  </a:lnTo>
                  <a:lnTo>
                    <a:pt x="2124260" y="2308282"/>
                  </a:lnTo>
                  <a:lnTo>
                    <a:pt x="2264937" y="1703372"/>
                  </a:lnTo>
                  <a:close/>
                  <a:moveTo>
                    <a:pt x="949232" y="0"/>
                  </a:moveTo>
                  <a:lnTo>
                    <a:pt x="4665862" y="0"/>
                  </a:lnTo>
                  <a:lnTo>
                    <a:pt x="4665862" y="4589562"/>
                  </a:lnTo>
                  <a:lnTo>
                    <a:pt x="3732013" y="4602354"/>
                  </a:lnTo>
                  <a:lnTo>
                    <a:pt x="3072446" y="4977108"/>
                  </a:lnTo>
                  <a:lnTo>
                    <a:pt x="3806964" y="5426813"/>
                  </a:lnTo>
                  <a:cubicBezTo>
                    <a:pt x="3940921" y="5376578"/>
                    <a:pt x="3884193" y="5381842"/>
                    <a:pt x="3971856" y="5381842"/>
                  </a:cubicBezTo>
                  <a:lnTo>
                    <a:pt x="4665862" y="5292030"/>
                  </a:lnTo>
                  <a:lnTo>
                    <a:pt x="4665862" y="6199181"/>
                  </a:lnTo>
                  <a:lnTo>
                    <a:pt x="2097427" y="6199181"/>
                  </a:lnTo>
                  <a:lnTo>
                    <a:pt x="2143056" y="5861528"/>
                  </a:lnTo>
                  <a:lnTo>
                    <a:pt x="1843252" y="5681646"/>
                  </a:lnTo>
                  <a:lnTo>
                    <a:pt x="1198675" y="5801567"/>
                  </a:lnTo>
                  <a:lnTo>
                    <a:pt x="808931" y="6191311"/>
                  </a:lnTo>
                  <a:lnTo>
                    <a:pt x="816014" y="6199181"/>
                  </a:lnTo>
                  <a:lnTo>
                    <a:pt x="24633" y="6199181"/>
                  </a:lnTo>
                  <a:lnTo>
                    <a:pt x="0" y="5792747"/>
                  </a:lnTo>
                  <a:cubicBezTo>
                    <a:pt x="34806" y="5723034"/>
                    <a:pt x="72007" y="5656314"/>
                    <a:pt x="111603" y="5592139"/>
                  </a:cubicBezTo>
                  <a:lnTo>
                    <a:pt x="138169" y="5553050"/>
                  </a:lnTo>
                  <a:lnTo>
                    <a:pt x="217439" y="5508842"/>
                  </a:lnTo>
                  <a:cubicBezTo>
                    <a:pt x="293338" y="5360754"/>
                    <a:pt x="398028" y="5252972"/>
                    <a:pt x="514230" y="5150946"/>
                  </a:cubicBezTo>
                  <a:lnTo>
                    <a:pt x="522932" y="5081334"/>
                  </a:lnTo>
                  <a:lnTo>
                    <a:pt x="532619" y="5071135"/>
                  </a:lnTo>
                  <a:lnTo>
                    <a:pt x="738793" y="4864961"/>
                  </a:lnTo>
                  <a:lnTo>
                    <a:pt x="1065236" y="4452611"/>
                  </a:lnTo>
                  <a:lnTo>
                    <a:pt x="979330" y="4108986"/>
                  </a:lnTo>
                  <a:lnTo>
                    <a:pt x="652887" y="2511133"/>
                  </a:lnTo>
                  <a:lnTo>
                    <a:pt x="728187" y="1873065"/>
                  </a:lnTo>
                  <a:lnTo>
                    <a:pt x="1167657" y="2287181"/>
                  </a:lnTo>
                  <a:lnTo>
                    <a:pt x="1188759" y="2230910"/>
                  </a:lnTo>
                  <a:lnTo>
                    <a:pt x="1786636" y="1562695"/>
                  </a:lnTo>
                  <a:lnTo>
                    <a:pt x="761665" y="1589387"/>
                  </a:lnTo>
                  <a:close/>
                </a:path>
              </a:pathLst>
            </a:custGeom>
          </p:spPr>
        </p:pic>
        <p:sp>
          <p:nvSpPr>
            <p:cNvPr id="7" name="墨迹1"/>
            <p:cNvSpPr/>
            <p:nvPr/>
          </p:nvSpPr>
          <p:spPr bwMode="auto">
            <a:xfrm rot="14837020">
              <a:off x="4998200" y="251365"/>
              <a:ext cx="1656408" cy="2106222"/>
            </a:xfrm>
            <a:custGeom>
              <a:avLst/>
              <a:gdLst>
                <a:gd name="connsiteX0" fmla="*/ 30835 w 1656408"/>
                <a:gd name="connsiteY0" fmla="*/ 1844563 h 2106222"/>
                <a:gd name="connsiteX1" fmla="*/ 0 w 1656408"/>
                <a:gd name="connsiteY1" fmla="*/ 1824612 h 2106222"/>
                <a:gd name="connsiteX2" fmla="*/ 0 w 1656408"/>
                <a:gd name="connsiteY2" fmla="*/ 1817357 h 2106222"/>
                <a:gd name="connsiteX3" fmla="*/ 29022 w 1656408"/>
                <a:gd name="connsiteY3" fmla="*/ 1835494 h 2106222"/>
                <a:gd name="connsiteX4" fmla="*/ 30835 w 1656408"/>
                <a:gd name="connsiteY4" fmla="*/ 1844563 h 2106222"/>
                <a:gd name="connsiteX5" fmla="*/ 34463 w 1656408"/>
                <a:gd name="connsiteY5" fmla="*/ 1913485 h 2106222"/>
                <a:gd name="connsiteX6" fmla="*/ 19952 w 1656408"/>
                <a:gd name="connsiteY6" fmla="*/ 1908044 h 2106222"/>
                <a:gd name="connsiteX7" fmla="*/ 34463 w 1656408"/>
                <a:gd name="connsiteY7" fmla="*/ 1913485 h 2106222"/>
                <a:gd name="connsiteX8" fmla="*/ 88878 w 1656408"/>
                <a:gd name="connsiteY8" fmla="*/ 1937063 h 2106222"/>
                <a:gd name="connsiteX9" fmla="*/ 72553 w 1656408"/>
                <a:gd name="connsiteY9" fmla="*/ 1927995 h 2106222"/>
                <a:gd name="connsiteX10" fmla="*/ 79809 w 1656408"/>
                <a:gd name="connsiteY10" fmla="*/ 1926181 h 2106222"/>
                <a:gd name="connsiteX11" fmla="*/ 88878 w 1656408"/>
                <a:gd name="connsiteY11" fmla="*/ 1937063 h 2106222"/>
                <a:gd name="connsiteX12" fmla="*/ 1046579 w 1656408"/>
                <a:gd name="connsiteY12" fmla="*/ 16323 h 2106222"/>
                <a:gd name="connsiteX13" fmla="*/ 1030254 w 1656408"/>
                <a:gd name="connsiteY13" fmla="*/ 7255 h 2106222"/>
                <a:gd name="connsiteX14" fmla="*/ 1033882 w 1656408"/>
                <a:gd name="connsiteY14" fmla="*/ 0 h 2106222"/>
                <a:gd name="connsiteX15" fmla="*/ 1046579 w 1656408"/>
                <a:gd name="connsiteY15" fmla="*/ 16323 h 2106222"/>
                <a:gd name="connsiteX16" fmla="*/ 1039323 w 1656408"/>
                <a:gd name="connsiteY16" fmla="*/ 48970 h 2106222"/>
                <a:gd name="connsiteX17" fmla="*/ 1028441 w 1656408"/>
                <a:gd name="connsiteY17" fmla="*/ 43529 h 2106222"/>
                <a:gd name="connsiteX18" fmla="*/ 1039323 w 1656408"/>
                <a:gd name="connsiteY18" fmla="*/ 48970 h 2106222"/>
                <a:gd name="connsiteX19" fmla="*/ 1053834 w 1656408"/>
                <a:gd name="connsiteY19" fmla="*/ 61666 h 2106222"/>
                <a:gd name="connsiteX20" fmla="*/ 1042951 w 1656408"/>
                <a:gd name="connsiteY20" fmla="*/ 52597 h 2106222"/>
                <a:gd name="connsiteX21" fmla="*/ 1053834 w 1656408"/>
                <a:gd name="connsiteY21" fmla="*/ 61666 h 2106222"/>
                <a:gd name="connsiteX22" fmla="*/ 1077414 w 1656408"/>
                <a:gd name="connsiteY22" fmla="*/ 85245 h 2106222"/>
                <a:gd name="connsiteX23" fmla="*/ 1062903 w 1656408"/>
                <a:gd name="connsiteY23" fmla="*/ 74362 h 2106222"/>
                <a:gd name="connsiteX24" fmla="*/ 1077414 w 1656408"/>
                <a:gd name="connsiteY24" fmla="*/ 85245 h 2106222"/>
                <a:gd name="connsiteX25" fmla="*/ 235798 w 1656408"/>
                <a:gd name="connsiteY25" fmla="*/ 1844563 h 2106222"/>
                <a:gd name="connsiteX26" fmla="*/ 215846 w 1656408"/>
                <a:gd name="connsiteY26" fmla="*/ 1828240 h 2106222"/>
                <a:gd name="connsiteX27" fmla="*/ 221287 w 1656408"/>
                <a:gd name="connsiteY27" fmla="*/ 1826426 h 2106222"/>
                <a:gd name="connsiteX28" fmla="*/ 235798 w 1656408"/>
                <a:gd name="connsiteY28" fmla="*/ 1844563 h 2106222"/>
                <a:gd name="connsiteX29" fmla="*/ 284771 w 1656408"/>
                <a:gd name="connsiteY29" fmla="*/ 1860887 h 2106222"/>
                <a:gd name="connsiteX30" fmla="*/ 270261 w 1656408"/>
                <a:gd name="connsiteY30" fmla="*/ 1857259 h 2106222"/>
                <a:gd name="connsiteX31" fmla="*/ 284771 w 1656408"/>
                <a:gd name="connsiteY31" fmla="*/ 1860887 h 2106222"/>
                <a:gd name="connsiteX32" fmla="*/ 1130015 w 1656408"/>
                <a:gd name="connsiteY32" fmla="*/ 114265 h 2106222"/>
                <a:gd name="connsiteX33" fmla="*/ 1120946 w 1656408"/>
                <a:gd name="connsiteY33" fmla="*/ 105196 h 2106222"/>
                <a:gd name="connsiteX34" fmla="*/ 1126387 w 1656408"/>
                <a:gd name="connsiteY34" fmla="*/ 114265 h 2106222"/>
                <a:gd name="connsiteX35" fmla="*/ 1130015 w 1656408"/>
                <a:gd name="connsiteY35" fmla="*/ 114265 h 2106222"/>
                <a:gd name="connsiteX36" fmla="*/ 1106435 w 1656408"/>
                <a:gd name="connsiteY36" fmla="*/ 175931 h 2106222"/>
                <a:gd name="connsiteX37" fmla="*/ 1099180 w 1656408"/>
                <a:gd name="connsiteY37" fmla="*/ 168676 h 2106222"/>
                <a:gd name="connsiteX38" fmla="*/ 1099180 w 1656408"/>
                <a:gd name="connsiteY38" fmla="*/ 175931 h 2106222"/>
                <a:gd name="connsiteX39" fmla="*/ 1106435 w 1656408"/>
                <a:gd name="connsiteY39" fmla="*/ 175931 h 2106222"/>
                <a:gd name="connsiteX40" fmla="*/ 1149967 w 1656408"/>
                <a:gd name="connsiteY40" fmla="*/ 94314 h 2106222"/>
                <a:gd name="connsiteX41" fmla="*/ 1113690 w 1656408"/>
                <a:gd name="connsiteY41" fmla="*/ 83431 h 2106222"/>
                <a:gd name="connsiteX42" fmla="*/ 1093738 w 1656408"/>
                <a:gd name="connsiteY42" fmla="*/ 67108 h 2106222"/>
                <a:gd name="connsiteX43" fmla="*/ 1084669 w 1656408"/>
                <a:gd name="connsiteY43" fmla="*/ 58039 h 2106222"/>
                <a:gd name="connsiteX44" fmla="*/ 1115504 w 1656408"/>
                <a:gd name="connsiteY44" fmla="*/ 67108 h 2106222"/>
                <a:gd name="connsiteX45" fmla="*/ 1149967 w 1656408"/>
                <a:gd name="connsiteY45" fmla="*/ 94314 h 2106222"/>
                <a:gd name="connsiteX46" fmla="*/ 297468 w 1656408"/>
                <a:gd name="connsiteY46" fmla="*/ 1888093 h 2106222"/>
                <a:gd name="connsiteX47" fmla="*/ 292027 w 1656408"/>
                <a:gd name="connsiteY47" fmla="*/ 1875397 h 2106222"/>
                <a:gd name="connsiteX48" fmla="*/ 297468 w 1656408"/>
                <a:gd name="connsiteY48" fmla="*/ 1875397 h 2106222"/>
                <a:gd name="connsiteX49" fmla="*/ 297468 w 1656408"/>
                <a:gd name="connsiteY49" fmla="*/ 1888093 h 2106222"/>
                <a:gd name="connsiteX50" fmla="*/ 1203248 w 1656408"/>
                <a:gd name="connsiteY50" fmla="*/ 16550 h 2106222"/>
                <a:gd name="connsiteX51" fmla="*/ 1193499 w 1656408"/>
                <a:gd name="connsiteY51" fmla="*/ 18137 h 2106222"/>
                <a:gd name="connsiteX52" fmla="*/ 1189871 w 1656408"/>
                <a:gd name="connsiteY52" fmla="*/ 10882 h 2106222"/>
                <a:gd name="connsiteX53" fmla="*/ 1203248 w 1656408"/>
                <a:gd name="connsiteY53" fmla="*/ 16550 h 2106222"/>
                <a:gd name="connsiteX54" fmla="*/ 1081041 w 1656408"/>
                <a:gd name="connsiteY54" fmla="*/ 299265 h 2106222"/>
                <a:gd name="connsiteX55" fmla="*/ 1053834 w 1656408"/>
                <a:gd name="connsiteY55" fmla="*/ 282942 h 2106222"/>
                <a:gd name="connsiteX56" fmla="*/ 1081041 w 1656408"/>
                <a:gd name="connsiteY56" fmla="*/ 299265 h 2106222"/>
                <a:gd name="connsiteX57" fmla="*/ 1077414 w 1656408"/>
                <a:gd name="connsiteY57" fmla="*/ 319216 h 2106222"/>
                <a:gd name="connsiteX58" fmla="*/ 1046579 w 1656408"/>
                <a:gd name="connsiteY58" fmla="*/ 306520 h 2106222"/>
                <a:gd name="connsiteX59" fmla="*/ 1042951 w 1656408"/>
                <a:gd name="connsiteY59" fmla="*/ 311961 h 2106222"/>
                <a:gd name="connsiteX60" fmla="*/ 1071972 w 1656408"/>
                <a:gd name="connsiteY60" fmla="*/ 324657 h 2106222"/>
                <a:gd name="connsiteX61" fmla="*/ 1077414 w 1656408"/>
                <a:gd name="connsiteY61" fmla="*/ 319216 h 2106222"/>
                <a:gd name="connsiteX62" fmla="*/ 1055648 w 1656408"/>
                <a:gd name="connsiteY62" fmla="*/ 364559 h 2106222"/>
                <a:gd name="connsiteX63" fmla="*/ 1035696 w 1656408"/>
                <a:gd name="connsiteY63" fmla="*/ 344608 h 2106222"/>
                <a:gd name="connsiteX64" fmla="*/ 1055648 w 1656408"/>
                <a:gd name="connsiteY64" fmla="*/ 364559 h 2106222"/>
                <a:gd name="connsiteX65" fmla="*/ 1166291 w 1656408"/>
                <a:gd name="connsiteY65" fmla="*/ 194069 h 2106222"/>
                <a:gd name="connsiteX66" fmla="*/ 1162664 w 1656408"/>
                <a:gd name="connsiteY66" fmla="*/ 186814 h 2106222"/>
                <a:gd name="connsiteX67" fmla="*/ 1166291 w 1656408"/>
                <a:gd name="connsiteY67" fmla="*/ 194069 h 2106222"/>
                <a:gd name="connsiteX68" fmla="*/ 1242472 w 1656408"/>
                <a:gd name="connsiteY68" fmla="*/ 47156 h 2106222"/>
                <a:gd name="connsiteX69" fmla="*/ 1229775 w 1656408"/>
                <a:gd name="connsiteY69" fmla="*/ 36274 h 2106222"/>
                <a:gd name="connsiteX70" fmla="*/ 1242472 w 1656408"/>
                <a:gd name="connsiteY70" fmla="*/ 47156 h 2106222"/>
                <a:gd name="connsiteX71" fmla="*/ 1204382 w 1656408"/>
                <a:gd name="connsiteY71" fmla="*/ 132402 h 2106222"/>
                <a:gd name="connsiteX72" fmla="*/ 1171733 w 1656408"/>
                <a:gd name="connsiteY72" fmla="*/ 112451 h 2106222"/>
                <a:gd name="connsiteX73" fmla="*/ 1171733 w 1656408"/>
                <a:gd name="connsiteY73" fmla="*/ 116078 h 2106222"/>
                <a:gd name="connsiteX74" fmla="*/ 1164478 w 1656408"/>
                <a:gd name="connsiteY74" fmla="*/ 117892 h 2106222"/>
                <a:gd name="connsiteX75" fmla="*/ 1153595 w 1656408"/>
                <a:gd name="connsiteY75" fmla="*/ 105196 h 2106222"/>
                <a:gd name="connsiteX76" fmla="*/ 1162664 w 1656408"/>
                <a:gd name="connsiteY76" fmla="*/ 110637 h 2106222"/>
                <a:gd name="connsiteX77" fmla="*/ 1164477 w 1656408"/>
                <a:gd name="connsiteY77" fmla="*/ 105196 h 2106222"/>
                <a:gd name="connsiteX78" fmla="*/ 1204382 w 1656408"/>
                <a:gd name="connsiteY78" fmla="*/ 132402 h 2106222"/>
                <a:gd name="connsiteX79" fmla="*/ 1208009 w 1656408"/>
                <a:gd name="connsiteY79" fmla="*/ 141470 h 2106222"/>
                <a:gd name="connsiteX80" fmla="*/ 1197126 w 1656408"/>
                <a:gd name="connsiteY80" fmla="*/ 145098 h 2106222"/>
                <a:gd name="connsiteX81" fmla="*/ 1197126 w 1656408"/>
                <a:gd name="connsiteY81" fmla="*/ 134216 h 2106222"/>
                <a:gd name="connsiteX82" fmla="*/ 1208009 w 1656408"/>
                <a:gd name="connsiteY82" fmla="*/ 141470 h 2106222"/>
                <a:gd name="connsiteX83" fmla="*/ 1139084 w 1656408"/>
                <a:gd name="connsiteY83" fmla="*/ 299265 h 2106222"/>
                <a:gd name="connsiteX84" fmla="*/ 1128201 w 1656408"/>
                <a:gd name="connsiteY84" fmla="*/ 288383 h 2106222"/>
                <a:gd name="connsiteX85" fmla="*/ 1128201 w 1656408"/>
                <a:gd name="connsiteY85" fmla="*/ 292010 h 2106222"/>
                <a:gd name="connsiteX86" fmla="*/ 1139084 w 1656408"/>
                <a:gd name="connsiteY86" fmla="*/ 299265 h 2106222"/>
                <a:gd name="connsiteX87" fmla="*/ 1104621 w 1656408"/>
                <a:gd name="connsiteY87" fmla="*/ 393579 h 2106222"/>
                <a:gd name="connsiteX88" fmla="*/ 1097366 w 1656408"/>
                <a:gd name="connsiteY88" fmla="*/ 388138 h 2106222"/>
                <a:gd name="connsiteX89" fmla="*/ 1104621 w 1656408"/>
                <a:gd name="connsiteY89" fmla="*/ 393579 h 2106222"/>
                <a:gd name="connsiteX90" fmla="*/ 1148153 w 1656408"/>
                <a:gd name="connsiteY90" fmla="*/ 306520 h 2106222"/>
                <a:gd name="connsiteX91" fmla="*/ 1140898 w 1656408"/>
                <a:gd name="connsiteY91" fmla="*/ 299265 h 2106222"/>
                <a:gd name="connsiteX92" fmla="*/ 1148153 w 1656408"/>
                <a:gd name="connsiteY92" fmla="*/ 306520 h 2106222"/>
                <a:gd name="connsiteX93" fmla="*/ 1173547 w 1656408"/>
                <a:gd name="connsiteY93" fmla="*/ 306520 h 2106222"/>
                <a:gd name="connsiteX94" fmla="*/ 1135456 w 1656408"/>
                <a:gd name="connsiteY94" fmla="*/ 270245 h 2106222"/>
                <a:gd name="connsiteX95" fmla="*/ 1120946 w 1656408"/>
                <a:gd name="connsiteY95" fmla="*/ 259363 h 2106222"/>
                <a:gd name="connsiteX96" fmla="*/ 1086483 w 1656408"/>
                <a:gd name="connsiteY96" fmla="*/ 248481 h 2106222"/>
                <a:gd name="connsiteX97" fmla="*/ 1155408 w 1656408"/>
                <a:gd name="connsiteY97" fmla="*/ 301079 h 2106222"/>
                <a:gd name="connsiteX98" fmla="*/ 1173547 w 1656408"/>
                <a:gd name="connsiteY98" fmla="*/ 306520 h 2106222"/>
                <a:gd name="connsiteX99" fmla="*/ 1226148 w 1656408"/>
                <a:gd name="connsiteY99" fmla="*/ 212206 h 2106222"/>
                <a:gd name="connsiteX100" fmla="*/ 1209823 w 1656408"/>
                <a:gd name="connsiteY100" fmla="*/ 203137 h 2106222"/>
                <a:gd name="connsiteX101" fmla="*/ 1226148 w 1656408"/>
                <a:gd name="connsiteY101" fmla="*/ 212206 h 2106222"/>
                <a:gd name="connsiteX102" fmla="*/ 1206196 w 1656408"/>
                <a:gd name="connsiteY102" fmla="*/ 268432 h 2106222"/>
                <a:gd name="connsiteX103" fmla="*/ 1204382 w 1656408"/>
                <a:gd name="connsiteY103" fmla="*/ 257549 h 2106222"/>
                <a:gd name="connsiteX104" fmla="*/ 1162664 w 1656408"/>
                <a:gd name="connsiteY104" fmla="*/ 228530 h 2106222"/>
                <a:gd name="connsiteX105" fmla="*/ 1168105 w 1656408"/>
                <a:gd name="connsiteY105" fmla="*/ 233971 h 2106222"/>
                <a:gd name="connsiteX106" fmla="*/ 1164478 w 1656408"/>
                <a:gd name="connsiteY106" fmla="*/ 235784 h 2106222"/>
                <a:gd name="connsiteX107" fmla="*/ 1169919 w 1656408"/>
                <a:gd name="connsiteY107" fmla="*/ 241225 h 2106222"/>
                <a:gd name="connsiteX108" fmla="*/ 1159036 w 1656408"/>
                <a:gd name="connsiteY108" fmla="*/ 230343 h 2106222"/>
                <a:gd name="connsiteX109" fmla="*/ 1124573 w 1656408"/>
                <a:gd name="connsiteY109" fmla="*/ 214020 h 2106222"/>
                <a:gd name="connsiteX110" fmla="*/ 1131829 w 1656408"/>
                <a:gd name="connsiteY110" fmla="*/ 224902 h 2106222"/>
                <a:gd name="connsiteX111" fmla="*/ 1126387 w 1656408"/>
                <a:gd name="connsiteY111" fmla="*/ 224902 h 2106222"/>
                <a:gd name="connsiteX112" fmla="*/ 1157222 w 1656408"/>
                <a:gd name="connsiteY112" fmla="*/ 264804 h 2106222"/>
                <a:gd name="connsiteX113" fmla="*/ 1168105 w 1656408"/>
                <a:gd name="connsiteY113" fmla="*/ 264804 h 2106222"/>
                <a:gd name="connsiteX114" fmla="*/ 1166291 w 1656408"/>
                <a:gd name="connsiteY114" fmla="*/ 259363 h 2106222"/>
                <a:gd name="connsiteX115" fmla="*/ 1173547 w 1656408"/>
                <a:gd name="connsiteY115" fmla="*/ 255736 h 2106222"/>
                <a:gd name="connsiteX116" fmla="*/ 1189871 w 1656408"/>
                <a:gd name="connsiteY116" fmla="*/ 266618 h 2106222"/>
                <a:gd name="connsiteX117" fmla="*/ 1184430 w 1656408"/>
                <a:gd name="connsiteY117" fmla="*/ 253922 h 2106222"/>
                <a:gd name="connsiteX118" fmla="*/ 1206196 w 1656408"/>
                <a:gd name="connsiteY118" fmla="*/ 268432 h 2106222"/>
                <a:gd name="connsiteX119" fmla="*/ 415367 w 1656408"/>
                <a:gd name="connsiteY119" fmla="*/ 1917113 h 2106222"/>
                <a:gd name="connsiteX120" fmla="*/ 384532 w 1656408"/>
                <a:gd name="connsiteY120" fmla="*/ 1917112 h 2106222"/>
                <a:gd name="connsiteX121" fmla="*/ 415367 w 1656408"/>
                <a:gd name="connsiteY121" fmla="*/ 1917113 h 2106222"/>
                <a:gd name="connsiteX122" fmla="*/ 1249727 w 1656408"/>
                <a:gd name="connsiteY122" fmla="*/ 186814 h 2106222"/>
                <a:gd name="connsiteX123" fmla="*/ 1227961 w 1656408"/>
                <a:gd name="connsiteY123" fmla="*/ 175931 h 2106222"/>
                <a:gd name="connsiteX124" fmla="*/ 1227962 w 1656408"/>
                <a:gd name="connsiteY124" fmla="*/ 168676 h 2106222"/>
                <a:gd name="connsiteX125" fmla="*/ 1249727 w 1656408"/>
                <a:gd name="connsiteY125" fmla="*/ 186814 h 2106222"/>
                <a:gd name="connsiteX126" fmla="*/ 1211637 w 1656408"/>
                <a:gd name="connsiteY126" fmla="*/ 304706 h 2106222"/>
                <a:gd name="connsiteX127" fmla="*/ 1204382 w 1656408"/>
                <a:gd name="connsiteY127" fmla="*/ 295638 h 2106222"/>
                <a:gd name="connsiteX128" fmla="*/ 1209823 w 1656408"/>
                <a:gd name="connsiteY128" fmla="*/ 306520 h 2106222"/>
                <a:gd name="connsiteX129" fmla="*/ 1211637 w 1656408"/>
                <a:gd name="connsiteY129" fmla="*/ 304706 h 2106222"/>
                <a:gd name="connsiteX130" fmla="*/ 1269680 w 1656408"/>
                <a:gd name="connsiteY130" fmla="*/ 188627 h 2106222"/>
                <a:gd name="connsiteX131" fmla="*/ 1267866 w 1656408"/>
                <a:gd name="connsiteY131" fmla="*/ 190441 h 2106222"/>
                <a:gd name="connsiteX132" fmla="*/ 1256983 w 1656408"/>
                <a:gd name="connsiteY132" fmla="*/ 186814 h 2106222"/>
                <a:gd name="connsiteX133" fmla="*/ 1256983 w 1656408"/>
                <a:gd name="connsiteY133" fmla="*/ 181372 h 2106222"/>
                <a:gd name="connsiteX134" fmla="*/ 1269680 w 1656408"/>
                <a:gd name="connsiteY134" fmla="*/ 188627 h 2106222"/>
                <a:gd name="connsiteX135" fmla="*/ 1278749 w 1656408"/>
                <a:gd name="connsiteY135" fmla="*/ 177745 h 2106222"/>
                <a:gd name="connsiteX136" fmla="*/ 1262424 w 1656408"/>
                <a:gd name="connsiteY136" fmla="*/ 170490 h 2106222"/>
                <a:gd name="connsiteX137" fmla="*/ 1275121 w 1656408"/>
                <a:gd name="connsiteY137" fmla="*/ 168676 h 2106222"/>
                <a:gd name="connsiteX138" fmla="*/ 1278749 w 1656408"/>
                <a:gd name="connsiteY138" fmla="*/ 177745 h 2106222"/>
                <a:gd name="connsiteX139" fmla="*/ 448016 w 1656408"/>
                <a:gd name="connsiteY139" fmla="*/ 1915299 h 2106222"/>
                <a:gd name="connsiteX140" fmla="*/ 437133 w 1656408"/>
                <a:gd name="connsiteY140" fmla="*/ 1913485 h 2106222"/>
                <a:gd name="connsiteX141" fmla="*/ 448016 w 1656408"/>
                <a:gd name="connsiteY141" fmla="*/ 1915299 h 2106222"/>
                <a:gd name="connsiteX142" fmla="*/ 1266052 w 1656408"/>
                <a:gd name="connsiteY142" fmla="*/ 217647 h 2106222"/>
                <a:gd name="connsiteX143" fmla="*/ 1262424 w 1656408"/>
                <a:gd name="connsiteY143" fmla="*/ 210392 h 2106222"/>
                <a:gd name="connsiteX144" fmla="*/ 1266052 w 1656408"/>
                <a:gd name="connsiteY144" fmla="*/ 217647 h 2106222"/>
                <a:gd name="connsiteX145" fmla="*/ 1282376 w 1656408"/>
                <a:gd name="connsiteY145" fmla="*/ 203137 h 2106222"/>
                <a:gd name="connsiteX146" fmla="*/ 1271493 w 1656408"/>
                <a:gd name="connsiteY146" fmla="*/ 192255 h 2106222"/>
                <a:gd name="connsiteX147" fmla="*/ 1276935 w 1656408"/>
                <a:gd name="connsiteY147" fmla="*/ 194069 h 2106222"/>
                <a:gd name="connsiteX148" fmla="*/ 1276935 w 1656408"/>
                <a:gd name="connsiteY148" fmla="*/ 190441 h 2106222"/>
                <a:gd name="connsiteX149" fmla="*/ 1282376 w 1656408"/>
                <a:gd name="connsiteY149" fmla="*/ 203137 h 2106222"/>
                <a:gd name="connsiteX150" fmla="*/ 366393 w 1656408"/>
                <a:gd name="connsiteY150" fmla="*/ 2105740 h 2106222"/>
                <a:gd name="connsiteX151" fmla="*/ 357324 w 1656408"/>
                <a:gd name="connsiteY151" fmla="*/ 2100299 h 2106222"/>
                <a:gd name="connsiteX152" fmla="*/ 366393 w 1656408"/>
                <a:gd name="connsiteY152" fmla="*/ 2105740 h 2106222"/>
                <a:gd name="connsiteX153" fmla="*/ 1153594 w 1656408"/>
                <a:gd name="connsiteY153" fmla="*/ 478824 h 2106222"/>
                <a:gd name="connsiteX154" fmla="*/ 1149967 w 1656408"/>
                <a:gd name="connsiteY154" fmla="*/ 462501 h 2106222"/>
                <a:gd name="connsiteX155" fmla="*/ 1133642 w 1656408"/>
                <a:gd name="connsiteY155" fmla="*/ 458873 h 2106222"/>
                <a:gd name="connsiteX156" fmla="*/ 1120946 w 1656408"/>
                <a:gd name="connsiteY156" fmla="*/ 462501 h 2106222"/>
                <a:gd name="connsiteX157" fmla="*/ 1153594 w 1656408"/>
                <a:gd name="connsiteY157" fmla="*/ 478824 h 2106222"/>
                <a:gd name="connsiteX158" fmla="*/ 1329536 w 1656408"/>
                <a:gd name="connsiteY158" fmla="*/ 114265 h 2106222"/>
                <a:gd name="connsiteX159" fmla="*/ 1325908 w 1656408"/>
                <a:gd name="connsiteY159" fmla="*/ 114264 h 2106222"/>
                <a:gd name="connsiteX160" fmla="*/ 1315025 w 1656408"/>
                <a:gd name="connsiteY160" fmla="*/ 117892 h 2106222"/>
                <a:gd name="connsiteX161" fmla="*/ 1307770 w 1656408"/>
                <a:gd name="connsiteY161" fmla="*/ 107009 h 2106222"/>
                <a:gd name="connsiteX162" fmla="*/ 1311397 w 1656408"/>
                <a:gd name="connsiteY162" fmla="*/ 101569 h 2106222"/>
                <a:gd name="connsiteX163" fmla="*/ 1322281 w 1656408"/>
                <a:gd name="connsiteY163" fmla="*/ 114264 h 2106222"/>
                <a:gd name="connsiteX164" fmla="*/ 1329536 w 1656408"/>
                <a:gd name="connsiteY164" fmla="*/ 114265 h 2106222"/>
                <a:gd name="connsiteX165" fmla="*/ 448016 w 1656408"/>
                <a:gd name="connsiteY165" fmla="*/ 2047701 h 2106222"/>
                <a:gd name="connsiteX166" fmla="*/ 428064 w 1656408"/>
                <a:gd name="connsiteY166" fmla="*/ 2049515 h 2106222"/>
                <a:gd name="connsiteX167" fmla="*/ 422622 w 1656408"/>
                <a:gd name="connsiteY167" fmla="*/ 2040446 h 2106222"/>
                <a:gd name="connsiteX168" fmla="*/ 448016 w 1656408"/>
                <a:gd name="connsiteY168" fmla="*/ 2047701 h 2106222"/>
                <a:gd name="connsiteX169" fmla="*/ 556845 w 1656408"/>
                <a:gd name="connsiteY169" fmla="*/ 1873583 h 2106222"/>
                <a:gd name="connsiteX170" fmla="*/ 533266 w 1656408"/>
                <a:gd name="connsiteY170" fmla="*/ 1869956 h 2106222"/>
                <a:gd name="connsiteX171" fmla="*/ 556845 w 1656408"/>
                <a:gd name="connsiteY171" fmla="*/ 1873583 h 2106222"/>
                <a:gd name="connsiteX172" fmla="*/ 540521 w 1656408"/>
                <a:gd name="connsiteY172" fmla="*/ 1938877 h 2106222"/>
                <a:gd name="connsiteX173" fmla="*/ 526010 w 1656408"/>
                <a:gd name="connsiteY173" fmla="*/ 1933436 h 2106222"/>
                <a:gd name="connsiteX174" fmla="*/ 540521 w 1656408"/>
                <a:gd name="connsiteY174" fmla="*/ 1938877 h 2106222"/>
                <a:gd name="connsiteX175" fmla="*/ 1356743 w 1656408"/>
                <a:gd name="connsiteY175" fmla="*/ 248480 h 2106222"/>
                <a:gd name="connsiteX176" fmla="*/ 1334977 w 1656408"/>
                <a:gd name="connsiteY176" fmla="*/ 228529 h 2106222"/>
                <a:gd name="connsiteX177" fmla="*/ 1356743 w 1656408"/>
                <a:gd name="connsiteY177" fmla="*/ 248480 h 2106222"/>
                <a:gd name="connsiteX178" fmla="*/ 1360371 w 1656408"/>
                <a:gd name="connsiteY178" fmla="*/ 268432 h 2106222"/>
                <a:gd name="connsiteX179" fmla="*/ 1347674 w 1656408"/>
                <a:gd name="connsiteY179" fmla="*/ 268432 h 2106222"/>
                <a:gd name="connsiteX180" fmla="*/ 1342233 w 1656408"/>
                <a:gd name="connsiteY180" fmla="*/ 253922 h 2106222"/>
                <a:gd name="connsiteX181" fmla="*/ 1360371 w 1656408"/>
                <a:gd name="connsiteY181" fmla="*/ 268432 h 2106222"/>
                <a:gd name="connsiteX182" fmla="*/ 1363999 w 1656408"/>
                <a:gd name="connsiteY182" fmla="*/ 292010 h 2106222"/>
                <a:gd name="connsiteX183" fmla="*/ 1360371 w 1656408"/>
                <a:gd name="connsiteY183" fmla="*/ 290196 h 2106222"/>
                <a:gd name="connsiteX184" fmla="*/ 1354929 w 1656408"/>
                <a:gd name="connsiteY184" fmla="*/ 281127 h 2106222"/>
                <a:gd name="connsiteX185" fmla="*/ 1356743 w 1656408"/>
                <a:gd name="connsiteY185" fmla="*/ 281128 h 2106222"/>
                <a:gd name="connsiteX186" fmla="*/ 1363999 w 1656408"/>
                <a:gd name="connsiteY186" fmla="*/ 292010 h 2106222"/>
                <a:gd name="connsiteX187" fmla="*/ 1373068 w 1656408"/>
                <a:gd name="connsiteY187" fmla="*/ 281127 h 2106222"/>
                <a:gd name="connsiteX188" fmla="*/ 1360371 w 1656408"/>
                <a:gd name="connsiteY188" fmla="*/ 277500 h 2106222"/>
                <a:gd name="connsiteX189" fmla="*/ 1362185 w 1656408"/>
                <a:gd name="connsiteY189" fmla="*/ 270245 h 2106222"/>
                <a:gd name="connsiteX190" fmla="*/ 1373068 w 1656408"/>
                <a:gd name="connsiteY190" fmla="*/ 281127 h 2106222"/>
                <a:gd name="connsiteX191" fmla="*/ 1358557 w 1656408"/>
                <a:gd name="connsiteY191" fmla="*/ 313775 h 2106222"/>
                <a:gd name="connsiteX192" fmla="*/ 1349488 w 1656408"/>
                <a:gd name="connsiteY192" fmla="*/ 290197 h 2106222"/>
                <a:gd name="connsiteX193" fmla="*/ 1345860 w 1656408"/>
                <a:gd name="connsiteY193" fmla="*/ 290196 h 2106222"/>
                <a:gd name="connsiteX194" fmla="*/ 1358557 w 1656408"/>
                <a:gd name="connsiteY194" fmla="*/ 313775 h 2106222"/>
                <a:gd name="connsiteX195" fmla="*/ 614888 w 1656408"/>
                <a:gd name="connsiteY195" fmla="*/ 1884465 h 2106222"/>
                <a:gd name="connsiteX196" fmla="*/ 600377 w 1656408"/>
                <a:gd name="connsiteY196" fmla="*/ 1888093 h 2106222"/>
                <a:gd name="connsiteX197" fmla="*/ 600377 w 1656408"/>
                <a:gd name="connsiteY197" fmla="*/ 1880838 h 2106222"/>
                <a:gd name="connsiteX198" fmla="*/ 614888 w 1656408"/>
                <a:gd name="connsiteY198" fmla="*/ 1884465 h 2106222"/>
                <a:gd name="connsiteX199" fmla="*/ 584053 w 1656408"/>
                <a:gd name="connsiteY199" fmla="*/ 2054956 h 2106222"/>
                <a:gd name="connsiteX200" fmla="*/ 571356 w 1656408"/>
                <a:gd name="connsiteY200" fmla="*/ 2056769 h 2106222"/>
                <a:gd name="connsiteX201" fmla="*/ 584053 w 1656408"/>
                <a:gd name="connsiteY201" fmla="*/ 2054956 h 2106222"/>
                <a:gd name="connsiteX202" fmla="*/ 1451062 w 1656408"/>
                <a:gd name="connsiteY202" fmla="*/ 262991 h 2106222"/>
                <a:gd name="connsiteX203" fmla="*/ 1436552 w 1656408"/>
                <a:gd name="connsiteY203" fmla="*/ 262990 h 2106222"/>
                <a:gd name="connsiteX204" fmla="*/ 1432924 w 1656408"/>
                <a:gd name="connsiteY204" fmla="*/ 255736 h 2106222"/>
                <a:gd name="connsiteX205" fmla="*/ 1438365 w 1656408"/>
                <a:gd name="connsiteY205" fmla="*/ 244853 h 2106222"/>
                <a:gd name="connsiteX206" fmla="*/ 1451062 w 1656408"/>
                <a:gd name="connsiteY206" fmla="*/ 262991 h 2106222"/>
                <a:gd name="connsiteX207" fmla="*/ 1427482 w 1656408"/>
                <a:gd name="connsiteY207" fmla="*/ 357304 h 2106222"/>
                <a:gd name="connsiteX208" fmla="*/ 1422041 w 1656408"/>
                <a:gd name="connsiteY208" fmla="*/ 340981 h 2106222"/>
                <a:gd name="connsiteX209" fmla="*/ 1420227 w 1656408"/>
                <a:gd name="connsiteY209" fmla="*/ 344608 h 2106222"/>
                <a:gd name="connsiteX210" fmla="*/ 1402089 w 1656408"/>
                <a:gd name="connsiteY210" fmla="*/ 326471 h 2106222"/>
                <a:gd name="connsiteX211" fmla="*/ 1394834 w 1656408"/>
                <a:gd name="connsiteY211" fmla="*/ 331912 h 2106222"/>
                <a:gd name="connsiteX212" fmla="*/ 1393020 w 1656408"/>
                <a:gd name="connsiteY212" fmla="*/ 335540 h 2106222"/>
                <a:gd name="connsiteX213" fmla="*/ 1400275 w 1656408"/>
                <a:gd name="connsiteY213" fmla="*/ 346422 h 2106222"/>
                <a:gd name="connsiteX214" fmla="*/ 1409344 w 1656408"/>
                <a:gd name="connsiteY214" fmla="*/ 348236 h 2106222"/>
                <a:gd name="connsiteX215" fmla="*/ 1416599 w 1656408"/>
                <a:gd name="connsiteY215" fmla="*/ 362746 h 2106222"/>
                <a:gd name="connsiteX216" fmla="*/ 1414786 w 1656408"/>
                <a:gd name="connsiteY216" fmla="*/ 344608 h 2106222"/>
                <a:gd name="connsiteX217" fmla="*/ 1427482 w 1656408"/>
                <a:gd name="connsiteY217" fmla="*/ 357304 h 2106222"/>
                <a:gd name="connsiteX218" fmla="*/ 1210503 w 1656408"/>
                <a:gd name="connsiteY218" fmla="*/ 856080 h 2106222"/>
                <a:gd name="connsiteX219" fmla="*/ 1204382 w 1656408"/>
                <a:gd name="connsiteY219" fmla="*/ 868776 h 2106222"/>
                <a:gd name="connsiteX220" fmla="*/ 1204382 w 1656408"/>
                <a:gd name="connsiteY220" fmla="*/ 843384 h 2106222"/>
                <a:gd name="connsiteX221" fmla="*/ 1210503 w 1656408"/>
                <a:gd name="connsiteY221" fmla="*/ 856080 h 2106222"/>
                <a:gd name="connsiteX222" fmla="*/ 1481897 w 1656408"/>
                <a:gd name="connsiteY222" fmla="*/ 322844 h 2106222"/>
                <a:gd name="connsiteX223" fmla="*/ 1474642 w 1656408"/>
                <a:gd name="connsiteY223" fmla="*/ 311961 h 2106222"/>
                <a:gd name="connsiteX224" fmla="*/ 1481897 w 1656408"/>
                <a:gd name="connsiteY224" fmla="*/ 322844 h 2106222"/>
                <a:gd name="connsiteX225" fmla="*/ 1451062 w 1656408"/>
                <a:gd name="connsiteY225" fmla="*/ 393579 h 2106222"/>
                <a:gd name="connsiteX226" fmla="*/ 1434738 w 1656408"/>
                <a:gd name="connsiteY226" fmla="*/ 366373 h 2106222"/>
                <a:gd name="connsiteX227" fmla="*/ 1451062 w 1656408"/>
                <a:gd name="connsiteY227" fmla="*/ 393579 h 2106222"/>
                <a:gd name="connsiteX228" fmla="*/ 1211893 w 1656408"/>
                <a:gd name="connsiteY228" fmla="*/ 891926 h 2106222"/>
                <a:gd name="connsiteX229" fmla="*/ 1206225 w 1656408"/>
                <a:gd name="connsiteY229" fmla="*/ 877074 h 2106222"/>
                <a:gd name="connsiteX230" fmla="*/ 1208916 w 1656408"/>
                <a:gd name="connsiteY230" fmla="*/ 881246 h 2106222"/>
                <a:gd name="connsiteX231" fmla="*/ 1213451 w 1656408"/>
                <a:gd name="connsiteY231" fmla="*/ 886914 h 2106222"/>
                <a:gd name="connsiteX232" fmla="*/ 747751 w 1656408"/>
                <a:gd name="connsiteY232" fmla="*/ 1904643 h 2106222"/>
                <a:gd name="connsiteX233" fmla="*/ 738228 w 1656408"/>
                <a:gd name="connsiteY233" fmla="*/ 1906230 h 2106222"/>
                <a:gd name="connsiteX234" fmla="*/ 749111 w 1656408"/>
                <a:gd name="connsiteY234" fmla="*/ 1898975 h 2106222"/>
                <a:gd name="connsiteX235" fmla="*/ 747751 w 1656408"/>
                <a:gd name="connsiteY235" fmla="*/ 1904643 h 2106222"/>
                <a:gd name="connsiteX236" fmla="*/ 1516360 w 1656408"/>
                <a:gd name="connsiteY236" fmla="*/ 337353 h 2106222"/>
                <a:gd name="connsiteX237" fmla="*/ 1507291 w 1656408"/>
                <a:gd name="connsiteY237" fmla="*/ 326471 h 2106222"/>
                <a:gd name="connsiteX238" fmla="*/ 1516360 w 1656408"/>
                <a:gd name="connsiteY238" fmla="*/ 337353 h 2106222"/>
                <a:gd name="connsiteX239" fmla="*/ 839802 w 1656408"/>
                <a:gd name="connsiteY239" fmla="*/ 1753877 h 2106222"/>
                <a:gd name="connsiteX240" fmla="*/ 825970 w 1656408"/>
                <a:gd name="connsiteY240" fmla="*/ 1752057 h 2106222"/>
                <a:gd name="connsiteX241" fmla="*/ 835437 w 1656408"/>
                <a:gd name="connsiteY241" fmla="*/ 1742305 h 2106222"/>
                <a:gd name="connsiteX242" fmla="*/ 843430 w 1656408"/>
                <a:gd name="connsiteY242" fmla="*/ 1742994 h 2106222"/>
                <a:gd name="connsiteX243" fmla="*/ 839802 w 1656408"/>
                <a:gd name="connsiteY243" fmla="*/ 1746622 h 2106222"/>
                <a:gd name="connsiteX244" fmla="*/ 841616 w 1656408"/>
                <a:gd name="connsiteY244" fmla="*/ 1746621 h 2106222"/>
                <a:gd name="connsiteX245" fmla="*/ 839802 w 1656408"/>
                <a:gd name="connsiteY245" fmla="*/ 1753877 h 2106222"/>
                <a:gd name="connsiteX246" fmla="*/ 1525429 w 1656408"/>
                <a:gd name="connsiteY246" fmla="*/ 360932 h 2106222"/>
                <a:gd name="connsiteX247" fmla="*/ 1518174 w 1656408"/>
                <a:gd name="connsiteY247" fmla="*/ 355491 h 2106222"/>
                <a:gd name="connsiteX248" fmla="*/ 1523615 w 1656408"/>
                <a:gd name="connsiteY248" fmla="*/ 355491 h 2106222"/>
                <a:gd name="connsiteX249" fmla="*/ 1525429 w 1656408"/>
                <a:gd name="connsiteY249" fmla="*/ 360932 h 2106222"/>
                <a:gd name="connsiteX250" fmla="*/ 1315025 w 1656408"/>
                <a:gd name="connsiteY250" fmla="*/ 798041 h 2106222"/>
                <a:gd name="connsiteX251" fmla="*/ 1309584 w 1656408"/>
                <a:gd name="connsiteY251" fmla="*/ 776276 h 2106222"/>
                <a:gd name="connsiteX252" fmla="*/ 1296887 w 1656408"/>
                <a:gd name="connsiteY252" fmla="*/ 819806 h 2106222"/>
                <a:gd name="connsiteX253" fmla="*/ 1304142 w 1656408"/>
                <a:gd name="connsiteY253" fmla="*/ 805296 h 2106222"/>
                <a:gd name="connsiteX254" fmla="*/ 1315025 w 1656408"/>
                <a:gd name="connsiteY254" fmla="*/ 798041 h 2106222"/>
                <a:gd name="connsiteX255" fmla="*/ 1237728 w 1656408"/>
                <a:gd name="connsiteY255" fmla="*/ 959617 h 2106222"/>
                <a:gd name="connsiteX256" fmla="*/ 1216918 w 1656408"/>
                <a:gd name="connsiteY256" fmla="*/ 905094 h 2106222"/>
                <a:gd name="connsiteX257" fmla="*/ 1219346 w 1656408"/>
                <a:gd name="connsiteY257" fmla="*/ 891448 h 2106222"/>
                <a:gd name="connsiteX258" fmla="*/ 1231589 w 1656408"/>
                <a:gd name="connsiteY258" fmla="*/ 870590 h 2106222"/>
                <a:gd name="connsiteX259" fmla="*/ 1238844 w 1656408"/>
                <a:gd name="connsiteY259" fmla="*/ 886913 h 2106222"/>
                <a:gd name="connsiteX260" fmla="*/ 1238618 w 1656408"/>
                <a:gd name="connsiteY260" fmla="*/ 932030 h 2106222"/>
                <a:gd name="connsiteX261" fmla="*/ 734600 w 1656408"/>
                <a:gd name="connsiteY261" fmla="*/ 2069466 h 2106222"/>
                <a:gd name="connsiteX262" fmla="*/ 707393 w 1656408"/>
                <a:gd name="connsiteY262" fmla="*/ 2069466 h 2106222"/>
                <a:gd name="connsiteX263" fmla="*/ 734600 w 1656408"/>
                <a:gd name="connsiteY263" fmla="*/ 2069466 h 2106222"/>
                <a:gd name="connsiteX264" fmla="*/ 935935 w 1656408"/>
                <a:gd name="connsiteY264" fmla="*/ 1655935 h 2106222"/>
                <a:gd name="connsiteX265" fmla="*/ 919611 w 1656408"/>
                <a:gd name="connsiteY265" fmla="*/ 1663190 h 2106222"/>
                <a:gd name="connsiteX266" fmla="*/ 923238 w 1656408"/>
                <a:gd name="connsiteY266" fmla="*/ 1652308 h 2106222"/>
                <a:gd name="connsiteX267" fmla="*/ 935935 w 1656408"/>
                <a:gd name="connsiteY267" fmla="*/ 1655935 h 2106222"/>
                <a:gd name="connsiteX268" fmla="*/ 1549009 w 1656408"/>
                <a:gd name="connsiteY268" fmla="*/ 395393 h 2106222"/>
                <a:gd name="connsiteX269" fmla="*/ 1543567 w 1656408"/>
                <a:gd name="connsiteY269" fmla="*/ 384510 h 2106222"/>
                <a:gd name="connsiteX270" fmla="*/ 1549009 w 1656408"/>
                <a:gd name="connsiteY270" fmla="*/ 395393 h 2106222"/>
                <a:gd name="connsiteX271" fmla="*/ 1286004 w 1656408"/>
                <a:gd name="connsiteY271" fmla="*/ 943139 h 2106222"/>
                <a:gd name="connsiteX272" fmla="*/ 1287818 w 1656408"/>
                <a:gd name="connsiteY272" fmla="*/ 930443 h 2106222"/>
                <a:gd name="connsiteX273" fmla="*/ 1282376 w 1656408"/>
                <a:gd name="connsiteY273" fmla="*/ 935884 h 2106222"/>
                <a:gd name="connsiteX274" fmla="*/ 1286004 w 1656408"/>
                <a:gd name="connsiteY274" fmla="*/ 943139 h 2106222"/>
                <a:gd name="connsiteX275" fmla="*/ 934121 w 1656408"/>
                <a:gd name="connsiteY275" fmla="*/ 1681327 h 2106222"/>
                <a:gd name="connsiteX276" fmla="*/ 925052 w 1656408"/>
                <a:gd name="connsiteY276" fmla="*/ 1683141 h 2106222"/>
                <a:gd name="connsiteX277" fmla="*/ 934121 w 1656408"/>
                <a:gd name="connsiteY277" fmla="*/ 1681327 h 2106222"/>
                <a:gd name="connsiteX278" fmla="*/ 894217 w 1656408"/>
                <a:gd name="connsiteY278" fmla="*/ 1786524 h 2106222"/>
                <a:gd name="connsiteX279" fmla="*/ 881520 w 1656408"/>
                <a:gd name="connsiteY279" fmla="*/ 1788337 h 2106222"/>
                <a:gd name="connsiteX280" fmla="*/ 892403 w 1656408"/>
                <a:gd name="connsiteY280" fmla="*/ 1784710 h 2106222"/>
                <a:gd name="connsiteX281" fmla="*/ 894217 w 1656408"/>
                <a:gd name="connsiteY281" fmla="*/ 1786524 h 2106222"/>
                <a:gd name="connsiteX282" fmla="*/ 765435 w 1656408"/>
                <a:gd name="connsiteY282" fmla="*/ 2071280 h 2106222"/>
                <a:gd name="connsiteX283" fmla="*/ 754552 w 1656408"/>
                <a:gd name="connsiteY283" fmla="*/ 2067652 h 2106222"/>
                <a:gd name="connsiteX284" fmla="*/ 763622 w 1656408"/>
                <a:gd name="connsiteY284" fmla="*/ 2065838 h 2106222"/>
                <a:gd name="connsiteX285" fmla="*/ 765435 w 1656408"/>
                <a:gd name="connsiteY285" fmla="*/ 2071280 h 2106222"/>
                <a:gd name="connsiteX286" fmla="*/ 801712 w 1656408"/>
                <a:gd name="connsiteY286" fmla="*/ 2082162 h 2106222"/>
                <a:gd name="connsiteX287" fmla="*/ 794457 w 1656408"/>
                <a:gd name="connsiteY287" fmla="*/ 2083976 h 2106222"/>
                <a:gd name="connsiteX288" fmla="*/ 796270 w 1656408"/>
                <a:gd name="connsiteY288" fmla="*/ 2093044 h 2106222"/>
                <a:gd name="connsiteX289" fmla="*/ 752739 w 1656408"/>
                <a:gd name="connsiteY289" fmla="*/ 2087603 h 2106222"/>
                <a:gd name="connsiteX290" fmla="*/ 790829 w 1656408"/>
                <a:gd name="connsiteY290" fmla="*/ 2080348 h 2106222"/>
                <a:gd name="connsiteX291" fmla="*/ 774505 w 1656408"/>
                <a:gd name="connsiteY291" fmla="*/ 2078534 h 2106222"/>
                <a:gd name="connsiteX292" fmla="*/ 769063 w 1656408"/>
                <a:gd name="connsiteY292" fmla="*/ 2065838 h 2106222"/>
                <a:gd name="connsiteX293" fmla="*/ 792643 w 1656408"/>
                <a:gd name="connsiteY293" fmla="*/ 2067652 h 2106222"/>
                <a:gd name="connsiteX294" fmla="*/ 801712 w 1656408"/>
                <a:gd name="connsiteY294" fmla="*/ 2082162 h 2106222"/>
                <a:gd name="connsiteX295" fmla="*/ 1077414 w 1656408"/>
                <a:gd name="connsiteY295" fmla="*/ 1554366 h 2106222"/>
                <a:gd name="connsiteX296" fmla="*/ 1062903 w 1656408"/>
                <a:gd name="connsiteY296" fmla="*/ 1567062 h 2106222"/>
                <a:gd name="connsiteX297" fmla="*/ 1077414 w 1656408"/>
                <a:gd name="connsiteY297" fmla="*/ 1554366 h 2106222"/>
                <a:gd name="connsiteX298" fmla="*/ 1133642 w 1656408"/>
                <a:gd name="connsiteY298" fmla="*/ 1450984 h 2106222"/>
                <a:gd name="connsiteX299" fmla="*/ 1133642 w 1656408"/>
                <a:gd name="connsiteY299" fmla="*/ 1443729 h 2106222"/>
                <a:gd name="connsiteX300" fmla="*/ 1119132 w 1656408"/>
                <a:gd name="connsiteY300" fmla="*/ 1454611 h 2106222"/>
                <a:gd name="connsiteX301" fmla="*/ 1133642 w 1656408"/>
                <a:gd name="connsiteY301" fmla="*/ 1450984 h 2106222"/>
                <a:gd name="connsiteX302" fmla="*/ 1039323 w 1656408"/>
                <a:gd name="connsiteY302" fmla="*/ 1646866 h 2106222"/>
                <a:gd name="connsiteX303" fmla="*/ 1024813 w 1656408"/>
                <a:gd name="connsiteY303" fmla="*/ 1661376 h 2106222"/>
                <a:gd name="connsiteX304" fmla="*/ 1039323 w 1656408"/>
                <a:gd name="connsiteY304" fmla="*/ 1646866 h 2106222"/>
                <a:gd name="connsiteX305" fmla="*/ 950446 w 1656408"/>
                <a:gd name="connsiteY305" fmla="*/ 1839122 h 2106222"/>
                <a:gd name="connsiteX306" fmla="*/ 941377 w 1656408"/>
                <a:gd name="connsiteY306" fmla="*/ 1842749 h 2106222"/>
                <a:gd name="connsiteX307" fmla="*/ 950446 w 1656408"/>
                <a:gd name="connsiteY307" fmla="*/ 1839122 h 2106222"/>
                <a:gd name="connsiteX308" fmla="*/ 939563 w 1656408"/>
                <a:gd name="connsiteY308" fmla="*/ 1889906 h 2106222"/>
                <a:gd name="connsiteX309" fmla="*/ 843430 w 1656408"/>
                <a:gd name="connsiteY309" fmla="*/ 1915298 h 2106222"/>
                <a:gd name="connsiteX310" fmla="*/ 863382 w 1656408"/>
                <a:gd name="connsiteY310" fmla="*/ 1908044 h 2106222"/>
                <a:gd name="connsiteX311" fmla="*/ 926866 w 1656408"/>
                <a:gd name="connsiteY311" fmla="*/ 1893534 h 2106222"/>
                <a:gd name="connsiteX312" fmla="*/ 941377 w 1656408"/>
                <a:gd name="connsiteY312" fmla="*/ 1884465 h 2106222"/>
                <a:gd name="connsiteX313" fmla="*/ 939563 w 1656408"/>
                <a:gd name="connsiteY313" fmla="*/ 1889906 h 2106222"/>
                <a:gd name="connsiteX314" fmla="*/ 1128201 w 1656408"/>
                <a:gd name="connsiteY314" fmla="*/ 1505396 h 2106222"/>
                <a:gd name="connsiteX315" fmla="*/ 1088297 w 1656408"/>
                <a:gd name="connsiteY315" fmla="*/ 1547111 h 2106222"/>
                <a:gd name="connsiteX316" fmla="*/ 1128201 w 1656408"/>
                <a:gd name="connsiteY316" fmla="*/ 1505396 h 2106222"/>
                <a:gd name="connsiteX317" fmla="*/ 865196 w 1656408"/>
                <a:gd name="connsiteY317" fmla="*/ 2082162 h 2106222"/>
                <a:gd name="connsiteX318" fmla="*/ 856127 w 1656408"/>
                <a:gd name="connsiteY318" fmla="*/ 2082162 h 2106222"/>
                <a:gd name="connsiteX319" fmla="*/ 865196 w 1656408"/>
                <a:gd name="connsiteY319" fmla="*/ 2082162 h 2106222"/>
                <a:gd name="connsiteX320" fmla="*/ 966770 w 1656408"/>
                <a:gd name="connsiteY320" fmla="*/ 1877210 h 2106222"/>
                <a:gd name="connsiteX321" fmla="*/ 954074 w 1656408"/>
                <a:gd name="connsiteY321" fmla="*/ 1880838 h 2106222"/>
                <a:gd name="connsiteX322" fmla="*/ 966770 w 1656408"/>
                <a:gd name="connsiteY322" fmla="*/ 1877210 h 2106222"/>
                <a:gd name="connsiteX323" fmla="*/ 1044765 w 1656408"/>
                <a:gd name="connsiteY323" fmla="*/ 1737553 h 2106222"/>
                <a:gd name="connsiteX324" fmla="*/ 1015743 w 1656408"/>
                <a:gd name="connsiteY324" fmla="*/ 1752063 h 2106222"/>
                <a:gd name="connsiteX325" fmla="*/ 1044765 w 1656408"/>
                <a:gd name="connsiteY325" fmla="*/ 1737553 h 2106222"/>
                <a:gd name="connsiteX326" fmla="*/ 1100993 w 1656408"/>
                <a:gd name="connsiteY326" fmla="*/ 1621474 h 2106222"/>
                <a:gd name="connsiteX327" fmla="*/ 1100993 w 1656408"/>
                <a:gd name="connsiteY327" fmla="*/ 1606964 h 2106222"/>
                <a:gd name="connsiteX328" fmla="*/ 1095552 w 1656408"/>
                <a:gd name="connsiteY328" fmla="*/ 1606965 h 2106222"/>
                <a:gd name="connsiteX329" fmla="*/ 1093738 w 1656408"/>
                <a:gd name="connsiteY329" fmla="*/ 1617847 h 2106222"/>
                <a:gd name="connsiteX330" fmla="*/ 1100993 w 1656408"/>
                <a:gd name="connsiteY330" fmla="*/ 1621474 h 2106222"/>
                <a:gd name="connsiteX331" fmla="*/ 981281 w 1656408"/>
                <a:gd name="connsiteY331" fmla="*/ 1882652 h 2106222"/>
                <a:gd name="connsiteX332" fmla="*/ 961329 w 1656408"/>
                <a:gd name="connsiteY332" fmla="*/ 1889907 h 2106222"/>
                <a:gd name="connsiteX333" fmla="*/ 981281 w 1656408"/>
                <a:gd name="connsiteY333" fmla="*/ 1882652 h 2106222"/>
                <a:gd name="connsiteX334" fmla="*/ 999419 w 1656408"/>
                <a:gd name="connsiteY334" fmla="*/ 1862700 h 2106222"/>
                <a:gd name="connsiteX335" fmla="*/ 968584 w 1656408"/>
                <a:gd name="connsiteY335" fmla="*/ 1875397 h 2106222"/>
                <a:gd name="connsiteX336" fmla="*/ 968584 w 1656408"/>
                <a:gd name="connsiteY336" fmla="*/ 1866328 h 2106222"/>
                <a:gd name="connsiteX337" fmla="*/ 972212 w 1656408"/>
                <a:gd name="connsiteY337" fmla="*/ 1873583 h 2106222"/>
                <a:gd name="connsiteX338" fmla="*/ 993978 w 1656408"/>
                <a:gd name="connsiteY338" fmla="*/ 1853632 h 2106222"/>
                <a:gd name="connsiteX339" fmla="*/ 999419 w 1656408"/>
                <a:gd name="connsiteY339" fmla="*/ 1862700 h 2106222"/>
                <a:gd name="connsiteX340" fmla="*/ 1593277 w 1656408"/>
                <a:gd name="connsiteY340" fmla="*/ 634505 h 2106222"/>
                <a:gd name="connsiteX341" fmla="*/ 1583471 w 1656408"/>
                <a:gd name="connsiteY341" fmla="*/ 602158 h 2106222"/>
                <a:gd name="connsiteX342" fmla="*/ 1593221 w 1656408"/>
                <a:gd name="connsiteY342" fmla="*/ 633898 h 2106222"/>
                <a:gd name="connsiteX343" fmla="*/ 1012116 w 1656408"/>
                <a:gd name="connsiteY343" fmla="*/ 1855446 h 2106222"/>
                <a:gd name="connsiteX344" fmla="*/ 1006674 w 1656408"/>
                <a:gd name="connsiteY344" fmla="*/ 1862701 h 2106222"/>
                <a:gd name="connsiteX345" fmla="*/ 1003047 w 1656408"/>
                <a:gd name="connsiteY345" fmla="*/ 1859073 h 2106222"/>
                <a:gd name="connsiteX346" fmla="*/ 1012116 w 1656408"/>
                <a:gd name="connsiteY346" fmla="*/ 1855446 h 2106222"/>
                <a:gd name="connsiteX347" fmla="*/ 1583471 w 1656408"/>
                <a:gd name="connsiteY347" fmla="*/ 678335 h 2106222"/>
                <a:gd name="connsiteX348" fmla="*/ 1578030 w 1656408"/>
                <a:gd name="connsiteY348" fmla="*/ 656570 h 2106222"/>
                <a:gd name="connsiteX349" fmla="*/ 1583471 w 1656408"/>
                <a:gd name="connsiteY349" fmla="*/ 678335 h 2106222"/>
                <a:gd name="connsiteX350" fmla="*/ 1059276 w 1656408"/>
                <a:gd name="connsiteY350" fmla="*/ 1835494 h 2106222"/>
                <a:gd name="connsiteX351" fmla="*/ 1050206 w 1656408"/>
                <a:gd name="connsiteY351" fmla="*/ 1842749 h 2106222"/>
                <a:gd name="connsiteX352" fmla="*/ 1059276 w 1656408"/>
                <a:gd name="connsiteY352" fmla="*/ 1835494 h 2106222"/>
                <a:gd name="connsiteX353" fmla="*/ 1113690 w 1656408"/>
                <a:gd name="connsiteY353" fmla="*/ 1746622 h 2106222"/>
                <a:gd name="connsiteX354" fmla="*/ 1102807 w 1656408"/>
                <a:gd name="connsiteY354" fmla="*/ 1752063 h 2106222"/>
                <a:gd name="connsiteX355" fmla="*/ 1113690 w 1656408"/>
                <a:gd name="connsiteY355" fmla="*/ 1746622 h 2106222"/>
                <a:gd name="connsiteX356" fmla="*/ 1240658 w 1656408"/>
                <a:gd name="connsiteY356" fmla="*/ 1655935 h 2106222"/>
                <a:gd name="connsiteX357" fmla="*/ 1220706 w 1656408"/>
                <a:gd name="connsiteY357" fmla="*/ 1675886 h 2106222"/>
                <a:gd name="connsiteX358" fmla="*/ 1240658 w 1656408"/>
                <a:gd name="connsiteY358" fmla="*/ 1655935 h 2106222"/>
                <a:gd name="connsiteX359" fmla="*/ 1220479 w 1656408"/>
                <a:gd name="connsiteY359" fmla="*/ 1705586 h 2106222"/>
                <a:gd name="connsiteX360" fmla="*/ 1220706 w 1656408"/>
                <a:gd name="connsiteY360" fmla="*/ 1701279 h 2106222"/>
                <a:gd name="connsiteX361" fmla="*/ 1213451 w 1656408"/>
                <a:gd name="connsiteY361" fmla="*/ 1708533 h 2106222"/>
                <a:gd name="connsiteX362" fmla="*/ 1220479 w 1656408"/>
                <a:gd name="connsiteY362" fmla="*/ 1705586 h 2106222"/>
                <a:gd name="connsiteX363" fmla="*/ 1213451 w 1656408"/>
                <a:gd name="connsiteY363" fmla="*/ 1721229 h 2106222"/>
                <a:gd name="connsiteX364" fmla="*/ 1200754 w 1656408"/>
                <a:gd name="connsiteY364" fmla="*/ 1726671 h 2106222"/>
                <a:gd name="connsiteX365" fmla="*/ 1200754 w 1656408"/>
                <a:gd name="connsiteY365" fmla="*/ 1732112 h 2106222"/>
                <a:gd name="connsiteX366" fmla="*/ 1213451 w 1656408"/>
                <a:gd name="connsiteY366" fmla="*/ 1721229 h 2106222"/>
                <a:gd name="connsiteX367" fmla="*/ 1220706 w 1656408"/>
                <a:gd name="connsiteY367" fmla="*/ 1746622 h 2106222"/>
                <a:gd name="connsiteX368" fmla="*/ 1209823 w 1656408"/>
                <a:gd name="connsiteY368" fmla="*/ 1746622 h 2106222"/>
                <a:gd name="connsiteX369" fmla="*/ 1220706 w 1656408"/>
                <a:gd name="connsiteY369" fmla="*/ 1746622 h 2106222"/>
                <a:gd name="connsiteX370" fmla="*/ 1253355 w 1656408"/>
                <a:gd name="connsiteY370" fmla="*/ 1684955 h 2106222"/>
                <a:gd name="connsiteX371" fmla="*/ 1256982 w 1656408"/>
                <a:gd name="connsiteY371" fmla="*/ 1675886 h 2106222"/>
                <a:gd name="connsiteX372" fmla="*/ 1238844 w 1656408"/>
                <a:gd name="connsiteY372" fmla="*/ 1679514 h 2106222"/>
                <a:gd name="connsiteX373" fmla="*/ 1253355 w 1656408"/>
                <a:gd name="connsiteY373" fmla="*/ 1684955 h 2106222"/>
                <a:gd name="connsiteX374" fmla="*/ 1231589 w 1656408"/>
                <a:gd name="connsiteY374" fmla="*/ 1740727 h 2106222"/>
                <a:gd name="connsiteX375" fmla="*/ 1226148 w 1656408"/>
                <a:gd name="connsiteY375" fmla="*/ 1742994 h 2106222"/>
                <a:gd name="connsiteX376" fmla="*/ 1231589 w 1656408"/>
                <a:gd name="connsiteY376" fmla="*/ 1735739 h 2106222"/>
                <a:gd name="connsiteX377" fmla="*/ 1231589 w 1656408"/>
                <a:gd name="connsiteY377" fmla="*/ 1740727 h 2106222"/>
                <a:gd name="connsiteX378" fmla="*/ 1300514 w 1656408"/>
                <a:gd name="connsiteY378" fmla="*/ 1601523 h 2106222"/>
                <a:gd name="connsiteX379" fmla="*/ 1302328 w 1656408"/>
                <a:gd name="connsiteY379" fmla="*/ 1592455 h 2106222"/>
                <a:gd name="connsiteX380" fmla="*/ 1293259 w 1656408"/>
                <a:gd name="connsiteY380" fmla="*/ 1592455 h 2106222"/>
                <a:gd name="connsiteX381" fmla="*/ 1300514 w 1656408"/>
                <a:gd name="connsiteY381" fmla="*/ 1601523 h 2106222"/>
                <a:gd name="connsiteX382" fmla="*/ 1304545 w 1656408"/>
                <a:gd name="connsiteY382" fmla="*/ 1681126 h 2106222"/>
                <a:gd name="connsiteX383" fmla="*/ 1304142 w 1656408"/>
                <a:gd name="connsiteY383" fmla="*/ 1681327 h 2106222"/>
                <a:gd name="connsiteX384" fmla="*/ 1304105 w 1656408"/>
                <a:gd name="connsiteY384" fmla="*/ 1681141 h 2106222"/>
                <a:gd name="connsiteX385" fmla="*/ 1320466 w 1656408"/>
                <a:gd name="connsiteY385" fmla="*/ 1650494 h 2106222"/>
                <a:gd name="connsiteX386" fmla="*/ 1315025 w 1656408"/>
                <a:gd name="connsiteY386" fmla="*/ 1646867 h 2106222"/>
                <a:gd name="connsiteX387" fmla="*/ 1311397 w 1656408"/>
                <a:gd name="connsiteY387" fmla="*/ 1650494 h 2106222"/>
                <a:gd name="connsiteX388" fmla="*/ 1320466 w 1656408"/>
                <a:gd name="connsiteY388" fmla="*/ 1650494 h 2106222"/>
                <a:gd name="connsiteX389" fmla="*/ 1307770 w 1656408"/>
                <a:gd name="connsiteY389" fmla="*/ 1679514 h 2106222"/>
                <a:gd name="connsiteX390" fmla="*/ 1305276 w 1656408"/>
                <a:gd name="connsiteY390" fmla="*/ 1681101 h 2106222"/>
                <a:gd name="connsiteX391" fmla="*/ 1304545 w 1656408"/>
                <a:gd name="connsiteY391" fmla="*/ 1681126 h 2106222"/>
                <a:gd name="connsiteX392" fmla="*/ 1320693 w 1656408"/>
                <a:gd name="connsiteY392" fmla="*/ 1673392 h 2106222"/>
                <a:gd name="connsiteX393" fmla="*/ 1313211 w 1656408"/>
                <a:gd name="connsiteY393" fmla="*/ 1677700 h 2106222"/>
                <a:gd name="connsiteX394" fmla="*/ 1316839 w 1656408"/>
                <a:gd name="connsiteY394" fmla="*/ 1665004 h 2106222"/>
                <a:gd name="connsiteX395" fmla="*/ 1324094 w 1656408"/>
                <a:gd name="connsiteY395" fmla="*/ 1665004 h 2106222"/>
                <a:gd name="connsiteX396" fmla="*/ 1320693 w 1656408"/>
                <a:gd name="connsiteY396" fmla="*/ 1673392 h 2106222"/>
                <a:gd name="connsiteX397" fmla="*/ 1465573 w 1656408"/>
                <a:gd name="connsiteY397" fmla="*/ 1456425 h 2106222"/>
                <a:gd name="connsiteX398" fmla="*/ 1461945 w 1656408"/>
                <a:gd name="connsiteY398" fmla="*/ 1452797 h 2106222"/>
                <a:gd name="connsiteX399" fmla="*/ 1445621 w 1656408"/>
                <a:gd name="connsiteY399" fmla="*/ 1478189 h 2106222"/>
                <a:gd name="connsiteX400" fmla="*/ 1452876 w 1656408"/>
                <a:gd name="connsiteY400" fmla="*/ 1481817 h 2106222"/>
                <a:gd name="connsiteX401" fmla="*/ 1465573 w 1656408"/>
                <a:gd name="connsiteY401" fmla="*/ 1456425 h 2106222"/>
                <a:gd name="connsiteX402" fmla="*/ 1391206 w 1656408"/>
                <a:gd name="connsiteY402" fmla="*/ 1612179 h 2106222"/>
                <a:gd name="connsiteX403" fmla="*/ 1387578 w 1656408"/>
                <a:gd name="connsiteY403" fmla="*/ 1601523 h 2106222"/>
                <a:gd name="connsiteX404" fmla="*/ 1386898 w 1656408"/>
                <a:gd name="connsiteY404" fmla="*/ 1608325 h 2106222"/>
                <a:gd name="connsiteX405" fmla="*/ 1387559 w 1656408"/>
                <a:gd name="connsiteY405" fmla="*/ 1617584 h 2106222"/>
                <a:gd name="connsiteX406" fmla="*/ 1383951 w 1656408"/>
                <a:gd name="connsiteY406" fmla="*/ 1616033 h 2106222"/>
                <a:gd name="connsiteX407" fmla="*/ 1387578 w 1656408"/>
                <a:gd name="connsiteY407" fmla="*/ 1617847 h 2106222"/>
                <a:gd name="connsiteX408" fmla="*/ 1387559 w 1656408"/>
                <a:gd name="connsiteY408" fmla="*/ 1617584 h 2106222"/>
                <a:gd name="connsiteX409" fmla="*/ 1387578 w 1656408"/>
                <a:gd name="connsiteY409" fmla="*/ 1617592 h 2106222"/>
                <a:gd name="connsiteX410" fmla="*/ 1391206 w 1656408"/>
                <a:gd name="connsiteY410" fmla="*/ 1612179 h 2106222"/>
                <a:gd name="connsiteX411" fmla="*/ 1378509 w 1656408"/>
                <a:gd name="connsiteY411" fmla="*/ 1639611 h 2106222"/>
                <a:gd name="connsiteX412" fmla="*/ 1371254 w 1656408"/>
                <a:gd name="connsiteY412" fmla="*/ 1639612 h 2106222"/>
                <a:gd name="connsiteX413" fmla="*/ 1376695 w 1656408"/>
                <a:gd name="connsiteY413" fmla="*/ 1634170 h 2106222"/>
                <a:gd name="connsiteX414" fmla="*/ 1378509 w 1656408"/>
                <a:gd name="connsiteY414" fmla="*/ 1635984 h 2106222"/>
                <a:gd name="connsiteX415" fmla="*/ 1378509 w 1656408"/>
                <a:gd name="connsiteY415" fmla="*/ 1639611 h 2106222"/>
                <a:gd name="connsiteX416" fmla="*/ 1372614 w 1656408"/>
                <a:gd name="connsiteY416" fmla="*/ 1662736 h 2106222"/>
                <a:gd name="connsiteX417" fmla="*/ 1358557 w 1656408"/>
                <a:gd name="connsiteY417" fmla="*/ 1672259 h 2106222"/>
                <a:gd name="connsiteX418" fmla="*/ 1356743 w 1656408"/>
                <a:gd name="connsiteY418" fmla="*/ 1663190 h 2106222"/>
                <a:gd name="connsiteX419" fmla="*/ 1371254 w 1656408"/>
                <a:gd name="connsiteY419" fmla="*/ 1650494 h 2106222"/>
                <a:gd name="connsiteX420" fmla="*/ 1367626 w 1656408"/>
                <a:gd name="connsiteY420" fmla="*/ 1650494 h 2106222"/>
                <a:gd name="connsiteX421" fmla="*/ 1367626 w 1656408"/>
                <a:gd name="connsiteY421" fmla="*/ 1643239 h 2106222"/>
                <a:gd name="connsiteX422" fmla="*/ 1369440 w 1656408"/>
                <a:gd name="connsiteY422" fmla="*/ 1645053 h 2106222"/>
                <a:gd name="connsiteX423" fmla="*/ 1378509 w 1656408"/>
                <a:gd name="connsiteY423" fmla="*/ 1645053 h 2106222"/>
                <a:gd name="connsiteX424" fmla="*/ 1372614 w 1656408"/>
                <a:gd name="connsiteY424" fmla="*/ 1662736 h 2106222"/>
                <a:gd name="connsiteX425" fmla="*/ 1407530 w 1656408"/>
                <a:gd name="connsiteY425" fmla="*/ 1610592 h 2106222"/>
                <a:gd name="connsiteX426" fmla="*/ 1403774 w 1656408"/>
                <a:gd name="connsiteY426" fmla="*/ 1614974 h 2106222"/>
                <a:gd name="connsiteX427" fmla="*/ 1403903 w 1656408"/>
                <a:gd name="connsiteY427" fmla="*/ 1612405 h 2106222"/>
                <a:gd name="connsiteX428" fmla="*/ 1407373 w 1656408"/>
                <a:gd name="connsiteY428" fmla="*/ 1608936 h 2106222"/>
                <a:gd name="connsiteX429" fmla="*/ 1411158 w 1656408"/>
                <a:gd name="connsiteY429" fmla="*/ 1605151 h 2106222"/>
                <a:gd name="connsiteX430" fmla="*/ 1407373 w 1656408"/>
                <a:gd name="connsiteY430" fmla="*/ 1608936 h 2106222"/>
                <a:gd name="connsiteX431" fmla="*/ 1406624 w 1656408"/>
                <a:gd name="connsiteY431" fmla="*/ 1601070 h 2106222"/>
                <a:gd name="connsiteX432" fmla="*/ 1411158 w 1656408"/>
                <a:gd name="connsiteY432" fmla="*/ 1594268 h 2106222"/>
                <a:gd name="connsiteX433" fmla="*/ 1411158 w 1656408"/>
                <a:gd name="connsiteY433" fmla="*/ 1605151 h 2106222"/>
                <a:gd name="connsiteX434" fmla="*/ 1418413 w 1656408"/>
                <a:gd name="connsiteY434" fmla="*/ 1592455 h 2106222"/>
                <a:gd name="connsiteX435" fmla="*/ 1422041 w 1656408"/>
                <a:gd name="connsiteY435" fmla="*/ 1581572 h 2106222"/>
                <a:gd name="connsiteX436" fmla="*/ 1418413 w 1656408"/>
                <a:gd name="connsiteY436" fmla="*/ 1592455 h 2106222"/>
                <a:gd name="connsiteX437" fmla="*/ 1394834 w 1656408"/>
                <a:gd name="connsiteY437" fmla="*/ 1643239 h 2106222"/>
                <a:gd name="connsiteX438" fmla="*/ 1389392 w 1656408"/>
                <a:gd name="connsiteY438" fmla="*/ 1652308 h 2106222"/>
                <a:gd name="connsiteX439" fmla="*/ 1389392 w 1656408"/>
                <a:gd name="connsiteY439" fmla="*/ 1641425 h 2106222"/>
                <a:gd name="connsiteX440" fmla="*/ 1394834 w 1656408"/>
                <a:gd name="connsiteY440" fmla="*/ 1643239 h 2106222"/>
                <a:gd name="connsiteX441" fmla="*/ 1400012 w 1656408"/>
                <a:gd name="connsiteY441" fmla="*/ 1639067 h 2106222"/>
                <a:gd name="connsiteX442" fmla="*/ 1397101 w 1656408"/>
                <a:gd name="connsiteY442" fmla="*/ 1633037 h 2106222"/>
                <a:gd name="connsiteX443" fmla="*/ 1396647 w 1656408"/>
                <a:gd name="connsiteY443" fmla="*/ 1630543 h 2106222"/>
                <a:gd name="connsiteX444" fmla="*/ 1400729 w 1656408"/>
                <a:gd name="connsiteY444" fmla="*/ 1618527 h 2106222"/>
                <a:gd name="connsiteX445" fmla="*/ 1403774 w 1656408"/>
                <a:gd name="connsiteY445" fmla="*/ 1614974 h 2106222"/>
                <a:gd name="connsiteX446" fmla="*/ 1402996 w 1656408"/>
                <a:gd name="connsiteY446" fmla="*/ 1630543 h 2106222"/>
                <a:gd name="connsiteX447" fmla="*/ 1400275 w 1656408"/>
                <a:gd name="connsiteY447" fmla="*/ 1639611 h 2106222"/>
                <a:gd name="connsiteX448" fmla="*/ 1399638 w 1656408"/>
                <a:gd name="connsiteY448" fmla="*/ 1640136 h 2106222"/>
                <a:gd name="connsiteX449" fmla="*/ 1400012 w 1656408"/>
                <a:gd name="connsiteY449" fmla="*/ 1639067 h 2106222"/>
                <a:gd name="connsiteX450" fmla="*/ 1396647 w 1656408"/>
                <a:gd name="connsiteY450" fmla="*/ 1648680 h 2106222"/>
                <a:gd name="connsiteX451" fmla="*/ 1396421 w 1656408"/>
                <a:gd name="connsiteY451" fmla="*/ 1642785 h 2106222"/>
                <a:gd name="connsiteX452" fmla="*/ 1399638 w 1656408"/>
                <a:gd name="connsiteY452" fmla="*/ 1640136 h 2106222"/>
                <a:gd name="connsiteX453" fmla="*/ 1562839 w 1656408"/>
                <a:gd name="connsiteY453" fmla="*/ 1313594 h 2106222"/>
                <a:gd name="connsiteX454" fmla="*/ 1545381 w 1656408"/>
                <a:gd name="connsiteY454" fmla="*/ 1338532 h 2106222"/>
                <a:gd name="connsiteX455" fmla="*/ 1534498 w 1656408"/>
                <a:gd name="connsiteY455" fmla="*/ 1365738 h 2106222"/>
                <a:gd name="connsiteX456" fmla="*/ 1521801 w 1656408"/>
                <a:gd name="connsiteY456" fmla="*/ 1360297 h 2106222"/>
                <a:gd name="connsiteX457" fmla="*/ 1505477 w 1656408"/>
                <a:gd name="connsiteY457" fmla="*/ 1396572 h 2106222"/>
                <a:gd name="connsiteX458" fmla="*/ 1507291 w 1656408"/>
                <a:gd name="connsiteY458" fmla="*/ 1407454 h 2106222"/>
                <a:gd name="connsiteX459" fmla="*/ 1494594 w 1656408"/>
                <a:gd name="connsiteY459" fmla="*/ 1438287 h 2106222"/>
                <a:gd name="connsiteX460" fmla="*/ 1474642 w 1656408"/>
                <a:gd name="connsiteY460" fmla="*/ 1456425 h 2106222"/>
                <a:gd name="connsiteX461" fmla="*/ 1449248 w 1656408"/>
                <a:gd name="connsiteY461" fmla="*/ 1503582 h 2106222"/>
                <a:gd name="connsiteX462" fmla="*/ 1441993 w 1656408"/>
                <a:gd name="connsiteY462" fmla="*/ 1501768 h 2106222"/>
                <a:gd name="connsiteX463" fmla="*/ 1445621 w 1656408"/>
                <a:gd name="connsiteY463" fmla="*/ 1509023 h 2106222"/>
                <a:gd name="connsiteX464" fmla="*/ 1412972 w 1656408"/>
                <a:gd name="connsiteY464" fmla="*/ 1563435 h 2106222"/>
                <a:gd name="connsiteX465" fmla="*/ 1409344 w 1656408"/>
                <a:gd name="connsiteY465" fmla="*/ 1585200 h 2106222"/>
                <a:gd name="connsiteX466" fmla="*/ 1409344 w 1656408"/>
                <a:gd name="connsiteY466" fmla="*/ 1574318 h 2106222"/>
                <a:gd name="connsiteX467" fmla="*/ 1398461 w 1656408"/>
                <a:gd name="connsiteY467" fmla="*/ 1579759 h 2106222"/>
                <a:gd name="connsiteX468" fmla="*/ 1394834 w 1656408"/>
                <a:gd name="connsiteY468" fmla="*/ 1623288 h 2106222"/>
                <a:gd name="connsiteX469" fmla="*/ 1387578 w 1656408"/>
                <a:gd name="connsiteY469" fmla="*/ 1637798 h 2106222"/>
                <a:gd name="connsiteX470" fmla="*/ 1378509 w 1656408"/>
                <a:gd name="connsiteY470" fmla="*/ 1637798 h 2106222"/>
                <a:gd name="connsiteX471" fmla="*/ 1385764 w 1656408"/>
                <a:gd name="connsiteY471" fmla="*/ 1621474 h 2106222"/>
                <a:gd name="connsiteX472" fmla="*/ 1382137 w 1656408"/>
                <a:gd name="connsiteY472" fmla="*/ 1617847 h 2106222"/>
                <a:gd name="connsiteX473" fmla="*/ 1378509 w 1656408"/>
                <a:gd name="connsiteY473" fmla="*/ 1623288 h 2106222"/>
                <a:gd name="connsiteX474" fmla="*/ 1380323 w 1656408"/>
                <a:gd name="connsiteY474" fmla="*/ 1605151 h 2106222"/>
                <a:gd name="connsiteX475" fmla="*/ 1385764 w 1656408"/>
                <a:gd name="connsiteY475" fmla="*/ 1610592 h 2106222"/>
                <a:gd name="connsiteX476" fmla="*/ 1380323 w 1656408"/>
                <a:gd name="connsiteY476" fmla="*/ 1605151 h 2106222"/>
                <a:gd name="connsiteX477" fmla="*/ 1373068 w 1656408"/>
                <a:gd name="connsiteY477" fmla="*/ 1625102 h 2106222"/>
                <a:gd name="connsiteX478" fmla="*/ 1365812 w 1656408"/>
                <a:gd name="connsiteY478" fmla="*/ 1628729 h 2106222"/>
                <a:gd name="connsiteX479" fmla="*/ 1365812 w 1656408"/>
                <a:gd name="connsiteY479" fmla="*/ 1635984 h 2106222"/>
                <a:gd name="connsiteX480" fmla="*/ 1356743 w 1656408"/>
                <a:gd name="connsiteY480" fmla="*/ 1635984 h 2106222"/>
                <a:gd name="connsiteX481" fmla="*/ 1365812 w 1656408"/>
                <a:gd name="connsiteY481" fmla="*/ 1605151 h 2106222"/>
                <a:gd name="connsiteX482" fmla="*/ 1331350 w 1656408"/>
                <a:gd name="connsiteY482" fmla="*/ 1655935 h 2106222"/>
                <a:gd name="connsiteX483" fmla="*/ 1302328 w 1656408"/>
                <a:gd name="connsiteY483" fmla="*/ 1672259 h 2106222"/>
                <a:gd name="connsiteX484" fmla="*/ 1304105 w 1656408"/>
                <a:gd name="connsiteY484" fmla="*/ 1681141 h 2106222"/>
                <a:gd name="connsiteX485" fmla="*/ 1298701 w 1656408"/>
                <a:gd name="connsiteY485" fmla="*/ 1681328 h 2106222"/>
                <a:gd name="connsiteX486" fmla="*/ 1300514 w 1656408"/>
                <a:gd name="connsiteY486" fmla="*/ 1692210 h 2106222"/>
                <a:gd name="connsiteX487" fmla="*/ 1276935 w 1656408"/>
                <a:gd name="connsiteY487" fmla="*/ 1704906 h 2106222"/>
                <a:gd name="connsiteX488" fmla="*/ 1276935 w 1656408"/>
                <a:gd name="connsiteY488" fmla="*/ 1699465 h 2106222"/>
                <a:gd name="connsiteX489" fmla="*/ 1258796 w 1656408"/>
                <a:gd name="connsiteY489" fmla="*/ 1699465 h 2106222"/>
                <a:gd name="connsiteX490" fmla="*/ 1260610 w 1656408"/>
                <a:gd name="connsiteY490" fmla="*/ 1684955 h 2106222"/>
                <a:gd name="connsiteX491" fmla="*/ 1217078 w 1656408"/>
                <a:gd name="connsiteY491" fmla="*/ 1723043 h 2106222"/>
                <a:gd name="connsiteX492" fmla="*/ 1220706 w 1656408"/>
                <a:gd name="connsiteY492" fmla="*/ 1730298 h 2106222"/>
                <a:gd name="connsiteX493" fmla="*/ 1244286 w 1656408"/>
                <a:gd name="connsiteY493" fmla="*/ 1712161 h 2106222"/>
                <a:gd name="connsiteX494" fmla="*/ 1246100 w 1656408"/>
                <a:gd name="connsiteY494" fmla="*/ 1717602 h 2106222"/>
                <a:gd name="connsiteX495" fmla="*/ 1224334 w 1656408"/>
                <a:gd name="connsiteY495" fmla="*/ 1728484 h 2106222"/>
                <a:gd name="connsiteX496" fmla="*/ 1226147 w 1656408"/>
                <a:gd name="connsiteY496" fmla="*/ 1733926 h 2106222"/>
                <a:gd name="connsiteX497" fmla="*/ 1184430 w 1656408"/>
                <a:gd name="connsiteY497" fmla="*/ 1768386 h 2106222"/>
                <a:gd name="connsiteX498" fmla="*/ 1173547 w 1656408"/>
                <a:gd name="connsiteY498" fmla="*/ 1762945 h 2106222"/>
                <a:gd name="connsiteX499" fmla="*/ 1166291 w 1656408"/>
                <a:gd name="connsiteY499" fmla="*/ 1768386 h 2106222"/>
                <a:gd name="connsiteX500" fmla="*/ 1159036 w 1656408"/>
                <a:gd name="connsiteY500" fmla="*/ 1755690 h 2106222"/>
                <a:gd name="connsiteX501" fmla="*/ 1110063 w 1656408"/>
                <a:gd name="connsiteY501" fmla="*/ 1802847 h 2106222"/>
                <a:gd name="connsiteX502" fmla="*/ 1124573 w 1656408"/>
                <a:gd name="connsiteY502" fmla="*/ 1802847 h 2106222"/>
                <a:gd name="connsiteX503" fmla="*/ 1064717 w 1656408"/>
                <a:gd name="connsiteY503" fmla="*/ 1819171 h 2106222"/>
                <a:gd name="connsiteX504" fmla="*/ 1086483 w 1656408"/>
                <a:gd name="connsiteY504" fmla="*/ 1801034 h 2106222"/>
                <a:gd name="connsiteX505" fmla="*/ 1081041 w 1656408"/>
                <a:gd name="connsiteY505" fmla="*/ 1799220 h 2106222"/>
                <a:gd name="connsiteX506" fmla="*/ 1086483 w 1656408"/>
                <a:gd name="connsiteY506" fmla="*/ 1788337 h 2106222"/>
                <a:gd name="connsiteX507" fmla="*/ 1099180 w 1656408"/>
                <a:gd name="connsiteY507" fmla="*/ 1791965 h 2106222"/>
                <a:gd name="connsiteX508" fmla="*/ 1104621 w 1656408"/>
                <a:gd name="connsiteY508" fmla="*/ 1784710 h 2106222"/>
                <a:gd name="connsiteX509" fmla="*/ 1102807 w 1656408"/>
                <a:gd name="connsiteY509" fmla="*/ 1784710 h 2106222"/>
                <a:gd name="connsiteX510" fmla="*/ 1131829 w 1656408"/>
                <a:gd name="connsiteY510" fmla="*/ 1764759 h 2106222"/>
                <a:gd name="connsiteX511" fmla="*/ 1193499 w 1656408"/>
                <a:gd name="connsiteY511" fmla="*/ 1712161 h 2106222"/>
                <a:gd name="connsiteX512" fmla="*/ 1102807 w 1656408"/>
                <a:gd name="connsiteY512" fmla="*/ 1764759 h 2106222"/>
                <a:gd name="connsiteX513" fmla="*/ 970398 w 1656408"/>
                <a:gd name="connsiteY513" fmla="*/ 1799220 h 2106222"/>
                <a:gd name="connsiteX514" fmla="*/ 935935 w 1656408"/>
                <a:gd name="connsiteY514" fmla="*/ 1817357 h 2106222"/>
                <a:gd name="connsiteX515" fmla="*/ 935935 w 1656408"/>
                <a:gd name="connsiteY515" fmla="*/ 1802847 h 2106222"/>
                <a:gd name="connsiteX516" fmla="*/ 943191 w 1656408"/>
                <a:gd name="connsiteY516" fmla="*/ 1793778 h 2106222"/>
                <a:gd name="connsiteX517" fmla="*/ 959515 w 1656408"/>
                <a:gd name="connsiteY517" fmla="*/ 1790151 h 2106222"/>
                <a:gd name="connsiteX518" fmla="*/ 964957 w 1656408"/>
                <a:gd name="connsiteY518" fmla="*/ 1795592 h 2106222"/>
                <a:gd name="connsiteX519" fmla="*/ 1003047 w 1656408"/>
                <a:gd name="connsiteY519" fmla="*/ 1779269 h 2106222"/>
                <a:gd name="connsiteX520" fmla="*/ 1070158 w 1656408"/>
                <a:gd name="connsiteY520" fmla="*/ 1755690 h 2106222"/>
                <a:gd name="connsiteX521" fmla="*/ 1071972 w 1656408"/>
                <a:gd name="connsiteY521" fmla="*/ 1739367 h 2106222"/>
                <a:gd name="connsiteX522" fmla="*/ 1046579 w 1656408"/>
                <a:gd name="connsiteY522" fmla="*/ 1746622 h 2106222"/>
                <a:gd name="connsiteX523" fmla="*/ 1053834 w 1656408"/>
                <a:gd name="connsiteY523" fmla="*/ 1748435 h 2106222"/>
                <a:gd name="connsiteX524" fmla="*/ 1021185 w 1656408"/>
                <a:gd name="connsiteY524" fmla="*/ 1759318 h 2106222"/>
                <a:gd name="connsiteX525" fmla="*/ 1001233 w 1656408"/>
                <a:gd name="connsiteY525" fmla="*/ 1770200 h 2106222"/>
                <a:gd name="connsiteX526" fmla="*/ 1010302 w 1656408"/>
                <a:gd name="connsiteY526" fmla="*/ 1761132 h 2106222"/>
                <a:gd name="connsiteX527" fmla="*/ 905100 w 1656408"/>
                <a:gd name="connsiteY527" fmla="*/ 1784710 h 2106222"/>
                <a:gd name="connsiteX528" fmla="*/ 921425 w 1656408"/>
                <a:gd name="connsiteY528" fmla="*/ 1772014 h 2106222"/>
                <a:gd name="connsiteX529" fmla="*/ 905100 w 1656408"/>
                <a:gd name="connsiteY529" fmla="*/ 1772014 h 2106222"/>
                <a:gd name="connsiteX530" fmla="*/ 921425 w 1656408"/>
                <a:gd name="connsiteY530" fmla="*/ 1764759 h 2106222"/>
                <a:gd name="connsiteX531" fmla="*/ 926866 w 1656408"/>
                <a:gd name="connsiteY531" fmla="*/ 1772014 h 2106222"/>
                <a:gd name="connsiteX532" fmla="*/ 946818 w 1656408"/>
                <a:gd name="connsiteY532" fmla="*/ 1762945 h 2106222"/>
                <a:gd name="connsiteX533" fmla="*/ 950446 w 1656408"/>
                <a:gd name="connsiteY533" fmla="*/ 1768387 h 2106222"/>
                <a:gd name="connsiteX534" fmla="*/ 974025 w 1656408"/>
                <a:gd name="connsiteY534" fmla="*/ 1750249 h 2106222"/>
                <a:gd name="connsiteX535" fmla="*/ 974026 w 1656408"/>
                <a:gd name="connsiteY535" fmla="*/ 1742994 h 2106222"/>
                <a:gd name="connsiteX536" fmla="*/ 999419 w 1656408"/>
                <a:gd name="connsiteY536" fmla="*/ 1744808 h 2106222"/>
                <a:gd name="connsiteX537" fmla="*/ 1037510 w 1656408"/>
                <a:gd name="connsiteY537" fmla="*/ 1710347 h 2106222"/>
                <a:gd name="connsiteX538" fmla="*/ 1022999 w 1656408"/>
                <a:gd name="connsiteY538" fmla="*/ 1708533 h 2106222"/>
                <a:gd name="connsiteX539" fmla="*/ 1022999 w 1656408"/>
                <a:gd name="connsiteY539" fmla="*/ 1681327 h 2106222"/>
                <a:gd name="connsiteX540" fmla="*/ 919611 w 1656408"/>
                <a:gd name="connsiteY540" fmla="*/ 1713974 h 2106222"/>
                <a:gd name="connsiteX541" fmla="*/ 912356 w 1656408"/>
                <a:gd name="connsiteY541" fmla="*/ 1723043 h 2106222"/>
                <a:gd name="connsiteX542" fmla="*/ 897845 w 1656408"/>
                <a:gd name="connsiteY542" fmla="*/ 1719416 h 2106222"/>
                <a:gd name="connsiteX543" fmla="*/ 850685 w 1656408"/>
                <a:gd name="connsiteY543" fmla="*/ 1732112 h 2106222"/>
                <a:gd name="connsiteX544" fmla="*/ 848692 w 1656408"/>
                <a:gd name="connsiteY544" fmla="*/ 1728651 h 2106222"/>
                <a:gd name="connsiteX545" fmla="*/ 881950 w 1656408"/>
                <a:gd name="connsiteY545" fmla="*/ 1694393 h 2106222"/>
                <a:gd name="connsiteX546" fmla="*/ 894217 w 1656408"/>
                <a:gd name="connsiteY546" fmla="*/ 1688582 h 2106222"/>
                <a:gd name="connsiteX547" fmla="*/ 892177 w 1656408"/>
                <a:gd name="connsiteY547" fmla="*/ 1687676 h 2106222"/>
                <a:gd name="connsiteX548" fmla="*/ 889233 w 1656408"/>
                <a:gd name="connsiteY548" fmla="*/ 1686891 h 2106222"/>
                <a:gd name="connsiteX549" fmla="*/ 889895 w 1656408"/>
                <a:gd name="connsiteY549" fmla="*/ 1686209 h 2106222"/>
                <a:gd name="connsiteX550" fmla="*/ 892403 w 1656408"/>
                <a:gd name="connsiteY550" fmla="*/ 1684955 h 2106222"/>
                <a:gd name="connsiteX551" fmla="*/ 896031 w 1656408"/>
                <a:gd name="connsiteY551" fmla="*/ 1683141 h 2106222"/>
                <a:gd name="connsiteX552" fmla="*/ 894429 w 1656408"/>
                <a:gd name="connsiteY552" fmla="*/ 1681539 h 2106222"/>
                <a:gd name="connsiteX553" fmla="*/ 894942 w 1656408"/>
                <a:gd name="connsiteY553" fmla="*/ 1681010 h 2106222"/>
                <a:gd name="connsiteX554" fmla="*/ 952260 w 1656408"/>
                <a:gd name="connsiteY554" fmla="*/ 1655935 h 2106222"/>
                <a:gd name="connsiteX555" fmla="*/ 939563 w 1656408"/>
                <a:gd name="connsiteY555" fmla="*/ 1665004 h 2106222"/>
                <a:gd name="connsiteX556" fmla="*/ 945004 w 1656408"/>
                <a:gd name="connsiteY556" fmla="*/ 1679513 h 2106222"/>
                <a:gd name="connsiteX557" fmla="*/ 975840 w 1656408"/>
                <a:gd name="connsiteY557" fmla="*/ 1652308 h 2106222"/>
                <a:gd name="connsiteX558" fmla="*/ 999419 w 1656408"/>
                <a:gd name="connsiteY558" fmla="*/ 1645053 h 2106222"/>
                <a:gd name="connsiteX559" fmla="*/ 995792 w 1656408"/>
                <a:gd name="connsiteY559" fmla="*/ 1643239 h 2106222"/>
                <a:gd name="connsiteX560" fmla="*/ 1024813 w 1656408"/>
                <a:gd name="connsiteY560" fmla="*/ 1617847 h 2106222"/>
                <a:gd name="connsiteX561" fmla="*/ 1012116 w 1656408"/>
                <a:gd name="connsiteY561" fmla="*/ 1630543 h 2106222"/>
                <a:gd name="connsiteX562" fmla="*/ 1010302 w 1656408"/>
                <a:gd name="connsiteY562" fmla="*/ 1641425 h 2106222"/>
                <a:gd name="connsiteX563" fmla="*/ 1033882 w 1656408"/>
                <a:gd name="connsiteY563" fmla="*/ 1628729 h 2106222"/>
                <a:gd name="connsiteX564" fmla="*/ 1039323 w 1656408"/>
                <a:gd name="connsiteY564" fmla="*/ 1635984 h 2106222"/>
                <a:gd name="connsiteX565" fmla="*/ 1084669 w 1656408"/>
                <a:gd name="connsiteY565" fmla="*/ 1596082 h 2106222"/>
                <a:gd name="connsiteX566" fmla="*/ 1084669 w 1656408"/>
                <a:gd name="connsiteY566" fmla="*/ 1592455 h 2106222"/>
                <a:gd name="connsiteX567" fmla="*/ 1180802 w 1656408"/>
                <a:gd name="connsiteY567" fmla="*/ 1525347 h 2106222"/>
                <a:gd name="connsiteX568" fmla="*/ 1180802 w 1656408"/>
                <a:gd name="connsiteY568" fmla="*/ 1514464 h 2106222"/>
                <a:gd name="connsiteX569" fmla="*/ 1149967 w 1656408"/>
                <a:gd name="connsiteY569" fmla="*/ 1514464 h 2106222"/>
                <a:gd name="connsiteX570" fmla="*/ 1144525 w 1656408"/>
                <a:gd name="connsiteY570" fmla="*/ 1525347 h 2106222"/>
                <a:gd name="connsiteX571" fmla="*/ 1133642 w 1656408"/>
                <a:gd name="connsiteY571" fmla="*/ 1527160 h 2106222"/>
                <a:gd name="connsiteX572" fmla="*/ 1113690 w 1656408"/>
                <a:gd name="connsiteY572" fmla="*/ 1528974 h 2106222"/>
                <a:gd name="connsiteX573" fmla="*/ 1117318 w 1656408"/>
                <a:gd name="connsiteY573" fmla="*/ 1541670 h 2106222"/>
                <a:gd name="connsiteX574" fmla="*/ 1093738 w 1656408"/>
                <a:gd name="connsiteY574" fmla="*/ 1557994 h 2106222"/>
                <a:gd name="connsiteX575" fmla="*/ 1093738 w 1656408"/>
                <a:gd name="connsiteY575" fmla="*/ 1567062 h 2106222"/>
                <a:gd name="connsiteX576" fmla="*/ 1041137 w 1656408"/>
                <a:gd name="connsiteY576" fmla="*/ 1597896 h 2106222"/>
                <a:gd name="connsiteX577" fmla="*/ 1026627 w 1656408"/>
                <a:gd name="connsiteY577" fmla="*/ 1606964 h 2106222"/>
                <a:gd name="connsiteX578" fmla="*/ 984908 w 1656408"/>
                <a:gd name="connsiteY578" fmla="*/ 1619661 h 2106222"/>
                <a:gd name="connsiteX579" fmla="*/ 943191 w 1656408"/>
                <a:gd name="connsiteY579" fmla="*/ 1646866 h 2106222"/>
                <a:gd name="connsiteX580" fmla="*/ 943191 w 1656408"/>
                <a:gd name="connsiteY580" fmla="*/ 1641425 h 2106222"/>
                <a:gd name="connsiteX581" fmla="*/ 925428 w 1656408"/>
                <a:gd name="connsiteY581" fmla="*/ 1649608 h 2106222"/>
                <a:gd name="connsiteX582" fmla="*/ 1054341 w 1656408"/>
                <a:gd name="connsiteY582" fmla="*/ 1516818 h 2106222"/>
                <a:gd name="connsiteX583" fmla="*/ 1057008 w 1656408"/>
                <a:gd name="connsiteY583" fmla="*/ 1515598 h 2106222"/>
                <a:gd name="connsiteX584" fmla="*/ 1075600 w 1656408"/>
                <a:gd name="connsiteY584" fmla="*/ 1501768 h 2106222"/>
                <a:gd name="connsiteX585" fmla="*/ 1090110 w 1656408"/>
                <a:gd name="connsiteY585" fmla="*/ 1489072 h 2106222"/>
                <a:gd name="connsiteX586" fmla="*/ 1073257 w 1656408"/>
                <a:gd name="connsiteY586" fmla="*/ 1497333 h 2106222"/>
                <a:gd name="connsiteX587" fmla="*/ 1088981 w 1656408"/>
                <a:gd name="connsiteY587" fmla="*/ 1481136 h 2106222"/>
                <a:gd name="connsiteX588" fmla="*/ 1099180 w 1656408"/>
                <a:gd name="connsiteY588" fmla="*/ 1478190 h 2106222"/>
                <a:gd name="connsiteX589" fmla="*/ 1108249 w 1656408"/>
                <a:gd name="connsiteY589" fmla="*/ 1463680 h 2106222"/>
                <a:gd name="connsiteX590" fmla="*/ 1117318 w 1656408"/>
                <a:gd name="connsiteY590" fmla="*/ 1458239 h 2106222"/>
                <a:gd name="connsiteX591" fmla="*/ 1112954 w 1656408"/>
                <a:gd name="connsiteY591" fmla="*/ 1457587 h 2106222"/>
                <a:gd name="connsiteX592" fmla="*/ 1108637 w 1656408"/>
                <a:gd name="connsiteY592" fmla="*/ 1460889 h 2106222"/>
                <a:gd name="connsiteX593" fmla="*/ 1338625 w 1656408"/>
                <a:gd name="connsiteY593" fmla="*/ 1223984 h 2106222"/>
                <a:gd name="connsiteX594" fmla="*/ 1242222 w 1656408"/>
                <a:gd name="connsiteY594" fmla="*/ 971392 h 2106222"/>
                <a:gd name="connsiteX595" fmla="*/ 1242245 w 1656408"/>
                <a:gd name="connsiteY595" fmla="*/ 971025 h 2106222"/>
                <a:gd name="connsiteX596" fmla="*/ 1242387 w 1656408"/>
                <a:gd name="connsiteY596" fmla="*/ 963118 h 2106222"/>
                <a:gd name="connsiteX597" fmla="*/ 1245851 w 1656408"/>
                <a:gd name="connsiteY597" fmla="*/ 959708 h 2106222"/>
                <a:gd name="connsiteX598" fmla="*/ 1244286 w 1656408"/>
                <a:gd name="connsiteY598" fmla="*/ 964904 h 2106222"/>
                <a:gd name="connsiteX599" fmla="*/ 1246100 w 1656408"/>
                <a:gd name="connsiteY599" fmla="*/ 959463 h 2106222"/>
                <a:gd name="connsiteX600" fmla="*/ 1245851 w 1656408"/>
                <a:gd name="connsiteY600" fmla="*/ 959708 h 2106222"/>
                <a:gd name="connsiteX601" fmla="*/ 1254007 w 1656408"/>
                <a:gd name="connsiteY601" fmla="*/ 932625 h 2106222"/>
                <a:gd name="connsiteX602" fmla="*/ 1246100 w 1656408"/>
                <a:gd name="connsiteY602" fmla="*/ 825247 h 2106222"/>
                <a:gd name="connsiteX603" fmla="*/ 1242472 w 1656408"/>
                <a:gd name="connsiteY603" fmla="*/ 828874 h 2106222"/>
                <a:gd name="connsiteX604" fmla="*/ 1233403 w 1656408"/>
                <a:gd name="connsiteY604" fmla="*/ 816178 h 2106222"/>
                <a:gd name="connsiteX605" fmla="*/ 1226148 w 1656408"/>
                <a:gd name="connsiteY605" fmla="*/ 819806 h 2106222"/>
                <a:gd name="connsiteX606" fmla="*/ 1227961 w 1656408"/>
                <a:gd name="connsiteY606" fmla="*/ 836129 h 2106222"/>
                <a:gd name="connsiteX607" fmla="*/ 1222520 w 1656408"/>
                <a:gd name="connsiteY607" fmla="*/ 819806 h 2106222"/>
                <a:gd name="connsiteX608" fmla="*/ 1218892 w 1656408"/>
                <a:gd name="connsiteY608" fmla="*/ 843384 h 2106222"/>
                <a:gd name="connsiteX609" fmla="*/ 1215265 w 1656408"/>
                <a:gd name="connsiteY609" fmla="*/ 819805 h 2106222"/>
                <a:gd name="connsiteX610" fmla="*/ 1211637 w 1656408"/>
                <a:gd name="connsiteY610" fmla="*/ 790786 h 2106222"/>
                <a:gd name="connsiteX611" fmla="*/ 1227961 w 1656408"/>
                <a:gd name="connsiteY611" fmla="*/ 801668 h 2106222"/>
                <a:gd name="connsiteX612" fmla="*/ 1220706 w 1656408"/>
                <a:gd name="connsiteY612" fmla="*/ 814364 h 2106222"/>
                <a:gd name="connsiteX613" fmla="*/ 1229775 w 1656408"/>
                <a:gd name="connsiteY613" fmla="*/ 808923 h 2106222"/>
                <a:gd name="connsiteX614" fmla="*/ 1220706 w 1656408"/>
                <a:gd name="connsiteY614" fmla="*/ 743629 h 2106222"/>
                <a:gd name="connsiteX615" fmla="*/ 1218892 w 1656408"/>
                <a:gd name="connsiteY615" fmla="*/ 785345 h 2106222"/>
                <a:gd name="connsiteX616" fmla="*/ 1209823 w 1656408"/>
                <a:gd name="connsiteY616" fmla="*/ 752697 h 2106222"/>
                <a:gd name="connsiteX617" fmla="*/ 1208009 w 1656408"/>
                <a:gd name="connsiteY617" fmla="*/ 763580 h 2106222"/>
                <a:gd name="connsiteX618" fmla="*/ 1198940 w 1656408"/>
                <a:gd name="connsiteY618" fmla="*/ 730933 h 2106222"/>
                <a:gd name="connsiteX619" fmla="*/ 1193499 w 1656408"/>
                <a:gd name="connsiteY619" fmla="*/ 736374 h 2106222"/>
                <a:gd name="connsiteX620" fmla="*/ 1202568 w 1656408"/>
                <a:gd name="connsiteY620" fmla="*/ 832502 h 2106222"/>
                <a:gd name="connsiteX621" fmla="*/ 1189871 w 1656408"/>
                <a:gd name="connsiteY621" fmla="*/ 792600 h 2106222"/>
                <a:gd name="connsiteX622" fmla="*/ 1189500 w 1656408"/>
                <a:gd name="connsiteY622" fmla="*/ 833252 h 2106222"/>
                <a:gd name="connsiteX623" fmla="*/ 1175496 w 1656408"/>
                <a:gd name="connsiteY623" fmla="*/ 796559 h 2106222"/>
                <a:gd name="connsiteX624" fmla="*/ 1173547 w 1656408"/>
                <a:gd name="connsiteY624" fmla="*/ 781717 h 2106222"/>
                <a:gd name="connsiteX625" fmla="*/ 1170857 w 1656408"/>
                <a:gd name="connsiteY625" fmla="*/ 784406 h 2106222"/>
                <a:gd name="connsiteX626" fmla="*/ 1041293 w 1656408"/>
                <a:gd name="connsiteY626" fmla="*/ 444927 h 2106222"/>
                <a:gd name="connsiteX627" fmla="*/ 1025350 w 1656408"/>
                <a:gd name="connsiteY627" fmla="*/ 342835 h 2106222"/>
                <a:gd name="connsiteX628" fmla="*/ 1028440 w 1656408"/>
                <a:gd name="connsiteY628" fmla="*/ 340981 h 2106222"/>
                <a:gd name="connsiteX629" fmla="*/ 1024774 w 1656408"/>
                <a:gd name="connsiteY629" fmla="*/ 339148 h 2106222"/>
                <a:gd name="connsiteX630" fmla="*/ 972527 w 1656408"/>
                <a:gd name="connsiteY630" fmla="*/ 4586 h 2106222"/>
                <a:gd name="connsiteX631" fmla="*/ 977653 w 1656408"/>
                <a:gd name="connsiteY631" fmla="*/ 5441 h 2106222"/>
                <a:gd name="connsiteX632" fmla="*/ 993978 w 1656408"/>
                <a:gd name="connsiteY632" fmla="*/ 14509 h 2106222"/>
                <a:gd name="connsiteX633" fmla="*/ 999419 w 1656408"/>
                <a:gd name="connsiteY633" fmla="*/ 36274 h 2106222"/>
                <a:gd name="connsiteX634" fmla="*/ 1015744 w 1656408"/>
                <a:gd name="connsiteY634" fmla="*/ 39902 h 2106222"/>
                <a:gd name="connsiteX635" fmla="*/ 1017557 w 1656408"/>
                <a:gd name="connsiteY635" fmla="*/ 32647 h 2106222"/>
                <a:gd name="connsiteX636" fmla="*/ 1024813 w 1656408"/>
                <a:gd name="connsiteY636" fmla="*/ 34461 h 2106222"/>
                <a:gd name="connsiteX637" fmla="*/ 1015744 w 1656408"/>
                <a:gd name="connsiteY637" fmla="*/ 21764 h 2106222"/>
                <a:gd name="connsiteX638" fmla="*/ 1041137 w 1656408"/>
                <a:gd name="connsiteY638" fmla="*/ 34461 h 2106222"/>
                <a:gd name="connsiteX639" fmla="*/ 1033882 w 1656408"/>
                <a:gd name="connsiteY639" fmla="*/ 36274 h 2106222"/>
                <a:gd name="connsiteX640" fmla="*/ 1053834 w 1656408"/>
                <a:gd name="connsiteY640" fmla="*/ 47156 h 2106222"/>
                <a:gd name="connsiteX641" fmla="*/ 1062903 w 1656408"/>
                <a:gd name="connsiteY641" fmla="*/ 68921 h 2106222"/>
                <a:gd name="connsiteX642" fmla="*/ 1055648 w 1656408"/>
                <a:gd name="connsiteY642" fmla="*/ 72549 h 2106222"/>
                <a:gd name="connsiteX643" fmla="*/ 1066531 w 1656408"/>
                <a:gd name="connsiteY643" fmla="*/ 87058 h 2106222"/>
                <a:gd name="connsiteX644" fmla="*/ 1062903 w 1656408"/>
                <a:gd name="connsiteY644" fmla="*/ 94313 h 2106222"/>
                <a:gd name="connsiteX645" fmla="*/ 1075600 w 1656408"/>
                <a:gd name="connsiteY645" fmla="*/ 94314 h 2106222"/>
                <a:gd name="connsiteX646" fmla="*/ 1081041 w 1656408"/>
                <a:gd name="connsiteY646" fmla="*/ 96127 h 2106222"/>
                <a:gd name="connsiteX647" fmla="*/ 1077414 w 1656408"/>
                <a:gd name="connsiteY647" fmla="*/ 90686 h 2106222"/>
                <a:gd name="connsiteX648" fmla="*/ 1086483 w 1656408"/>
                <a:gd name="connsiteY648" fmla="*/ 94313 h 2106222"/>
                <a:gd name="connsiteX649" fmla="*/ 1095552 w 1656408"/>
                <a:gd name="connsiteY649" fmla="*/ 81617 h 2106222"/>
                <a:gd name="connsiteX650" fmla="*/ 1104621 w 1656408"/>
                <a:gd name="connsiteY650" fmla="*/ 83431 h 2106222"/>
                <a:gd name="connsiteX651" fmla="*/ 1104621 w 1656408"/>
                <a:gd name="connsiteY651" fmla="*/ 87058 h 2106222"/>
                <a:gd name="connsiteX652" fmla="*/ 1095552 w 1656408"/>
                <a:gd name="connsiteY652" fmla="*/ 90686 h 2106222"/>
                <a:gd name="connsiteX653" fmla="*/ 1104621 w 1656408"/>
                <a:gd name="connsiteY653" fmla="*/ 94314 h 2106222"/>
                <a:gd name="connsiteX654" fmla="*/ 1110063 w 1656408"/>
                <a:gd name="connsiteY654" fmla="*/ 87059 h 2106222"/>
                <a:gd name="connsiteX655" fmla="*/ 1120946 w 1656408"/>
                <a:gd name="connsiteY655" fmla="*/ 96127 h 2106222"/>
                <a:gd name="connsiteX656" fmla="*/ 1124573 w 1656408"/>
                <a:gd name="connsiteY656" fmla="*/ 90686 h 2106222"/>
                <a:gd name="connsiteX657" fmla="*/ 1128201 w 1656408"/>
                <a:gd name="connsiteY657" fmla="*/ 99755 h 2106222"/>
                <a:gd name="connsiteX658" fmla="*/ 1126387 w 1656408"/>
                <a:gd name="connsiteY658" fmla="*/ 105196 h 2106222"/>
                <a:gd name="connsiteX659" fmla="*/ 1148153 w 1656408"/>
                <a:gd name="connsiteY659" fmla="*/ 117892 h 2106222"/>
                <a:gd name="connsiteX660" fmla="*/ 1146339 w 1656408"/>
                <a:gd name="connsiteY660" fmla="*/ 130588 h 2106222"/>
                <a:gd name="connsiteX661" fmla="*/ 1133642 w 1656408"/>
                <a:gd name="connsiteY661" fmla="*/ 128774 h 2106222"/>
                <a:gd name="connsiteX662" fmla="*/ 1130015 w 1656408"/>
                <a:gd name="connsiteY662" fmla="*/ 136029 h 2106222"/>
                <a:gd name="connsiteX663" fmla="*/ 1157222 w 1656408"/>
                <a:gd name="connsiteY663" fmla="*/ 152353 h 2106222"/>
                <a:gd name="connsiteX664" fmla="*/ 1160850 w 1656408"/>
                <a:gd name="connsiteY664" fmla="*/ 146912 h 2106222"/>
                <a:gd name="connsiteX665" fmla="*/ 1146339 w 1656408"/>
                <a:gd name="connsiteY665" fmla="*/ 130588 h 2106222"/>
                <a:gd name="connsiteX666" fmla="*/ 1157222 w 1656408"/>
                <a:gd name="connsiteY666" fmla="*/ 130588 h 2106222"/>
                <a:gd name="connsiteX667" fmla="*/ 1173546 w 1656408"/>
                <a:gd name="connsiteY667" fmla="*/ 137843 h 2106222"/>
                <a:gd name="connsiteX668" fmla="*/ 1197126 w 1656408"/>
                <a:gd name="connsiteY668" fmla="*/ 159608 h 2106222"/>
                <a:gd name="connsiteX669" fmla="*/ 1204382 w 1656408"/>
                <a:gd name="connsiteY669" fmla="*/ 170490 h 2106222"/>
                <a:gd name="connsiteX670" fmla="*/ 1166291 w 1656408"/>
                <a:gd name="connsiteY670" fmla="*/ 152353 h 2106222"/>
                <a:gd name="connsiteX671" fmla="*/ 1166291 w 1656408"/>
                <a:gd name="connsiteY671" fmla="*/ 165049 h 2106222"/>
                <a:gd name="connsiteX672" fmla="*/ 1213451 w 1656408"/>
                <a:gd name="connsiteY672" fmla="*/ 190441 h 2106222"/>
                <a:gd name="connsiteX673" fmla="*/ 1229775 w 1656408"/>
                <a:gd name="connsiteY673" fmla="*/ 208578 h 2106222"/>
                <a:gd name="connsiteX674" fmla="*/ 1220706 w 1656408"/>
                <a:gd name="connsiteY674" fmla="*/ 195882 h 2106222"/>
                <a:gd name="connsiteX675" fmla="*/ 1206195 w 1656408"/>
                <a:gd name="connsiteY675" fmla="*/ 170490 h 2106222"/>
                <a:gd name="connsiteX676" fmla="*/ 1253355 w 1656408"/>
                <a:gd name="connsiteY676" fmla="*/ 203137 h 2106222"/>
                <a:gd name="connsiteX677" fmla="*/ 1247914 w 1656408"/>
                <a:gd name="connsiteY677" fmla="*/ 204951 h 2106222"/>
                <a:gd name="connsiteX678" fmla="*/ 1246100 w 1656408"/>
                <a:gd name="connsiteY678" fmla="*/ 215833 h 2106222"/>
                <a:gd name="connsiteX679" fmla="*/ 1256983 w 1656408"/>
                <a:gd name="connsiteY679" fmla="*/ 224902 h 2106222"/>
                <a:gd name="connsiteX680" fmla="*/ 1258797 w 1656408"/>
                <a:gd name="connsiteY680" fmla="*/ 235784 h 2106222"/>
                <a:gd name="connsiteX681" fmla="*/ 1284190 w 1656408"/>
                <a:gd name="connsiteY681" fmla="*/ 253922 h 2106222"/>
                <a:gd name="connsiteX682" fmla="*/ 1298701 w 1656408"/>
                <a:gd name="connsiteY682" fmla="*/ 268431 h 2106222"/>
                <a:gd name="connsiteX683" fmla="*/ 1315025 w 1656408"/>
                <a:gd name="connsiteY683" fmla="*/ 279314 h 2106222"/>
                <a:gd name="connsiteX684" fmla="*/ 1296887 w 1656408"/>
                <a:gd name="connsiteY684" fmla="*/ 253922 h 2106222"/>
                <a:gd name="connsiteX685" fmla="*/ 1309584 w 1656408"/>
                <a:gd name="connsiteY685" fmla="*/ 264804 h 2106222"/>
                <a:gd name="connsiteX686" fmla="*/ 1324094 w 1656408"/>
                <a:gd name="connsiteY686" fmla="*/ 268432 h 2106222"/>
                <a:gd name="connsiteX687" fmla="*/ 1324094 w 1656408"/>
                <a:gd name="connsiteY687" fmla="*/ 262990 h 2106222"/>
                <a:gd name="connsiteX688" fmla="*/ 1336791 w 1656408"/>
                <a:gd name="connsiteY688" fmla="*/ 262991 h 2106222"/>
                <a:gd name="connsiteX689" fmla="*/ 1342233 w 1656408"/>
                <a:gd name="connsiteY689" fmla="*/ 273873 h 2106222"/>
                <a:gd name="connsiteX690" fmla="*/ 1345860 w 1656408"/>
                <a:gd name="connsiteY690" fmla="*/ 270245 h 2106222"/>
                <a:gd name="connsiteX691" fmla="*/ 1353115 w 1656408"/>
                <a:gd name="connsiteY691" fmla="*/ 281128 h 2106222"/>
                <a:gd name="connsiteX692" fmla="*/ 1345860 w 1656408"/>
                <a:gd name="connsiteY692" fmla="*/ 279314 h 2106222"/>
                <a:gd name="connsiteX693" fmla="*/ 1391206 w 1656408"/>
                <a:gd name="connsiteY693" fmla="*/ 331912 h 2106222"/>
                <a:gd name="connsiteX694" fmla="*/ 1391206 w 1656408"/>
                <a:gd name="connsiteY694" fmla="*/ 299265 h 2106222"/>
                <a:gd name="connsiteX695" fmla="*/ 1374882 w 1656408"/>
                <a:gd name="connsiteY695" fmla="*/ 282941 h 2106222"/>
                <a:gd name="connsiteX696" fmla="*/ 1441993 w 1656408"/>
                <a:gd name="connsiteY696" fmla="*/ 351863 h 2106222"/>
                <a:gd name="connsiteX697" fmla="*/ 1441993 w 1656408"/>
                <a:gd name="connsiteY697" fmla="*/ 360932 h 2106222"/>
                <a:gd name="connsiteX698" fmla="*/ 1451062 w 1656408"/>
                <a:gd name="connsiteY698" fmla="*/ 360932 h 2106222"/>
                <a:gd name="connsiteX699" fmla="*/ 1465573 w 1656408"/>
                <a:gd name="connsiteY699" fmla="*/ 389952 h 2106222"/>
                <a:gd name="connsiteX700" fmla="*/ 1471014 w 1656408"/>
                <a:gd name="connsiteY700" fmla="*/ 388138 h 2106222"/>
                <a:gd name="connsiteX701" fmla="*/ 1416599 w 1656408"/>
                <a:gd name="connsiteY701" fmla="*/ 319216 h 2106222"/>
                <a:gd name="connsiteX702" fmla="*/ 1363999 w 1656408"/>
                <a:gd name="connsiteY702" fmla="*/ 255735 h 2106222"/>
                <a:gd name="connsiteX703" fmla="*/ 1380323 w 1656408"/>
                <a:gd name="connsiteY703" fmla="*/ 266618 h 2106222"/>
                <a:gd name="connsiteX704" fmla="*/ 1465573 w 1656408"/>
                <a:gd name="connsiteY704" fmla="*/ 366373 h 2106222"/>
                <a:gd name="connsiteX705" fmla="*/ 1487339 w 1656408"/>
                <a:gd name="connsiteY705" fmla="*/ 386324 h 2106222"/>
                <a:gd name="connsiteX706" fmla="*/ 1490966 w 1656408"/>
                <a:gd name="connsiteY706" fmla="*/ 397206 h 2106222"/>
                <a:gd name="connsiteX707" fmla="*/ 1563520 w 1656408"/>
                <a:gd name="connsiteY707" fmla="*/ 545932 h 2106222"/>
                <a:gd name="connsiteX708" fmla="*/ 1556264 w 1656408"/>
                <a:gd name="connsiteY708" fmla="*/ 544119 h 2106222"/>
                <a:gd name="connsiteX709" fmla="*/ 1559892 w 1656408"/>
                <a:gd name="connsiteY709" fmla="*/ 560442 h 2106222"/>
                <a:gd name="connsiteX710" fmla="*/ 1550823 w 1656408"/>
                <a:gd name="connsiteY710" fmla="*/ 544119 h 2106222"/>
                <a:gd name="connsiteX711" fmla="*/ 1552637 w 1656408"/>
                <a:gd name="connsiteY711" fmla="*/ 569511 h 2106222"/>
                <a:gd name="connsiteX712" fmla="*/ 1547195 w 1656408"/>
                <a:gd name="connsiteY712" fmla="*/ 565883 h 2106222"/>
                <a:gd name="connsiteX713" fmla="*/ 1568961 w 1656408"/>
                <a:gd name="connsiteY713" fmla="*/ 640246 h 2106222"/>
                <a:gd name="connsiteX714" fmla="*/ 1572589 w 1656408"/>
                <a:gd name="connsiteY714" fmla="*/ 640246 h 2106222"/>
                <a:gd name="connsiteX715" fmla="*/ 1565333 w 1656408"/>
                <a:gd name="connsiteY715" fmla="*/ 574952 h 2106222"/>
                <a:gd name="connsiteX716" fmla="*/ 1592541 w 1656408"/>
                <a:gd name="connsiteY716" fmla="*/ 662011 h 2106222"/>
                <a:gd name="connsiteX717" fmla="*/ 1596168 w 1656408"/>
                <a:gd name="connsiteY717" fmla="*/ 665638 h 2106222"/>
                <a:gd name="connsiteX718" fmla="*/ 1593277 w 1656408"/>
                <a:gd name="connsiteY718" fmla="*/ 634505 h 2106222"/>
                <a:gd name="connsiteX719" fmla="*/ 1605464 w 1656408"/>
                <a:gd name="connsiteY719" fmla="*/ 674707 h 2106222"/>
                <a:gd name="connsiteX720" fmla="*/ 1623376 w 1656408"/>
                <a:gd name="connsiteY720" fmla="*/ 752698 h 2106222"/>
                <a:gd name="connsiteX721" fmla="*/ 1621562 w 1656408"/>
                <a:gd name="connsiteY721" fmla="*/ 727305 h 2106222"/>
                <a:gd name="connsiteX722" fmla="*/ 1636072 w 1656408"/>
                <a:gd name="connsiteY722" fmla="*/ 756325 h 2106222"/>
                <a:gd name="connsiteX723" fmla="*/ 1637886 w 1656408"/>
                <a:gd name="connsiteY723" fmla="*/ 749070 h 2106222"/>
                <a:gd name="connsiteX724" fmla="*/ 1654211 w 1656408"/>
                <a:gd name="connsiteY724" fmla="*/ 828874 h 2106222"/>
                <a:gd name="connsiteX725" fmla="*/ 1652397 w 1656408"/>
                <a:gd name="connsiteY725" fmla="*/ 834315 h 2106222"/>
                <a:gd name="connsiteX726" fmla="*/ 1646956 w 1656408"/>
                <a:gd name="connsiteY726" fmla="*/ 950394 h 2106222"/>
                <a:gd name="connsiteX727" fmla="*/ 1632445 w 1656408"/>
                <a:gd name="connsiteY727" fmla="*/ 1021130 h 2106222"/>
                <a:gd name="connsiteX728" fmla="*/ 1630631 w 1656408"/>
                <a:gd name="connsiteY728" fmla="*/ 1082796 h 2106222"/>
                <a:gd name="connsiteX729" fmla="*/ 1565333 w 1656408"/>
                <a:gd name="connsiteY729" fmla="*/ 1280493 h 2106222"/>
                <a:gd name="connsiteX730" fmla="*/ 1562839 w 1656408"/>
                <a:gd name="connsiteY730" fmla="*/ 1313594 h 210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</a:cxnLst>
              <a:rect l="l" t="t" r="r" b="b"/>
              <a:pathLst>
                <a:path w="1656408" h="2106222">
                  <a:moveTo>
                    <a:pt x="30835" y="1844563"/>
                  </a:moveTo>
                  <a:cubicBezTo>
                    <a:pt x="16325" y="1848190"/>
                    <a:pt x="12697" y="1828239"/>
                    <a:pt x="0" y="1824612"/>
                  </a:cubicBezTo>
                  <a:lnTo>
                    <a:pt x="0" y="1817357"/>
                  </a:lnTo>
                  <a:cubicBezTo>
                    <a:pt x="14511" y="1819171"/>
                    <a:pt x="16325" y="1837308"/>
                    <a:pt x="29022" y="1835494"/>
                  </a:cubicBezTo>
                  <a:cubicBezTo>
                    <a:pt x="32649" y="1837308"/>
                    <a:pt x="25394" y="1842749"/>
                    <a:pt x="30835" y="1844563"/>
                  </a:cubicBezTo>
                  <a:close/>
                  <a:moveTo>
                    <a:pt x="34463" y="1913485"/>
                  </a:moveTo>
                  <a:cubicBezTo>
                    <a:pt x="30835" y="1917112"/>
                    <a:pt x="23580" y="1909858"/>
                    <a:pt x="19952" y="1908044"/>
                  </a:cubicBezTo>
                  <a:cubicBezTo>
                    <a:pt x="25394" y="1904416"/>
                    <a:pt x="30836" y="1911671"/>
                    <a:pt x="34463" y="1913485"/>
                  </a:cubicBezTo>
                  <a:close/>
                  <a:moveTo>
                    <a:pt x="88878" y="1937063"/>
                  </a:moveTo>
                  <a:cubicBezTo>
                    <a:pt x="79809" y="1937063"/>
                    <a:pt x="77995" y="1933436"/>
                    <a:pt x="72553" y="1927995"/>
                  </a:cubicBezTo>
                  <a:cubicBezTo>
                    <a:pt x="72553" y="1924367"/>
                    <a:pt x="77995" y="1927995"/>
                    <a:pt x="79809" y="1926181"/>
                  </a:cubicBezTo>
                  <a:cubicBezTo>
                    <a:pt x="79809" y="1933436"/>
                    <a:pt x="88878" y="1929808"/>
                    <a:pt x="88878" y="1937063"/>
                  </a:cubicBezTo>
                  <a:close/>
                  <a:moveTo>
                    <a:pt x="1046579" y="16323"/>
                  </a:moveTo>
                  <a:cubicBezTo>
                    <a:pt x="1041137" y="12696"/>
                    <a:pt x="1037510" y="9068"/>
                    <a:pt x="1030254" y="7255"/>
                  </a:cubicBezTo>
                  <a:cubicBezTo>
                    <a:pt x="1032068" y="3627"/>
                    <a:pt x="1033882" y="3627"/>
                    <a:pt x="1033882" y="0"/>
                  </a:cubicBezTo>
                  <a:cubicBezTo>
                    <a:pt x="1042951" y="1813"/>
                    <a:pt x="1042951" y="9068"/>
                    <a:pt x="1046579" y="16323"/>
                  </a:cubicBezTo>
                  <a:close/>
                  <a:moveTo>
                    <a:pt x="1039323" y="48970"/>
                  </a:moveTo>
                  <a:cubicBezTo>
                    <a:pt x="1039323" y="45343"/>
                    <a:pt x="1032068" y="34460"/>
                    <a:pt x="1028441" y="43529"/>
                  </a:cubicBezTo>
                  <a:cubicBezTo>
                    <a:pt x="1030254" y="45343"/>
                    <a:pt x="1037510" y="52598"/>
                    <a:pt x="1039323" y="48970"/>
                  </a:cubicBezTo>
                  <a:close/>
                  <a:moveTo>
                    <a:pt x="1053834" y="61666"/>
                  </a:moveTo>
                  <a:cubicBezTo>
                    <a:pt x="1053834" y="50784"/>
                    <a:pt x="1046579" y="58039"/>
                    <a:pt x="1042951" y="52597"/>
                  </a:cubicBezTo>
                  <a:cubicBezTo>
                    <a:pt x="1044765" y="58039"/>
                    <a:pt x="1048392" y="58039"/>
                    <a:pt x="1053834" y="61666"/>
                  </a:cubicBezTo>
                  <a:close/>
                  <a:moveTo>
                    <a:pt x="1077414" y="85245"/>
                  </a:moveTo>
                  <a:cubicBezTo>
                    <a:pt x="1071972" y="81618"/>
                    <a:pt x="1064717" y="81617"/>
                    <a:pt x="1062903" y="74362"/>
                  </a:cubicBezTo>
                  <a:cubicBezTo>
                    <a:pt x="1068345" y="72549"/>
                    <a:pt x="1075600" y="77990"/>
                    <a:pt x="1077414" y="85245"/>
                  </a:cubicBezTo>
                  <a:close/>
                  <a:moveTo>
                    <a:pt x="235798" y="1844563"/>
                  </a:moveTo>
                  <a:cubicBezTo>
                    <a:pt x="223101" y="1844563"/>
                    <a:pt x="219474" y="1837308"/>
                    <a:pt x="215846" y="1828240"/>
                  </a:cubicBezTo>
                  <a:cubicBezTo>
                    <a:pt x="219473" y="1828239"/>
                    <a:pt x="221287" y="1828239"/>
                    <a:pt x="221287" y="1826426"/>
                  </a:cubicBezTo>
                  <a:cubicBezTo>
                    <a:pt x="223101" y="1835494"/>
                    <a:pt x="235798" y="1833681"/>
                    <a:pt x="235798" y="1844563"/>
                  </a:cubicBezTo>
                  <a:close/>
                  <a:moveTo>
                    <a:pt x="284771" y="1860887"/>
                  </a:moveTo>
                  <a:cubicBezTo>
                    <a:pt x="282957" y="1868142"/>
                    <a:pt x="273888" y="1857259"/>
                    <a:pt x="270261" y="1857259"/>
                  </a:cubicBezTo>
                  <a:cubicBezTo>
                    <a:pt x="273888" y="1853632"/>
                    <a:pt x="281144" y="1859073"/>
                    <a:pt x="284771" y="1860887"/>
                  </a:cubicBezTo>
                  <a:close/>
                  <a:moveTo>
                    <a:pt x="1130015" y="114265"/>
                  </a:moveTo>
                  <a:cubicBezTo>
                    <a:pt x="1128201" y="108823"/>
                    <a:pt x="1126387" y="105196"/>
                    <a:pt x="1120946" y="105196"/>
                  </a:cubicBezTo>
                  <a:cubicBezTo>
                    <a:pt x="1120946" y="110637"/>
                    <a:pt x="1124573" y="112451"/>
                    <a:pt x="1126387" y="114265"/>
                  </a:cubicBezTo>
                  <a:cubicBezTo>
                    <a:pt x="1128201" y="114265"/>
                    <a:pt x="1128201" y="112451"/>
                    <a:pt x="1130015" y="114265"/>
                  </a:cubicBezTo>
                  <a:close/>
                  <a:moveTo>
                    <a:pt x="1106435" y="175931"/>
                  </a:moveTo>
                  <a:cubicBezTo>
                    <a:pt x="1108249" y="168676"/>
                    <a:pt x="1100993" y="172304"/>
                    <a:pt x="1099180" y="168676"/>
                  </a:cubicBezTo>
                  <a:lnTo>
                    <a:pt x="1099180" y="175931"/>
                  </a:lnTo>
                  <a:cubicBezTo>
                    <a:pt x="1102807" y="174118"/>
                    <a:pt x="1102807" y="177745"/>
                    <a:pt x="1106435" y="175931"/>
                  </a:cubicBezTo>
                  <a:close/>
                  <a:moveTo>
                    <a:pt x="1149967" y="94314"/>
                  </a:moveTo>
                  <a:cubicBezTo>
                    <a:pt x="1137270" y="110637"/>
                    <a:pt x="1135456" y="76176"/>
                    <a:pt x="1113690" y="83431"/>
                  </a:cubicBezTo>
                  <a:cubicBezTo>
                    <a:pt x="1110063" y="74362"/>
                    <a:pt x="1104621" y="61666"/>
                    <a:pt x="1093738" y="67108"/>
                  </a:cubicBezTo>
                  <a:cubicBezTo>
                    <a:pt x="1093738" y="61667"/>
                    <a:pt x="1086483" y="61666"/>
                    <a:pt x="1084669" y="58039"/>
                  </a:cubicBezTo>
                  <a:cubicBezTo>
                    <a:pt x="1091924" y="50784"/>
                    <a:pt x="1102807" y="70735"/>
                    <a:pt x="1115504" y="67108"/>
                  </a:cubicBezTo>
                  <a:cubicBezTo>
                    <a:pt x="1122759" y="79804"/>
                    <a:pt x="1144525" y="79804"/>
                    <a:pt x="1149967" y="94314"/>
                  </a:cubicBezTo>
                  <a:close/>
                  <a:moveTo>
                    <a:pt x="297468" y="1888093"/>
                  </a:moveTo>
                  <a:cubicBezTo>
                    <a:pt x="290213" y="1891720"/>
                    <a:pt x="290213" y="1880838"/>
                    <a:pt x="292027" y="1875397"/>
                  </a:cubicBezTo>
                  <a:cubicBezTo>
                    <a:pt x="293840" y="1875397"/>
                    <a:pt x="295654" y="1875397"/>
                    <a:pt x="297468" y="1875397"/>
                  </a:cubicBezTo>
                  <a:cubicBezTo>
                    <a:pt x="299282" y="1879024"/>
                    <a:pt x="290213" y="1884465"/>
                    <a:pt x="297468" y="1888093"/>
                  </a:cubicBezTo>
                  <a:close/>
                  <a:moveTo>
                    <a:pt x="1203248" y="16550"/>
                  </a:moveTo>
                  <a:cubicBezTo>
                    <a:pt x="1204382" y="18137"/>
                    <a:pt x="1201661" y="19044"/>
                    <a:pt x="1193499" y="18137"/>
                  </a:cubicBezTo>
                  <a:cubicBezTo>
                    <a:pt x="1193499" y="14510"/>
                    <a:pt x="1186243" y="14509"/>
                    <a:pt x="1189871" y="10882"/>
                  </a:cubicBezTo>
                  <a:cubicBezTo>
                    <a:pt x="1197126" y="12696"/>
                    <a:pt x="1202114" y="14963"/>
                    <a:pt x="1203248" y="16550"/>
                  </a:cubicBezTo>
                  <a:close/>
                  <a:moveTo>
                    <a:pt x="1081041" y="299265"/>
                  </a:moveTo>
                  <a:cubicBezTo>
                    <a:pt x="1079228" y="282941"/>
                    <a:pt x="1064717" y="290196"/>
                    <a:pt x="1053834" y="282942"/>
                  </a:cubicBezTo>
                  <a:cubicBezTo>
                    <a:pt x="1053834" y="297451"/>
                    <a:pt x="1066531" y="299265"/>
                    <a:pt x="1081041" y="299265"/>
                  </a:cubicBezTo>
                  <a:close/>
                  <a:moveTo>
                    <a:pt x="1077414" y="319216"/>
                  </a:moveTo>
                  <a:cubicBezTo>
                    <a:pt x="1070158" y="311961"/>
                    <a:pt x="1048393" y="306520"/>
                    <a:pt x="1046579" y="306520"/>
                  </a:cubicBezTo>
                  <a:cubicBezTo>
                    <a:pt x="1050207" y="310147"/>
                    <a:pt x="1044765" y="310147"/>
                    <a:pt x="1042951" y="311961"/>
                  </a:cubicBezTo>
                  <a:cubicBezTo>
                    <a:pt x="1052020" y="322844"/>
                    <a:pt x="1062903" y="315588"/>
                    <a:pt x="1071972" y="324657"/>
                  </a:cubicBezTo>
                  <a:cubicBezTo>
                    <a:pt x="1070159" y="319216"/>
                    <a:pt x="1077414" y="324657"/>
                    <a:pt x="1077414" y="319216"/>
                  </a:cubicBezTo>
                  <a:close/>
                  <a:moveTo>
                    <a:pt x="1055648" y="364559"/>
                  </a:moveTo>
                  <a:cubicBezTo>
                    <a:pt x="1052020" y="353677"/>
                    <a:pt x="1046579" y="346422"/>
                    <a:pt x="1035696" y="344608"/>
                  </a:cubicBezTo>
                  <a:cubicBezTo>
                    <a:pt x="1041137" y="351863"/>
                    <a:pt x="1046579" y="360932"/>
                    <a:pt x="1055648" y="364559"/>
                  </a:cubicBezTo>
                  <a:close/>
                  <a:moveTo>
                    <a:pt x="1166291" y="194069"/>
                  </a:moveTo>
                  <a:cubicBezTo>
                    <a:pt x="1168105" y="192255"/>
                    <a:pt x="1164477" y="188628"/>
                    <a:pt x="1162664" y="186814"/>
                  </a:cubicBezTo>
                  <a:cubicBezTo>
                    <a:pt x="1159036" y="190441"/>
                    <a:pt x="1162664" y="194068"/>
                    <a:pt x="1166291" y="194069"/>
                  </a:cubicBezTo>
                  <a:close/>
                  <a:moveTo>
                    <a:pt x="1242472" y="47156"/>
                  </a:moveTo>
                  <a:cubicBezTo>
                    <a:pt x="1237031" y="43529"/>
                    <a:pt x="1226148" y="43529"/>
                    <a:pt x="1229775" y="36274"/>
                  </a:cubicBezTo>
                  <a:cubicBezTo>
                    <a:pt x="1233403" y="41715"/>
                    <a:pt x="1240658" y="41715"/>
                    <a:pt x="1242472" y="47156"/>
                  </a:cubicBezTo>
                  <a:close/>
                  <a:moveTo>
                    <a:pt x="1204382" y="132402"/>
                  </a:moveTo>
                  <a:cubicBezTo>
                    <a:pt x="1189871" y="136029"/>
                    <a:pt x="1188057" y="110637"/>
                    <a:pt x="1171733" y="112451"/>
                  </a:cubicBezTo>
                  <a:cubicBezTo>
                    <a:pt x="1169919" y="112451"/>
                    <a:pt x="1171733" y="114264"/>
                    <a:pt x="1171733" y="116078"/>
                  </a:cubicBezTo>
                  <a:cubicBezTo>
                    <a:pt x="1168105" y="117892"/>
                    <a:pt x="1162664" y="110637"/>
                    <a:pt x="1164478" y="117892"/>
                  </a:cubicBezTo>
                  <a:cubicBezTo>
                    <a:pt x="1159036" y="116078"/>
                    <a:pt x="1155408" y="110637"/>
                    <a:pt x="1153595" y="105196"/>
                  </a:cubicBezTo>
                  <a:cubicBezTo>
                    <a:pt x="1157222" y="101568"/>
                    <a:pt x="1157222" y="112451"/>
                    <a:pt x="1162664" y="110637"/>
                  </a:cubicBezTo>
                  <a:cubicBezTo>
                    <a:pt x="1166291" y="108823"/>
                    <a:pt x="1160850" y="107010"/>
                    <a:pt x="1164477" y="105196"/>
                  </a:cubicBezTo>
                  <a:cubicBezTo>
                    <a:pt x="1180802" y="105196"/>
                    <a:pt x="1193499" y="121519"/>
                    <a:pt x="1204382" y="132402"/>
                  </a:cubicBezTo>
                  <a:close/>
                  <a:moveTo>
                    <a:pt x="1208009" y="141470"/>
                  </a:moveTo>
                  <a:cubicBezTo>
                    <a:pt x="1209823" y="145098"/>
                    <a:pt x="1197126" y="137843"/>
                    <a:pt x="1197126" y="145098"/>
                  </a:cubicBezTo>
                  <a:cubicBezTo>
                    <a:pt x="1191685" y="143284"/>
                    <a:pt x="1197126" y="139657"/>
                    <a:pt x="1197126" y="134216"/>
                  </a:cubicBezTo>
                  <a:cubicBezTo>
                    <a:pt x="1204382" y="132402"/>
                    <a:pt x="1202568" y="139657"/>
                    <a:pt x="1208009" y="141470"/>
                  </a:cubicBezTo>
                  <a:close/>
                  <a:moveTo>
                    <a:pt x="1139084" y="299265"/>
                  </a:moveTo>
                  <a:cubicBezTo>
                    <a:pt x="1135456" y="295638"/>
                    <a:pt x="1135456" y="288383"/>
                    <a:pt x="1128201" y="288383"/>
                  </a:cubicBezTo>
                  <a:cubicBezTo>
                    <a:pt x="1128201" y="288383"/>
                    <a:pt x="1128201" y="288383"/>
                    <a:pt x="1128201" y="292010"/>
                  </a:cubicBezTo>
                  <a:cubicBezTo>
                    <a:pt x="1133642" y="292010"/>
                    <a:pt x="1133642" y="295638"/>
                    <a:pt x="1139084" y="299265"/>
                  </a:cubicBezTo>
                  <a:close/>
                  <a:moveTo>
                    <a:pt x="1104621" y="393579"/>
                  </a:moveTo>
                  <a:cubicBezTo>
                    <a:pt x="1102807" y="389951"/>
                    <a:pt x="1100994" y="389951"/>
                    <a:pt x="1097366" y="388138"/>
                  </a:cubicBezTo>
                  <a:cubicBezTo>
                    <a:pt x="1095552" y="393579"/>
                    <a:pt x="1102807" y="397206"/>
                    <a:pt x="1104621" y="393579"/>
                  </a:cubicBezTo>
                  <a:close/>
                  <a:moveTo>
                    <a:pt x="1148153" y="306520"/>
                  </a:moveTo>
                  <a:cubicBezTo>
                    <a:pt x="1148153" y="301079"/>
                    <a:pt x="1146339" y="299265"/>
                    <a:pt x="1140898" y="299265"/>
                  </a:cubicBezTo>
                  <a:cubicBezTo>
                    <a:pt x="1140898" y="304706"/>
                    <a:pt x="1144525" y="304706"/>
                    <a:pt x="1148153" y="306520"/>
                  </a:cubicBezTo>
                  <a:close/>
                  <a:moveTo>
                    <a:pt x="1173547" y="306520"/>
                  </a:moveTo>
                  <a:cubicBezTo>
                    <a:pt x="1166291" y="288383"/>
                    <a:pt x="1142711" y="290197"/>
                    <a:pt x="1135456" y="270245"/>
                  </a:cubicBezTo>
                  <a:cubicBezTo>
                    <a:pt x="1131828" y="272059"/>
                    <a:pt x="1119132" y="264804"/>
                    <a:pt x="1120946" y="259363"/>
                  </a:cubicBezTo>
                  <a:cubicBezTo>
                    <a:pt x="1106435" y="255735"/>
                    <a:pt x="1099180" y="252108"/>
                    <a:pt x="1086483" y="248481"/>
                  </a:cubicBezTo>
                  <a:cubicBezTo>
                    <a:pt x="1104621" y="273873"/>
                    <a:pt x="1137270" y="275687"/>
                    <a:pt x="1155408" y="301079"/>
                  </a:cubicBezTo>
                  <a:cubicBezTo>
                    <a:pt x="1162664" y="297451"/>
                    <a:pt x="1166291" y="306520"/>
                    <a:pt x="1173547" y="306520"/>
                  </a:cubicBezTo>
                  <a:close/>
                  <a:moveTo>
                    <a:pt x="1226148" y="212206"/>
                  </a:moveTo>
                  <a:cubicBezTo>
                    <a:pt x="1220706" y="208579"/>
                    <a:pt x="1217079" y="203137"/>
                    <a:pt x="1209823" y="203137"/>
                  </a:cubicBezTo>
                  <a:cubicBezTo>
                    <a:pt x="1211637" y="208578"/>
                    <a:pt x="1220706" y="219461"/>
                    <a:pt x="1226148" y="212206"/>
                  </a:cubicBezTo>
                  <a:close/>
                  <a:moveTo>
                    <a:pt x="1206196" y="268432"/>
                  </a:moveTo>
                  <a:cubicBezTo>
                    <a:pt x="1206195" y="262991"/>
                    <a:pt x="1204382" y="262991"/>
                    <a:pt x="1204382" y="257549"/>
                  </a:cubicBezTo>
                  <a:cubicBezTo>
                    <a:pt x="1189871" y="252108"/>
                    <a:pt x="1186243" y="215833"/>
                    <a:pt x="1162664" y="228530"/>
                  </a:cubicBezTo>
                  <a:cubicBezTo>
                    <a:pt x="1166292" y="228529"/>
                    <a:pt x="1168105" y="230343"/>
                    <a:pt x="1168105" y="233971"/>
                  </a:cubicBezTo>
                  <a:cubicBezTo>
                    <a:pt x="1168105" y="235784"/>
                    <a:pt x="1166291" y="235784"/>
                    <a:pt x="1164478" y="235784"/>
                  </a:cubicBezTo>
                  <a:cubicBezTo>
                    <a:pt x="1162664" y="241226"/>
                    <a:pt x="1168105" y="239412"/>
                    <a:pt x="1169919" y="241225"/>
                  </a:cubicBezTo>
                  <a:cubicBezTo>
                    <a:pt x="1162664" y="241226"/>
                    <a:pt x="1159036" y="239412"/>
                    <a:pt x="1159036" y="230343"/>
                  </a:cubicBezTo>
                  <a:cubicBezTo>
                    <a:pt x="1149967" y="223088"/>
                    <a:pt x="1135456" y="221274"/>
                    <a:pt x="1124573" y="214020"/>
                  </a:cubicBezTo>
                  <a:cubicBezTo>
                    <a:pt x="1124573" y="219461"/>
                    <a:pt x="1130015" y="219461"/>
                    <a:pt x="1131829" y="224902"/>
                  </a:cubicBezTo>
                  <a:cubicBezTo>
                    <a:pt x="1131829" y="224902"/>
                    <a:pt x="1131829" y="224902"/>
                    <a:pt x="1126387" y="224902"/>
                  </a:cubicBezTo>
                  <a:cubicBezTo>
                    <a:pt x="1133642" y="241225"/>
                    <a:pt x="1151781" y="250294"/>
                    <a:pt x="1157222" y="264804"/>
                  </a:cubicBezTo>
                  <a:cubicBezTo>
                    <a:pt x="1160850" y="257549"/>
                    <a:pt x="1164478" y="268431"/>
                    <a:pt x="1168105" y="264804"/>
                  </a:cubicBezTo>
                  <a:cubicBezTo>
                    <a:pt x="1166291" y="262991"/>
                    <a:pt x="1164477" y="262990"/>
                    <a:pt x="1166291" y="259363"/>
                  </a:cubicBezTo>
                  <a:cubicBezTo>
                    <a:pt x="1168105" y="262991"/>
                    <a:pt x="1173547" y="259363"/>
                    <a:pt x="1173547" y="255736"/>
                  </a:cubicBezTo>
                  <a:cubicBezTo>
                    <a:pt x="1178988" y="259363"/>
                    <a:pt x="1182616" y="266618"/>
                    <a:pt x="1189871" y="266618"/>
                  </a:cubicBezTo>
                  <a:cubicBezTo>
                    <a:pt x="1189871" y="261177"/>
                    <a:pt x="1182616" y="255735"/>
                    <a:pt x="1184430" y="253922"/>
                  </a:cubicBezTo>
                  <a:cubicBezTo>
                    <a:pt x="1193499" y="257549"/>
                    <a:pt x="1197126" y="266618"/>
                    <a:pt x="1206196" y="268432"/>
                  </a:cubicBezTo>
                  <a:close/>
                  <a:moveTo>
                    <a:pt x="415367" y="1917113"/>
                  </a:moveTo>
                  <a:cubicBezTo>
                    <a:pt x="408111" y="1917112"/>
                    <a:pt x="395415" y="1909857"/>
                    <a:pt x="384532" y="1917112"/>
                  </a:cubicBezTo>
                  <a:cubicBezTo>
                    <a:pt x="386346" y="1902603"/>
                    <a:pt x="411739" y="1909857"/>
                    <a:pt x="415367" y="1917113"/>
                  </a:cubicBezTo>
                  <a:close/>
                  <a:moveTo>
                    <a:pt x="1249727" y="186814"/>
                  </a:moveTo>
                  <a:cubicBezTo>
                    <a:pt x="1238844" y="192255"/>
                    <a:pt x="1240658" y="174117"/>
                    <a:pt x="1227961" y="175931"/>
                  </a:cubicBezTo>
                  <a:cubicBezTo>
                    <a:pt x="1231589" y="172304"/>
                    <a:pt x="1227961" y="174118"/>
                    <a:pt x="1227962" y="168676"/>
                  </a:cubicBezTo>
                  <a:cubicBezTo>
                    <a:pt x="1242472" y="174118"/>
                    <a:pt x="1237031" y="179559"/>
                    <a:pt x="1249727" y="186814"/>
                  </a:cubicBezTo>
                  <a:close/>
                  <a:moveTo>
                    <a:pt x="1211637" y="304706"/>
                  </a:moveTo>
                  <a:cubicBezTo>
                    <a:pt x="1209823" y="299265"/>
                    <a:pt x="1208009" y="297451"/>
                    <a:pt x="1204382" y="295638"/>
                  </a:cubicBezTo>
                  <a:cubicBezTo>
                    <a:pt x="1202568" y="302893"/>
                    <a:pt x="1208009" y="308334"/>
                    <a:pt x="1209823" y="306520"/>
                  </a:cubicBezTo>
                  <a:cubicBezTo>
                    <a:pt x="1208009" y="306520"/>
                    <a:pt x="1208010" y="302892"/>
                    <a:pt x="1211637" y="304706"/>
                  </a:cubicBezTo>
                  <a:close/>
                  <a:moveTo>
                    <a:pt x="1269680" y="188627"/>
                  </a:moveTo>
                  <a:cubicBezTo>
                    <a:pt x="1269680" y="188627"/>
                    <a:pt x="1267866" y="188627"/>
                    <a:pt x="1267866" y="190441"/>
                  </a:cubicBezTo>
                  <a:cubicBezTo>
                    <a:pt x="1262424" y="192255"/>
                    <a:pt x="1262424" y="186814"/>
                    <a:pt x="1256983" y="186814"/>
                  </a:cubicBezTo>
                  <a:cubicBezTo>
                    <a:pt x="1258797" y="185000"/>
                    <a:pt x="1258797" y="181373"/>
                    <a:pt x="1256983" y="181372"/>
                  </a:cubicBezTo>
                  <a:cubicBezTo>
                    <a:pt x="1262424" y="177745"/>
                    <a:pt x="1269680" y="177745"/>
                    <a:pt x="1269680" y="188627"/>
                  </a:cubicBezTo>
                  <a:close/>
                  <a:moveTo>
                    <a:pt x="1278749" y="177745"/>
                  </a:moveTo>
                  <a:cubicBezTo>
                    <a:pt x="1271493" y="183186"/>
                    <a:pt x="1267866" y="172304"/>
                    <a:pt x="1262424" y="170490"/>
                  </a:cubicBezTo>
                  <a:cubicBezTo>
                    <a:pt x="1264238" y="166863"/>
                    <a:pt x="1271493" y="170490"/>
                    <a:pt x="1275121" y="168676"/>
                  </a:cubicBezTo>
                  <a:cubicBezTo>
                    <a:pt x="1275121" y="172304"/>
                    <a:pt x="1276935" y="175932"/>
                    <a:pt x="1278749" y="177745"/>
                  </a:cubicBezTo>
                  <a:close/>
                  <a:moveTo>
                    <a:pt x="448016" y="1915299"/>
                  </a:moveTo>
                  <a:cubicBezTo>
                    <a:pt x="444388" y="1920740"/>
                    <a:pt x="437133" y="1917112"/>
                    <a:pt x="437133" y="1913485"/>
                  </a:cubicBezTo>
                  <a:cubicBezTo>
                    <a:pt x="440760" y="1906230"/>
                    <a:pt x="444388" y="1913485"/>
                    <a:pt x="448016" y="1915299"/>
                  </a:cubicBezTo>
                  <a:close/>
                  <a:moveTo>
                    <a:pt x="1266052" y="217647"/>
                  </a:moveTo>
                  <a:cubicBezTo>
                    <a:pt x="1269680" y="221274"/>
                    <a:pt x="1256983" y="214020"/>
                    <a:pt x="1262424" y="210392"/>
                  </a:cubicBezTo>
                  <a:cubicBezTo>
                    <a:pt x="1267866" y="212206"/>
                    <a:pt x="1262424" y="215833"/>
                    <a:pt x="1266052" y="217647"/>
                  </a:cubicBezTo>
                  <a:close/>
                  <a:moveTo>
                    <a:pt x="1282376" y="203137"/>
                  </a:moveTo>
                  <a:cubicBezTo>
                    <a:pt x="1278749" y="199510"/>
                    <a:pt x="1273307" y="197696"/>
                    <a:pt x="1271493" y="192255"/>
                  </a:cubicBezTo>
                  <a:cubicBezTo>
                    <a:pt x="1273307" y="194069"/>
                    <a:pt x="1275121" y="194068"/>
                    <a:pt x="1276935" y="194069"/>
                  </a:cubicBezTo>
                  <a:lnTo>
                    <a:pt x="1276935" y="190441"/>
                  </a:lnTo>
                  <a:cubicBezTo>
                    <a:pt x="1282376" y="192255"/>
                    <a:pt x="1284190" y="199510"/>
                    <a:pt x="1282376" y="203137"/>
                  </a:cubicBezTo>
                  <a:close/>
                  <a:moveTo>
                    <a:pt x="366393" y="2105740"/>
                  </a:moveTo>
                  <a:cubicBezTo>
                    <a:pt x="366394" y="2107554"/>
                    <a:pt x="357324" y="2103926"/>
                    <a:pt x="357324" y="2100299"/>
                  </a:cubicBezTo>
                  <a:cubicBezTo>
                    <a:pt x="362766" y="2098485"/>
                    <a:pt x="364580" y="2102113"/>
                    <a:pt x="366393" y="2105740"/>
                  </a:cubicBezTo>
                  <a:close/>
                  <a:moveTo>
                    <a:pt x="1153594" y="478824"/>
                  </a:moveTo>
                  <a:cubicBezTo>
                    <a:pt x="1153595" y="471569"/>
                    <a:pt x="1146339" y="471570"/>
                    <a:pt x="1149967" y="462501"/>
                  </a:cubicBezTo>
                  <a:cubicBezTo>
                    <a:pt x="1146339" y="458873"/>
                    <a:pt x="1140898" y="458873"/>
                    <a:pt x="1133642" y="458873"/>
                  </a:cubicBezTo>
                  <a:cubicBezTo>
                    <a:pt x="1133642" y="467942"/>
                    <a:pt x="1126387" y="458873"/>
                    <a:pt x="1120946" y="462501"/>
                  </a:cubicBezTo>
                  <a:cubicBezTo>
                    <a:pt x="1124573" y="475197"/>
                    <a:pt x="1144525" y="471569"/>
                    <a:pt x="1153594" y="478824"/>
                  </a:cubicBezTo>
                  <a:close/>
                  <a:moveTo>
                    <a:pt x="1329536" y="114265"/>
                  </a:moveTo>
                  <a:cubicBezTo>
                    <a:pt x="1327722" y="116078"/>
                    <a:pt x="1325908" y="114264"/>
                    <a:pt x="1325908" y="114264"/>
                  </a:cubicBezTo>
                  <a:cubicBezTo>
                    <a:pt x="1324094" y="116078"/>
                    <a:pt x="1320467" y="117892"/>
                    <a:pt x="1315025" y="117892"/>
                  </a:cubicBezTo>
                  <a:cubicBezTo>
                    <a:pt x="1315025" y="114265"/>
                    <a:pt x="1316839" y="107010"/>
                    <a:pt x="1307770" y="107009"/>
                  </a:cubicBezTo>
                  <a:cubicBezTo>
                    <a:pt x="1309584" y="105196"/>
                    <a:pt x="1311398" y="105196"/>
                    <a:pt x="1311397" y="101569"/>
                  </a:cubicBezTo>
                  <a:cubicBezTo>
                    <a:pt x="1315025" y="107010"/>
                    <a:pt x="1322281" y="112451"/>
                    <a:pt x="1322281" y="114264"/>
                  </a:cubicBezTo>
                  <a:cubicBezTo>
                    <a:pt x="1324094" y="114264"/>
                    <a:pt x="1329536" y="107010"/>
                    <a:pt x="1329536" y="114265"/>
                  </a:cubicBezTo>
                  <a:close/>
                  <a:moveTo>
                    <a:pt x="448016" y="2047701"/>
                  </a:moveTo>
                  <a:cubicBezTo>
                    <a:pt x="442574" y="2056769"/>
                    <a:pt x="435319" y="2045887"/>
                    <a:pt x="428064" y="2049515"/>
                  </a:cubicBezTo>
                  <a:cubicBezTo>
                    <a:pt x="429877" y="2042260"/>
                    <a:pt x="422622" y="2045887"/>
                    <a:pt x="422622" y="2040446"/>
                  </a:cubicBezTo>
                  <a:cubicBezTo>
                    <a:pt x="428064" y="2045887"/>
                    <a:pt x="442574" y="2042260"/>
                    <a:pt x="448016" y="2047701"/>
                  </a:cubicBezTo>
                  <a:close/>
                  <a:moveTo>
                    <a:pt x="556845" y="1873583"/>
                  </a:moveTo>
                  <a:cubicBezTo>
                    <a:pt x="551404" y="1880838"/>
                    <a:pt x="540521" y="1869955"/>
                    <a:pt x="533266" y="1869956"/>
                  </a:cubicBezTo>
                  <a:cubicBezTo>
                    <a:pt x="531452" y="1868142"/>
                    <a:pt x="551404" y="1869956"/>
                    <a:pt x="556845" y="1873583"/>
                  </a:cubicBezTo>
                  <a:close/>
                  <a:moveTo>
                    <a:pt x="540521" y="1938877"/>
                  </a:moveTo>
                  <a:cubicBezTo>
                    <a:pt x="535079" y="1942504"/>
                    <a:pt x="531452" y="1935250"/>
                    <a:pt x="526010" y="1933436"/>
                  </a:cubicBezTo>
                  <a:cubicBezTo>
                    <a:pt x="529638" y="1927995"/>
                    <a:pt x="540521" y="1931622"/>
                    <a:pt x="540521" y="1938877"/>
                  </a:cubicBezTo>
                  <a:close/>
                  <a:moveTo>
                    <a:pt x="1356743" y="248480"/>
                  </a:moveTo>
                  <a:cubicBezTo>
                    <a:pt x="1351302" y="246667"/>
                    <a:pt x="1342233" y="233971"/>
                    <a:pt x="1334977" y="228529"/>
                  </a:cubicBezTo>
                  <a:cubicBezTo>
                    <a:pt x="1342233" y="228530"/>
                    <a:pt x="1349488" y="243039"/>
                    <a:pt x="1356743" y="248480"/>
                  </a:cubicBezTo>
                  <a:close/>
                  <a:moveTo>
                    <a:pt x="1360371" y="268432"/>
                  </a:moveTo>
                  <a:cubicBezTo>
                    <a:pt x="1356743" y="268432"/>
                    <a:pt x="1351302" y="270246"/>
                    <a:pt x="1347674" y="268432"/>
                  </a:cubicBezTo>
                  <a:cubicBezTo>
                    <a:pt x="1354929" y="262991"/>
                    <a:pt x="1345860" y="255735"/>
                    <a:pt x="1342233" y="253922"/>
                  </a:cubicBezTo>
                  <a:cubicBezTo>
                    <a:pt x="1347674" y="253922"/>
                    <a:pt x="1356743" y="262991"/>
                    <a:pt x="1360371" y="268432"/>
                  </a:cubicBezTo>
                  <a:close/>
                  <a:moveTo>
                    <a:pt x="1363999" y="292010"/>
                  </a:moveTo>
                  <a:cubicBezTo>
                    <a:pt x="1363999" y="290196"/>
                    <a:pt x="1362185" y="290196"/>
                    <a:pt x="1360371" y="290196"/>
                  </a:cubicBezTo>
                  <a:cubicBezTo>
                    <a:pt x="1362185" y="281128"/>
                    <a:pt x="1353116" y="286569"/>
                    <a:pt x="1354929" y="281127"/>
                  </a:cubicBezTo>
                  <a:cubicBezTo>
                    <a:pt x="1354929" y="281127"/>
                    <a:pt x="1356743" y="282942"/>
                    <a:pt x="1356743" y="281128"/>
                  </a:cubicBezTo>
                  <a:cubicBezTo>
                    <a:pt x="1360371" y="282941"/>
                    <a:pt x="1363999" y="286569"/>
                    <a:pt x="1363999" y="292010"/>
                  </a:cubicBezTo>
                  <a:close/>
                  <a:moveTo>
                    <a:pt x="1373068" y="281127"/>
                  </a:moveTo>
                  <a:cubicBezTo>
                    <a:pt x="1367626" y="281128"/>
                    <a:pt x="1367626" y="275686"/>
                    <a:pt x="1360371" y="277500"/>
                  </a:cubicBezTo>
                  <a:cubicBezTo>
                    <a:pt x="1360371" y="273873"/>
                    <a:pt x="1360371" y="272059"/>
                    <a:pt x="1362185" y="270245"/>
                  </a:cubicBezTo>
                  <a:cubicBezTo>
                    <a:pt x="1365812" y="273873"/>
                    <a:pt x="1373068" y="275687"/>
                    <a:pt x="1373068" y="281127"/>
                  </a:cubicBezTo>
                  <a:close/>
                  <a:moveTo>
                    <a:pt x="1358557" y="313775"/>
                  </a:moveTo>
                  <a:cubicBezTo>
                    <a:pt x="1358557" y="302892"/>
                    <a:pt x="1347674" y="302892"/>
                    <a:pt x="1349488" y="290197"/>
                  </a:cubicBezTo>
                  <a:cubicBezTo>
                    <a:pt x="1349488" y="290197"/>
                    <a:pt x="1349488" y="290197"/>
                    <a:pt x="1345860" y="290196"/>
                  </a:cubicBezTo>
                  <a:cubicBezTo>
                    <a:pt x="1336791" y="302892"/>
                    <a:pt x="1344046" y="319216"/>
                    <a:pt x="1358557" y="313775"/>
                  </a:cubicBezTo>
                  <a:close/>
                  <a:moveTo>
                    <a:pt x="614888" y="1884465"/>
                  </a:moveTo>
                  <a:cubicBezTo>
                    <a:pt x="611260" y="1886279"/>
                    <a:pt x="605819" y="1888092"/>
                    <a:pt x="600377" y="1888093"/>
                  </a:cubicBezTo>
                  <a:cubicBezTo>
                    <a:pt x="598563" y="1886279"/>
                    <a:pt x="598563" y="1882651"/>
                    <a:pt x="600377" y="1880838"/>
                  </a:cubicBezTo>
                  <a:cubicBezTo>
                    <a:pt x="605819" y="1880838"/>
                    <a:pt x="607633" y="1886279"/>
                    <a:pt x="614888" y="1884465"/>
                  </a:cubicBezTo>
                  <a:close/>
                  <a:moveTo>
                    <a:pt x="584053" y="2054956"/>
                  </a:moveTo>
                  <a:cubicBezTo>
                    <a:pt x="580425" y="2060397"/>
                    <a:pt x="578611" y="2056770"/>
                    <a:pt x="571356" y="2056769"/>
                  </a:cubicBezTo>
                  <a:cubicBezTo>
                    <a:pt x="573170" y="2053142"/>
                    <a:pt x="582239" y="2053142"/>
                    <a:pt x="584053" y="2054956"/>
                  </a:cubicBezTo>
                  <a:close/>
                  <a:moveTo>
                    <a:pt x="1451062" y="262991"/>
                  </a:moveTo>
                  <a:cubicBezTo>
                    <a:pt x="1449248" y="266618"/>
                    <a:pt x="1438365" y="259363"/>
                    <a:pt x="1436552" y="262990"/>
                  </a:cubicBezTo>
                  <a:cubicBezTo>
                    <a:pt x="1434738" y="262990"/>
                    <a:pt x="1434738" y="257549"/>
                    <a:pt x="1432924" y="255736"/>
                  </a:cubicBezTo>
                  <a:cubicBezTo>
                    <a:pt x="1434738" y="253922"/>
                    <a:pt x="1438365" y="250294"/>
                    <a:pt x="1438365" y="244853"/>
                  </a:cubicBezTo>
                  <a:cubicBezTo>
                    <a:pt x="1443807" y="248481"/>
                    <a:pt x="1443807" y="259363"/>
                    <a:pt x="1451062" y="262991"/>
                  </a:cubicBezTo>
                  <a:close/>
                  <a:moveTo>
                    <a:pt x="1427482" y="357304"/>
                  </a:moveTo>
                  <a:cubicBezTo>
                    <a:pt x="1425669" y="350049"/>
                    <a:pt x="1429296" y="342794"/>
                    <a:pt x="1422041" y="340981"/>
                  </a:cubicBezTo>
                  <a:cubicBezTo>
                    <a:pt x="1422041" y="342795"/>
                    <a:pt x="1422041" y="344608"/>
                    <a:pt x="1420227" y="344608"/>
                  </a:cubicBezTo>
                  <a:cubicBezTo>
                    <a:pt x="1414786" y="337354"/>
                    <a:pt x="1409344" y="331912"/>
                    <a:pt x="1402089" y="326471"/>
                  </a:cubicBezTo>
                  <a:cubicBezTo>
                    <a:pt x="1402089" y="333726"/>
                    <a:pt x="1398461" y="331912"/>
                    <a:pt x="1394834" y="331912"/>
                  </a:cubicBezTo>
                  <a:cubicBezTo>
                    <a:pt x="1394834" y="333726"/>
                    <a:pt x="1393020" y="333726"/>
                    <a:pt x="1393020" y="335540"/>
                  </a:cubicBezTo>
                  <a:cubicBezTo>
                    <a:pt x="1396647" y="339167"/>
                    <a:pt x="1398461" y="340981"/>
                    <a:pt x="1400275" y="346422"/>
                  </a:cubicBezTo>
                  <a:cubicBezTo>
                    <a:pt x="1402089" y="348236"/>
                    <a:pt x="1409344" y="344608"/>
                    <a:pt x="1409344" y="348236"/>
                  </a:cubicBezTo>
                  <a:cubicBezTo>
                    <a:pt x="1398461" y="350050"/>
                    <a:pt x="1411158" y="360932"/>
                    <a:pt x="1416599" y="362746"/>
                  </a:cubicBezTo>
                  <a:cubicBezTo>
                    <a:pt x="1420227" y="355491"/>
                    <a:pt x="1412972" y="350050"/>
                    <a:pt x="1414786" y="344608"/>
                  </a:cubicBezTo>
                  <a:cubicBezTo>
                    <a:pt x="1420227" y="348236"/>
                    <a:pt x="1420227" y="355491"/>
                    <a:pt x="1427482" y="357304"/>
                  </a:cubicBezTo>
                  <a:close/>
                  <a:moveTo>
                    <a:pt x="1210503" y="856080"/>
                  </a:moveTo>
                  <a:cubicBezTo>
                    <a:pt x="1210730" y="861975"/>
                    <a:pt x="1208916" y="867869"/>
                    <a:pt x="1204382" y="868776"/>
                  </a:cubicBezTo>
                  <a:cubicBezTo>
                    <a:pt x="1206195" y="861522"/>
                    <a:pt x="1204382" y="854266"/>
                    <a:pt x="1204382" y="843384"/>
                  </a:cubicBezTo>
                  <a:cubicBezTo>
                    <a:pt x="1208009" y="844291"/>
                    <a:pt x="1210277" y="850186"/>
                    <a:pt x="1210503" y="856080"/>
                  </a:cubicBezTo>
                  <a:close/>
                  <a:moveTo>
                    <a:pt x="1481897" y="322844"/>
                  </a:moveTo>
                  <a:cubicBezTo>
                    <a:pt x="1476456" y="321030"/>
                    <a:pt x="1471014" y="319216"/>
                    <a:pt x="1474642" y="311961"/>
                  </a:cubicBezTo>
                  <a:cubicBezTo>
                    <a:pt x="1478270" y="315589"/>
                    <a:pt x="1481897" y="317402"/>
                    <a:pt x="1481897" y="322844"/>
                  </a:cubicBezTo>
                  <a:close/>
                  <a:moveTo>
                    <a:pt x="1451062" y="393579"/>
                  </a:moveTo>
                  <a:cubicBezTo>
                    <a:pt x="1449248" y="380883"/>
                    <a:pt x="1445621" y="368187"/>
                    <a:pt x="1434738" y="366373"/>
                  </a:cubicBezTo>
                  <a:cubicBezTo>
                    <a:pt x="1441993" y="375442"/>
                    <a:pt x="1440179" y="386324"/>
                    <a:pt x="1451062" y="393579"/>
                  </a:cubicBezTo>
                  <a:close/>
                  <a:moveTo>
                    <a:pt x="1211893" y="891926"/>
                  </a:moveTo>
                  <a:lnTo>
                    <a:pt x="1206225" y="877074"/>
                  </a:lnTo>
                  <a:lnTo>
                    <a:pt x="1208916" y="881246"/>
                  </a:lnTo>
                  <a:cubicBezTo>
                    <a:pt x="1209823" y="883740"/>
                    <a:pt x="1210730" y="886007"/>
                    <a:pt x="1213451" y="886914"/>
                  </a:cubicBezTo>
                  <a:close/>
                  <a:moveTo>
                    <a:pt x="747751" y="1904643"/>
                  </a:moveTo>
                  <a:cubicBezTo>
                    <a:pt x="745483" y="1906230"/>
                    <a:pt x="741856" y="1907137"/>
                    <a:pt x="738228" y="1906230"/>
                  </a:cubicBezTo>
                  <a:cubicBezTo>
                    <a:pt x="738228" y="1898975"/>
                    <a:pt x="747297" y="1902602"/>
                    <a:pt x="749111" y="1898975"/>
                  </a:cubicBezTo>
                  <a:cubicBezTo>
                    <a:pt x="750925" y="1900789"/>
                    <a:pt x="750018" y="1903056"/>
                    <a:pt x="747751" y="1904643"/>
                  </a:cubicBezTo>
                  <a:close/>
                  <a:moveTo>
                    <a:pt x="1516360" y="337353"/>
                  </a:moveTo>
                  <a:cubicBezTo>
                    <a:pt x="1510919" y="337353"/>
                    <a:pt x="1507291" y="333726"/>
                    <a:pt x="1507291" y="326471"/>
                  </a:cubicBezTo>
                  <a:cubicBezTo>
                    <a:pt x="1512732" y="328285"/>
                    <a:pt x="1516360" y="330098"/>
                    <a:pt x="1516360" y="337353"/>
                  </a:cubicBezTo>
                  <a:close/>
                  <a:moveTo>
                    <a:pt x="839802" y="1753877"/>
                  </a:moveTo>
                  <a:lnTo>
                    <a:pt x="825970" y="1752057"/>
                  </a:lnTo>
                  <a:lnTo>
                    <a:pt x="835437" y="1742305"/>
                  </a:lnTo>
                  <a:lnTo>
                    <a:pt x="843430" y="1742994"/>
                  </a:lnTo>
                  <a:cubicBezTo>
                    <a:pt x="843430" y="1744808"/>
                    <a:pt x="837989" y="1742994"/>
                    <a:pt x="839802" y="1746622"/>
                  </a:cubicBezTo>
                  <a:cubicBezTo>
                    <a:pt x="841616" y="1748435"/>
                    <a:pt x="841616" y="1746621"/>
                    <a:pt x="841616" y="1746621"/>
                  </a:cubicBezTo>
                  <a:cubicBezTo>
                    <a:pt x="847058" y="1748435"/>
                    <a:pt x="837989" y="1748436"/>
                    <a:pt x="839802" y="1753877"/>
                  </a:cubicBezTo>
                  <a:close/>
                  <a:moveTo>
                    <a:pt x="1525429" y="360932"/>
                  </a:moveTo>
                  <a:cubicBezTo>
                    <a:pt x="1521801" y="360932"/>
                    <a:pt x="1518174" y="359118"/>
                    <a:pt x="1518174" y="355491"/>
                  </a:cubicBezTo>
                  <a:cubicBezTo>
                    <a:pt x="1521801" y="357304"/>
                    <a:pt x="1519988" y="355491"/>
                    <a:pt x="1523615" y="355491"/>
                  </a:cubicBezTo>
                  <a:cubicBezTo>
                    <a:pt x="1523615" y="357304"/>
                    <a:pt x="1525429" y="359118"/>
                    <a:pt x="1525429" y="360932"/>
                  </a:cubicBezTo>
                  <a:close/>
                  <a:moveTo>
                    <a:pt x="1315025" y="798041"/>
                  </a:moveTo>
                  <a:cubicBezTo>
                    <a:pt x="1313211" y="794414"/>
                    <a:pt x="1322280" y="779904"/>
                    <a:pt x="1309584" y="776276"/>
                  </a:cubicBezTo>
                  <a:cubicBezTo>
                    <a:pt x="1296887" y="781717"/>
                    <a:pt x="1293259" y="801668"/>
                    <a:pt x="1296887" y="819806"/>
                  </a:cubicBezTo>
                  <a:cubicBezTo>
                    <a:pt x="1302328" y="817992"/>
                    <a:pt x="1300515" y="807109"/>
                    <a:pt x="1304142" y="805296"/>
                  </a:cubicBezTo>
                  <a:cubicBezTo>
                    <a:pt x="1309584" y="808923"/>
                    <a:pt x="1311397" y="799854"/>
                    <a:pt x="1315025" y="798041"/>
                  </a:cubicBezTo>
                  <a:close/>
                  <a:moveTo>
                    <a:pt x="1237728" y="959617"/>
                  </a:moveTo>
                  <a:lnTo>
                    <a:pt x="1216918" y="905094"/>
                  </a:lnTo>
                  <a:lnTo>
                    <a:pt x="1219346" y="891448"/>
                  </a:lnTo>
                  <a:cubicBezTo>
                    <a:pt x="1220706" y="881926"/>
                    <a:pt x="1222520" y="873311"/>
                    <a:pt x="1231589" y="870590"/>
                  </a:cubicBezTo>
                  <a:cubicBezTo>
                    <a:pt x="1237031" y="872404"/>
                    <a:pt x="1231589" y="886914"/>
                    <a:pt x="1238844" y="886913"/>
                  </a:cubicBezTo>
                  <a:cubicBezTo>
                    <a:pt x="1241565" y="901424"/>
                    <a:pt x="1240205" y="916387"/>
                    <a:pt x="1238618" y="932030"/>
                  </a:cubicBezTo>
                  <a:close/>
                  <a:moveTo>
                    <a:pt x="734600" y="2069466"/>
                  </a:moveTo>
                  <a:cubicBezTo>
                    <a:pt x="725531" y="2073093"/>
                    <a:pt x="714648" y="2076720"/>
                    <a:pt x="707393" y="2069466"/>
                  </a:cubicBezTo>
                  <a:cubicBezTo>
                    <a:pt x="718276" y="2064024"/>
                    <a:pt x="727345" y="2064025"/>
                    <a:pt x="734600" y="2069466"/>
                  </a:cubicBezTo>
                  <a:close/>
                  <a:moveTo>
                    <a:pt x="935935" y="1655935"/>
                  </a:moveTo>
                  <a:cubicBezTo>
                    <a:pt x="930494" y="1659562"/>
                    <a:pt x="925052" y="1661376"/>
                    <a:pt x="919611" y="1663190"/>
                  </a:cubicBezTo>
                  <a:cubicBezTo>
                    <a:pt x="917797" y="1657749"/>
                    <a:pt x="923238" y="1655935"/>
                    <a:pt x="923238" y="1652308"/>
                  </a:cubicBezTo>
                  <a:cubicBezTo>
                    <a:pt x="926866" y="1654121"/>
                    <a:pt x="932308" y="1652308"/>
                    <a:pt x="935935" y="1655935"/>
                  </a:cubicBezTo>
                  <a:close/>
                  <a:moveTo>
                    <a:pt x="1549009" y="395393"/>
                  </a:moveTo>
                  <a:cubicBezTo>
                    <a:pt x="1545381" y="391765"/>
                    <a:pt x="1539940" y="389952"/>
                    <a:pt x="1543567" y="384510"/>
                  </a:cubicBezTo>
                  <a:cubicBezTo>
                    <a:pt x="1545381" y="388138"/>
                    <a:pt x="1549009" y="388138"/>
                    <a:pt x="1549009" y="395393"/>
                  </a:cubicBezTo>
                  <a:close/>
                  <a:moveTo>
                    <a:pt x="1286004" y="943139"/>
                  </a:moveTo>
                  <a:cubicBezTo>
                    <a:pt x="1287818" y="939512"/>
                    <a:pt x="1291445" y="934071"/>
                    <a:pt x="1287818" y="930443"/>
                  </a:cubicBezTo>
                  <a:cubicBezTo>
                    <a:pt x="1287818" y="934070"/>
                    <a:pt x="1284190" y="934070"/>
                    <a:pt x="1282376" y="935884"/>
                  </a:cubicBezTo>
                  <a:cubicBezTo>
                    <a:pt x="1282376" y="939512"/>
                    <a:pt x="1284190" y="941325"/>
                    <a:pt x="1286004" y="943139"/>
                  </a:cubicBezTo>
                  <a:close/>
                  <a:moveTo>
                    <a:pt x="934121" y="1681327"/>
                  </a:moveTo>
                  <a:cubicBezTo>
                    <a:pt x="934121" y="1675886"/>
                    <a:pt x="923239" y="1675886"/>
                    <a:pt x="925052" y="1683141"/>
                  </a:cubicBezTo>
                  <a:cubicBezTo>
                    <a:pt x="928680" y="1684955"/>
                    <a:pt x="930494" y="1681327"/>
                    <a:pt x="934121" y="1681327"/>
                  </a:cubicBezTo>
                  <a:close/>
                  <a:moveTo>
                    <a:pt x="894217" y="1786524"/>
                  </a:moveTo>
                  <a:cubicBezTo>
                    <a:pt x="890590" y="1791965"/>
                    <a:pt x="886962" y="1788337"/>
                    <a:pt x="881520" y="1788337"/>
                  </a:cubicBezTo>
                  <a:cubicBezTo>
                    <a:pt x="883334" y="1784710"/>
                    <a:pt x="886962" y="1782896"/>
                    <a:pt x="892403" y="1784710"/>
                  </a:cubicBezTo>
                  <a:cubicBezTo>
                    <a:pt x="892403" y="1786524"/>
                    <a:pt x="892403" y="1786524"/>
                    <a:pt x="894217" y="1786524"/>
                  </a:cubicBezTo>
                  <a:close/>
                  <a:moveTo>
                    <a:pt x="765435" y="2071280"/>
                  </a:moveTo>
                  <a:cubicBezTo>
                    <a:pt x="759994" y="2074907"/>
                    <a:pt x="754552" y="2073093"/>
                    <a:pt x="754552" y="2067652"/>
                  </a:cubicBezTo>
                  <a:cubicBezTo>
                    <a:pt x="756366" y="2064024"/>
                    <a:pt x="759994" y="2065838"/>
                    <a:pt x="763622" y="2065838"/>
                  </a:cubicBezTo>
                  <a:cubicBezTo>
                    <a:pt x="763622" y="2067652"/>
                    <a:pt x="765436" y="2069466"/>
                    <a:pt x="765435" y="2071280"/>
                  </a:cubicBezTo>
                  <a:close/>
                  <a:moveTo>
                    <a:pt x="801712" y="2082162"/>
                  </a:moveTo>
                  <a:cubicBezTo>
                    <a:pt x="803526" y="2085789"/>
                    <a:pt x="796270" y="2083976"/>
                    <a:pt x="794457" y="2083976"/>
                  </a:cubicBezTo>
                  <a:cubicBezTo>
                    <a:pt x="792643" y="2089417"/>
                    <a:pt x="799898" y="2091231"/>
                    <a:pt x="796270" y="2093044"/>
                  </a:cubicBezTo>
                  <a:cubicBezTo>
                    <a:pt x="783574" y="2087603"/>
                    <a:pt x="767249" y="2093044"/>
                    <a:pt x="752739" y="2087603"/>
                  </a:cubicBezTo>
                  <a:cubicBezTo>
                    <a:pt x="763622" y="2082162"/>
                    <a:pt x="778132" y="2087603"/>
                    <a:pt x="790829" y="2080348"/>
                  </a:cubicBezTo>
                  <a:cubicBezTo>
                    <a:pt x="787201" y="2078534"/>
                    <a:pt x="779946" y="2078534"/>
                    <a:pt x="774505" y="2078534"/>
                  </a:cubicBezTo>
                  <a:cubicBezTo>
                    <a:pt x="774505" y="2073093"/>
                    <a:pt x="772691" y="2069466"/>
                    <a:pt x="769063" y="2065838"/>
                  </a:cubicBezTo>
                  <a:cubicBezTo>
                    <a:pt x="779946" y="2065838"/>
                    <a:pt x="783574" y="2073093"/>
                    <a:pt x="792643" y="2067652"/>
                  </a:cubicBezTo>
                  <a:cubicBezTo>
                    <a:pt x="799898" y="2071280"/>
                    <a:pt x="796270" y="2082162"/>
                    <a:pt x="801712" y="2082162"/>
                  </a:cubicBezTo>
                  <a:close/>
                  <a:moveTo>
                    <a:pt x="1077414" y="1554366"/>
                  </a:moveTo>
                  <a:cubicBezTo>
                    <a:pt x="1070158" y="1556180"/>
                    <a:pt x="1068345" y="1563435"/>
                    <a:pt x="1062903" y="1567062"/>
                  </a:cubicBezTo>
                  <a:cubicBezTo>
                    <a:pt x="1068345" y="1568876"/>
                    <a:pt x="1073786" y="1559807"/>
                    <a:pt x="1077414" y="1554366"/>
                  </a:cubicBezTo>
                  <a:close/>
                  <a:moveTo>
                    <a:pt x="1133642" y="1450984"/>
                  </a:moveTo>
                  <a:lnTo>
                    <a:pt x="1133642" y="1443729"/>
                  </a:lnTo>
                  <a:cubicBezTo>
                    <a:pt x="1126387" y="1443729"/>
                    <a:pt x="1122760" y="1449170"/>
                    <a:pt x="1119132" y="1454611"/>
                  </a:cubicBezTo>
                  <a:cubicBezTo>
                    <a:pt x="1126387" y="1456425"/>
                    <a:pt x="1126387" y="1449170"/>
                    <a:pt x="1133642" y="1450984"/>
                  </a:cubicBezTo>
                  <a:close/>
                  <a:moveTo>
                    <a:pt x="1039323" y="1646866"/>
                  </a:moveTo>
                  <a:cubicBezTo>
                    <a:pt x="1030254" y="1646867"/>
                    <a:pt x="1022999" y="1655935"/>
                    <a:pt x="1024813" y="1661376"/>
                  </a:cubicBezTo>
                  <a:cubicBezTo>
                    <a:pt x="1028440" y="1655935"/>
                    <a:pt x="1035696" y="1654121"/>
                    <a:pt x="1039323" y="1646866"/>
                  </a:cubicBezTo>
                  <a:close/>
                  <a:moveTo>
                    <a:pt x="950446" y="1839122"/>
                  </a:moveTo>
                  <a:cubicBezTo>
                    <a:pt x="954073" y="1842750"/>
                    <a:pt x="943190" y="1846377"/>
                    <a:pt x="941377" y="1842749"/>
                  </a:cubicBezTo>
                  <a:cubicBezTo>
                    <a:pt x="941377" y="1839122"/>
                    <a:pt x="950446" y="1844563"/>
                    <a:pt x="950446" y="1839122"/>
                  </a:cubicBezTo>
                  <a:close/>
                  <a:moveTo>
                    <a:pt x="939563" y="1889906"/>
                  </a:moveTo>
                  <a:cubicBezTo>
                    <a:pt x="910542" y="1904416"/>
                    <a:pt x="874265" y="1911671"/>
                    <a:pt x="843430" y="1915298"/>
                  </a:cubicBezTo>
                  <a:cubicBezTo>
                    <a:pt x="848871" y="1911671"/>
                    <a:pt x="856127" y="1898975"/>
                    <a:pt x="863382" y="1908044"/>
                  </a:cubicBezTo>
                  <a:cubicBezTo>
                    <a:pt x="879706" y="1897161"/>
                    <a:pt x="901472" y="1898975"/>
                    <a:pt x="926866" y="1893534"/>
                  </a:cubicBezTo>
                  <a:cubicBezTo>
                    <a:pt x="919611" y="1884465"/>
                    <a:pt x="934121" y="1886279"/>
                    <a:pt x="941377" y="1884465"/>
                  </a:cubicBezTo>
                  <a:cubicBezTo>
                    <a:pt x="934121" y="1886279"/>
                    <a:pt x="935935" y="1889906"/>
                    <a:pt x="939563" y="1889906"/>
                  </a:cubicBezTo>
                  <a:close/>
                  <a:moveTo>
                    <a:pt x="1128201" y="1505396"/>
                  </a:moveTo>
                  <a:cubicBezTo>
                    <a:pt x="1113690" y="1518092"/>
                    <a:pt x="1093738" y="1525347"/>
                    <a:pt x="1088297" y="1547111"/>
                  </a:cubicBezTo>
                  <a:cubicBezTo>
                    <a:pt x="1099180" y="1532601"/>
                    <a:pt x="1124573" y="1525347"/>
                    <a:pt x="1128201" y="1505396"/>
                  </a:cubicBezTo>
                  <a:close/>
                  <a:moveTo>
                    <a:pt x="865196" y="2082162"/>
                  </a:moveTo>
                  <a:cubicBezTo>
                    <a:pt x="867010" y="2087603"/>
                    <a:pt x="854313" y="2087603"/>
                    <a:pt x="856127" y="2082162"/>
                  </a:cubicBezTo>
                  <a:cubicBezTo>
                    <a:pt x="861568" y="2083975"/>
                    <a:pt x="859754" y="2083976"/>
                    <a:pt x="865196" y="2082162"/>
                  </a:cubicBezTo>
                  <a:close/>
                  <a:moveTo>
                    <a:pt x="966770" y="1877210"/>
                  </a:moveTo>
                  <a:cubicBezTo>
                    <a:pt x="966770" y="1884465"/>
                    <a:pt x="957701" y="1879024"/>
                    <a:pt x="954074" y="1880838"/>
                  </a:cubicBezTo>
                  <a:cubicBezTo>
                    <a:pt x="957701" y="1879024"/>
                    <a:pt x="964956" y="1875397"/>
                    <a:pt x="966770" y="1877210"/>
                  </a:cubicBezTo>
                  <a:close/>
                  <a:moveTo>
                    <a:pt x="1044765" y="1737553"/>
                  </a:moveTo>
                  <a:cubicBezTo>
                    <a:pt x="1033882" y="1741181"/>
                    <a:pt x="1022999" y="1742994"/>
                    <a:pt x="1015743" y="1752063"/>
                  </a:cubicBezTo>
                  <a:cubicBezTo>
                    <a:pt x="1026627" y="1752063"/>
                    <a:pt x="1041137" y="1746622"/>
                    <a:pt x="1044765" y="1737553"/>
                  </a:cubicBezTo>
                  <a:close/>
                  <a:moveTo>
                    <a:pt x="1100993" y="1621474"/>
                  </a:moveTo>
                  <a:cubicBezTo>
                    <a:pt x="1102807" y="1617847"/>
                    <a:pt x="1099180" y="1614219"/>
                    <a:pt x="1100993" y="1606964"/>
                  </a:cubicBezTo>
                  <a:cubicBezTo>
                    <a:pt x="1100993" y="1606964"/>
                    <a:pt x="1100993" y="1606964"/>
                    <a:pt x="1095552" y="1606965"/>
                  </a:cubicBezTo>
                  <a:cubicBezTo>
                    <a:pt x="1095552" y="1612406"/>
                    <a:pt x="1091924" y="1612406"/>
                    <a:pt x="1093738" y="1617847"/>
                  </a:cubicBezTo>
                  <a:cubicBezTo>
                    <a:pt x="1097366" y="1617847"/>
                    <a:pt x="1095552" y="1621474"/>
                    <a:pt x="1100993" y="1621474"/>
                  </a:cubicBezTo>
                  <a:close/>
                  <a:moveTo>
                    <a:pt x="981281" y="1882652"/>
                  </a:moveTo>
                  <a:cubicBezTo>
                    <a:pt x="979467" y="1889907"/>
                    <a:pt x="968584" y="1888093"/>
                    <a:pt x="961329" y="1889907"/>
                  </a:cubicBezTo>
                  <a:cubicBezTo>
                    <a:pt x="964956" y="1884465"/>
                    <a:pt x="974026" y="1884465"/>
                    <a:pt x="981281" y="1882652"/>
                  </a:cubicBezTo>
                  <a:close/>
                  <a:moveTo>
                    <a:pt x="999419" y="1862700"/>
                  </a:moveTo>
                  <a:cubicBezTo>
                    <a:pt x="993978" y="1871769"/>
                    <a:pt x="981281" y="1877210"/>
                    <a:pt x="968584" y="1875397"/>
                  </a:cubicBezTo>
                  <a:cubicBezTo>
                    <a:pt x="968584" y="1875397"/>
                    <a:pt x="968584" y="1875397"/>
                    <a:pt x="968584" y="1866328"/>
                  </a:cubicBezTo>
                  <a:cubicBezTo>
                    <a:pt x="975839" y="1866328"/>
                    <a:pt x="968584" y="1869955"/>
                    <a:pt x="972212" y="1873583"/>
                  </a:cubicBezTo>
                  <a:cubicBezTo>
                    <a:pt x="974026" y="1864514"/>
                    <a:pt x="983095" y="1859073"/>
                    <a:pt x="993978" y="1853632"/>
                  </a:cubicBezTo>
                  <a:cubicBezTo>
                    <a:pt x="993978" y="1859073"/>
                    <a:pt x="997605" y="1860887"/>
                    <a:pt x="999419" y="1862700"/>
                  </a:cubicBezTo>
                  <a:close/>
                  <a:moveTo>
                    <a:pt x="1593277" y="634505"/>
                  </a:moveTo>
                  <a:lnTo>
                    <a:pt x="1583471" y="602158"/>
                  </a:lnTo>
                  <a:cubicBezTo>
                    <a:pt x="1585285" y="613040"/>
                    <a:pt x="1589820" y="623470"/>
                    <a:pt x="1593221" y="633898"/>
                  </a:cubicBezTo>
                  <a:close/>
                  <a:moveTo>
                    <a:pt x="1012116" y="1855446"/>
                  </a:moveTo>
                  <a:cubicBezTo>
                    <a:pt x="1012116" y="1864514"/>
                    <a:pt x="1003047" y="1860887"/>
                    <a:pt x="1006674" y="1862701"/>
                  </a:cubicBezTo>
                  <a:cubicBezTo>
                    <a:pt x="1004861" y="1868142"/>
                    <a:pt x="1001233" y="1862700"/>
                    <a:pt x="1003047" y="1859073"/>
                  </a:cubicBezTo>
                  <a:cubicBezTo>
                    <a:pt x="1006675" y="1859073"/>
                    <a:pt x="1008488" y="1855446"/>
                    <a:pt x="1012116" y="1855446"/>
                  </a:cubicBezTo>
                  <a:close/>
                  <a:moveTo>
                    <a:pt x="1583471" y="678335"/>
                  </a:moveTo>
                  <a:cubicBezTo>
                    <a:pt x="1583471" y="669266"/>
                    <a:pt x="1583471" y="662011"/>
                    <a:pt x="1578030" y="656570"/>
                  </a:cubicBezTo>
                  <a:cubicBezTo>
                    <a:pt x="1578030" y="662011"/>
                    <a:pt x="1578030" y="676521"/>
                    <a:pt x="1583471" y="678335"/>
                  </a:cubicBezTo>
                  <a:close/>
                  <a:moveTo>
                    <a:pt x="1059276" y="1835494"/>
                  </a:moveTo>
                  <a:cubicBezTo>
                    <a:pt x="1057462" y="1842749"/>
                    <a:pt x="1055648" y="1839122"/>
                    <a:pt x="1050206" y="1842749"/>
                  </a:cubicBezTo>
                  <a:cubicBezTo>
                    <a:pt x="1052020" y="1839122"/>
                    <a:pt x="1055648" y="1837308"/>
                    <a:pt x="1059276" y="1835494"/>
                  </a:cubicBezTo>
                  <a:close/>
                  <a:moveTo>
                    <a:pt x="1113690" y="1746622"/>
                  </a:moveTo>
                  <a:cubicBezTo>
                    <a:pt x="1108249" y="1746622"/>
                    <a:pt x="1104621" y="1746622"/>
                    <a:pt x="1102807" y="1752063"/>
                  </a:cubicBezTo>
                  <a:cubicBezTo>
                    <a:pt x="1108249" y="1752063"/>
                    <a:pt x="1113690" y="1752063"/>
                    <a:pt x="1113690" y="1746622"/>
                  </a:cubicBezTo>
                  <a:close/>
                  <a:moveTo>
                    <a:pt x="1240658" y="1655935"/>
                  </a:moveTo>
                  <a:cubicBezTo>
                    <a:pt x="1229775" y="1657749"/>
                    <a:pt x="1218892" y="1661376"/>
                    <a:pt x="1220706" y="1675886"/>
                  </a:cubicBezTo>
                  <a:cubicBezTo>
                    <a:pt x="1229775" y="1672259"/>
                    <a:pt x="1235217" y="1665004"/>
                    <a:pt x="1240658" y="1655935"/>
                  </a:cubicBezTo>
                  <a:close/>
                  <a:moveTo>
                    <a:pt x="1220479" y="1705586"/>
                  </a:moveTo>
                  <a:cubicBezTo>
                    <a:pt x="1222066" y="1703999"/>
                    <a:pt x="1222520" y="1702185"/>
                    <a:pt x="1220706" y="1701279"/>
                  </a:cubicBezTo>
                  <a:cubicBezTo>
                    <a:pt x="1218892" y="1704906"/>
                    <a:pt x="1215265" y="1703092"/>
                    <a:pt x="1213451" y="1708533"/>
                  </a:cubicBezTo>
                  <a:cubicBezTo>
                    <a:pt x="1216172" y="1708533"/>
                    <a:pt x="1218892" y="1707173"/>
                    <a:pt x="1220479" y="1705586"/>
                  </a:cubicBezTo>
                  <a:close/>
                  <a:moveTo>
                    <a:pt x="1213451" y="1721229"/>
                  </a:moveTo>
                  <a:cubicBezTo>
                    <a:pt x="1206196" y="1719416"/>
                    <a:pt x="1208009" y="1728484"/>
                    <a:pt x="1200754" y="1726671"/>
                  </a:cubicBezTo>
                  <a:cubicBezTo>
                    <a:pt x="1200754" y="1726671"/>
                    <a:pt x="1200754" y="1726671"/>
                    <a:pt x="1200754" y="1732112"/>
                  </a:cubicBezTo>
                  <a:cubicBezTo>
                    <a:pt x="1204382" y="1733926"/>
                    <a:pt x="1211637" y="1728484"/>
                    <a:pt x="1213451" y="1721229"/>
                  </a:cubicBezTo>
                  <a:close/>
                  <a:moveTo>
                    <a:pt x="1220706" y="1746622"/>
                  </a:moveTo>
                  <a:cubicBezTo>
                    <a:pt x="1220706" y="1753877"/>
                    <a:pt x="1209823" y="1755691"/>
                    <a:pt x="1209823" y="1746622"/>
                  </a:cubicBezTo>
                  <a:cubicBezTo>
                    <a:pt x="1213451" y="1748436"/>
                    <a:pt x="1213451" y="1744808"/>
                    <a:pt x="1220706" y="1746622"/>
                  </a:cubicBezTo>
                  <a:close/>
                  <a:moveTo>
                    <a:pt x="1253355" y="1684955"/>
                  </a:moveTo>
                  <a:cubicBezTo>
                    <a:pt x="1253355" y="1681327"/>
                    <a:pt x="1256983" y="1681327"/>
                    <a:pt x="1256982" y="1675886"/>
                  </a:cubicBezTo>
                  <a:cubicBezTo>
                    <a:pt x="1249727" y="1672259"/>
                    <a:pt x="1247914" y="1681327"/>
                    <a:pt x="1238844" y="1679514"/>
                  </a:cubicBezTo>
                  <a:cubicBezTo>
                    <a:pt x="1238844" y="1690396"/>
                    <a:pt x="1246100" y="1683141"/>
                    <a:pt x="1253355" y="1684955"/>
                  </a:cubicBezTo>
                  <a:close/>
                  <a:moveTo>
                    <a:pt x="1231589" y="1740727"/>
                  </a:moveTo>
                  <a:cubicBezTo>
                    <a:pt x="1230229" y="1742541"/>
                    <a:pt x="1227961" y="1743901"/>
                    <a:pt x="1226148" y="1742994"/>
                  </a:cubicBezTo>
                  <a:cubicBezTo>
                    <a:pt x="1224334" y="1737553"/>
                    <a:pt x="1231589" y="1739367"/>
                    <a:pt x="1231589" y="1735739"/>
                  </a:cubicBezTo>
                  <a:cubicBezTo>
                    <a:pt x="1233403" y="1736646"/>
                    <a:pt x="1232949" y="1738913"/>
                    <a:pt x="1231589" y="1740727"/>
                  </a:cubicBezTo>
                  <a:close/>
                  <a:moveTo>
                    <a:pt x="1300514" y="1601523"/>
                  </a:moveTo>
                  <a:cubicBezTo>
                    <a:pt x="1300514" y="1597896"/>
                    <a:pt x="1304142" y="1597896"/>
                    <a:pt x="1302328" y="1592455"/>
                  </a:cubicBezTo>
                  <a:cubicBezTo>
                    <a:pt x="1298701" y="1592454"/>
                    <a:pt x="1296887" y="1590641"/>
                    <a:pt x="1293259" y="1592455"/>
                  </a:cubicBezTo>
                  <a:cubicBezTo>
                    <a:pt x="1293259" y="1597896"/>
                    <a:pt x="1296887" y="1599709"/>
                    <a:pt x="1300514" y="1601523"/>
                  </a:cubicBezTo>
                  <a:close/>
                  <a:moveTo>
                    <a:pt x="1304545" y="1681126"/>
                  </a:moveTo>
                  <a:lnTo>
                    <a:pt x="1304142" y="1681327"/>
                  </a:lnTo>
                  <a:lnTo>
                    <a:pt x="1304105" y="1681141"/>
                  </a:lnTo>
                  <a:close/>
                  <a:moveTo>
                    <a:pt x="1320466" y="1650494"/>
                  </a:moveTo>
                  <a:cubicBezTo>
                    <a:pt x="1318653" y="1650494"/>
                    <a:pt x="1318653" y="1648680"/>
                    <a:pt x="1315025" y="1646867"/>
                  </a:cubicBezTo>
                  <a:cubicBezTo>
                    <a:pt x="1315025" y="1650494"/>
                    <a:pt x="1311397" y="1648680"/>
                    <a:pt x="1311397" y="1650494"/>
                  </a:cubicBezTo>
                  <a:cubicBezTo>
                    <a:pt x="1313211" y="1652308"/>
                    <a:pt x="1318653" y="1655935"/>
                    <a:pt x="1320466" y="1650494"/>
                  </a:cubicBezTo>
                  <a:close/>
                  <a:moveTo>
                    <a:pt x="1307770" y="1679514"/>
                  </a:moveTo>
                  <a:cubicBezTo>
                    <a:pt x="1309584" y="1681327"/>
                    <a:pt x="1307770" y="1681327"/>
                    <a:pt x="1305276" y="1681101"/>
                  </a:cubicBezTo>
                  <a:lnTo>
                    <a:pt x="1304545" y="1681126"/>
                  </a:lnTo>
                  <a:close/>
                  <a:moveTo>
                    <a:pt x="1320693" y="1673392"/>
                  </a:moveTo>
                  <a:cubicBezTo>
                    <a:pt x="1318653" y="1675433"/>
                    <a:pt x="1315932" y="1676793"/>
                    <a:pt x="1313211" y="1677700"/>
                  </a:cubicBezTo>
                  <a:cubicBezTo>
                    <a:pt x="1316839" y="1675886"/>
                    <a:pt x="1315025" y="1668631"/>
                    <a:pt x="1316839" y="1665004"/>
                  </a:cubicBezTo>
                  <a:cubicBezTo>
                    <a:pt x="1316839" y="1665004"/>
                    <a:pt x="1316839" y="1665004"/>
                    <a:pt x="1324094" y="1665004"/>
                  </a:cubicBezTo>
                  <a:cubicBezTo>
                    <a:pt x="1324094" y="1668631"/>
                    <a:pt x="1322734" y="1671352"/>
                    <a:pt x="1320693" y="1673392"/>
                  </a:cubicBezTo>
                  <a:close/>
                  <a:moveTo>
                    <a:pt x="1465573" y="1456425"/>
                  </a:moveTo>
                  <a:cubicBezTo>
                    <a:pt x="1463759" y="1454611"/>
                    <a:pt x="1463759" y="1454611"/>
                    <a:pt x="1461945" y="1452797"/>
                  </a:cubicBezTo>
                  <a:cubicBezTo>
                    <a:pt x="1454690" y="1460052"/>
                    <a:pt x="1447435" y="1465493"/>
                    <a:pt x="1445621" y="1478189"/>
                  </a:cubicBezTo>
                  <a:cubicBezTo>
                    <a:pt x="1449248" y="1480004"/>
                    <a:pt x="1449248" y="1481817"/>
                    <a:pt x="1452876" y="1481817"/>
                  </a:cubicBezTo>
                  <a:cubicBezTo>
                    <a:pt x="1454690" y="1470935"/>
                    <a:pt x="1463759" y="1467307"/>
                    <a:pt x="1465573" y="1456425"/>
                  </a:cubicBezTo>
                  <a:close/>
                  <a:moveTo>
                    <a:pt x="1391206" y="1612179"/>
                  </a:moveTo>
                  <a:cubicBezTo>
                    <a:pt x="1393020" y="1607418"/>
                    <a:pt x="1393020" y="1601523"/>
                    <a:pt x="1387578" y="1601523"/>
                  </a:cubicBezTo>
                  <a:cubicBezTo>
                    <a:pt x="1386671" y="1604244"/>
                    <a:pt x="1386671" y="1606058"/>
                    <a:pt x="1386898" y="1608325"/>
                  </a:cubicBezTo>
                  <a:lnTo>
                    <a:pt x="1387559" y="1617584"/>
                  </a:lnTo>
                  <a:lnTo>
                    <a:pt x="1383951" y="1616033"/>
                  </a:lnTo>
                  <a:cubicBezTo>
                    <a:pt x="1385764" y="1616033"/>
                    <a:pt x="1385764" y="1617847"/>
                    <a:pt x="1387578" y="1617847"/>
                  </a:cubicBezTo>
                  <a:lnTo>
                    <a:pt x="1387559" y="1617584"/>
                  </a:lnTo>
                  <a:lnTo>
                    <a:pt x="1387578" y="1617592"/>
                  </a:lnTo>
                  <a:cubicBezTo>
                    <a:pt x="1388939" y="1616657"/>
                    <a:pt x="1390299" y="1614559"/>
                    <a:pt x="1391206" y="1612179"/>
                  </a:cubicBezTo>
                  <a:close/>
                  <a:moveTo>
                    <a:pt x="1378509" y="1639611"/>
                  </a:moveTo>
                  <a:cubicBezTo>
                    <a:pt x="1374881" y="1641425"/>
                    <a:pt x="1373068" y="1635984"/>
                    <a:pt x="1371254" y="1639612"/>
                  </a:cubicBezTo>
                  <a:cubicBezTo>
                    <a:pt x="1367626" y="1634170"/>
                    <a:pt x="1376695" y="1635984"/>
                    <a:pt x="1376695" y="1634170"/>
                  </a:cubicBezTo>
                  <a:cubicBezTo>
                    <a:pt x="1378509" y="1634170"/>
                    <a:pt x="1378509" y="1635984"/>
                    <a:pt x="1378509" y="1635984"/>
                  </a:cubicBezTo>
                  <a:cubicBezTo>
                    <a:pt x="1378509" y="1635984"/>
                    <a:pt x="1378509" y="1635984"/>
                    <a:pt x="1378509" y="1639611"/>
                  </a:cubicBezTo>
                  <a:close/>
                  <a:moveTo>
                    <a:pt x="1372614" y="1662736"/>
                  </a:moveTo>
                  <a:cubicBezTo>
                    <a:pt x="1369440" y="1667271"/>
                    <a:pt x="1364905" y="1670445"/>
                    <a:pt x="1358557" y="1672259"/>
                  </a:cubicBezTo>
                  <a:cubicBezTo>
                    <a:pt x="1358557" y="1666818"/>
                    <a:pt x="1354929" y="1668631"/>
                    <a:pt x="1356743" y="1663190"/>
                  </a:cubicBezTo>
                  <a:cubicBezTo>
                    <a:pt x="1367626" y="1665004"/>
                    <a:pt x="1367626" y="1655935"/>
                    <a:pt x="1371254" y="1650494"/>
                  </a:cubicBezTo>
                  <a:cubicBezTo>
                    <a:pt x="1371254" y="1648680"/>
                    <a:pt x="1369440" y="1650494"/>
                    <a:pt x="1367626" y="1650494"/>
                  </a:cubicBezTo>
                  <a:cubicBezTo>
                    <a:pt x="1367626" y="1650494"/>
                    <a:pt x="1367626" y="1650494"/>
                    <a:pt x="1367626" y="1643239"/>
                  </a:cubicBezTo>
                  <a:cubicBezTo>
                    <a:pt x="1369440" y="1643239"/>
                    <a:pt x="1369440" y="1645053"/>
                    <a:pt x="1369440" y="1645053"/>
                  </a:cubicBezTo>
                  <a:cubicBezTo>
                    <a:pt x="1371254" y="1650494"/>
                    <a:pt x="1376695" y="1641425"/>
                    <a:pt x="1378509" y="1645053"/>
                  </a:cubicBezTo>
                  <a:cubicBezTo>
                    <a:pt x="1377602" y="1652308"/>
                    <a:pt x="1375788" y="1658202"/>
                    <a:pt x="1372614" y="1662736"/>
                  </a:cubicBezTo>
                  <a:close/>
                  <a:moveTo>
                    <a:pt x="1407530" y="1610592"/>
                  </a:moveTo>
                  <a:lnTo>
                    <a:pt x="1403774" y="1614974"/>
                  </a:lnTo>
                  <a:lnTo>
                    <a:pt x="1403903" y="1612405"/>
                  </a:lnTo>
                  <a:lnTo>
                    <a:pt x="1407373" y="1608936"/>
                  </a:lnTo>
                  <a:close/>
                  <a:moveTo>
                    <a:pt x="1411158" y="1605151"/>
                  </a:moveTo>
                  <a:lnTo>
                    <a:pt x="1407373" y="1608936"/>
                  </a:lnTo>
                  <a:lnTo>
                    <a:pt x="1406624" y="1601070"/>
                  </a:lnTo>
                  <a:cubicBezTo>
                    <a:pt x="1406623" y="1598349"/>
                    <a:pt x="1407530" y="1596082"/>
                    <a:pt x="1411158" y="1594268"/>
                  </a:cubicBezTo>
                  <a:cubicBezTo>
                    <a:pt x="1409344" y="1599709"/>
                    <a:pt x="1407530" y="1601523"/>
                    <a:pt x="1411158" y="1605151"/>
                  </a:cubicBezTo>
                  <a:close/>
                  <a:moveTo>
                    <a:pt x="1418413" y="1592455"/>
                  </a:moveTo>
                  <a:cubicBezTo>
                    <a:pt x="1416599" y="1590641"/>
                    <a:pt x="1416599" y="1579759"/>
                    <a:pt x="1422041" y="1581572"/>
                  </a:cubicBezTo>
                  <a:cubicBezTo>
                    <a:pt x="1422041" y="1587013"/>
                    <a:pt x="1420227" y="1588827"/>
                    <a:pt x="1418413" y="1592455"/>
                  </a:cubicBezTo>
                  <a:close/>
                  <a:moveTo>
                    <a:pt x="1394834" y="1643239"/>
                  </a:moveTo>
                  <a:cubicBezTo>
                    <a:pt x="1393020" y="1646866"/>
                    <a:pt x="1389392" y="1646866"/>
                    <a:pt x="1389392" y="1652308"/>
                  </a:cubicBezTo>
                  <a:cubicBezTo>
                    <a:pt x="1385764" y="1650494"/>
                    <a:pt x="1391206" y="1645053"/>
                    <a:pt x="1389392" y="1641425"/>
                  </a:cubicBezTo>
                  <a:cubicBezTo>
                    <a:pt x="1393020" y="1639612"/>
                    <a:pt x="1391206" y="1643239"/>
                    <a:pt x="1394834" y="1643239"/>
                  </a:cubicBezTo>
                  <a:close/>
                  <a:moveTo>
                    <a:pt x="1400012" y="1639067"/>
                  </a:moveTo>
                  <a:lnTo>
                    <a:pt x="1397101" y="1633037"/>
                  </a:lnTo>
                  <a:cubicBezTo>
                    <a:pt x="1397554" y="1630090"/>
                    <a:pt x="1398461" y="1627822"/>
                    <a:pt x="1396647" y="1630543"/>
                  </a:cubicBezTo>
                  <a:cubicBezTo>
                    <a:pt x="1397554" y="1628729"/>
                    <a:pt x="1398915" y="1623288"/>
                    <a:pt x="1400729" y="1618527"/>
                  </a:cubicBezTo>
                  <a:lnTo>
                    <a:pt x="1403774" y="1614974"/>
                  </a:lnTo>
                  <a:lnTo>
                    <a:pt x="1402996" y="1630543"/>
                  </a:lnTo>
                  <a:close/>
                  <a:moveTo>
                    <a:pt x="1400275" y="1639611"/>
                  </a:moveTo>
                  <a:lnTo>
                    <a:pt x="1399638" y="1640136"/>
                  </a:lnTo>
                  <a:lnTo>
                    <a:pt x="1400012" y="1639067"/>
                  </a:lnTo>
                  <a:close/>
                  <a:moveTo>
                    <a:pt x="1396647" y="1648680"/>
                  </a:moveTo>
                  <a:cubicBezTo>
                    <a:pt x="1395740" y="1647773"/>
                    <a:pt x="1395740" y="1645053"/>
                    <a:pt x="1396421" y="1642785"/>
                  </a:cubicBezTo>
                  <a:lnTo>
                    <a:pt x="1399638" y="1640136"/>
                  </a:lnTo>
                  <a:close/>
                  <a:moveTo>
                    <a:pt x="1562839" y="1313594"/>
                  </a:moveTo>
                  <a:cubicBezTo>
                    <a:pt x="1559438" y="1324929"/>
                    <a:pt x="1553543" y="1334905"/>
                    <a:pt x="1545381" y="1338532"/>
                  </a:cubicBezTo>
                  <a:cubicBezTo>
                    <a:pt x="1543567" y="1351228"/>
                    <a:pt x="1541754" y="1360297"/>
                    <a:pt x="1534498" y="1365738"/>
                  </a:cubicBezTo>
                  <a:cubicBezTo>
                    <a:pt x="1529057" y="1363925"/>
                    <a:pt x="1527243" y="1362111"/>
                    <a:pt x="1521801" y="1360297"/>
                  </a:cubicBezTo>
                  <a:cubicBezTo>
                    <a:pt x="1510919" y="1365738"/>
                    <a:pt x="1512732" y="1385689"/>
                    <a:pt x="1505477" y="1396572"/>
                  </a:cubicBezTo>
                  <a:cubicBezTo>
                    <a:pt x="1505477" y="1403827"/>
                    <a:pt x="1507291" y="1402013"/>
                    <a:pt x="1507291" y="1407454"/>
                  </a:cubicBezTo>
                  <a:cubicBezTo>
                    <a:pt x="1501849" y="1418337"/>
                    <a:pt x="1500035" y="1429219"/>
                    <a:pt x="1494594" y="1438287"/>
                  </a:cubicBezTo>
                  <a:cubicBezTo>
                    <a:pt x="1489153" y="1445542"/>
                    <a:pt x="1480083" y="1449170"/>
                    <a:pt x="1474642" y="1456425"/>
                  </a:cubicBezTo>
                  <a:cubicBezTo>
                    <a:pt x="1461945" y="1470935"/>
                    <a:pt x="1458317" y="1489072"/>
                    <a:pt x="1449248" y="1503582"/>
                  </a:cubicBezTo>
                  <a:cubicBezTo>
                    <a:pt x="1445621" y="1501768"/>
                    <a:pt x="1445621" y="1499955"/>
                    <a:pt x="1441993" y="1501768"/>
                  </a:cubicBezTo>
                  <a:cubicBezTo>
                    <a:pt x="1440179" y="1507209"/>
                    <a:pt x="1445621" y="1505396"/>
                    <a:pt x="1445621" y="1509023"/>
                  </a:cubicBezTo>
                  <a:cubicBezTo>
                    <a:pt x="1440179" y="1528974"/>
                    <a:pt x="1422041" y="1547111"/>
                    <a:pt x="1412972" y="1563435"/>
                  </a:cubicBezTo>
                  <a:cubicBezTo>
                    <a:pt x="1423855" y="1559807"/>
                    <a:pt x="1412972" y="1579759"/>
                    <a:pt x="1409344" y="1585200"/>
                  </a:cubicBezTo>
                  <a:cubicBezTo>
                    <a:pt x="1403903" y="1581572"/>
                    <a:pt x="1412972" y="1579759"/>
                    <a:pt x="1409344" y="1574318"/>
                  </a:cubicBezTo>
                  <a:cubicBezTo>
                    <a:pt x="1405716" y="1576131"/>
                    <a:pt x="1403903" y="1579758"/>
                    <a:pt x="1398461" y="1579759"/>
                  </a:cubicBezTo>
                  <a:cubicBezTo>
                    <a:pt x="1411158" y="1592454"/>
                    <a:pt x="1389392" y="1610592"/>
                    <a:pt x="1394834" y="1623288"/>
                  </a:cubicBezTo>
                  <a:cubicBezTo>
                    <a:pt x="1391206" y="1626916"/>
                    <a:pt x="1383951" y="1637798"/>
                    <a:pt x="1387578" y="1637798"/>
                  </a:cubicBezTo>
                  <a:cubicBezTo>
                    <a:pt x="1385764" y="1645053"/>
                    <a:pt x="1385764" y="1635984"/>
                    <a:pt x="1378509" y="1637798"/>
                  </a:cubicBezTo>
                  <a:cubicBezTo>
                    <a:pt x="1378509" y="1628729"/>
                    <a:pt x="1385764" y="1630543"/>
                    <a:pt x="1385764" y="1621474"/>
                  </a:cubicBezTo>
                  <a:cubicBezTo>
                    <a:pt x="1385764" y="1619661"/>
                    <a:pt x="1382137" y="1621474"/>
                    <a:pt x="1382137" y="1617847"/>
                  </a:cubicBezTo>
                  <a:cubicBezTo>
                    <a:pt x="1380323" y="1619660"/>
                    <a:pt x="1378509" y="1621474"/>
                    <a:pt x="1378509" y="1623288"/>
                  </a:cubicBezTo>
                  <a:cubicBezTo>
                    <a:pt x="1378509" y="1617847"/>
                    <a:pt x="1382137" y="1614219"/>
                    <a:pt x="1380323" y="1605151"/>
                  </a:cubicBezTo>
                  <a:cubicBezTo>
                    <a:pt x="1383951" y="1606964"/>
                    <a:pt x="1382137" y="1610592"/>
                    <a:pt x="1385764" y="1610592"/>
                  </a:cubicBezTo>
                  <a:cubicBezTo>
                    <a:pt x="1385764" y="1606964"/>
                    <a:pt x="1382137" y="1605151"/>
                    <a:pt x="1380323" y="1605151"/>
                  </a:cubicBezTo>
                  <a:cubicBezTo>
                    <a:pt x="1378509" y="1610592"/>
                    <a:pt x="1371254" y="1619661"/>
                    <a:pt x="1373068" y="1625102"/>
                  </a:cubicBezTo>
                  <a:cubicBezTo>
                    <a:pt x="1371254" y="1625102"/>
                    <a:pt x="1371254" y="1626916"/>
                    <a:pt x="1365812" y="1628729"/>
                  </a:cubicBezTo>
                  <a:cubicBezTo>
                    <a:pt x="1367626" y="1630543"/>
                    <a:pt x="1367626" y="1634170"/>
                    <a:pt x="1365812" y="1635984"/>
                  </a:cubicBezTo>
                  <a:cubicBezTo>
                    <a:pt x="1365812" y="1628729"/>
                    <a:pt x="1363998" y="1634171"/>
                    <a:pt x="1356743" y="1635984"/>
                  </a:cubicBezTo>
                  <a:cubicBezTo>
                    <a:pt x="1358557" y="1623288"/>
                    <a:pt x="1363999" y="1617847"/>
                    <a:pt x="1365812" y="1605151"/>
                  </a:cubicBezTo>
                  <a:cubicBezTo>
                    <a:pt x="1351302" y="1617847"/>
                    <a:pt x="1340419" y="1637798"/>
                    <a:pt x="1331350" y="1655935"/>
                  </a:cubicBezTo>
                  <a:cubicBezTo>
                    <a:pt x="1318653" y="1652308"/>
                    <a:pt x="1313211" y="1668631"/>
                    <a:pt x="1302328" y="1672259"/>
                  </a:cubicBezTo>
                  <a:lnTo>
                    <a:pt x="1304105" y="1681141"/>
                  </a:lnTo>
                  <a:lnTo>
                    <a:pt x="1298701" y="1681328"/>
                  </a:lnTo>
                  <a:cubicBezTo>
                    <a:pt x="1298701" y="1686769"/>
                    <a:pt x="1300515" y="1686769"/>
                    <a:pt x="1300514" y="1692210"/>
                  </a:cubicBezTo>
                  <a:cubicBezTo>
                    <a:pt x="1289632" y="1692210"/>
                    <a:pt x="1284190" y="1699465"/>
                    <a:pt x="1276935" y="1704906"/>
                  </a:cubicBezTo>
                  <a:cubicBezTo>
                    <a:pt x="1275121" y="1704906"/>
                    <a:pt x="1276935" y="1701279"/>
                    <a:pt x="1276935" y="1699465"/>
                  </a:cubicBezTo>
                  <a:cubicBezTo>
                    <a:pt x="1269680" y="1703092"/>
                    <a:pt x="1264238" y="1703092"/>
                    <a:pt x="1258796" y="1699465"/>
                  </a:cubicBezTo>
                  <a:cubicBezTo>
                    <a:pt x="1258796" y="1694023"/>
                    <a:pt x="1260610" y="1694024"/>
                    <a:pt x="1260610" y="1684955"/>
                  </a:cubicBezTo>
                  <a:cubicBezTo>
                    <a:pt x="1246100" y="1694024"/>
                    <a:pt x="1235217" y="1715788"/>
                    <a:pt x="1217078" y="1723043"/>
                  </a:cubicBezTo>
                  <a:cubicBezTo>
                    <a:pt x="1217078" y="1726670"/>
                    <a:pt x="1217078" y="1730298"/>
                    <a:pt x="1220706" y="1730298"/>
                  </a:cubicBezTo>
                  <a:cubicBezTo>
                    <a:pt x="1227962" y="1724857"/>
                    <a:pt x="1237030" y="1719416"/>
                    <a:pt x="1244286" y="1712161"/>
                  </a:cubicBezTo>
                  <a:cubicBezTo>
                    <a:pt x="1246100" y="1712161"/>
                    <a:pt x="1240658" y="1717602"/>
                    <a:pt x="1246100" y="1717602"/>
                  </a:cubicBezTo>
                  <a:cubicBezTo>
                    <a:pt x="1240658" y="1721230"/>
                    <a:pt x="1231589" y="1723043"/>
                    <a:pt x="1224334" y="1728484"/>
                  </a:cubicBezTo>
                  <a:cubicBezTo>
                    <a:pt x="1224334" y="1730298"/>
                    <a:pt x="1226148" y="1732112"/>
                    <a:pt x="1226147" y="1733926"/>
                  </a:cubicBezTo>
                  <a:cubicBezTo>
                    <a:pt x="1215265" y="1750249"/>
                    <a:pt x="1186243" y="1744808"/>
                    <a:pt x="1184430" y="1768386"/>
                  </a:cubicBezTo>
                  <a:cubicBezTo>
                    <a:pt x="1178988" y="1768386"/>
                    <a:pt x="1175360" y="1768387"/>
                    <a:pt x="1173547" y="1762945"/>
                  </a:cubicBezTo>
                  <a:cubicBezTo>
                    <a:pt x="1171733" y="1764759"/>
                    <a:pt x="1169919" y="1768387"/>
                    <a:pt x="1166291" y="1768386"/>
                  </a:cubicBezTo>
                  <a:cubicBezTo>
                    <a:pt x="1168105" y="1761131"/>
                    <a:pt x="1159036" y="1764759"/>
                    <a:pt x="1159036" y="1755690"/>
                  </a:cubicBezTo>
                  <a:cubicBezTo>
                    <a:pt x="1133642" y="1761131"/>
                    <a:pt x="1119132" y="1781083"/>
                    <a:pt x="1110063" y="1802847"/>
                  </a:cubicBezTo>
                  <a:cubicBezTo>
                    <a:pt x="1111876" y="1808289"/>
                    <a:pt x="1117318" y="1801034"/>
                    <a:pt x="1124573" y="1802847"/>
                  </a:cubicBezTo>
                  <a:cubicBezTo>
                    <a:pt x="1110063" y="1815544"/>
                    <a:pt x="1082855" y="1833681"/>
                    <a:pt x="1064717" y="1819171"/>
                  </a:cubicBezTo>
                  <a:cubicBezTo>
                    <a:pt x="1068345" y="1810102"/>
                    <a:pt x="1079228" y="1806475"/>
                    <a:pt x="1086483" y="1801034"/>
                  </a:cubicBezTo>
                  <a:cubicBezTo>
                    <a:pt x="1084669" y="1799220"/>
                    <a:pt x="1082855" y="1799220"/>
                    <a:pt x="1081041" y="1799220"/>
                  </a:cubicBezTo>
                  <a:cubicBezTo>
                    <a:pt x="1082855" y="1795592"/>
                    <a:pt x="1084669" y="1791965"/>
                    <a:pt x="1086483" y="1788337"/>
                  </a:cubicBezTo>
                  <a:cubicBezTo>
                    <a:pt x="1090111" y="1786524"/>
                    <a:pt x="1095552" y="1790151"/>
                    <a:pt x="1099180" y="1791965"/>
                  </a:cubicBezTo>
                  <a:cubicBezTo>
                    <a:pt x="1102807" y="1791965"/>
                    <a:pt x="1104621" y="1790151"/>
                    <a:pt x="1104621" y="1784710"/>
                  </a:cubicBezTo>
                  <a:cubicBezTo>
                    <a:pt x="1104621" y="1782896"/>
                    <a:pt x="1102807" y="1784710"/>
                    <a:pt x="1102807" y="1784710"/>
                  </a:cubicBezTo>
                  <a:cubicBezTo>
                    <a:pt x="1102807" y="1777455"/>
                    <a:pt x="1120946" y="1762945"/>
                    <a:pt x="1131829" y="1764759"/>
                  </a:cubicBezTo>
                  <a:cubicBezTo>
                    <a:pt x="1149967" y="1744808"/>
                    <a:pt x="1177174" y="1733925"/>
                    <a:pt x="1193499" y="1712161"/>
                  </a:cubicBezTo>
                  <a:cubicBezTo>
                    <a:pt x="1160850" y="1723043"/>
                    <a:pt x="1140898" y="1762945"/>
                    <a:pt x="1102807" y="1764759"/>
                  </a:cubicBezTo>
                  <a:cubicBezTo>
                    <a:pt x="1061089" y="1781083"/>
                    <a:pt x="1019371" y="1806475"/>
                    <a:pt x="970398" y="1799220"/>
                  </a:cubicBezTo>
                  <a:cubicBezTo>
                    <a:pt x="966770" y="1813730"/>
                    <a:pt x="950446" y="1820985"/>
                    <a:pt x="935935" y="1817357"/>
                  </a:cubicBezTo>
                  <a:cubicBezTo>
                    <a:pt x="934121" y="1810102"/>
                    <a:pt x="934121" y="1810102"/>
                    <a:pt x="935935" y="1802847"/>
                  </a:cubicBezTo>
                  <a:cubicBezTo>
                    <a:pt x="939563" y="1802848"/>
                    <a:pt x="943190" y="1799220"/>
                    <a:pt x="943191" y="1793778"/>
                  </a:cubicBezTo>
                  <a:cubicBezTo>
                    <a:pt x="948632" y="1795592"/>
                    <a:pt x="952260" y="1790151"/>
                    <a:pt x="959515" y="1790151"/>
                  </a:cubicBezTo>
                  <a:cubicBezTo>
                    <a:pt x="963143" y="1790151"/>
                    <a:pt x="964957" y="1795592"/>
                    <a:pt x="964957" y="1795592"/>
                  </a:cubicBezTo>
                  <a:cubicBezTo>
                    <a:pt x="977653" y="1793779"/>
                    <a:pt x="984909" y="1779269"/>
                    <a:pt x="1003047" y="1779269"/>
                  </a:cubicBezTo>
                  <a:cubicBezTo>
                    <a:pt x="1026627" y="1779269"/>
                    <a:pt x="1048393" y="1759318"/>
                    <a:pt x="1070158" y="1755690"/>
                  </a:cubicBezTo>
                  <a:cubicBezTo>
                    <a:pt x="1071972" y="1744808"/>
                    <a:pt x="1068345" y="1746622"/>
                    <a:pt x="1071972" y="1739367"/>
                  </a:cubicBezTo>
                  <a:cubicBezTo>
                    <a:pt x="1061089" y="1732112"/>
                    <a:pt x="1055648" y="1744808"/>
                    <a:pt x="1046579" y="1746622"/>
                  </a:cubicBezTo>
                  <a:cubicBezTo>
                    <a:pt x="1048392" y="1750249"/>
                    <a:pt x="1050206" y="1750249"/>
                    <a:pt x="1053834" y="1748435"/>
                  </a:cubicBezTo>
                  <a:cubicBezTo>
                    <a:pt x="1044765" y="1755690"/>
                    <a:pt x="1030254" y="1764759"/>
                    <a:pt x="1021185" y="1759318"/>
                  </a:cubicBezTo>
                  <a:cubicBezTo>
                    <a:pt x="1015744" y="1764759"/>
                    <a:pt x="1010302" y="1768387"/>
                    <a:pt x="1001233" y="1770200"/>
                  </a:cubicBezTo>
                  <a:cubicBezTo>
                    <a:pt x="1003047" y="1766573"/>
                    <a:pt x="1010302" y="1766573"/>
                    <a:pt x="1010302" y="1761132"/>
                  </a:cubicBezTo>
                  <a:cubicBezTo>
                    <a:pt x="977653" y="1764759"/>
                    <a:pt x="943190" y="1770200"/>
                    <a:pt x="905100" y="1784710"/>
                  </a:cubicBezTo>
                  <a:cubicBezTo>
                    <a:pt x="901472" y="1777455"/>
                    <a:pt x="914169" y="1775641"/>
                    <a:pt x="921425" y="1772014"/>
                  </a:cubicBezTo>
                  <a:cubicBezTo>
                    <a:pt x="919611" y="1761132"/>
                    <a:pt x="912356" y="1773828"/>
                    <a:pt x="905100" y="1772014"/>
                  </a:cubicBezTo>
                  <a:cubicBezTo>
                    <a:pt x="906914" y="1764759"/>
                    <a:pt x="917797" y="1768386"/>
                    <a:pt x="921425" y="1764759"/>
                  </a:cubicBezTo>
                  <a:cubicBezTo>
                    <a:pt x="921425" y="1768386"/>
                    <a:pt x="925052" y="1770200"/>
                    <a:pt x="926866" y="1772014"/>
                  </a:cubicBezTo>
                  <a:cubicBezTo>
                    <a:pt x="934121" y="1770200"/>
                    <a:pt x="941377" y="1766573"/>
                    <a:pt x="946818" y="1762945"/>
                  </a:cubicBezTo>
                  <a:cubicBezTo>
                    <a:pt x="948632" y="1764759"/>
                    <a:pt x="948632" y="1766573"/>
                    <a:pt x="950446" y="1768387"/>
                  </a:cubicBezTo>
                  <a:cubicBezTo>
                    <a:pt x="957701" y="1762945"/>
                    <a:pt x="963142" y="1753877"/>
                    <a:pt x="974025" y="1750249"/>
                  </a:cubicBezTo>
                  <a:cubicBezTo>
                    <a:pt x="970398" y="1746622"/>
                    <a:pt x="974026" y="1746622"/>
                    <a:pt x="974026" y="1742994"/>
                  </a:cubicBezTo>
                  <a:cubicBezTo>
                    <a:pt x="986722" y="1742994"/>
                    <a:pt x="990350" y="1741181"/>
                    <a:pt x="999419" y="1744808"/>
                  </a:cubicBezTo>
                  <a:cubicBezTo>
                    <a:pt x="1008488" y="1730298"/>
                    <a:pt x="1032068" y="1730298"/>
                    <a:pt x="1037510" y="1710347"/>
                  </a:cubicBezTo>
                  <a:cubicBezTo>
                    <a:pt x="1033882" y="1706719"/>
                    <a:pt x="1028440" y="1708533"/>
                    <a:pt x="1022999" y="1708533"/>
                  </a:cubicBezTo>
                  <a:cubicBezTo>
                    <a:pt x="1021185" y="1703092"/>
                    <a:pt x="1017558" y="1686768"/>
                    <a:pt x="1022999" y="1681327"/>
                  </a:cubicBezTo>
                  <a:cubicBezTo>
                    <a:pt x="995791" y="1694023"/>
                    <a:pt x="952260" y="1701278"/>
                    <a:pt x="919611" y="1713974"/>
                  </a:cubicBezTo>
                  <a:cubicBezTo>
                    <a:pt x="915983" y="1715788"/>
                    <a:pt x="912355" y="1717602"/>
                    <a:pt x="912356" y="1723043"/>
                  </a:cubicBezTo>
                  <a:cubicBezTo>
                    <a:pt x="906914" y="1723043"/>
                    <a:pt x="905100" y="1719416"/>
                    <a:pt x="897845" y="1719416"/>
                  </a:cubicBezTo>
                  <a:cubicBezTo>
                    <a:pt x="886962" y="1728484"/>
                    <a:pt x="870638" y="1730298"/>
                    <a:pt x="850685" y="1732112"/>
                  </a:cubicBezTo>
                  <a:lnTo>
                    <a:pt x="848692" y="1728651"/>
                  </a:lnTo>
                  <a:lnTo>
                    <a:pt x="881950" y="1694393"/>
                  </a:lnTo>
                  <a:lnTo>
                    <a:pt x="894217" y="1688582"/>
                  </a:lnTo>
                  <a:cubicBezTo>
                    <a:pt x="894217" y="1686769"/>
                    <a:pt x="893310" y="1687222"/>
                    <a:pt x="892177" y="1687676"/>
                  </a:cubicBezTo>
                  <a:lnTo>
                    <a:pt x="889233" y="1686891"/>
                  </a:lnTo>
                  <a:lnTo>
                    <a:pt x="889895" y="1686209"/>
                  </a:lnTo>
                  <a:lnTo>
                    <a:pt x="892403" y="1684955"/>
                  </a:lnTo>
                  <a:cubicBezTo>
                    <a:pt x="893764" y="1684955"/>
                    <a:pt x="895124" y="1684955"/>
                    <a:pt x="896031" y="1683141"/>
                  </a:cubicBezTo>
                  <a:lnTo>
                    <a:pt x="894429" y="1681539"/>
                  </a:lnTo>
                  <a:lnTo>
                    <a:pt x="894942" y="1681010"/>
                  </a:lnTo>
                  <a:lnTo>
                    <a:pt x="952260" y="1655935"/>
                  </a:lnTo>
                  <a:cubicBezTo>
                    <a:pt x="948632" y="1661377"/>
                    <a:pt x="943190" y="1659563"/>
                    <a:pt x="939563" y="1665004"/>
                  </a:cubicBezTo>
                  <a:cubicBezTo>
                    <a:pt x="941377" y="1670445"/>
                    <a:pt x="948632" y="1672259"/>
                    <a:pt x="945004" y="1679513"/>
                  </a:cubicBezTo>
                  <a:cubicBezTo>
                    <a:pt x="963143" y="1675886"/>
                    <a:pt x="964956" y="1661376"/>
                    <a:pt x="975840" y="1652308"/>
                  </a:cubicBezTo>
                  <a:cubicBezTo>
                    <a:pt x="983095" y="1659563"/>
                    <a:pt x="993978" y="1652308"/>
                    <a:pt x="999419" y="1645053"/>
                  </a:cubicBezTo>
                  <a:cubicBezTo>
                    <a:pt x="999419" y="1643239"/>
                    <a:pt x="997605" y="1643239"/>
                    <a:pt x="995792" y="1643239"/>
                  </a:cubicBezTo>
                  <a:cubicBezTo>
                    <a:pt x="1001233" y="1630543"/>
                    <a:pt x="1015744" y="1626916"/>
                    <a:pt x="1024813" y="1617847"/>
                  </a:cubicBezTo>
                  <a:cubicBezTo>
                    <a:pt x="1026626" y="1623288"/>
                    <a:pt x="1017557" y="1628729"/>
                    <a:pt x="1012116" y="1630543"/>
                  </a:cubicBezTo>
                  <a:cubicBezTo>
                    <a:pt x="1010302" y="1634171"/>
                    <a:pt x="1012116" y="1635984"/>
                    <a:pt x="1010302" y="1641425"/>
                  </a:cubicBezTo>
                  <a:cubicBezTo>
                    <a:pt x="1017557" y="1643239"/>
                    <a:pt x="1024813" y="1628729"/>
                    <a:pt x="1033882" y="1628729"/>
                  </a:cubicBezTo>
                  <a:cubicBezTo>
                    <a:pt x="1035696" y="1630543"/>
                    <a:pt x="1035696" y="1634170"/>
                    <a:pt x="1039323" y="1635984"/>
                  </a:cubicBezTo>
                  <a:cubicBezTo>
                    <a:pt x="1059275" y="1630543"/>
                    <a:pt x="1075600" y="1608778"/>
                    <a:pt x="1084669" y="1596082"/>
                  </a:cubicBezTo>
                  <a:cubicBezTo>
                    <a:pt x="1084669" y="1594268"/>
                    <a:pt x="1084669" y="1594268"/>
                    <a:pt x="1084669" y="1592455"/>
                  </a:cubicBezTo>
                  <a:cubicBezTo>
                    <a:pt x="1119132" y="1567062"/>
                    <a:pt x="1151781" y="1550739"/>
                    <a:pt x="1180802" y="1525347"/>
                  </a:cubicBezTo>
                  <a:cubicBezTo>
                    <a:pt x="1180802" y="1519906"/>
                    <a:pt x="1177174" y="1518092"/>
                    <a:pt x="1180802" y="1514464"/>
                  </a:cubicBezTo>
                  <a:cubicBezTo>
                    <a:pt x="1171733" y="1509023"/>
                    <a:pt x="1157222" y="1521719"/>
                    <a:pt x="1149967" y="1514464"/>
                  </a:cubicBezTo>
                  <a:cubicBezTo>
                    <a:pt x="1144525" y="1514464"/>
                    <a:pt x="1148153" y="1523533"/>
                    <a:pt x="1144525" y="1525347"/>
                  </a:cubicBezTo>
                  <a:cubicBezTo>
                    <a:pt x="1140898" y="1521719"/>
                    <a:pt x="1137270" y="1521719"/>
                    <a:pt x="1133642" y="1527160"/>
                  </a:cubicBezTo>
                  <a:cubicBezTo>
                    <a:pt x="1128201" y="1528974"/>
                    <a:pt x="1119132" y="1525347"/>
                    <a:pt x="1113690" y="1528974"/>
                  </a:cubicBezTo>
                  <a:cubicBezTo>
                    <a:pt x="1119132" y="1532601"/>
                    <a:pt x="1111876" y="1536229"/>
                    <a:pt x="1117318" y="1541670"/>
                  </a:cubicBezTo>
                  <a:cubicBezTo>
                    <a:pt x="1111876" y="1550739"/>
                    <a:pt x="1102807" y="1556180"/>
                    <a:pt x="1093738" y="1557994"/>
                  </a:cubicBezTo>
                  <a:cubicBezTo>
                    <a:pt x="1091924" y="1563435"/>
                    <a:pt x="1095552" y="1563435"/>
                    <a:pt x="1093738" y="1567062"/>
                  </a:cubicBezTo>
                  <a:cubicBezTo>
                    <a:pt x="1073786" y="1563435"/>
                    <a:pt x="1059276" y="1585200"/>
                    <a:pt x="1041137" y="1597896"/>
                  </a:cubicBezTo>
                  <a:cubicBezTo>
                    <a:pt x="1033882" y="1594268"/>
                    <a:pt x="1026627" y="1597896"/>
                    <a:pt x="1026627" y="1606964"/>
                  </a:cubicBezTo>
                  <a:cubicBezTo>
                    <a:pt x="1010302" y="1608778"/>
                    <a:pt x="999419" y="1623288"/>
                    <a:pt x="984908" y="1619661"/>
                  </a:cubicBezTo>
                  <a:cubicBezTo>
                    <a:pt x="975840" y="1634170"/>
                    <a:pt x="955887" y="1637798"/>
                    <a:pt x="943191" y="1646866"/>
                  </a:cubicBezTo>
                  <a:cubicBezTo>
                    <a:pt x="935935" y="1646867"/>
                    <a:pt x="945004" y="1643239"/>
                    <a:pt x="943191" y="1641425"/>
                  </a:cubicBezTo>
                  <a:lnTo>
                    <a:pt x="925428" y="1649608"/>
                  </a:lnTo>
                  <a:lnTo>
                    <a:pt x="1054341" y="1516818"/>
                  </a:lnTo>
                  <a:lnTo>
                    <a:pt x="1057008" y="1515598"/>
                  </a:lnTo>
                  <a:cubicBezTo>
                    <a:pt x="1063356" y="1511290"/>
                    <a:pt x="1069251" y="1506303"/>
                    <a:pt x="1075600" y="1501768"/>
                  </a:cubicBezTo>
                  <a:cubicBezTo>
                    <a:pt x="1084669" y="1505395"/>
                    <a:pt x="1091924" y="1496327"/>
                    <a:pt x="1090110" y="1489072"/>
                  </a:cubicBezTo>
                  <a:lnTo>
                    <a:pt x="1073257" y="1497333"/>
                  </a:lnTo>
                  <a:lnTo>
                    <a:pt x="1088981" y="1481136"/>
                  </a:lnTo>
                  <a:lnTo>
                    <a:pt x="1099180" y="1478190"/>
                  </a:lnTo>
                  <a:cubicBezTo>
                    <a:pt x="1102807" y="1474562"/>
                    <a:pt x="1108249" y="1472748"/>
                    <a:pt x="1108249" y="1463680"/>
                  </a:cubicBezTo>
                  <a:cubicBezTo>
                    <a:pt x="1115504" y="1465494"/>
                    <a:pt x="1115504" y="1460053"/>
                    <a:pt x="1117318" y="1458239"/>
                  </a:cubicBezTo>
                  <a:cubicBezTo>
                    <a:pt x="1115958" y="1456878"/>
                    <a:pt x="1114484" y="1456878"/>
                    <a:pt x="1112954" y="1457587"/>
                  </a:cubicBezTo>
                  <a:lnTo>
                    <a:pt x="1108637" y="1460889"/>
                  </a:lnTo>
                  <a:lnTo>
                    <a:pt x="1338625" y="1223984"/>
                  </a:lnTo>
                  <a:lnTo>
                    <a:pt x="1242222" y="971392"/>
                  </a:lnTo>
                  <a:lnTo>
                    <a:pt x="1242245" y="971025"/>
                  </a:lnTo>
                  <a:cubicBezTo>
                    <a:pt x="1242132" y="968191"/>
                    <a:pt x="1241962" y="965301"/>
                    <a:pt x="1242387" y="963118"/>
                  </a:cubicBezTo>
                  <a:lnTo>
                    <a:pt x="1245851" y="959708"/>
                  </a:lnTo>
                  <a:lnTo>
                    <a:pt x="1244286" y="964904"/>
                  </a:lnTo>
                  <a:cubicBezTo>
                    <a:pt x="1246100" y="963090"/>
                    <a:pt x="1247913" y="963090"/>
                    <a:pt x="1246100" y="959463"/>
                  </a:cubicBezTo>
                  <a:lnTo>
                    <a:pt x="1245851" y="959708"/>
                  </a:lnTo>
                  <a:lnTo>
                    <a:pt x="1254007" y="932625"/>
                  </a:lnTo>
                  <a:cubicBezTo>
                    <a:pt x="1259023" y="898363"/>
                    <a:pt x="1251541" y="859254"/>
                    <a:pt x="1246100" y="825247"/>
                  </a:cubicBezTo>
                  <a:cubicBezTo>
                    <a:pt x="1244286" y="825247"/>
                    <a:pt x="1242472" y="827060"/>
                    <a:pt x="1242472" y="828874"/>
                  </a:cubicBezTo>
                  <a:cubicBezTo>
                    <a:pt x="1240658" y="823433"/>
                    <a:pt x="1238844" y="817992"/>
                    <a:pt x="1233403" y="816178"/>
                  </a:cubicBezTo>
                  <a:cubicBezTo>
                    <a:pt x="1229775" y="816178"/>
                    <a:pt x="1229775" y="819805"/>
                    <a:pt x="1226148" y="819806"/>
                  </a:cubicBezTo>
                  <a:cubicBezTo>
                    <a:pt x="1227962" y="825247"/>
                    <a:pt x="1226147" y="828874"/>
                    <a:pt x="1227961" y="836129"/>
                  </a:cubicBezTo>
                  <a:cubicBezTo>
                    <a:pt x="1222520" y="834315"/>
                    <a:pt x="1226148" y="827060"/>
                    <a:pt x="1222520" y="819806"/>
                  </a:cubicBezTo>
                  <a:cubicBezTo>
                    <a:pt x="1218892" y="825247"/>
                    <a:pt x="1220706" y="843384"/>
                    <a:pt x="1218892" y="843384"/>
                  </a:cubicBezTo>
                  <a:cubicBezTo>
                    <a:pt x="1213451" y="843384"/>
                    <a:pt x="1217078" y="830688"/>
                    <a:pt x="1215265" y="819805"/>
                  </a:cubicBezTo>
                  <a:cubicBezTo>
                    <a:pt x="1215265" y="810737"/>
                    <a:pt x="1209823" y="801668"/>
                    <a:pt x="1211637" y="790786"/>
                  </a:cubicBezTo>
                  <a:cubicBezTo>
                    <a:pt x="1218892" y="790786"/>
                    <a:pt x="1222520" y="798041"/>
                    <a:pt x="1227961" y="801668"/>
                  </a:cubicBezTo>
                  <a:cubicBezTo>
                    <a:pt x="1227962" y="807109"/>
                    <a:pt x="1217079" y="808923"/>
                    <a:pt x="1220706" y="814364"/>
                  </a:cubicBezTo>
                  <a:cubicBezTo>
                    <a:pt x="1220706" y="810737"/>
                    <a:pt x="1226148" y="812551"/>
                    <a:pt x="1229775" y="808923"/>
                  </a:cubicBezTo>
                  <a:cubicBezTo>
                    <a:pt x="1235217" y="781717"/>
                    <a:pt x="1231589" y="765394"/>
                    <a:pt x="1220706" y="743629"/>
                  </a:cubicBezTo>
                  <a:cubicBezTo>
                    <a:pt x="1215265" y="750884"/>
                    <a:pt x="1222520" y="772648"/>
                    <a:pt x="1218892" y="785345"/>
                  </a:cubicBezTo>
                  <a:cubicBezTo>
                    <a:pt x="1213451" y="776276"/>
                    <a:pt x="1217078" y="761766"/>
                    <a:pt x="1209823" y="752697"/>
                  </a:cubicBezTo>
                  <a:cubicBezTo>
                    <a:pt x="1204382" y="754512"/>
                    <a:pt x="1213451" y="759953"/>
                    <a:pt x="1208009" y="763580"/>
                  </a:cubicBezTo>
                  <a:cubicBezTo>
                    <a:pt x="1200754" y="756325"/>
                    <a:pt x="1202568" y="741815"/>
                    <a:pt x="1198940" y="730933"/>
                  </a:cubicBezTo>
                  <a:cubicBezTo>
                    <a:pt x="1195312" y="730933"/>
                    <a:pt x="1195312" y="734560"/>
                    <a:pt x="1193499" y="736374"/>
                  </a:cubicBezTo>
                  <a:cubicBezTo>
                    <a:pt x="1200754" y="763580"/>
                    <a:pt x="1211637" y="803482"/>
                    <a:pt x="1202568" y="832502"/>
                  </a:cubicBezTo>
                  <a:cubicBezTo>
                    <a:pt x="1193499" y="823433"/>
                    <a:pt x="1193499" y="805296"/>
                    <a:pt x="1189871" y="792600"/>
                  </a:cubicBezTo>
                  <a:lnTo>
                    <a:pt x="1189500" y="833252"/>
                  </a:lnTo>
                  <a:lnTo>
                    <a:pt x="1175496" y="796559"/>
                  </a:lnTo>
                  <a:lnTo>
                    <a:pt x="1173547" y="781717"/>
                  </a:lnTo>
                  <a:lnTo>
                    <a:pt x="1170857" y="784406"/>
                  </a:lnTo>
                  <a:lnTo>
                    <a:pt x="1041293" y="444927"/>
                  </a:lnTo>
                  <a:lnTo>
                    <a:pt x="1025350" y="342835"/>
                  </a:lnTo>
                  <a:lnTo>
                    <a:pt x="1028440" y="340981"/>
                  </a:lnTo>
                  <a:lnTo>
                    <a:pt x="1024774" y="339148"/>
                  </a:lnTo>
                  <a:lnTo>
                    <a:pt x="972527" y="4586"/>
                  </a:lnTo>
                  <a:lnTo>
                    <a:pt x="977653" y="5441"/>
                  </a:lnTo>
                  <a:cubicBezTo>
                    <a:pt x="984002" y="6801"/>
                    <a:pt x="989443" y="9068"/>
                    <a:pt x="993978" y="14509"/>
                  </a:cubicBezTo>
                  <a:cubicBezTo>
                    <a:pt x="990350" y="23578"/>
                    <a:pt x="997605" y="29019"/>
                    <a:pt x="999419" y="36274"/>
                  </a:cubicBezTo>
                  <a:cubicBezTo>
                    <a:pt x="1006674" y="34461"/>
                    <a:pt x="1012116" y="38088"/>
                    <a:pt x="1015744" y="39902"/>
                  </a:cubicBezTo>
                  <a:cubicBezTo>
                    <a:pt x="1021185" y="39901"/>
                    <a:pt x="1017558" y="36274"/>
                    <a:pt x="1017557" y="32647"/>
                  </a:cubicBezTo>
                  <a:cubicBezTo>
                    <a:pt x="1021185" y="30833"/>
                    <a:pt x="1021185" y="34460"/>
                    <a:pt x="1024813" y="34461"/>
                  </a:cubicBezTo>
                  <a:cubicBezTo>
                    <a:pt x="1022999" y="29019"/>
                    <a:pt x="1021185" y="21764"/>
                    <a:pt x="1015744" y="21764"/>
                  </a:cubicBezTo>
                  <a:cubicBezTo>
                    <a:pt x="1022999" y="14509"/>
                    <a:pt x="1035696" y="25392"/>
                    <a:pt x="1041137" y="34461"/>
                  </a:cubicBezTo>
                  <a:cubicBezTo>
                    <a:pt x="1032068" y="29019"/>
                    <a:pt x="1037510" y="39901"/>
                    <a:pt x="1033882" y="36274"/>
                  </a:cubicBezTo>
                  <a:cubicBezTo>
                    <a:pt x="1037510" y="43529"/>
                    <a:pt x="1042951" y="47157"/>
                    <a:pt x="1053834" y="47156"/>
                  </a:cubicBezTo>
                  <a:cubicBezTo>
                    <a:pt x="1061089" y="54412"/>
                    <a:pt x="1055648" y="65294"/>
                    <a:pt x="1062903" y="68921"/>
                  </a:cubicBezTo>
                  <a:cubicBezTo>
                    <a:pt x="1061089" y="70735"/>
                    <a:pt x="1059276" y="72549"/>
                    <a:pt x="1055648" y="72549"/>
                  </a:cubicBezTo>
                  <a:cubicBezTo>
                    <a:pt x="1057462" y="77990"/>
                    <a:pt x="1062903" y="81617"/>
                    <a:pt x="1066531" y="87058"/>
                  </a:cubicBezTo>
                  <a:cubicBezTo>
                    <a:pt x="1068345" y="90686"/>
                    <a:pt x="1064717" y="90686"/>
                    <a:pt x="1062903" y="94313"/>
                  </a:cubicBezTo>
                  <a:cubicBezTo>
                    <a:pt x="1066531" y="99755"/>
                    <a:pt x="1079228" y="105196"/>
                    <a:pt x="1075600" y="94314"/>
                  </a:cubicBezTo>
                  <a:cubicBezTo>
                    <a:pt x="1077414" y="96127"/>
                    <a:pt x="1079228" y="96127"/>
                    <a:pt x="1081041" y="96127"/>
                  </a:cubicBezTo>
                  <a:cubicBezTo>
                    <a:pt x="1081041" y="92500"/>
                    <a:pt x="1079228" y="90686"/>
                    <a:pt x="1077414" y="90686"/>
                  </a:cubicBezTo>
                  <a:cubicBezTo>
                    <a:pt x="1079228" y="87059"/>
                    <a:pt x="1082855" y="94313"/>
                    <a:pt x="1086483" y="94313"/>
                  </a:cubicBezTo>
                  <a:cubicBezTo>
                    <a:pt x="1090111" y="90686"/>
                    <a:pt x="1095552" y="88872"/>
                    <a:pt x="1095552" y="81617"/>
                  </a:cubicBezTo>
                  <a:cubicBezTo>
                    <a:pt x="1097366" y="83431"/>
                    <a:pt x="1100994" y="83431"/>
                    <a:pt x="1104621" y="83431"/>
                  </a:cubicBezTo>
                  <a:cubicBezTo>
                    <a:pt x="1104621" y="85245"/>
                    <a:pt x="1102807" y="85245"/>
                    <a:pt x="1104621" y="87058"/>
                  </a:cubicBezTo>
                  <a:cubicBezTo>
                    <a:pt x="1106435" y="92500"/>
                    <a:pt x="1097366" y="85245"/>
                    <a:pt x="1095552" y="90686"/>
                  </a:cubicBezTo>
                  <a:cubicBezTo>
                    <a:pt x="1097366" y="94313"/>
                    <a:pt x="1102807" y="92500"/>
                    <a:pt x="1104621" y="94314"/>
                  </a:cubicBezTo>
                  <a:cubicBezTo>
                    <a:pt x="1106435" y="90686"/>
                    <a:pt x="1110063" y="90686"/>
                    <a:pt x="1110063" y="87059"/>
                  </a:cubicBezTo>
                  <a:cubicBezTo>
                    <a:pt x="1117318" y="88872"/>
                    <a:pt x="1117318" y="94313"/>
                    <a:pt x="1120946" y="96127"/>
                  </a:cubicBezTo>
                  <a:cubicBezTo>
                    <a:pt x="1122759" y="94313"/>
                    <a:pt x="1124573" y="94313"/>
                    <a:pt x="1124573" y="90686"/>
                  </a:cubicBezTo>
                  <a:cubicBezTo>
                    <a:pt x="1130015" y="96127"/>
                    <a:pt x="1148153" y="103382"/>
                    <a:pt x="1128201" y="99755"/>
                  </a:cubicBezTo>
                  <a:cubicBezTo>
                    <a:pt x="1124573" y="99755"/>
                    <a:pt x="1130015" y="103382"/>
                    <a:pt x="1126387" y="105196"/>
                  </a:cubicBezTo>
                  <a:cubicBezTo>
                    <a:pt x="1135456" y="108823"/>
                    <a:pt x="1139084" y="116078"/>
                    <a:pt x="1148153" y="117892"/>
                  </a:cubicBezTo>
                  <a:cubicBezTo>
                    <a:pt x="1137270" y="121519"/>
                    <a:pt x="1149967" y="125147"/>
                    <a:pt x="1146339" y="130588"/>
                  </a:cubicBezTo>
                  <a:cubicBezTo>
                    <a:pt x="1140898" y="130588"/>
                    <a:pt x="1137270" y="126960"/>
                    <a:pt x="1133642" y="128774"/>
                  </a:cubicBezTo>
                  <a:cubicBezTo>
                    <a:pt x="1130015" y="128774"/>
                    <a:pt x="1131829" y="134215"/>
                    <a:pt x="1130015" y="136029"/>
                  </a:cubicBezTo>
                  <a:cubicBezTo>
                    <a:pt x="1137270" y="143284"/>
                    <a:pt x="1146339" y="148725"/>
                    <a:pt x="1157222" y="152353"/>
                  </a:cubicBezTo>
                  <a:cubicBezTo>
                    <a:pt x="1160850" y="150539"/>
                    <a:pt x="1159036" y="146912"/>
                    <a:pt x="1160850" y="146912"/>
                  </a:cubicBezTo>
                  <a:cubicBezTo>
                    <a:pt x="1157222" y="139657"/>
                    <a:pt x="1148153" y="139657"/>
                    <a:pt x="1146339" y="130588"/>
                  </a:cubicBezTo>
                  <a:cubicBezTo>
                    <a:pt x="1149967" y="136029"/>
                    <a:pt x="1151781" y="132402"/>
                    <a:pt x="1157222" y="130588"/>
                  </a:cubicBezTo>
                  <a:cubicBezTo>
                    <a:pt x="1162664" y="134216"/>
                    <a:pt x="1171733" y="148726"/>
                    <a:pt x="1173546" y="137843"/>
                  </a:cubicBezTo>
                  <a:cubicBezTo>
                    <a:pt x="1188057" y="139657"/>
                    <a:pt x="1182616" y="163235"/>
                    <a:pt x="1197126" y="159608"/>
                  </a:cubicBezTo>
                  <a:cubicBezTo>
                    <a:pt x="1198940" y="165049"/>
                    <a:pt x="1204382" y="165049"/>
                    <a:pt x="1204382" y="170490"/>
                  </a:cubicBezTo>
                  <a:cubicBezTo>
                    <a:pt x="1191685" y="168676"/>
                    <a:pt x="1182616" y="152353"/>
                    <a:pt x="1166291" y="152353"/>
                  </a:cubicBezTo>
                  <a:cubicBezTo>
                    <a:pt x="1166291" y="159608"/>
                    <a:pt x="1171733" y="163235"/>
                    <a:pt x="1166291" y="165049"/>
                  </a:cubicBezTo>
                  <a:cubicBezTo>
                    <a:pt x="1182616" y="174117"/>
                    <a:pt x="1191685" y="194069"/>
                    <a:pt x="1213451" y="190441"/>
                  </a:cubicBezTo>
                  <a:cubicBezTo>
                    <a:pt x="1215265" y="204951"/>
                    <a:pt x="1218892" y="208579"/>
                    <a:pt x="1229775" y="208578"/>
                  </a:cubicBezTo>
                  <a:cubicBezTo>
                    <a:pt x="1231589" y="199510"/>
                    <a:pt x="1224334" y="197696"/>
                    <a:pt x="1220706" y="195882"/>
                  </a:cubicBezTo>
                  <a:cubicBezTo>
                    <a:pt x="1224334" y="185000"/>
                    <a:pt x="1204382" y="179559"/>
                    <a:pt x="1206195" y="170490"/>
                  </a:cubicBezTo>
                  <a:cubicBezTo>
                    <a:pt x="1222520" y="174117"/>
                    <a:pt x="1235217" y="195883"/>
                    <a:pt x="1253355" y="203137"/>
                  </a:cubicBezTo>
                  <a:cubicBezTo>
                    <a:pt x="1251541" y="203138"/>
                    <a:pt x="1251541" y="208578"/>
                    <a:pt x="1247914" y="204951"/>
                  </a:cubicBezTo>
                  <a:cubicBezTo>
                    <a:pt x="1247913" y="212206"/>
                    <a:pt x="1249727" y="212206"/>
                    <a:pt x="1246100" y="215833"/>
                  </a:cubicBezTo>
                  <a:cubicBezTo>
                    <a:pt x="1247914" y="221274"/>
                    <a:pt x="1253355" y="221275"/>
                    <a:pt x="1256983" y="224902"/>
                  </a:cubicBezTo>
                  <a:cubicBezTo>
                    <a:pt x="1255169" y="230343"/>
                    <a:pt x="1256983" y="232157"/>
                    <a:pt x="1258797" y="235784"/>
                  </a:cubicBezTo>
                  <a:cubicBezTo>
                    <a:pt x="1264238" y="224902"/>
                    <a:pt x="1275121" y="248481"/>
                    <a:pt x="1284190" y="253922"/>
                  </a:cubicBezTo>
                  <a:cubicBezTo>
                    <a:pt x="1276935" y="261177"/>
                    <a:pt x="1289632" y="259363"/>
                    <a:pt x="1298701" y="268431"/>
                  </a:cubicBezTo>
                  <a:cubicBezTo>
                    <a:pt x="1302328" y="272059"/>
                    <a:pt x="1307770" y="284755"/>
                    <a:pt x="1315025" y="279314"/>
                  </a:cubicBezTo>
                  <a:cubicBezTo>
                    <a:pt x="1311398" y="266618"/>
                    <a:pt x="1300514" y="264804"/>
                    <a:pt x="1296887" y="253922"/>
                  </a:cubicBezTo>
                  <a:cubicBezTo>
                    <a:pt x="1302328" y="255736"/>
                    <a:pt x="1305956" y="261177"/>
                    <a:pt x="1309584" y="264804"/>
                  </a:cubicBezTo>
                  <a:cubicBezTo>
                    <a:pt x="1313211" y="257549"/>
                    <a:pt x="1318653" y="266618"/>
                    <a:pt x="1324094" y="268432"/>
                  </a:cubicBezTo>
                  <a:cubicBezTo>
                    <a:pt x="1325908" y="266618"/>
                    <a:pt x="1324094" y="264804"/>
                    <a:pt x="1324094" y="262990"/>
                  </a:cubicBezTo>
                  <a:cubicBezTo>
                    <a:pt x="1327722" y="266618"/>
                    <a:pt x="1333163" y="262990"/>
                    <a:pt x="1336791" y="262991"/>
                  </a:cubicBezTo>
                  <a:cubicBezTo>
                    <a:pt x="1336791" y="268432"/>
                    <a:pt x="1345860" y="266618"/>
                    <a:pt x="1342233" y="273873"/>
                  </a:cubicBezTo>
                  <a:cubicBezTo>
                    <a:pt x="1345860" y="273873"/>
                    <a:pt x="1345860" y="272059"/>
                    <a:pt x="1345860" y="270245"/>
                  </a:cubicBezTo>
                  <a:cubicBezTo>
                    <a:pt x="1347674" y="273873"/>
                    <a:pt x="1353115" y="273873"/>
                    <a:pt x="1353115" y="281128"/>
                  </a:cubicBezTo>
                  <a:cubicBezTo>
                    <a:pt x="1349488" y="284755"/>
                    <a:pt x="1349488" y="277500"/>
                    <a:pt x="1345860" y="279314"/>
                  </a:cubicBezTo>
                  <a:cubicBezTo>
                    <a:pt x="1356743" y="301079"/>
                    <a:pt x="1382137" y="308334"/>
                    <a:pt x="1391206" y="331912"/>
                  </a:cubicBezTo>
                  <a:cubicBezTo>
                    <a:pt x="1389392" y="321030"/>
                    <a:pt x="1394834" y="313775"/>
                    <a:pt x="1391206" y="299265"/>
                  </a:cubicBezTo>
                  <a:cubicBezTo>
                    <a:pt x="1385764" y="306520"/>
                    <a:pt x="1378509" y="290196"/>
                    <a:pt x="1374882" y="282941"/>
                  </a:cubicBezTo>
                  <a:cubicBezTo>
                    <a:pt x="1403903" y="299265"/>
                    <a:pt x="1418413" y="330099"/>
                    <a:pt x="1441993" y="351863"/>
                  </a:cubicBezTo>
                  <a:cubicBezTo>
                    <a:pt x="1441993" y="351863"/>
                    <a:pt x="1441993" y="351863"/>
                    <a:pt x="1441993" y="360932"/>
                  </a:cubicBezTo>
                  <a:cubicBezTo>
                    <a:pt x="1445621" y="364559"/>
                    <a:pt x="1445621" y="360932"/>
                    <a:pt x="1451062" y="360932"/>
                  </a:cubicBezTo>
                  <a:cubicBezTo>
                    <a:pt x="1456504" y="370000"/>
                    <a:pt x="1458317" y="382697"/>
                    <a:pt x="1465573" y="389952"/>
                  </a:cubicBezTo>
                  <a:cubicBezTo>
                    <a:pt x="1467387" y="389952"/>
                    <a:pt x="1469200" y="388138"/>
                    <a:pt x="1471014" y="388138"/>
                  </a:cubicBezTo>
                  <a:cubicBezTo>
                    <a:pt x="1458318" y="359118"/>
                    <a:pt x="1438366" y="339167"/>
                    <a:pt x="1416599" y="319216"/>
                  </a:cubicBezTo>
                  <a:cubicBezTo>
                    <a:pt x="1402089" y="292010"/>
                    <a:pt x="1378509" y="279314"/>
                    <a:pt x="1363999" y="255735"/>
                  </a:cubicBezTo>
                  <a:cubicBezTo>
                    <a:pt x="1371254" y="257549"/>
                    <a:pt x="1371254" y="266618"/>
                    <a:pt x="1380323" y="266618"/>
                  </a:cubicBezTo>
                  <a:cubicBezTo>
                    <a:pt x="1407530" y="301079"/>
                    <a:pt x="1440179" y="328285"/>
                    <a:pt x="1465573" y="366373"/>
                  </a:cubicBezTo>
                  <a:cubicBezTo>
                    <a:pt x="1474642" y="370000"/>
                    <a:pt x="1474642" y="386324"/>
                    <a:pt x="1487339" y="386324"/>
                  </a:cubicBezTo>
                  <a:cubicBezTo>
                    <a:pt x="1489153" y="389952"/>
                    <a:pt x="1490966" y="393579"/>
                    <a:pt x="1490966" y="397206"/>
                  </a:cubicBezTo>
                  <a:cubicBezTo>
                    <a:pt x="1527243" y="435295"/>
                    <a:pt x="1547195" y="493334"/>
                    <a:pt x="1563520" y="545932"/>
                  </a:cubicBezTo>
                  <a:cubicBezTo>
                    <a:pt x="1561706" y="549560"/>
                    <a:pt x="1561706" y="542305"/>
                    <a:pt x="1556264" y="544119"/>
                  </a:cubicBezTo>
                  <a:cubicBezTo>
                    <a:pt x="1558078" y="551373"/>
                    <a:pt x="1561706" y="553187"/>
                    <a:pt x="1559892" y="560442"/>
                  </a:cubicBezTo>
                  <a:cubicBezTo>
                    <a:pt x="1554450" y="556815"/>
                    <a:pt x="1552637" y="549560"/>
                    <a:pt x="1550823" y="544119"/>
                  </a:cubicBezTo>
                  <a:cubicBezTo>
                    <a:pt x="1545381" y="553187"/>
                    <a:pt x="1554450" y="558628"/>
                    <a:pt x="1552637" y="569511"/>
                  </a:cubicBezTo>
                  <a:cubicBezTo>
                    <a:pt x="1549009" y="571325"/>
                    <a:pt x="1550823" y="565883"/>
                    <a:pt x="1547195" y="565883"/>
                  </a:cubicBezTo>
                  <a:cubicBezTo>
                    <a:pt x="1549009" y="594903"/>
                    <a:pt x="1563520" y="616668"/>
                    <a:pt x="1568961" y="640246"/>
                  </a:cubicBezTo>
                  <a:cubicBezTo>
                    <a:pt x="1570775" y="638433"/>
                    <a:pt x="1572589" y="638433"/>
                    <a:pt x="1572589" y="640246"/>
                  </a:cubicBezTo>
                  <a:cubicBezTo>
                    <a:pt x="1583472" y="614854"/>
                    <a:pt x="1568961" y="596717"/>
                    <a:pt x="1565333" y="574952"/>
                  </a:cubicBezTo>
                  <a:cubicBezTo>
                    <a:pt x="1578030" y="602158"/>
                    <a:pt x="1587099" y="627550"/>
                    <a:pt x="1592541" y="662011"/>
                  </a:cubicBezTo>
                  <a:cubicBezTo>
                    <a:pt x="1592541" y="663825"/>
                    <a:pt x="1596168" y="662011"/>
                    <a:pt x="1596168" y="665638"/>
                  </a:cubicBezTo>
                  <a:lnTo>
                    <a:pt x="1593277" y="634505"/>
                  </a:lnTo>
                  <a:lnTo>
                    <a:pt x="1605464" y="674707"/>
                  </a:lnTo>
                  <a:cubicBezTo>
                    <a:pt x="1612039" y="700099"/>
                    <a:pt x="1617934" y="726399"/>
                    <a:pt x="1623376" y="752698"/>
                  </a:cubicBezTo>
                  <a:cubicBezTo>
                    <a:pt x="1627003" y="745443"/>
                    <a:pt x="1619748" y="736374"/>
                    <a:pt x="1621562" y="727305"/>
                  </a:cubicBezTo>
                  <a:cubicBezTo>
                    <a:pt x="1627004" y="736374"/>
                    <a:pt x="1630631" y="749070"/>
                    <a:pt x="1636072" y="756325"/>
                  </a:cubicBezTo>
                  <a:cubicBezTo>
                    <a:pt x="1639700" y="758139"/>
                    <a:pt x="1636072" y="750884"/>
                    <a:pt x="1637886" y="749070"/>
                  </a:cubicBezTo>
                  <a:cubicBezTo>
                    <a:pt x="1648769" y="774463"/>
                    <a:pt x="1639700" y="807109"/>
                    <a:pt x="1654211" y="828874"/>
                  </a:cubicBezTo>
                  <a:cubicBezTo>
                    <a:pt x="1654211" y="832502"/>
                    <a:pt x="1652397" y="832502"/>
                    <a:pt x="1652397" y="834315"/>
                  </a:cubicBezTo>
                  <a:cubicBezTo>
                    <a:pt x="1663280" y="859708"/>
                    <a:pt x="1648769" y="912306"/>
                    <a:pt x="1646956" y="950394"/>
                  </a:cubicBezTo>
                  <a:cubicBezTo>
                    <a:pt x="1645142" y="977600"/>
                    <a:pt x="1643328" y="1004806"/>
                    <a:pt x="1632445" y="1021130"/>
                  </a:cubicBezTo>
                  <a:cubicBezTo>
                    <a:pt x="1632445" y="1041081"/>
                    <a:pt x="1625190" y="1062845"/>
                    <a:pt x="1630631" y="1082796"/>
                  </a:cubicBezTo>
                  <a:cubicBezTo>
                    <a:pt x="1616120" y="1149904"/>
                    <a:pt x="1583472" y="1217012"/>
                    <a:pt x="1565333" y="1280493"/>
                  </a:cubicBezTo>
                  <a:cubicBezTo>
                    <a:pt x="1567147" y="1289562"/>
                    <a:pt x="1566240" y="1302258"/>
                    <a:pt x="1562839" y="13135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墨迹2"/>
            <p:cNvSpPr/>
            <p:nvPr/>
          </p:nvSpPr>
          <p:spPr bwMode="auto">
            <a:xfrm rot="14506629">
              <a:off x="5397530" y="-315691"/>
              <a:ext cx="949015" cy="2120906"/>
            </a:xfrm>
            <a:custGeom>
              <a:avLst/>
              <a:gdLst>
                <a:gd name="connsiteX0" fmla="*/ 339186 w 949015"/>
                <a:gd name="connsiteY0" fmla="*/ 44185 h 2120906"/>
                <a:gd name="connsiteX1" fmla="*/ 322861 w 949015"/>
                <a:gd name="connsiteY1" fmla="*/ 35116 h 2120906"/>
                <a:gd name="connsiteX2" fmla="*/ 326489 w 949015"/>
                <a:gd name="connsiteY2" fmla="*/ 27862 h 2120906"/>
                <a:gd name="connsiteX3" fmla="*/ 339186 w 949015"/>
                <a:gd name="connsiteY3" fmla="*/ 44185 h 2120906"/>
                <a:gd name="connsiteX4" fmla="*/ 331930 w 949015"/>
                <a:gd name="connsiteY4" fmla="*/ 76832 h 2120906"/>
                <a:gd name="connsiteX5" fmla="*/ 321048 w 949015"/>
                <a:gd name="connsiteY5" fmla="*/ 71391 h 2120906"/>
                <a:gd name="connsiteX6" fmla="*/ 331930 w 949015"/>
                <a:gd name="connsiteY6" fmla="*/ 76832 h 2120906"/>
                <a:gd name="connsiteX7" fmla="*/ 346441 w 949015"/>
                <a:gd name="connsiteY7" fmla="*/ 89528 h 2120906"/>
                <a:gd name="connsiteX8" fmla="*/ 335558 w 949015"/>
                <a:gd name="connsiteY8" fmla="*/ 80460 h 2120906"/>
                <a:gd name="connsiteX9" fmla="*/ 346441 w 949015"/>
                <a:gd name="connsiteY9" fmla="*/ 89528 h 2120906"/>
                <a:gd name="connsiteX10" fmla="*/ 370021 w 949015"/>
                <a:gd name="connsiteY10" fmla="*/ 113107 h 2120906"/>
                <a:gd name="connsiteX11" fmla="*/ 355510 w 949015"/>
                <a:gd name="connsiteY11" fmla="*/ 102225 h 2120906"/>
                <a:gd name="connsiteX12" fmla="*/ 370021 w 949015"/>
                <a:gd name="connsiteY12" fmla="*/ 113107 h 2120906"/>
                <a:gd name="connsiteX13" fmla="*/ 422622 w 949015"/>
                <a:gd name="connsiteY13" fmla="*/ 142127 h 2120906"/>
                <a:gd name="connsiteX14" fmla="*/ 413552 w 949015"/>
                <a:gd name="connsiteY14" fmla="*/ 133058 h 2120906"/>
                <a:gd name="connsiteX15" fmla="*/ 418994 w 949015"/>
                <a:gd name="connsiteY15" fmla="*/ 142126 h 2120906"/>
                <a:gd name="connsiteX16" fmla="*/ 422622 w 949015"/>
                <a:gd name="connsiteY16" fmla="*/ 142127 h 2120906"/>
                <a:gd name="connsiteX17" fmla="*/ 442574 w 949015"/>
                <a:gd name="connsiteY17" fmla="*/ 122176 h 2120906"/>
                <a:gd name="connsiteX18" fmla="*/ 406297 w 949015"/>
                <a:gd name="connsiteY18" fmla="*/ 111293 h 2120906"/>
                <a:gd name="connsiteX19" fmla="*/ 386345 w 949015"/>
                <a:gd name="connsiteY19" fmla="*/ 94969 h 2120906"/>
                <a:gd name="connsiteX20" fmla="*/ 377276 w 949015"/>
                <a:gd name="connsiteY20" fmla="*/ 85901 h 2120906"/>
                <a:gd name="connsiteX21" fmla="*/ 408111 w 949015"/>
                <a:gd name="connsiteY21" fmla="*/ 94970 h 2120906"/>
                <a:gd name="connsiteX22" fmla="*/ 442574 w 949015"/>
                <a:gd name="connsiteY22" fmla="*/ 122176 h 2120906"/>
                <a:gd name="connsiteX23" fmla="*/ 399042 w 949015"/>
                <a:gd name="connsiteY23" fmla="*/ 203793 h 2120906"/>
                <a:gd name="connsiteX24" fmla="*/ 391787 w 949015"/>
                <a:gd name="connsiteY24" fmla="*/ 196539 h 2120906"/>
                <a:gd name="connsiteX25" fmla="*/ 391787 w 949015"/>
                <a:gd name="connsiteY25" fmla="*/ 203793 h 2120906"/>
                <a:gd name="connsiteX26" fmla="*/ 399042 w 949015"/>
                <a:gd name="connsiteY26" fmla="*/ 203793 h 2120906"/>
                <a:gd name="connsiteX27" fmla="*/ 495855 w 949015"/>
                <a:gd name="connsiteY27" fmla="*/ 44412 h 2120906"/>
                <a:gd name="connsiteX28" fmla="*/ 486106 w 949015"/>
                <a:gd name="connsiteY28" fmla="*/ 45999 h 2120906"/>
                <a:gd name="connsiteX29" fmla="*/ 482478 w 949015"/>
                <a:gd name="connsiteY29" fmla="*/ 38744 h 2120906"/>
                <a:gd name="connsiteX30" fmla="*/ 495855 w 949015"/>
                <a:gd name="connsiteY30" fmla="*/ 44412 h 2120906"/>
                <a:gd name="connsiteX31" fmla="*/ 321047 w 949015"/>
                <a:gd name="connsiteY31" fmla="*/ 368843 h 2120906"/>
                <a:gd name="connsiteX32" fmla="*/ 310165 w 949015"/>
                <a:gd name="connsiteY32" fmla="*/ 363402 h 2120906"/>
                <a:gd name="connsiteX33" fmla="*/ 321047 w 949015"/>
                <a:gd name="connsiteY33" fmla="*/ 368843 h 2120906"/>
                <a:gd name="connsiteX34" fmla="*/ 373648 w 949015"/>
                <a:gd name="connsiteY34" fmla="*/ 327127 h 2120906"/>
                <a:gd name="connsiteX35" fmla="*/ 346441 w 949015"/>
                <a:gd name="connsiteY35" fmla="*/ 310804 h 2120906"/>
                <a:gd name="connsiteX36" fmla="*/ 373648 w 949015"/>
                <a:gd name="connsiteY36" fmla="*/ 327127 h 2120906"/>
                <a:gd name="connsiteX37" fmla="*/ 370021 w 949015"/>
                <a:gd name="connsiteY37" fmla="*/ 347078 h 2120906"/>
                <a:gd name="connsiteX38" fmla="*/ 339186 w 949015"/>
                <a:gd name="connsiteY38" fmla="*/ 334382 h 2120906"/>
                <a:gd name="connsiteX39" fmla="*/ 335558 w 949015"/>
                <a:gd name="connsiteY39" fmla="*/ 339823 h 2120906"/>
                <a:gd name="connsiteX40" fmla="*/ 364579 w 949015"/>
                <a:gd name="connsiteY40" fmla="*/ 352519 h 2120906"/>
                <a:gd name="connsiteX41" fmla="*/ 370021 w 949015"/>
                <a:gd name="connsiteY41" fmla="*/ 347078 h 2120906"/>
                <a:gd name="connsiteX42" fmla="*/ 535079 w 949015"/>
                <a:gd name="connsiteY42" fmla="*/ 75018 h 2120906"/>
                <a:gd name="connsiteX43" fmla="*/ 522382 w 949015"/>
                <a:gd name="connsiteY43" fmla="*/ 64136 h 2120906"/>
                <a:gd name="connsiteX44" fmla="*/ 535079 w 949015"/>
                <a:gd name="connsiteY44" fmla="*/ 75018 h 2120906"/>
                <a:gd name="connsiteX45" fmla="*/ 348255 w 949015"/>
                <a:gd name="connsiteY45" fmla="*/ 392421 h 2120906"/>
                <a:gd name="connsiteX46" fmla="*/ 328303 w 949015"/>
                <a:gd name="connsiteY46" fmla="*/ 372470 h 2120906"/>
                <a:gd name="connsiteX47" fmla="*/ 348255 w 949015"/>
                <a:gd name="connsiteY47" fmla="*/ 392421 h 2120906"/>
                <a:gd name="connsiteX48" fmla="*/ 458898 w 949015"/>
                <a:gd name="connsiteY48" fmla="*/ 221931 h 2120906"/>
                <a:gd name="connsiteX49" fmla="*/ 455271 w 949015"/>
                <a:gd name="connsiteY49" fmla="*/ 214676 h 2120906"/>
                <a:gd name="connsiteX50" fmla="*/ 458898 w 949015"/>
                <a:gd name="connsiteY50" fmla="*/ 221931 h 2120906"/>
                <a:gd name="connsiteX51" fmla="*/ 496989 w 949015"/>
                <a:gd name="connsiteY51" fmla="*/ 160264 h 2120906"/>
                <a:gd name="connsiteX52" fmla="*/ 464340 w 949015"/>
                <a:gd name="connsiteY52" fmla="*/ 140313 h 2120906"/>
                <a:gd name="connsiteX53" fmla="*/ 464340 w 949015"/>
                <a:gd name="connsiteY53" fmla="*/ 143940 h 2120906"/>
                <a:gd name="connsiteX54" fmla="*/ 457084 w 949015"/>
                <a:gd name="connsiteY54" fmla="*/ 145754 h 2120906"/>
                <a:gd name="connsiteX55" fmla="*/ 446202 w 949015"/>
                <a:gd name="connsiteY55" fmla="*/ 133058 h 2120906"/>
                <a:gd name="connsiteX56" fmla="*/ 455271 w 949015"/>
                <a:gd name="connsiteY56" fmla="*/ 138499 h 2120906"/>
                <a:gd name="connsiteX57" fmla="*/ 457084 w 949015"/>
                <a:gd name="connsiteY57" fmla="*/ 133058 h 2120906"/>
                <a:gd name="connsiteX58" fmla="*/ 496989 w 949015"/>
                <a:gd name="connsiteY58" fmla="*/ 160264 h 2120906"/>
                <a:gd name="connsiteX59" fmla="*/ 500616 w 949015"/>
                <a:gd name="connsiteY59" fmla="*/ 169332 h 2120906"/>
                <a:gd name="connsiteX60" fmla="*/ 489733 w 949015"/>
                <a:gd name="connsiteY60" fmla="*/ 172960 h 2120906"/>
                <a:gd name="connsiteX61" fmla="*/ 489733 w 949015"/>
                <a:gd name="connsiteY61" fmla="*/ 162078 h 2120906"/>
                <a:gd name="connsiteX62" fmla="*/ 500616 w 949015"/>
                <a:gd name="connsiteY62" fmla="*/ 169332 h 2120906"/>
                <a:gd name="connsiteX63" fmla="*/ 431691 w 949015"/>
                <a:gd name="connsiteY63" fmla="*/ 327127 h 2120906"/>
                <a:gd name="connsiteX64" fmla="*/ 420808 w 949015"/>
                <a:gd name="connsiteY64" fmla="*/ 316245 h 2120906"/>
                <a:gd name="connsiteX65" fmla="*/ 420808 w 949015"/>
                <a:gd name="connsiteY65" fmla="*/ 319872 h 2120906"/>
                <a:gd name="connsiteX66" fmla="*/ 431691 w 949015"/>
                <a:gd name="connsiteY66" fmla="*/ 327127 h 2120906"/>
                <a:gd name="connsiteX67" fmla="*/ 440760 w 949015"/>
                <a:gd name="connsiteY67" fmla="*/ 334382 h 2120906"/>
                <a:gd name="connsiteX68" fmla="*/ 433505 w 949015"/>
                <a:gd name="connsiteY68" fmla="*/ 327127 h 2120906"/>
                <a:gd name="connsiteX69" fmla="*/ 440760 w 949015"/>
                <a:gd name="connsiteY69" fmla="*/ 334382 h 2120906"/>
                <a:gd name="connsiteX70" fmla="*/ 397228 w 949015"/>
                <a:gd name="connsiteY70" fmla="*/ 421441 h 2120906"/>
                <a:gd name="connsiteX71" fmla="*/ 389973 w 949015"/>
                <a:gd name="connsiteY71" fmla="*/ 416000 h 2120906"/>
                <a:gd name="connsiteX72" fmla="*/ 397228 w 949015"/>
                <a:gd name="connsiteY72" fmla="*/ 421441 h 2120906"/>
                <a:gd name="connsiteX73" fmla="*/ 518755 w 949015"/>
                <a:gd name="connsiteY73" fmla="*/ 240068 h 2120906"/>
                <a:gd name="connsiteX74" fmla="*/ 502430 w 949015"/>
                <a:gd name="connsiteY74" fmla="*/ 230999 h 2120906"/>
                <a:gd name="connsiteX75" fmla="*/ 518755 w 949015"/>
                <a:gd name="connsiteY75" fmla="*/ 240068 h 2120906"/>
                <a:gd name="connsiteX76" fmla="*/ 466154 w 949015"/>
                <a:gd name="connsiteY76" fmla="*/ 334382 h 2120906"/>
                <a:gd name="connsiteX77" fmla="*/ 428063 w 949015"/>
                <a:gd name="connsiteY77" fmla="*/ 298107 h 2120906"/>
                <a:gd name="connsiteX78" fmla="*/ 413553 w 949015"/>
                <a:gd name="connsiteY78" fmla="*/ 287225 h 2120906"/>
                <a:gd name="connsiteX79" fmla="*/ 379090 w 949015"/>
                <a:gd name="connsiteY79" fmla="*/ 276342 h 2120906"/>
                <a:gd name="connsiteX80" fmla="*/ 448015 w 949015"/>
                <a:gd name="connsiteY80" fmla="*/ 328941 h 2120906"/>
                <a:gd name="connsiteX81" fmla="*/ 466154 w 949015"/>
                <a:gd name="connsiteY81" fmla="*/ 334382 h 2120906"/>
                <a:gd name="connsiteX82" fmla="*/ 542334 w 949015"/>
                <a:gd name="connsiteY82" fmla="*/ 214676 h 2120906"/>
                <a:gd name="connsiteX83" fmla="*/ 520569 w 949015"/>
                <a:gd name="connsiteY83" fmla="*/ 203793 h 2120906"/>
                <a:gd name="connsiteX84" fmla="*/ 520569 w 949015"/>
                <a:gd name="connsiteY84" fmla="*/ 196538 h 2120906"/>
                <a:gd name="connsiteX85" fmla="*/ 542334 w 949015"/>
                <a:gd name="connsiteY85" fmla="*/ 214676 h 2120906"/>
                <a:gd name="connsiteX86" fmla="*/ 498802 w 949015"/>
                <a:gd name="connsiteY86" fmla="*/ 296294 h 2120906"/>
                <a:gd name="connsiteX87" fmla="*/ 496989 w 949015"/>
                <a:gd name="connsiteY87" fmla="*/ 285411 h 2120906"/>
                <a:gd name="connsiteX88" fmla="*/ 455271 w 949015"/>
                <a:gd name="connsiteY88" fmla="*/ 256391 h 2120906"/>
                <a:gd name="connsiteX89" fmla="*/ 460712 w 949015"/>
                <a:gd name="connsiteY89" fmla="*/ 261833 h 2120906"/>
                <a:gd name="connsiteX90" fmla="*/ 457085 w 949015"/>
                <a:gd name="connsiteY90" fmla="*/ 263646 h 2120906"/>
                <a:gd name="connsiteX91" fmla="*/ 462526 w 949015"/>
                <a:gd name="connsiteY91" fmla="*/ 269088 h 2120906"/>
                <a:gd name="connsiteX92" fmla="*/ 451643 w 949015"/>
                <a:gd name="connsiteY92" fmla="*/ 258205 h 2120906"/>
                <a:gd name="connsiteX93" fmla="*/ 417180 w 949015"/>
                <a:gd name="connsiteY93" fmla="*/ 241882 h 2120906"/>
                <a:gd name="connsiteX94" fmla="*/ 424436 w 949015"/>
                <a:gd name="connsiteY94" fmla="*/ 252764 h 2120906"/>
                <a:gd name="connsiteX95" fmla="*/ 418994 w 949015"/>
                <a:gd name="connsiteY95" fmla="*/ 252764 h 2120906"/>
                <a:gd name="connsiteX96" fmla="*/ 449829 w 949015"/>
                <a:gd name="connsiteY96" fmla="*/ 292666 h 2120906"/>
                <a:gd name="connsiteX97" fmla="*/ 460712 w 949015"/>
                <a:gd name="connsiteY97" fmla="*/ 292666 h 2120906"/>
                <a:gd name="connsiteX98" fmla="*/ 458898 w 949015"/>
                <a:gd name="connsiteY98" fmla="*/ 287225 h 2120906"/>
                <a:gd name="connsiteX99" fmla="*/ 466154 w 949015"/>
                <a:gd name="connsiteY99" fmla="*/ 283597 h 2120906"/>
                <a:gd name="connsiteX100" fmla="*/ 482478 w 949015"/>
                <a:gd name="connsiteY100" fmla="*/ 294480 h 2120906"/>
                <a:gd name="connsiteX101" fmla="*/ 477037 w 949015"/>
                <a:gd name="connsiteY101" fmla="*/ 281784 h 2120906"/>
                <a:gd name="connsiteX102" fmla="*/ 498802 w 949015"/>
                <a:gd name="connsiteY102" fmla="*/ 296294 h 2120906"/>
                <a:gd name="connsiteX103" fmla="*/ 562287 w 949015"/>
                <a:gd name="connsiteY103" fmla="*/ 216489 h 2120906"/>
                <a:gd name="connsiteX104" fmla="*/ 560473 w 949015"/>
                <a:gd name="connsiteY104" fmla="*/ 218303 h 2120906"/>
                <a:gd name="connsiteX105" fmla="*/ 549590 w 949015"/>
                <a:gd name="connsiteY105" fmla="*/ 214676 h 2120906"/>
                <a:gd name="connsiteX106" fmla="*/ 549590 w 949015"/>
                <a:gd name="connsiteY106" fmla="*/ 209234 h 2120906"/>
                <a:gd name="connsiteX107" fmla="*/ 562287 w 949015"/>
                <a:gd name="connsiteY107" fmla="*/ 216489 h 2120906"/>
                <a:gd name="connsiteX108" fmla="*/ 571356 w 949015"/>
                <a:gd name="connsiteY108" fmla="*/ 205607 h 2120906"/>
                <a:gd name="connsiteX109" fmla="*/ 555031 w 949015"/>
                <a:gd name="connsiteY109" fmla="*/ 198352 h 2120906"/>
                <a:gd name="connsiteX110" fmla="*/ 567728 w 949015"/>
                <a:gd name="connsiteY110" fmla="*/ 196538 h 2120906"/>
                <a:gd name="connsiteX111" fmla="*/ 571356 w 949015"/>
                <a:gd name="connsiteY111" fmla="*/ 205607 h 2120906"/>
                <a:gd name="connsiteX112" fmla="*/ 504244 w 949015"/>
                <a:gd name="connsiteY112" fmla="*/ 332568 h 2120906"/>
                <a:gd name="connsiteX113" fmla="*/ 496989 w 949015"/>
                <a:gd name="connsiteY113" fmla="*/ 323500 h 2120906"/>
                <a:gd name="connsiteX114" fmla="*/ 502430 w 949015"/>
                <a:gd name="connsiteY114" fmla="*/ 334382 h 2120906"/>
                <a:gd name="connsiteX115" fmla="*/ 504244 w 949015"/>
                <a:gd name="connsiteY115" fmla="*/ 332568 h 2120906"/>
                <a:gd name="connsiteX116" fmla="*/ 558659 w 949015"/>
                <a:gd name="connsiteY116" fmla="*/ 245509 h 2120906"/>
                <a:gd name="connsiteX117" fmla="*/ 555031 w 949015"/>
                <a:gd name="connsiteY117" fmla="*/ 238254 h 2120906"/>
                <a:gd name="connsiteX118" fmla="*/ 558659 w 949015"/>
                <a:gd name="connsiteY118" fmla="*/ 245509 h 2120906"/>
                <a:gd name="connsiteX119" fmla="*/ 622143 w 949015"/>
                <a:gd name="connsiteY119" fmla="*/ 142127 h 2120906"/>
                <a:gd name="connsiteX120" fmla="*/ 618515 w 949015"/>
                <a:gd name="connsiteY120" fmla="*/ 142127 h 2120906"/>
                <a:gd name="connsiteX121" fmla="*/ 607632 w 949015"/>
                <a:gd name="connsiteY121" fmla="*/ 145754 h 2120906"/>
                <a:gd name="connsiteX122" fmla="*/ 600377 w 949015"/>
                <a:gd name="connsiteY122" fmla="*/ 134871 h 2120906"/>
                <a:gd name="connsiteX123" fmla="*/ 604005 w 949015"/>
                <a:gd name="connsiteY123" fmla="*/ 129430 h 2120906"/>
                <a:gd name="connsiteX124" fmla="*/ 614887 w 949015"/>
                <a:gd name="connsiteY124" fmla="*/ 142127 h 2120906"/>
                <a:gd name="connsiteX125" fmla="*/ 622143 w 949015"/>
                <a:gd name="connsiteY125" fmla="*/ 142127 h 2120906"/>
                <a:gd name="connsiteX126" fmla="*/ 574983 w 949015"/>
                <a:gd name="connsiteY126" fmla="*/ 230999 h 2120906"/>
                <a:gd name="connsiteX127" fmla="*/ 564100 w 949015"/>
                <a:gd name="connsiteY127" fmla="*/ 220117 h 2120906"/>
                <a:gd name="connsiteX128" fmla="*/ 569542 w 949015"/>
                <a:gd name="connsiteY128" fmla="*/ 221931 h 2120906"/>
                <a:gd name="connsiteX129" fmla="*/ 569542 w 949015"/>
                <a:gd name="connsiteY129" fmla="*/ 218303 h 2120906"/>
                <a:gd name="connsiteX130" fmla="*/ 574983 w 949015"/>
                <a:gd name="connsiteY130" fmla="*/ 230999 h 2120906"/>
                <a:gd name="connsiteX131" fmla="*/ 446201 w 949015"/>
                <a:gd name="connsiteY131" fmla="*/ 506686 h 2120906"/>
                <a:gd name="connsiteX132" fmla="*/ 442574 w 949015"/>
                <a:gd name="connsiteY132" fmla="*/ 490363 h 2120906"/>
                <a:gd name="connsiteX133" fmla="*/ 426249 w 949015"/>
                <a:gd name="connsiteY133" fmla="*/ 486735 h 2120906"/>
                <a:gd name="connsiteX134" fmla="*/ 413553 w 949015"/>
                <a:gd name="connsiteY134" fmla="*/ 490363 h 2120906"/>
                <a:gd name="connsiteX135" fmla="*/ 446201 w 949015"/>
                <a:gd name="connsiteY135" fmla="*/ 506686 h 2120906"/>
                <a:gd name="connsiteX136" fmla="*/ 379090 w 949015"/>
                <a:gd name="connsiteY136" fmla="*/ 644530 h 2120906"/>
                <a:gd name="connsiteX137" fmla="*/ 370021 w 949015"/>
                <a:gd name="connsiteY137" fmla="*/ 637275 h 2120906"/>
                <a:gd name="connsiteX138" fmla="*/ 379090 w 949015"/>
                <a:gd name="connsiteY138" fmla="*/ 644530 h 2120906"/>
                <a:gd name="connsiteX139" fmla="*/ 379090 w 949015"/>
                <a:gd name="connsiteY139" fmla="*/ 664481 h 2120906"/>
                <a:gd name="connsiteX140" fmla="*/ 370021 w 949015"/>
                <a:gd name="connsiteY140" fmla="*/ 646344 h 2120906"/>
                <a:gd name="connsiteX141" fmla="*/ 379090 w 949015"/>
                <a:gd name="connsiteY141" fmla="*/ 664481 h 2120906"/>
                <a:gd name="connsiteX142" fmla="*/ 649350 w 949015"/>
                <a:gd name="connsiteY142" fmla="*/ 276343 h 2120906"/>
                <a:gd name="connsiteX143" fmla="*/ 627584 w 949015"/>
                <a:gd name="connsiteY143" fmla="*/ 256392 h 2120906"/>
                <a:gd name="connsiteX144" fmla="*/ 649350 w 949015"/>
                <a:gd name="connsiteY144" fmla="*/ 276343 h 2120906"/>
                <a:gd name="connsiteX145" fmla="*/ 402670 w 949015"/>
                <a:gd name="connsiteY145" fmla="*/ 697128 h 2120906"/>
                <a:gd name="connsiteX146" fmla="*/ 397228 w 949015"/>
                <a:gd name="connsiteY146" fmla="*/ 680804 h 2120906"/>
                <a:gd name="connsiteX147" fmla="*/ 389973 w 949015"/>
                <a:gd name="connsiteY147" fmla="*/ 673550 h 2120906"/>
                <a:gd name="connsiteX148" fmla="*/ 386345 w 949015"/>
                <a:gd name="connsiteY148" fmla="*/ 675363 h 2120906"/>
                <a:gd name="connsiteX149" fmla="*/ 402670 w 949015"/>
                <a:gd name="connsiteY149" fmla="*/ 697128 h 2120906"/>
                <a:gd name="connsiteX150" fmla="*/ 652978 w 949015"/>
                <a:gd name="connsiteY150" fmla="*/ 296293 h 2120906"/>
                <a:gd name="connsiteX151" fmla="*/ 640281 w 949015"/>
                <a:gd name="connsiteY151" fmla="*/ 296294 h 2120906"/>
                <a:gd name="connsiteX152" fmla="*/ 634840 w 949015"/>
                <a:gd name="connsiteY152" fmla="*/ 281784 h 2120906"/>
                <a:gd name="connsiteX153" fmla="*/ 652978 w 949015"/>
                <a:gd name="connsiteY153" fmla="*/ 296293 h 2120906"/>
                <a:gd name="connsiteX154" fmla="*/ 656606 w 949015"/>
                <a:gd name="connsiteY154" fmla="*/ 319872 h 2120906"/>
                <a:gd name="connsiteX155" fmla="*/ 652978 w 949015"/>
                <a:gd name="connsiteY155" fmla="*/ 318058 h 2120906"/>
                <a:gd name="connsiteX156" fmla="*/ 647536 w 949015"/>
                <a:gd name="connsiteY156" fmla="*/ 308990 h 2120906"/>
                <a:gd name="connsiteX157" fmla="*/ 649350 w 949015"/>
                <a:gd name="connsiteY157" fmla="*/ 308990 h 2120906"/>
                <a:gd name="connsiteX158" fmla="*/ 656606 w 949015"/>
                <a:gd name="connsiteY158" fmla="*/ 319872 h 2120906"/>
                <a:gd name="connsiteX159" fmla="*/ 665675 w 949015"/>
                <a:gd name="connsiteY159" fmla="*/ 308990 h 2120906"/>
                <a:gd name="connsiteX160" fmla="*/ 652978 w 949015"/>
                <a:gd name="connsiteY160" fmla="*/ 305362 h 2120906"/>
                <a:gd name="connsiteX161" fmla="*/ 654792 w 949015"/>
                <a:gd name="connsiteY161" fmla="*/ 298107 h 2120906"/>
                <a:gd name="connsiteX162" fmla="*/ 665675 w 949015"/>
                <a:gd name="connsiteY162" fmla="*/ 308990 h 2120906"/>
                <a:gd name="connsiteX163" fmla="*/ 651164 w 949015"/>
                <a:gd name="connsiteY163" fmla="*/ 341637 h 2120906"/>
                <a:gd name="connsiteX164" fmla="*/ 642095 w 949015"/>
                <a:gd name="connsiteY164" fmla="*/ 318058 h 2120906"/>
                <a:gd name="connsiteX165" fmla="*/ 638467 w 949015"/>
                <a:gd name="connsiteY165" fmla="*/ 318058 h 2120906"/>
                <a:gd name="connsiteX166" fmla="*/ 651164 w 949015"/>
                <a:gd name="connsiteY166" fmla="*/ 341637 h 2120906"/>
                <a:gd name="connsiteX167" fmla="*/ 743669 w 949015"/>
                <a:gd name="connsiteY167" fmla="*/ 290852 h 2120906"/>
                <a:gd name="connsiteX168" fmla="*/ 729159 w 949015"/>
                <a:gd name="connsiteY168" fmla="*/ 290852 h 2120906"/>
                <a:gd name="connsiteX169" fmla="*/ 725531 w 949015"/>
                <a:gd name="connsiteY169" fmla="*/ 283598 h 2120906"/>
                <a:gd name="connsiteX170" fmla="*/ 730972 w 949015"/>
                <a:gd name="connsiteY170" fmla="*/ 272715 h 2120906"/>
                <a:gd name="connsiteX171" fmla="*/ 743669 w 949015"/>
                <a:gd name="connsiteY171" fmla="*/ 290852 h 2120906"/>
                <a:gd name="connsiteX172" fmla="*/ 720089 w 949015"/>
                <a:gd name="connsiteY172" fmla="*/ 385166 h 2120906"/>
                <a:gd name="connsiteX173" fmla="*/ 714648 w 949015"/>
                <a:gd name="connsiteY173" fmla="*/ 368843 h 2120906"/>
                <a:gd name="connsiteX174" fmla="*/ 712834 w 949015"/>
                <a:gd name="connsiteY174" fmla="*/ 372470 h 2120906"/>
                <a:gd name="connsiteX175" fmla="*/ 694696 w 949015"/>
                <a:gd name="connsiteY175" fmla="*/ 354333 h 2120906"/>
                <a:gd name="connsiteX176" fmla="*/ 687441 w 949015"/>
                <a:gd name="connsiteY176" fmla="*/ 359774 h 2120906"/>
                <a:gd name="connsiteX177" fmla="*/ 685627 w 949015"/>
                <a:gd name="connsiteY177" fmla="*/ 363402 h 2120906"/>
                <a:gd name="connsiteX178" fmla="*/ 692882 w 949015"/>
                <a:gd name="connsiteY178" fmla="*/ 374284 h 2120906"/>
                <a:gd name="connsiteX179" fmla="*/ 701951 w 949015"/>
                <a:gd name="connsiteY179" fmla="*/ 376098 h 2120906"/>
                <a:gd name="connsiteX180" fmla="*/ 709206 w 949015"/>
                <a:gd name="connsiteY180" fmla="*/ 390608 h 2120906"/>
                <a:gd name="connsiteX181" fmla="*/ 707393 w 949015"/>
                <a:gd name="connsiteY181" fmla="*/ 372470 h 2120906"/>
                <a:gd name="connsiteX182" fmla="*/ 720089 w 949015"/>
                <a:gd name="connsiteY182" fmla="*/ 385166 h 2120906"/>
                <a:gd name="connsiteX183" fmla="*/ 774504 w 949015"/>
                <a:gd name="connsiteY183" fmla="*/ 350705 h 2120906"/>
                <a:gd name="connsiteX184" fmla="*/ 767249 w 949015"/>
                <a:gd name="connsiteY184" fmla="*/ 339823 h 2120906"/>
                <a:gd name="connsiteX185" fmla="*/ 774504 w 949015"/>
                <a:gd name="connsiteY185" fmla="*/ 350705 h 2120906"/>
                <a:gd name="connsiteX186" fmla="*/ 743669 w 949015"/>
                <a:gd name="connsiteY186" fmla="*/ 421441 h 2120906"/>
                <a:gd name="connsiteX187" fmla="*/ 727345 w 949015"/>
                <a:gd name="connsiteY187" fmla="*/ 394235 h 2120906"/>
                <a:gd name="connsiteX188" fmla="*/ 743669 w 949015"/>
                <a:gd name="connsiteY188" fmla="*/ 421441 h 2120906"/>
                <a:gd name="connsiteX189" fmla="*/ 429877 w 949015"/>
                <a:gd name="connsiteY189" fmla="*/ 956491 h 2120906"/>
                <a:gd name="connsiteX190" fmla="*/ 424436 w 949015"/>
                <a:gd name="connsiteY190" fmla="*/ 956492 h 2120906"/>
                <a:gd name="connsiteX191" fmla="*/ 424435 w 949015"/>
                <a:gd name="connsiteY191" fmla="*/ 951050 h 2120906"/>
                <a:gd name="connsiteX192" fmla="*/ 428063 w 949015"/>
                <a:gd name="connsiteY192" fmla="*/ 951050 h 2120906"/>
                <a:gd name="connsiteX193" fmla="*/ 429877 w 949015"/>
                <a:gd name="connsiteY193" fmla="*/ 956491 h 2120906"/>
                <a:gd name="connsiteX194" fmla="*/ 411739 w 949015"/>
                <a:gd name="connsiteY194" fmla="*/ 1007276 h 2120906"/>
                <a:gd name="connsiteX195" fmla="*/ 410605 w 949015"/>
                <a:gd name="connsiteY195" fmla="*/ 1004102 h 2120906"/>
                <a:gd name="connsiteX196" fmla="*/ 409919 w 949015"/>
                <a:gd name="connsiteY196" fmla="*/ 1003977 h 2120906"/>
                <a:gd name="connsiteX197" fmla="*/ 409123 w 949015"/>
                <a:gd name="connsiteY197" fmla="*/ 999094 h 2120906"/>
                <a:gd name="connsiteX198" fmla="*/ 411739 w 949015"/>
                <a:gd name="connsiteY198" fmla="*/ 987325 h 2120906"/>
                <a:gd name="connsiteX199" fmla="*/ 411739 w 949015"/>
                <a:gd name="connsiteY199" fmla="*/ 1007276 h 2120906"/>
                <a:gd name="connsiteX200" fmla="*/ 424436 w 949015"/>
                <a:gd name="connsiteY200" fmla="*/ 992766 h 2120906"/>
                <a:gd name="connsiteX201" fmla="*/ 424436 w 949015"/>
                <a:gd name="connsiteY201" fmla="*/ 980070 h 2120906"/>
                <a:gd name="connsiteX202" fmla="*/ 424436 w 949015"/>
                <a:gd name="connsiteY202" fmla="*/ 992766 h 2120906"/>
                <a:gd name="connsiteX203" fmla="*/ 808967 w 949015"/>
                <a:gd name="connsiteY203" fmla="*/ 365215 h 2120906"/>
                <a:gd name="connsiteX204" fmla="*/ 799898 w 949015"/>
                <a:gd name="connsiteY204" fmla="*/ 354333 h 2120906"/>
                <a:gd name="connsiteX205" fmla="*/ 808967 w 949015"/>
                <a:gd name="connsiteY205" fmla="*/ 365215 h 2120906"/>
                <a:gd name="connsiteX206" fmla="*/ 433051 w 949015"/>
                <a:gd name="connsiteY206" fmla="*/ 989819 h 2120906"/>
                <a:gd name="connsiteX207" fmla="*/ 426250 w 949015"/>
                <a:gd name="connsiteY207" fmla="*/ 996393 h 2120906"/>
                <a:gd name="connsiteX208" fmla="*/ 431691 w 949015"/>
                <a:gd name="connsiteY208" fmla="*/ 981884 h 2120906"/>
                <a:gd name="connsiteX209" fmla="*/ 433051 w 949015"/>
                <a:gd name="connsiteY209" fmla="*/ 989819 h 2120906"/>
                <a:gd name="connsiteX210" fmla="*/ 496989 w 949015"/>
                <a:gd name="connsiteY210" fmla="*/ 896638 h 2120906"/>
                <a:gd name="connsiteX211" fmla="*/ 496989 w 949015"/>
                <a:gd name="connsiteY211" fmla="*/ 871246 h 2120906"/>
                <a:gd name="connsiteX212" fmla="*/ 496989 w 949015"/>
                <a:gd name="connsiteY212" fmla="*/ 896638 h 2120906"/>
                <a:gd name="connsiteX213" fmla="*/ 418994 w 949015"/>
                <a:gd name="connsiteY213" fmla="*/ 1036295 h 2120906"/>
                <a:gd name="connsiteX214" fmla="*/ 424436 w 949015"/>
                <a:gd name="connsiteY214" fmla="*/ 1003648 h 2120906"/>
                <a:gd name="connsiteX215" fmla="*/ 418994 w 949015"/>
                <a:gd name="connsiteY215" fmla="*/ 1036295 h 2120906"/>
                <a:gd name="connsiteX216" fmla="*/ 818036 w 949015"/>
                <a:gd name="connsiteY216" fmla="*/ 388794 h 2120906"/>
                <a:gd name="connsiteX217" fmla="*/ 810781 w 949015"/>
                <a:gd name="connsiteY217" fmla="*/ 383353 h 2120906"/>
                <a:gd name="connsiteX218" fmla="*/ 816222 w 949015"/>
                <a:gd name="connsiteY218" fmla="*/ 383352 h 2120906"/>
                <a:gd name="connsiteX219" fmla="*/ 818036 w 949015"/>
                <a:gd name="connsiteY219" fmla="*/ 388794 h 2120906"/>
                <a:gd name="connsiteX220" fmla="*/ 415453 w 949015"/>
                <a:gd name="connsiteY220" fmla="*/ 1071428 h 2120906"/>
                <a:gd name="connsiteX221" fmla="*/ 416796 w 949015"/>
                <a:gd name="connsiteY221" fmla="*/ 1065507 h 2120906"/>
                <a:gd name="connsiteX222" fmla="*/ 417180 w 949015"/>
                <a:gd name="connsiteY222" fmla="*/ 1065315 h 2120906"/>
                <a:gd name="connsiteX223" fmla="*/ 427383 w 949015"/>
                <a:gd name="connsiteY223" fmla="*/ 1104991 h 2120906"/>
                <a:gd name="connsiteX224" fmla="*/ 418994 w 949015"/>
                <a:gd name="connsiteY224" fmla="*/ 1116099 h 2120906"/>
                <a:gd name="connsiteX225" fmla="*/ 426249 w 949015"/>
                <a:gd name="connsiteY225" fmla="*/ 1092521 h 2120906"/>
                <a:gd name="connsiteX226" fmla="*/ 427383 w 949015"/>
                <a:gd name="connsiteY226" fmla="*/ 1104991 h 2120906"/>
                <a:gd name="connsiteX227" fmla="*/ 841616 w 949015"/>
                <a:gd name="connsiteY227" fmla="*/ 423255 h 2120906"/>
                <a:gd name="connsiteX228" fmla="*/ 836174 w 949015"/>
                <a:gd name="connsiteY228" fmla="*/ 412372 h 2120906"/>
                <a:gd name="connsiteX229" fmla="*/ 841616 w 949015"/>
                <a:gd name="connsiteY229" fmla="*/ 423255 h 2120906"/>
                <a:gd name="connsiteX230" fmla="*/ 607632 w 949015"/>
                <a:gd name="connsiteY230" fmla="*/ 825903 h 2120906"/>
                <a:gd name="connsiteX231" fmla="*/ 602191 w 949015"/>
                <a:gd name="connsiteY231" fmla="*/ 804138 h 2120906"/>
                <a:gd name="connsiteX232" fmla="*/ 589494 w 949015"/>
                <a:gd name="connsiteY232" fmla="*/ 847668 h 2120906"/>
                <a:gd name="connsiteX233" fmla="*/ 596749 w 949015"/>
                <a:gd name="connsiteY233" fmla="*/ 833158 h 2120906"/>
                <a:gd name="connsiteX234" fmla="*/ 607632 w 949015"/>
                <a:gd name="connsiteY234" fmla="*/ 825903 h 2120906"/>
                <a:gd name="connsiteX235" fmla="*/ 478850 w 949015"/>
                <a:gd name="connsiteY235" fmla="*/ 1056247 h 2120906"/>
                <a:gd name="connsiteX236" fmla="*/ 480664 w 949015"/>
                <a:gd name="connsiteY236" fmla="*/ 1043550 h 2120906"/>
                <a:gd name="connsiteX237" fmla="*/ 478850 w 949015"/>
                <a:gd name="connsiteY237" fmla="*/ 1056247 h 2120906"/>
                <a:gd name="connsiteX238" fmla="*/ 442347 w 949015"/>
                <a:gd name="connsiteY238" fmla="*/ 1117913 h 2120906"/>
                <a:gd name="connsiteX239" fmla="*/ 440760 w 949015"/>
                <a:gd name="connsiteY239" fmla="*/ 1112472 h 2120906"/>
                <a:gd name="connsiteX240" fmla="*/ 437132 w 949015"/>
                <a:gd name="connsiteY240" fmla="*/ 1123354 h 2120906"/>
                <a:gd name="connsiteX241" fmla="*/ 442347 w 949015"/>
                <a:gd name="connsiteY241" fmla="*/ 1117913 h 2120906"/>
                <a:gd name="connsiteX242" fmla="*/ 578611 w 949015"/>
                <a:gd name="connsiteY242" fmla="*/ 971001 h 2120906"/>
                <a:gd name="connsiteX243" fmla="*/ 580425 w 949015"/>
                <a:gd name="connsiteY243" fmla="*/ 958305 h 2120906"/>
                <a:gd name="connsiteX244" fmla="*/ 574983 w 949015"/>
                <a:gd name="connsiteY244" fmla="*/ 963746 h 2120906"/>
                <a:gd name="connsiteX245" fmla="*/ 578611 w 949015"/>
                <a:gd name="connsiteY245" fmla="*/ 971001 h 2120906"/>
                <a:gd name="connsiteX246" fmla="*/ 389973 w 949015"/>
                <a:gd name="connsiteY246" fmla="*/ 1284776 h 2120906"/>
                <a:gd name="connsiteX247" fmla="*/ 386345 w 949015"/>
                <a:gd name="connsiteY247" fmla="*/ 1279335 h 2120906"/>
                <a:gd name="connsiteX248" fmla="*/ 399042 w 949015"/>
                <a:gd name="connsiteY248" fmla="*/ 1264826 h 2120906"/>
                <a:gd name="connsiteX249" fmla="*/ 389973 w 949015"/>
                <a:gd name="connsiteY249" fmla="*/ 1284776 h 2120906"/>
                <a:gd name="connsiteX250" fmla="*/ 448922 w 949015"/>
                <a:gd name="connsiteY250" fmla="*/ 1193183 h 2120906"/>
                <a:gd name="connsiteX251" fmla="*/ 442574 w 949015"/>
                <a:gd name="connsiteY251" fmla="*/ 1201345 h 2120906"/>
                <a:gd name="connsiteX252" fmla="*/ 438946 w 949015"/>
                <a:gd name="connsiteY252" fmla="*/ 1185021 h 2120906"/>
                <a:gd name="connsiteX253" fmla="*/ 426249 w 949015"/>
                <a:gd name="connsiteY253" fmla="*/ 1204972 h 2120906"/>
                <a:gd name="connsiteX254" fmla="*/ 404484 w 949015"/>
                <a:gd name="connsiteY254" fmla="*/ 1226737 h 2120906"/>
                <a:gd name="connsiteX255" fmla="*/ 415366 w 949015"/>
                <a:gd name="connsiteY255" fmla="*/ 1208600 h 2120906"/>
                <a:gd name="connsiteX256" fmla="*/ 428063 w 949015"/>
                <a:gd name="connsiteY256" fmla="*/ 1172325 h 2120906"/>
                <a:gd name="connsiteX257" fmla="*/ 429877 w 949015"/>
                <a:gd name="connsiteY257" fmla="*/ 1159629 h 2120906"/>
                <a:gd name="connsiteX258" fmla="*/ 426249 w 949015"/>
                <a:gd name="connsiteY258" fmla="*/ 1148747 h 2120906"/>
                <a:gd name="connsiteX259" fmla="*/ 433505 w 949015"/>
                <a:gd name="connsiteY259" fmla="*/ 1143306 h 2120906"/>
                <a:gd name="connsiteX260" fmla="*/ 442574 w 949015"/>
                <a:gd name="connsiteY260" fmla="*/ 1096149 h 2120906"/>
                <a:gd name="connsiteX261" fmla="*/ 473409 w 949015"/>
                <a:gd name="connsiteY261" fmla="*/ 1078011 h 2120906"/>
                <a:gd name="connsiteX262" fmla="*/ 477037 w 949015"/>
                <a:gd name="connsiteY262" fmla="*/ 1110659 h 2120906"/>
                <a:gd name="connsiteX263" fmla="*/ 471595 w 949015"/>
                <a:gd name="connsiteY263" fmla="*/ 1114286 h 2120906"/>
                <a:gd name="connsiteX264" fmla="*/ 466154 w 949015"/>
                <a:gd name="connsiteY264" fmla="*/ 1150560 h 2120906"/>
                <a:gd name="connsiteX265" fmla="*/ 455271 w 949015"/>
                <a:gd name="connsiteY265" fmla="*/ 1175953 h 2120906"/>
                <a:gd name="connsiteX266" fmla="*/ 449829 w 949015"/>
                <a:gd name="connsiteY266" fmla="*/ 1179580 h 2120906"/>
                <a:gd name="connsiteX267" fmla="*/ 448922 w 949015"/>
                <a:gd name="connsiteY267" fmla="*/ 1193183 h 2120906"/>
                <a:gd name="connsiteX268" fmla="*/ 372061 w 949015"/>
                <a:gd name="connsiteY268" fmla="*/ 1330800 h 2120906"/>
                <a:gd name="connsiteX269" fmla="*/ 375462 w 949015"/>
                <a:gd name="connsiteY269" fmla="*/ 1324678 h 2120906"/>
                <a:gd name="connsiteX270" fmla="*/ 364579 w 949015"/>
                <a:gd name="connsiteY270" fmla="*/ 1330120 h 2120906"/>
                <a:gd name="connsiteX271" fmla="*/ 372061 w 949015"/>
                <a:gd name="connsiteY271" fmla="*/ 1330800 h 2120906"/>
                <a:gd name="connsiteX272" fmla="*/ 415367 w 949015"/>
                <a:gd name="connsiteY272" fmla="*/ 1259384 h 2120906"/>
                <a:gd name="connsiteX273" fmla="*/ 399042 w 949015"/>
                <a:gd name="connsiteY273" fmla="*/ 1281149 h 2120906"/>
                <a:gd name="connsiteX274" fmla="*/ 415367 w 949015"/>
                <a:gd name="connsiteY274" fmla="*/ 1259384 h 2120906"/>
                <a:gd name="connsiteX275" fmla="*/ 345988 w 949015"/>
                <a:gd name="connsiteY275" fmla="*/ 1387706 h 2120906"/>
                <a:gd name="connsiteX276" fmla="*/ 342918 w 949015"/>
                <a:gd name="connsiteY276" fmla="*/ 1391003 h 2120906"/>
                <a:gd name="connsiteX277" fmla="*/ 346642 w 949015"/>
                <a:gd name="connsiteY277" fmla="*/ 1374593 h 2120906"/>
                <a:gd name="connsiteX278" fmla="*/ 347801 w 949015"/>
                <a:gd name="connsiteY278" fmla="*/ 1374329 h 2120906"/>
                <a:gd name="connsiteX279" fmla="*/ 355510 w 949015"/>
                <a:gd name="connsiteY279" fmla="*/ 1371836 h 2120906"/>
                <a:gd name="connsiteX280" fmla="*/ 345988 w 949015"/>
                <a:gd name="connsiteY280" fmla="*/ 1387706 h 2120906"/>
                <a:gd name="connsiteX281" fmla="*/ 353243 w 949015"/>
                <a:gd name="connsiteY281" fmla="*/ 1409017 h 2120906"/>
                <a:gd name="connsiteX282" fmla="*/ 348255 w 949015"/>
                <a:gd name="connsiteY282" fmla="*/ 1411738 h 2120906"/>
                <a:gd name="connsiteX283" fmla="*/ 346441 w 949015"/>
                <a:gd name="connsiteY283" fmla="*/ 1400855 h 2120906"/>
                <a:gd name="connsiteX284" fmla="*/ 355510 w 949015"/>
                <a:gd name="connsiteY284" fmla="*/ 1400855 h 2120906"/>
                <a:gd name="connsiteX285" fmla="*/ 353243 w 949015"/>
                <a:gd name="connsiteY285" fmla="*/ 1409017 h 2120906"/>
                <a:gd name="connsiteX286" fmla="*/ 466154 w 949015"/>
                <a:gd name="connsiteY286" fmla="*/ 1224924 h 2120906"/>
                <a:gd name="connsiteX287" fmla="*/ 467968 w 949015"/>
                <a:gd name="connsiteY287" fmla="*/ 1204972 h 2120906"/>
                <a:gd name="connsiteX288" fmla="*/ 466154 w 949015"/>
                <a:gd name="connsiteY288" fmla="*/ 1224924 h 2120906"/>
                <a:gd name="connsiteX289" fmla="*/ 462526 w 949015"/>
                <a:gd name="connsiteY289" fmla="*/ 1237620 h 2120906"/>
                <a:gd name="connsiteX290" fmla="*/ 466153 w 949015"/>
                <a:gd name="connsiteY290" fmla="*/ 1226737 h 2120906"/>
                <a:gd name="connsiteX291" fmla="*/ 462526 w 949015"/>
                <a:gd name="connsiteY291" fmla="*/ 1237620 h 2120906"/>
                <a:gd name="connsiteX292" fmla="*/ 411739 w 949015"/>
                <a:gd name="connsiteY292" fmla="*/ 1379091 h 2120906"/>
                <a:gd name="connsiteX293" fmla="*/ 400856 w 949015"/>
                <a:gd name="connsiteY293" fmla="*/ 1375463 h 2120906"/>
                <a:gd name="connsiteX294" fmla="*/ 411739 w 949015"/>
                <a:gd name="connsiteY294" fmla="*/ 1379091 h 2120906"/>
                <a:gd name="connsiteX295" fmla="*/ 228542 w 949015"/>
                <a:gd name="connsiteY295" fmla="*/ 1683797 h 2120906"/>
                <a:gd name="connsiteX296" fmla="*/ 212218 w 949015"/>
                <a:gd name="connsiteY296" fmla="*/ 1691052 h 2120906"/>
                <a:gd name="connsiteX297" fmla="*/ 215845 w 949015"/>
                <a:gd name="connsiteY297" fmla="*/ 1680170 h 2120906"/>
                <a:gd name="connsiteX298" fmla="*/ 228542 w 949015"/>
                <a:gd name="connsiteY298" fmla="*/ 1683797 h 2120906"/>
                <a:gd name="connsiteX299" fmla="*/ 226728 w 949015"/>
                <a:gd name="connsiteY299" fmla="*/ 1709189 h 2120906"/>
                <a:gd name="connsiteX300" fmla="*/ 217659 w 949015"/>
                <a:gd name="connsiteY300" fmla="*/ 1711003 h 2120906"/>
                <a:gd name="connsiteX301" fmla="*/ 226728 w 949015"/>
                <a:gd name="connsiteY301" fmla="*/ 1709189 h 2120906"/>
                <a:gd name="connsiteX302" fmla="*/ 353016 w 949015"/>
                <a:gd name="connsiteY302" fmla="*/ 1518748 h 2120906"/>
                <a:gd name="connsiteX303" fmla="*/ 346441 w 949015"/>
                <a:gd name="connsiteY303" fmla="*/ 1524189 h 2120906"/>
                <a:gd name="connsiteX304" fmla="*/ 355510 w 949015"/>
                <a:gd name="connsiteY304" fmla="*/ 1513307 h 2120906"/>
                <a:gd name="connsiteX305" fmla="*/ 353016 w 949015"/>
                <a:gd name="connsiteY305" fmla="*/ 1518748 h 2120906"/>
                <a:gd name="connsiteX306" fmla="*/ 379090 w 949015"/>
                <a:gd name="connsiteY306" fmla="*/ 1491542 h 2120906"/>
                <a:gd name="connsiteX307" fmla="*/ 370021 w 949015"/>
                <a:gd name="connsiteY307" fmla="*/ 1496983 h 2120906"/>
                <a:gd name="connsiteX308" fmla="*/ 379090 w 949015"/>
                <a:gd name="connsiteY308" fmla="*/ 1491542 h 2120906"/>
                <a:gd name="connsiteX309" fmla="*/ 186824 w 949015"/>
                <a:gd name="connsiteY309" fmla="*/ 1814386 h 2120906"/>
                <a:gd name="connsiteX310" fmla="*/ 174127 w 949015"/>
                <a:gd name="connsiteY310" fmla="*/ 1816199 h 2120906"/>
                <a:gd name="connsiteX311" fmla="*/ 185010 w 949015"/>
                <a:gd name="connsiteY311" fmla="*/ 1812572 h 2120906"/>
                <a:gd name="connsiteX312" fmla="*/ 186824 w 949015"/>
                <a:gd name="connsiteY312" fmla="*/ 1814386 h 2120906"/>
                <a:gd name="connsiteX313" fmla="*/ 885884 w 949015"/>
                <a:gd name="connsiteY313" fmla="*/ 662366 h 2120906"/>
                <a:gd name="connsiteX314" fmla="*/ 876078 w 949015"/>
                <a:gd name="connsiteY314" fmla="*/ 630020 h 2120906"/>
                <a:gd name="connsiteX315" fmla="*/ 885828 w 949015"/>
                <a:gd name="connsiteY315" fmla="*/ 661760 h 2120906"/>
                <a:gd name="connsiteX316" fmla="*/ 377276 w 949015"/>
                <a:gd name="connsiteY316" fmla="*/ 1502424 h 2120906"/>
                <a:gd name="connsiteX317" fmla="*/ 359138 w 949015"/>
                <a:gd name="connsiteY317" fmla="*/ 1513307 h 2120906"/>
                <a:gd name="connsiteX318" fmla="*/ 377276 w 949015"/>
                <a:gd name="connsiteY318" fmla="*/ 1502424 h 2120906"/>
                <a:gd name="connsiteX319" fmla="*/ 27207 w 949015"/>
                <a:gd name="connsiteY319" fmla="*/ 2097328 h 2120906"/>
                <a:gd name="connsiteX320" fmla="*/ 0 w 949015"/>
                <a:gd name="connsiteY320" fmla="*/ 2097328 h 2120906"/>
                <a:gd name="connsiteX321" fmla="*/ 27207 w 949015"/>
                <a:gd name="connsiteY321" fmla="*/ 2097328 h 2120906"/>
                <a:gd name="connsiteX322" fmla="*/ 876079 w 949015"/>
                <a:gd name="connsiteY322" fmla="*/ 706197 h 2120906"/>
                <a:gd name="connsiteX323" fmla="*/ 870637 w 949015"/>
                <a:gd name="connsiteY323" fmla="*/ 684432 h 2120906"/>
                <a:gd name="connsiteX324" fmla="*/ 876079 w 949015"/>
                <a:gd name="connsiteY324" fmla="*/ 706197 h 2120906"/>
                <a:gd name="connsiteX325" fmla="*/ 379543 w 949015"/>
                <a:gd name="connsiteY325" fmla="*/ 1527363 h 2120906"/>
                <a:gd name="connsiteX326" fmla="*/ 382718 w 949015"/>
                <a:gd name="connsiteY326" fmla="*/ 1516934 h 2120906"/>
                <a:gd name="connsiteX327" fmla="*/ 339186 w 949015"/>
                <a:gd name="connsiteY327" fmla="*/ 1542326 h 2120906"/>
                <a:gd name="connsiteX328" fmla="*/ 328303 w 949015"/>
                <a:gd name="connsiteY328" fmla="*/ 1553209 h 2120906"/>
                <a:gd name="connsiteX329" fmla="*/ 368207 w 949015"/>
                <a:gd name="connsiteY329" fmla="*/ 1529630 h 2120906"/>
                <a:gd name="connsiteX330" fmla="*/ 379543 w 949015"/>
                <a:gd name="connsiteY330" fmla="*/ 1527363 h 2120906"/>
                <a:gd name="connsiteX331" fmla="*/ 426249 w 949015"/>
                <a:gd name="connsiteY331" fmla="*/ 1478846 h 2120906"/>
                <a:gd name="connsiteX332" fmla="*/ 426249 w 949015"/>
                <a:gd name="connsiteY332" fmla="*/ 1471591 h 2120906"/>
                <a:gd name="connsiteX333" fmla="*/ 411739 w 949015"/>
                <a:gd name="connsiteY333" fmla="*/ 1482473 h 2120906"/>
                <a:gd name="connsiteX334" fmla="*/ 426249 w 949015"/>
                <a:gd name="connsiteY334" fmla="*/ 1478846 h 2120906"/>
                <a:gd name="connsiteX335" fmla="*/ 370021 w 949015"/>
                <a:gd name="connsiteY335" fmla="*/ 1582228 h 2120906"/>
                <a:gd name="connsiteX336" fmla="*/ 355510 w 949015"/>
                <a:gd name="connsiteY336" fmla="*/ 1594924 h 2120906"/>
                <a:gd name="connsiteX337" fmla="*/ 370021 w 949015"/>
                <a:gd name="connsiteY337" fmla="*/ 1582228 h 2120906"/>
                <a:gd name="connsiteX338" fmla="*/ 58042 w 949015"/>
                <a:gd name="connsiteY338" fmla="*/ 2099142 h 2120906"/>
                <a:gd name="connsiteX339" fmla="*/ 47159 w 949015"/>
                <a:gd name="connsiteY339" fmla="*/ 2095514 h 2120906"/>
                <a:gd name="connsiteX340" fmla="*/ 56229 w 949015"/>
                <a:gd name="connsiteY340" fmla="*/ 2093700 h 2120906"/>
                <a:gd name="connsiteX341" fmla="*/ 58042 w 949015"/>
                <a:gd name="connsiteY341" fmla="*/ 2099142 h 2120906"/>
                <a:gd name="connsiteX342" fmla="*/ 331930 w 949015"/>
                <a:gd name="connsiteY342" fmla="*/ 1674728 h 2120906"/>
                <a:gd name="connsiteX343" fmla="*/ 317420 w 949015"/>
                <a:gd name="connsiteY343" fmla="*/ 1689238 h 2120906"/>
                <a:gd name="connsiteX344" fmla="*/ 331930 w 949015"/>
                <a:gd name="connsiteY344" fmla="*/ 1674728 h 2120906"/>
                <a:gd name="connsiteX345" fmla="*/ 414573 w 949015"/>
                <a:gd name="connsiteY345" fmla="*/ 1546152 h 2120906"/>
                <a:gd name="connsiteX346" fmla="*/ 420808 w 949015"/>
                <a:gd name="connsiteY346" fmla="*/ 1533258 h 2120906"/>
                <a:gd name="connsiteX347" fmla="*/ 380904 w 949015"/>
                <a:gd name="connsiteY347" fmla="*/ 1574973 h 2120906"/>
                <a:gd name="connsiteX348" fmla="*/ 414573 w 949015"/>
                <a:gd name="connsiteY348" fmla="*/ 1546152 h 2120906"/>
                <a:gd name="connsiteX349" fmla="*/ 88878 w 949015"/>
                <a:gd name="connsiteY349" fmla="*/ 2120906 h 2120906"/>
                <a:gd name="connsiteX350" fmla="*/ 45346 w 949015"/>
                <a:gd name="connsiteY350" fmla="*/ 2115465 h 2120906"/>
                <a:gd name="connsiteX351" fmla="*/ 83436 w 949015"/>
                <a:gd name="connsiteY351" fmla="*/ 2108210 h 2120906"/>
                <a:gd name="connsiteX352" fmla="*/ 67112 w 949015"/>
                <a:gd name="connsiteY352" fmla="*/ 2106396 h 2120906"/>
                <a:gd name="connsiteX353" fmla="*/ 61670 w 949015"/>
                <a:gd name="connsiteY353" fmla="*/ 2093700 h 2120906"/>
                <a:gd name="connsiteX354" fmla="*/ 85250 w 949015"/>
                <a:gd name="connsiteY354" fmla="*/ 2095514 h 2120906"/>
                <a:gd name="connsiteX355" fmla="*/ 94319 w 949015"/>
                <a:gd name="connsiteY355" fmla="*/ 2110024 h 2120906"/>
                <a:gd name="connsiteX356" fmla="*/ 87064 w 949015"/>
                <a:gd name="connsiteY356" fmla="*/ 2111837 h 2120906"/>
                <a:gd name="connsiteX357" fmla="*/ 88878 w 949015"/>
                <a:gd name="connsiteY357" fmla="*/ 2120906 h 2120906"/>
                <a:gd name="connsiteX358" fmla="*/ 240559 w 949015"/>
                <a:gd name="connsiteY358" fmla="*/ 1871518 h 2120906"/>
                <a:gd name="connsiteX359" fmla="*/ 233984 w 949015"/>
                <a:gd name="connsiteY359" fmla="*/ 1870611 h 2120906"/>
                <a:gd name="connsiteX360" fmla="*/ 243053 w 949015"/>
                <a:gd name="connsiteY360" fmla="*/ 1866984 h 2120906"/>
                <a:gd name="connsiteX361" fmla="*/ 240559 w 949015"/>
                <a:gd name="connsiteY361" fmla="*/ 1871518 h 2120906"/>
                <a:gd name="connsiteX362" fmla="*/ 393600 w 949015"/>
                <a:gd name="connsiteY362" fmla="*/ 1649336 h 2120906"/>
                <a:gd name="connsiteX363" fmla="*/ 393601 w 949015"/>
                <a:gd name="connsiteY363" fmla="*/ 1634826 h 2120906"/>
                <a:gd name="connsiteX364" fmla="*/ 388159 w 949015"/>
                <a:gd name="connsiteY364" fmla="*/ 1634827 h 2120906"/>
                <a:gd name="connsiteX365" fmla="*/ 386345 w 949015"/>
                <a:gd name="connsiteY365" fmla="*/ 1645709 h 2120906"/>
                <a:gd name="connsiteX366" fmla="*/ 393600 w 949015"/>
                <a:gd name="connsiteY366" fmla="*/ 1649336 h 2120906"/>
                <a:gd name="connsiteX367" fmla="*/ 232170 w 949015"/>
                <a:gd name="connsiteY367" fmla="*/ 1917768 h 2120906"/>
                <a:gd name="connsiteX368" fmla="*/ 136037 w 949015"/>
                <a:gd name="connsiteY368" fmla="*/ 1943160 h 2120906"/>
                <a:gd name="connsiteX369" fmla="*/ 155989 w 949015"/>
                <a:gd name="connsiteY369" fmla="*/ 1935906 h 2120906"/>
                <a:gd name="connsiteX370" fmla="*/ 219473 w 949015"/>
                <a:gd name="connsiteY370" fmla="*/ 1921396 h 2120906"/>
                <a:gd name="connsiteX371" fmla="*/ 233984 w 949015"/>
                <a:gd name="connsiteY371" fmla="*/ 1912327 h 2120906"/>
                <a:gd name="connsiteX372" fmla="*/ 232170 w 949015"/>
                <a:gd name="connsiteY372" fmla="*/ 1917768 h 2120906"/>
                <a:gd name="connsiteX373" fmla="*/ 337372 w 949015"/>
                <a:gd name="connsiteY373" fmla="*/ 1765415 h 2120906"/>
                <a:gd name="connsiteX374" fmla="*/ 308351 w 949015"/>
                <a:gd name="connsiteY374" fmla="*/ 1779925 h 2120906"/>
                <a:gd name="connsiteX375" fmla="*/ 337372 w 949015"/>
                <a:gd name="connsiteY375" fmla="*/ 1765415 h 2120906"/>
                <a:gd name="connsiteX376" fmla="*/ 259377 w 949015"/>
                <a:gd name="connsiteY376" fmla="*/ 1905072 h 2120906"/>
                <a:gd name="connsiteX377" fmla="*/ 246681 w 949015"/>
                <a:gd name="connsiteY377" fmla="*/ 1908700 h 2120906"/>
                <a:gd name="connsiteX378" fmla="*/ 259377 w 949015"/>
                <a:gd name="connsiteY378" fmla="*/ 1905072 h 2120906"/>
                <a:gd name="connsiteX379" fmla="*/ 273888 w 949015"/>
                <a:gd name="connsiteY379" fmla="*/ 1910513 h 2120906"/>
                <a:gd name="connsiteX380" fmla="*/ 253936 w 949015"/>
                <a:gd name="connsiteY380" fmla="*/ 1917769 h 2120906"/>
                <a:gd name="connsiteX381" fmla="*/ 273888 w 949015"/>
                <a:gd name="connsiteY381" fmla="*/ 1910513 h 2120906"/>
                <a:gd name="connsiteX382" fmla="*/ 157803 w 949015"/>
                <a:gd name="connsiteY382" fmla="*/ 2110024 h 2120906"/>
                <a:gd name="connsiteX383" fmla="*/ 148734 w 949015"/>
                <a:gd name="connsiteY383" fmla="*/ 2110024 h 2120906"/>
                <a:gd name="connsiteX384" fmla="*/ 157803 w 949015"/>
                <a:gd name="connsiteY384" fmla="*/ 2110024 h 2120906"/>
                <a:gd name="connsiteX385" fmla="*/ 292026 w 949015"/>
                <a:gd name="connsiteY385" fmla="*/ 1890562 h 2120906"/>
                <a:gd name="connsiteX386" fmla="*/ 261191 w 949015"/>
                <a:gd name="connsiteY386" fmla="*/ 1903258 h 2120906"/>
                <a:gd name="connsiteX387" fmla="*/ 261191 w 949015"/>
                <a:gd name="connsiteY387" fmla="*/ 1894190 h 2120906"/>
                <a:gd name="connsiteX388" fmla="*/ 264819 w 949015"/>
                <a:gd name="connsiteY388" fmla="*/ 1901445 h 2120906"/>
                <a:gd name="connsiteX389" fmla="*/ 286585 w 949015"/>
                <a:gd name="connsiteY389" fmla="*/ 1881494 h 2120906"/>
                <a:gd name="connsiteX390" fmla="*/ 292026 w 949015"/>
                <a:gd name="connsiteY390" fmla="*/ 1890562 h 2120906"/>
                <a:gd name="connsiteX391" fmla="*/ 304723 w 949015"/>
                <a:gd name="connsiteY391" fmla="*/ 1883308 h 2120906"/>
                <a:gd name="connsiteX392" fmla="*/ 299282 w 949015"/>
                <a:gd name="connsiteY392" fmla="*/ 1890562 h 2120906"/>
                <a:gd name="connsiteX393" fmla="*/ 295654 w 949015"/>
                <a:gd name="connsiteY393" fmla="*/ 1886935 h 2120906"/>
                <a:gd name="connsiteX394" fmla="*/ 304723 w 949015"/>
                <a:gd name="connsiteY394" fmla="*/ 1883308 h 2120906"/>
                <a:gd name="connsiteX395" fmla="*/ 351883 w 949015"/>
                <a:gd name="connsiteY395" fmla="*/ 1863356 h 2120906"/>
                <a:gd name="connsiteX396" fmla="*/ 342813 w 949015"/>
                <a:gd name="connsiteY396" fmla="*/ 1870611 h 2120906"/>
                <a:gd name="connsiteX397" fmla="*/ 351883 w 949015"/>
                <a:gd name="connsiteY397" fmla="*/ 1863356 h 2120906"/>
                <a:gd name="connsiteX398" fmla="*/ 406297 w 949015"/>
                <a:gd name="connsiteY398" fmla="*/ 1774484 h 2120906"/>
                <a:gd name="connsiteX399" fmla="*/ 395414 w 949015"/>
                <a:gd name="connsiteY399" fmla="*/ 1779925 h 2120906"/>
                <a:gd name="connsiteX400" fmla="*/ 406297 w 949015"/>
                <a:gd name="connsiteY400" fmla="*/ 1774484 h 2120906"/>
                <a:gd name="connsiteX401" fmla="*/ 533265 w 949015"/>
                <a:gd name="connsiteY401" fmla="*/ 1683797 h 2120906"/>
                <a:gd name="connsiteX402" fmla="*/ 513313 w 949015"/>
                <a:gd name="connsiteY402" fmla="*/ 1703748 h 2120906"/>
                <a:gd name="connsiteX403" fmla="*/ 533265 w 949015"/>
                <a:gd name="connsiteY403" fmla="*/ 1683797 h 2120906"/>
                <a:gd name="connsiteX404" fmla="*/ 513086 w 949015"/>
                <a:gd name="connsiteY404" fmla="*/ 1733448 h 2120906"/>
                <a:gd name="connsiteX405" fmla="*/ 513313 w 949015"/>
                <a:gd name="connsiteY405" fmla="*/ 1729141 h 2120906"/>
                <a:gd name="connsiteX406" fmla="*/ 506058 w 949015"/>
                <a:gd name="connsiteY406" fmla="*/ 1736396 h 2120906"/>
                <a:gd name="connsiteX407" fmla="*/ 513086 w 949015"/>
                <a:gd name="connsiteY407" fmla="*/ 1733448 h 2120906"/>
                <a:gd name="connsiteX408" fmla="*/ 506058 w 949015"/>
                <a:gd name="connsiteY408" fmla="*/ 1749091 h 2120906"/>
                <a:gd name="connsiteX409" fmla="*/ 493361 w 949015"/>
                <a:gd name="connsiteY409" fmla="*/ 1754532 h 2120906"/>
                <a:gd name="connsiteX410" fmla="*/ 493361 w 949015"/>
                <a:gd name="connsiteY410" fmla="*/ 1759974 h 2120906"/>
                <a:gd name="connsiteX411" fmla="*/ 506058 w 949015"/>
                <a:gd name="connsiteY411" fmla="*/ 1749091 h 2120906"/>
                <a:gd name="connsiteX412" fmla="*/ 593121 w 949015"/>
                <a:gd name="connsiteY412" fmla="*/ 1629385 h 2120906"/>
                <a:gd name="connsiteX413" fmla="*/ 594935 w 949015"/>
                <a:gd name="connsiteY413" fmla="*/ 1620317 h 2120906"/>
                <a:gd name="connsiteX414" fmla="*/ 585866 w 949015"/>
                <a:gd name="connsiteY414" fmla="*/ 1620317 h 2120906"/>
                <a:gd name="connsiteX415" fmla="*/ 593121 w 949015"/>
                <a:gd name="connsiteY415" fmla="*/ 1629385 h 2120906"/>
                <a:gd name="connsiteX416" fmla="*/ 545962 w 949015"/>
                <a:gd name="connsiteY416" fmla="*/ 1712817 h 2120906"/>
                <a:gd name="connsiteX417" fmla="*/ 549590 w 949015"/>
                <a:gd name="connsiteY417" fmla="*/ 1703748 h 2120906"/>
                <a:gd name="connsiteX418" fmla="*/ 531451 w 949015"/>
                <a:gd name="connsiteY418" fmla="*/ 1707375 h 2120906"/>
                <a:gd name="connsiteX419" fmla="*/ 545962 w 949015"/>
                <a:gd name="connsiteY419" fmla="*/ 1712817 h 2120906"/>
                <a:gd name="connsiteX420" fmla="*/ 513313 w 949015"/>
                <a:gd name="connsiteY420" fmla="*/ 1774484 h 2120906"/>
                <a:gd name="connsiteX421" fmla="*/ 502430 w 949015"/>
                <a:gd name="connsiteY421" fmla="*/ 1774484 h 2120906"/>
                <a:gd name="connsiteX422" fmla="*/ 513313 w 949015"/>
                <a:gd name="connsiteY422" fmla="*/ 1774484 h 2120906"/>
                <a:gd name="connsiteX423" fmla="*/ 524196 w 949015"/>
                <a:gd name="connsiteY423" fmla="*/ 1768589 h 2120906"/>
                <a:gd name="connsiteX424" fmla="*/ 518755 w 949015"/>
                <a:gd name="connsiteY424" fmla="*/ 1770856 h 2120906"/>
                <a:gd name="connsiteX425" fmla="*/ 524196 w 949015"/>
                <a:gd name="connsiteY425" fmla="*/ 1763601 h 2120906"/>
                <a:gd name="connsiteX426" fmla="*/ 524196 w 949015"/>
                <a:gd name="connsiteY426" fmla="*/ 1768589 h 2120906"/>
                <a:gd name="connsiteX427" fmla="*/ 613074 w 949015"/>
                <a:gd name="connsiteY427" fmla="*/ 1678356 h 2120906"/>
                <a:gd name="connsiteX428" fmla="*/ 607632 w 949015"/>
                <a:gd name="connsiteY428" fmla="*/ 1674728 h 2120906"/>
                <a:gd name="connsiteX429" fmla="*/ 604005 w 949015"/>
                <a:gd name="connsiteY429" fmla="*/ 1678356 h 2120906"/>
                <a:gd name="connsiteX430" fmla="*/ 613074 w 949015"/>
                <a:gd name="connsiteY430" fmla="*/ 1678356 h 2120906"/>
                <a:gd name="connsiteX431" fmla="*/ 597152 w 949015"/>
                <a:gd name="connsiteY431" fmla="*/ 1708988 h 2120906"/>
                <a:gd name="connsiteX432" fmla="*/ 596749 w 949015"/>
                <a:gd name="connsiteY432" fmla="*/ 1709189 h 2120906"/>
                <a:gd name="connsiteX433" fmla="*/ 596712 w 949015"/>
                <a:gd name="connsiteY433" fmla="*/ 1709003 h 2120906"/>
                <a:gd name="connsiteX434" fmla="*/ 600377 w 949015"/>
                <a:gd name="connsiteY434" fmla="*/ 1707376 h 2120906"/>
                <a:gd name="connsiteX435" fmla="*/ 597883 w 949015"/>
                <a:gd name="connsiteY435" fmla="*/ 1708963 h 2120906"/>
                <a:gd name="connsiteX436" fmla="*/ 597152 w 949015"/>
                <a:gd name="connsiteY436" fmla="*/ 1708988 h 2120906"/>
                <a:gd name="connsiteX437" fmla="*/ 613300 w 949015"/>
                <a:gd name="connsiteY437" fmla="*/ 1701254 h 2120906"/>
                <a:gd name="connsiteX438" fmla="*/ 605818 w 949015"/>
                <a:gd name="connsiteY438" fmla="*/ 1705562 h 2120906"/>
                <a:gd name="connsiteX439" fmla="*/ 609446 w 949015"/>
                <a:gd name="connsiteY439" fmla="*/ 1692866 h 2120906"/>
                <a:gd name="connsiteX440" fmla="*/ 616701 w 949015"/>
                <a:gd name="connsiteY440" fmla="*/ 1692866 h 2120906"/>
                <a:gd name="connsiteX441" fmla="*/ 613300 w 949015"/>
                <a:gd name="connsiteY441" fmla="*/ 1701254 h 2120906"/>
                <a:gd name="connsiteX442" fmla="*/ 745483 w 949015"/>
                <a:gd name="connsiteY442" fmla="*/ 1509679 h 2120906"/>
                <a:gd name="connsiteX443" fmla="*/ 758180 w 949015"/>
                <a:gd name="connsiteY443" fmla="*/ 1484287 h 2120906"/>
                <a:gd name="connsiteX444" fmla="*/ 754552 w 949015"/>
                <a:gd name="connsiteY444" fmla="*/ 1480659 h 2120906"/>
                <a:gd name="connsiteX445" fmla="*/ 738228 w 949015"/>
                <a:gd name="connsiteY445" fmla="*/ 1506052 h 2120906"/>
                <a:gd name="connsiteX446" fmla="*/ 745483 w 949015"/>
                <a:gd name="connsiteY446" fmla="*/ 1509679 h 2120906"/>
                <a:gd name="connsiteX447" fmla="*/ 683813 w 949015"/>
                <a:gd name="connsiteY447" fmla="*/ 1640041 h 2120906"/>
                <a:gd name="connsiteX448" fmla="*/ 680185 w 949015"/>
                <a:gd name="connsiteY448" fmla="*/ 1629385 h 2120906"/>
                <a:gd name="connsiteX449" fmla="*/ 679505 w 949015"/>
                <a:gd name="connsiteY449" fmla="*/ 1636187 h 2120906"/>
                <a:gd name="connsiteX450" fmla="*/ 680167 w 949015"/>
                <a:gd name="connsiteY450" fmla="*/ 1645446 h 2120906"/>
                <a:gd name="connsiteX451" fmla="*/ 676558 w 949015"/>
                <a:gd name="connsiteY451" fmla="*/ 1643895 h 2120906"/>
                <a:gd name="connsiteX452" fmla="*/ 680185 w 949015"/>
                <a:gd name="connsiteY452" fmla="*/ 1645709 h 2120906"/>
                <a:gd name="connsiteX453" fmla="*/ 680167 w 949015"/>
                <a:gd name="connsiteY453" fmla="*/ 1645446 h 2120906"/>
                <a:gd name="connsiteX454" fmla="*/ 680185 w 949015"/>
                <a:gd name="connsiteY454" fmla="*/ 1645454 h 2120906"/>
                <a:gd name="connsiteX455" fmla="*/ 683813 w 949015"/>
                <a:gd name="connsiteY455" fmla="*/ 1640041 h 2120906"/>
                <a:gd name="connsiteX456" fmla="*/ 671116 w 949015"/>
                <a:gd name="connsiteY456" fmla="*/ 1667474 h 2120906"/>
                <a:gd name="connsiteX457" fmla="*/ 663861 w 949015"/>
                <a:gd name="connsiteY457" fmla="*/ 1667474 h 2120906"/>
                <a:gd name="connsiteX458" fmla="*/ 669302 w 949015"/>
                <a:gd name="connsiteY458" fmla="*/ 1662032 h 2120906"/>
                <a:gd name="connsiteX459" fmla="*/ 671116 w 949015"/>
                <a:gd name="connsiteY459" fmla="*/ 1663846 h 2120906"/>
                <a:gd name="connsiteX460" fmla="*/ 671116 w 949015"/>
                <a:gd name="connsiteY460" fmla="*/ 1665660 h 2120906"/>
                <a:gd name="connsiteX461" fmla="*/ 671116 w 949015"/>
                <a:gd name="connsiteY461" fmla="*/ 1665660 h 2120906"/>
                <a:gd name="connsiteX462" fmla="*/ 671116 w 949015"/>
                <a:gd name="connsiteY462" fmla="*/ 1665660 h 2120906"/>
                <a:gd name="connsiteX463" fmla="*/ 680185 w 949015"/>
                <a:gd name="connsiteY463" fmla="*/ 1665660 h 2120906"/>
                <a:gd name="connsiteX464" fmla="*/ 677691 w 949015"/>
                <a:gd name="connsiteY464" fmla="*/ 1667700 h 2120906"/>
                <a:gd name="connsiteX465" fmla="*/ 671116 w 949015"/>
                <a:gd name="connsiteY465" fmla="*/ 1665660 h 2120906"/>
                <a:gd name="connsiteX466" fmla="*/ 671116 w 949015"/>
                <a:gd name="connsiteY466" fmla="*/ 1665660 h 2120906"/>
                <a:gd name="connsiteX467" fmla="*/ 674744 w 949015"/>
                <a:gd name="connsiteY467" fmla="*/ 1657498 h 2120906"/>
                <a:gd name="connsiteX468" fmla="*/ 678371 w 949015"/>
                <a:gd name="connsiteY468" fmla="*/ 1649336 h 2120906"/>
                <a:gd name="connsiteX469" fmla="*/ 674744 w 949015"/>
                <a:gd name="connsiteY469" fmla="*/ 1645709 h 2120906"/>
                <a:gd name="connsiteX470" fmla="*/ 671116 w 949015"/>
                <a:gd name="connsiteY470" fmla="*/ 1651150 h 2120906"/>
                <a:gd name="connsiteX471" fmla="*/ 672930 w 949015"/>
                <a:gd name="connsiteY471" fmla="*/ 1633013 h 2120906"/>
                <a:gd name="connsiteX472" fmla="*/ 665675 w 949015"/>
                <a:gd name="connsiteY472" fmla="*/ 1652964 h 2120906"/>
                <a:gd name="connsiteX473" fmla="*/ 658419 w 949015"/>
                <a:gd name="connsiteY473" fmla="*/ 1656591 h 2120906"/>
                <a:gd name="connsiteX474" fmla="*/ 658419 w 949015"/>
                <a:gd name="connsiteY474" fmla="*/ 1663846 h 2120906"/>
                <a:gd name="connsiteX475" fmla="*/ 649350 w 949015"/>
                <a:gd name="connsiteY475" fmla="*/ 1663846 h 2120906"/>
                <a:gd name="connsiteX476" fmla="*/ 658419 w 949015"/>
                <a:gd name="connsiteY476" fmla="*/ 1633013 h 2120906"/>
                <a:gd name="connsiteX477" fmla="*/ 623957 w 949015"/>
                <a:gd name="connsiteY477" fmla="*/ 1683797 h 2120906"/>
                <a:gd name="connsiteX478" fmla="*/ 594935 w 949015"/>
                <a:gd name="connsiteY478" fmla="*/ 1700121 h 2120906"/>
                <a:gd name="connsiteX479" fmla="*/ 596712 w 949015"/>
                <a:gd name="connsiteY479" fmla="*/ 1709003 h 2120906"/>
                <a:gd name="connsiteX480" fmla="*/ 591308 w 949015"/>
                <a:gd name="connsiteY480" fmla="*/ 1709189 h 2120906"/>
                <a:gd name="connsiteX481" fmla="*/ 593121 w 949015"/>
                <a:gd name="connsiteY481" fmla="*/ 1720072 h 2120906"/>
                <a:gd name="connsiteX482" fmla="*/ 569542 w 949015"/>
                <a:gd name="connsiteY482" fmla="*/ 1732768 h 2120906"/>
                <a:gd name="connsiteX483" fmla="*/ 569542 w 949015"/>
                <a:gd name="connsiteY483" fmla="*/ 1727327 h 2120906"/>
                <a:gd name="connsiteX484" fmla="*/ 551403 w 949015"/>
                <a:gd name="connsiteY484" fmla="*/ 1727327 h 2120906"/>
                <a:gd name="connsiteX485" fmla="*/ 553217 w 949015"/>
                <a:gd name="connsiteY485" fmla="*/ 1712817 h 2120906"/>
                <a:gd name="connsiteX486" fmla="*/ 509686 w 949015"/>
                <a:gd name="connsiteY486" fmla="*/ 1750905 h 2120906"/>
                <a:gd name="connsiteX487" fmla="*/ 513313 w 949015"/>
                <a:gd name="connsiteY487" fmla="*/ 1758160 h 2120906"/>
                <a:gd name="connsiteX488" fmla="*/ 536893 w 949015"/>
                <a:gd name="connsiteY488" fmla="*/ 1740023 h 2120906"/>
                <a:gd name="connsiteX489" fmla="*/ 538707 w 949015"/>
                <a:gd name="connsiteY489" fmla="*/ 1745464 h 2120906"/>
                <a:gd name="connsiteX490" fmla="*/ 516941 w 949015"/>
                <a:gd name="connsiteY490" fmla="*/ 1756346 h 2120906"/>
                <a:gd name="connsiteX491" fmla="*/ 518755 w 949015"/>
                <a:gd name="connsiteY491" fmla="*/ 1761788 h 2120906"/>
                <a:gd name="connsiteX492" fmla="*/ 477037 w 949015"/>
                <a:gd name="connsiteY492" fmla="*/ 1796249 h 2120906"/>
                <a:gd name="connsiteX493" fmla="*/ 466154 w 949015"/>
                <a:gd name="connsiteY493" fmla="*/ 1790807 h 2120906"/>
                <a:gd name="connsiteX494" fmla="*/ 458898 w 949015"/>
                <a:gd name="connsiteY494" fmla="*/ 1796248 h 2120906"/>
                <a:gd name="connsiteX495" fmla="*/ 451643 w 949015"/>
                <a:gd name="connsiteY495" fmla="*/ 1783552 h 2120906"/>
                <a:gd name="connsiteX496" fmla="*/ 402669 w 949015"/>
                <a:gd name="connsiteY496" fmla="*/ 1830710 h 2120906"/>
                <a:gd name="connsiteX497" fmla="*/ 417180 w 949015"/>
                <a:gd name="connsiteY497" fmla="*/ 1830709 h 2120906"/>
                <a:gd name="connsiteX498" fmla="*/ 357324 w 949015"/>
                <a:gd name="connsiteY498" fmla="*/ 1847033 h 2120906"/>
                <a:gd name="connsiteX499" fmla="*/ 379090 w 949015"/>
                <a:gd name="connsiteY499" fmla="*/ 1828895 h 2120906"/>
                <a:gd name="connsiteX500" fmla="*/ 373648 w 949015"/>
                <a:gd name="connsiteY500" fmla="*/ 1827082 h 2120906"/>
                <a:gd name="connsiteX501" fmla="*/ 379090 w 949015"/>
                <a:gd name="connsiteY501" fmla="*/ 1816199 h 2120906"/>
                <a:gd name="connsiteX502" fmla="*/ 391787 w 949015"/>
                <a:gd name="connsiteY502" fmla="*/ 1819827 h 2120906"/>
                <a:gd name="connsiteX503" fmla="*/ 397228 w 949015"/>
                <a:gd name="connsiteY503" fmla="*/ 1812572 h 2120906"/>
                <a:gd name="connsiteX504" fmla="*/ 395414 w 949015"/>
                <a:gd name="connsiteY504" fmla="*/ 1812572 h 2120906"/>
                <a:gd name="connsiteX505" fmla="*/ 424436 w 949015"/>
                <a:gd name="connsiteY505" fmla="*/ 1792621 h 2120906"/>
                <a:gd name="connsiteX506" fmla="*/ 486106 w 949015"/>
                <a:gd name="connsiteY506" fmla="*/ 1740023 h 2120906"/>
                <a:gd name="connsiteX507" fmla="*/ 395414 w 949015"/>
                <a:gd name="connsiteY507" fmla="*/ 1792621 h 2120906"/>
                <a:gd name="connsiteX508" fmla="*/ 263005 w 949015"/>
                <a:gd name="connsiteY508" fmla="*/ 1827082 h 2120906"/>
                <a:gd name="connsiteX509" fmla="*/ 228542 w 949015"/>
                <a:gd name="connsiteY509" fmla="*/ 1845219 h 2120906"/>
                <a:gd name="connsiteX510" fmla="*/ 228542 w 949015"/>
                <a:gd name="connsiteY510" fmla="*/ 1830709 h 2120906"/>
                <a:gd name="connsiteX511" fmla="*/ 235797 w 949015"/>
                <a:gd name="connsiteY511" fmla="*/ 1821641 h 2120906"/>
                <a:gd name="connsiteX512" fmla="*/ 252122 w 949015"/>
                <a:gd name="connsiteY512" fmla="*/ 1818013 h 2120906"/>
                <a:gd name="connsiteX513" fmla="*/ 257563 w 949015"/>
                <a:gd name="connsiteY513" fmla="*/ 1823454 h 2120906"/>
                <a:gd name="connsiteX514" fmla="*/ 295654 w 949015"/>
                <a:gd name="connsiteY514" fmla="*/ 1807131 h 2120906"/>
                <a:gd name="connsiteX515" fmla="*/ 362766 w 949015"/>
                <a:gd name="connsiteY515" fmla="*/ 1783552 h 2120906"/>
                <a:gd name="connsiteX516" fmla="*/ 364579 w 949015"/>
                <a:gd name="connsiteY516" fmla="*/ 1767229 h 2120906"/>
                <a:gd name="connsiteX517" fmla="*/ 339186 w 949015"/>
                <a:gd name="connsiteY517" fmla="*/ 1774484 h 2120906"/>
                <a:gd name="connsiteX518" fmla="*/ 346441 w 949015"/>
                <a:gd name="connsiteY518" fmla="*/ 1776297 h 2120906"/>
                <a:gd name="connsiteX519" fmla="*/ 313792 w 949015"/>
                <a:gd name="connsiteY519" fmla="*/ 1787180 h 2120906"/>
                <a:gd name="connsiteX520" fmla="*/ 293840 w 949015"/>
                <a:gd name="connsiteY520" fmla="*/ 1798062 h 2120906"/>
                <a:gd name="connsiteX521" fmla="*/ 302909 w 949015"/>
                <a:gd name="connsiteY521" fmla="*/ 1788994 h 2120906"/>
                <a:gd name="connsiteX522" fmla="*/ 197707 w 949015"/>
                <a:gd name="connsiteY522" fmla="*/ 1812572 h 2120906"/>
                <a:gd name="connsiteX523" fmla="*/ 214032 w 949015"/>
                <a:gd name="connsiteY523" fmla="*/ 1799876 h 2120906"/>
                <a:gd name="connsiteX524" fmla="*/ 197707 w 949015"/>
                <a:gd name="connsiteY524" fmla="*/ 1799876 h 2120906"/>
                <a:gd name="connsiteX525" fmla="*/ 214032 w 949015"/>
                <a:gd name="connsiteY525" fmla="*/ 1792621 h 2120906"/>
                <a:gd name="connsiteX526" fmla="*/ 219473 w 949015"/>
                <a:gd name="connsiteY526" fmla="*/ 1799876 h 2120906"/>
                <a:gd name="connsiteX527" fmla="*/ 239425 w 949015"/>
                <a:gd name="connsiteY527" fmla="*/ 1790807 h 2120906"/>
                <a:gd name="connsiteX528" fmla="*/ 243053 w 949015"/>
                <a:gd name="connsiteY528" fmla="*/ 1796248 h 2120906"/>
                <a:gd name="connsiteX529" fmla="*/ 266633 w 949015"/>
                <a:gd name="connsiteY529" fmla="*/ 1778111 h 2120906"/>
                <a:gd name="connsiteX530" fmla="*/ 266633 w 949015"/>
                <a:gd name="connsiteY530" fmla="*/ 1770856 h 2120906"/>
                <a:gd name="connsiteX531" fmla="*/ 292026 w 949015"/>
                <a:gd name="connsiteY531" fmla="*/ 1772670 h 2120906"/>
                <a:gd name="connsiteX532" fmla="*/ 330117 w 949015"/>
                <a:gd name="connsiteY532" fmla="*/ 1738209 h 2120906"/>
                <a:gd name="connsiteX533" fmla="*/ 315606 w 949015"/>
                <a:gd name="connsiteY533" fmla="*/ 1736395 h 2120906"/>
                <a:gd name="connsiteX534" fmla="*/ 315606 w 949015"/>
                <a:gd name="connsiteY534" fmla="*/ 1709189 h 2120906"/>
                <a:gd name="connsiteX535" fmla="*/ 212218 w 949015"/>
                <a:gd name="connsiteY535" fmla="*/ 1741836 h 2120906"/>
                <a:gd name="connsiteX536" fmla="*/ 204962 w 949015"/>
                <a:gd name="connsiteY536" fmla="*/ 1750905 h 2120906"/>
                <a:gd name="connsiteX537" fmla="*/ 190452 w 949015"/>
                <a:gd name="connsiteY537" fmla="*/ 1747278 h 2120906"/>
                <a:gd name="connsiteX538" fmla="*/ 170273 w 949015"/>
                <a:gd name="connsiteY538" fmla="*/ 1756346 h 2120906"/>
                <a:gd name="connsiteX539" fmla="*/ 167178 w 949015"/>
                <a:gd name="connsiteY539" fmla="*/ 1756762 h 2120906"/>
                <a:gd name="connsiteX540" fmla="*/ 197949 w 949015"/>
                <a:gd name="connsiteY540" fmla="*/ 1704322 h 2120906"/>
                <a:gd name="connsiteX541" fmla="*/ 244867 w 949015"/>
                <a:gd name="connsiteY541" fmla="*/ 1683797 h 2120906"/>
                <a:gd name="connsiteX542" fmla="*/ 232170 w 949015"/>
                <a:gd name="connsiteY542" fmla="*/ 1692866 h 2120906"/>
                <a:gd name="connsiteX543" fmla="*/ 237611 w 949015"/>
                <a:gd name="connsiteY543" fmla="*/ 1707376 h 2120906"/>
                <a:gd name="connsiteX544" fmla="*/ 268447 w 949015"/>
                <a:gd name="connsiteY544" fmla="*/ 1680170 h 2120906"/>
                <a:gd name="connsiteX545" fmla="*/ 292026 w 949015"/>
                <a:gd name="connsiteY545" fmla="*/ 1672915 h 2120906"/>
                <a:gd name="connsiteX546" fmla="*/ 288399 w 949015"/>
                <a:gd name="connsiteY546" fmla="*/ 1671101 h 2120906"/>
                <a:gd name="connsiteX547" fmla="*/ 317420 w 949015"/>
                <a:gd name="connsiteY547" fmla="*/ 1645709 h 2120906"/>
                <a:gd name="connsiteX548" fmla="*/ 304723 w 949015"/>
                <a:gd name="connsiteY548" fmla="*/ 1658405 h 2120906"/>
                <a:gd name="connsiteX549" fmla="*/ 302909 w 949015"/>
                <a:gd name="connsiteY549" fmla="*/ 1669287 h 2120906"/>
                <a:gd name="connsiteX550" fmla="*/ 326489 w 949015"/>
                <a:gd name="connsiteY550" fmla="*/ 1656591 h 2120906"/>
                <a:gd name="connsiteX551" fmla="*/ 331930 w 949015"/>
                <a:gd name="connsiteY551" fmla="*/ 1663846 h 2120906"/>
                <a:gd name="connsiteX552" fmla="*/ 377276 w 949015"/>
                <a:gd name="connsiteY552" fmla="*/ 1623944 h 2120906"/>
                <a:gd name="connsiteX553" fmla="*/ 377276 w 949015"/>
                <a:gd name="connsiteY553" fmla="*/ 1620317 h 2120906"/>
                <a:gd name="connsiteX554" fmla="*/ 473409 w 949015"/>
                <a:gd name="connsiteY554" fmla="*/ 1553209 h 2120906"/>
                <a:gd name="connsiteX555" fmla="*/ 473409 w 949015"/>
                <a:gd name="connsiteY555" fmla="*/ 1542326 h 2120906"/>
                <a:gd name="connsiteX556" fmla="*/ 442574 w 949015"/>
                <a:gd name="connsiteY556" fmla="*/ 1542326 h 2120906"/>
                <a:gd name="connsiteX557" fmla="*/ 437132 w 949015"/>
                <a:gd name="connsiteY557" fmla="*/ 1553209 h 2120906"/>
                <a:gd name="connsiteX558" fmla="*/ 426249 w 949015"/>
                <a:gd name="connsiteY558" fmla="*/ 1555022 h 2120906"/>
                <a:gd name="connsiteX559" fmla="*/ 406297 w 949015"/>
                <a:gd name="connsiteY559" fmla="*/ 1556836 h 2120906"/>
                <a:gd name="connsiteX560" fmla="*/ 409925 w 949015"/>
                <a:gd name="connsiteY560" fmla="*/ 1569532 h 2120906"/>
                <a:gd name="connsiteX561" fmla="*/ 386345 w 949015"/>
                <a:gd name="connsiteY561" fmla="*/ 1585856 h 2120906"/>
                <a:gd name="connsiteX562" fmla="*/ 386345 w 949015"/>
                <a:gd name="connsiteY562" fmla="*/ 1594924 h 2120906"/>
                <a:gd name="connsiteX563" fmla="*/ 333744 w 949015"/>
                <a:gd name="connsiteY563" fmla="*/ 1625758 h 2120906"/>
                <a:gd name="connsiteX564" fmla="*/ 319234 w 949015"/>
                <a:gd name="connsiteY564" fmla="*/ 1634826 h 2120906"/>
                <a:gd name="connsiteX565" fmla="*/ 277516 w 949015"/>
                <a:gd name="connsiteY565" fmla="*/ 1647523 h 2120906"/>
                <a:gd name="connsiteX566" fmla="*/ 235798 w 949015"/>
                <a:gd name="connsiteY566" fmla="*/ 1674728 h 2120906"/>
                <a:gd name="connsiteX567" fmla="*/ 235798 w 949015"/>
                <a:gd name="connsiteY567" fmla="*/ 1669287 h 2120906"/>
                <a:gd name="connsiteX568" fmla="*/ 215619 w 949015"/>
                <a:gd name="connsiteY568" fmla="*/ 1678582 h 2120906"/>
                <a:gd name="connsiteX569" fmla="*/ 212629 w 949015"/>
                <a:gd name="connsiteY569" fmla="*/ 1679306 h 2120906"/>
                <a:gd name="connsiteX570" fmla="*/ 277117 w 949015"/>
                <a:gd name="connsiteY570" fmla="*/ 1569409 h 2120906"/>
                <a:gd name="connsiteX571" fmla="*/ 277516 w 949015"/>
                <a:gd name="connsiteY571" fmla="*/ 1571346 h 2120906"/>
                <a:gd name="connsiteX572" fmla="*/ 322861 w 949015"/>
                <a:gd name="connsiteY572" fmla="*/ 1538699 h 2120906"/>
                <a:gd name="connsiteX573" fmla="*/ 391787 w 949015"/>
                <a:gd name="connsiteY573" fmla="*/ 1506052 h 2120906"/>
                <a:gd name="connsiteX574" fmla="*/ 400856 w 949015"/>
                <a:gd name="connsiteY574" fmla="*/ 1491542 h 2120906"/>
                <a:gd name="connsiteX575" fmla="*/ 409925 w 949015"/>
                <a:gd name="connsiteY575" fmla="*/ 1486101 h 2120906"/>
                <a:gd name="connsiteX576" fmla="*/ 391787 w 949015"/>
                <a:gd name="connsiteY576" fmla="*/ 1493356 h 2120906"/>
                <a:gd name="connsiteX577" fmla="*/ 395414 w 949015"/>
                <a:gd name="connsiteY577" fmla="*/ 1478845 h 2120906"/>
                <a:gd name="connsiteX578" fmla="*/ 422622 w 949015"/>
                <a:gd name="connsiteY578" fmla="*/ 1466149 h 2120906"/>
                <a:gd name="connsiteX579" fmla="*/ 420808 w 949015"/>
                <a:gd name="connsiteY579" fmla="*/ 1457081 h 2120906"/>
                <a:gd name="connsiteX580" fmla="*/ 395414 w 949015"/>
                <a:gd name="connsiteY580" fmla="*/ 1457081 h 2120906"/>
                <a:gd name="connsiteX581" fmla="*/ 379090 w 949015"/>
                <a:gd name="connsiteY581" fmla="*/ 1471591 h 2120906"/>
                <a:gd name="connsiteX582" fmla="*/ 371835 w 949015"/>
                <a:gd name="connsiteY582" fmla="*/ 1473404 h 2120906"/>
                <a:gd name="connsiteX583" fmla="*/ 371835 w 949015"/>
                <a:gd name="connsiteY583" fmla="*/ 1484287 h 2120906"/>
                <a:gd name="connsiteX584" fmla="*/ 359138 w 949015"/>
                <a:gd name="connsiteY584" fmla="*/ 1482473 h 2120906"/>
                <a:gd name="connsiteX585" fmla="*/ 362765 w 949015"/>
                <a:gd name="connsiteY585" fmla="*/ 1478846 h 2120906"/>
                <a:gd name="connsiteX586" fmla="*/ 315606 w 949015"/>
                <a:gd name="connsiteY586" fmla="*/ 1509679 h 2120906"/>
                <a:gd name="connsiteX587" fmla="*/ 314245 w 949015"/>
                <a:gd name="connsiteY587" fmla="*/ 1511946 h 2120906"/>
                <a:gd name="connsiteX588" fmla="*/ 311044 w 949015"/>
                <a:gd name="connsiteY588" fmla="*/ 1511590 h 2120906"/>
                <a:gd name="connsiteX589" fmla="*/ 318388 w 949015"/>
                <a:gd name="connsiteY589" fmla="*/ 1499076 h 2120906"/>
                <a:gd name="connsiteX590" fmla="*/ 326325 w 949015"/>
                <a:gd name="connsiteY590" fmla="*/ 1464107 h 2120906"/>
                <a:gd name="connsiteX591" fmla="*/ 328076 w 949015"/>
                <a:gd name="connsiteY591" fmla="*/ 1463429 h 2120906"/>
                <a:gd name="connsiteX592" fmla="*/ 333744 w 949015"/>
                <a:gd name="connsiteY592" fmla="*/ 1460708 h 2120906"/>
                <a:gd name="connsiteX593" fmla="*/ 335558 w 949015"/>
                <a:gd name="connsiteY593" fmla="*/ 1451640 h 2120906"/>
                <a:gd name="connsiteX594" fmla="*/ 328539 w 949015"/>
                <a:gd name="connsiteY594" fmla="*/ 1454351 h 2120906"/>
                <a:gd name="connsiteX595" fmla="*/ 332028 w 949015"/>
                <a:gd name="connsiteY595" fmla="*/ 1438982 h 2120906"/>
                <a:gd name="connsiteX596" fmla="*/ 335756 w 949015"/>
                <a:gd name="connsiteY596" fmla="*/ 1434551 h 2120906"/>
                <a:gd name="connsiteX597" fmla="*/ 346441 w 949015"/>
                <a:gd name="connsiteY597" fmla="*/ 1431689 h 2120906"/>
                <a:gd name="connsiteX598" fmla="*/ 357324 w 949015"/>
                <a:gd name="connsiteY598" fmla="*/ 1442571 h 2120906"/>
                <a:gd name="connsiteX599" fmla="*/ 364579 w 949015"/>
                <a:gd name="connsiteY599" fmla="*/ 1435316 h 2120906"/>
                <a:gd name="connsiteX600" fmla="*/ 362766 w 949015"/>
                <a:gd name="connsiteY600" fmla="*/ 1426247 h 2120906"/>
                <a:gd name="connsiteX601" fmla="*/ 402670 w 949015"/>
                <a:gd name="connsiteY601" fmla="*/ 1388159 h 2120906"/>
                <a:gd name="connsiteX602" fmla="*/ 399042 w 949015"/>
                <a:gd name="connsiteY602" fmla="*/ 1386345 h 2120906"/>
                <a:gd name="connsiteX603" fmla="*/ 379090 w 949015"/>
                <a:gd name="connsiteY603" fmla="*/ 1397228 h 2120906"/>
                <a:gd name="connsiteX604" fmla="*/ 386345 w 949015"/>
                <a:gd name="connsiteY604" fmla="*/ 1391786 h 2120906"/>
                <a:gd name="connsiteX605" fmla="*/ 379090 w 949015"/>
                <a:gd name="connsiteY605" fmla="*/ 1379091 h 2120906"/>
                <a:gd name="connsiteX606" fmla="*/ 386345 w 949015"/>
                <a:gd name="connsiteY606" fmla="*/ 1370022 h 2120906"/>
                <a:gd name="connsiteX607" fmla="*/ 395414 w 949015"/>
                <a:gd name="connsiteY607" fmla="*/ 1350071 h 2120906"/>
                <a:gd name="connsiteX608" fmla="*/ 360952 w 949015"/>
                <a:gd name="connsiteY608" fmla="*/ 1359139 h 2120906"/>
                <a:gd name="connsiteX609" fmla="*/ 351883 w 949015"/>
                <a:gd name="connsiteY609" fmla="*/ 1362767 h 2120906"/>
                <a:gd name="connsiteX610" fmla="*/ 357324 w 949015"/>
                <a:gd name="connsiteY610" fmla="*/ 1351885 h 2120906"/>
                <a:gd name="connsiteX611" fmla="*/ 351410 w 949015"/>
                <a:gd name="connsiteY611" fmla="*/ 1353585 h 2120906"/>
                <a:gd name="connsiteX612" fmla="*/ 364129 w 949015"/>
                <a:gd name="connsiteY612" fmla="*/ 1297551 h 2120906"/>
                <a:gd name="connsiteX613" fmla="*/ 371834 w 949015"/>
                <a:gd name="connsiteY613" fmla="*/ 1306541 h 2120906"/>
                <a:gd name="connsiteX614" fmla="*/ 388159 w 949015"/>
                <a:gd name="connsiteY614" fmla="*/ 1292031 h 2120906"/>
                <a:gd name="connsiteX615" fmla="*/ 386345 w 949015"/>
                <a:gd name="connsiteY615" fmla="*/ 1302914 h 2120906"/>
                <a:gd name="connsiteX616" fmla="*/ 388159 w 949015"/>
                <a:gd name="connsiteY616" fmla="*/ 1313796 h 2120906"/>
                <a:gd name="connsiteX617" fmla="*/ 415366 w 949015"/>
                <a:gd name="connsiteY617" fmla="*/ 1282963 h 2120906"/>
                <a:gd name="connsiteX618" fmla="*/ 424436 w 949015"/>
                <a:gd name="connsiteY618" fmla="*/ 1253943 h 2120906"/>
                <a:gd name="connsiteX619" fmla="*/ 417180 w 949015"/>
                <a:gd name="connsiteY619" fmla="*/ 1248502 h 2120906"/>
                <a:gd name="connsiteX620" fmla="*/ 433505 w 949015"/>
                <a:gd name="connsiteY620" fmla="*/ 1208600 h 2120906"/>
                <a:gd name="connsiteX621" fmla="*/ 442574 w 949015"/>
                <a:gd name="connsiteY621" fmla="*/ 1210414 h 2120906"/>
                <a:gd name="connsiteX622" fmla="*/ 428063 w 949015"/>
                <a:gd name="connsiteY622" fmla="*/ 1246688 h 2120906"/>
                <a:gd name="connsiteX623" fmla="*/ 433505 w 949015"/>
                <a:gd name="connsiteY623" fmla="*/ 1246688 h 2120906"/>
                <a:gd name="connsiteX624" fmla="*/ 449829 w 949015"/>
                <a:gd name="connsiteY624" fmla="*/ 1232178 h 2120906"/>
                <a:gd name="connsiteX625" fmla="*/ 478850 w 949015"/>
                <a:gd name="connsiteY625" fmla="*/ 1145119 h 2120906"/>
                <a:gd name="connsiteX626" fmla="*/ 491547 w 949015"/>
                <a:gd name="connsiteY626" fmla="*/ 1112472 h 2120906"/>
                <a:gd name="connsiteX627" fmla="*/ 511499 w 949015"/>
                <a:gd name="connsiteY627" fmla="*/ 1012717 h 2120906"/>
                <a:gd name="connsiteX628" fmla="*/ 515127 w 949015"/>
                <a:gd name="connsiteY628" fmla="*/ 1003648 h 2120906"/>
                <a:gd name="connsiteX629" fmla="*/ 506058 w 949015"/>
                <a:gd name="connsiteY629" fmla="*/ 980070 h 2120906"/>
                <a:gd name="connsiteX630" fmla="*/ 504244 w 949015"/>
                <a:gd name="connsiteY630" fmla="*/ 954677 h 2120906"/>
                <a:gd name="connsiteX631" fmla="*/ 493361 w 949015"/>
                <a:gd name="connsiteY631" fmla="*/ 1019972 h 2120906"/>
                <a:gd name="connsiteX632" fmla="*/ 487920 w 949015"/>
                <a:gd name="connsiteY632" fmla="*/ 1023599 h 2120906"/>
                <a:gd name="connsiteX633" fmla="*/ 484292 w 949015"/>
                <a:gd name="connsiteY633" fmla="*/ 958305 h 2120906"/>
                <a:gd name="connsiteX634" fmla="*/ 496989 w 949015"/>
                <a:gd name="connsiteY634" fmla="*/ 902080 h 2120906"/>
                <a:gd name="connsiteX635" fmla="*/ 506058 w 949015"/>
                <a:gd name="connsiteY635" fmla="*/ 914776 h 2120906"/>
                <a:gd name="connsiteX636" fmla="*/ 502430 w 949015"/>
                <a:gd name="connsiteY636" fmla="*/ 945609 h 2120906"/>
                <a:gd name="connsiteX637" fmla="*/ 524196 w 949015"/>
                <a:gd name="connsiteY637" fmla="*/ 898452 h 2120906"/>
                <a:gd name="connsiteX638" fmla="*/ 531451 w 949015"/>
                <a:gd name="connsiteY638" fmla="*/ 914775 h 2120906"/>
                <a:gd name="connsiteX639" fmla="*/ 529638 w 949015"/>
                <a:gd name="connsiteY639" fmla="*/ 1009089 h 2120906"/>
                <a:gd name="connsiteX640" fmla="*/ 534994 w 949015"/>
                <a:gd name="connsiteY640" fmla="*/ 990980 h 2120906"/>
                <a:gd name="connsiteX641" fmla="*/ 538458 w 949015"/>
                <a:gd name="connsiteY641" fmla="*/ 987570 h 2120906"/>
                <a:gd name="connsiteX642" fmla="*/ 536893 w 949015"/>
                <a:gd name="connsiteY642" fmla="*/ 992766 h 2120906"/>
                <a:gd name="connsiteX643" fmla="*/ 538707 w 949015"/>
                <a:gd name="connsiteY643" fmla="*/ 987325 h 2120906"/>
                <a:gd name="connsiteX644" fmla="*/ 538458 w 949015"/>
                <a:gd name="connsiteY644" fmla="*/ 987570 h 2120906"/>
                <a:gd name="connsiteX645" fmla="*/ 546614 w 949015"/>
                <a:gd name="connsiteY645" fmla="*/ 960487 h 2120906"/>
                <a:gd name="connsiteX646" fmla="*/ 538707 w 949015"/>
                <a:gd name="connsiteY646" fmla="*/ 853109 h 2120906"/>
                <a:gd name="connsiteX647" fmla="*/ 535079 w 949015"/>
                <a:gd name="connsiteY647" fmla="*/ 856736 h 2120906"/>
                <a:gd name="connsiteX648" fmla="*/ 526010 w 949015"/>
                <a:gd name="connsiteY648" fmla="*/ 844040 h 2120906"/>
                <a:gd name="connsiteX649" fmla="*/ 518754 w 949015"/>
                <a:gd name="connsiteY649" fmla="*/ 847668 h 2120906"/>
                <a:gd name="connsiteX650" fmla="*/ 520568 w 949015"/>
                <a:gd name="connsiteY650" fmla="*/ 863991 h 2120906"/>
                <a:gd name="connsiteX651" fmla="*/ 515127 w 949015"/>
                <a:gd name="connsiteY651" fmla="*/ 847668 h 2120906"/>
                <a:gd name="connsiteX652" fmla="*/ 511499 w 949015"/>
                <a:gd name="connsiteY652" fmla="*/ 871246 h 2120906"/>
                <a:gd name="connsiteX653" fmla="*/ 507871 w 949015"/>
                <a:gd name="connsiteY653" fmla="*/ 847668 h 2120906"/>
                <a:gd name="connsiteX654" fmla="*/ 504244 w 949015"/>
                <a:gd name="connsiteY654" fmla="*/ 818648 h 2120906"/>
                <a:gd name="connsiteX655" fmla="*/ 520568 w 949015"/>
                <a:gd name="connsiteY655" fmla="*/ 829530 h 2120906"/>
                <a:gd name="connsiteX656" fmla="*/ 513313 w 949015"/>
                <a:gd name="connsiteY656" fmla="*/ 842226 h 2120906"/>
                <a:gd name="connsiteX657" fmla="*/ 522382 w 949015"/>
                <a:gd name="connsiteY657" fmla="*/ 836785 h 2120906"/>
                <a:gd name="connsiteX658" fmla="*/ 513313 w 949015"/>
                <a:gd name="connsiteY658" fmla="*/ 771491 h 2120906"/>
                <a:gd name="connsiteX659" fmla="*/ 511499 w 949015"/>
                <a:gd name="connsiteY659" fmla="*/ 813207 h 2120906"/>
                <a:gd name="connsiteX660" fmla="*/ 502430 w 949015"/>
                <a:gd name="connsiteY660" fmla="*/ 780560 h 2120906"/>
                <a:gd name="connsiteX661" fmla="*/ 500616 w 949015"/>
                <a:gd name="connsiteY661" fmla="*/ 791442 h 2120906"/>
                <a:gd name="connsiteX662" fmla="*/ 491547 w 949015"/>
                <a:gd name="connsiteY662" fmla="*/ 758795 h 2120906"/>
                <a:gd name="connsiteX663" fmla="*/ 486106 w 949015"/>
                <a:gd name="connsiteY663" fmla="*/ 764236 h 2120906"/>
                <a:gd name="connsiteX664" fmla="*/ 495175 w 949015"/>
                <a:gd name="connsiteY664" fmla="*/ 860364 h 2120906"/>
                <a:gd name="connsiteX665" fmla="*/ 482478 w 949015"/>
                <a:gd name="connsiteY665" fmla="*/ 820462 h 2120906"/>
                <a:gd name="connsiteX666" fmla="*/ 484292 w 949015"/>
                <a:gd name="connsiteY666" fmla="*/ 923844 h 2120906"/>
                <a:gd name="connsiteX667" fmla="*/ 475223 w 949015"/>
                <a:gd name="connsiteY667" fmla="*/ 994580 h 2120906"/>
                <a:gd name="connsiteX668" fmla="*/ 477037 w 949015"/>
                <a:gd name="connsiteY668" fmla="*/ 971001 h 2120906"/>
                <a:gd name="connsiteX669" fmla="*/ 482478 w 949015"/>
                <a:gd name="connsiteY669" fmla="*/ 912962 h 2120906"/>
                <a:gd name="connsiteX670" fmla="*/ 473409 w 949015"/>
                <a:gd name="connsiteY670" fmla="*/ 912962 h 2120906"/>
                <a:gd name="connsiteX671" fmla="*/ 469781 w 949015"/>
                <a:gd name="connsiteY671" fmla="*/ 853109 h 2120906"/>
                <a:gd name="connsiteX672" fmla="*/ 473409 w 949015"/>
                <a:gd name="connsiteY672" fmla="*/ 853109 h 2120906"/>
                <a:gd name="connsiteX673" fmla="*/ 466154 w 949015"/>
                <a:gd name="connsiteY673" fmla="*/ 809579 h 2120906"/>
                <a:gd name="connsiteX674" fmla="*/ 458898 w 949015"/>
                <a:gd name="connsiteY674" fmla="*/ 822275 h 2120906"/>
                <a:gd name="connsiteX675" fmla="*/ 442574 w 949015"/>
                <a:gd name="connsiteY675" fmla="*/ 778746 h 2120906"/>
                <a:gd name="connsiteX676" fmla="*/ 440760 w 949015"/>
                <a:gd name="connsiteY676" fmla="*/ 784187 h 2120906"/>
                <a:gd name="connsiteX677" fmla="*/ 433505 w 949015"/>
                <a:gd name="connsiteY677" fmla="*/ 753354 h 2120906"/>
                <a:gd name="connsiteX678" fmla="*/ 426249 w 949015"/>
                <a:gd name="connsiteY678" fmla="*/ 738844 h 2120906"/>
                <a:gd name="connsiteX679" fmla="*/ 415366 w 949015"/>
                <a:gd name="connsiteY679" fmla="*/ 737030 h 2120906"/>
                <a:gd name="connsiteX680" fmla="*/ 431691 w 949015"/>
                <a:gd name="connsiteY680" fmla="*/ 851295 h 2120906"/>
                <a:gd name="connsiteX681" fmla="*/ 435319 w 949015"/>
                <a:gd name="connsiteY681" fmla="*/ 865805 h 2120906"/>
                <a:gd name="connsiteX682" fmla="*/ 433505 w 949015"/>
                <a:gd name="connsiteY682" fmla="*/ 905707 h 2120906"/>
                <a:gd name="connsiteX683" fmla="*/ 429877 w 949015"/>
                <a:gd name="connsiteY683" fmla="*/ 883942 h 2120906"/>
                <a:gd name="connsiteX684" fmla="*/ 426249 w 949015"/>
                <a:gd name="connsiteY684" fmla="*/ 911148 h 2120906"/>
                <a:gd name="connsiteX685" fmla="*/ 397228 w 949015"/>
                <a:gd name="connsiteY685" fmla="*/ 809579 h 2120906"/>
                <a:gd name="connsiteX686" fmla="*/ 400856 w 949015"/>
                <a:gd name="connsiteY686" fmla="*/ 804138 h 2120906"/>
                <a:gd name="connsiteX687" fmla="*/ 391787 w 949015"/>
                <a:gd name="connsiteY687" fmla="*/ 793256 h 2120906"/>
                <a:gd name="connsiteX688" fmla="*/ 411739 w 949015"/>
                <a:gd name="connsiteY688" fmla="*/ 858550 h 2120906"/>
                <a:gd name="connsiteX689" fmla="*/ 402670 w 949015"/>
                <a:gd name="connsiteY689" fmla="*/ 847667 h 2120906"/>
                <a:gd name="connsiteX690" fmla="*/ 395414 w 949015"/>
                <a:gd name="connsiteY690" fmla="*/ 847668 h 2120906"/>
                <a:gd name="connsiteX691" fmla="*/ 399042 w 949015"/>
                <a:gd name="connsiteY691" fmla="*/ 856736 h 2120906"/>
                <a:gd name="connsiteX692" fmla="*/ 393600 w 949015"/>
                <a:gd name="connsiteY692" fmla="*/ 849481 h 2120906"/>
                <a:gd name="connsiteX693" fmla="*/ 393600 w 949015"/>
                <a:gd name="connsiteY693" fmla="*/ 862177 h 2120906"/>
                <a:gd name="connsiteX694" fmla="*/ 387553 w 949015"/>
                <a:gd name="connsiteY694" fmla="*/ 866841 h 2120906"/>
                <a:gd name="connsiteX695" fmla="*/ 323037 w 949015"/>
                <a:gd name="connsiteY695" fmla="*/ 471265 h 2120906"/>
                <a:gd name="connsiteX696" fmla="*/ 210742 w 949015"/>
                <a:gd name="connsiteY696" fmla="*/ 0 h 2120906"/>
                <a:gd name="connsiteX697" fmla="*/ 221287 w 949015"/>
                <a:gd name="connsiteY697" fmla="*/ 4283 h 2120906"/>
                <a:gd name="connsiteX698" fmla="*/ 252122 w 949015"/>
                <a:gd name="connsiteY698" fmla="*/ 38744 h 2120906"/>
                <a:gd name="connsiteX699" fmla="*/ 248494 w 949015"/>
                <a:gd name="connsiteY699" fmla="*/ 29675 h 2120906"/>
                <a:gd name="connsiteX700" fmla="*/ 286585 w 949015"/>
                <a:gd name="connsiteY700" fmla="*/ 42371 h 2120906"/>
                <a:gd name="connsiteX701" fmla="*/ 292026 w 949015"/>
                <a:gd name="connsiteY701" fmla="*/ 64136 h 2120906"/>
                <a:gd name="connsiteX702" fmla="*/ 308350 w 949015"/>
                <a:gd name="connsiteY702" fmla="*/ 67764 h 2120906"/>
                <a:gd name="connsiteX703" fmla="*/ 310164 w 949015"/>
                <a:gd name="connsiteY703" fmla="*/ 60509 h 2120906"/>
                <a:gd name="connsiteX704" fmla="*/ 317420 w 949015"/>
                <a:gd name="connsiteY704" fmla="*/ 62322 h 2120906"/>
                <a:gd name="connsiteX705" fmla="*/ 308351 w 949015"/>
                <a:gd name="connsiteY705" fmla="*/ 49626 h 2120906"/>
                <a:gd name="connsiteX706" fmla="*/ 333744 w 949015"/>
                <a:gd name="connsiteY706" fmla="*/ 62322 h 2120906"/>
                <a:gd name="connsiteX707" fmla="*/ 326489 w 949015"/>
                <a:gd name="connsiteY707" fmla="*/ 64136 h 2120906"/>
                <a:gd name="connsiteX708" fmla="*/ 346441 w 949015"/>
                <a:gd name="connsiteY708" fmla="*/ 75018 h 2120906"/>
                <a:gd name="connsiteX709" fmla="*/ 355510 w 949015"/>
                <a:gd name="connsiteY709" fmla="*/ 96783 h 2120906"/>
                <a:gd name="connsiteX710" fmla="*/ 348255 w 949015"/>
                <a:gd name="connsiteY710" fmla="*/ 100411 h 2120906"/>
                <a:gd name="connsiteX711" fmla="*/ 359138 w 949015"/>
                <a:gd name="connsiteY711" fmla="*/ 114921 h 2120906"/>
                <a:gd name="connsiteX712" fmla="*/ 355510 w 949015"/>
                <a:gd name="connsiteY712" fmla="*/ 122175 h 2120906"/>
                <a:gd name="connsiteX713" fmla="*/ 368207 w 949015"/>
                <a:gd name="connsiteY713" fmla="*/ 122176 h 2120906"/>
                <a:gd name="connsiteX714" fmla="*/ 373648 w 949015"/>
                <a:gd name="connsiteY714" fmla="*/ 123989 h 2120906"/>
                <a:gd name="connsiteX715" fmla="*/ 370021 w 949015"/>
                <a:gd name="connsiteY715" fmla="*/ 118548 h 2120906"/>
                <a:gd name="connsiteX716" fmla="*/ 379090 w 949015"/>
                <a:gd name="connsiteY716" fmla="*/ 122175 h 2120906"/>
                <a:gd name="connsiteX717" fmla="*/ 388159 w 949015"/>
                <a:gd name="connsiteY717" fmla="*/ 109479 h 2120906"/>
                <a:gd name="connsiteX718" fmla="*/ 397228 w 949015"/>
                <a:gd name="connsiteY718" fmla="*/ 111293 h 2120906"/>
                <a:gd name="connsiteX719" fmla="*/ 397228 w 949015"/>
                <a:gd name="connsiteY719" fmla="*/ 114921 h 2120906"/>
                <a:gd name="connsiteX720" fmla="*/ 388159 w 949015"/>
                <a:gd name="connsiteY720" fmla="*/ 118548 h 2120906"/>
                <a:gd name="connsiteX721" fmla="*/ 397228 w 949015"/>
                <a:gd name="connsiteY721" fmla="*/ 122175 h 2120906"/>
                <a:gd name="connsiteX722" fmla="*/ 402670 w 949015"/>
                <a:gd name="connsiteY722" fmla="*/ 114921 h 2120906"/>
                <a:gd name="connsiteX723" fmla="*/ 413553 w 949015"/>
                <a:gd name="connsiteY723" fmla="*/ 123989 h 2120906"/>
                <a:gd name="connsiteX724" fmla="*/ 417180 w 949015"/>
                <a:gd name="connsiteY724" fmla="*/ 118548 h 2120906"/>
                <a:gd name="connsiteX725" fmla="*/ 420808 w 949015"/>
                <a:gd name="connsiteY725" fmla="*/ 127617 h 2120906"/>
                <a:gd name="connsiteX726" fmla="*/ 418994 w 949015"/>
                <a:gd name="connsiteY726" fmla="*/ 133058 h 2120906"/>
                <a:gd name="connsiteX727" fmla="*/ 440760 w 949015"/>
                <a:gd name="connsiteY727" fmla="*/ 145754 h 2120906"/>
                <a:gd name="connsiteX728" fmla="*/ 438946 w 949015"/>
                <a:gd name="connsiteY728" fmla="*/ 158450 h 2120906"/>
                <a:gd name="connsiteX729" fmla="*/ 426249 w 949015"/>
                <a:gd name="connsiteY729" fmla="*/ 156636 h 2120906"/>
                <a:gd name="connsiteX730" fmla="*/ 422622 w 949015"/>
                <a:gd name="connsiteY730" fmla="*/ 163891 h 2120906"/>
                <a:gd name="connsiteX731" fmla="*/ 449829 w 949015"/>
                <a:gd name="connsiteY731" fmla="*/ 180215 h 2120906"/>
                <a:gd name="connsiteX732" fmla="*/ 453457 w 949015"/>
                <a:gd name="connsiteY732" fmla="*/ 174774 h 2120906"/>
                <a:gd name="connsiteX733" fmla="*/ 438946 w 949015"/>
                <a:gd name="connsiteY733" fmla="*/ 158450 h 2120906"/>
                <a:gd name="connsiteX734" fmla="*/ 449829 w 949015"/>
                <a:gd name="connsiteY734" fmla="*/ 158450 h 2120906"/>
                <a:gd name="connsiteX735" fmla="*/ 466154 w 949015"/>
                <a:gd name="connsiteY735" fmla="*/ 165705 h 2120906"/>
                <a:gd name="connsiteX736" fmla="*/ 489733 w 949015"/>
                <a:gd name="connsiteY736" fmla="*/ 187470 h 2120906"/>
                <a:gd name="connsiteX737" fmla="*/ 496989 w 949015"/>
                <a:gd name="connsiteY737" fmla="*/ 198352 h 2120906"/>
                <a:gd name="connsiteX738" fmla="*/ 458898 w 949015"/>
                <a:gd name="connsiteY738" fmla="*/ 180215 h 2120906"/>
                <a:gd name="connsiteX739" fmla="*/ 458898 w 949015"/>
                <a:gd name="connsiteY739" fmla="*/ 192911 h 2120906"/>
                <a:gd name="connsiteX740" fmla="*/ 506058 w 949015"/>
                <a:gd name="connsiteY740" fmla="*/ 218303 h 2120906"/>
                <a:gd name="connsiteX741" fmla="*/ 522382 w 949015"/>
                <a:gd name="connsiteY741" fmla="*/ 236441 h 2120906"/>
                <a:gd name="connsiteX742" fmla="*/ 513313 w 949015"/>
                <a:gd name="connsiteY742" fmla="*/ 223744 h 2120906"/>
                <a:gd name="connsiteX743" fmla="*/ 498802 w 949015"/>
                <a:gd name="connsiteY743" fmla="*/ 198352 h 2120906"/>
                <a:gd name="connsiteX744" fmla="*/ 545962 w 949015"/>
                <a:gd name="connsiteY744" fmla="*/ 230999 h 2120906"/>
                <a:gd name="connsiteX745" fmla="*/ 540521 w 949015"/>
                <a:gd name="connsiteY745" fmla="*/ 232813 h 2120906"/>
                <a:gd name="connsiteX746" fmla="*/ 538707 w 949015"/>
                <a:gd name="connsiteY746" fmla="*/ 243695 h 2120906"/>
                <a:gd name="connsiteX747" fmla="*/ 549590 w 949015"/>
                <a:gd name="connsiteY747" fmla="*/ 252764 h 2120906"/>
                <a:gd name="connsiteX748" fmla="*/ 551404 w 949015"/>
                <a:gd name="connsiteY748" fmla="*/ 263646 h 2120906"/>
                <a:gd name="connsiteX749" fmla="*/ 576797 w 949015"/>
                <a:gd name="connsiteY749" fmla="*/ 281784 h 2120906"/>
                <a:gd name="connsiteX750" fmla="*/ 591308 w 949015"/>
                <a:gd name="connsiteY750" fmla="*/ 296294 h 2120906"/>
                <a:gd name="connsiteX751" fmla="*/ 607632 w 949015"/>
                <a:gd name="connsiteY751" fmla="*/ 307176 h 2120906"/>
                <a:gd name="connsiteX752" fmla="*/ 589494 w 949015"/>
                <a:gd name="connsiteY752" fmla="*/ 281784 h 2120906"/>
                <a:gd name="connsiteX753" fmla="*/ 602191 w 949015"/>
                <a:gd name="connsiteY753" fmla="*/ 292666 h 2120906"/>
                <a:gd name="connsiteX754" fmla="*/ 616701 w 949015"/>
                <a:gd name="connsiteY754" fmla="*/ 296294 h 2120906"/>
                <a:gd name="connsiteX755" fmla="*/ 616701 w 949015"/>
                <a:gd name="connsiteY755" fmla="*/ 290852 h 2120906"/>
                <a:gd name="connsiteX756" fmla="*/ 629398 w 949015"/>
                <a:gd name="connsiteY756" fmla="*/ 290852 h 2120906"/>
                <a:gd name="connsiteX757" fmla="*/ 634840 w 949015"/>
                <a:gd name="connsiteY757" fmla="*/ 301735 h 2120906"/>
                <a:gd name="connsiteX758" fmla="*/ 638467 w 949015"/>
                <a:gd name="connsiteY758" fmla="*/ 298107 h 2120906"/>
                <a:gd name="connsiteX759" fmla="*/ 645722 w 949015"/>
                <a:gd name="connsiteY759" fmla="*/ 308990 h 2120906"/>
                <a:gd name="connsiteX760" fmla="*/ 638467 w 949015"/>
                <a:gd name="connsiteY760" fmla="*/ 307176 h 2120906"/>
                <a:gd name="connsiteX761" fmla="*/ 683813 w 949015"/>
                <a:gd name="connsiteY761" fmla="*/ 359774 h 2120906"/>
                <a:gd name="connsiteX762" fmla="*/ 683813 w 949015"/>
                <a:gd name="connsiteY762" fmla="*/ 327127 h 2120906"/>
                <a:gd name="connsiteX763" fmla="*/ 667488 w 949015"/>
                <a:gd name="connsiteY763" fmla="*/ 310803 h 2120906"/>
                <a:gd name="connsiteX764" fmla="*/ 734600 w 949015"/>
                <a:gd name="connsiteY764" fmla="*/ 379725 h 2120906"/>
                <a:gd name="connsiteX765" fmla="*/ 734600 w 949015"/>
                <a:gd name="connsiteY765" fmla="*/ 388794 h 2120906"/>
                <a:gd name="connsiteX766" fmla="*/ 743669 w 949015"/>
                <a:gd name="connsiteY766" fmla="*/ 388794 h 2120906"/>
                <a:gd name="connsiteX767" fmla="*/ 758180 w 949015"/>
                <a:gd name="connsiteY767" fmla="*/ 417813 h 2120906"/>
                <a:gd name="connsiteX768" fmla="*/ 763621 w 949015"/>
                <a:gd name="connsiteY768" fmla="*/ 416000 h 2120906"/>
                <a:gd name="connsiteX769" fmla="*/ 709207 w 949015"/>
                <a:gd name="connsiteY769" fmla="*/ 347078 h 2120906"/>
                <a:gd name="connsiteX770" fmla="*/ 656606 w 949015"/>
                <a:gd name="connsiteY770" fmla="*/ 283597 h 2120906"/>
                <a:gd name="connsiteX771" fmla="*/ 672930 w 949015"/>
                <a:gd name="connsiteY771" fmla="*/ 294480 h 2120906"/>
                <a:gd name="connsiteX772" fmla="*/ 758180 w 949015"/>
                <a:gd name="connsiteY772" fmla="*/ 394235 h 2120906"/>
                <a:gd name="connsiteX773" fmla="*/ 779946 w 949015"/>
                <a:gd name="connsiteY773" fmla="*/ 414186 h 2120906"/>
                <a:gd name="connsiteX774" fmla="*/ 783573 w 949015"/>
                <a:gd name="connsiteY774" fmla="*/ 425069 h 2120906"/>
                <a:gd name="connsiteX775" fmla="*/ 856126 w 949015"/>
                <a:gd name="connsiteY775" fmla="*/ 573794 h 2120906"/>
                <a:gd name="connsiteX776" fmla="*/ 848871 w 949015"/>
                <a:gd name="connsiteY776" fmla="*/ 571980 h 2120906"/>
                <a:gd name="connsiteX777" fmla="*/ 852499 w 949015"/>
                <a:gd name="connsiteY777" fmla="*/ 588304 h 2120906"/>
                <a:gd name="connsiteX778" fmla="*/ 843430 w 949015"/>
                <a:gd name="connsiteY778" fmla="*/ 571981 h 2120906"/>
                <a:gd name="connsiteX779" fmla="*/ 845243 w 949015"/>
                <a:gd name="connsiteY779" fmla="*/ 597373 h 2120906"/>
                <a:gd name="connsiteX780" fmla="*/ 839802 w 949015"/>
                <a:gd name="connsiteY780" fmla="*/ 593745 h 2120906"/>
                <a:gd name="connsiteX781" fmla="*/ 861568 w 949015"/>
                <a:gd name="connsiteY781" fmla="*/ 668108 h 2120906"/>
                <a:gd name="connsiteX782" fmla="*/ 865196 w 949015"/>
                <a:gd name="connsiteY782" fmla="*/ 668108 h 2120906"/>
                <a:gd name="connsiteX783" fmla="*/ 857940 w 949015"/>
                <a:gd name="connsiteY783" fmla="*/ 602814 h 2120906"/>
                <a:gd name="connsiteX784" fmla="*/ 885148 w 949015"/>
                <a:gd name="connsiteY784" fmla="*/ 689873 h 2120906"/>
                <a:gd name="connsiteX785" fmla="*/ 888776 w 949015"/>
                <a:gd name="connsiteY785" fmla="*/ 693500 h 2120906"/>
                <a:gd name="connsiteX786" fmla="*/ 885884 w 949015"/>
                <a:gd name="connsiteY786" fmla="*/ 662366 h 2120906"/>
                <a:gd name="connsiteX787" fmla="*/ 898071 w 949015"/>
                <a:gd name="connsiteY787" fmla="*/ 702569 h 2120906"/>
                <a:gd name="connsiteX788" fmla="*/ 915983 w 949015"/>
                <a:gd name="connsiteY788" fmla="*/ 780559 h 2120906"/>
                <a:gd name="connsiteX789" fmla="*/ 914169 w 949015"/>
                <a:gd name="connsiteY789" fmla="*/ 755167 h 2120906"/>
                <a:gd name="connsiteX790" fmla="*/ 928679 w 949015"/>
                <a:gd name="connsiteY790" fmla="*/ 784187 h 2120906"/>
                <a:gd name="connsiteX791" fmla="*/ 930494 w 949015"/>
                <a:gd name="connsiteY791" fmla="*/ 776932 h 2120906"/>
                <a:gd name="connsiteX792" fmla="*/ 946818 w 949015"/>
                <a:gd name="connsiteY792" fmla="*/ 856736 h 2120906"/>
                <a:gd name="connsiteX793" fmla="*/ 945004 w 949015"/>
                <a:gd name="connsiteY793" fmla="*/ 862177 h 2120906"/>
                <a:gd name="connsiteX794" fmla="*/ 939562 w 949015"/>
                <a:gd name="connsiteY794" fmla="*/ 978256 h 2120906"/>
                <a:gd name="connsiteX795" fmla="*/ 925052 w 949015"/>
                <a:gd name="connsiteY795" fmla="*/ 1048992 h 2120906"/>
                <a:gd name="connsiteX796" fmla="*/ 923238 w 949015"/>
                <a:gd name="connsiteY796" fmla="*/ 1110659 h 2120906"/>
                <a:gd name="connsiteX797" fmla="*/ 857940 w 949015"/>
                <a:gd name="connsiteY797" fmla="*/ 1308355 h 2120906"/>
                <a:gd name="connsiteX798" fmla="*/ 837988 w 949015"/>
                <a:gd name="connsiteY798" fmla="*/ 1366394 h 2120906"/>
                <a:gd name="connsiteX799" fmla="*/ 827105 w 949015"/>
                <a:gd name="connsiteY799" fmla="*/ 1393601 h 2120906"/>
                <a:gd name="connsiteX800" fmla="*/ 814408 w 949015"/>
                <a:gd name="connsiteY800" fmla="*/ 1388159 h 2120906"/>
                <a:gd name="connsiteX801" fmla="*/ 798084 w 949015"/>
                <a:gd name="connsiteY801" fmla="*/ 1424434 h 2120906"/>
                <a:gd name="connsiteX802" fmla="*/ 799898 w 949015"/>
                <a:gd name="connsiteY802" fmla="*/ 1435316 h 2120906"/>
                <a:gd name="connsiteX803" fmla="*/ 787201 w 949015"/>
                <a:gd name="connsiteY803" fmla="*/ 1466150 h 2120906"/>
                <a:gd name="connsiteX804" fmla="*/ 767249 w 949015"/>
                <a:gd name="connsiteY804" fmla="*/ 1484287 h 2120906"/>
                <a:gd name="connsiteX805" fmla="*/ 741855 w 949015"/>
                <a:gd name="connsiteY805" fmla="*/ 1531444 h 2120906"/>
                <a:gd name="connsiteX806" fmla="*/ 734600 w 949015"/>
                <a:gd name="connsiteY806" fmla="*/ 1529630 h 2120906"/>
                <a:gd name="connsiteX807" fmla="*/ 738228 w 949015"/>
                <a:gd name="connsiteY807" fmla="*/ 1536885 h 2120906"/>
                <a:gd name="connsiteX808" fmla="*/ 705579 w 949015"/>
                <a:gd name="connsiteY808" fmla="*/ 1591297 h 2120906"/>
                <a:gd name="connsiteX809" fmla="*/ 701951 w 949015"/>
                <a:gd name="connsiteY809" fmla="*/ 1613062 h 2120906"/>
                <a:gd name="connsiteX810" fmla="*/ 701951 w 949015"/>
                <a:gd name="connsiteY810" fmla="*/ 1602179 h 2120906"/>
                <a:gd name="connsiteX811" fmla="*/ 691068 w 949015"/>
                <a:gd name="connsiteY811" fmla="*/ 1607620 h 2120906"/>
                <a:gd name="connsiteX812" fmla="*/ 687441 w 949015"/>
                <a:gd name="connsiteY812" fmla="*/ 1651150 h 2120906"/>
                <a:gd name="connsiteX813" fmla="*/ 680185 w 949015"/>
                <a:gd name="connsiteY813" fmla="*/ 1665660 h 2120906"/>
                <a:gd name="connsiteX814" fmla="*/ 665221 w 949015"/>
                <a:gd name="connsiteY814" fmla="*/ 1690598 h 2120906"/>
                <a:gd name="connsiteX815" fmla="*/ 651164 w 949015"/>
                <a:gd name="connsiteY815" fmla="*/ 1700121 h 2120906"/>
                <a:gd name="connsiteX816" fmla="*/ 649350 w 949015"/>
                <a:gd name="connsiteY816" fmla="*/ 1691052 h 2120906"/>
                <a:gd name="connsiteX817" fmla="*/ 663861 w 949015"/>
                <a:gd name="connsiteY817" fmla="*/ 1678356 h 2120906"/>
                <a:gd name="connsiteX818" fmla="*/ 660233 w 949015"/>
                <a:gd name="connsiteY818" fmla="*/ 1678356 h 2120906"/>
                <a:gd name="connsiteX819" fmla="*/ 660233 w 949015"/>
                <a:gd name="connsiteY819" fmla="*/ 1671101 h 2120906"/>
                <a:gd name="connsiteX820" fmla="*/ 662047 w 949015"/>
                <a:gd name="connsiteY820" fmla="*/ 1672915 h 2120906"/>
                <a:gd name="connsiteX821" fmla="*/ 671116 w 949015"/>
                <a:gd name="connsiteY821" fmla="*/ 1672915 h 2120906"/>
                <a:gd name="connsiteX822" fmla="*/ 665221 w 949015"/>
                <a:gd name="connsiteY822" fmla="*/ 1690598 h 2120906"/>
                <a:gd name="connsiteX823" fmla="*/ 711020 w 949015"/>
                <a:gd name="connsiteY823" fmla="*/ 1620316 h 2120906"/>
                <a:gd name="connsiteX824" fmla="*/ 714648 w 949015"/>
                <a:gd name="connsiteY824" fmla="*/ 1609434 h 2120906"/>
                <a:gd name="connsiteX825" fmla="*/ 711020 w 949015"/>
                <a:gd name="connsiteY825" fmla="*/ 1620316 h 2120906"/>
                <a:gd name="connsiteX826" fmla="*/ 700137 w 949015"/>
                <a:gd name="connsiteY826" fmla="*/ 1638454 h 2120906"/>
                <a:gd name="connsiteX827" fmla="*/ 696381 w 949015"/>
                <a:gd name="connsiteY827" fmla="*/ 1642836 h 2120906"/>
                <a:gd name="connsiteX828" fmla="*/ 696510 w 949015"/>
                <a:gd name="connsiteY828" fmla="*/ 1640267 h 2120906"/>
                <a:gd name="connsiteX829" fmla="*/ 699980 w 949015"/>
                <a:gd name="connsiteY829" fmla="*/ 1636798 h 2120906"/>
                <a:gd name="connsiteX830" fmla="*/ 703765 w 949015"/>
                <a:gd name="connsiteY830" fmla="*/ 1633013 h 2120906"/>
                <a:gd name="connsiteX831" fmla="*/ 699980 w 949015"/>
                <a:gd name="connsiteY831" fmla="*/ 1636798 h 2120906"/>
                <a:gd name="connsiteX832" fmla="*/ 699230 w 949015"/>
                <a:gd name="connsiteY832" fmla="*/ 1628932 h 2120906"/>
                <a:gd name="connsiteX833" fmla="*/ 703765 w 949015"/>
                <a:gd name="connsiteY833" fmla="*/ 1622130 h 2120906"/>
                <a:gd name="connsiteX834" fmla="*/ 703765 w 949015"/>
                <a:gd name="connsiteY834" fmla="*/ 1633013 h 2120906"/>
                <a:gd name="connsiteX835" fmla="*/ 681999 w 949015"/>
                <a:gd name="connsiteY835" fmla="*/ 1680170 h 2120906"/>
                <a:gd name="connsiteX836" fmla="*/ 681999 w 949015"/>
                <a:gd name="connsiteY836" fmla="*/ 1669287 h 2120906"/>
                <a:gd name="connsiteX837" fmla="*/ 687440 w 949015"/>
                <a:gd name="connsiteY837" fmla="*/ 1671101 h 2120906"/>
                <a:gd name="connsiteX838" fmla="*/ 681999 w 949015"/>
                <a:gd name="connsiteY838" fmla="*/ 1680170 h 2120906"/>
                <a:gd name="connsiteX839" fmla="*/ 692619 w 949015"/>
                <a:gd name="connsiteY839" fmla="*/ 1666929 h 2120906"/>
                <a:gd name="connsiteX840" fmla="*/ 689708 w 949015"/>
                <a:gd name="connsiteY840" fmla="*/ 1660899 h 2120906"/>
                <a:gd name="connsiteX841" fmla="*/ 689254 w 949015"/>
                <a:gd name="connsiteY841" fmla="*/ 1658405 h 2120906"/>
                <a:gd name="connsiteX842" fmla="*/ 693335 w 949015"/>
                <a:gd name="connsiteY842" fmla="*/ 1646389 h 2120906"/>
                <a:gd name="connsiteX843" fmla="*/ 696381 w 949015"/>
                <a:gd name="connsiteY843" fmla="*/ 1642836 h 2120906"/>
                <a:gd name="connsiteX844" fmla="*/ 695603 w 949015"/>
                <a:gd name="connsiteY844" fmla="*/ 1658405 h 2120906"/>
                <a:gd name="connsiteX845" fmla="*/ 692882 w 949015"/>
                <a:gd name="connsiteY845" fmla="*/ 1667473 h 2120906"/>
                <a:gd name="connsiteX846" fmla="*/ 692245 w 949015"/>
                <a:gd name="connsiteY846" fmla="*/ 1667998 h 2120906"/>
                <a:gd name="connsiteX847" fmla="*/ 692619 w 949015"/>
                <a:gd name="connsiteY847" fmla="*/ 1666929 h 2120906"/>
                <a:gd name="connsiteX848" fmla="*/ 689254 w 949015"/>
                <a:gd name="connsiteY848" fmla="*/ 1676542 h 2120906"/>
                <a:gd name="connsiteX849" fmla="*/ 689028 w 949015"/>
                <a:gd name="connsiteY849" fmla="*/ 1670648 h 2120906"/>
                <a:gd name="connsiteX850" fmla="*/ 692245 w 949015"/>
                <a:gd name="connsiteY850" fmla="*/ 1667998 h 2120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</a:cxnLst>
              <a:rect l="l" t="t" r="r" b="b"/>
              <a:pathLst>
                <a:path w="949015" h="2120906">
                  <a:moveTo>
                    <a:pt x="339186" y="44185"/>
                  </a:moveTo>
                  <a:cubicBezTo>
                    <a:pt x="333744" y="40558"/>
                    <a:pt x="330117" y="36930"/>
                    <a:pt x="322861" y="35116"/>
                  </a:cubicBezTo>
                  <a:cubicBezTo>
                    <a:pt x="324675" y="31489"/>
                    <a:pt x="326489" y="31489"/>
                    <a:pt x="326489" y="27862"/>
                  </a:cubicBezTo>
                  <a:cubicBezTo>
                    <a:pt x="335558" y="29675"/>
                    <a:pt x="335558" y="36930"/>
                    <a:pt x="339186" y="44185"/>
                  </a:cubicBezTo>
                  <a:close/>
                  <a:moveTo>
                    <a:pt x="331930" y="76832"/>
                  </a:moveTo>
                  <a:cubicBezTo>
                    <a:pt x="331930" y="73205"/>
                    <a:pt x="324675" y="62322"/>
                    <a:pt x="321048" y="71391"/>
                  </a:cubicBezTo>
                  <a:cubicBezTo>
                    <a:pt x="322861" y="73205"/>
                    <a:pt x="330117" y="80460"/>
                    <a:pt x="331930" y="76832"/>
                  </a:cubicBezTo>
                  <a:close/>
                  <a:moveTo>
                    <a:pt x="346441" y="89528"/>
                  </a:moveTo>
                  <a:cubicBezTo>
                    <a:pt x="346441" y="78646"/>
                    <a:pt x="339186" y="85901"/>
                    <a:pt x="335558" y="80460"/>
                  </a:cubicBezTo>
                  <a:cubicBezTo>
                    <a:pt x="337372" y="85901"/>
                    <a:pt x="340999" y="85901"/>
                    <a:pt x="346441" y="89528"/>
                  </a:cubicBezTo>
                  <a:close/>
                  <a:moveTo>
                    <a:pt x="370021" y="113107"/>
                  </a:moveTo>
                  <a:cubicBezTo>
                    <a:pt x="364579" y="109479"/>
                    <a:pt x="357324" y="109479"/>
                    <a:pt x="355510" y="102225"/>
                  </a:cubicBezTo>
                  <a:cubicBezTo>
                    <a:pt x="360952" y="100411"/>
                    <a:pt x="368207" y="105852"/>
                    <a:pt x="370021" y="113107"/>
                  </a:cubicBezTo>
                  <a:close/>
                  <a:moveTo>
                    <a:pt x="422622" y="142127"/>
                  </a:moveTo>
                  <a:cubicBezTo>
                    <a:pt x="420808" y="136685"/>
                    <a:pt x="418994" y="133058"/>
                    <a:pt x="413552" y="133058"/>
                  </a:cubicBezTo>
                  <a:cubicBezTo>
                    <a:pt x="413553" y="138499"/>
                    <a:pt x="417180" y="140313"/>
                    <a:pt x="418994" y="142126"/>
                  </a:cubicBezTo>
                  <a:cubicBezTo>
                    <a:pt x="420808" y="142127"/>
                    <a:pt x="420808" y="140313"/>
                    <a:pt x="422622" y="142127"/>
                  </a:cubicBezTo>
                  <a:close/>
                  <a:moveTo>
                    <a:pt x="442574" y="122176"/>
                  </a:moveTo>
                  <a:cubicBezTo>
                    <a:pt x="429877" y="138499"/>
                    <a:pt x="428063" y="104038"/>
                    <a:pt x="406297" y="111293"/>
                  </a:cubicBezTo>
                  <a:cubicBezTo>
                    <a:pt x="402670" y="102225"/>
                    <a:pt x="397228" y="89529"/>
                    <a:pt x="386345" y="94969"/>
                  </a:cubicBezTo>
                  <a:cubicBezTo>
                    <a:pt x="386345" y="89528"/>
                    <a:pt x="379090" y="89528"/>
                    <a:pt x="377276" y="85901"/>
                  </a:cubicBezTo>
                  <a:cubicBezTo>
                    <a:pt x="384531" y="78646"/>
                    <a:pt x="395414" y="98597"/>
                    <a:pt x="408111" y="94970"/>
                  </a:cubicBezTo>
                  <a:cubicBezTo>
                    <a:pt x="415367" y="107666"/>
                    <a:pt x="437132" y="107666"/>
                    <a:pt x="442574" y="122176"/>
                  </a:cubicBezTo>
                  <a:close/>
                  <a:moveTo>
                    <a:pt x="399042" y="203793"/>
                  </a:moveTo>
                  <a:cubicBezTo>
                    <a:pt x="400856" y="196539"/>
                    <a:pt x="393600" y="200166"/>
                    <a:pt x="391787" y="196539"/>
                  </a:cubicBezTo>
                  <a:lnTo>
                    <a:pt x="391787" y="203793"/>
                  </a:lnTo>
                  <a:cubicBezTo>
                    <a:pt x="395414" y="201980"/>
                    <a:pt x="395414" y="205607"/>
                    <a:pt x="399042" y="203793"/>
                  </a:cubicBezTo>
                  <a:close/>
                  <a:moveTo>
                    <a:pt x="495855" y="44412"/>
                  </a:moveTo>
                  <a:cubicBezTo>
                    <a:pt x="496989" y="45999"/>
                    <a:pt x="494268" y="46906"/>
                    <a:pt x="486106" y="45999"/>
                  </a:cubicBezTo>
                  <a:cubicBezTo>
                    <a:pt x="486106" y="42371"/>
                    <a:pt x="478850" y="42372"/>
                    <a:pt x="482478" y="38744"/>
                  </a:cubicBezTo>
                  <a:cubicBezTo>
                    <a:pt x="489733" y="40558"/>
                    <a:pt x="494721" y="42825"/>
                    <a:pt x="495855" y="44412"/>
                  </a:cubicBezTo>
                  <a:close/>
                  <a:moveTo>
                    <a:pt x="321047" y="368843"/>
                  </a:moveTo>
                  <a:cubicBezTo>
                    <a:pt x="319234" y="365215"/>
                    <a:pt x="315606" y="365215"/>
                    <a:pt x="310165" y="363402"/>
                  </a:cubicBezTo>
                  <a:cubicBezTo>
                    <a:pt x="308351" y="372470"/>
                    <a:pt x="319234" y="377911"/>
                    <a:pt x="321047" y="368843"/>
                  </a:cubicBezTo>
                  <a:close/>
                  <a:moveTo>
                    <a:pt x="373648" y="327127"/>
                  </a:moveTo>
                  <a:cubicBezTo>
                    <a:pt x="371835" y="310803"/>
                    <a:pt x="357324" y="318058"/>
                    <a:pt x="346441" y="310804"/>
                  </a:cubicBezTo>
                  <a:cubicBezTo>
                    <a:pt x="346441" y="325313"/>
                    <a:pt x="359138" y="327127"/>
                    <a:pt x="373648" y="327127"/>
                  </a:cubicBezTo>
                  <a:close/>
                  <a:moveTo>
                    <a:pt x="370021" y="347078"/>
                  </a:moveTo>
                  <a:cubicBezTo>
                    <a:pt x="362766" y="339823"/>
                    <a:pt x="340999" y="334382"/>
                    <a:pt x="339186" y="334382"/>
                  </a:cubicBezTo>
                  <a:cubicBezTo>
                    <a:pt x="342813" y="338009"/>
                    <a:pt x="337372" y="338010"/>
                    <a:pt x="335558" y="339823"/>
                  </a:cubicBezTo>
                  <a:cubicBezTo>
                    <a:pt x="344627" y="350705"/>
                    <a:pt x="355510" y="343450"/>
                    <a:pt x="364579" y="352519"/>
                  </a:cubicBezTo>
                  <a:cubicBezTo>
                    <a:pt x="362766" y="347078"/>
                    <a:pt x="370021" y="352519"/>
                    <a:pt x="370021" y="347078"/>
                  </a:cubicBezTo>
                  <a:close/>
                  <a:moveTo>
                    <a:pt x="535079" y="75018"/>
                  </a:moveTo>
                  <a:cubicBezTo>
                    <a:pt x="529638" y="71391"/>
                    <a:pt x="518755" y="71391"/>
                    <a:pt x="522382" y="64136"/>
                  </a:cubicBezTo>
                  <a:cubicBezTo>
                    <a:pt x="526010" y="69577"/>
                    <a:pt x="533265" y="69577"/>
                    <a:pt x="535079" y="75018"/>
                  </a:cubicBezTo>
                  <a:close/>
                  <a:moveTo>
                    <a:pt x="348255" y="392421"/>
                  </a:moveTo>
                  <a:cubicBezTo>
                    <a:pt x="344627" y="381539"/>
                    <a:pt x="339186" y="374284"/>
                    <a:pt x="328303" y="372470"/>
                  </a:cubicBezTo>
                  <a:cubicBezTo>
                    <a:pt x="333744" y="379725"/>
                    <a:pt x="339186" y="388794"/>
                    <a:pt x="348255" y="392421"/>
                  </a:cubicBezTo>
                  <a:close/>
                  <a:moveTo>
                    <a:pt x="458898" y="221931"/>
                  </a:moveTo>
                  <a:cubicBezTo>
                    <a:pt x="460712" y="220117"/>
                    <a:pt x="457085" y="216490"/>
                    <a:pt x="455271" y="214676"/>
                  </a:cubicBezTo>
                  <a:cubicBezTo>
                    <a:pt x="451643" y="218303"/>
                    <a:pt x="455271" y="221931"/>
                    <a:pt x="458898" y="221931"/>
                  </a:cubicBezTo>
                  <a:close/>
                  <a:moveTo>
                    <a:pt x="496989" y="160264"/>
                  </a:moveTo>
                  <a:cubicBezTo>
                    <a:pt x="482478" y="163891"/>
                    <a:pt x="480664" y="138499"/>
                    <a:pt x="464340" y="140313"/>
                  </a:cubicBezTo>
                  <a:cubicBezTo>
                    <a:pt x="462526" y="140313"/>
                    <a:pt x="464340" y="142127"/>
                    <a:pt x="464340" y="143940"/>
                  </a:cubicBezTo>
                  <a:cubicBezTo>
                    <a:pt x="460712" y="145754"/>
                    <a:pt x="455271" y="138499"/>
                    <a:pt x="457084" y="145754"/>
                  </a:cubicBezTo>
                  <a:cubicBezTo>
                    <a:pt x="451643" y="143940"/>
                    <a:pt x="448015" y="138499"/>
                    <a:pt x="446202" y="133058"/>
                  </a:cubicBezTo>
                  <a:cubicBezTo>
                    <a:pt x="449829" y="129430"/>
                    <a:pt x="449829" y="140313"/>
                    <a:pt x="455271" y="138499"/>
                  </a:cubicBezTo>
                  <a:cubicBezTo>
                    <a:pt x="458898" y="136685"/>
                    <a:pt x="453457" y="134871"/>
                    <a:pt x="457084" y="133058"/>
                  </a:cubicBezTo>
                  <a:cubicBezTo>
                    <a:pt x="473409" y="133058"/>
                    <a:pt x="486106" y="149382"/>
                    <a:pt x="496989" y="160264"/>
                  </a:cubicBezTo>
                  <a:close/>
                  <a:moveTo>
                    <a:pt x="500616" y="169332"/>
                  </a:moveTo>
                  <a:cubicBezTo>
                    <a:pt x="502430" y="172960"/>
                    <a:pt x="489733" y="165705"/>
                    <a:pt x="489733" y="172960"/>
                  </a:cubicBezTo>
                  <a:cubicBezTo>
                    <a:pt x="484292" y="171146"/>
                    <a:pt x="489733" y="167519"/>
                    <a:pt x="489733" y="162078"/>
                  </a:cubicBezTo>
                  <a:cubicBezTo>
                    <a:pt x="496989" y="160264"/>
                    <a:pt x="495175" y="167519"/>
                    <a:pt x="500616" y="169332"/>
                  </a:cubicBezTo>
                  <a:close/>
                  <a:moveTo>
                    <a:pt x="431691" y="327127"/>
                  </a:moveTo>
                  <a:cubicBezTo>
                    <a:pt x="428063" y="323499"/>
                    <a:pt x="428063" y="316245"/>
                    <a:pt x="420808" y="316245"/>
                  </a:cubicBezTo>
                  <a:cubicBezTo>
                    <a:pt x="420808" y="316245"/>
                    <a:pt x="420808" y="316245"/>
                    <a:pt x="420808" y="319872"/>
                  </a:cubicBezTo>
                  <a:cubicBezTo>
                    <a:pt x="426249" y="319872"/>
                    <a:pt x="426249" y="323500"/>
                    <a:pt x="431691" y="327127"/>
                  </a:cubicBezTo>
                  <a:close/>
                  <a:moveTo>
                    <a:pt x="440760" y="334382"/>
                  </a:moveTo>
                  <a:cubicBezTo>
                    <a:pt x="440760" y="328941"/>
                    <a:pt x="438946" y="327127"/>
                    <a:pt x="433505" y="327127"/>
                  </a:cubicBezTo>
                  <a:cubicBezTo>
                    <a:pt x="433505" y="332568"/>
                    <a:pt x="437132" y="332568"/>
                    <a:pt x="440760" y="334382"/>
                  </a:cubicBezTo>
                  <a:close/>
                  <a:moveTo>
                    <a:pt x="397228" y="421441"/>
                  </a:moveTo>
                  <a:cubicBezTo>
                    <a:pt x="395414" y="417813"/>
                    <a:pt x="393600" y="417814"/>
                    <a:pt x="389973" y="416000"/>
                  </a:cubicBezTo>
                  <a:cubicBezTo>
                    <a:pt x="388159" y="421441"/>
                    <a:pt x="395414" y="425068"/>
                    <a:pt x="397228" y="421441"/>
                  </a:cubicBezTo>
                  <a:close/>
                  <a:moveTo>
                    <a:pt x="518755" y="240068"/>
                  </a:moveTo>
                  <a:cubicBezTo>
                    <a:pt x="513313" y="236440"/>
                    <a:pt x="509685" y="230999"/>
                    <a:pt x="502430" y="230999"/>
                  </a:cubicBezTo>
                  <a:cubicBezTo>
                    <a:pt x="504244" y="236440"/>
                    <a:pt x="513313" y="247323"/>
                    <a:pt x="518755" y="240068"/>
                  </a:cubicBezTo>
                  <a:close/>
                  <a:moveTo>
                    <a:pt x="466154" y="334382"/>
                  </a:moveTo>
                  <a:cubicBezTo>
                    <a:pt x="458898" y="316245"/>
                    <a:pt x="435319" y="318058"/>
                    <a:pt x="428063" y="298107"/>
                  </a:cubicBezTo>
                  <a:cubicBezTo>
                    <a:pt x="424436" y="299921"/>
                    <a:pt x="411739" y="292666"/>
                    <a:pt x="413553" y="287225"/>
                  </a:cubicBezTo>
                  <a:cubicBezTo>
                    <a:pt x="399042" y="283597"/>
                    <a:pt x="391787" y="279970"/>
                    <a:pt x="379090" y="276342"/>
                  </a:cubicBezTo>
                  <a:cubicBezTo>
                    <a:pt x="397228" y="301735"/>
                    <a:pt x="429877" y="303548"/>
                    <a:pt x="448015" y="328941"/>
                  </a:cubicBezTo>
                  <a:cubicBezTo>
                    <a:pt x="455271" y="325313"/>
                    <a:pt x="458898" y="334382"/>
                    <a:pt x="466154" y="334382"/>
                  </a:cubicBezTo>
                  <a:close/>
                  <a:moveTo>
                    <a:pt x="542334" y="214676"/>
                  </a:moveTo>
                  <a:cubicBezTo>
                    <a:pt x="531451" y="220117"/>
                    <a:pt x="533265" y="201980"/>
                    <a:pt x="520569" y="203793"/>
                  </a:cubicBezTo>
                  <a:cubicBezTo>
                    <a:pt x="524196" y="200166"/>
                    <a:pt x="520569" y="201980"/>
                    <a:pt x="520569" y="196538"/>
                  </a:cubicBezTo>
                  <a:cubicBezTo>
                    <a:pt x="535079" y="201980"/>
                    <a:pt x="529638" y="207421"/>
                    <a:pt x="542334" y="214676"/>
                  </a:cubicBezTo>
                  <a:close/>
                  <a:moveTo>
                    <a:pt x="498802" y="296294"/>
                  </a:moveTo>
                  <a:cubicBezTo>
                    <a:pt x="498803" y="290852"/>
                    <a:pt x="496989" y="290853"/>
                    <a:pt x="496989" y="285411"/>
                  </a:cubicBezTo>
                  <a:cubicBezTo>
                    <a:pt x="482478" y="279970"/>
                    <a:pt x="478850" y="243695"/>
                    <a:pt x="455271" y="256391"/>
                  </a:cubicBezTo>
                  <a:cubicBezTo>
                    <a:pt x="458898" y="256391"/>
                    <a:pt x="460712" y="258205"/>
                    <a:pt x="460712" y="261833"/>
                  </a:cubicBezTo>
                  <a:cubicBezTo>
                    <a:pt x="460712" y="263646"/>
                    <a:pt x="458898" y="263647"/>
                    <a:pt x="457085" y="263646"/>
                  </a:cubicBezTo>
                  <a:cubicBezTo>
                    <a:pt x="455271" y="269088"/>
                    <a:pt x="460712" y="267274"/>
                    <a:pt x="462526" y="269088"/>
                  </a:cubicBezTo>
                  <a:cubicBezTo>
                    <a:pt x="455271" y="269088"/>
                    <a:pt x="451643" y="267274"/>
                    <a:pt x="451643" y="258205"/>
                  </a:cubicBezTo>
                  <a:cubicBezTo>
                    <a:pt x="442574" y="250951"/>
                    <a:pt x="428063" y="249137"/>
                    <a:pt x="417180" y="241882"/>
                  </a:cubicBezTo>
                  <a:cubicBezTo>
                    <a:pt x="417180" y="247323"/>
                    <a:pt x="422622" y="247323"/>
                    <a:pt x="424436" y="252764"/>
                  </a:cubicBezTo>
                  <a:cubicBezTo>
                    <a:pt x="424436" y="252764"/>
                    <a:pt x="424436" y="252764"/>
                    <a:pt x="418994" y="252764"/>
                  </a:cubicBezTo>
                  <a:cubicBezTo>
                    <a:pt x="426249" y="269088"/>
                    <a:pt x="444388" y="278156"/>
                    <a:pt x="449829" y="292666"/>
                  </a:cubicBezTo>
                  <a:cubicBezTo>
                    <a:pt x="453457" y="285411"/>
                    <a:pt x="457085" y="296294"/>
                    <a:pt x="460712" y="292666"/>
                  </a:cubicBezTo>
                  <a:cubicBezTo>
                    <a:pt x="458899" y="290852"/>
                    <a:pt x="457085" y="290852"/>
                    <a:pt x="458898" y="287225"/>
                  </a:cubicBezTo>
                  <a:cubicBezTo>
                    <a:pt x="460712" y="290852"/>
                    <a:pt x="466154" y="287225"/>
                    <a:pt x="466154" y="283597"/>
                  </a:cubicBezTo>
                  <a:cubicBezTo>
                    <a:pt x="471595" y="287225"/>
                    <a:pt x="475223" y="294480"/>
                    <a:pt x="482478" y="294480"/>
                  </a:cubicBezTo>
                  <a:cubicBezTo>
                    <a:pt x="482478" y="289039"/>
                    <a:pt x="475223" y="283597"/>
                    <a:pt x="477037" y="281784"/>
                  </a:cubicBezTo>
                  <a:cubicBezTo>
                    <a:pt x="486106" y="285411"/>
                    <a:pt x="489733" y="294480"/>
                    <a:pt x="498802" y="296294"/>
                  </a:cubicBezTo>
                  <a:close/>
                  <a:moveTo>
                    <a:pt x="562287" y="216489"/>
                  </a:moveTo>
                  <a:cubicBezTo>
                    <a:pt x="562287" y="216489"/>
                    <a:pt x="560473" y="216490"/>
                    <a:pt x="560473" y="218303"/>
                  </a:cubicBezTo>
                  <a:cubicBezTo>
                    <a:pt x="555031" y="220117"/>
                    <a:pt x="555031" y="214676"/>
                    <a:pt x="549590" y="214676"/>
                  </a:cubicBezTo>
                  <a:cubicBezTo>
                    <a:pt x="551404" y="212862"/>
                    <a:pt x="551403" y="209235"/>
                    <a:pt x="549590" y="209234"/>
                  </a:cubicBezTo>
                  <a:cubicBezTo>
                    <a:pt x="555031" y="205607"/>
                    <a:pt x="562286" y="205607"/>
                    <a:pt x="562287" y="216489"/>
                  </a:cubicBezTo>
                  <a:close/>
                  <a:moveTo>
                    <a:pt x="571356" y="205607"/>
                  </a:moveTo>
                  <a:cubicBezTo>
                    <a:pt x="564100" y="211048"/>
                    <a:pt x="560473" y="200166"/>
                    <a:pt x="555031" y="198352"/>
                  </a:cubicBezTo>
                  <a:cubicBezTo>
                    <a:pt x="556845" y="194725"/>
                    <a:pt x="564100" y="198352"/>
                    <a:pt x="567728" y="196538"/>
                  </a:cubicBezTo>
                  <a:cubicBezTo>
                    <a:pt x="567728" y="200166"/>
                    <a:pt x="569542" y="203793"/>
                    <a:pt x="571356" y="205607"/>
                  </a:cubicBezTo>
                  <a:close/>
                  <a:moveTo>
                    <a:pt x="504244" y="332568"/>
                  </a:moveTo>
                  <a:cubicBezTo>
                    <a:pt x="502430" y="327127"/>
                    <a:pt x="500616" y="325313"/>
                    <a:pt x="496989" y="323500"/>
                  </a:cubicBezTo>
                  <a:cubicBezTo>
                    <a:pt x="495175" y="330754"/>
                    <a:pt x="500616" y="336196"/>
                    <a:pt x="502430" y="334382"/>
                  </a:cubicBezTo>
                  <a:cubicBezTo>
                    <a:pt x="500616" y="334382"/>
                    <a:pt x="500616" y="330754"/>
                    <a:pt x="504244" y="332568"/>
                  </a:cubicBezTo>
                  <a:close/>
                  <a:moveTo>
                    <a:pt x="558659" y="245509"/>
                  </a:moveTo>
                  <a:cubicBezTo>
                    <a:pt x="562287" y="249137"/>
                    <a:pt x="549590" y="241882"/>
                    <a:pt x="555031" y="238254"/>
                  </a:cubicBezTo>
                  <a:cubicBezTo>
                    <a:pt x="560473" y="240068"/>
                    <a:pt x="555031" y="243695"/>
                    <a:pt x="558659" y="245509"/>
                  </a:cubicBezTo>
                  <a:close/>
                  <a:moveTo>
                    <a:pt x="622143" y="142127"/>
                  </a:moveTo>
                  <a:cubicBezTo>
                    <a:pt x="620329" y="143940"/>
                    <a:pt x="618515" y="142127"/>
                    <a:pt x="618515" y="142127"/>
                  </a:cubicBezTo>
                  <a:cubicBezTo>
                    <a:pt x="616701" y="143940"/>
                    <a:pt x="613074" y="145754"/>
                    <a:pt x="607632" y="145754"/>
                  </a:cubicBezTo>
                  <a:cubicBezTo>
                    <a:pt x="607632" y="142127"/>
                    <a:pt x="609446" y="134872"/>
                    <a:pt x="600377" y="134871"/>
                  </a:cubicBezTo>
                  <a:cubicBezTo>
                    <a:pt x="602191" y="133058"/>
                    <a:pt x="604005" y="133058"/>
                    <a:pt x="604005" y="129430"/>
                  </a:cubicBezTo>
                  <a:cubicBezTo>
                    <a:pt x="607632" y="134871"/>
                    <a:pt x="614887" y="140313"/>
                    <a:pt x="614887" y="142127"/>
                  </a:cubicBezTo>
                  <a:cubicBezTo>
                    <a:pt x="616701" y="142126"/>
                    <a:pt x="622143" y="134872"/>
                    <a:pt x="622143" y="142127"/>
                  </a:cubicBezTo>
                  <a:close/>
                  <a:moveTo>
                    <a:pt x="574983" y="230999"/>
                  </a:moveTo>
                  <a:cubicBezTo>
                    <a:pt x="571356" y="227372"/>
                    <a:pt x="565914" y="225558"/>
                    <a:pt x="564100" y="220117"/>
                  </a:cubicBezTo>
                  <a:cubicBezTo>
                    <a:pt x="565914" y="221930"/>
                    <a:pt x="567728" y="221931"/>
                    <a:pt x="569542" y="221931"/>
                  </a:cubicBezTo>
                  <a:lnTo>
                    <a:pt x="569542" y="218303"/>
                  </a:lnTo>
                  <a:cubicBezTo>
                    <a:pt x="574983" y="220117"/>
                    <a:pt x="576797" y="227372"/>
                    <a:pt x="574983" y="230999"/>
                  </a:cubicBezTo>
                  <a:close/>
                  <a:moveTo>
                    <a:pt x="446201" y="506686"/>
                  </a:moveTo>
                  <a:cubicBezTo>
                    <a:pt x="446201" y="499432"/>
                    <a:pt x="438946" y="499431"/>
                    <a:pt x="442574" y="490363"/>
                  </a:cubicBezTo>
                  <a:cubicBezTo>
                    <a:pt x="438946" y="486735"/>
                    <a:pt x="433505" y="486735"/>
                    <a:pt x="426249" y="486735"/>
                  </a:cubicBezTo>
                  <a:cubicBezTo>
                    <a:pt x="426249" y="495804"/>
                    <a:pt x="418994" y="486735"/>
                    <a:pt x="413553" y="490363"/>
                  </a:cubicBezTo>
                  <a:cubicBezTo>
                    <a:pt x="417180" y="503059"/>
                    <a:pt x="437132" y="499431"/>
                    <a:pt x="446201" y="506686"/>
                  </a:cubicBezTo>
                  <a:close/>
                  <a:moveTo>
                    <a:pt x="379090" y="644530"/>
                  </a:moveTo>
                  <a:cubicBezTo>
                    <a:pt x="377276" y="640902"/>
                    <a:pt x="373648" y="639089"/>
                    <a:pt x="370021" y="637275"/>
                  </a:cubicBezTo>
                  <a:cubicBezTo>
                    <a:pt x="371835" y="640902"/>
                    <a:pt x="373648" y="648157"/>
                    <a:pt x="379090" y="644530"/>
                  </a:cubicBezTo>
                  <a:close/>
                  <a:moveTo>
                    <a:pt x="379090" y="664481"/>
                  </a:moveTo>
                  <a:cubicBezTo>
                    <a:pt x="382718" y="657226"/>
                    <a:pt x="375462" y="649971"/>
                    <a:pt x="370021" y="646344"/>
                  </a:cubicBezTo>
                  <a:cubicBezTo>
                    <a:pt x="371835" y="653599"/>
                    <a:pt x="371835" y="662667"/>
                    <a:pt x="379090" y="664481"/>
                  </a:cubicBezTo>
                  <a:close/>
                  <a:moveTo>
                    <a:pt x="649350" y="276343"/>
                  </a:moveTo>
                  <a:cubicBezTo>
                    <a:pt x="643909" y="274529"/>
                    <a:pt x="634840" y="261833"/>
                    <a:pt x="627584" y="256392"/>
                  </a:cubicBezTo>
                  <a:cubicBezTo>
                    <a:pt x="634840" y="256392"/>
                    <a:pt x="642095" y="270901"/>
                    <a:pt x="649350" y="276343"/>
                  </a:cubicBezTo>
                  <a:close/>
                  <a:moveTo>
                    <a:pt x="402670" y="697128"/>
                  </a:moveTo>
                  <a:cubicBezTo>
                    <a:pt x="399042" y="691687"/>
                    <a:pt x="391787" y="686245"/>
                    <a:pt x="397228" y="680804"/>
                  </a:cubicBezTo>
                  <a:cubicBezTo>
                    <a:pt x="391787" y="682618"/>
                    <a:pt x="393600" y="675363"/>
                    <a:pt x="389973" y="673550"/>
                  </a:cubicBezTo>
                  <a:cubicBezTo>
                    <a:pt x="389973" y="675363"/>
                    <a:pt x="388159" y="675363"/>
                    <a:pt x="386345" y="675363"/>
                  </a:cubicBezTo>
                  <a:cubicBezTo>
                    <a:pt x="389973" y="682618"/>
                    <a:pt x="393601" y="698942"/>
                    <a:pt x="402670" y="697128"/>
                  </a:cubicBezTo>
                  <a:close/>
                  <a:moveTo>
                    <a:pt x="652978" y="296293"/>
                  </a:moveTo>
                  <a:cubicBezTo>
                    <a:pt x="649350" y="296293"/>
                    <a:pt x="643909" y="298107"/>
                    <a:pt x="640281" y="296294"/>
                  </a:cubicBezTo>
                  <a:cubicBezTo>
                    <a:pt x="647536" y="290853"/>
                    <a:pt x="638467" y="283598"/>
                    <a:pt x="634840" y="281784"/>
                  </a:cubicBezTo>
                  <a:cubicBezTo>
                    <a:pt x="640281" y="281784"/>
                    <a:pt x="649350" y="290852"/>
                    <a:pt x="652978" y="296293"/>
                  </a:cubicBezTo>
                  <a:close/>
                  <a:moveTo>
                    <a:pt x="656606" y="319872"/>
                  </a:moveTo>
                  <a:cubicBezTo>
                    <a:pt x="656605" y="318058"/>
                    <a:pt x="654791" y="318059"/>
                    <a:pt x="652978" y="318058"/>
                  </a:cubicBezTo>
                  <a:cubicBezTo>
                    <a:pt x="654792" y="308990"/>
                    <a:pt x="645722" y="314431"/>
                    <a:pt x="647536" y="308990"/>
                  </a:cubicBezTo>
                  <a:cubicBezTo>
                    <a:pt x="647536" y="308990"/>
                    <a:pt x="649350" y="310804"/>
                    <a:pt x="649350" y="308990"/>
                  </a:cubicBezTo>
                  <a:cubicBezTo>
                    <a:pt x="652978" y="310804"/>
                    <a:pt x="656605" y="314431"/>
                    <a:pt x="656606" y="319872"/>
                  </a:cubicBezTo>
                  <a:close/>
                  <a:moveTo>
                    <a:pt x="665675" y="308990"/>
                  </a:moveTo>
                  <a:cubicBezTo>
                    <a:pt x="660233" y="308990"/>
                    <a:pt x="660233" y="303549"/>
                    <a:pt x="652978" y="305362"/>
                  </a:cubicBezTo>
                  <a:cubicBezTo>
                    <a:pt x="652978" y="301735"/>
                    <a:pt x="652978" y="299921"/>
                    <a:pt x="654792" y="298107"/>
                  </a:cubicBezTo>
                  <a:cubicBezTo>
                    <a:pt x="658419" y="301735"/>
                    <a:pt x="665675" y="303548"/>
                    <a:pt x="665675" y="308990"/>
                  </a:cubicBezTo>
                  <a:close/>
                  <a:moveTo>
                    <a:pt x="651164" y="341637"/>
                  </a:moveTo>
                  <a:cubicBezTo>
                    <a:pt x="651164" y="330755"/>
                    <a:pt x="640281" y="330755"/>
                    <a:pt x="642095" y="318058"/>
                  </a:cubicBezTo>
                  <a:cubicBezTo>
                    <a:pt x="642095" y="318058"/>
                    <a:pt x="642095" y="318058"/>
                    <a:pt x="638467" y="318058"/>
                  </a:cubicBezTo>
                  <a:cubicBezTo>
                    <a:pt x="629398" y="330754"/>
                    <a:pt x="636653" y="347078"/>
                    <a:pt x="651164" y="341637"/>
                  </a:cubicBezTo>
                  <a:close/>
                  <a:moveTo>
                    <a:pt x="743669" y="290852"/>
                  </a:moveTo>
                  <a:cubicBezTo>
                    <a:pt x="741855" y="294480"/>
                    <a:pt x="730972" y="287225"/>
                    <a:pt x="729159" y="290852"/>
                  </a:cubicBezTo>
                  <a:cubicBezTo>
                    <a:pt x="727345" y="290852"/>
                    <a:pt x="727345" y="285411"/>
                    <a:pt x="725531" y="283598"/>
                  </a:cubicBezTo>
                  <a:cubicBezTo>
                    <a:pt x="727345" y="281784"/>
                    <a:pt x="730972" y="278156"/>
                    <a:pt x="730972" y="272715"/>
                  </a:cubicBezTo>
                  <a:cubicBezTo>
                    <a:pt x="736414" y="276343"/>
                    <a:pt x="736414" y="287225"/>
                    <a:pt x="743669" y="290852"/>
                  </a:cubicBezTo>
                  <a:close/>
                  <a:moveTo>
                    <a:pt x="720089" y="385166"/>
                  </a:moveTo>
                  <a:cubicBezTo>
                    <a:pt x="718276" y="377911"/>
                    <a:pt x="721903" y="370657"/>
                    <a:pt x="714648" y="368843"/>
                  </a:cubicBezTo>
                  <a:cubicBezTo>
                    <a:pt x="714648" y="370657"/>
                    <a:pt x="714648" y="372470"/>
                    <a:pt x="712834" y="372470"/>
                  </a:cubicBezTo>
                  <a:cubicBezTo>
                    <a:pt x="707392" y="365216"/>
                    <a:pt x="701951" y="359774"/>
                    <a:pt x="694696" y="354333"/>
                  </a:cubicBezTo>
                  <a:cubicBezTo>
                    <a:pt x="694696" y="361588"/>
                    <a:pt x="691068" y="359774"/>
                    <a:pt x="687441" y="359774"/>
                  </a:cubicBezTo>
                  <a:cubicBezTo>
                    <a:pt x="687441" y="361588"/>
                    <a:pt x="685627" y="361588"/>
                    <a:pt x="685627" y="363402"/>
                  </a:cubicBezTo>
                  <a:cubicBezTo>
                    <a:pt x="689254" y="367029"/>
                    <a:pt x="691068" y="368843"/>
                    <a:pt x="692882" y="374284"/>
                  </a:cubicBezTo>
                  <a:cubicBezTo>
                    <a:pt x="694696" y="376098"/>
                    <a:pt x="701951" y="372470"/>
                    <a:pt x="701951" y="376098"/>
                  </a:cubicBezTo>
                  <a:cubicBezTo>
                    <a:pt x="691068" y="377911"/>
                    <a:pt x="703765" y="388794"/>
                    <a:pt x="709206" y="390608"/>
                  </a:cubicBezTo>
                  <a:cubicBezTo>
                    <a:pt x="712834" y="383353"/>
                    <a:pt x="705579" y="377911"/>
                    <a:pt x="707393" y="372470"/>
                  </a:cubicBezTo>
                  <a:cubicBezTo>
                    <a:pt x="712834" y="376098"/>
                    <a:pt x="712834" y="383353"/>
                    <a:pt x="720089" y="385166"/>
                  </a:cubicBezTo>
                  <a:close/>
                  <a:moveTo>
                    <a:pt x="774504" y="350705"/>
                  </a:moveTo>
                  <a:cubicBezTo>
                    <a:pt x="769063" y="348892"/>
                    <a:pt x="763621" y="347078"/>
                    <a:pt x="767249" y="339823"/>
                  </a:cubicBezTo>
                  <a:cubicBezTo>
                    <a:pt x="770877" y="343451"/>
                    <a:pt x="774504" y="345264"/>
                    <a:pt x="774504" y="350705"/>
                  </a:cubicBezTo>
                  <a:close/>
                  <a:moveTo>
                    <a:pt x="743669" y="421441"/>
                  </a:moveTo>
                  <a:cubicBezTo>
                    <a:pt x="741855" y="408745"/>
                    <a:pt x="738228" y="396049"/>
                    <a:pt x="727345" y="394235"/>
                  </a:cubicBezTo>
                  <a:cubicBezTo>
                    <a:pt x="734600" y="403304"/>
                    <a:pt x="732786" y="414186"/>
                    <a:pt x="743669" y="421441"/>
                  </a:cubicBezTo>
                  <a:close/>
                  <a:moveTo>
                    <a:pt x="429877" y="956491"/>
                  </a:moveTo>
                  <a:cubicBezTo>
                    <a:pt x="429877" y="961933"/>
                    <a:pt x="426249" y="954678"/>
                    <a:pt x="424436" y="956492"/>
                  </a:cubicBezTo>
                  <a:cubicBezTo>
                    <a:pt x="424435" y="954678"/>
                    <a:pt x="426249" y="952864"/>
                    <a:pt x="424435" y="951050"/>
                  </a:cubicBezTo>
                  <a:cubicBezTo>
                    <a:pt x="424435" y="949237"/>
                    <a:pt x="426249" y="951050"/>
                    <a:pt x="428063" y="951050"/>
                  </a:cubicBezTo>
                  <a:cubicBezTo>
                    <a:pt x="428063" y="952864"/>
                    <a:pt x="428063" y="956491"/>
                    <a:pt x="429877" y="956491"/>
                  </a:cubicBezTo>
                  <a:close/>
                  <a:moveTo>
                    <a:pt x="411739" y="1007276"/>
                  </a:moveTo>
                  <a:cubicBezTo>
                    <a:pt x="409925" y="1007276"/>
                    <a:pt x="410378" y="1005462"/>
                    <a:pt x="410605" y="1004102"/>
                  </a:cubicBezTo>
                  <a:lnTo>
                    <a:pt x="409919" y="1003977"/>
                  </a:lnTo>
                  <a:lnTo>
                    <a:pt x="409123" y="999094"/>
                  </a:lnTo>
                  <a:lnTo>
                    <a:pt x="411739" y="987325"/>
                  </a:lnTo>
                  <a:cubicBezTo>
                    <a:pt x="413553" y="990952"/>
                    <a:pt x="413552" y="1000021"/>
                    <a:pt x="411739" y="1007276"/>
                  </a:cubicBezTo>
                  <a:close/>
                  <a:moveTo>
                    <a:pt x="424436" y="992766"/>
                  </a:moveTo>
                  <a:cubicBezTo>
                    <a:pt x="418994" y="990952"/>
                    <a:pt x="424435" y="985511"/>
                    <a:pt x="424436" y="980070"/>
                  </a:cubicBezTo>
                  <a:cubicBezTo>
                    <a:pt x="428063" y="983698"/>
                    <a:pt x="422622" y="989138"/>
                    <a:pt x="424436" y="992766"/>
                  </a:cubicBezTo>
                  <a:close/>
                  <a:moveTo>
                    <a:pt x="808967" y="365215"/>
                  </a:moveTo>
                  <a:cubicBezTo>
                    <a:pt x="803525" y="365215"/>
                    <a:pt x="799898" y="361588"/>
                    <a:pt x="799898" y="354333"/>
                  </a:cubicBezTo>
                  <a:cubicBezTo>
                    <a:pt x="805339" y="356147"/>
                    <a:pt x="808967" y="357960"/>
                    <a:pt x="808967" y="365215"/>
                  </a:cubicBezTo>
                  <a:close/>
                  <a:moveTo>
                    <a:pt x="433051" y="989819"/>
                  </a:moveTo>
                  <a:cubicBezTo>
                    <a:pt x="431691" y="993219"/>
                    <a:pt x="428970" y="996394"/>
                    <a:pt x="426250" y="996393"/>
                  </a:cubicBezTo>
                  <a:cubicBezTo>
                    <a:pt x="428063" y="990952"/>
                    <a:pt x="431691" y="987325"/>
                    <a:pt x="431691" y="981884"/>
                  </a:cubicBezTo>
                  <a:cubicBezTo>
                    <a:pt x="434412" y="982790"/>
                    <a:pt x="434412" y="986418"/>
                    <a:pt x="433051" y="989819"/>
                  </a:cubicBezTo>
                  <a:close/>
                  <a:moveTo>
                    <a:pt x="496989" y="896638"/>
                  </a:moveTo>
                  <a:cubicBezTo>
                    <a:pt x="498802" y="889383"/>
                    <a:pt x="496989" y="882128"/>
                    <a:pt x="496989" y="871246"/>
                  </a:cubicBezTo>
                  <a:cubicBezTo>
                    <a:pt x="504244" y="873060"/>
                    <a:pt x="506058" y="894824"/>
                    <a:pt x="496989" y="896638"/>
                  </a:cubicBezTo>
                  <a:close/>
                  <a:moveTo>
                    <a:pt x="418994" y="1036295"/>
                  </a:moveTo>
                  <a:cubicBezTo>
                    <a:pt x="420808" y="1021785"/>
                    <a:pt x="422622" y="1016345"/>
                    <a:pt x="424436" y="1003648"/>
                  </a:cubicBezTo>
                  <a:cubicBezTo>
                    <a:pt x="431691" y="1010903"/>
                    <a:pt x="424436" y="1027227"/>
                    <a:pt x="418994" y="1036295"/>
                  </a:cubicBezTo>
                  <a:close/>
                  <a:moveTo>
                    <a:pt x="818036" y="388794"/>
                  </a:moveTo>
                  <a:cubicBezTo>
                    <a:pt x="814408" y="388794"/>
                    <a:pt x="810781" y="386980"/>
                    <a:pt x="810781" y="383353"/>
                  </a:cubicBezTo>
                  <a:cubicBezTo>
                    <a:pt x="814408" y="385166"/>
                    <a:pt x="812595" y="383353"/>
                    <a:pt x="816222" y="383352"/>
                  </a:cubicBezTo>
                  <a:cubicBezTo>
                    <a:pt x="816222" y="385166"/>
                    <a:pt x="818036" y="386980"/>
                    <a:pt x="818036" y="388794"/>
                  </a:cubicBezTo>
                  <a:close/>
                  <a:moveTo>
                    <a:pt x="415453" y="1071428"/>
                  </a:moveTo>
                  <a:lnTo>
                    <a:pt x="416796" y="1065507"/>
                  </a:lnTo>
                  <a:lnTo>
                    <a:pt x="417180" y="1065315"/>
                  </a:lnTo>
                  <a:close/>
                  <a:moveTo>
                    <a:pt x="427383" y="1104991"/>
                  </a:moveTo>
                  <a:cubicBezTo>
                    <a:pt x="425796" y="1110205"/>
                    <a:pt x="422622" y="1115193"/>
                    <a:pt x="418994" y="1116099"/>
                  </a:cubicBezTo>
                  <a:cubicBezTo>
                    <a:pt x="417180" y="1108845"/>
                    <a:pt x="422622" y="1097962"/>
                    <a:pt x="426249" y="1092521"/>
                  </a:cubicBezTo>
                  <a:cubicBezTo>
                    <a:pt x="428970" y="1094335"/>
                    <a:pt x="428970" y="1099776"/>
                    <a:pt x="427383" y="1104991"/>
                  </a:cubicBezTo>
                  <a:close/>
                  <a:moveTo>
                    <a:pt x="841616" y="423255"/>
                  </a:moveTo>
                  <a:cubicBezTo>
                    <a:pt x="837988" y="419627"/>
                    <a:pt x="832547" y="417813"/>
                    <a:pt x="836174" y="412372"/>
                  </a:cubicBezTo>
                  <a:cubicBezTo>
                    <a:pt x="837988" y="416000"/>
                    <a:pt x="841616" y="416000"/>
                    <a:pt x="841616" y="423255"/>
                  </a:cubicBezTo>
                  <a:close/>
                  <a:moveTo>
                    <a:pt x="607632" y="825903"/>
                  </a:moveTo>
                  <a:cubicBezTo>
                    <a:pt x="605818" y="822275"/>
                    <a:pt x="614888" y="807765"/>
                    <a:pt x="602191" y="804138"/>
                  </a:cubicBezTo>
                  <a:cubicBezTo>
                    <a:pt x="589494" y="809579"/>
                    <a:pt x="585866" y="829530"/>
                    <a:pt x="589494" y="847668"/>
                  </a:cubicBezTo>
                  <a:cubicBezTo>
                    <a:pt x="594935" y="845854"/>
                    <a:pt x="593121" y="834972"/>
                    <a:pt x="596749" y="833158"/>
                  </a:cubicBezTo>
                  <a:cubicBezTo>
                    <a:pt x="602191" y="836785"/>
                    <a:pt x="604004" y="827717"/>
                    <a:pt x="607632" y="825903"/>
                  </a:cubicBezTo>
                  <a:close/>
                  <a:moveTo>
                    <a:pt x="478850" y="1056247"/>
                  </a:moveTo>
                  <a:cubicBezTo>
                    <a:pt x="475223" y="1054433"/>
                    <a:pt x="480664" y="1048992"/>
                    <a:pt x="480664" y="1043550"/>
                  </a:cubicBezTo>
                  <a:cubicBezTo>
                    <a:pt x="484292" y="1047178"/>
                    <a:pt x="478850" y="1054433"/>
                    <a:pt x="478850" y="1056247"/>
                  </a:cubicBezTo>
                  <a:close/>
                  <a:moveTo>
                    <a:pt x="442347" y="1117913"/>
                  </a:moveTo>
                  <a:cubicBezTo>
                    <a:pt x="443481" y="1115193"/>
                    <a:pt x="443481" y="1112472"/>
                    <a:pt x="440760" y="1112472"/>
                  </a:cubicBezTo>
                  <a:cubicBezTo>
                    <a:pt x="438946" y="1116099"/>
                    <a:pt x="437132" y="1117913"/>
                    <a:pt x="437132" y="1123354"/>
                  </a:cubicBezTo>
                  <a:cubicBezTo>
                    <a:pt x="438946" y="1123355"/>
                    <a:pt x="441213" y="1120634"/>
                    <a:pt x="442347" y="1117913"/>
                  </a:cubicBezTo>
                  <a:close/>
                  <a:moveTo>
                    <a:pt x="578611" y="971001"/>
                  </a:moveTo>
                  <a:cubicBezTo>
                    <a:pt x="580425" y="967374"/>
                    <a:pt x="584052" y="961932"/>
                    <a:pt x="580425" y="958305"/>
                  </a:cubicBezTo>
                  <a:cubicBezTo>
                    <a:pt x="580425" y="961932"/>
                    <a:pt x="576797" y="961933"/>
                    <a:pt x="574983" y="963746"/>
                  </a:cubicBezTo>
                  <a:cubicBezTo>
                    <a:pt x="574983" y="967374"/>
                    <a:pt x="576797" y="969187"/>
                    <a:pt x="578611" y="971001"/>
                  </a:cubicBezTo>
                  <a:close/>
                  <a:moveTo>
                    <a:pt x="389973" y="1284776"/>
                  </a:moveTo>
                  <a:cubicBezTo>
                    <a:pt x="388159" y="1282963"/>
                    <a:pt x="389973" y="1279335"/>
                    <a:pt x="386345" y="1279335"/>
                  </a:cubicBezTo>
                  <a:cubicBezTo>
                    <a:pt x="393601" y="1277521"/>
                    <a:pt x="391787" y="1266639"/>
                    <a:pt x="399042" y="1264826"/>
                  </a:cubicBezTo>
                  <a:cubicBezTo>
                    <a:pt x="397228" y="1273894"/>
                    <a:pt x="391787" y="1275708"/>
                    <a:pt x="389973" y="1284776"/>
                  </a:cubicBezTo>
                  <a:close/>
                  <a:moveTo>
                    <a:pt x="448922" y="1193183"/>
                  </a:moveTo>
                  <a:cubicBezTo>
                    <a:pt x="448469" y="1197718"/>
                    <a:pt x="447108" y="1201345"/>
                    <a:pt x="442574" y="1201345"/>
                  </a:cubicBezTo>
                  <a:cubicBezTo>
                    <a:pt x="448015" y="1188649"/>
                    <a:pt x="438946" y="1197718"/>
                    <a:pt x="438946" y="1185021"/>
                  </a:cubicBezTo>
                  <a:cubicBezTo>
                    <a:pt x="431691" y="1188649"/>
                    <a:pt x="429877" y="1197717"/>
                    <a:pt x="426249" y="1204972"/>
                  </a:cubicBezTo>
                  <a:cubicBezTo>
                    <a:pt x="415366" y="1203159"/>
                    <a:pt x="418994" y="1226737"/>
                    <a:pt x="404484" y="1226737"/>
                  </a:cubicBezTo>
                  <a:cubicBezTo>
                    <a:pt x="404483" y="1215855"/>
                    <a:pt x="411739" y="1214041"/>
                    <a:pt x="415366" y="1208600"/>
                  </a:cubicBezTo>
                  <a:cubicBezTo>
                    <a:pt x="415367" y="1192276"/>
                    <a:pt x="422622" y="1185021"/>
                    <a:pt x="428063" y="1172325"/>
                  </a:cubicBezTo>
                  <a:cubicBezTo>
                    <a:pt x="429877" y="1166884"/>
                    <a:pt x="424436" y="1156002"/>
                    <a:pt x="429877" y="1159629"/>
                  </a:cubicBezTo>
                  <a:cubicBezTo>
                    <a:pt x="429877" y="1154188"/>
                    <a:pt x="426249" y="1154188"/>
                    <a:pt x="426249" y="1148747"/>
                  </a:cubicBezTo>
                  <a:cubicBezTo>
                    <a:pt x="428063" y="1146933"/>
                    <a:pt x="429877" y="1143306"/>
                    <a:pt x="433505" y="1143306"/>
                  </a:cubicBezTo>
                  <a:cubicBezTo>
                    <a:pt x="429877" y="1121541"/>
                    <a:pt x="438946" y="1112472"/>
                    <a:pt x="442574" y="1096149"/>
                  </a:cubicBezTo>
                  <a:cubicBezTo>
                    <a:pt x="451643" y="1107031"/>
                    <a:pt x="458898" y="1078011"/>
                    <a:pt x="473409" y="1078011"/>
                  </a:cubicBezTo>
                  <a:cubicBezTo>
                    <a:pt x="478850" y="1090708"/>
                    <a:pt x="471595" y="1097962"/>
                    <a:pt x="477037" y="1110659"/>
                  </a:cubicBezTo>
                  <a:cubicBezTo>
                    <a:pt x="473409" y="1108845"/>
                    <a:pt x="473409" y="1112472"/>
                    <a:pt x="471595" y="1114286"/>
                  </a:cubicBezTo>
                  <a:cubicBezTo>
                    <a:pt x="478851" y="1123354"/>
                    <a:pt x="466154" y="1136051"/>
                    <a:pt x="466154" y="1150560"/>
                  </a:cubicBezTo>
                  <a:cubicBezTo>
                    <a:pt x="458898" y="1139678"/>
                    <a:pt x="460712" y="1165070"/>
                    <a:pt x="455271" y="1175953"/>
                  </a:cubicBezTo>
                  <a:cubicBezTo>
                    <a:pt x="455271" y="1177766"/>
                    <a:pt x="451643" y="1177766"/>
                    <a:pt x="449829" y="1179580"/>
                  </a:cubicBezTo>
                  <a:cubicBezTo>
                    <a:pt x="448922" y="1183208"/>
                    <a:pt x="449376" y="1188649"/>
                    <a:pt x="448922" y="1193183"/>
                  </a:cubicBezTo>
                  <a:close/>
                  <a:moveTo>
                    <a:pt x="372061" y="1330800"/>
                  </a:moveTo>
                  <a:cubicBezTo>
                    <a:pt x="374102" y="1329666"/>
                    <a:pt x="375462" y="1327399"/>
                    <a:pt x="375462" y="1324678"/>
                  </a:cubicBezTo>
                  <a:cubicBezTo>
                    <a:pt x="368207" y="1324679"/>
                    <a:pt x="366393" y="1322865"/>
                    <a:pt x="364579" y="1330120"/>
                  </a:cubicBezTo>
                  <a:cubicBezTo>
                    <a:pt x="367300" y="1331933"/>
                    <a:pt x="370021" y="1331934"/>
                    <a:pt x="372061" y="1330800"/>
                  </a:cubicBezTo>
                  <a:close/>
                  <a:moveTo>
                    <a:pt x="415367" y="1259384"/>
                  </a:moveTo>
                  <a:cubicBezTo>
                    <a:pt x="411739" y="1268453"/>
                    <a:pt x="404484" y="1273894"/>
                    <a:pt x="399042" y="1281149"/>
                  </a:cubicBezTo>
                  <a:cubicBezTo>
                    <a:pt x="399042" y="1279335"/>
                    <a:pt x="406297" y="1257571"/>
                    <a:pt x="415367" y="1259384"/>
                  </a:cubicBezTo>
                  <a:close/>
                  <a:moveTo>
                    <a:pt x="345988" y="1387706"/>
                  </a:moveTo>
                  <a:lnTo>
                    <a:pt x="342918" y="1391003"/>
                  </a:lnTo>
                  <a:lnTo>
                    <a:pt x="346642" y="1374593"/>
                  </a:lnTo>
                  <a:lnTo>
                    <a:pt x="347801" y="1374329"/>
                  </a:lnTo>
                  <a:cubicBezTo>
                    <a:pt x="349615" y="1372742"/>
                    <a:pt x="351883" y="1370928"/>
                    <a:pt x="355510" y="1371836"/>
                  </a:cubicBezTo>
                  <a:cubicBezTo>
                    <a:pt x="350976" y="1376370"/>
                    <a:pt x="348708" y="1382264"/>
                    <a:pt x="345988" y="1387706"/>
                  </a:cubicBezTo>
                  <a:close/>
                  <a:moveTo>
                    <a:pt x="353243" y="1409017"/>
                  </a:moveTo>
                  <a:cubicBezTo>
                    <a:pt x="351429" y="1410377"/>
                    <a:pt x="349162" y="1410831"/>
                    <a:pt x="348255" y="1411738"/>
                  </a:cubicBezTo>
                  <a:cubicBezTo>
                    <a:pt x="344627" y="1409924"/>
                    <a:pt x="348255" y="1402669"/>
                    <a:pt x="346441" y="1400855"/>
                  </a:cubicBezTo>
                  <a:cubicBezTo>
                    <a:pt x="351883" y="1399041"/>
                    <a:pt x="351883" y="1400855"/>
                    <a:pt x="355510" y="1400855"/>
                  </a:cubicBezTo>
                  <a:cubicBezTo>
                    <a:pt x="356417" y="1405389"/>
                    <a:pt x="355057" y="1407657"/>
                    <a:pt x="353243" y="1409017"/>
                  </a:cubicBezTo>
                  <a:close/>
                  <a:moveTo>
                    <a:pt x="466154" y="1224924"/>
                  </a:moveTo>
                  <a:cubicBezTo>
                    <a:pt x="473409" y="1221296"/>
                    <a:pt x="471595" y="1212227"/>
                    <a:pt x="467968" y="1204972"/>
                  </a:cubicBezTo>
                  <a:cubicBezTo>
                    <a:pt x="462526" y="1210414"/>
                    <a:pt x="464340" y="1221296"/>
                    <a:pt x="466154" y="1224924"/>
                  </a:cubicBezTo>
                  <a:close/>
                  <a:moveTo>
                    <a:pt x="462526" y="1237620"/>
                  </a:moveTo>
                  <a:cubicBezTo>
                    <a:pt x="460712" y="1232178"/>
                    <a:pt x="469781" y="1230365"/>
                    <a:pt x="466153" y="1226737"/>
                  </a:cubicBezTo>
                  <a:cubicBezTo>
                    <a:pt x="466153" y="1230365"/>
                    <a:pt x="457084" y="1233992"/>
                    <a:pt x="462526" y="1237620"/>
                  </a:cubicBezTo>
                  <a:close/>
                  <a:moveTo>
                    <a:pt x="411739" y="1379091"/>
                  </a:moveTo>
                  <a:cubicBezTo>
                    <a:pt x="418994" y="1364580"/>
                    <a:pt x="402669" y="1362767"/>
                    <a:pt x="400856" y="1375463"/>
                  </a:cubicBezTo>
                  <a:cubicBezTo>
                    <a:pt x="402670" y="1379090"/>
                    <a:pt x="406297" y="1382718"/>
                    <a:pt x="411739" y="1379091"/>
                  </a:cubicBezTo>
                  <a:close/>
                  <a:moveTo>
                    <a:pt x="228542" y="1683797"/>
                  </a:moveTo>
                  <a:cubicBezTo>
                    <a:pt x="223101" y="1687425"/>
                    <a:pt x="217659" y="1689239"/>
                    <a:pt x="212218" y="1691052"/>
                  </a:cubicBezTo>
                  <a:cubicBezTo>
                    <a:pt x="210404" y="1685611"/>
                    <a:pt x="215845" y="1683797"/>
                    <a:pt x="215845" y="1680170"/>
                  </a:cubicBezTo>
                  <a:cubicBezTo>
                    <a:pt x="219473" y="1681984"/>
                    <a:pt x="224915" y="1680170"/>
                    <a:pt x="228542" y="1683797"/>
                  </a:cubicBezTo>
                  <a:close/>
                  <a:moveTo>
                    <a:pt x="226728" y="1709189"/>
                  </a:moveTo>
                  <a:cubicBezTo>
                    <a:pt x="226728" y="1703748"/>
                    <a:pt x="215846" y="1703748"/>
                    <a:pt x="217659" y="1711003"/>
                  </a:cubicBezTo>
                  <a:cubicBezTo>
                    <a:pt x="221287" y="1712817"/>
                    <a:pt x="223101" y="1709190"/>
                    <a:pt x="226728" y="1709189"/>
                  </a:cubicBezTo>
                  <a:close/>
                  <a:moveTo>
                    <a:pt x="353016" y="1518748"/>
                  </a:moveTo>
                  <a:cubicBezTo>
                    <a:pt x="350522" y="1520561"/>
                    <a:pt x="347348" y="1522375"/>
                    <a:pt x="346441" y="1524189"/>
                  </a:cubicBezTo>
                  <a:cubicBezTo>
                    <a:pt x="342813" y="1518748"/>
                    <a:pt x="355510" y="1518748"/>
                    <a:pt x="355510" y="1513307"/>
                  </a:cubicBezTo>
                  <a:cubicBezTo>
                    <a:pt x="357324" y="1515121"/>
                    <a:pt x="355510" y="1516934"/>
                    <a:pt x="353016" y="1518748"/>
                  </a:cubicBezTo>
                  <a:close/>
                  <a:moveTo>
                    <a:pt x="379090" y="1491542"/>
                  </a:moveTo>
                  <a:cubicBezTo>
                    <a:pt x="379090" y="1496983"/>
                    <a:pt x="373648" y="1496983"/>
                    <a:pt x="370021" y="1496983"/>
                  </a:cubicBezTo>
                  <a:cubicBezTo>
                    <a:pt x="370021" y="1493355"/>
                    <a:pt x="375462" y="1493355"/>
                    <a:pt x="379090" y="1491542"/>
                  </a:cubicBezTo>
                  <a:close/>
                  <a:moveTo>
                    <a:pt x="186824" y="1814386"/>
                  </a:moveTo>
                  <a:cubicBezTo>
                    <a:pt x="183197" y="1819827"/>
                    <a:pt x="179569" y="1816200"/>
                    <a:pt x="174127" y="1816199"/>
                  </a:cubicBezTo>
                  <a:cubicBezTo>
                    <a:pt x="175941" y="1812572"/>
                    <a:pt x="179569" y="1810758"/>
                    <a:pt x="185010" y="1812572"/>
                  </a:cubicBezTo>
                  <a:cubicBezTo>
                    <a:pt x="185010" y="1814386"/>
                    <a:pt x="185010" y="1814386"/>
                    <a:pt x="186824" y="1814386"/>
                  </a:cubicBezTo>
                  <a:close/>
                  <a:moveTo>
                    <a:pt x="885884" y="662366"/>
                  </a:moveTo>
                  <a:lnTo>
                    <a:pt x="876078" y="630020"/>
                  </a:lnTo>
                  <a:cubicBezTo>
                    <a:pt x="877892" y="640902"/>
                    <a:pt x="882427" y="651331"/>
                    <a:pt x="885828" y="661760"/>
                  </a:cubicBezTo>
                  <a:close/>
                  <a:moveTo>
                    <a:pt x="377276" y="1502424"/>
                  </a:moveTo>
                  <a:cubicBezTo>
                    <a:pt x="377276" y="1506052"/>
                    <a:pt x="366393" y="1511493"/>
                    <a:pt x="359138" y="1513307"/>
                  </a:cubicBezTo>
                  <a:cubicBezTo>
                    <a:pt x="362765" y="1507865"/>
                    <a:pt x="371835" y="1506052"/>
                    <a:pt x="377276" y="1502424"/>
                  </a:cubicBezTo>
                  <a:close/>
                  <a:moveTo>
                    <a:pt x="27207" y="2097328"/>
                  </a:moveTo>
                  <a:cubicBezTo>
                    <a:pt x="18138" y="2100955"/>
                    <a:pt x="7255" y="2104582"/>
                    <a:pt x="0" y="2097328"/>
                  </a:cubicBezTo>
                  <a:cubicBezTo>
                    <a:pt x="10883" y="2091886"/>
                    <a:pt x="19952" y="2091887"/>
                    <a:pt x="27207" y="2097328"/>
                  </a:cubicBezTo>
                  <a:close/>
                  <a:moveTo>
                    <a:pt x="876079" y="706197"/>
                  </a:moveTo>
                  <a:cubicBezTo>
                    <a:pt x="876078" y="697128"/>
                    <a:pt x="876078" y="689873"/>
                    <a:pt x="870637" y="684432"/>
                  </a:cubicBezTo>
                  <a:cubicBezTo>
                    <a:pt x="870637" y="689873"/>
                    <a:pt x="870637" y="704383"/>
                    <a:pt x="876079" y="706197"/>
                  </a:cubicBezTo>
                  <a:close/>
                  <a:moveTo>
                    <a:pt x="379543" y="1527363"/>
                  </a:moveTo>
                  <a:cubicBezTo>
                    <a:pt x="382264" y="1524643"/>
                    <a:pt x="383624" y="1520562"/>
                    <a:pt x="382718" y="1516934"/>
                  </a:cubicBezTo>
                  <a:cubicBezTo>
                    <a:pt x="364579" y="1520562"/>
                    <a:pt x="353696" y="1535071"/>
                    <a:pt x="339186" y="1542326"/>
                  </a:cubicBezTo>
                  <a:cubicBezTo>
                    <a:pt x="333744" y="1544140"/>
                    <a:pt x="328303" y="1545954"/>
                    <a:pt x="328303" y="1553209"/>
                  </a:cubicBezTo>
                  <a:cubicBezTo>
                    <a:pt x="344627" y="1549581"/>
                    <a:pt x="355510" y="1538699"/>
                    <a:pt x="368207" y="1529630"/>
                  </a:cubicBezTo>
                  <a:cubicBezTo>
                    <a:pt x="372741" y="1531444"/>
                    <a:pt x="376823" y="1530083"/>
                    <a:pt x="379543" y="1527363"/>
                  </a:cubicBezTo>
                  <a:close/>
                  <a:moveTo>
                    <a:pt x="426249" y="1478846"/>
                  </a:moveTo>
                  <a:lnTo>
                    <a:pt x="426249" y="1471591"/>
                  </a:lnTo>
                  <a:cubicBezTo>
                    <a:pt x="418994" y="1471591"/>
                    <a:pt x="415367" y="1477032"/>
                    <a:pt x="411739" y="1482473"/>
                  </a:cubicBezTo>
                  <a:cubicBezTo>
                    <a:pt x="418994" y="1484287"/>
                    <a:pt x="418994" y="1477032"/>
                    <a:pt x="426249" y="1478846"/>
                  </a:cubicBezTo>
                  <a:close/>
                  <a:moveTo>
                    <a:pt x="370021" y="1582228"/>
                  </a:moveTo>
                  <a:cubicBezTo>
                    <a:pt x="362765" y="1584042"/>
                    <a:pt x="360952" y="1591297"/>
                    <a:pt x="355510" y="1594924"/>
                  </a:cubicBezTo>
                  <a:cubicBezTo>
                    <a:pt x="360951" y="1596738"/>
                    <a:pt x="366393" y="1587670"/>
                    <a:pt x="370021" y="1582228"/>
                  </a:cubicBezTo>
                  <a:close/>
                  <a:moveTo>
                    <a:pt x="58042" y="2099142"/>
                  </a:moveTo>
                  <a:cubicBezTo>
                    <a:pt x="52601" y="2102769"/>
                    <a:pt x="47160" y="2100955"/>
                    <a:pt x="47159" y="2095514"/>
                  </a:cubicBezTo>
                  <a:cubicBezTo>
                    <a:pt x="48973" y="2091886"/>
                    <a:pt x="52601" y="2093700"/>
                    <a:pt x="56229" y="2093700"/>
                  </a:cubicBezTo>
                  <a:cubicBezTo>
                    <a:pt x="56229" y="2095514"/>
                    <a:pt x="58043" y="2097328"/>
                    <a:pt x="58042" y="2099142"/>
                  </a:cubicBezTo>
                  <a:close/>
                  <a:moveTo>
                    <a:pt x="331930" y="1674728"/>
                  </a:moveTo>
                  <a:cubicBezTo>
                    <a:pt x="322861" y="1674728"/>
                    <a:pt x="315606" y="1683797"/>
                    <a:pt x="317420" y="1689238"/>
                  </a:cubicBezTo>
                  <a:cubicBezTo>
                    <a:pt x="321047" y="1683797"/>
                    <a:pt x="328303" y="1681983"/>
                    <a:pt x="331930" y="1674728"/>
                  </a:cubicBezTo>
                  <a:close/>
                  <a:moveTo>
                    <a:pt x="414573" y="1546152"/>
                  </a:moveTo>
                  <a:cubicBezTo>
                    <a:pt x="417634" y="1542440"/>
                    <a:pt x="419901" y="1538246"/>
                    <a:pt x="420808" y="1533258"/>
                  </a:cubicBezTo>
                  <a:cubicBezTo>
                    <a:pt x="406297" y="1545954"/>
                    <a:pt x="386345" y="1553209"/>
                    <a:pt x="380904" y="1574973"/>
                  </a:cubicBezTo>
                  <a:cubicBezTo>
                    <a:pt x="389066" y="1564091"/>
                    <a:pt x="405390" y="1557290"/>
                    <a:pt x="414573" y="1546152"/>
                  </a:cubicBezTo>
                  <a:close/>
                  <a:moveTo>
                    <a:pt x="88878" y="2120906"/>
                  </a:moveTo>
                  <a:cubicBezTo>
                    <a:pt x="76181" y="2115465"/>
                    <a:pt x="59856" y="2120906"/>
                    <a:pt x="45346" y="2115465"/>
                  </a:cubicBezTo>
                  <a:cubicBezTo>
                    <a:pt x="56229" y="2110024"/>
                    <a:pt x="70739" y="2115465"/>
                    <a:pt x="83436" y="2108210"/>
                  </a:cubicBezTo>
                  <a:cubicBezTo>
                    <a:pt x="79808" y="2106396"/>
                    <a:pt x="72553" y="2106396"/>
                    <a:pt x="67112" y="2106396"/>
                  </a:cubicBezTo>
                  <a:cubicBezTo>
                    <a:pt x="67112" y="2100955"/>
                    <a:pt x="65298" y="2097328"/>
                    <a:pt x="61670" y="2093700"/>
                  </a:cubicBezTo>
                  <a:cubicBezTo>
                    <a:pt x="72553" y="2093700"/>
                    <a:pt x="76181" y="2100955"/>
                    <a:pt x="85250" y="2095514"/>
                  </a:cubicBezTo>
                  <a:cubicBezTo>
                    <a:pt x="92505" y="2099142"/>
                    <a:pt x="88877" y="2110024"/>
                    <a:pt x="94319" y="2110024"/>
                  </a:cubicBezTo>
                  <a:cubicBezTo>
                    <a:pt x="96133" y="2113651"/>
                    <a:pt x="88877" y="2111837"/>
                    <a:pt x="87064" y="2111837"/>
                  </a:cubicBezTo>
                  <a:cubicBezTo>
                    <a:pt x="85250" y="2117279"/>
                    <a:pt x="92505" y="2119092"/>
                    <a:pt x="88878" y="2120906"/>
                  </a:cubicBezTo>
                  <a:close/>
                  <a:moveTo>
                    <a:pt x="240559" y="1871518"/>
                  </a:moveTo>
                  <a:cubicBezTo>
                    <a:pt x="238065" y="1872425"/>
                    <a:pt x="234891" y="1872425"/>
                    <a:pt x="233984" y="1870611"/>
                  </a:cubicBezTo>
                  <a:cubicBezTo>
                    <a:pt x="233984" y="1866984"/>
                    <a:pt x="243053" y="1872425"/>
                    <a:pt x="243053" y="1866984"/>
                  </a:cubicBezTo>
                  <a:cubicBezTo>
                    <a:pt x="244867" y="1868798"/>
                    <a:pt x="243053" y="1870611"/>
                    <a:pt x="240559" y="1871518"/>
                  </a:cubicBezTo>
                  <a:close/>
                  <a:moveTo>
                    <a:pt x="393600" y="1649336"/>
                  </a:moveTo>
                  <a:cubicBezTo>
                    <a:pt x="395414" y="1645709"/>
                    <a:pt x="391787" y="1642081"/>
                    <a:pt x="393601" y="1634826"/>
                  </a:cubicBezTo>
                  <a:cubicBezTo>
                    <a:pt x="393601" y="1634826"/>
                    <a:pt x="393601" y="1634826"/>
                    <a:pt x="388159" y="1634827"/>
                  </a:cubicBezTo>
                  <a:cubicBezTo>
                    <a:pt x="388159" y="1640268"/>
                    <a:pt x="384531" y="1640268"/>
                    <a:pt x="386345" y="1645709"/>
                  </a:cubicBezTo>
                  <a:cubicBezTo>
                    <a:pt x="389973" y="1645709"/>
                    <a:pt x="388159" y="1649336"/>
                    <a:pt x="393600" y="1649336"/>
                  </a:cubicBezTo>
                  <a:close/>
                  <a:moveTo>
                    <a:pt x="232170" y="1917768"/>
                  </a:moveTo>
                  <a:cubicBezTo>
                    <a:pt x="203149" y="1932278"/>
                    <a:pt x="166872" y="1939533"/>
                    <a:pt x="136037" y="1943160"/>
                  </a:cubicBezTo>
                  <a:cubicBezTo>
                    <a:pt x="141478" y="1939533"/>
                    <a:pt x="148734" y="1926837"/>
                    <a:pt x="155989" y="1935906"/>
                  </a:cubicBezTo>
                  <a:cubicBezTo>
                    <a:pt x="172314" y="1925023"/>
                    <a:pt x="194079" y="1926837"/>
                    <a:pt x="219473" y="1921396"/>
                  </a:cubicBezTo>
                  <a:cubicBezTo>
                    <a:pt x="212218" y="1912327"/>
                    <a:pt x="226728" y="1914141"/>
                    <a:pt x="233984" y="1912327"/>
                  </a:cubicBezTo>
                  <a:cubicBezTo>
                    <a:pt x="226728" y="1914141"/>
                    <a:pt x="228542" y="1917768"/>
                    <a:pt x="232170" y="1917768"/>
                  </a:cubicBezTo>
                  <a:close/>
                  <a:moveTo>
                    <a:pt x="337372" y="1765415"/>
                  </a:moveTo>
                  <a:cubicBezTo>
                    <a:pt x="326489" y="1769042"/>
                    <a:pt x="315606" y="1770856"/>
                    <a:pt x="308351" y="1779925"/>
                  </a:cubicBezTo>
                  <a:cubicBezTo>
                    <a:pt x="319234" y="1779925"/>
                    <a:pt x="333744" y="1774484"/>
                    <a:pt x="337372" y="1765415"/>
                  </a:cubicBezTo>
                  <a:close/>
                  <a:moveTo>
                    <a:pt x="259377" y="1905072"/>
                  </a:moveTo>
                  <a:cubicBezTo>
                    <a:pt x="259377" y="1912327"/>
                    <a:pt x="250308" y="1906886"/>
                    <a:pt x="246681" y="1908700"/>
                  </a:cubicBezTo>
                  <a:cubicBezTo>
                    <a:pt x="250308" y="1906886"/>
                    <a:pt x="257564" y="1903258"/>
                    <a:pt x="259377" y="1905072"/>
                  </a:cubicBezTo>
                  <a:close/>
                  <a:moveTo>
                    <a:pt x="273888" y="1910513"/>
                  </a:moveTo>
                  <a:cubicBezTo>
                    <a:pt x="272074" y="1917768"/>
                    <a:pt x="261191" y="1915955"/>
                    <a:pt x="253936" y="1917769"/>
                  </a:cubicBezTo>
                  <a:cubicBezTo>
                    <a:pt x="257564" y="1912327"/>
                    <a:pt x="266633" y="1912327"/>
                    <a:pt x="273888" y="1910513"/>
                  </a:cubicBezTo>
                  <a:close/>
                  <a:moveTo>
                    <a:pt x="157803" y="2110024"/>
                  </a:moveTo>
                  <a:cubicBezTo>
                    <a:pt x="159617" y="2115465"/>
                    <a:pt x="146920" y="2115465"/>
                    <a:pt x="148734" y="2110024"/>
                  </a:cubicBezTo>
                  <a:cubicBezTo>
                    <a:pt x="154175" y="2111837"/>
                    <a:pt x="152361" y="2111838"/>
                    <a:pt x="157803" y="2110024"/>
                  </a:cubicBezTo>
                  <a:close/>
                  <a:moveTo>
                    <a:pt x="292026" y="1890562"/>
                  </a:moveTo>
                  <a:cubicBezTo>
                    <a:pt x="286585" y="1899631"/>
                    <a:pt x="273888" y="1905072"/>
                    <a:pt x="261191" y="1903258"/>
                  </a:cubicBezTo>
                  <a:cubicBezTo>
                    <a:pt x="261191" y="1903258"/>
                    <a:pt x="261191" y="1903258"/>
                    <a:pt x="261191" y="1894190"/>
                  </a:cubicBezTo>
                  <a:cubicBezTo>
                    <a:pt x="268447" y="1894190"/>
                    <a:pt x="261191" y="1897817"/>
                    <a:pt x="264819" y="1901445"/>
                  </a:cubicBezTo>
                  <a:cubicBezTo>
                    <a:pt x="266632" y="1892376"/>
                    <a:pt x="275702" y="1886935"/>
                    <a:pt x="286585" y="1881494"/>
                  </a:cubicBezTo>
                  <a:cubicBezTo>
                    <a:pt x="286585" y="1886935"/>
                    <a:pt x="290212" y="1888749"/>
                    <a:pt x="292026" y="1890562"/>
                  </a:cubicBezTo>
                  <a:close/>
                  <a:moveTo>
                    <a:pt x="304723" y="1883308"/>
                  </a:moveTo>
                  <a:cubicBezTo>
                    <a:pt x="304723" y="1892376"/>
                    <a:pt x="295654" y="1888749"/>
                    <a:pt x="299282" y="1890562"/>
                  </a:cubicBezTo>
                  <a:cubicBezTo>
                    <a:pt x="297468" y="1896004"/>
                    <a:pt x="293840" y="1890562"/>
                    <a:pt x="295654" y="1886935"/>
                  </a:cubicBezTo>
                  <a:cubicBezTo>
                    <a:pt x="299282" y="1886935"/>
                    <a:pt x="301095" y="1883308"/>
                    <a:pt x="304723" y="1883308"/>
                  </a:cubicBezTo>
                  <a:close/>
                  <a:moveTo>
                    <a:pt x="351883" y="1863356"/>
                  </a:moveTo>
                  <a:cubicBezTo>
                    <a:pt x="350069" y="1870611"/>
                    <a:pt x="348255" y="1866984"/>
                    <a:pt x="342813" y="1870611"/>
                  </a:cubicBezTo>
                  <a:cubicBezTo>
                    <a:pt x="344627" y="1866984"/>
                    <a:pt x="348255" y="1865170"/>
                    <a:pt x="351883" y="1863356"/>
                  </a:cubicBezTo>
                  <a:close/>
                  <a:moveTo>
                    <a:pt x="406297" y="1774484"/>
                  </a:moveTo>
                  <a:cubicBezTo>
                    <a:pt x="400856" y="1774484"/>
                    <a:pt x="397228" y="1774484"/>
                    <a:pt x="395414" y="1779925"/>
                  </a:cubicBezTo>
                  <a:cubicBezTo>
                    <a:pt x="400856" y="1779925"/>
                    <a:pt x="406297" y="1779925"/>
                    <a:pt x="406297" y="1774484"/>
                  </a:cubicBezTo>
                  <a:close/>
                  <a:moveTo>
                    <a:pt x="533265" y="1683797"/>
                  </a:moveTo>
                  <a:cubicBezTo>
                    <a:pt x="522382" y="1685611"/>
                    <a:pt x="511499" y="1689238"/>
                    <a:pt x="513313" y="1703748"/>
                  </a:cubicBezTo>
                  <a:cubicBezTo>
                    <a:pt x="522382" y="1700121"/>
                    <a:pt x="527824" y="1692866"/>
                    <a:pt x="533265" y="1683797"/>
                  </a:cubicBezTo>
                  <a:close/>
                  <a:moveTo>
                    <a:pt x="513086" y="1733448"/>
                  </a:moveTo>
                  <a:cubicBezTo>
                    <a:pt x="514674" y="1731861"/>
                    <a:pt x="515127" y="1730047"/>
                    <a:pt x="513313" y="1729141"/>
                  </a:cubicBezTo>
                  <a:cubicBezTo>
                    <a:pt x="511499" y="1732768"/>
                    <a:pt x="507872" y="1730954"/>
                    <a:pt x="506058" y="1736396"/>
                  </a:cubicBezTo>
                  <a:cubicBezTo>
                    <a:pt x="508779" y="1736395"/>
                    <a:pt x="511499" y="1735035"/>
                    <a:pt x="513086" y="1733448"/>
                  </a:cubicBezTo>
                  <a:close/>
                  <a:moveTo>
                    <a:pt x="506058" y="1749091"/>
                  </a:moveTo>
                  <a:cubicBezTo>
                    <a:pt x="498802" y="1747278"/>
                    <a:pt x="500616" y="1756346"/>
                    <a:pt x="493361" y="1754532"/>
                  </a:cubicBezTo>
                  <a:cubicBezTo>
                    <a:pt x="493361" y="1754532"/>
                    <a:pt x="493361" y="1754532"/>
                    <a:pt x="493361" y="1759974"/>
                  </a:cubicBezTo>
                  <a:cubicBezTo>
                    <a:pt x="496989" y="1761788"/>
                    <a:pt x="504244" y="1756347"/>
                    <a:pt x="506058" y="1749091"/>
                  </a:cubicBezTo>
                  <a:close/>
                  <a:moveTo>
                    <a:pt x="593121" y="1629385"/>
                  </a:moveTo>
                  <a:cubicBezTo>
                    <a:pt x="593121" y="1625758"/>
                    <a:pt x="596749" y="1625758"/>
                    <a:pt x="594935" y="1620317"/>
                  </a:cubicBezTo>
                  <a:cubicBezTo>
                    <a:pt x="591308" y="1620317"/>
                    <a:pt x="589494" y="1618503"/>
                    <a:pt x="585866" y="1620317"/>
                  </a:cubicBezTo>
                  <a:cubicBezTo>
                    <a:pt x="585866" y="1625758"/>
                    <a:pt x="589494" y="1627571"/>
                    <a:pt x="593121" y="1629385"/>
                  </a:cubicBezTo>
                  <a:close/>
                  <a:moveTo>
                    <a:pt x="545962" y="1712817"/>
                  </a:moveTo>
                  <a:cubicBezTo>
                    <a:pt x="545962" y="1709189"/>
                    <a:pt x="549590" y="1709189"/>
                    <a:pt x="549590" y="1703748"/>
                  </a:cubicBezTo>
                  <a:cubicBezTo>
                    <a:pt x="542334" y="1700121"/>
                    <a:pt x="540520" y="1709189"/>
                    <a:pt x="531451" y="1707375"/>
                  </a:cubicBezTo>
                  <a:cubicBezTo>
                    <a:pt x="531451" y="1718258"/>
                    <a:pt x="538707" y="1711003"/>
                    <a:pt x="545962" y="1712817"/>
                  </a:cubicBezTo>
                  <a:close/>
                  <a:moveTo>
                    <a:pt x="513313" y="1774484"/>
                  </a:moveTo>
                  <a:cubicBezTo>
                    <a:pt x="513313" y="1781739"/>
                    <a:pt x="502430" y="1783552"/>
                    <a:pt x="502430" y="1774484"/>
                  </a:cubicBezTo>
                  <a:cubicBezTo>
                    <a:pt x="506058" y="1776298"/>
                    <a:pt x="506058" y="1772670"/>
                    <a:pt x="513313" y="1774484"/>
                  </a:cubicBezTo>
                  <a:close/>
                  <a:moveTo>
                    <a:pt x="524196" y="1768589"/>
                  </a:moveTo>
                  <a:cubicBezTo>
                    <a:pt x="522836" y="1770403"/>
                    <a:pt x="520568" y="1771763"/>
                    <a:pt x="518755" y="1770856"/>
                  </a:cubicBezTo>
                  <a:cubicBezTo>
                    <a:pt x="516941" y="1765415"/>
                    <a:pt x="524196" y="1767229"/>
                    <a:pt x="524196" y="1763601"/>
                  </a:cubicBezTo>
                  <a:cubicBezTo>
                    <a:pt x="526010" y="1764508"/>
                    <a:pt x="525556" y="1766775"/>
                    <a:pt x="524196" y="1768589"/>
                  </a:cubicBezTo>
                  <a:close/>
                  <a:moveTo>
                    <a:pt x="613074" y="1678356"/>
                  </a:moveTo>
                  <a:cubicBezTo>
                    <a:pt x="611260" y="1678356"/>
                    <a:pt x="611260" y="1676542"/>
                    <a:pt x="607632" y="1674728"/>
                  </a:cubicBezTo>
                  <a:cubicBezTo>
                    <a:pt x="607632" y="1678356"/>
                    <a:pt x="604004" y="1676542"/>
                    <a:pt x="604005" y="1678356"/>
                  </a:cubicBezTo>
                  <a:cubicBezTo>
                    <a:pt x="605818" y="1680170"/>
                    <a:pt x="611260" y="1683797"/>
                    <a:pt x="613074" y="1678356"/>
                  </a:cubicBezTo>
                  <a:close/>
                  <a:moveTo>
                    <a:pt x="597152" y="1708988"/>
                  </a:moveTo>
                  <a:lnTo>
                    <a:pt x="596749" y="1709189"/>
                  </a:lnTo>
                  <a:lnTo>
                    <a:pt x="596712" y="1709003"/>
                  </a:lnTo>
                  <a:close/>
                  <a:moveTo>
                    <a:pt x="600377" y="1707376"/>
                  </a:moveTo>
                  <a:cubicBezTo>
                    <a:pt x="602191" y="1709189"/>
                    <a:pt x="600377" y="1709189"/>
                    <a:pt x="597883" y="1708963"/>
                  </a:cubicBezTo>
                  <a:lnTo>
                    <a:pt x="597152" y="1708988"/>
                  </a:lnTo>
                  <a:close/>
                  <a:moveTo>
                    <a:pt x="613300" y="1701254"/>
                  </a:moveTo>
                  <a:cubicBezTo>
                    <a:pt x="611260" y="1703295"/>
                    <a:pt x="608539" y="1704655"/>
                    <a:pt x="605818" y="1705562"/>
                  </a:cubicBezTo>
                  <a:cubicBezTo>
                    <a:pt x="609446" y="1703748"/>
                    <a:pt x="607632" y="1696493"/>
                    <a:pt x="609446" y="1692866"/>
                  </a:cubicBezTo>
                  <a:cubicBezTo>
                    <a:pt x="609446" y="1692866"/>
                    <a:pt x="609446" y="1692866"/>
                    <a:pt x="616701" y="1692866"/>
                  </a:cubicBezTo>
                  <a:cubicBezTo>
                    <a:pt x="616701" y="1696493"/>
                    <a:pt x="615341" y="1699214"/>
                    <a:pt x="613300" y="1701254"/>
                  </a:cubicBezTo>
                  <a:close/>
                  <a:moveTo>
                    <a:pt x="745483" y="1509679"/>
                  </a:moveTo>
                  <a:cubicBezTo>
                    <a:pt x="747297" y="1498797"/>
                    <a:pt x="756366" y="1495169"/>
                    <a:pt x="758180" y="1484287"/>
                  </a:cubicBezTo>
                  <a:cubicBezTo>
                    <a:pt x="756366" y="1482473"/>
                    <a:pt x="756366" y="1482473"/>
                    <a:pt x="754552" y="1480659"/>
                  </a:cubicBezTo>
                  <a:cubicBezTo>
                    <a:pt x="747297" y="1487915"/>
                    <a:pt x="740042" y="1493355"/>
                    <a:pt x="738228" y="1506052"/>
                  </a:cubicBezTo>
                  <a:cubicBezTo>
                    <a:pt x="741855" y="1507865"/>
                    <a:pt x="741855" y="1509679"/>
                    <a:pt x="745483" y="1509679"/>
                  </a:cubicBezTo>
                  <a:close/>
                  <a:moveTo>
                    <a:pt x="683813" y="1640041"/>
                  </a:moveTo>
                  <a:cubicBezTo>
                    <a:pt x="685627" y="1635280"/>
                    <a:pt x="685627" y="1629385"/>
                    <a:pt x="680185" y="1629385"/>
                  </a:cubicBezTo>
                  <a:cubicBezTo>
                    <a:pt x="679278" y="1632106"/>
                    <a:pt x="679278" y="1633920"/>
                    <a:pt x="679505" y="1636187"/>
                  </a:cubicBezTo>
                  <a:lnTo>
                    <a:pt x="680167" y="1645446"/>
                  </a:lnTo>
                  <a:lnTo>
                    <a:pt x="676558" y="1643895"/>
                  </a:lnTo>
                  <a:cubicBezTo>
                    <a:pt x="678371" y="1643895"/>
                    <a:pt x="678371" y="1645709"/>
                    <a:pt x="680185" y="1645709"/>
                  </a:cubicBezTo>
                  <a:lnTo>
                    <a:pt x="680167" y="1645446"/>
                  </a:lnTo>
                  <a:lnTo>
                    <a:pt x="680185" y="1645454"/>
                  </a:lnTo>
                  <a:cubicBezTo>
                    <a:pt x="681546" y="1644519"/>
                    <a:pt x="682906" y="1642422"/>
                    <a:pt x="683813" y="1640041"/>
                  </a:cubicBezTo>
                  <a:close/>
                  <a:moveTo>
                    <a:pt x="671116" y="1667474"/>
                  </a:moveTo>
                  <a:cubicBezTo>
                    <a:pt x="667488" y="1669287"/>
                    <a:pt x="665675" y="1663846"/>
                    <a:pt x="663861" y="1667474"/>
                  </a:cubicBezTo>
                  <a:cubicBezTo>
                    <a:pt x="660233" y="1662032"/>
                    <a:pt x="669302" y="1663846"/>
                    <a:pt x="669302" y="1662032"/>
                  </a:cubicBezTo>
                  <a:cubicBezTo>
                    <a:pt x="671116" y="1662033"/>
                    <a:pt x="671116" y="1663846"/>
                    <a:pt x="671116" y="1663846"/>
                  </a:cubicBezTo>
                  <a:lnTo>
                    <a:pt x="671116" y="1665660"/>
                  </a:lnTo>
                  <a:lnTo>
                    <a:pt x="671116" y="1665660"/>
                  </a:lnTo>
                  <a:lnTo>
                    <a:pt x="671116" y="1665660"/>
                  </a:lnTo>
                  <a:close/>
                  <a:moveTo>
                    <a:pt x="680185" y="1665660"/>
                  </a:moveTo>
                  <a:cubicBezTo>
                    <a:pt x="679278" y="1669287"/>
                    <a:pt x="678825" y="1668834"/>
                    <a:pt x="677691" y="1667700"/>
                  </a:cubicBezTo>
                  <a:lnTo>
                    <a:pt x="671116" y="1665660"/>
                  </a:lnTo>
                  <a:lnTo>
                    <a:pt x="671116" y="1665660"/>
                  </a:lnTo>
                  <a:lnTo>
                    <a:pt x="674744" y="1657498"/>
                  </a:lnTo>
                  <a:cubicBezTo>
                    <a:pt x="676558" y="1655684"/>
                    <a:pt x="678371" y="1653871"/>
                    <a:pt x="678371" y="1649336"/>
                  </a:cubicBezTo>
                  <a:cubicBezTo>
                    <a:pt x="678371" y="1647523"/>
                    <a:pt x="674744" y="1649336"/>
                    <a:pt x="674744" y="1645709"/>
                  </a:cubicBezTo>
                  <a:cubicBezTo>
                    <a:pt x="672930" y="1647523"/>
                    <a:pt x="671116" y="1649336"/>
                    <a:pt x="671116" y="1651150"/>
                  </a:cubicBezTo>
                  <a:cubicBezTo>
                    <a:pt x="671116" y="1645709"/>
                    <a:pt x="674744" y="1642081"/>
                    <a:pt x="672930" y="1633013"/>
                  </a:cubicBezTo>
                  <a:cubicBezTo>
                    <a:pt x="671116" y="1638454"/>
                    <a:pt x="663861" y="1647523"/>
                    <a:pt x="665675" y="1652964"/>
                  </a:cubicBezTo>
                  <a:cubicBezTo>
                    <a:pt x="663861" y="1652964"/>
                    <a:pt x="663861" y="1654777"/>
                    <a:pt x="658419" y="1656591"/>
                  </a:cubicBezTo>
                  <a:cubicBezTo>
                    <a:pt x="660233" y="1658405"/>
                    <a:pt x="660233" y="1662032"/>
                    <a:pt x="658419" y="1663846"/>
                  </a:cubicBezTo>
                  <a:cubicBezTo>
                    <a:pt x="658419" y="1656591"/>
                    <a:pt x="656605" y="1662032"/>
                    <a:pt x="649350" y="1663846"/>
                  </a:cubicBezTo>
                  <a:cubicBezTo>
                    <a:pt x="651164" y="1651150"/>
                    <a:pt x="656605" y="1645709"/>
                    <a:pt x="658419" y="1633013"/>
                  </a:cubicBezTo>
                  <a:cubicBezTo>
                    <a:pt x="643909" y="1645709"/>
                    <a:pt x="633026" y="1665660"/>
                    <a:pt x="623957" y="1683797"/>
                  </a:cubicBezTo>
                  <a:cubicBezTo>
                    <a:pt x="611260" y="1680170"/>
                    <a:pt x="605818" y="1696493"/>
                    <a:pt x="594935" y="1700121"/>
                  </a:cubicBezTo>
                  <a:lnTo>
                    <a:pt x="596712" y="1709003"/>
                  </a:lnTo>
                  <a:lnTo>
                    <a:pt x="591308" y="1709189"/>
                  </a:lnTo>
                  <a:cubicBezTo>
                    <a:pt x="591308" y="1714630"/>
                    <a:pt x="593121" y="1714631"/>
                    <a:pt x="593121" y="1720072"/>
                  </a:cubicBezTo>
                  <a:cubicBezTo>
                    <a:pt x="582238" y="1720072"/>
                    <a:pt x="576797" y="1727327"/>
                    <a:pt x="569542" y="1732768"/>
                  </a:cubicBezTo>
                  <a:cubicBezTo>
                    <a:pt x="567728" y="1732768"/>
                    <a:pt x="569542" y="1729140"/>
                    <a:pt x="569542" y="1727327"/>
                  </a:cubicBezTo>
                  <a:cubicBezTo>
                    <a:pt x="562287" y="1730954"/>
                    <a:pt x="556845" y="1730954"/>
                    <a:pt x="551403" y="1727327"/>
                  </a:cubicBezTo>
                  <a:cubicBezTo>
                    <a:pt x="551403" y="1721886"/>
                    <a:pt x="553217" y="1721885"/>
                    <a:pt x="553217" y="1712817"/>
                  </a:cubicBezTo>
                  <a:cubicBezTo>
                    <a:pt x="538707" y="1721886"/>
                    <a:pt x="527824" y="1743650"/>
                    <a:pt x="509686" y="1750905"/>
                  </a:cubicBezTo>
                  <a:cubicBezTo>
                    <a:pt x="509685" y="1754533"/>
                    <a:pt x="509686" y="1758160"/>
                    <a:pt x="513313" y="1758160"/>
                  </a:cubicBezTo>
                  <a:cubicBezTo>
                    <a:pt x="520569" y="1752719"/>
                    <a:pt x="529638" y="1747278"/>
                    <a:pt x="536893" y="1740023"/>
                  </a:cubicBezTo>
                  <a:cubicBezTo>
                    <a:pt x="538707" y="1740023"/>
                    <a:pt x="533265" y="1745464"/>
                    <a:pt x="538707" y="1745464"/>
                  </a:cubicBezTo>
                  <a:cubicBezTo>
                    <a:pt x="533265" y="1749091"/>
                    <a:pt x="524196" y="1750905"/>
                    <a:pt x="516941" y="1756346"/>
                  </a:cubicBezTo>
                  <a:cubicBezTo>
                    <a:pt x="516941" y="1758160"/>
                    <a:pt x="518755" y="1759974"/>
                    <a:pt x="518755" y="1761788"/>
                  </a:cubicBezTo>
                  <a:cubicBezTo>
                    <a:pt x="507872" y="1778111"/>
                    <a:pt x="478850" y="1772670"/>
                    <a:pt x="477037" y="1796249"/>
                  </a:cubicBezTo>
                  <a:cubicBezTo>
                    <a:pt x="471595" y="1796248"/>
                    <a:pt x="467967" y="1796249"/>
                    <a:pt x="466154" y="1790807"/>
                  </a:cubicBezTo>
                  <a:cubicBezTo>
                    <a:pt x="464340" y="1792621"/>
                    <a:pt x="462526" y="1796248"/>
                    <a:pt x="458898" y="1796248"/>
                  </a:cubicBezTo>
                  <a:cubicBezTo>
                    <a:pt x="460712" y="1788994"/>
                    <a:pt x="451643" y="1792621"/>
                    <a:pt x="451643" y="1783552"/>
                  </a:cubicBezTo>
                  <a:cubicBezTo>
                    <a:pt x="426249" y="1788993"/>
                    <a:pt x="411739" y="1808945"/>
                    <a:pt x="402669" y="1830710"/>
                  </a:cubicBezTo>
                  <a:cubicBezTo>
                    <a:pt x="404483" y="1836150"/>
                    <a:pt x="409925" y="1828896"/>
                    <a:pt x="417180" y="1830709"/>
                  </a:cubicBezTo>
                  <a:cubicBezTo>
                    <a:pt x="402670" y="1843405"/>
                    <a:pt x="375462" y="1861543"/>
                    <a:pt x="357324" y="1847033"/>
                  </a:cubicBezTo>
                  <a:cubicBezTo>
                    <a:pt x="360952" y="1837964"/>
                    <a:pt x="371835" y="1834337"/>
                    <a:pt x="379090" y="1828895"/>
                  </a:cubicBezTo>
                  <a:cubicBezTo>
                    <a:pt x="377276" y="1827082"/>
                    <a:pt x="375462" y="1827082"/>
                    <a:pt x="373648" y="1827082"/>
                  </a:cubicBezTo>
                  <a:cubicBezTo>
                    <a:pt x="375462" y="1823454"/>
                    <a:pt x="377276" y="1819827"/>
                    <a:pt x="379090" y="1816199"/>
                  </a:cubicBezTo>
                  <a:cubicBezTo>
                    <a:pt x="382718" y="1814386"/>
                    <a:pt x="388159" y="1818013"/>
                    <a:pt x="391787" y="1819827"/>
                  </a:cubicBezTo>
                  <a:cubicBezTo>
                    <a:pt x="395414" y="1819827"/>
                    <a:pt x="397228" y="1818013"/>
                    <a:pt x="397228" y="1812572"/>
                  </a:cubicBezTo>
                  <a:cubicBezTo>
                    <a:pt x="397228" y="1810758"/>
                    <a:pt x="395414" y="1812572"/>
                    <a:pt x="395414" y="1812572"/>
                  </a:cubicBezTo>
                  <a:cubicBezTo>
                    <a:pt x="395414" y="1805317"/>
                    <a:pt x="413552" y="1790807"/>
                    <a:pt x="424436" y="1792621"/>
                  </a:cubicBezTo>
                  <a:cubicBezTo>
                    <a:pt x="442574" y="1772670"/>
                    <a:pt x="469781" y="1761788"/>
                    <a:pt x="486106" y="1740023"/>
                  </a:cubicBezTo>
                  <a:cubicBezTo>
                    <a:pt x="453457" y="1750905"/>
                    <a:pt x="433505" y="1790807"/>
                    <a:pt x="395414" y="1792621"/>
                  </a:cubicBezTo>
                  <a:cubicBezTo>
                    <a:pt x="353696" y="1808944"/>
                    <a:pt x="311978" y="1834337"/>
                    <a:pt x="263005" y="1827082"/>
                  </a:cubicBezTo>
                  <a:cubicBezTo>
                    <a:pt x="259377" y="1841592"/>
                    <a:pt x="243053" y="1848846"/>
                    <a:pt x="228542" y="1845219"/>
                  </a:cubicBezTo>
                  <a:cubicBezTo>
                    <a:pt x="226728" y="1837964"/>
                    <a:pt x="226728" y="1837964"/>
                    <a:pt x="228542" y="1830709"/>
                  </a:cubicBezTo>
                  <a:cubicBezTo>
                    <a:pt x="232170" y="1830709"/>
                    <a:pt x="235797" y="1827082"/>
                    <a:pt x="235797" y="1821641"/>
                  </a:cubicBezTo>
                  <a:cubicBezTo>
                    <a:pt x="241239" y="1823454"/>
                    <a:pt x="244867" y="1818013"/>
                    <a:pt x="252122" y="1818013"/>
                  </a:cubicBezTo>
                  <a:cubicBezTo>
                    <a:pt x="255750" y="1818013"/>
                    <a:pt x="257563" y="1823454"/>
                    <a:pt x="257563" y="1823454"/>
                  </a:cubicBezTo>
                  <a:cubicBezTo>
                    <a:pt x="270260" y="1821641"/>
                    <a:pt x="277515" y="1807131"/>
                    <a:pt x="295654" y="1807131"/>
                  </a:cubicBezTo>
                  <a:cubicBezTo>
                    <a:pt x="319234" y="1807131"/>
                    <a:pt x="340999" y="1787180"/>
                    <a:pt x="362766" y="1783552"/>
                  </a:cubicBezTo>
                  <a:cubicBezTo>
                    <a:pt x="364579" y="1772670"/>
                    <a:pt x="360951" y="1774484"/>
                    <a:pt x="364579" y="1767229"/>
                  </a:cubicBezTo>
                  <a:cubicBezTo>
                    <a:pt x="353696" y="1759974"/>
                    <a:pt x="348255" y="1772670"/>
                    <a:pt x="339186" y="1774484"/>
                  </a:cubicBezTo>
                  <a:cubicBezTo>
                    <a:pt x="340999" y="1778111"/>
                    <a:pt x="342813" y="1778111"/>
                    <a:pt x="346441" y="1776297"/>
                  </a:cubicBezTo>
                  <a:cubicBezTo>
                    <a:pt x="337372" y="1783552"/>
                    <a:pt x="322861" y="1792621"/>
                    <a:pt x="313792" y="1787180"/>
                  </a:cubicBezTo>
                  <a:cubicBezTo>
                    <a:pt x="308351" y="1792621"/>
                    <a:pt x="302909" y="1796248"/>
                    <a:pt x="293840" y="1798062"/>
                  </a:cubicBezTo>
                  <a:cubicBezTo>
                    <a:pt x="295654" y="1794435"/>
                    <a:pt x="302909" y="1794435"/>
                    <a:pt x="302909" y="1788994"/>
                  </a:cubicBezTo>
                  <a:cubicBezTo>
                    <a:pt x="270260" y="1792621"/>
                    <a:pt x="235797" y="1798062"/>
                    <a:pt x="197707" y="1812572"/>
                  </a:cubicBezTo>
                  <a:cubicBezTo>
                    <a:pt x="194079" y="1805317"/>
                    <a:pt x="206776" y="1803503"/>
                    <a:pt x="214032" y="1799876"/>
                  </a:cubicBezTo>
                  <a:cubicBezTo>
                    <a:pt x="212218" y="1788994"/>
                    <a:pt x="204962" y="1801690"/>
                    <a:pt x="197707" y="1799876"/>
                  </a:cubicBezTo>
                  <a:cubicBezTo>
                    <a:pt x="199521" y="1792621"/>
                    <a:pt x="210404" y="1796248"/>
                    <a:pt x="214032" y="1792621"/>
                  </a:cubicBezTo>
                  <a:cubicBezTo>
                    <a:pt x="214032" y="1796248"/>
                    <a:pt x="217659" y="1798062"/>
                    <a:pt x="219473" y="1799876"/>
                  </a:cubicBezTo>
                  <a:cubicBezTo>
                    <a:pt x="226728" y="1798062"/>
                    <a:pt x="233984" y="1794435"/>
                    <a:pt x="239425" y="1790807"/>
                  </a:cubicBezTo>
                  <a:cubicBezTo>
                    <a:pt x="241239" y="1792621"/>
                    <a:pt x="241239" y="1794435"/>
                    <a:pt x="243053" y="1796248"/>
                  </a:cubicBezTo>
                  <a:cubicBezTo>
                    <a:pt x="250308" y="1790807"/>
                    <a:pt x="255750" y="1781738"/>
                    <a:pt x="266633" y="1778111"/>
                  </a:cubicBezTo>
                  <a:cubicBezTo>
                    <a:pt x="263005" y="1774484"/>
                    <a:pt x="266632" y="1774484"/>
                    <a:pt x="266633" y="1770856"/>
                  </a:cubicBezTo>
                  <a:cubicBezTo>
                    <a:pt x="279329" y="1770856"/>
                    <a:pt x="282957" y="1769042"/>
                    <a:pt x="292026" y="1772670"/>
                  </a:cubicBezTo>
                  <a:cubicBezTo>
                    <a:pt x="301095" y="1758160"/>
                    <a:pt x="324675" y="1758160"/>
                    <a:pt x="330117" y="1738209"/>
                  </a:cubicBezTo>
                  <a:cubicBezTo>
                    <a:pt x="326489" y="1734582"/>
                    <a:pt x="321047" y="1736396"/>
                    <a:pt x="315606" y="1736395"/>
                  </a:cubicBezTo>
                  <a:cubicBezTo>
                    <a:pt x="313792" y="1730954"/>
                    <a:pt x="310164" y="1714631"/>
                    <a:pt x="315606" y="1709189"/>
                  </a:cubicBezTo>
                  <a:cubicBezTo>
                    <a:pt x="288399" y="1721885"/>
                    <a:pt x="244867" y="1729141"/>
                    <a:pt x="212218" y="1741836"/>
                  </a:cubicBezTo>
                  <a:cubicBezTo>
                    <a:pt x="208590" y="1743650"/>
                    <a:pt x="204963" y="1745464"/>
                    <a:pt x="204962" y="1750905"/>
                  </a:cubicBezTo>
                  <a:cubicBezTo>
                    <a:pt x="199521" y="1750905"/>
                    <a:pt x="197707" y="1747278"/>
                    <a:pt x="190452" y="1747278"/>
                  </a:cubicBezTo>
                  <a:cubicBezTo>
                    <a:pt x="185010" y="1751812"/>
                    <a:pt x="178209" y="1754532"/>
                    <a:pt x="170273" y="1756346"/>
                  </a:cubicBezTo>
                  <a:lnTo>
                    <a:pt x="167178" y="1756762"/>
                  </a:lnTo>
                  <a:lnTo>
                    <a:pt x="197949" y="1704322"/>
                  </a:lnTo>
                  <a:lnTo>
                    <a:pt x="244867" y="1683797"/>
                  </a:lnTo>
                  <a:cubicBezTo>
                    <a:pt x="241239" y="1689239"/>
                    <a:pt x="235797" y="1687425"/>
                    <a:pt x="232170" y="1692866"/>
                  </a:cubicBezTo>
                  <a:cubicBezTo>
                    <a:pt x="233984" y="1698307"/>
                    <a:pt x="241239" y="1700121"/>
                    <a:pt x="237611" y="1707376"/>
                  </a:cubicBezTo>
                  <a:cubicBezTo>
                    <a:pt x="255750" y="1703748"/>
                    <a:pt x="257564" y="1689238"/>
                    <a:pt x="268447" y="1680170"/>
                  </a:cubicBezTo>
                  <a:cubicBezTo>
                    <a:pt x="275702" y="1687425"/>
                    <a:pt x="286585" y="1680170"/>
                    <a:pt x="292026" y="1672915"/>
                  </a:cubicBezTo>
                  <a:cubicBezTo>
                    <a:pt x="292026" y="1671101"/>
                    <a:pt x="290212" y="1671101"/>
                    <a:pt x="288399" y="1671101"/>
                  </a:cubicBezTo>
                  <a:cubicBezTo>
                    <a:pt x="293840" y="1658405"/>
                    <a:pt x="308351" y="1654778"/>
                    <a:pt x="317420" y="1645709"/>
                  </a:cubicBezTo>
                  <a:cubicBezTo>
                    <a:pt x="319233" y="1651150"/>
                    <a:pt x="310164" y="1656591"/>
                    <a:pt x="304723" y="1658405"/>
                  </a:cubicBezTo>
                  <a:cubicBezTo>
                    <a:pt x="302909" y="1662032"/>
                    <a:pt x="304723" y="1663846"/>
                    <a:pt x="302909" y="1669287"/>
                  </a:cubicBezTo>
                  <a:cubicBezTo>
                    <a:pt x="310164" y="1671101"/>
                    <a:pt x="317420" y="1656591"/>
                    <a:pt x="326489" y="1656591"/>
                  </a:cubicBezTo>
                  <a:cubicBezTo>
                    <a:pt x="328303" y="1658405"/>
                    <a:pt x="328303" y="1662033"/>
                    <a:pt x="331930" y="1663846"/>
                  </a:cubicBezTo>
                  <a:cubicBezTo>
                    <a:pt x="351882" y="1658405"/>
                    <a:pt x="368207" y="1636640"/>
                    <a:pt x="377276" y="1623944"/>
                  </a:cubicBezTo>
                  <a:cubicBezTo>
                    <a:pt x="377276" y="1622130"/>
                    <a:pt x="377276" y="1622130"/>
                    <a:pt x="377276" y="1620317"/>
                  </a:cubicBezTo>
                  <a:cubicBezTo>
                    <a:pt x="411739" y="1594925"/>
                    <a:pt x="444388" y="1578601"/>
                    <a:pt x="473409" y="1553209"/>
                  </a:cubicBezTo>
                  <a:cubicBezTo>
                    <a:pt x="473409" y="1547768"/>
                    <a:pt x="469781" y="1545954"/>
                    <a:pt x="473409" y="1542326"/>
                  </a:cubicBezTo>
                  <a:cubicBezTo>
                    <a:pt x="464340" y="1536885"/>
                    <a:pt x="449829" y="1549581"/>
                    <a:pt x="442574" y="1542326"/>
                  </a:cubicBezTo>
                  <a:cubicBezTo>
                    <a:pt x="437132" y="1542326"/>
                    <a:pt x="440760" y="1551395"/>
                    <a:pt x="437132" y="1553209"/>
                  </a:cubicBezTo>
                  <a:cubicBezTo>
                    <a:pt x="433505" y="1549581"/>
                    <a:pt x="429877" y="1549581"/>
                    <a:pt x="426249" y="1555022"/>
                  </a:cubicBezTo>
                  <a:cubicBezTo>
                    <a:pt x="420808" y="1556836"/>
                    <a:pt x="411739" y="1553209"/>
                    <a:pt x="406297" y="1556836"/>
                  </a:cubicBezTo>
                  <a:cubicBezTo>
                    <a:pt x="411739" y="1560464"/>
                    <a:pt x="404483" y="1564091"/>
                    <a:pt x="409925" y="1569532"/>
                  </a:cubicBezTo>
                  <a:cubicBezTo>
                    <a:pt x="404483" y="1578601"/>
                    <a:pt x="395414" y="1584042"/>
                    <a:pt x="386345" y="1585856"/>
                  </a:cubicBezTo>
                  <a:cubicBezTo>
                    <a:pt x="384531" y="1591297"/>
                    <a:pt x="388159" y="1591297"/>
                    <a:pt x="386345" y="1594924"/>
                  </a:cubicBezTo>
                  <a:cubicBezTo>
                    <a:pt x="366393" y="1591297"/>
                    <a:pt x="351883" y="1613062"/>
                    <a:pt x="333744" y="1625758"/>
                  </a:cubicBezTo>
                  <a:cubicBezTo>
                    <a:pt x="326489" y="1622130"/>
                    <a:pt x="319234" y="1625758"/>
                    <a:pt x="319234" y="1634826"/>
                  </a:cubicBezTo>
                  <a:cubicBezTo>
                    <a:pt x="302909" y="1636640"/>
                    <a:pt x="292026" y="1651150"/>
                    <a:pt x="277516" y="1647523"/>
                  </a:cubicBezTo>
                  <a:cubicBezTo>
                    <a:pt x="268446" y="1662032"/>
                    <a:pt x="248494" y="1665660"/>
                    <a:pt x="235798" y="1674728"/>
                  </a:cubicBezTo>
                  <a:cubicBezTo>
                    <a:pt x="228542" y="1674728"/>
                    <a:pt x="237611" y="1671101"/>
                    <a:pt x="235798" y="1669287"/>
                  </a:cubicBezTo>
                  <a:cubicBezTo>
                    <a:pt x="228542" y="1670194"/>
                    <a:pt x="222194" y="1674729"/>
                    <a:pt x="215619" y="1678582"/>
                  </a:cubicBezTo>
                  <a:lnTo>
                    <a:pt x="212629" y="1679306"/>
                  </a:lnTo>
                  <a:lnTo>
                    <a:pt x="277117" y="1569409"/>
                  </a:lnTo>
                  <a:lnTo>
                    <a:pt x="277516" y="1571346"/>
                  </a:lnTo>
                  <a:cubicBezTo>
                    <a:pt x="292026" y="1556836"/>
                    <a:pt x="313792" y="1558650"/>
                    <a:pt x="322861" y="1538699"/>
                  </a:cubicBezTo>
                  <a:cubicBezTo>
                    <a:pt x="355510" y="1538699"/>
                    <a:pt x="364579" y="1506052"/>
                    <a:pt x="391787" y="1506052"/>
                  </a:cubicBezTo>
                  <a:cubicBezTo>
                    <a:pt x="395414" y="1502424"/>
                    <a:pt x="400856" y="1500611"/>
                    <a:pt x="400856" y="1491542"/>
                  </a:cubicBezTo>
                  <a:cubicBezTo>
                    <a:pt x="408111" y="1493356"/>
                    <a:pt x="408111" y="1487915"/>
                    <a:pt x="409925" y="1486101"/>
                  </a:cubicBezTo>
                  <a:cubicBezTo>
                    <a:pt x="404484" y="1480659"/>
                    <a:pt x="397228" y="1496983"/>
                    <a:pt x="391787" y="1493356"/>
                  </a:cubicBezTo>
                  <a:cubicBezTo>
                    <a:pt x="384531" y="1491542"/>
                    <a:pt x="400856" y="1487914"/>
                    <a:pt x="395414" y="1478845"/>
                  </a:cubicBezTo>
                  <a:cubicBezTo>
                    <a:pt x="402670" y="1473405"/>
                    <a:pt x="413553" y="1469777"/>
                    <a:pt x="422622" y="1466149"/>
                  </a:cubicBezTo>
                  <a:cubicBezTo>
                    <a:pt x="422622" y="1460708"/>
                    <a:pt x="418994" y="1462522"/>
                    <a:pt x="420808" y="1457081"/>
                  </a:cubicBezTo>
                  <a:cubicBezTo>
                    <a:pt x="415366" y="1460708"/>
                    <a:pt x="395414" y="1466149"/>
                    <a:pt x="395414" y="1457081"/>
                  </a:cubicBezTo>
                  <a:cubicBezTo>
                    <a:pt x="382718" y="1457081"/>
                    <a:pt x="380904" y="1462522"/>
                    <a:pt x="379090" y="1471591"/>
                  </a:cubicBezTo>
                  <a:cubicBezTo>
                    <a:pt x="375462" y="1469777"/>
                    <a:pt x="375462" y="1473404"/>
                    <a:pt x="371835" y="1473404"/>
                  </a:cubicBezTo>
                  <a:cubicBezTo>
                    <a:pt x="373648" y="1478846"/>
                    <a:pt x="371834" y="1477032"/>
                    <a:pt x="371835" y="1484287"/>
                  </a:cubicBezTo>
                  <a:cubicBezTo>
                    <a:pt x="368207" y="1486101"/>
                    <a:pt x="362765" y="1486101"/>
                    <a:pt x="359138" y="1482473"/>
                  </a:cubicBezTo>
                  <a:cubicBezTo>
                    <a:pt x="359138" y="1478846"/>
                    <a:pt x="362765" y="1480659"/>
                    <a:pt x="362765" y="1478846"/>
                  </a:cubicBezTo>
                  <a:cubicBezTo>
                    <a:pt x="346441" y="1487914"/>
                    <a:pt x="326489" y="1498797"/>
                    <a:pt x="315606" y="1509679"/>
                  </a:cubicBezTo>
                  <a:cubicBezTo>
                    <a:pt x="313792" y="1511493"/>
                    <a:pt x="314245" y="1511946"/>
                    <a:pt x="314245" y="1511946"/>
                  </a:cubicBezTo>
                  <a:lnTo>
                    <a:pt x="311044" y="1511590"/>
                  </a:lnTo>
                  <a:lnTo>
                    <a:pt x="318388" y="1499076"/>
                  </a:lnTo>
                  <a:lnTo>
                    <a:pt x="326325" y="1464107"/>
                  </a:lnTo>
                  <a:lnTo>
                    <a:pt x="328076" y="1463429"/>
                  </a:lnTo>
                  <a:cubicBezTo>
                    <a:pt x="329663" y="1462069"/>
                    <a:pt x="331024" y="1460708"/>
                    <a:pt x="333744" y="1460708"/>
                  </a:cubicBezTo>
                  <a:cubicBezTo>
                    <a:pt x="333744" y="1455267"/>
                    <a:pt x="335558" y="1455267"/>
                    <a:pt x="335558" y="1451640"/>
                  </a:cubicBezTo>
                  <a:lnTo>
                    <a:pt x="328539" y="1454351"/>
                  </a:lnTo>
                  <a:lnTo>
                    <a:pt x="332028" y="1438982"/>
                  </a:lnTo>
                  <a:lnTo>
                    <a:pt x="335756" y="1434551"/>
                  </a:lnTo>
                  <a:cubicBezTo>
                    <a:pt x="338165" y="1432822"/>
                    <a:pt x="341453" y="1431689"/>
                    <a:pt x="346441" y="1431689"/>
                  </a:cubicBezTo>
                  <a:cubicBezTo>
                    <a:pt x="350069" y="1437130"/>
                    <a:pt x="351882" y="1442571"/>
                    <a:pt x="357324" y="1442571"/>
                  </a:cubicBezTo>
                  <a:cubicBezTo>
                    <a:pt x="362765" y="1444385"/>
                    <a:pt x="360952" y="1437130"/>
                    <a:pt x="364579" y="1435316"/>
                  </a:cubicBezTo>
                  <a:cubicBezTo>
                    <a:pt x="366393" y="1429875"/>
                    <a:pt x="360952" y="1431689"/>
                    <a:pt x="362766" y="1426247"/>
                  </a:cubicBezTo>
                  <a:cubicBezTo>
                    <a:pt x="373648" y="1409924"/>
                    <a:pt x="391787" y="1400855"/>
                    <a:pt x="402670" y="1388159"/>
                  </a:cubicBezTo>
                  <a:cubicBezTo>
                    <a:pt x="400856" y="1388159"/>
                    <a:pt x="399042" y="1388159"/>
                    <a:pt x="399042" y="1386345"/>
                  </a:cubicBezTo>
                  <a:cubicBezTo>
                    <a:pt x="393600" y="1389973"/>
                    <a:pt x="388159" y="1400855"/>
                    <a:pt x="379090" y="1397228"/>
                  </a:cubicBezTo>
                  <a:cubicBezTo>
                    <a:pt x="380904" y="1393600"/>
                    <a:pt x="384531" y="1393600"/>
                    <a:pt x="386345" y="1391786"/>
                  </a:cubicBezTo>
                  <a:cubicBezTo>
                    <a:pt x="380904" y="1389973"/>
                    <a:pt x="382718" y="1380904"/>
                    <a:pt x="379090" y="1379091"/>
                  </a:cubicBezTo>
                  <a:cubicBezTo>
                    <a:pt x="380904" y="1375463"/>
                    <a:pt x="380904" y="1370022"/>
                    <a:pt x="386345" y="1370022"/>
                  </a:cubicBezTo>
                  <a:cubicBezTo>
                    <a:pt x="384531" y="1357326"/>
                    <a:pt x="393600" y="1357326"/>
                    <a:pt x="395414" y="1350071"/>
                  </a:cubicBezTo>
                  <a:cubicBezTo>
                    <a:pt x="382718" y="1344630"/>
                    <a:pt x="370021" y="1368208"/>
                    <a:pt x="360952" y="1359139"/>
                  </a:cubicBezTo>
                  <a:cubicBezTo>
                    <a:pt x="355510" y="1357326"/>
                    <a:pt x="357324" y="1364581"/>
                    <a:pt x="351883" y="1362767"/>
                  </a:cubicBezTo>
                  <a:cubicBezTo>
                    <a:pt x="351883" y="1357326"/>
                    <a:pt x="357324" y="1359140"/>
                    <a:pt x="357324" y="1351885"/>
                  </a:cubicBezTo>
                  <a:lnTo>
                    <a:pt x="351410" y="1353585"/>
                  </a:lnTo>
                  <a:lnTo>
                    <a:pt x="364129" y="1297551"/>
                  </a:lnTo>
                  <a:lnTo>
                    <a:pt x="371834" y="1306541"/>
                  </a:lnTo>
                  <a:cubicBezTo>
                    <a:pt x="377276" y="1301100"/>
                    <a:pt x="379090" y="1292032"/>
                    <a:pt x="388159" y="1292031"/>
                  </a:cubicBezTo>
                  <a:cubicBezTo>
                    <a:pt x="388159" y="1297472"/>
                    <a:pt x="388159" y="1301100"/>
                    <a:pt x="386345" y="1302914"/>
                  </a:cubicBezTo>
                  <a:cubicBezTo>
                    <a:pt x="391787" y="1306541"/>
                    <a:pt x="389973" y="1308355"/>
                    <a:pt x="388159" y="1313796"/>
                  </a:cubicBezTo>
                  <a:cubicBezTo>
                    <a:pt x="400856" y="1313796"/>
                    <a:pt x="399042" y="1284776"/>
                    <a:pt x="415366" y="1282963"/>
                  </a:cubicBezTo>
                  <a:cubicBezTo>
                    <a:pt x="415366" y="1268453"/>
                    <a:pt x="420808" y="1264825"/>
                    <a:pt x="424436" y="1253943"/>
                  </a:cubicBezTo>
                  <a:cubicBezTo>
                    <a:pt x="422622" y="1250315"/>
                    <a:pt x="418994" y="1250316"/>
                    <a:pt x="417180" y="1248502"/>
                  </a:cubicBezTo>
                  <a:cubicBezTo>
                    <a:pt x="422622" y="1235806"/>
                    <a:pt x="429877" y="1223110"/>
                    <a:pt x="433505" y="1208600"/>
                  </a:cubicBezTo>
                  <a:cubicBezTo>
                    <a:pt x="437132" y="1208600"/>
                    <a:pt x="438946" y="1208600"/>
                    <a:pt x="442574" y="1210414"/>
                  </a:cubicBezTo>
                  <a:cubicBezTo>
                    <a:pt x="438946" y="1226737"/>
                    <a:pt x="429877" y="1230365"/>
                    <a:pt x="428063" y="1246688"/>
                  </a:cubicBezTo>
                  <a:cubicBezTo>
                    <a:pt x="428063" y="1248502"/>
                    <a:pt x="431691" y="1243061"/>
                    <a:pt x="433505" y="1246688"/>
                  </a:cubicBezTo>
                  <a:cubicBezTo>
                    <a:pt x="440760" y="1243061"/>
                    <a:pt x="442574" y="1235806"/>
                    <a:pt x="449829" y="1232178"/>
                  </a:cubicBezTo>
                  <a:cubicBezTo>
                    <a:pt x="448015" y="1195904"/>
                    <a:pt x="457085" y="1163257"/>
                    <a:pt x="478850" y="1145119"/>
                  </a:cubicBezTo>
                  <a:cubicBezTo>
                    <a:pt x="480664" y="1132423"/>
                    <a:pt x="480664" y="1116100"/>
                    <a:pt x="491547" y="1112472"/>
                  </a:cubicBezTo>
                  <a:cubicBezTo>
                    <a:pt x="496989" y="1083453"/>
                    <a:pt x="507872" y="1047178"/>
                    <a:pt x="511499" y="1012717"/>
                  </a:cubicBezTo>
                  <a:cubicBezTo>
                    <a:pt x="509685" y="1007276"/>
                    <a:pt x="516941" y="1010903"/>
                    <a:pt x="515127" y="1003648"/>
                  </a:cubicBezTo>
                  <a:cubicBezTo>
                    <a:pt x="511499" y="998207"/>
                    <a:pt x="507872" y="990952"/>
                    <a:pt x="506058" y="980070"/>
                  </a:cubicBezTo>
                  <a:cubicBezTo>
                    <a:pt x="520568" y="981884"/>
                    <a:pt x="509686" y="958305"/>
                    <a:pt x="504244" y="954677"/>
                  </a:cubicBezTo>
                  <a:cubicBezTo>
                    <a:pt x="504244" y="972815"/>
                    <a:pt x="500617" y="1000021"/>
                    <a:pt x="493361" y="1019972"/>
                  </a:cubicBezTo>
                  <a:cubicBezTo>
                    <a:pt x="487920" y="1018158"/>
                    <a:pt x="489733" y="1019972"/>
                    <a:pt x="487920" y="1023599"/>
                  </a:cubicBezTo>
                  <a:cubicBezTo>
                    <a:pt x="487919" y="998207"/>
                    <a:pt x="489733" y="983697"/>
                    <a:pt x="484292" y="958305"/>
                  </a:cubicBezTo>
                  <a:cubicBezTo>
                    <a:pt x="506058" y="958305"/>
                    <a:pt x="493361" y="925658"/>
                    <a:pt x="496989" y="902080"/>
                  </a:cubicBezTo>
                  <a:cubicBezTo>
                    <a:pt x="502430" y="905707"/>
                    <a:pt x="500616" y="912962"/>
                    <a:pt x="506058" y="914776"/>
                  </a:cubicBezTo>
                  <a:cubicBezTo>
                    <a:pt x="502430" y="925658"/>
                    <a:pt x="496989" y="938354"/>
                    <a:pt x="502430" y="945609"/>
                  </a:cubicBezTo>
                  <a:cubicBezTo>
                    <a:pt x="516941" y="932913"/>
                    <a:pt x="506058" y="903893"/>
                    <a:pt x="524196" y="898452"/>
                  </a:cubicBezTo>
                  <a:cubicBezTo>
                    <a:pt x="529638" y="900266"/>
                    <a:pt x="524196" y="914775"/>
                    <a:pt x="531451" y="914775"/>
                  </a:cubicBezTo>
                  <a:cubicBezTo>
                    <a:pt x="536893" y="943795"/>
                    <a:pt x="526010" y="974628"/>
                    <a:pt x="529638" y="1009089"/>
                  </a:cubicBezTo>
                  <a:cubicBezTo>
                    <a:pt x="537800" y="1010450"/>
                    <a:pt x="533719" y="997527"/>
                    <a:pt x="534994" y="990980"/>
                  </a:cubicBezTo>
                  <a:lnTo>
                    <a:pt x="538458" y="987570"/>
                  </a:lnTo>
                  <a:lnTo>
                    <a:pt x="536893" y="992766"/>
                  </a:lnTo>
                  <a:cubicBezTo>
                    <a:pt x="538707" y="990952"/>
                    <a:pt x="540521" y="990952"/>
                    <a:pt x="538707" y="987325"/>
                  </a:cubicBezTo>
                  <a:lnTo>
                    <a:pt x="538458" y="987570"/>
                  </a:lnTo>
                  <a:lnTo>
                    <a:pt x="546614" y="960487"/>
                  </a:lnTo>
                  <a:cubicBezTo>
                    <a:pt x="551630" y="926225"/>
                    <a:pt x="544148" y="887116"/>
                    <a:pt x="538707" y="853109"/>
                  </a:cubicBezTo>
                  <a:cubicBezTo>
                    <a:pt x="536893" y="853109"/>
                    <a:pt x="535079" y="854923"/>
                    <a:pt x="535079" y="856736"/>
                  </a:cubicBezTo>
                  <a:cubicBezTo>
                    <a:pt x="533265" y="851295"/>
                    <a:pt x="531452" y="845854"/>
                    <a:pt x="526010" y="844040"/>
                  </a:cubicBezTo>
                  <a:cubicBezTo>
                    <a:pt x="522382" y="844040"/>
                    <a:pt x="522382" y="847668"/>
                    <a:pt x="518754" y="847668"/>
                  </a:cubicBezTo>
                  <a:cubicBezTo>
                    <a:pt x="520569" y="853109"/>
                    <a:pt x="518755" y="856736"/>
                    <a:pt x="520568" y="863991"/>
                  </a:cubicBezTo>
                  <a:cubicBezTo>
                    <a:pt x="515127" y="862177"/>
                    <a:pt x="518755" y="854922"/>
                    <a:pt x="515127" y="847668"/>
                  </a:cubicBezTo>
                  <a:cubicBezTo>
                    <a:pt x="511499" y="853109"/>
                    <a:pt x="513313" y="871246"/>
                    <a:pt x="511499" y="871246"/>
                  </a:cubicBezTo>
                  <a:cubicBezTo>
                    <a:pt x="506058" y="871246"/>
                    <a:pt x="509686" y="858550"/>
                    <a:pt x="507871" y="847668"/>
                  </a:cubicBezTo>
                  <a:cubicBezTo>
                    <a:pt x="507872" y="838599"/>
                    <a:pt x="502430" y="829530"/>
                    <a:pt x="504244" y="818648"/>
                  </a:cubicBezTo>
                  <a:cubicBezTo>
                    <a:pt x="511499" y="818648"/>
                    <a:pt x="515127" y="825903"/>
                    <a:pt x="520568" y="829530"/>
                  </a:cubicBezTo>
                  <a:cubicBezTo>
                    <a:pt x="520568" y="834971"/>
                    <a:pt x="509685" y="836785"/>
                    <a:pt x="513313" y="842226"/>
                  </a:cubicBezTo>
                  <a:cubicBezTo>
                    <a:pt x="513313" y="838599"/>
                    <a:pt x="518755" y="840412"/>
                    <a:pt x="522382" y="836785"/>
                  </a:cubicBezTo>
                  <a:cubicBezTo>
                    <a:pt x="527824" y="809579"/>
                    <a:pt x="524196" y="793256"/>
                    <a:pt x="513313" y="771491"/>
                  </a:cubicBezTo>
                  <a:cubicBezTo>
                    <a:pt x="507871" y="778746"/>
                    <a:pt x="515127" y="800510"/>
                    <a:pt x="511499" y="813207"/>
                  </a:cubicBezTo>
                  <a:cubicBezTo>
                    <a:pt x="506058" y="804138"/>
                    <a:pt x="509686" y="789628"/>
                    <a:pt x="502430" y="780560"/>
                  </a:cubicBezTo>
                  <a:cubicBezTo>
                    <a:pt x="496989" y="782373"/>
                    <a:pt x="506058" y="787814"/>
                    <a:pt x="500616" y="791442"/>
                  </a:cubicBezTo>
                  <a:cubicBezTo>
                    <a:pt x="493361" y="784187"/>
                    <a:pt x="495175" y="769677"/>
                    <a:pt x="491547" y="758795"/>
                  </a:cubicBezTo>
                  <a:cubicBezTo>
                    <a:pt x="487919" y="758795"/>
                    <a:pt x="487920" y="762422"/>
                    <a:pt x="486106" y="764236"/>
                  </a:cubicBezTo>
                  <a:cubicBezTo>
                    <a:pt x="493361" y="791442"/>
                    <a:pt x="504244" y="831344"/>
                    <a:pt x="495175" y="860364"/>
                  </a:cubicBezTo>
                  <a:cubicBezTo>
                    <a:pt x="486106" y="851295"/>
                    <a:pt x="486106" y="833158"/>
                    <a:pt x="482478" y="820462"/>
                  </a:cubicBezTo>
                  <a:cubicBezTo>
                    <a:pt x="478850" y="851295"/>
                    <a:pt x="484292" y="887570"/>
                    <a:pt x="484292" y="923844"/>
                  </a:cubicBezTo>
                  <a:cubicBezTo>
                    <a:pt x="484292" y="951050"/>
                    <a:pt x="480664" y="974629"/>
                    <a:pt x="475223" y="994580"/>
                  </a:cubicBezTo>
                  <a:cubicBezTo>
                    <a:pt x="469781" y="987325"/>
                    <a:pt x="469781" y="972815"/>
                    <a:pt x="477037" y="971001"/>
                  </a:cubicBezTo>
                  <a:cubicBezTo>
                    <a:pt x="477037" y="949236"/>
                    <a:pt x="480664" y="934727"/>
                    <a:pt x="482478" y="912962"/>
                  </a:cubicBezTo>
                  <a:cubicBezTo>
                    <a:pt x="480664" y="907521"/>
                    <a:pt x="477037" y="914775"/>
                    <a:pt x="473409" y="912962"/>
                  </a:cubicBezTo>
                  <a:cubicBezTo>
                    <a:pt x="478850" y="893011"/>
                    <a:pt x="473409" y="874874"/>
                    <a:pt x="469781" y="853109"/>
                  </a:cubicBezTo>
                  <a:cubicBezTo>
                    <a:pt x="469781" y="853109"/>
                    <a:pt x="469781" y="853109"/>
                    <a:pt x="473409" y="853109"/>
                  </a:cubicBezTo>
                  <a:cubicBezTo>
                    <a:pt x="466154" y="840413"/>
                    <a:pt x="471595" y="824089"/>
                    <a:pt x="466154" y="809579"/>
                  </a:cubicBezTo>
                  <a:cubicBezTo>
                    <a:pt x="458898" y="809579"/>
                    <a:pt x="462526" y="818648"/>
                    <a:pt x="458898" y="822275"/>
                  </a:cubicBezTo>
                  <a:cubicBezTo>
                    <a:pt x="449829" y="811393"/>
                    <a:pt x="453457" y="787815"/>
                    <a:pt x="442574" y="778746"/>
                  </a:cubicBezTo>
                  <a:cubicBezTo>
                    <a:pt x="442574" y="780559"/>
                    <a:pt x="440760" y="782373"/>
                    <a:pt x="440760" y="784187"/>
                  </a:cubicBezTo>
                  <a:cubicBezTo>
                    <a:pt x="438946" y="773305"/>
                    <a:pt x="428063" y="760608"/>
                    <a:pt x="433505" y="753354"/>
                  </a:cubicBezTo>
                  <a:cubicBezTo>
                    <a:pt x="429877" y="747913"/>
                    <a:pt x="428063" y="747912"/>
                    <a:pt x="426249" y="738844"/>
                  </a:cubicBezTo>
                  <a:cubicBezTo>
                    <a:pt x="422622" y="740657"/>
                    <a:pt x="418994" y="738844"/>
                    <a:pt x="415366" y="737030"/>
                  </a:cubicBezTo>
                  <a:cubicBezTo>
                    <a:pt x="413553" y="776932"/>
                    <a:pt x="444388" y="811393"/>
                    <a:pt x="431691" y="851295"/>
                  </a:cubicBezTo>
                  <a:cubicBezTo>
                    <a:pt x="433505" y="856736"/>
                    <a:pt x="435319" y="860364"/>
                    <a:pt x="435319" y="865805"/>
                  </a:cubicBezTo>
                  <a:cubicBezTo>
                    <a:pt x="424436" y="878501"/>
                    <a:pt x="440760" y="893011"/>
                    <a:pt x="433505" y="905707"/>
                  </a:cubicBezTo>
                  <a:cubicBezTo>
                    <a:pt x="429877" y="900266"/>
                    <a:pt x="429877" y="891197"/>
                    <a:pt x="429877" y="883942"/>
                  </a:cubicBezTo>
                  <a:cubicBezTo>
                    <a:pt x="420808" y="887570"/>
                    <a:pt x="429877" y="900266"/>
                    <a:pt x="426249" y="911148"/>
                  </a:cubicBezTo>
                  <a:cubicBezTo>
                    <a:pt x="417180" y="876687"/>
                    <a:pt x="411739" y="833158"/>
                    <a:pt x="397228" y="809579"/>
                  </a:cubicBezTo>
                  <a:cubicBezTo>
                    <a:pt x="397228" y="805952"/>
                    <a:pt x="400856" y="805952"/>
                    <a:pt x="400856" y="804138"/>
                  </a:cubicBezTo>
                  <a:cubicBezTo>
                    <a:pt x="399042" y="798697"/>
                    <a:pt x="395414" y="796883"/>
                    <a:pt x="391787" y="793256"/>
                  </a:cubicBezTo>
                  <a:cubicBezTo>
                    <a:pt x="388159" y="813207"/>
                    <a:pt x="400856" y="842226"/>
                    <a:pt x="411739" y="858550"/>
                  </a:cubicBezTo>
                  <a:cubicBezTo>
                    <a:pt x="409925" y="863991"/>
                    <a:pt x="400856" y="854923"/>
                    <a:pt x="402670" y="847667"/>
                  </a:cubicBezTo>
                  <a:cubicBezTo>
                    <a:pt x="400856" y="845854"/>
                    <a:pt x="397228" y="847668"/>
                    <a:pt x="395414" y="847668"/>
                  </a:cubicBezTo>
                  <a:cubicBezTo>
                    <a:pt x="395414" y="853109"/>
                    <a:pt x="402670" y="853109"/>
                    <a:pt x="399042" y="856736"/>
                  </a:cubicBezTo>
                  <a:cubicBezTo>
                    <a:pt x="395414" y="856736"/>
                    <a:pt x="395414" y="851295"/>
                    <a:pt x="393600" y="849481"/>
                  </a:cubicBezTo>
                  <a:cubicBezTo>
                    <a:pt x="389973" y="851295"/>
                    <a:pt x="388159" y="862177"/>
                    <a:pt x="393600" y="862177"/>
                  </a:cubicBezTo>
                  <a:lnTo>
                    <a:pt x="387553" y="866841"/>
                  </a:lnTo>
                  <a:lnTo>
                    <a:pt x="323037" y="471265"/>
                  </a:lnTo>
                  <a:lnTo>
                    <a:pt x="210742" y="0"/>
                  </a:lnTo>
                  <a:lnTo>
                    <a:pt x="221287" y="4283"/>
                  </a:lnTo>
                  <a:cubicBezTo>
                    <a:pt x="230356" y="18793"/>
                    <a:pt x="232170" y="35116"/>
                    <a:pt x="252122" y="38744"/>
                  </a:cubicBezTo>
                  <a:cubicBezTo>
                    <a:pt x="255750" y="36930"/>
                    <a:pt x="246681" y="35116"/>
                    <a:pt x="248494" y="29675"/>
                  </a:cubicBezTo>
                  <a:cubicBezTo>
                    <a:pt x="264819" y="33303"/>
                    <a:pt x="277516" y="31489"/>
                    <a:pt x="286585" y="42371"/>
                  </a:cubicBezTo>
                  <a:cubicBezTo>
                    <a:pt x="282957" y="51440"/>
                    <a:pt x="290212" y="56881"/>
                    <a:pt x="292026" y="64136"/>
                  </a:cubicBezTo>
                  <a:cubicBezTo>
                    <a:pt x="299281" y="62323"/>
                    <a:pt x="304723" y="65950"/>
                    <a:pt x="308350" y="67764"/>
                  </a:cubicBezTo>
                  <a:cubicBezTo>
                    <a:pt x="313792" y="67764"/>
                    <a:pt x="310165" y="64136"/>
                    <a:pt x="310164" y="60509"/>
                  </a:cubicBezTo>
                  <a:cubicBezTo>
                    <a:pt x="313792" y="58695"/>
                    <a:pt x="313792" y="62322"/>
                    <a:pt x="317420" y="62322"/>
                  </a:cubicBezTo>
                  <a:cubicBezTo>
                    <a:pt x="315606" y="56881"/>
                    <a:pt x="313792" y="49626"/>
                    <a:pt x="308351" y="49626"/>
                  </a:cubicBezTo>
                  <a:cubicBezTo>
                    <a:pt x="315606" y="42371"/>
                    <a:pt x="328303" y="53254"/>
                    <a:pt x="333744" y="62322"/>
                  </a:cubicBezTo>
                  <a:cubicBezTo>
                    <a:pt x="324675" y="56881"/>
                    <a:pt x="330117" y="67764"/>
                    <a:pt x="326489" y="64136"/>
                  </a:cubicBezTo>
                  <a:cubicBezTo>
                    <a:pt x="330117" y="71391"/>
                    <a:pt x="335558" y="75019"/>
                    <a:pt x="346441" y="75018"/>
                  </a:cubicBezTo>
                  <a:cubicBezTo>
                    <a:pt x="353696" y="82273"/>
                    <a:pt x="348255" y="93156"/>
                    <a:pt x="355510" y="96783"/>
                  </a:cubicBezTo>
                  <a:cubicBezTo>
                    <a:pt x="353696" y="98597"/>
                    <a:pt x="351883" y="100411"/>
                    <a:pt x="348255" y="100411"/>
                  </a:cubicBezTo>
                  <a:cubicBezTo>
                    <a:pt x="350069" y="105852"/>
                    <a:pt x="355510" y="109480"/>
                    <a:pt x="359138" y="114921"/>
                  </a:cubicBezTo>
                  <a:cubicBezTo>
                    <a:pt x="360952" y="118548"/>
                    <a:pt x="357324" y="118548"/>
                    <a:pt x="355510" y="122175"/>
                  </a:cubicBezTo>
                  <a:cubicBezTo>
                    <a:pt x="359138" y="127617"/>
                    <a:pt x="371835" y="133058"/>
                    <a:pt x="368207" y="122176"/>
                  </a:cubicBezTo>
                  <a:cubicBezTo>
                    <a:pt x="370021" y="123989"/>
                    <a:pt x="371835" y="123989"/>
                    <a:pt x="373648" y="123989"/>
                  </a:cubicBezTo>
                  <a:cubicBezTo>
                    <a:pt x="373648" y="120362"/>
                    <a:pt x="371835" y="118548"/>
                    <a:pt x="370021" y="118548"/>
                  </a:cubicBezTo>
                  <a:cubicBezTo>
                    <a:pt x="371835" y="114921"/>
                    <a:pt x="375462" y="122176"/>
                    <a:pt x="379090" y="122175"/>
                  </a:cubicBezTo>
                  <a:cubicBezTo>
                    <a:pt x="382718" y="118548"/>
                    <a:pt x="388159" y="116734"/>
                    <a:pt x="388159" y="109479"/>
                  </a:cubicBezTo>
                  <a:cubicBezTo>
                    <a:pt x="389973" y="111293"/>
                    <a:pt x="393600" y="111293"/>
                    <a:pt x="397228" y="111293"/>
                  </a:cubicBezTo>
                  <a:cubicBezTo>
                    <a:pt x="397228" y="113107"/>
                    <a:pt x="395414" y="113107"/>
                    <a:pt x="397228" y="114921"/>
                  </a:cubicBezTo>
                  <a:cubicBezTo>
                    <a:pt x="399042" y="120362"/>
                    <a:pt x="389973" y="113107"/>
                    <a:pt x="388159" y="118548"/>
                  </a:cubicBezTo>
                  <a:cubicBezTo>
                    <a:pt x="389973" y="122175"/>
                    <a:pt x="395414" y="120362"/>
                    <a:pt x="397228" y="122175"/>
                  </a:cubicBezTo>
                  <a:cubicBezTo>
                    <a:pt x="399042" y="118548"/>
                    <a:pt x="402670" y="118548"/>
                    <a:pt x="402670" y="114921"/>
                  </a:cubicBezTo>
                  <a:cubicBezTo>
                    <a:pt x="409925" y="116734"/>
                    <a:pt x="409925" y="122175"/>
                    <a:pt x="413553" y="123989"/>
                  </a:cubicBezTo>
                  <a:cubicBezTo>
                    <a:pt x="415366" y="122176"/>
                    <a:pt x="417180" y="122175"/>
                    <a:pt x="417180" y="118548"/>
                  </a:cubicBezTo>
                  <a:cubicBezTo>
                    <a:pt x="422622" y="123989"/>
                    <a:pt x="440760" y="131244"/>
                    <a:pt x="420808" y="127617"/>
                  </a:cubicBezTo>
                  <a:cubicBezTo>
                    <a:pt x="417180" y="127617"/>
                    <a:pt x="422622" y="131244"/>
                    <a:pt x="418994" y="133058"/>
                  </a:cubicBezTo>
                  <a:cubicBezTo>
                    <a:pt x="428063" y="136685"/>
                    <a:pt x="431691" y="143940"/>
                    <a:pt x="440760" y="145754"/>
                  </a:cubicBezTo>
                  <a:cubicBezTo>
                    <a:pt x="429877" y="149382"/>
                    <a:pt x="442574" y="153009"/>
                    <a:pt x="438946" y="158450"/>
                  </a:cubicBezTo>
                  <a:cubicBezTo>
                    <a:pt x="433505" y="158450"/>
                    <a:pt x="429877" y="154823"/>
                    <a:pt x="426249" y="156636"/>
                  </a:cubicBezTo>
                  <a:cubicBezTo>
                    <a:pt x="422622" y="156636"/>
                    <a:pt x="424436" y="162078"/>
                    <a:pt x="422622" y="163891"/>
                  </a:cubicBezTo>
                  <a:cubicBezTo>
                    <a:pt x="429877" y="171146"/>
                    <a:pt x="438946" y="176587"/>
                    <a:pt x="449829" y="180215"/>
                  </a:cubicBezTo>
                  <a:cubicBezTo>
                    <a:pt x="453457" y="178401"/>
                    <a:pt x="451643" y="174774"/>
                    <a:pt x="453457" y="174774"/>
                  </a:cubicBezTo>
                  <a:cubicBezTo>
                    <a:pt x="449829" y="167519"/>
                    <a:pt x="440760" y="167519"/>
                    <a:pt x="438946" y="158450"/>
                  </a:cubicBezTo>
                  <a:cubicBezTo>
                    <a:pt x="442574" y="163891"/>
                    <a:pt x="444388" y="160264"/>
                    <a:pt x="449829" y="158450"/>
                  </a:cubicBezTo>
                  <a:cubicBezTo>
                    <a:pt x="455271" y="162078"/>
                    <a:pt x="464340" y="176587"/>
                    <a:pt x="466154" y="165705"/>
                  </a:cubicBezTo>
                  <a:cubicBezTo>
                    <a:pt x="480664" y="167519"/>
                    <a:pt x="475223" y="191097"/>
                    <a:pt x="489733" y="187470"/>
                  </a:cubicBezTo>
                  <a:cubicBezTo>
                    <a:pt x="491547" y="192911"/>
                    <a:pt x="496989" y="192911"/>
                    <a:pt x="496989" y="198352"/>
                  </a:cubicBezTo>
                  <a:cubicBezTo>
                    <a:pt x="484292" y="196538"/>
                    <a:pt x="475223" y="180215"/>
                    <a:pt x="458898" y="180215"/>
                  </a:cubicBezTo>
                  <a:cubicBezTo>
                    <a:pt x="458898" y="187470"/>
                    <a:pt x="464340" y="191097"/>
                    <a:pt x="458898" y="192911"/>
                  </a:cubicBezTo>
                  <a:cubicBezTo>
                    <a:pt x="475223" y="201980"/>
                    <a:pt x="484292" y="221931"/>
                    <a:pt x="506058" y="218303"/>
                  </a:cubicBezTo>
                  <a:cubicBezTo>
                    <a:pt x="507872" y="232813"/>
                    <a:pt x="511499" y="236441"/>
                    <a:pt x="522382" y="236441"/>
                  </a:cubicBezTo>
                  <a:cubicBezTo>
                    <a:pt x="524196" y="227372"/>
                    <a:pt x="516941" y="225558"/>
                    <a:pt x="513313" y="223744"/>
                  </a:cubicBezTo>
                  <a:cubicBezTo>
                    <a:pt x="516941" y="212862"/>
                    <a:pt x="496989" y="207421"/>
                    <a:pt x="498802" y="198352"/>
                  </a:cubicBezTo>
                  <a:cubicBezTo>
                    <a:pt x="515127" y="201980"/>
                    <a:pt x="527824" y="223744"/>
                    <a:pt x="545962" y="230999"/>
                  </a:cubicBezTo>
                  <a:cubicBezTo>
                    <a:pt x="544148" y="230999"/>
                    <a:pt x="544148" y="236440"/>
                    <a:pt x="540521" y="232813"/>
                  </a:cubicBezTo>
                  <a:cubicBezTo>
                    <a:pt x="540521" y="240068"/>
                    <a:pt x="542334" y="240068"/>
                    <a:pt x="538707" y="243695"/>
                  </a:cubicBezTo>
                  <a:cubicBezTo>
                    <a:pt x="540520" y="249137"/>
                    <a:pt x="545962" y="249137"/>
                    <a:pt x="549590" y="252764"/>
                  </a:cubicBezTo>
                  <a:cubicBezTo>
                    <a:pt x="547776" y="258205"/>
                    <a:pt x="549590" y="260019"/>
                    <a:pt x="551404" y="263646"/>
                  </a:cubicBezTo>
                  <a:cubicBezTo>
                    <a:pt x="556845" y="252764"/>
                    <a:pt x="567728" y="276342"/>
                    <a:pt x="576797" y="281784"/>
                  </a:cubicBezTo>
                  <a:cubicBezTo>
                    <a:pt x="569542" y="289039"/>
                    <a:pt x="582239" y="287225"/>
                    <a:pt x="591308" y="296294"/>
                  </a:cubicBezTo>
                  <a:cubicBezTo>
                    <a:pt x="594935" y="299921"/>
                    <a:pt x="600377" y="312617"/>
                    <a:pt x="607632" y="307176"/>
                  </a:cubicBezTo>
                  <a:cubicBezTo>
                    <a:pt x="604004" y="294480"/>
                    <a:pt x="593122" y="292666"/>
                    <a:pt x="589494" y="281784"/>
                  </a:cubicBezTo>
                  <a:cubicBezTo>
                    <a:pt x="594935" y="283598"/>
                    <a:pt x="598563" y="289039"/>
                    <a:pt x="602191" y="292666"/>
                  </a:cubicBezTo>
                  <a:cubicBezTo>
                    <a:pt x="605818" y="285411"/>
                    <a:pt x="611260" y="294480"/>
                    <a:pt x="616701" y="296294"/>
                  </a:cubicBezTo>
                  <a:cubicBezTo>
                    <a:pt x="618515" y="294480"/>
                    <a:pt x="616701" y="292666"/>
                    <a:pt x="616701" y="290852"/>
                  </a:cubicBezTo>
                  <a:cubicBezTo>
                    <a:pt x="620329" y="294480"/>
                    <a:pt x="625770" y="290852"/>
                    <a:pt x="629398" y="290852"/>
                  </a:cubicBezTo>
                  <a:cubicBezTo>
                    <a:pt x="629398" y="296293"/>
                    <a:pt x="638467" y="294480"/>
                    <a:pt x="634840" y="301735"/>
                  </a:cubicBezTo>
                  <a:cubicBezTo>
                    <a:pt x="638467" y="301735"/>
                    <a:pt x="638467" y="299921"/>
                    <a:pt x="638467" y="298107"/>
                  </a:cubicBezTo>
                  <a:cubicBezTo>
                    <a:pt x="640281" y="301735"/>
                    <a:pt x="645723" y="301735"/>
                    <a:pt x="645722" y="308990"/>
                  </a:cubicBezTo>
                  <a:cubicBezTo>
                    <a:pt x="642095" y="312617"/>
                    <a:pt x="642095" y="305362"/>
                    <a:pt x="638467" y="307176"/>
                  </a:cubicBezTo>
                  <a:cubicBezTo>
                    <a:pt x="649350" y="328941"/>
                    <a:pt x="674744" y="336196"/>
                    <a:pt x="683813" y="359774"/>
                  </a:cubicBezTo>
                  <a:cubicBezTo>
                    <a:pt x="681999" y="348892"/>
                    <a:pt x="687440" y="341637"/>
                    <a:pt x="683813" y="327127"/>
                  </a:cubicBezTo>
                  <a:cubicBezTo>
                    <a:pt x="678371" y="334382"/>
                    <a:pt x="671116" y="318058"/>
                    <a:pt x="667488" y="310803"/>
                  </a:cubicBezTo>
                  <a:cubicBezTo>
                    <a:pt x="696510" y="327127"/>
                    <a:pt x="711020" y="357960"/>
                    <a:pt x="734600" y="379725"/>
                  </a:cubicBezTo>
                  <a:cubicBezTo>
                    <a:pt x="734600" y="379725"/>
                    <a:pt x="734600" y="379725"/>
                    <a:pt x="734600" y="388794"/>
                  </a:cubicBezTo>
                  <a:cubicBezTo>
                    <a:pt x="738228" y="392421"/>
                    <a:pt x="738228" y="388794"/>
                    <a:pt x="743669" y="388794"/>
                  </a:cubicBezTo>
                  <a:cubicBezTo>
                    <a:pt x="749111" y="397863"/>
                    <a:pt x="750924" y="410559"/>
                    <a:pt x="758180" y="417813"/>
                  </a:cubicBezTo>
                  <a:cubicBezTo>
                    <a:pt x="759993" y="417814"/>
                    <a:pt x="761808" y="416000"/>
                    <a:pt x="763621" y="416000"/>
                  </a:cubicBezTo>
                  <a:cubicBezTo>
                    <a:pt x="750925" y="386980"/>
                    <a:pt x="730972" y="367029"/>
                    <a:pt x="709207" y="347078"/>
                  </a:cubicBezTo>
                  <a:cubicBezTo>
                    <a:pt x="694696" y="319872"/>
                    <a:pt x="671116" y="307176"/>
                    <a:pt x="656606" y="283597"/>
                  </a:cubicBezTo>
                  <a:cubicBezTo>
                    <a:pt x="663861" y="285411"/>
                    <a:pt x="663861" y="294480"/>
                    <a:pt x="672930" y="294480"/>
                  </a:cubicBezTo>
                  <a:cubicBezTo>
                    <a:pt x="700137" y="328941"/>
                    <a:pt x="732786" y="356147"/>
                    <a:pt x="758180" y="394235"/>
                  </a:cubicBezTo>
                  <a:cubicBezTo>
                    <a:pt x="767249" y="397862"/>
                    <a:pt x="767249" y="414186"/>
                    <a:pt x="779946" y="414186"/>
                  </a:cubicBezTo>
                  <a:cubicBezTo>
                    <a:pt x="781760" y="417813"/>
                    <a:pt x="783573" y="421441"/>
                    <a:pt x="783573" y="425069"/>
                  </a:cubicBezTo>
                  <a:cubicBezTo>
                    <a:pt x="819850" y="463157"/>
                    <a:pt x="839802" y="521196"/>
                    <a:pt x="856126" y="573794"/>
                  </a:cubicBezTo>
                  <a:cubicBezTo>
                    <a:pt x="854313" y="577422"/>
                    <a:pt x="854313" y="570167"/>
                    <a:pt x="848871" y="571980"/>
                  </a:cubicBezTo>
                  <a:cubicBezTo>
                    <a:pt x="850685" y="579235"/>
                    <a:pt x="854313" y="581049"/>
                    <a:pt x="852499" y="588304"/>
                  </a:cubicBezTo>
                  <a:cubicBezTo>
                    <a:pt x="847057" y="584677"/>
                    <a:pt x="845244" y="577422"/>
                    <a:pt x="843430" y="571981"/>
                  </a:cubicBezTo>
                  <a:cubicBezTo>
                    <a:pt x="837988" y="581049"/>
                    <a:pt x="847057" y="586490"/>
                    <a:pt x="845243" y="597373"/>
                  </a:cubicBezTo>
                  <a:cubicBezTo>
                    <a:pt x="841616" y="599187"/>
                    <a:pt x="843430" y="593745"/>
                    <a:pt x="839802" y="593745"/>
                  </a:cubicBezTo>
                  <a:cubicBezTo>
                    <a:pt x="841616" y="622765"/>
                    <a:pt x="856126" y="644530"/>
                    <a:pt x="861568" y="668108"/>
                  </a:cubicBezTo>
                  <a:cubicBezTo>
                    <a:pt x="863382" y="666294"/>
                    <a:pt x="865196" y="666295"/>
                    <a:pt x="865196" y="668108"/>
                  </a:cubicBezTo>
                  <a:cubicBezTo>
                    <a:pt x="876079" y="642716"/>
                    <a:pt x="861568" y="624579"/>
                    <a:pt x="857940" y="602814"/>
                  </a:cubicBezTo>
                  <a:cubicBezTo>
                    <a:pt x="870637" y="630020"/>
                    <a:pt x="879706" y="655412"/>
                    <a:pt x="885148" y="689873"/>
                  </a:cubicBezTo>
                  <a:cubicBezTo>
                    <a:pt x="885148" y="691687"/>
                    <a:pt x="888776" y="689873"/>
                    <a:pt x="888776" y="693500"/>
                  </a:cubicBezTo>
                  <a:lnTo>
                    <a:pt x="885884" y="662366"/>
                  </a:lnTo>
                  <a:lnTo>
                    <a:pt x="898071" y="702569"/>
                  </a:lnTo>
                  <a:cubicBezTo>
                    <a:pt x="904646" y="727961"/>
                    <a:pt x="910541" y="754261"/>
                    <a:pt x="915983" y="780559"/>
                  </a:cubicBezTo>
                  <a:cubicBezTo>
                    <a:pt x="919610" y="773305"/>
                    <a:pt x="912355" y="764236"/>
                    <a:pt x="914169" y="755167"/>
                  </a:cubicBezTo>
                  <a:cubicBezTo>
                    <a:pt x="919610" y="764236"/>
                    <a:pt x="923238" y="776932"/>
                    <a:pt x="928679" y="784187"/>
                  </a:cubicBezTo>
                  <a:cubicBezTo>
                    <a:pt x="932307" y="786001"/>
                    <a:pt x="928679" y="778746"/>
                    <a:pt x="930494" y="776932"/>
                  </a:cubicBezTo>
                  <a:cubicBezTo>
                    <a:pt x="941377" y="802324"/>
                    <a:pt x="932307" y="834971"/>
                    <a:pt x="946818" y="856736"/>
                  </a:cubicBezTo>
                  <a:cubicBezTo>
                    <a:pt x="946818" y="860364"/>
                    <a:pt x="945004" y="860364"/>
                    <a:pt x="945004" y="862177"/>
                  </a:cubicBezTo>
                  <a:cubicBezTo>
                    <a:pt x="955887" y="887570"/>
                    <a:pt x="941376" y="940168"/>
                    <a:pt x="939562" y="978256"/>
                  </a:cubicBezTo>
                  <a:cubicBezTo>
                    <a:pt x="937749" y="1005462"/>
                    <a:pt x="935935" y="1032668"/>
                    <a:pt x="925052" y="1048992"/>
                  </a:cubicBezTo>
                  <a:cubicBezTo>
                    <a:pt x="925052" y="1068943"/>
                    <a:pt x="917797" y="1090707"/>
                    <a:pt x="923238" y="1110659"/>
                  </a:cubicBezTo>
                  <a:cubicBezTo>
                    <a:pt x="908727" y="1177766"/>
                    <a:pt x="876078" y="1244874"/>
                    <a:pt x="857940" y="1308355"/>
                  </a:cubicBezTo>
                  <a:cubicBezTo>
                    <a:pt x="861568" y="1326492"/>
                    <a:pt x="854313" y="1359140"/>
                    <a:pt x="837988" y="1366394"/>
                  </a:cubicBezTo>
                  <a:cubicBezTo>
                    <a:pt x="836174" y="1379091"/>
                    <a:pt x="834361" y="1388159"/>
                    <a:pt x="827105" y="1393601"/>
                  </a:cubicBezTo>
                  <a:cubicBezTo>
                    <a:pt x="821664" y="1391787"/>
                    <a:pt x="819850" y="1389973"/>
                    <a:pt x="814408" y="1388159"/>
                  </a:cubicBezTo>
                  <a:cubicBezTo>
                    <a:pt x="803525" y="1393601"/>
                    <a:pt x="805339" y="1413552"/>
                    <a:pt x="798084" y="1424434"/>
                  </a:cubicBezTo>
                  <a:cubicBezTo>
                    <a:pt x="798084" y="1431689"/>
                    <a:pt x="799898" y="1429875"/>
                    <a:pt x="799898" y="1435316"/>
                  </a:cubicBezTo>
                  <a:cubicBezTo>
                    <a:pt x="794456" y="1446198"/>
                    <a:pt x="792643" y="1457081"/>
                    <a:pt x="787201" y="1466150"/>
                  </a:cubicBezTo>
                  <a:cubicBezTo>
                    <a:pt x="781760" y="1473404"/>
                    <a:pt x="772690" y="1477032"/>
                    <a:pt x="767249" y="1484287"/>
                  </a:cubicBezTo>
                  <a:cubicBezTo>
                    <a:pt x="754552" y="1498797"/>
                    <a:pt x="750925" y="1516934"/>
                    <a:pt x="741855" y="1531444"/>
                  </a:cubicBezTo>
                  <a:cubicBezTo>
                    <a:pt x="738228" y="1529630"/>
                    <a:pt x="738228" y="1527816"/>
                    <a:pt x="734600" y="1529630"/>
                  </a:cubicBezTo>
                  <a:cubicBezTo>
                    <a:pt x="732786" y="1535071"/>
                    <a:pt x="738228" y="1533258"/>
                    <a:pt x="738228" y="1536885"/>
                  </a:cubicBezTo>
                  <a:cubicBezTo>
                    <a:pt x="732786" y="1556836"/>
                    <a:pt x="714648" y="1574973"/>
                    <a:pt x="705579" y="1591297"/>
                  </a:cubicBezTo>
                  <a:cubicBezTo>
                    <a:pt x="716462" y="1587669"/>
                    <a:pt x="705579" y="1607620"/>
                    <a:pt x="701951" y="1613062"/>
                  </a:cubicBezTo>
                  <a:cubicBezTo>
                    <a:pt x="696510" y="1609434"/>
                    <a:pt x="705579" y="1607620"/>
                    <a:pt x="701951" y="1602179"/>
                  </a:cubicBezTo>
                  <a:cubicBezTo>
                    <a:pt x="698323" y="1603993"/>
                    <a:pt x="696510" y="1607621"/>
                    <a:pt x="691068" y="1607620"/>
                  </a:cubicBezTo>
                  <a:cubicBezTo>
                    <a:pt x="703765" y="1620317"/>
                    <a:pt x="681999" y="1638454"/>
                    <a:pt x="687441" y="1651150"/>
                  </a:cubicBezTo>
                  <a:cubicBezTo>
                    <a:pt x="683813" y="1654777"/>
                    <a:pt x="676558" y="1665660"/>
                    <a:pt x="680185" y="1665660"/>
                  </a:cubicBezTo>
                  <a:close/>
                  <a:moveTo>
                    <a:pt x="665221" y="1690598"/>
                  </a:moveTo>
                  <a:cubicBezTo>
                    <a:pt x="662047" y="1695133"/>
                    <a:pt x="657512" y="1698307"/>
                    <a:pt x="651164" y="1700121"/>
                  </a:cubicBezTo>
                  <a:cubicBezTo>
                    <a:pt x="651164" y="1694680"/>
                    <a:pt x="647536" y="1696493"/>
                    <a:pt x="649350" y="1691052"/>
                  </a:cubicBezTo>
                  <a:cubicBezTo>
                    <a:pt x="660233" y="1692866"/>
                    <a:pt x="660233" y="1683797"/>
                    <a:pt x="663861" y="1678356"/>
                  </a:cubicBezTo>
                  <a:cubicBezTo>
                    <a:pt x="663861" y="1676542"/>
                    <a:pt x="662047" y="1678356"/>
                    <a:pt x="660233" y="1678356"/>
                  </a:cubicBezTo>
                  <a:cubicBezTo>
                    <a:pt x="660233" y="1678356"/>
                    <a:pt x="660233" y="1678356"/>
                    <a:pt x="660233" y="1671101"/>
                  </a:cubicBezTo>
                  <a:cubicBezTo>
                    <a:pt x="662047" y="1671101"/>
                    <a:pt x="662047" y="1672915"/>
                    <a:pt x="662047" y="1672915"/>
                  </a:cubicBezTo>
                  <a:cubicBezTo>
                    <a:pt x="663861" y="1678356"/>
                    <a:pt x="669302" y="1669287"/>
                    <a:pt x="671116" y="1672915"/>
                  </a:cubicBezTo>
                  <a:cubicBezTo>
                    <a:pt x="670209" y="1680170"/>
                    <a:pt x="668395" y="1686065"/>
                    <a:pt x="665221" y="1690598"/>
                  </a:cubicBezTo>
                  <a:close/>
                  <a:moveTo>
                    <a:pt x="711020" y="1620316"/>
                  </a:moveTo>
                  <a:cubicBezTo>
                    <a:pt x="709206" y="1618503"/>
                    <a:pt x="709207" y="1607620"/>
                    <a:pt x="714648" y="1609434"/>
                  </a:cubicBezTo>
                  <a:cubicBezTo>
                    <a:pt x="714648" y="1614875"/>
                    <a:pt x="712834" y="1616689"/>
                    <a:pt x="711020" y="1620316"/>
                  </a:cubicBezTo>
                  <a:close/>
                  <a:moveTo>
                    <a:pt x="700137" y="1638454"/>
                  </a:moveTo>
                  <a:lnTo>
                    <a:pt x="696381" y="1642836"/>
                  </a:lnTo>
                  <a:lnTo>
                    <a:pt x="696510" y="1640267"/>
                  </a:lnTo>
                  <a:lnTo>
                    <a:pt x="699980" y="1636798"/>
                  </a:lnTo>
                  <a:close/>
                  <a:moveTo>
                    <a:pt x="703765" y="1633013"/>
                  </a:moveTo>
                  <a:lnTo>
                    <a:pt x="699980" y="1636798"/>
                  </a:lnTo>
                  <a:lnTo>
                    <a:pt x="699230" y="1628932"/>
                  </a:lnTo>
                  <a:cubicBezTo>
                    <a:pt x="699230" y="1626211"/>
                    <a:pt x="700137" y="1623944"/>
                    <a:pt x="703765" y="1622130"/>
                  </a:cubicBezTo>
                  <a:cubicBezTo>
                    <a:pt x="701951" y="1627572"/>
                    <a:pt x="700137" y="1629385"/>
                    <a:pt x="703765" y="1633013"/>
                  </a:cubicBezTo>
                  <a:close/>
                  <a:moveTo>
                    <a:pt x="681999" y="1680170"/>
                  </a:moveTo>
                  <a:cubicBezTo>
                    <a:pt x="678371" y="1678356"/>
                    <a:pt x="683813" y="1672915"/>
                    <a:pt x="681999" y="1669287"/>
                  </a:cubicBezTo>
                  <a:cubicBezTo>
                    <a:pt x="685627" y="1667474"/>
                    <a:pt x="683813" y="1671101"/>
                    <a:pt x="687440" y="1671101"/>
                  </a:cubicBezTo>
                  <a:cubicBezTo>
                    <a:pt x="685627" y="1674728"/>
                    <a:pt x="681999" y="1674728"/>
                    <a:pt x="681999" y="1680170"/>
                  </a:cubicBezTo>
                  <a:close/>
                  <a:moveTo>
                    <a:pt x="692619" y="1666929"/>
                  </a:moveTo>
                  <a:lnTo>
                    <a:pt x="689708" y="1660899"/>
                  </a:lnTo>
                  <a:cubicBezTo>
                    <a:pt x="690161" y="1657951"/>
                    <a:pt x="691068" y="1655685"/>
                    <a:pt x="689254" y="1658405"/>
                  </a:cubicBezTo>
                  <a:cubicBezTo>
                    <a:pt x="690161" y="1656591"/>
                    <a:pt x="691522" y="1651150"/>
                    <a:pt x="693335" y="1646389"/>
                  </a:cubicBezTo>
                  <a:lnTo>
                    <a:pt x="696381" y="1642836"/>
                  </a:lnTo>
                  <a:lnTo>
                    <a:pt x="695603" y="1658405"/>
                  </a:lnTo>
                  <a:close/>
                  <a:moveTo>
                    <a:pt x="692882" y="1667473"/>
                  </a:moveTo>
                  <a:lnTo>
                    <a:pt x="692245" y="1667998"/>
                  </a:lnTo>
                  <a:lnTo>
                    <a:pt x="692619" y="1666929"/>
                  </a:lnTo>
                  <a:close/>
                  <a:moveTo>
                    <a:pt x="689254" y="1676542"/>
                  </a:moveTo>
                  <a:cubicBezTo>
                    <a:pt x="688348" y="1675635"/>
                    <a:pt x="688348" y="1672915"/>
                    <a:pt x="689028" y="1670648"/>
                  </a:cubicBezTo>
                  <a:lnTo>
                    <a:pt x="692245" y="16679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墨迹3"/>
            <p:cNvSpPr/>
            <p:nvPr/>
          </p:nvSpPr>
          <p:spPr bwMode="auto">
            <a:xfrm rot="17406077">
              <a:off x="5585246" y="9087"/>
              <a:ext cx="1636456" cy="2193750"/>
            </a:xfrm>
            <a:custGeom>
              <a:avLst/>
              <a:gdLst>
                <a:gd name="connsiteX0" fmla="*/ 14511 w 1636456"/>
                <a:gd name="connsiteY0" fmla="*/ 2001013 h 2193750"/>
                <a:gd name="connsiteX1" fmla="*/ 0 w 1636456"/>
                <a:gd name="connsiteY1" fmla="*/ 1995571 h 2193750"/>
                <a:gd name="connsiteX2" fmla="*/ 14511 w 1636456"/>
                <a:gd name="connsiteY2" fmla="*/ 2001013 h 2193750"/>
                <a:gd name="connsiteX3" fmla="*/ 68926 w 1636456"/>
                <a:gd name="connsiteY3" fmla="*/ 2024591 h 2193750"/>
                <a:gd name="connsiteX4" fmla="*/ 52602 w 1636456"/>
                <a:gd name="connsiteY4" fmla="*/ 2015523 h 2193750"/>
                <a:gd name="connsiteX5" fmla="*/ 59857 w 1636456"/>
                <a:gd name="connsiteY5" fmla="*/ 2013709 h 2193750"/>
                <a:gd name="connsiteX6" fmla="*/ 68926 w 1636456"/>
                <a:gd name="connsiteY6" fmla="*/ 2024591 h 2193750"/>
                <a:gd name="connsiteX7" fmla="*/ 188639 w 1636456"/>
                <a:gd name="connsiteY7" fmla="*/ 1890376 h 2193750"/>
                <a:gd name="connsiteX8" fmla="*/ 179569 w 1636456"/>
                <a:gd name="connsiteY8" fmla="*/ 1895817 h 2193750"/>
                <a:gd name="connsiteX9" fmla="*/ 166873 w 1636456"/>
                <a:gd name="connsiteY9" fmla="*/ 1884934 h 2193750"/>
                <a:gd name="connsiteX10" fmla="*/ 161431 w 1636456"/>
                <a:gd name="connsiteY10" fmla="*/ 1886748 h 2193750"/>
                <a:gd name="connsiteX11" fmla="*/ 155083 w 1636456"/>
                <a:gd name="connsiteY11" fmla="*/ 1878586 h 2193750"/>
                <a:gd name="connsiteX12" fmla="*/ 153961 w 1636456"/>
                <a:gd name="connsiteY12" fmla="*/ 1877144 h 2193750"/>
                <a:gd name="connsiteX13" fmla="*/ 165490 w 1636456"/>
                <a:gd name="connsiteY13" fmla="*/ 1868456 h 2193750"/>
                <a:gd name="connsiteX14" fmla="*/ 172314 w 1636456"/>
                <a:gd name="connsiteY14" fmla="*/ 1870424 h 2193750"/>
                <a:gd name="connsiteX15" fmla="*/ 188639 w 1636456"/>
                <a:gd name="connsiteY15" fmla="*/ 1890376 h 2193750"/>
                <a:gd name="connsiteX16" fmla="*/ 215846 w 1636456"/>
                <a:gd name="connsiteY16" fmla="*/ 1932091 h 2193750"/>
                <a:gd name="connsiteX17" fmla="*/ 195894 w 1636456"/>
                <a:gd name="connsiteY17" fmla="*/ 1915767 h 2193750"/>
                <a:gd name="connsiteX18" fmla="*/ 201335 w 1636456"/>
                <a:gd name="connsiteY18" fmla="*/ 1913954 h 2193750"/>
                <a:gd name="connsiteX19" fmla="*/ 215846 w 1636456"/>
                <a:gd name="connsiteY19" fmla="*/ 1932091 h 2193750"/>
                <a:gd name="connsiteX20" fmla="*/ 219474 w 1636456"/>
                <a:gd name="connsiteY20" fmla="*/ 1897630 h 2193750"/>
                <a:gd name="connsiteX21" fmla="*/ 219474 w 1636456"/>
                <a:gd name="connsiteY21" fmla="*/ 1903072 h 2193750"/>
                <a:gd name="connsiteX22" fmla="*/ 206777 w 1636456"/>
                <a:gd name="connsiteY22" fmla="*/ 1897630 h 2193750"/>
                <a:gd name="connsiteX23" fmla="*/ 219474 w 1636456"/>
                <a:gd name="connsiteY23" fmla="*/ 1897630 h 2193750"/>
                <a:gd name="connsiteX24" fmla="*/ 264819 w 1636456"/>
                <a:gd name="connsiteY24" fmla="*/ 1948415 h 2193750"/>
                <a:gd name="connsiteX25" fmla="*/ 250309 w 1636456"/>
                <a:gd name="connsiteY25" fmla="*/ 1944787 h 2193750"/>
                <a:gd name="connsiteX26" fmla="*/ 264819 w 1636456"/>
                <a:gd name="connsiteY26" fmla="*/ 1948415 h 2193750"/>
                <a:gd name="connsiteX27" fmla="*/ 346442 w 1636456"/>
                <a:gd name="connsiteY27" fmla="*/ 2193268 h 2193750"/>
                <a:gd name="connsiteX28" fmla="*/ 337372 w 1636456"/>
                <a:gd name="connsiteY28" fmla="*/ 2187827 h 2193750"/>
                <a:gd name="connsiteX29" fmla="*/ 346442 w 1636456"/>
                <a:gd name="connsiteY29" fmla="*/ 2193268 h 2193750"/>
                <a:gd name="connsiteX30" fmla="*/ 277516 w 1636456"/>
                <a:gd name="connsiteY30" fmla="*/ 1962924 h 2193750"/>
                <a:gd name="connsiteX31" fmla="*/ 277516 w 1636456"/>
                <a:gd name="connsiteY31" fmla="*/ 1975621 h 2193750"/>
                <a:gd name="connsiteX32" fmla="*/ 272075 w 1636456"/>
                <a:gd name="connsiteY32" fmla="*/ 1962924 h 2193750"/>
                <a:gd name="connsiteX33" fmla="*/ 277516 w 1636456"/>
                <a:gd name="connsiteY33" fmla="*/ 1962924 h 2193750"/>
                <a:gd name="connsiteX34" fmla="*/ 255750 w 1636456"/>
                <a:gd name="connsiteY34" fmla="*/ 1870424 h 2193750"/>
                <a:gd name="connsiteX35" fmla="*/ 237612 w 1636456"/>
                <a:gd name="connsiteY35" fmla="*/ 1863170 h 2193750"/>
                <a:gd name="connsiteX36" fmla="*/ 255750 w 1636456"/>
                <a:gd name="connsiteY36" fmla="*/ 1870424 h 2193750"/>
                <a:gd name="connsiteX37" fmla="*/ 266633 w 1636456"/>
                <a:gd name="connsiteY37" fmla="*/ 1879493 h 2193750"/>
                <a:gd name="connsiteX38" fmla="*/ 259378 w 1636456"/>
                <a:gd name="connsiteY38" fmla="*/ 1874052 h 2193750"/>
                <a:gd name="connsiteX39" fmla="*/ 266633 w 1636456"/>
                <a:gd name="connsiteY39" fmla="*/ 1879493 h 2193750"/>
                <a:gd name="connsiteX40" fmla="*/ 337372 w 1636456"/>
                <a:gd name="connsiteY40" fmla="*/ 1897630 h 2193750"/>
                <a:gd name="connsiteX41" fmla="*/ 324676 w 1636456"/>
                <a:gd name="connsiteY41" fmla="*/ 1890375 h 2193750"/>
                <a:gd name="connsiteX42" fmla="*/ 337372 w 1636456"/>
                <a:gd name="connsiteY42" fmla="*/ 1897630 h 2193750"/>
                <a:gd name="connsiteX43" fmla="*/ 428064 w 1636456"/>
                <a:gd name="connsiteY43" fmla="*/ 2135229 h 2193750"/>
                <a:gd name="connsiteX44" fmla="*/ 408112 w 1636456"/>
                <a:gd name="connsiteY44" fmla="*/ 2137043 h 2193750"/>
                <a:gd name="connsiteX45" fmla="*/ 402670 w 1636456"/>
                <a:gd name="connsiteY45" fmla="*/ 2127974 h 2193750"/>
                <a:gd name="connsiteX46" fmla="*/ 428064 w 1636456"/>
                <a:gd name="connsiteY46" fmla="*/ 2135229 h 2193750"/>
                <a:gd name="connsiteX47" fmla="*/ 395415 w 1636456"/>
                <a:gd name="connsiteY47" fmla="*/ 2004640 h 2193750"/>
                <a:gd name="connsiteX48" fmla="*/ 364580 w 1636456"/>
                <a:gd name="connsiteY48" fmla="*/ 2004641 h 2193750"/>
                <a:gd name="connsiteX49" fmla="*/ 395415 w 1636456"/>
                <a:gd name="connsiteY49" fmla="*/ 2004640 h 2193750"/>
                <a:gd name="connsiteX50" fmla="*/ 375463 w 1636456"/>
                <a:gd name="connsiteY50" fmla="*/ 1910326 h 2193750"/>
                <a:gd name="connsiteX51" fmla="*/ 337372 w 1636456"/>
                <a:gd name="connsiteY51" fmla="*/ 1904885 h 2193750"/>
                <a:gd name="connsiteX52" fmla="*/ 375463 w 1636456"/>
                <a:gd name="connsiteY52" fmla="*/ 1910326 h 2193750"/>
                <a:gd name="connsiteX53" fmla="*/ 428064 w 1636456"/>
                <a:gd name="connsiteY53" fmla="*/ 2002827 h 2193750"/>
                <a:gd name="connsiteX54" fmla="*/ 417181 w 1636456"/>
                <a:gd name="connsiteY54" fmla="*/ 2001013 h 2193750"/>
                <a:gd name="connsiteX55" fmla="*/ 428064 w 1636456"/>
                <a:gd name="connsiteY55" fmla="*/ 2002827 h 2193750"/>
                <a:gd name="connsiteX56" fmla="*/ 520569 w 1636456"/>
                <a:gd name="connsiteY56" fmla="*/ 2026405 h 2193750"/>
                <a:gd name="connsiteX57" fmla="*/ 506058 w 1636456"/>
                <a:gd name="connsiteY57" fmla="*/ 2020964 h 2193750"/>
                <a:gd name="connsiteX58" fmla="*/ 520569 w 1636456"/>
                <a:gd name="connsiteY58" fmla="*/ 2026405 h 2193750"/>
                <a:gd name="connsiteX59" fmla="*/ 564101 w 1636456"/>
                <a:gd name="connsiteY59" fmla="*/ 2142484 h 2193750"/>
                <a:gd name="connsiteX60" fmla="*/ 551404 w 1636456"/>
                <a:gd name="connsiteY60" fmla="*/ 2144297 h 2193750"/>
                <a:gd name="connsiteX61" fmla="*/ 564101 w 1636456"/>
                <a:gd name="connsiteY61" fmla="*/ 2142484 h 2193750"/>
                <a:gd name="connsiteX62" fmla="*/ 536893 w 1636456"/>
                <a:gd name="connsiteY62" fmla="*/ 1961111 h 2193750"/>
                <a:gd name="connsiteX63" fmla="*/ 513314 w 1636456"/>
                <a:gd name="connsiteY63" fmla="*/ 1957483 h 2193750"/>
                <a:gd name="connsiteX64" fmla="*/ 536893 w 1636456"/>
                <a:gd name="connsiteY64" fmla="*/ 1961111 h 2193750"/>
                <a:gd name="connsiteX65" fmla="*/ 544149 w 1636456"/>
                <a:gd name="connsiteY65" fmla="*/ 1854101 h 2193750"/>
                <a:gd name="connsiteX66" fmla="*/ 531452 w 1636456"/>
                <a:gd name="connsiteY66" fmla="*/ 1857728 h 2193750"/>
                <a:gd name="connsiteX67" fmla="*/ 544149 w 1636456"/>
                <a:gd name="connsiteY67" fmla="*/ 1854101 h 2193750"/>
                <a:gd name="connsiteX68" fmla="*/ 560473 w 1636456"/>
                <a:gd name="connsiteY68" fmla="*/ 1892189 h 2193750"/>
                <a:gd name="connsiteX69" fmla="*/ 545963 w 1636456"/>
                <a:gd name="connsiteY69" fmla="*/ 1894003 h 2193750"/>
                <a:gd name="connsiteX70" fmla="*/ 560473 w 1636456"/>
                <a:gd name="connsiteY70" fmla="*/ 1892189 h 2193750"/>
                <a:gd name="connsiteX71" fmla="*/ 553218 w 1636456"/>
                <a:gd name="connsiteY71" fmla="*/ 1859542 h 2193750"/>
                <a:gd name="connsiteX72" fmla="*/ 520569 w 1636456"/>
                <a:gd name="connsiteY72" fmla="*/ 1863169 h 2193750"/>
                <a:gd name="connsiteX73" fmla="*/ 553218 w 1636456"/>
                <a:gd name="connsiteY73" fmla="*/ 1859542 h 2193750"/>
                <a:gd name="connsiteX74" fmla="*/ 594936 w 1636456"/>
                <a:gd name="connsiteY74" fmla="*/ 1971993 h 2193750"/>
                <a:gd name="connsiteX75" fmla="*/ 580425 w 1636456"/>
                <a:gd name="connsiteY75" fmla="*/ 1975621 h 2193750"/>
                <a:gd name="connsiteX76" fmla="*/ 580425 w 1636456"/>
                <a:gd name="connsiteY76" fmla="*/ 1968366 h 2193750"/>
                <a:gd name="connsiteX77" fmla="*/ 594936 w 1636456"/>
                <a:gd name="connsiteY77" fmla="*/ 1971993 h 2193750"/>
                <a:gd name="connsiteX78" fmla="*/ 602191 w 1636456"/>
                <a:gd name="connsiteY78" fmla="*/ 1881307 h 2193750"/>
                <a:gd name="connsiteX79" fmla="*/ 585867 w 1636456"/>
                <a:gd name="connsiteY79" fmla="*/ 1888562 h 2193750"/>
                <a:gd name="connsiteX80" fmla="*/ 580425 w 1636456"/>
                <a:gd name="connsiteY80" fmla="*/ 1875866 h 2193750"/>
                <a:gd name="connsiteX81" fmla="*/ 602191 w 1636456"/>
                <a:gd name="connsiteY81" fmla="*/ 1881307 h 2193750"/>
                <a:gd name="connsiteX82" fmla="*/ 565915 w 1636456"/>
                <a:gd name="connsiteY82" fmla="*/ 1756159 h 2193750"/>
                <a:gd name="connsiteX83" fmla="*/ 551404 w 1636456"/>
                <a:gd name="connsiteY83" fmla="*/ 1756159 h 2193750"/>
                <a:gd name="connsiteX84" fmla="*/ 565915 w 1636456"/>
                <a:gd name="connsiteY84" fmla="*/ 1756159 h 2193750"/>
                <a:gd name="connsiteX85" fmla="*/ 556845 w 1636456"/>
                <a:gd name="connsiteY85" fmla="*/ 1681796 h 2193750"/>
                <a:gd name="connsiteX86" fmla="*/ 527824 w 1636456"/>
                <a:gd name="connsiteY86" fmla="*/ 1681797 h 2193750"/>
                <a:gd name="connsiteX87" fmla="*/ 556845 w 1636456"/>
                <a:gd name="connsiteY87" fmla="*/ 1681796 h 2193750"/>
                <a:gd name="connsiteX88" fmla="*/ 538707 w 1636456"/>
                <a:gd name="connsiteY88" fmla="*/ 1603806 h 2193750"/>
                <a:gd name="connsiteX89" fmla="*/ 516112 w 1636456"/>
                <a:gd name="connsiteY89" fmla="*/ 1604232 h 2193750"/>
                <a:gd name="connsiteX90" fmla="*/ 523761 w 1636456"/>
                <a:gd name="connsiteY90" fmla="*/ 1598468 h 2193750"/>
                <a:gd name="connsiteX91" fmla="*/ 714648 w 1636456"/>
                <a:gd name="connsiteY91" fmla="*/ 2156994 h 2193750"/>
                <a:gd name="connsiteX92" fmla="*/ 687441 w 1636456"/>
                <a:gd name="connsiteY92" fmla="*/ 2156994 h 2193750"/>
                <a:gd name="connsiteX93" fmla="*/ 714648 w 1636456"/>
                <a:gd name="connsiteY93" fmla="*/ 2156994 h 2193750"/>
                <a:gd name="connsiteX94" fmla="*/ 594936 w 1636456"/>
                <a:gd name="connsiteY94" fmla="*/ 1718071 h 2193750"/>
                <a:gd name="connsiteX95" fmla="*/ 594936 w 1636456"/>
                <a:gd name="connsiteY95" fmla="*/ 1727140 h 2193750"/>
                <a:gd name="connsiteX96" fmla="*/ 587681 w 1636456"/>
                <a:gd name="connsiteY96" fmla="*/ 1734395 h 2193750"/>
                <a:gd name="connsiteX97" fmla="*/ 560473 w 1636456"/>
                <a:gd name="connsiteY97" fmla="*/ 1719885 h 2193750"/>
                <a:gd name="connsiteX98" fmla="*/ 594936 w 1636456"/>
                <a:gd name="connsiteY98" fmla="*/ 1718071 h 2193750"/>
                <a:gd name="connsiteX99" fmla="*/ 745484 w 1636456"/>
                <a:gd name="connsiteY99" fmla="*/ 2158808 h 2193750"/>
                <a:gd name="connsiteX100" fmla="*/ 734601 w 1636456"/>
                <a:gd name="connsiteY100" fmla="*/ 2155180 h 2193750"/>
                <a:gd name="connsiteX101" fmla="*/ 743670 w 1636456"/>
                <a:gd name="connsiteY101" fmla="*/ 2153366 h 2193750"/>
                <a:gd name="connsiteX102" fmla="*/ 745484 w 1636456"/>
                <a:gd name="connsiteY102" fmla="*/ 2158808 h 2193750"/>
                <a:gd name="connsiteX103" fmla="*/ 647537 w 1636456"/>
                <a:gd name="connsiteY103" fmla="*/ 1816012 h 2193750"/>
                <a:gd name="connsiteX104" fmla="*/ 622143 w 1636456"/>
                <a:gd name="connsiteY104" fmla="*/ 1828708 h 2193750"/>
                <a:gd name="connsiteX105" fmla="*/ 589494 w 1636456"/>
                <a:gd name="connsiteY105" fmla="*/ 1826895 h 2193750"/>
                <a:gd name="connsiteX106" fmla="*/ 591308 w 1636456"/>
                <a:gd name="connsiteY106" fmla="*/ 1812385 h 2193750"/>
                <a:gd name="connsiteX107" fmla="*/ 647537 w 1636456"/>
                <a:gd name="connsiteY107" fmla="*/ 1816012 h 2193750"/>
                <a:gd name="connsiteX108" fmla="*/ 614888 w 1636456"/>
                <a:gd name="connsiteY108" fmla="*/ 1676355 h 2193750"/>
                <a:gd name="connsiteX109" fmla="*/ 584053 w 1636456"/>
                <a:gd name="connsiteY109" fmla="*/ 1681796 h 2193750"/>
                <a:gd name="connsiteX110" fmla="*/ 614888 w 1636456"/>
                <a:gd name="connsiteY110" fmla="*/ 1676355 h 2193750"/>
                <a:gd name="connsiteX111" fmla="*/ 638468 w 1636456"/>
                <a:gd name="connsiteY111" fmla="*/ 1752532 h 2193750"/>
                <a:gd name="connsiteX112" fmla="*/ 609447 w 1636456"/>
                <a:gd name="connsiteY112" fmla="*/ 1774297 h 2193750"/>
                <a:gd name="connsiteX113" fmla="*/ 638468 w 1636456"/>
                <a:gd name="connsiteY113" fmla="*/ 1774297 h 2193750"/>
                <a:gd name="connsiteX114" fmla="*/ 631212 w 1636456"/>
                <a:gd name="connsiteY114" fmla="*/ 1783365 h 2193750"/>
                <a:gd name="connsiteX115" fmla="*/ 602191 w 1636456"/>
                <a:gd name="connsiteY115" fmla="*/ 1783365 h 2193750"/>
                <a:gd name="connsiteX116" fmla="*/ 631212 w 1636456"/>
                <a:gd name="connsiteY116" fmla="*/ 1785179 h 2193750"/>
                <a:gd name="connsiteX117" fmla="*/ 642095 w 1636456"/>
                <a:gd name="connsiteY117" fmla="*/ 1794248 h 2193750"/>
                <a:gd name="connsiteX118" fmla="*/ 602191 w 1636456"/>
                <a:gd name="connsiteY118" fmla="*/ 1803316 h 2193750"/>
                <a:gd name="connsiteX119" fmla="*/ 578611 w 1636456"/>
                <a:gd name="connsiteY119" fmla="*/ 1796062 h 2193750"/>
                <a:gd name="connsiteX120" fmla="*/ 584053 w 1636456"/>
                <a:gd name="connsiteY120" fmla="*/ 1799689 h 2193750"/>
                <a:gd name="connsiteX121" fmla="*/ 567728 w 1636456"/>
                <a:gd name="connsiteY121" fmla="*/ 1799689 h 2193750"/>
                <a:gd name="connsiteX122" fmla="*/ 574984 w 1636456"/>
                <a:gd name="connsiteY122" fmla="*/ 1806944 h 2193750"/>
                <a:gd name="connsiteX123" fmla="*/ 574984 w 1636456"/>
                <a:gd name="connsiteY123" fmla="*/ 1826895 h 2193750"/>
                <a:gd name="connsiteX124" fmla="*/ 569542 w 1636456"/>
                <a:gd name="connsiteY124" fmla="*/ 1828708 h 2193750"/>
                <a:gd name="connsiteX125" fmla="*/ 574984 w 1636456"/>
                <a:gd name="connsiteY125" fmla="*/ 1841405 h 2193750"/>
                <a:gd name="connsiteX126" fmla="*/ 533266 w 1636456"/>
                <a:gd name="connsiteY126" fmla="*/ 1834150 h 2193750"/>
                <a:gd name="connsiteX127" fmla="*/ 486106 w 1636456"/>
                <a:gd name="connsiteY127" fmla="*/ 1839591 h 2193750"/>
                <a:gd name="connsiteX128" fmla="*/ 496989 w 1636456"/>
                <a:gd name="connsiteY128" fmla="*/ 1859542 h 2193750"/>
                <a:gd name="connsiteX129" fmla="*/ 431691 w 1636456"/>
                <a:gd name="connsiteY129" fmla="*/ 1846846 h 2193750"/>
                <a:gd name="connsiteX130" fmla="*/ 411739 w 1636456"/>
                <a:gd name="connsiteY130" fmla="*/ 1859542 h 2193750"/>
                <a:gd name="connsiteX131" fmla="*/ 426250 w 1636456"/>
                <a:gd name="connsiteY131" fmla="*/ 1874052 h 2193750"/>
                <a:gd name="connsiteX132" fmla="*/ 418995 w 1636456"/>
                <a:gd name="connsiteY132" fmla="*/ 1863169 h 2193750"/>
                <a:gd name="connsiteX133" fmla="*/ 473409 w 1636456"/>
                <a:gd name="connsiteY133" fmla="*/ 1870424 h 2193750"/>
                <a:gd name="connsiteX134" fmla="*/ 551404 w 1636456"/>
                <a:gd name="connsiteY134" fmla="*/ 1883120 h 2193750"/>
                <a:gd name="connsiteX135" fmla="*/ 531452 w 1636456"/>
                <a:gd name="connsiteY135" fmla="*/ 1884934 h 2193750"/>
                <a:gd name="connsiteX136" fmla="*/ 531452 w 1636456"/>
                <a:gd name="connsiteY136" fmla="*/ 1886748 h 2193750"/>
                <a:gd name="connsiteX137" fmla="*/ 491548 w 1636456"/>
                <a:gd name="connsiteY137" fmla="*/ 1884934 h 2193750"/>
                <a:gd name="connsiteX138" fmla="*/ 493361 w 1636456"/>
                <a:gd name="connsiteY138" fmla="*/ 1895816 h 2193750"/>
                <a:gd name="connsiteX139" fmla="*/ 417181 w 1636456"/>
                <a:gd name="connsiteY139" fmla="*/ 1884934 h 2193750"/>
                <a:gd name="connsiteX140" fmla="*/ 424436 w 1636456"/>
                <a:gd name="connsiteY140" fmla="*/ 1890376 h 2193750"/>
                <a:gd name="connsiteX141" fmla="*/ 458899 w 1636456"/>
                <a:gd name="connsiteY141" fmla="*/ 1897630 h 2193750"/>
                <a:gd name="connsiteX142" fmla="*/ 486106 w 1636456"/>
                <a:gd name="connsiteY142" fmla="*/ 1903072 h 2193750"/>
                <a:gd name="connsiteX143" fmla="*/ 460713 w 1636456"/>
                <a:gd name="connsiteY143" fmla="*/ 1904885 h 2193750"/>
                <a:gd name="connsiteX144" fmla="*/ 389973 w 1636456"/>
                <a:gd name="connsiteY144" fmla="*/ 1877679 h 2193750"/>
                <a:gd name="connsiteX145" fmla="*/ 346441 w 1636456"/>
                <a:gd name="connsiteY145" fmla="*/ 1872238 h 2193750"/>
                <a:gd name="connsiteX146" fmla="*/ 370021 w 1636456"/>
                <a:gd name="connsiteY146" fmla="*/ 1883121 h 2193750"/>
                <a:gd name="connsiteX147" fmla="*/ 339186 w 1636456"/>
                <a:gd name="connsiteY147" fmla="*/ 1879493 h 2193750"/>
                <a:gd name="connsiteX148" fmla="*/ 337372 w 1636456"/>
                <a:gd name="connsiteY148" fmla="*/ 1888562 h 2193750"/>
                <a:gd name="connsiteX149" fmla="*/ 311979 w 1636456"/>
                <a:gd name="connsiteY149" fmla="*/ 1883120 h 2193750"/>
                <a:gd name="connsiteX150" fmla="*/ 322862 w 1636456"/>
                <a:gd name="connsiteY150" fmla="*/ 1888562 h 2193750"/>
                <a:gd name="connsiteX151" fmla="*/ 290213 w 1636456"/>
                <a:gd name="connsiteY151" fmla="*/ 1852287 h 2193750"/>
                <a:gd name="connsiteX152" fmla="*/ 272075 w 1636456"/>
                <a:gd name="connsiteY152" fmla="*/ 1845032 h 2193750"/>
                <a:gd name="connsiteX153" fmla="*/ 266633 w 1636456"/>
                <a:gd name="connsiteY153" fmla="*/ 1848659 h 2193750"/>
                <a:gd name="connsiteX154" fmla="*/ 273888 w 1636456"/>
                <a:gd name="connsiteY154" fmla="*/ 1877679 h 2193750"/>
                <a:gd name="connsiteX155" fmla="*/ 268447 w 1636456"/>
                <a:gd name="connsiteY155" fmla="*/ 1875865 h 2193750"/>
                <a:gd name="connsiteX156" fmla="*/ 273888 w 1636456"/>
                <a:gd name="connsiteY156" fmla="*/ 1888562 h 2193750"/>
                <a:gd name="connsiteX157" fmla="*/ 255750 w 1636456"/>
                <a:gd name="connsiteY157" fmla="*/ 1895817 h 2193750"/>
                <a:gd name="connsiteX158" fmla="*/ 250309 w 1636456"/>
                <a:gd name="connsiteY158" fmla="*/ 1890375 h 2193750"/>
                <a:gd name="connsiteX159" fmla="*/ 239426 w 1636456"/>
                <a:gd name="connsiteY159" fmla="*/ 1892189 h 2193750"/>
                <a:gd name="connsiteX160" fmla="*/ 199521 w 1636456"/>
                <a:gd name="connsiteY160" fmla="*/ 1875865 h 2193750"/>
                <a:gd name="connsiteX161" fmla="*/ 192946 w 1636456"/>
                <a:gd name="connsiteY161" fmla="*/ 1857501 h 2193750"/>
                <a:gd name="connsiteX162" fmla="*/ 186808 w 1636456"/>
                <a:gd name="connsiteY162" fmla="*/ 1852391 h 2193750"/>
                <a:gd name="connsiteX163" fmla="*/ 213780 w 1636456"/>
                <a:gd name="connsiteY163" fmla="*/ 1832065 h 2193750"/>
                <a:gd name="connsiteX164" fmla="*/ 215619 w 1636456"/>
                <a:gd name="connsiteY164" fmla="*/ 1834376 h 2193750"/>
                <a:gd name="connsiteX165" fmla="*/ 228543 w 1636456"/>
                <a:gd name="connsiteY165" fmla="*/ 1835964 h 2193750"/>
                <a:gd name="connsiteX166" fmla="*/ 221321 w 1636456"/>
                <a:gd name="connsiteY166" fmla="*/ 1826382 h 2193750"/>
                <a:gd name="connsiteX167" fmla="*/ 472254 w 1636456"/>
                <a:gd name="connsiteY167" fmla="*/ 1637283 h 2193750"/>
                <a:gd name="connsiteX168" fmla="*/ 471822 w 1636456"/>
                <a:gd name="connsiteY168" fmla="*/ 1638947 h 2193750"/>
                <a:gd name="connsiteX169" fmla="*/ 477037 w 1636456"/>
                <a:gd name="connsiteY169" fmla="*/ 1643708 h 2193750"/>
                <a:gd name="connsiteX170" fmla="*/ 480665 w 1636456"/>
                <a:gd name="connsiteY170" fmla="*/ 1640080 h 2193750"/>
                <a:gd name="connsiteX171" fmla="*/ 569542 w 1636456"/>
                <a:gd name="connsiteY171" fmla="*/ 1663659 h 2193750"/>
                <a:gd name="connsiteX172" fmla="*/ 580425 w 1636456"/>
                <a:gd name="connsiteY172" fmla="*/ 1667287 h 2193750"/>
                <a:gd name="connsiteX173" fmla="*/ 571356 w 1636456"/>
                <a:gd name="connsiteY173" fmla="*/ 1676355 h 2193750"/>
                <a:gd name="connsiteX174" fmla="*/ 574984 w 1636456"/>
                <a:gd name="connsiteY174" fmla="*/ 1679983 h 2193750"/>
                <a:gd name="connsiteX175" fmla="*/ 567728 w 1636456"/>
                <a:gd name="connsiteY175" fmla="*/ 1679983 h 2193750"/>
                <a:gd name="connsiteX176" fmla="*/ 602191 w 1636456"/>
                <a:gd name="connsiteY176" fmla="*/ 1689051 h 2193750"/>
                <a:gd name="connsiteX177" fmla="*/ 607633 w 1636456"/>
                <a:gd name="connsiteY177" fmla="*/ 1701748 h 2193750"/>
                <a:gd name="connsiteX178" fmla="*/ 587681 w 1636456"/>
                <a:gd name="connsiteY178" fmla="*/ 1705375 h 2193750"/>
                <a:gd name="connsiteX179" fmla="*/ 589494 w 1636456"/>
                <a:gd name="connsiteY179" fmla="*/ 1699934 h 2193750"/>
                <a:gd name="connsiteX180" fmla="*/ 574984 w 1636456"/>
                <a:gd name="connsiteY180" fmla="*/ 1698120 h 2193750"/>
                <a:gd name="connsiteX181" fmla="*/ 587680 w 1636456"/>
                <a:gd name="connsiteY181" fmla="*/ 1694492 h 2193750"/>
                <a:gd name="connsiteX182" fmla="*/ 574984 w 1636456"/>
                <a:gd name="connsiteY182" fmla="*/ 1690865 h 2193750"/>
                <a:gd name="connsiteX183" fmla="*/ 536893 w 1636456"/>
                <a:gd name="connsiteY183" fmla="*/ 1696306 h 2193750"/>
                <a:gd name="connsiteX184" fmla="*/ 527824 w 1636456"/>
                <a:gd name="connsiteY184" fmla="*/ 1687238 h 2193750"/>
                <a:gd name="connsiteX185" fmla="*/ 520569 w 1636456"/>
                <a:gd name="connsiteY185" fmla="*/ 1689051 h 2193750"/>
                <a:gd name="connsiteX186" fmla="*/ 526010 w 1636456"/>
                <a:gd name="connsiteY186" fmla="*/ 1692679 h 2193750"/>
                <a:gd name="connsiteX187" fmla="*/ 513314 w 1636456"/>
                <a:gd name="connsiteY187" fmla="*/ 1692679 h 2193750"/>
                <a:gd name="connsiteX188" fmla="*/ 513314 w 1636456"/>
                <a:gd name="connsiteY188" fmla="*/ 1683610 h 2193750"/>
                <a:gd name="connsiteX189" fmla="*/ 448016 w 1636456"/>
                <a:gd name="connsiteY189" fmla="*/ 1672728 h 2193750"/>
                <a:gd name="connsiteX190" fmla="*/ 448016 w 1636456"/>
                <a:gd name="connsiteY190" fmla="*/ 1678169 h 2193750"/>
                <a:gd name="connsiteX191" fmla="*/ 531452 w 1636456"/>
                <a:gd name="connsiteY191" fmla="*/ 1707188 h 2193750"/>
                <a:gd name="connsiteX192" fmla="*/ 549590 w 1636456"/>
                <a:gd name="connsiteY192" fmla="*/ 1718071 h 2193750"/>
                <a:gd name="connsiteX193" fmla="*/ 513314 w 1636456"/>
                <a:gd name="connsiteY193" fmla="*/ 1710816 h 2193750"/>
                <a:gd name="connsiteX194" fmla="*/ 504244 w 1636456"/>
                <a:gd name="connsiteY194" fmla="*/ 1718071 h 2193750"/>
                <a:gd name="connsiteX195" fmla="*/ 511500 w 1636456"/>
                <a:gd name="connsiteY195" fmla="*/ 1727140 h 2193750"/>
                <a:gd name="connsiteX196" fmla="*/ 457085 w 1636456"/>
                <a:gd name="connsiteY196" fmla="*/ 1712630 h 2193750"/>
                <a:gd name="connsiteX197" fmla="*/ 489734 w 1636456"/>
                <a:gd name="connsiteY197" fmla="*/ 1723512 h 2193750"/>
                <a:gd name="connsiteX198" fmla="*/ 526010 w 1636456"/>
                <a:gd name="connsiteY198" fmla="*/ 1736208 h 2193750"/>
                <a:gd name="connsiteX199" fmla="*/ 520569 w 1636456"/>
                <a:gd name="connsiteY199" fmla="*/ 1728954 h 2193750"/>
                <a:gd name="connsiteX200" fmla="*/ 535080 w 1636456"/>
                <a:gd name="connsiteY200" fmla="*/ 1727140 h 2193750"/>
                <a:gd name="connsiteX201" fmla="*/ 538707 w 1636456"/>
                <a:gd name="connsiteY201" fmla="*/ 1734394 h 2193750"/>
                <a:gd name="connsiteX202" fmla="*/ 536893 w 1636456"/>
                <a:gd name="connsiteY202" fmla="*/ 1739836 h 2193750"/>
                <a:gd name="connsiteX203" fmla="*/ 551404 w 1636456"/>
                <a:gd name="connsiteY203" fmla="*/ 1743463 h 2193750"/>
                <a:gd name="connsiteX204" fmla="*/ 544149 w 1636456"/>
                <a:gd name="connsiteY204" fmla="*/ 1739836 h 2193750"/>
                <a:gd name="connsiteX205" fmla="*/ 567728 w 1636456"/>
                <a:gd name="connsiteY205" fmla="*/ 1734394 h 2193750"/>
                <a:gd name="connsiteX206" fmla="*/ 638468 w 1636456"/>
                <a:gd name="connsiteY206" fmla="*/ 1752532 h 2193750"/>
                <a:gd name="connsiteX207" fmla="*/ 638468 w 1636456"/>
                <a:gd name="connsiteY207" fmla="*/ 1736208 h 2193750"/>
                <a:gd name="connsiteX208" fmla="*/ 613074 w 1636456"/>
                <a:gd name="connsiteY208" fmla="*/ 1741650 h 2193750"/>
                <a:gd name="connsiteX209" fmla="*/ 638468 w 1636456"/>
                <a:gd name="connsiteY209" fmla="*/ 1736208 h 2193750"/>
                <a:gd name="connsiteX210" fmla="*/ 616702 w 1636456"/>
                <a:gd name="connsiteY210" fmla="*/ 1660032 h 2193750"/>
                <a:gd name="connsiteX211" fmla="*/ 598564 w 1636456"/>
                <a:gd name="connsiteY211" fmla="*/ 1669100 h 2193750"/>
                <a:gd name="connsiteX212" fmla="*/ 616702 w 1636456"/>
                <a:gd name="connsiteY212" fmla="*/ 1660032 h 2193750"/>
                <a:gd name="connsiteX213" fmla="*/ 781760 w 1636456"/>
                <a:gd name="connsiteY213" fmla="*/ 2169690 h 2193750"/>
                <a:gd name="connsiteX214" fmla="*/ 774505 w 1636456"/>
                <a:gd name="connsiteY214" fmla="*/ 2171503 h 2193750"/>
                <a:gd name="connsiteX215" fmla="*/ 776318 w 1636456"/>
                <a:gd name="connsiteY215" fmla="*/ 2180572 h 2193750"/>
                <a:gd name="connsiteX216" fmla="*/ 732787 w 1636456"/>
                <a:gd name="connsiteY216" fmla="*/ 2175131 h 2193750"/>
                <a:gd name="connsiteX217" fmla="*/ 770877 w 1636456"/>
                <a:gd name="connsiteY217" fmla="*/ 2167876 h 2193750"/>
                <a:gd name="connsiteX218" fmla="*/ 754553 w 1636456"/>
                <a:gd name="connsiteY218" fmla="*/ 2166062 h 2193750"/>
                <a:gd name="connsiteX219" fmla="*/ 749111 w 1636456"/>
                <a:gd name="connsiteY219" fmla="*/ 2153366 h 2193750"/>
                <a:gd name="connsiteX220" fmla="*/ 772691 w 1636456"/>
                <a:gd name="connsiteY220" fmla="*/ 2155180 h 2193750"/>
                <a:gd name="connsiteX221" fmla="*/ 781760 w 1636456"/>
                <a:gd name="connsiteY221" fmla="*/ 2169690 h 2193750"/>
                <a:gd name="connsiteX222" fmla="*/ 636654 w 1636456"/>
                <a:gd name="connsiteY222" fmla="*/ 1694493 h 2193750"/>
                <a:gd name="connsiteX223" fmla="*/ 625771 w 1636456"/>
                <a:gd name="connsiteY223" fmla="*/ 1701747 h 2193750"/>
                <a:gd name="connsiteX224" fmla="*/ 623957 w 1636456"/>
                <a:gd name="connsiteY224" fmla="*/ 1698120 h 2193750"/>
                <a:gd name="connsiteX225" fmla="*/ 636654 w 1636456"/>
                <a:gd name="connsiteY225" fmla="*/ 1694493 h 2193750"/>
                <a:gd name="connsiteX226" fmla="*/ 729159 w 1636456"/>
                <a:gd name="connsiteY226" fmla="*/ 1986503 h 2193750"/>
                <a:gd name="connsiteX227" fmla="*/ 718276 w 1636456"/>
                <a:gd name="connsiteY227" fmla="*/ 1993758 h 2193750"/>
                <a:gd name="connsiteX228" fmla="*/ 729159 w 1636456"/>
                <a:gd name="connsiteY228" fmla="*/ 1986503 h 2193750"/>
                <a:gd name="connsiteX229" fmla="*/ 685627 w 1636456"/>
                <a:gd name="connsiteY229" fmla="*/ 1768855 h 2193750"/>
                <a:gd name="connsiteX230" fmla="*/ 678372 w 1636456"/>
                <a:gd name="connsiteY230" fmla="*/ 1783365 h 2193750"/>
                <a:gd name="connsiteX231" fmla="*/ 665675 w 1636456"/>
                <a:gd name="connsiteY231" fmla="*/ 1781551 h 2193750"/>
                <a:gd name="connsiteX232" fmla="*/ 671117 w 1636456"/>
                <a:gd name="connsiteY232" fmla="*/ 1777924 h 2193750"/>
                <a:gd name="connsiteX233" fmla="*/ 662047 w 1636456"/>
                <a:gd name="connsiteY233" fmla="*/ 1776111 h 2193750"/>
                <a:gd name="connsiteX234" fmla="*/ 685627 w 1636456"/>
                <a:gd name="connsiteY234" fmla="*/ 1768855 h 2193750"/>
                <a:gd name="connsiteX235" fmla="*/ 700138 w 1636456"/>
                <a:gd name="connsiteY235" fmla="*/ 1792434 h 2193750"/>
                <a:gd name="connsiteX236" fmla="*/ 701952 w 1636456"/>
                <a:gd name="connsiteY236" fmla="*/ 1803316 h 2193750"/>
                <a:gd name="connsiteX237" fmla="*/ 663861 w 1636456"/>
                <a:gd name="connsiteY237" fmla="*/ 1797875 h 2193750"/>
                <a:gd name="connsiteX238" fmla="*/ 700138 w 1636456"/>
                <a:gd name="connsiteY238" fmla="*/ 1792434 h 2193750"/>
                <a:gd name="connsiteX239" fmla="*/ 654792 w 1636456"/>
                <a:gd name="connsiteY239" fmla="*/ 1571159 h 2193750"/>
                <a:gd name="connsiteX240" fmla="*/ 631212 w 1636456"/>
                <a:gd name="connsiteY240" fmla="*/ 1578414 h 2193750"/>
                <a:gd name="connsiteX241" fmla="*/ 574984 w 1636456"/>
                <a:gd name="connsiteY241" fmla="*/ 1591110 h 2193750"/>
                <a:gd name="connsiteX242" fmla="*/ 569542 w 1636456"/>
                <a:gd name="connsiteY242" fmla="*/ 1580228 h 2193750"/>
                <a:gd name="connsiteX243" fmla="*/ 549884 w 1636456"/>
                <a:gd name="connsiteY243" fmla="*/ 1578782 h 2193750"/>
                <a:gd name="connsiteX244" fmla="*/ 553749 w 1636456"/>
                <a:gd name="connsiteY244" fmla="*/ 1575870 h 2193750"/>
                <a:gd name="connsiteX245" fmla="*/ 586348 w 1636456"/>
                <a:gd name="connsiteY245" fmla="*/ 1579320 h 2193750"/>
                <a:gd name="connsiteX246" fmla="*/ 616702 w 1636456"/>
                <a:gd name="connsiteY246" fmla="*/ 1574786 h 2193750"/>
                <a:gd name="connsiteX247" fmla="*/ 618516 w 1636456"/>
                <a:gd name="connsiteY247" fmla="*/ 1576600 h 2193750"/>
                <a:gd name="connsiteX248" fmla="*/ 654792 w 1636456"/>
                <a:gd name="connsiteY248" fmla="*/ 1571159 h 2193750"/>
                <a:gd name="connsiteX249" fmla="*/ 732787 w 1636456"/>
                <a:gd name="connsiteY249" fmla="*/ 1823267 h 2193750"/>
                <a:gd name="connsiteX250" fmla="*/ 712835 w 1636456"/>
                <a:gd name="connsiteY250" fmla="*/ 1830522 h 2193750"/>
                <a:gd name="connsiteX251" fmla="*/ 705579 w 1636456"/>
                <a:gd name="connsiteY251" fmla="*/ 1843219 h 2193750"/>
                <a:gd name="connsiteX252" fmla="*/ 680186 w 1636456"/>
                <a:gd name="connsiteY252" fmla="*/ 1850473 h 2193750"/>
                <a:gd name="connsiteX253" fmla="*/ 676558 w 1636456"/>
                <a:gd name="connsiteY253" fmla="*/ 1846846 h 2193750"/>
                <a:gd name="connsiteX254" fmla="*/ 676558 w 1636456"/>
                <a:gd name="connsiteY254" fmla="*/ 1854101 h 2193750"/>
                <a:gd name="connsiteX255" fmla="*/ 642095 w 1636456"/>
                <a:gd name="connsiteY255" fmla="*/ 1846846 h 2193750"/>
                <a:gd name="connsiteX256" fmla="*/ 638468 w 1636456"/>
                <a:gd name="connsiteY256" fmla="*/ 1839591 h 2193750"/>
                <a:gd name="connsiteX257" fmla="*/ 591308 w 1636456"/>
                <a:gd name="connsiteY257" fmla="*/ 1841405 h 2193750"/>
                <a:gd name="connsiteX258" fmla="*/ 591308 w 1636456"/>
                <a:gd name="connsiteY258" fmla="*/ 1846846 h 2193750"/>
                <a:gd name="connsiteX259" fmla="*/ 576798 w 1636456"/>
                <a:gd name="connsiteY259" fmla="*/ 1846846 h 2193750"/>
                <a:gd name="connsiteX260" fmla="*/ 574984 w 1636456"/>
                <a:gd name="connsiteY260" fmla="*/ 1834150 h 2193750"/>
                <a:gd name="connsiteX261" fmla="*/ 656606 w 1636456"/>
                <a:gd name="connsiteY261" fmla="*/ 1834150 h 2193750"/>
                <a:gd name="connsiteX262" fmla="*/ 652978 w 1636456"/>
                <a:gd name="connsiteY262" fmla="*/ 1823267 h 2193750"/>
                <a:gd name="connsiteX263" fmla="*/ 652978 w 1636456"/>
                <a:gd name="connsiteY263" fmla="*/ 1817826 h 2193750"/>
                <a:gd name="connsiteX264" fmla="*/ 663861 w 1636456"/>
                <a:gd name="connsiteY264" fmla="*/ 1819640 h 2193750"/>
                <a:gd name="connsiteX265" fmla="*/ 703766 w 1636456"/>
                <a:gd name="connsiteY265" fmla="*/ 1803316 h 2193750"/>
                <a:gd name="connsiteX266" fmla="*/ 720090 w 1636456"/>
                <a:gd name="connsiteY266" fmla="*/ 1808757 h 2193750"/>
                <a:gd name="connsiteX267" fmla="*/ 685627 w 1636456"/>
                <a:gd name="connsiteY267" fmla="*/ 1821454 h 2193750"/>
                <a:gd name="connsiteX268" fmla="*/ 732787 w 1636456"/>
                <a:gd name="connsiteY268" fmla="*/ 1823267 h 2193750"/>
                <a:gd name="connsiteX269" fmla="*/ 845244 w 1636456"/>
                <a:gd name="connsiteY269" fmla="*/ 2169690 h 2193750"/>
                <a:gd name="connsiteX270" fmla="*/ 836175 w 1636456"/>
                <a:gd name="connsiteY270" fmla="*/ 2169690 h 2193750"/>
                <a:gd name="connsiteX271" fmla="*/ 845244 w 1636456"/>
                <a:gd name="connsiteY271" fmla="*/ 2169690 h 2193750"/>
                <a:gd name="connsiteX272" fmla="*/ 703766 w 1636456"/>
                <a:gd name="connsiteY272" fmla="*/ 1640081 h 2193750"/>
                <a:gd name="connsiteX273" fmla="*/ 681999 w 1636456"/>
                <a:gd name="connsiteY273" fmla="*/ 1645522 h 2193750"/>
                <a:gd name="connsiteX274" fmla="*/ 703766 w 1636456"/>
                <a:gd name="connsiteY274" fmla="*/ 1640081 h 2193750"/>
                <a:gd name="connsiteX275" fmla="*/ 667489 w 1636456"/>
                <a:gd name="connsiteY275" fmla="*/ 1511306 h 2193750"/>
                <a:gd name="connsiteX276" fmla="*/ 667489 w 1636456"/>
                <a:gd name="connsiteY276" fmla="*/ 1516747 h 2193750"/>
                <a:gd name="connsiteX277" fmla="*/ 652978 w 1636456"/>
                <a:gd name="connsiteY277" fmla="*/ 1518561 h 2193750"/>
                <a:gd name="connsiteX278" fmla="*/ 652978 w 1636456"/>
                <a:gd name="connsiteY278" fmla="*/ 1511306 h 2193750"/>
                <a:gd name="connsiteX279" fmla="*/ 667489 w 1636456"/>
                <a:gd name="connsiteY279" fmla="*/ 1511306 h 2193750"/>
                <a:gd name="connsiteX280" fmla="*/ 685627 w 1636456"/>
                <a:gd name="connsiteY280" fmla="*/ 1567531 h 2193750"/>
                <a:gd name="connsiteX281" fmla="*/ 663861 w 1636456"/>
                <a:gd name="connsiteY281" fmla="*/ 1580228 h 2193750"/>
                <a:gd name="connsiteX282" fmla="*/ 658420 w 1636456"/>
                <a:gd name="connsiteY282" fmla="*/ 1571159 h 2193750"/>
                <a:gd name="connsiteX283" fmla="*/ 685627 w 1636456"/>
                <a:gd name="connsiteY283" fmla="*/ 1567531 h 2193750"/>
                <a:gd name="connsiteX284" fmla="*/ 685627 w 1636456"/>
                <a:gd name="connsiteY284" fmla="*/ 1563904 h 2193750"/>
                <a:gd name="connsiteX285" fmla="*/ 671117 w 1636456"/>
                <a:gd name="connsiteY285" fmla="*/ 1563904 h 2193750"/>
                <a:gd name="connsiteX286" fmla="*/ 685627 w 1636456"/>
                <a:gd name="connsiteY286" fmla="*/ 1563904 h 2193750"/>
                <a:gd name="connsiteX287" fmla="*/ 711021 w 1636456"/>
                <a:gd name="connsiteY287" fmla="*/ 1614688 h 2193750"/>
                <a:gd name="connsiteX288" fmla="*/ 674744 w 1636456"/>
                <a:gd name="connsiteY288" fmla="*/ 1634639 h 2193750"/>
                <a:gd name="connsiteX289" fmla="*/ 640282 w 1636456"/>
                <a:gd name="connsiteY289" fmla="*/ 1631012 h 2193750"/>
                <a:gd name="connsiteX290" fmla="*/ 593122 w 1636456"/>
                <a:gd name="connsiteY290" fmla="*/ 1643708 h 2193750"/>
                <a:gd name="connsiteX291" fmla="*/ 609446 w 1636456"/>
                <a:gd name="connsiteY291" fmla="*/ 1650963 h 2193750"/>
                <a:gd name="connsiteX292" fmla="*/ 584053 w 1636456"/>
                <a:gd name="connsiteY292" fmla="*/ 1641894 h 2193750"/>
                <a:gd name="connsiteX293" fmla="*/ 527371 w 1636456"/>
                <a:gd name="connsiteY293" fmla="*/ 1644842 h 2193750"/>
                <a:gd name="connsiteX294" fmla="*/ 477083 w 1636456"/>
                <a:gd name="connsiteY294" fmla="*/ 1633644 h 2193750"/>
                <a:gd name="connsiteX295" fmla="*/ 500778 w 1636456"/>
                <a:gd name="connsiteY295" fmla="*/ 1615788 h 2193750"/>
                <a:gd name="connsiteX296" fmla="*/ 538707 w 1636456"/>
                <a:gd name="connsiteY296" fmla="*/ 1621943 h 2193750"/>
                <a:gd name="connsiteX297" fmla="*/ 611260 w 1636456"/>
                <a:gd name="connsiteY297" fmla="*/ 1636453 h 2193750"/>
                <a:gd name="connsiteX298" fmla="*/ 711021 w 1636456"/>
                <a:gd name="connsiteY298" fmla="*/ 1614688 h 2193750"/>
                <a:gd name="connsiteX299" fmla="*/ 767249 w 1636456"/>
                <a:gd name="connsiteY299" fmla="*/ 1756159 h 2193750"/>
                <a:gd name="connsiteX300" fmla="*/ 758180 w 1636456"/>
                <a:gd name="connsiteY300" fmla="*/ 1757973 h 2193750"/>
                <a:gd name="connsiteX301" fmla="*/ 765436 w 1636456"/>
                <a:gd name="connsiteY301" fmla="*/ 1752532 h 2193750"/>
                <a:gd name="connsiteX302" fmla="*/ 767249 w 1636456"/>
                <a:gd name="connsiteY302" fmla="*/ 1756159 h 2193750"/>
                <a:gd name="connsiteX303" fmla="*/ 823478 w 1636456"/>
                <a:gd name="connsiteY303" fmla="*/ 1830522 h 2193750"/>
                <a:gd name="connsiteX304" fmla="*/ 819850 w 1636456"/>
                <a:gd name="connsiteY304" fmla="*/ 1834150 h 2193750"/>
                <a:gd name="connsiteX305" fmla="*/ 821664 w 1636456"/>
                <a:gd name="connsiteY305" fmla="*/ 1834150 h 2193750"/>
                <a:gd name="connsiteX306" fmla="*/ 819850 w 1636456"/>
                <a:gd name="connsiteY306" fmla="*/ 1841405 h 2193750"/>
                <a:gd name="connsiteX307" fmla="*/ 767249 w 1636456"/>
                <a:gd name="connsiteY307" fmla="*/ 1821454 h 2193750"/>
                <a:gd name="connsiteX308" fmla="*/ 812595 w 1636456"/>
                <a:gd name="connsiteY308" fmla="*/ 1808758 h 2193750"/>
                <a:gd name="connsiteX309" fmla="*/ 799898 w 1636456"/>
                <a:gd name="connsiteY309" fmla="*/ 1821454 h 2193750"/>
                <a:gd name="connsiteX310" fmla="*/ 823478 w 1636456"/>
                <a:gd name="connsiteY310" fmla="*/ 1830522 h 2193750"/>
                <a:gd name="connsiteX311" fmla="*/ 765436 w 1636456"/>
                <a:gd name="connsiteY311" fmla="*/ 1620130 h 2193750"/>
                <a:gd name="connsiteX312" fmla="*/ 763622 w 1636456"/>
                <a:gd name="connsiteY312" fmla="*/ 1629198 h 2193750"/>
                <a:gd name="connsiteX313" fmla="*/ 756367 w 1636456"/>
                <a:gd name="connsiteY313" fmla="*/ 1627385 h 2193750"/>
                <a:gd name="connsiteX314" fmla="*/ 765436 w 1636456"/>
                <a:gd name="connsiteY314" fmla="*/ 1620130 h 2193750"/>
                <a:gd name="connsiteX315" fmla="*/ 756367 w 1636456"/>
                <a:gd name="connsiteY315" fmla="*/ 1543953 h 2193750"/>
                <a:gd name="connsiteX316" fmla="*/ 758180 w 1636456"/>
                <a:gd name="connsiteY316" fmla="*/ 1551208 h 2193750"/>
                <a:gd name="connsiteX317" fmla="*/ 741856 w 1636456"/>
                <a:gd name="connsiteY317" fmla="*/ 1562090 h 2193750"/>
                <a:gd name="connsiteX318" fmla="*/ 734600 w 1636456"/>
                <a:gd name="connsiteY318" fmla="*/ 1556649 h 2193750"/>
                <a:gd name="connsiteX319" fmla="*/ 738228 w 1636456"/>
                <a:gd name="connsiteY319" fmla="*/ 1545766 h 2193750"/>
                <a:gd name="connsiteX320" fmla="*/ 756367 w 1636456"/>
                <a:gd name="connsiteY320" fmla="*/ 1543953 h 2193750"/>
                <a:gd name="connsiteX321" fmla="*/ 874265 w 1636456"/>
                <a:gd name="connsiteY321" fmla="*/ 1874052 h 2193750"/>
                <a:gd name="connsiteX322" fmla="*/ 861568 w 1636456"/>
                <a:gd name="connsiteY322" fmla="*/ 1875866 h 2193750"/>
                <a:gd name="connsiteX323" fmla="*/ 872451 w 1636456"/>
                <a:gd name="connsiteY323" fmla="*/ 1872238 h 2193750"/>
                <a:gd name="connsiteX324" fmla="*/ 874265 w 1636456"/>
                <a:gd name="connsiteY324" fmla="*/ 1874052 h 2193750"/>
                <a:gd name="connsiteX325" fmla="*/ 798084 w 1636456"/>
                <a:gd name="connsiteY325" fmla="*/ 1612875 h 2193750"/>
                <a:gd name="connsiteX326" fmla="*/ 781760 w 1636456"/>
                <a:gd name="connsiteY326" fmla="*/ 1618316 h 2193750"/>
                <a:gd name="connsiteX327" fmla="*/ 798084 w 1636456"/>
                <a:gd name="connsiteY327" fmla="*/ 1612875 h 2193750"/>
                <a:gd name="connsiteX328" fmla="*/ 921425 w 1636456"/>
                <a:gd name="connsiteY328" fmla="*/ 1971993 h 2193750"/>
                <a:gd name="connsiteX329" fmla="*/ 919611 w 1636456"/>
                <a:gd name="connsiteY329" fmla="*/ 1977434 h 2193750"/>
                <a:gd name="connsiteX330" fmla="*/ 823478 w 1636456"/>
                <a:gd name="connsiteY330" fmla="*/ 2002826 h 2193750"/>
                <a:gd name="connsiteX331" fmla="*/ 843430 w 1636456"/>
                <a:gd name="connsiteY331" fmla="*/ 1995572 h 2193750"/>
                <a:gd name="connsiteX332" fmla="*/ 906914 w 1636456"/>
                <a:gd name="connsiteY332" fmla="*/ 1981062 h 2193750"/>
                <a:gd name="connsiteX333" fmla="*/ 921425 w 1636456"/>
                <a:gd name="connsiteY333" fmla="*/ 1971993 h 2193750"/>
                <a:gd name="connsiteX334" fmla="*/ 799898 w 1636456"/>
                <a:gd name="connsiteY334" fmla="*/ 1576600 h 2193750"/>
                <a:gd name="connsiteX335" fmla="*/ 792643 w 1636456"/>
                <a:gd name="connsiteY335" fmla="*/ 1585669 h 2193750"/>
                <a:gd name="connsiteX336" fmla="*/ 789015 w 1636456"/>
                <a:gd name="connsiteY336" fmla="*/ 1580227 h 2193750"/>
                <a:gd name="connsiteX337" fmla="*/ 799898 w 1636456"/>
                <a:gd name="connsiteY337" fmla="*/ 1576600 h 2193750"/>
                <a:gd name="connsiteX338" fmla="*/ 865196 w 1636456"/>
                <a:gd name="connsiteY338" fmla="*/ 1770669 h 2193750"/>
                <a:gd name="connsiteX339" fmla="*/ 863382 w 1636456"/>
                <a:gd name="connsiteY339" fmla="*/ 1777924 h 2193750"/>
                <a:gd name="connsiteX340" fmla="*/ 859755 w 1636456"/>
                <a:gd name="connsiteY340" fmla="*/ 1770669 h 2193750"/>
                <a:gd name="connsiteX341" fmla="*/ 865196 w 1636456"/>
                <a:gd name="connsiteY341" fmla="*/ 1770669 h 2193750"/>
                <a:gd name="connsiteX342" fmla="*/ 823478 w 1636456"/>
                <a:gd name="connsiteY342" fmla="*/ 1611061 h 2193750"/>
                <a:gd name="connsiteX343" fmla="*/ 818037 w 1636456"/>
                <a:gd name="connsiteY343" fmla="*/ 1614689 h 2193750"/>
                <a:gd name="connsiteX344" fmla="*/ 819850 w 1636456"/>
                <a:gd name="connsiteY344" fmla="*/ 1607433 h 2193750"/>
                <a:gd name="connsiteX345" fmla="*/ 823478 w 1636456"/>
                <a:gd name="connsiteY345" fmla="*/ 1611061 h 2193750"/>
                <a:gd name="connsiteX346" fmla="*/ 930494 w 1636456"/>
                <a:gd name="connsiteY346" fmla="*/ 1926650 h 2193750"/>
                <a:gd name="connsiteX347" fmla="*/ 921425 w 1636456"/>
                <a:gd name="connsiteY347" fmla="*/ 1930277 h 2193750"/>
                <a:gd name="connsiteX348" fmla="*/ 930494 w 1636456"/>
                <a:gd name="connsiteY348" fmla="*/ 1926650 h 2193750"/>
                <a:gd name="connsiteX349" fmla="*/ 812595 w 1636456"/>
                <a:gd name="connsiteY349" fmla="*/ 1540325 h 2193750"/>
                <a:gd name="connsiteX350" fmla="*/ 789015 w 1636456"/>
                <a:gd name="connsiteY350" fmla="*/ 1558463 h 2193750"/>
                <a:gd name="connsiteX351" fmla="*/ 783574 w 1636456"/>
                <a:gd name="connsiteY351" fmla="*/ 1549394 h 2193750"/>
                <a:gd name="connsiteX352" fmla="*/ 776318 w 1636456"/>
                <a:gd name="connsiteY352" fmla="*/ 1551208 h 2193750"/>
                <a:gd name="connsiteX353" fmla="*/ 776318 w 1636456"/>
                <a:gd name="connsiteY353" fmla="*/ 1538512 h 2193750"/>
                <a:gd name="connsiteX354" fmla="*/ 803526 w 1636456"/>
                <a:gd name="connsiteY354" fmla="*/ 1527629 h 2193750"/>
                <a:gd name="connsiteX355" fmla="*/ 812595 w 1636456"/>
                <a:gd name="connsiteY355" fmla="*/ 1540325 h 2193750"/>
                <a:gd name="connsiteX356" fmla="*/ 792643 w 1636456"/>
                <a:gd name="connsiteY356" fmla="*/ 1475031 h 2193750"/>
                <a:gd name="connsiteX357" fmla="*/ 765436 w 1636456"/>
                <a:gd name="connsiteY357" fmla="*/ 1498610 h 2193750"/>
                <a:gd name="connsiteX358" fmla="*/ 792643 w 1636456"/>
                <a:gd name="connsiteY358" fmla="*/ 1475031 h 2193750"/>
                <a:gd name="connsiteX359" fmla="*/ 946818 w 1636456"/>
                <a:gd name="connsiteY359" fmla="*/ 1964738 h 2193750"/>
                <a:gd name="connsiteX360" fmla="*/ 934122 w 1636456"/>
                <a:gd name="connsiteY360" fmla="*/ 1968366 h 2193750"/>
                <a:gd name="connsiteX361" fmla="*/ 946818 w 1636456"/>
                <a:gd name="connsiteY361" fmla="*/ 1964738 h 2193750"/>
                <a:gd name="connsiteX362" fmla="*/ 961329 w 1636456"/>
                <a:gd name="connsiteY362" fmla="*/ 1970179 h 2193750"/>
                <a:gd name="connsiteX363" fmla="*/ 941377 w 1636456"/>
                <a:gd name="connsiteY363" fmla="*/ 1977434 h 2193750"/>
                <a:gd name="connsiteX364" fmla="*/ 961329 w 1636456"/>
                <a:gd name="connsiteY364" fmla="*/ 1970179 h 2193750"/>
                <a:gd name="connsiteX365" fmla="*/ 799615 w 1636456"/>
                <a:gd name="connsiteY365" fmla="*/ 1396757 h 2193750"/>
                <a:gd name="connsiteX366" fmla="*/ 781760 w 1636456"/>
                <a:gd name="connsiteY366" fmla="*/ 1411551 h 2193750"/>
                <a:gd name="connsiteX367" fmla="*/ 792643 w 1636456"/>
                <a:gd name="connsiteY367" fmla="*/ 1397041 h 2193750"/>
                <a:gd name="connsiteX368" fmla="*/ 798085 w 1636456"/>
                <a:gd name="connsiteY368" fmla="*/ 1397041 h 2193750"/>
                <a:gd name="connsiteX369" fmla="*/ 796271 w 1636456"/>
                <a:gd name="connsiteY369" fmla="*/ 1391600 h 2193750"/>
                <a:gd name="connsiteX370" fmla="*/ 799615 w 1636456"/>
                <a:gd name="connsiteY370" fmla="*/ 1396757 h 2193750"/>
                <a:gd name="connsiteX371" fmla="*/ 914169 w 1636456"/>
                <a:gd name="connsiteY371" fmla="*/ 1768855 h 2193750"/>
                <a:gd name="connsiteX372" fmla="*/ 905100 w 1636456"/>
                <a:gd name="connsiteY372" fmla="*/ 1770669 h 2193750"/>
                <a:gd name="connsiteX373" fmla="*/ 914169 w 1636456"/>
                <a:gd name="connsiteY373" fmla="*/ 1768855 h 2193750"/>
                <a:gd name="connsiteX374" fmla="*/ 819850 w 1636456"/>
                <a:gd name="connsiteY374" fmla="*/ 1458707 h 2193750"/>
                <a:gd name="connsiteX375" fmla="*/ 805340 w 1636456"/>
                <a:gd name="connsiteY375" fmla="*/ 1471404 h 2193750"/>
                <a:gd name="connsiteX376" fmla="*/ 805340 w 1636456"/>
                <a:gd name="connsiteY376" fmla="*/ 1464149 h 2193750"/>
                <a:gd name="connsiteX377" fmla="*/ 819850 w 1636456"/>
                <a:gd name="connsiteY377" fmla="*/ 1458707 h 2193750"/>
                <a:gd name="connsiteX378" fmla="*/ 979467 w 1636456"/>
                <a:gd name="connsiteY378" fmla="*/ 1950228 h 2193750"/>
                <a:gd name="connsiteX379" fmla="*/ 948632 w 1636456"/>
                <a:gd name="connsiteY379" fmla="*/ 1962925 h 2193750"/>
                <a:gd name="connsiteX380" fmla="*/ 948632 w 1636456"/>
                <a:gd name="connsiteY380" fmla="*/ 1953856 h 2193750"/>
                <a:gd name="connsiteX381" fmla="*/ 952260 w 1636456"/>
                <a:gd name="connsiteY381" fmla="*/ 1961111 h 2193750"/>
                <a:gd name="connsiteX382" fmla="*/ 974026 w 1636456"/>
                <a:gd name="connsiteY382" fmla="*/ 1941160 h 2193750"/>
                <a:gd name="connsiteX383" fmla="*/ 979467 w 1636456"/>
                <a:gd name="connsiteY383" fmla="*/ 1950228 h 2193750"/>
                <a:gd name="connsiteX384" fmla="*/ 915983 w 1636456"/>
                <a:gd name="connsiteY384" fmla="*/ 1743463 h 2193750"/>
                <a:gd name="connsiteX385" fmla="*/ 899659 w 1636456"/>
                <a:gd name="connsiteY385" fmla="*/ 1750718 h 2193750"/>
                <a:gd name="connsiteX386" fmla="*/ 903286 w 1636456"/>
                <a:gd name="connsiteY386" fmla="*/ 1739836 h 2193750"/>
                <a:gd name="connsiteX387" fmla="*/ 915983 w 1636456"/>
                <a:gd name="connsiteY387" fmla="*/ 1743463 h 2193750"/>
                <a:gd name="connsiteX388" fmla="*/ 992164 w 1636456"/>
                <a:gd name="connsiteY388" fmla="*/ 1942974 h 2193750"/>
                <a:gd name="connsiteX389" fmla="*/ 986723 w 1636456"/>
                <a:gd name="connsiteY389" fmla="*/ 1950228 h 2193750"/>
                <a:gd name="connsiteX390" fmla="*/ 983095 w 1636456"/>
                <a:gd name="connsiteY390" fmla="*/ 1946601 h 2193750"/>
                <a:gd name="connsiteX391" fmla="*/ 992164 w 1636456"/>
                <a:gd name="connsiteY391" fmla="*/ 1942974 h 2193750"/>
                <a:gd name="connsiteX392" fmla="*/ 868824 w 1636456"/>
                <a:gd name="connsiteY392" fmla="*/ 1494982 h 2193750"/>
                <a:gd name="connsiteX393" fmla="*/ 847058 w 1636456"/>
                <a:gd name="connsiteY393" fmla="*/ 1520375 h 2193750"/>
                <a:gd name="connsiteX394" fmla="*/ 868824 w 1636456"/>
                <a:gd name="connsiteY394" fmla="*/ 1494982 h 2193750"/>
                <a:gd name="connsiteX395" fmla="*/ 915983 w 1636456"/>
                <a:gd name="connsiteY395" fmla="*/ 1527629 h 2193750"/>
                <a:gd name="connsiteX396" fmla="*/ 914169 w 1636456"/>
                <a:gd name="connsiteY396" fmla="*/ 1536698 h 2193750"/>
                <a:gd name="connsiteX397" fmla="*/ 908728 w 1636456"/>
                <a:gd name="connsiteY397" fmla="*/ 1538512 h 2193750"/>
                <a:gd name="connsiteX398" fmla="*/ 915983 w 1636456"/>
                <a:gd name="connsiteY398" fmla="*/ 1527629 h 2193750"/>
                <a:gd name="connsiteX399" fmla="*/ 1039324 w 1636456"/>
                <a:gd name="connsiteY399" fmla="*/ 1923023 h 2193750"/>
                <a:gd name="connsiteX400" fmla="*/ 1030254 w 1636456"/>
                <a:gd name="connsiteY400" fmla="*/ 1930277 h 2193750"/>
                <a:gd name="connsiteX401" fmla="*/ 1039324 w 1636456"/>
                <a:gd name="connsiteY401" fmla="*/ 1923023 h 2193750"/>
                <a:gd name="connsiteX402" fmla="*/ 932308 w 1636456"/>
                <a:gd name="connsiteY402" fmla="*/ 1547580 h 2193750"/>
                <a:gd name="connsiteX403" fmla="*/ 928680 w 1636456"/>
                <a:gd name="connsiteY403" fmla="*/ 1554835 h 2193750"/>
                <a:gd name="connsiteX404" fmla="*/ 932308 w 1636456"/>
                <a:gd name="connsiteY404" fmla="*/ 1547580 h 2193750"/>
                <a:gd name="connsiteX405" fmla="*/ 1024813 w 1636456"/>
                <a:gd name="connsiteY405" fmla="*/ 1825081 h 2193750"/>
                <a:gd name="connsiteX406" fmla="*/ 995792 w 1636456"/>
                <a:gd name="connsiteY406" fmla="*/ 1839591 h 2193750"/>
                <a:gd name="connsiteX407" fmla="*/ 1024813 w 1636456"/>
                <a:gd name="connsiteY407" fmla="*/ 1825081 h 2193750"/>
                <a:gd name="connsiteX408" fmla="*/ 868824 w 1636456"/>
                <a:gd name="connsiteY408" fmla="*/ 1300913 h 2193750"/>
                <a:gd name="connsiteX409" fmla="*/ 859755 w 1636456"/>
                <a:gd name="connsiteY409" fmla="*/ 1311795 h 2193750"/>
                <a:gd name="connsiteX410" fmla="*/ 868824 w 1636456"/>
                <a:gd name="connsiteY410" fmla="*/ 1300913 h 2193750"/>
                <a:gd name="connsiteX411" fmla="*/ 1019371 w 1636456"/>
                <a:gd name="connsiteY411" fmla="*/ 1734394 h 2193750"/>
                <a:gd name="connsiteX412" fmla="*/ 1004861 w 1636456"/>
                <a:gd name="connsiteY412" fmla="*/ 1748904 h 2193750"/>
                <a:gd name="connsiteX413" fmla="*/ 1019371 w 1636456"/>
                <a:gd name="connsiteY413" fmla="*/ 1734394 h 2193750"/>
                <a:gd name="connsiteX414" fmla="*/ 939563 w 1636456"/>
                <a:gd name="connsiteY414" fmla="*/ 1422433 h 2193750"/>
                <a:gd name="connsiteX415" fmla="*/ 932308 w 1636456"/>
                <a:gd name="connsiteY415" fmla="*/ 1429688 h 2193750"/>
                <a:gd name="connsiteX416" fmla="*/ 939563 w 1636456"/>
                <a:gd name="connsiteY416" fmla="*/ 1422433 h 2193750"/>
                <a:gd name="connsiteX417" fmla="*/ 966770 w 1636456"/>
                <a:gd name="connsiteY417" fmla="*/ 1489541 h 2193750"/>
                <a:gd name="connsiteX418" fmla="*/ 939563 w 1636456"/>
                <a:gd name="connsiteY418" fmla="*/ 1522188 h 2193750"/>
                <a:gd name="connsiteX419" fmla="*/ 915983 w 1636456"/>
                <a:gd name="connsiteY419" fmla="*/ 1547580 h 2193750"/>
                <a:gd name="connsiteX420" fmla="*/ 963143 w 1636456"/>
                <a:gd name="connsiteY420" fmla="*/ 1487727 h 2193750"/>
                <a:gd name="connsiteX421" fmla="*/ 966770 w 1636456"/>
                <a:gd name="connsiteY421" fmla="*/ 1489541 h 2193750"/>
                <a:gd name="connsiteX422" fmla="*/ 955887 w 1636456"/>
                <a:gd name="connsiteY422" fmla="*/ 1427874 h 2193750"/>
                <a:gd name="connsiteX423" fmla="*/ 952260 w 1636456"/>
                <a:gd name="connsiteY423" fmla="*/ 1438757 h 2193750"/>
                <a:gd name="connsiteX424" fmla="*/ 945005 w 1636456"/>
                <a:gd name="connsiteY424" fmla="*/ 1436943 h 2193750"/>
                <a:gd name="connsiteX425" fmla="*/ 937749 w 1636456"/>
                <a:gd name="connsiteY425" fmla="*/ 1453266 h 2193750"/>
                <a:gd name="connsiteX426" fmla="*/ 948632 w 1636456"/>
                <a:gd name="connsiteY426" fmla="*/ 1453266 h 2193750"/>
                <a:gd name="connsiteX427" fmla="*/ 923238 w 1636456"/>
                <a:gd name="connsiteY427" fmla="*/ 1473217 h 2193750"/>
                <a:gd name="connsiteX428" fmla="*/ 899659 w 1636456"/>
                <a:gd name="connsiteY428" fmla="*/ 1485914 h 2193750"/>
                <a:gd name="connsiteX429" fmla="*/ 899659 w 1636456"/>
                <a:gd name="connsiteY429" fmla="*/ 1496796 h 2193750"/>
                <a:gd name="connsiteX430" fmla="*/ 852499 w 1636456"/>
                <a:gd name="connsiteY430" fmla="*/ 1534884 h 2193750"/>
                <a:gd name="connsiteX431" fmla="*/ 854313 w 1636456"/>
                <a:gd name="connsiteY431" fmla="*/ 1524002 h 2193750"/>
                <a:gd name="connsiteX432" fmla="*/ 859755 w 1636456"/>
                <a:gd name="connsiteY432" fmla="*/ 1524002 h 2193750"/>
                <a:gd name="connsiteX433" fmla="*/ 905100 w 1636456"/>
                <a:gd name="connsiteY433" fmla="*/ 1469590 h 2193750"/>
                <a:gd name="connsiteX434" fmla="*/ 926866 w 1636456"/>
                <a:gd name="connsiteY434" fmla="*/ 1460521 h 2193750"/>
                <a:gd name="connsiteX435" fmla="*/ 932308 w 1636456"/>
                <a:gd name="connsiteY435" fmla="*/ 1460521 h 2193750"/>
                <a:gd name="connsiteX436" fmla="*/ 935935 w 1636456"/>
                <a:gd name="connsiteY436" fmla="*/ 1436943 h 2193750"/>
                <a:gd name="connsiteX437" fmla="*/ 955887 w 1636456"/>
                <a:gd name="connsiteY437" fmla="*/ 1427874 h 2193750"/>
                <a:gd name="connsiteX438" fmla="*/ 995792 w 1636456"/>
                <a:gd name="connsiteY438" fmla="*/ 1554835 h 2193750"/>
                <a:gd name="connsiteX439" fmla="*/ 957701 w 1636456"/>
                <a:gd name="connsiteY439" fmla="*/ 1580227 h 2193750"/>
                <a:gd name="connsiteX440" fmla="*/ 986723 w 1636456"/>
                <a:gd name="connsiteY440" fmla="*/ 1569345 h 2193750"/>
                <a:gd name="connsiteX441" fmla="*/ 995792 w 1636456"/>
                <a:gd name="connsiteY441" fmla="*/ 1554835 h 2193750"/>
                <a:gd name="connsiteX442" fmla="*/ 975839 w 1636456"/>
                <a:gd name="connsiteY442" fmla="*/ 1476845 h 2193750"/>
                <a:gd name="connsiteX443" fmla="*/ 964957 w 1636456"/>
                <a:gd name="connsiteY443" fmla="*/ 1485913 h 2193750"/>
                <a:gd name="connsiteX444" fmla="*/ 975839 w 1636456"/>
                <a:gd name="connsiteY444" fmla="*/ 1476845 h 2193750"/>
                <a:gd name="connsiteX445" fmla="*/ 1093738 w 1636456"/>
                <a:gd name="connsiteY445" fmla="*/ 1834150 h 2193750"/>
                <a:gd name="connsiteX446" fmla="*/ 1082855 w 1636456"/>
                <a:gd name="connsiteY446" fmla="*/ 1839591 h 2193750"/>
                <a:gd name="connsiteX447" fmla="*/ 1093738 w 1636456"/>
                <a:gd name="connsiteY447" fmla="*/ 1834150 h 2193750"/>
                <a:gd name="connsiteX448" fmla="*/ 1057462 w 1636456"/>
                <a:gd name="connsiteY448" fmla="*/ 1641894 h 2193750"/>
                <a:gd name="connsiteX449" fmla="*/ 1042951 w 1636456"/>
                <a:gd name="connsiteY449" fmla="*/ 1654591 h 2193750"/>
                <a:gd name="connsiteX450" fmla="*/ 1057462 w 1636456"/>
                <a:gd name="connsiteY450" fmla="*/ 1641894 h 2193750"/>
                <a:gd name="connsiteX451" fmla="*/ 966770 w 1636456"/>
                <a:gd name="connsiteY451" fmla="*/ 1329933 h 2193750"/>
                <a:gd name="connsiteX452" fmla="*/ 961329 w 1636456"/>
                <a:gd name="connsiteY452" fmla="*/ 1329933 h 2193750"/>
                <a:gd name="connsiteX453" fmla="*/ 961329 w 1636456"/>
                <a:gd name="connsiteY453" fmla="*/ 1335374 h 2193750"/>
                <a:gd name="connsiteX454" fmla="*/ 966770 w 1636456"/>
                <a:gd name="connsiteY454" fmla="*/ 1329933 h 2193750"/>
                <a:gd name="connsiteX455" fmla="*/ 1022999 w 1636456"/>
                <a:gd name="connsiteY455" fmla="*/ 1511306 h 2193750"/>
                <a:gd name="connsiteX456" fmla="*/ 1008488 w 1636456"/>
                <a:gd name="connsiteY456" fmla="*/ 1525816 h 2193750"/>
                <a:gd name="connsiteX457" fmla="*/ 1021185 w 1636456"/>
                <a:gd name="connsiteY457" fmla="*/ 1520374 h 2193750"/>
                <a:gd name="connsiteX458" fmla="*/ 1022999 w 1636456"/>
                <a:gd name="connsiteY458" fmla="*/ 1511306 h 2193750"/>
                <a:gd name="connsiteX459" fmla="*/ 990350 w 1636456"/>
                <a:gd name="connsiteY459" fmla="*/ 1404296 h 2193750"/>
                <a:gd name="connsiteX460" fmla="*/ 974026 w 1636456"/>
                <a:gd name="connsiteY460" fmla="*/ 1424247 h 2193750"/>
                <a:gd name="connsiteX461" fmla="*/ 974026 w 1636456"/>
                <a:gd name="connsiteY461" fmla="*/ 1415178 h 2193750"/>
                <a:gd name="connsiteX462" fmla="*/ 990350 w 1636456"/>
                <a:gd name="connsiteY462" fmla="*/ 1404296 h 2193750"/>
                <a:gd name="connsiteX463" fmla="*/ 1042951 w 1636456"/>
                <a:gd name="connsiteY463" fmla="*/ 1572972 h 2193750"/>
                <a:gd name="connsiteX464" fmla="*/ 1033882 w 1636456"/>
                <a:gd name="connsiteY464" fmla="*/ 1583855 h 2193750"/>
                <a:gd name="connsiteX465" fmla="*/ 1042951 w 1636456"/>
                <a:gd name="connsiteY465" fmla="*/ 1572972 h 2193750"/>
                <a:gd name="connsiteX466" fmla="*/ 1012116 w 1636456"/>
                <a:gd name="connsiteY466" fmla="*/ 1471404 h 2193750"/>
                <a:gd name="connsiteX467" fmla="*/ 1001233 w 1636456"/>
                <a:gd name="connsiteY467" fmla="*/ 1480472 h 2193750"/>
                <a:gd name="connsiteX468" fmla="*/ 1012116 w 1636456"/>
                <a:gd name="connsiteY468" fmla="*/ 1471404 h 2193750"/>
                <a:gd name="connsiteX469" fmla="*/ 1081041 w 1636456"/>
                <a:gd name="connsiteY469" fmla="*/ 1694492 h 2193750"/>
                <a:gd name="connsiteX470" fmla="*/ 1075600 w 1636456"/>
                <a:gd name="connsiteY470" fmla="*/ 1694492 h 2193750"/>
                <a:gd name="connsiteX471" fmla="*/ 1073786 w 1636456"/>
                <a:gd name="connsiteY471" fmla="*/ 1705375 h 2193750"/>
                <a:gd name="connsiteX472" fmla="*/ 1081042 w 1636456"/>
                <a:gd name="connsiteY472" fmla="*/ 1709002 h 2193750"/>
                <a:gd name="connsiteX473" fmla="*/ 1081041 w 1636456"/>
                <a:gd name="connsiteY473" fmla="*/ 1694492 h 2193750"/>
                <a:gd name="connsiteX474" fmla="*/ 1064717 w 1636456"/>
                <a:gd name="connsiteY474" fmla="*/ 1562090 h 2193750"/>
                <a:gd name="connsiteX475" fmla="*/ 1046579 w 1636456"/>
                <a:gd name="connsiteY475" fmla="*/ 1572973 h 2193750"/>
                <a:gd name="connsiteX476" fmla="*/ 1064717 w 1636456"/>
                <a:gd name="connsiteY476" fmla="*/ 1562090 h 2193750"/>
                <a:gd name="connsiteX477" fmla="*/ 1070159 w 1636456"/>
                <a:gd name="connsiteY477" fmla="*/ 1576600 h 2193750"/>
                <a:gd name="connsiteX478" fmla="*/ 1026627 w 1636456"/>
                <a:gd name="connsiteY478" fmla="*/ 1601992 h 2193750"/>
                <a:gd name="connsiteX479" fmla="*/ 1015744 w 1636456"/>
                <a:gd name="connsiteY479" fmla="*/ 1612875 h 2193750"/>
                <a:gd name="connsiteX480" fmla="*/ 1055648 w 1636456"/>
                <a:gd name="connsiteY480" fmla="*/ 1589296 h 2193750"/>
                <a:gd name="connsiteX481" fmla="*/ 1070159 w 1636456"/>
                <a:gd name="connsiteY481" fmla="*/ 1576600 h 2193750"/>
                <a:gd name="connsiteX482" fmla="*/ 1066531 w 1636456"/>
                <a:gd name="connsiteY482" fmla="*/ 1551208 h 2193750"/>
                <a:gd name="connsiteX483" fmla="*/ 1057462 w 1636456"/>
                <a:gd name="connsiteY483" fmla="*/ 1556649 h 2193750"/>
                <a:gd name="connsiteX484" fmla="*/ 1066531 w 1636456"/>
                <a:gd name="connsiteY484" fmla="*/ 1551208 h 2193750"/>
                <a:gd name="connsiteX485" fmla="*/ 984909 w 1636456"/>
                <a:gd name="connsiteY485" fmla="*/ 1277334 h 2193750"/>
                <a:gd name="connsiteX486" fmla="*/ 974026 w 1636456"/>
                <a:gd name="connsiteY486" fmla="*/ 1297286 h 2193750"/>
                <a:gd name="connsiteX487" fmla="*/ 988536 w 1636456"/>
                <a:gd name="connsiteY487" fmla="*/ 1290031 h 2193750"/>
                <a:gd name="connsiteX488" fmla="*/ 970398 w 1636456"/>
                <a:gd name="connsiteY488" fmla="*/ 1302727 h 2193750"/>
                <a:gd name="connsiteX489" fmla="*/ 972212 w 1636456"/>
                <a:gd name="connsiteY489" fmla="*/ 1324491 h 2193750"/>
                <a:gd name="connsiteX490" fmla="*/ 964957 w 1636456"/>
                <a:gd name="connsiteY490" fmla="*/ 1324491 h 2193750"/>
                <a:gd name="connsiteX491" fmla="*/ 970398 w 1636456"/>
                <a:gd name="connsiteY491" fmla="*/ 1329933 h 2193750"/>
                <a:gd name="connsiteX492" fmla="*/ 963143 w 1636456"/>
                <a:gd name="connsiteY492" fmla="*/ 1351698 h 2193750"/>
                <a:gd name="connsiteX493" fmla="*/ 957701 w 1636456"/>
                <a:gd name="connsiteY493" fmla="*/ 1353511 h 2193750"/>
                <a:gd name="connsiteX494" fmla="*/ 955887 w 1636456"/>
                <a:gd name="connsiteY494" fmla="*/ 1342629 h 2193750"/>
                <a:gd name="connsiteX495" fmla="*/ 939563 w 1636456"/>
                <a:gd name="connsiteY495" fmla="*/ 1342629 h 2193750"/>
                <a:gd name="connsiteX496" fmla="*/ 903287 w 1636456"/>
                <a:gd name="connsiteY496" fmla="*/ 1377090 h 2193750"/>
                <a:gd name="connsiteX497" fmla="*/ 885148 w 1636456"/>
                <a:gd name="connsiteY497" fmla="*/ 1397041 h 2193750"/>
                <a:gd name="connsiteX498" fmla="*/ 821664 w 1636456"/>
                <a:gd name="connsiteY498" fmla="*/ 1458707 h 2193750"/>
                <a:gd name="connsiteX499" fmla="*/ 839803 w 1636456"/>
                <a:gd name="connsiteY499" fmla="*/ 1436943 h 2193750"/>
                <a:gd name="connsiteX500" fmla="*/ 876079 w 1636456"/>
                <a:gd name="connsiteY500" fmla="*/ 1393413 h 2193750"/>
                <a:gd name="connsiteX501" fmla="*/ 885148 w 1636456"/>
                <a:gd name="connsiteY501" fmla="*/ 1389786 h 2193750"/>
                <a:gd name="connsiteX502" fmla="*/ 897845 w 1636456"/>
                <a:gd name="connsiteY502" fmla="*/ 1360766 h 2193750"/>
                <a:gd name="connsiteX503" fmla="*/ 892404 w 1636456"/>
                <a:gd name="connsiteY503" fmla="*/ 1364394 h 2193750"/>
                <a:gd name="connsiteX504" fmla="*/ 908728 w 1636456"/>
                <a:gd name="connsiteY504" fmla="*/ 1333560 h 2193750"/>
                <a:gd name="connsiteX505" fmla="*/ 961329 w 1636456"/>
                <a:gd name="connsiteY505" fmla="*/ 1273707 h 2193750"/>
                <a:gd name="connsiteX506" fmla="*/ 984909 w 1636456"/>
                <a:gd name="connsiteY506" fmla="*/ 1277334 h 2193750"/>
                <a:gd name="connsiteX507" fmla="*/ 1042951 w 1636456"/>
                <a:gd name="connsiteY507" fmla="*/ 1460521 h 2193750"/>
                <a:gd name="connsiteX508" fmla="*/ 1035696 w 1636456"/>
                <a:gd name="connsiteY508" fmla="*/ 1471404 h 2193750"/>
                <a:gd name="connsiteX509" fmla="*/ 1033882 w 1636456"/>
                <a:gd name="connsiteY509" fmla="*/ 1460521 h 2193750"/>
                <a:gd name="connsiteX510" fmla="*/ 1042951 w 1636456"/>
                <a:gd name="connsiteY510" fmla="*/ 1460521 h 2193750"/>
                <a:gd name="connsiteX511" fmla="*/ 995792 w 1636456"/>
                <a:gd name="connsiteY511" fmla="*/ 1261011 h 2193750"/>
                <a:gd name="connsiteX512" fmla="*/ 979467 w 1636456"/>
                <a:gd name="connsiteY512" fmla="*/ 1268266 h 2193750"/>
                <a:gd name="connsiteX513" fmla="*/ 990350 w 1636456"/>
                <a:gd name="connsiteY513" fmla="*/ 1253756 h 2193750"/>
                <a:gd name="connsiteX514" fmla="*/ 995792 w 1636456"/>
                <a:gd name="connsiteY514" fmla="*/ 1261011 h 2193750"/>
                <a:gd name="connsiteX515" fmla="*/ 1041137 w 1636456"/>
                <a:gd name="connsiteY515" fmla="*/ 1377090 h 2193750"/>
                <a:gd name="connsiteX516" fmla="*/ 1033882 w 1636456"/>
                <a:gd name="connsiteY516" fmla="*/ 1393413 h 2193750"/>
                <a:gd name="connsiteX517" fmla="*/ 1041137 w 1636456"/>
                <a:gd name="connsiteY517" fmla="*/ 1377090 h 2193750"/>
                <a:gd name="connsiteX518" fmla="*/ 1108249 w 1636456"/>
                <a:gd name="connsiteY518" fmla="*/ 1592923 h 2193750"/>
                <a:gd name="connsiteX519" fmla="*/ 1068345 w 1636456"/>
                <a:gd name="connsiteY519" fmla="*/ 1634639 h 2193750"/>
                <a:gd name="connsiteX520" fmla="*/ 1108249 w 1636456"/>
                <a:gd name="connsiteY520" fmla="*/ 1592923 h 2193750"/>
                <a:gd name="connsiteX521" fmla="*/ 1200754 w 1636456"/>
                <a:gd name="connsiteY521" fmla="*/ 1834150 h 2193750"/>
                <a:gd name="connsiteX522" fmla="*/ 1189871 w 1636456"/>
                <a:gd name="connsiteY522" fmla="*/ 1834150 h 2193750"/>
                <a:gd name="connsiteX523" fmla="*/ 1200754 w 1636456"/>
                <a:gd name="connsiteY523" fmla="*/ 1834150 h 2193750"/>
                <a:gd name="connsiteX524" fmla="*/ 1062903 w 1636456"/>
                <a:gd name="connsiteY524" fmla="*/ 1384345 h 2193750"/>
                <a:gd name="connsiteX525" fmla="*/ 1052020 w 1636456"/>
                <a:gd name="connsiteY525" fmla="*/ 1389786 h 2193750"/>
                <a:gd name="connsiteX526" fmla="*/ 1062903 w 1636456"/>
                <a:gd name="connsiteY526" fmla="*/ 1384345 h 2193750"/>
                <a:gd name="connsiteX527" fmla="*/ 1193499 w 1636456"/>
                <a:gd name="connsiteY527" fmla="*/ 1808758 h 2193750"/>
                <a:gd name="connsiteX528" fmla="*/ 1180802 w 1636456"/>
                <a:gd name="connsiteY528" fmla="*/ 1814199 h 2193750"/>
                <a:gd name="connsiteX529" fmla="*/ 1180802 w 1636456"/>
                <a:gd name="connsiteY529" fmla="*/ 1819640 h 2193750"/>
                <a:gd name="connsiteX530" fmla="*/ 1193499 w 1636456"/>
                <a:gd name="connsiteY530" fmla="*/ 1808758 h 2193750"/>
                <a:gd name="connsiteX531" fmla="*/ 986746 w 1636456"/>
                <a:gd name="connsiteY531" fmla="*/ 1135809 h 2193750"/>
                <a:gd name="connsiteX532" fmla="*/ 986722 w 1636456"/>
                <a:gd name="connsiteY532" fmla="*/ 1135863 h 2193750"/>
                <a:gd name="connsiteX533" fmla="*/ 984909 w 1636456"/>
                <a:gd name="connsiteY533" fmla="*/ 1150373 h 2193750"/>
                <a:gd name="connsiteX534" fmla="*/ 952260 w 1636456"/>
                <a:gd name="connsiteY534" fmla="*/ 1217481 h 2193750"/>
                <a:gd name="connsiteX535" fmla="*/ 950446 w 1636456"/>
                <a:gd name="connsiteY535" fmla="*/ 1233805 h 2193750"/>
                <a:gd name="connsiteX536" fmla="*/ 923238 w 1636456"/>
                <a:gd name="connsiteY536" fmla="*/ 1279148 h 2193750"/>
                <a:gd name="connsiteX537" fmla="*/ 925052 w 1636456"/>
                <a:gd name="connsiteY537" fmla="*/ 1282776 h 2193750"/>
                <a:gd name="connsiteX538" fmla="*/ 868824 w 1636456"/>
                <a:gd name="connsiteY538" fmla="*/ 1358953 h 2193750"/>
                <a:gd name="connsiteX539" fmla="*/ 859755 w 1636456"/>
                <a:gd name="connsiteY539" fmla="*/ 1362580 h 2193750"/>
                <a:gd name="connsiteX540" fmla="*/ 848872 w 1636456"/>
                <a:gd name="connsiteY540" fmla="*/ 1371649 h 2193750"/>
                <a:gd name="connsiteX541" fmla="*/ 857941 w 1636456"/>
                <a:gd name="connsiteY541" fmla="*/ 1351698 h 2193750"/>
                <a:gd name="connsiteX542" fmla="*/ 841616 w 1636456"/>
                <a:gd name="connsiteY542" fmla="*/ 1360766 h 2193750"/>
                <a:gd name="connsiteX543" fmla="*/ 816223 w 1636456"/>
                <a:gd name="connsiteY543" fmla="*/ 1387972 h 2193750"/>
                <a:gd name="connsiteX544" fmla="*/ 814409 w 1636456"/>
                <a:gd name="connsiteY544" fmla="*/ 1353511 h 2193750"/>
                <a:gd name="connsiteX545" fmla="*/ 813054 w 1636456"/>
                <a:gd name="connsiteY545" fmla="*/ 1353635 h 2193750"/>
                <a:gd name="connsiteX546" fmla="*/ 906840 w 1636456"/>
                <a:gd name="connsiteY546" fmla="*/ 1236018 h 2193750"/>
                <a:gd name="connsiteX547" fmla="*/ 906914 w 1636456"/>
                <a:gd name="connsiteY547" fmla="*/ 1250129 h 2193750"/>
                <a:gd name="connsiteX548" fmla="*/ 952260 w 1636456"/>
                <a:gd name="connsiteY548" fmla="*/ 1183021 h 2193750"/>
                <a:gd name="connsiteX549" fmla="*/ 957701 w 1636456"/>
                <a:gd name="connsiteY549" fmla="*/ 1181207 h 2193750"/>
                <a:gd name="connsiteX550" fmla="*/ 962435 w 1636456"/>
                <a:gd name="connsiteY550" fmla="*/ 1166297 h 2193750"/>
                <a:gd name="connsiteX551" fmla="*/ 1113690 w 1636456"/>
                <a:gd name="connsiteY551" fmla="*/ 1531257 h 2193750"/>
                <a:gd name="connsiteX552" fmla="*/ 1099180 w 1636456"/>
                <a:gd name="connsiteY552" fmla="*/ 1542139 h 2193750"/>
                <a:gd name="connsiteX553" fmla="*/ 1113690 w 1636456"/>
                <a:gd name="connsiteY553" fmla="*/ 1538512 h 2193750"/>
                <a:gd name="connsiteX554" fmla="*/ 1200754 w 1636456"/>
                <a:gd name="connsiteY554" fmla="*/ 1788806 h 2193750"/>
                <a:gd name="connsiteX555" fmla="*/ 1193499 w 1636456"/>
                <a:gd name="connsiteY555" fmla="*/ 1796061 h 2193750"/>
                <a:gd name="connsiteX556" fmla="*/ 1200754 w 1636456"/>
                <a:gd name="connsiteY556" fmla="*/ 1788806 h 2193750"/>
                <a:gd name="connsiteX557" fmla="*/ 1211637 w 1636456"/>
                <a:gd name="connsiteY557" fmla="*/ 1823267 h 2193750"/>
                <a:gd name="connsiteX558" fmla="*/ 1206196 w 1636456"/>
                <a:gd name="connsiteY558" fmla="*/ 1830522 h 2193750"/>
                <a:gd name="connsiteX559" fmla="*/ 1211637 w 1636456"/>
                <a:gd name="connsiteY559" fmla="*/ 1823267 h 2193750"/>
                <a:gd name="connsiteX560" fmla="*/ 1100795 w 1636456"/>
                <a:gd name="connsiteY560" fmla="*/ 1430283 h 2193750"/>
                <a:gd name="connsiteX561" fmla="*/ 1088297 w 1636456"/>
                <a:gd name="connsiteY561" fmla="*/ 1435129 h 2193750"/>
                <a:gd name="connsiteX562" fmla="*/ 1099180 w 1636456"/>
                <a:gd name="connsiteY562" fmla="*/ 1438757 h 2193750"/>
                <a:gd name="connsiteX563" fmla="*/ 1100795 w 1636456"/>
                <a:gd name="connsiteY563" fmla="*/ 1430283 h 2193750"/>
                <a:gd name="connsiteX564" fmla="*/ 1013930 w 1636456"/>
                <a:gd name="connsiteY564" fmla="*/ 1110471 h 2193750"/>
                <a:gd name="connsiteX565" fmla="*/ 1010302 w 1636456"/>
                <a:gd name="connsiteY565" fmla="*/ 1115912 h 2193750"/>
                <a:gd name="connsiteX566" fmla="*/ 1008488 w 1636456"/>
                <a:gd name="connsiteY566" fmla="*/ 1110471 h 2193750"/>
                <a:gd name="connsiteX567" fmla="*/ 1013930 w 1636456"/>
                <a:gd name="connsiteY567" fmla="*/ 1110471 h 2193750"/>
                <a:gd name="connsiteX568" fmla="*/ 1086483 w 1636456"/>
                <a:gd name="connsiteY568" fmla="*/ 1324492 h 2193750"/>
                <a:gd name="connsiteX569" fmla="*/ 1077414 w 1636456"/>
                <a:gd name="connsiteY569" fmla="*/ 1344443 h 2193750"/>
                <a:gd name="connsiteX570" fmla="*/ 1073786 w 1636456"/>
                <a:gd name="connsiteY570" fmla="*/ 1339001 h 2193750"/>
                <a:gd name="connsiteX571" fmla="*/ 1086483 w 1636456"/>
                <a:gd name="connsiteY571" fmla="*/ 1324492 h 2193750"/>
                <a:gd name="connsiteX572" fmla="*/ 1220706 w 1636456"/>
                <a:gd name="connsiteY572" fmla="*/ 1743463 h 2193750"/>
                <a:gd name="connsiteX573" fmla="*/ 1200754 w 1636456"/>
                <a:gd name="connsiteY573" fmla="*/ 1763414 h 2193750"/>
                <a:gd name="connsiteX574" fmla="*/ 1220706 w 1636456"/>
                <a:gd name="connsiteY574" fmla="*/ 1743463 h 2193750"/>
                <a:gd name="connsiteX575" fmla="*/ 696510 w 1636456"/>
                <a:gd name="connsiteY575" fmla="*/ 22233 h 2193750"/>
                <a:gd name="connsiteX576" fmla="*/ 689255 w 1636456"/>
                <a:gd name="connsiteY576" fmla="*/ 25861 h 2193750"/>
                <a:gd name="connsiteX577" fmla="*/ 696510 w 1636456"/>
                <a:gd name="connsiteY577" fmla="*/ 22233 h 2193750"/>
                <a:gd name="connsiteX578" fmla="*/ 1052020 w 1636456"/>
                <a:gd name="connsiteY578" fmla="*/ 1164883 h 2193750"/>
                <a:gd name="connsiteX579" fmla="*/ 1050206 w 1636456"/>
                <a:gd name="connsiteY579" fmla="*/ 1177579 h 2193750"/>
                <a:gd name="connsiteX580" fmla="*/ 1052020 w 1636456"/>
                <a:gd name="connsiteY580" fmla="*/ 1164883 h 2193750"/>
                <a:gd name="connsiteX581" fmla="*/ 1237031 w 1636456"/>
                <a:gd name="connsiteY581" fmla="*/ 1763414 h 2193750"/>
                <a:gd name="connsiteX582" fmla="*/ 1218892 w 1636456"/>
                <a:gd name="connsiteY582" fmla="*/ 1767042 h 2193750"/>
                <a:gd name="connsiteX583" fmla="*/ 1233403 w 1636456"/>
                <a:gd name="connsiteY583" fmla="*/ 1772483 h 2193750"/>
                <a:gd name="connsiteX584" fmla="*/ 1237031 w 1636456"/>
                <a:gd name="connsiteY584" fmla="*/ 1763414 h 2193750"/>
                <a:gd name="connsiteX585" fmla="*/ 1102807 w 1636456"/>
                <a:gd name="connsiteY585" fmla="*/ 1319050 h 2193750"/>
                <a:gd name="connsiteX586" fmla="*/ 1086483 w 1636456"/>
                <a:gd name="connsiteY586" fmla="*/ 1340815 h 2193750"/>
                <a:gd name="connsiteX587" fmla="*/ 1102807 w 1636456"/>
                <a:gd name="connsiteY587" fmla="*/ 1319050 h 2193750"/>
                <a:gd name="connsiteX588" fmla="*/ 1053834 w 1636456"/>
                <a:gd name="connsiteY588" fmla="*/ 1092334 h 2193750"/>
                <a:gd name="connsiteX589" fmla="*/ 1050207 w 1636456"/>
                <a:gd name="connsiteY589" fmla="*/ 1119540 h 2193750"/>
                <a:gd name="connsiteX590" fmla="*/ 1048393 w 1636456"/>
                <a:gd name="connsiteY590" fmla="*/ 1115913 h 2193750"/>
                <a:gd name="connsiteX591" fmla="*/ 1046579 w 1636456"/>
                <a:gd name="connsiteY591" fmla="*/ 1137677 h 2193750"/>
                <a:gd name="connsiteX592" fmla="*/ 1044765 w 1636456"/>
                <a:gd name="connsiteY592" fmla="*/ 1132236 h 2193750"/>
                <a:gd name="connsiteX593" fmla="*/ 1046579 w 1636456"/>
                <a:gd name="connsiteY593" fmla="*/ 1144932 h 2193750"/>
                <a:gd name="connsiteX594" fmla="*/ 1042951 w 1636456"/>
                <a:gd name="connsiteY594" fmla="*/ 1150373 h 2193750"/>
                <a:gd name="connsiteX595" fmla="*/ 1042951 w 1636456"/>
                <a:gd name="connsiteY595" fmla="*/ 1155814 h 2193750"/>
                <a:gd name="connsiteX596" fmla="*/ 1024813 w 1636456"/>
                <a:gd name="connsiteY596" fmla="*/ 1183021 h 2193750"/>
                <a:gd name="connsiteX597" fmla="*/ 1024813 w 1636456"/>
                <a:gd name="connsiteY597" fmla="*/ 1197531 h 2193750"/>
                <a:gd name="connsiteX598" fmla="*/ 1015744 w 1636456"/>
                <a:gd name="connsiteY598" fmla="*/ 1217482 h 2193750"/>
                <a:gd name="connsiteX599" fmla="*/ 1010302 w 1636456"/>
                <a:gd name="connsiteY599" fmla="*/ 1213854 h 2193750"/>
                <a:gd name="connsiteX600" fmla="*/ 1026627 w 1636456"/>
                <a:gd name="connsiteY600" fmla="*/ 1134050 h 2193750"/>
                <a:gd name="connsiteX601" fmla="*/ 1032068 w 1636456"/>
                <a:gd name="connsiteY601" fmla="*/ 1134050 h 2193750"/>
                <a:gd name="connsiteX602" fmla="*/ 1030254 w 1636456"/>
                <a:gd name="connsiteY602" fmla="*/ 1126795 h 2193750"/>
                <a:gd name="connsiteX603" fmla="*/ 1035696 w 1636456"/>
                <a:gd name="connsiteY603" fmla="*/ 1123167 h 2193750"/>
                <a:gd name="connsiteX604" fmla="*/ 1033882 w 1636456"/>
                <a:gd name="connsiteY604" fmla="*/ 1132236 h 2193750"/>
                <a:gd name="connsiteX605" fmla="*/ 1048393 w 1636456"/>
                <a:gd name="connsiteY605" fmla="*/ 1106844 h 2193750"/>
                <a:gd name="connsiteX606" fmla="*/ 1052020 w 1636456"/>
                <a:gd name="connsiteY606" fmla="*/ 1099589 h 2193750"/>
                <a:gd name="connsiteX607" fmla="*/ 1050206 w 1636456"/>
                <a:gd name="connsiteY607" fmla="*/ 1095962 h 2193750"/>
                <a:gd name="connsiteX608" fmla="*/ 1053834 w 1636456"/>
                <a:gd name="connsiteY608" fmla="*/ 1092334 h 2193750"/>
                <a:gd name="connsiteX609" fmla="*/ 1084669 w 1636456"/>
                <a:gd name="connsiteY609" fmla="*/ 1154001 h 2193750"/>
                <a:gd name="connsiteX610" fmla="*/ 1081041 w 1636456"/>
                <a:gd name="connsiteY610" fmla="*/ 1154001 h 2193750"/>
                <a:gd name="connsiteX611" fmla="*/ 1082855 w 1636456"/>
                <a:gd name="connsiteY611" fmla="*/ 1164883 h 2193750"/>
                <a:gd name="connsiteX612" fmla="*/ 1084669 w 1636456"/>
                <a:gd name="connsiteY612" fmla="*/ 1154001 h 2193750"/>
                <a:gd name="connsiteX613" fmla="*/ 1284593 w 1636456"/>
                <a:gd name="connsiteY613" fmla="*/ 1768654 h 2193750"/>
                <a:gd name="connsiteX614" fmla="*/ 1284190 w 1636456"/>
                <a:gd name="connsiteY614" fmla="*/ 1768855 h 2193750"/>
                <a:gd name="connsiteX615" fmla="*/ 1284153 w 1636456"/>
                <a:gd name="connsiteY615" fmla="*/ 1768669 h 2193750"/>
                <a:gd name="connsiteX616" fmla="*/ 1287818 w 1636456"/>
                <a:gd name="connsiteY616" fmla="*/ 1767041 h 2193750"/>
                <a:gd name="connsiteX617" fmla="*/ 1285324 w 1636456"/>
                <a:gd name="connsiteY617" fmla="*/ 1768629 h 2193750"/>
                <a:gd name="connsiteX618" fmla="*/ 1284593 w 1636456"/>
                <a:gd name="connsiteY618" fmla="*/ 1768654 h 2193750"/>
                <a:gd name="connsiteX619" fmla="*/ 1066661 w 1636456"/>
                <a:gd name="connsiteY619" fmla="*/ 1035588 h 2193750"/>
                <a:gd name="connsiteX620" fmla="*/ 1066531 w 1636456"/>
                <a:gd name="connsiteY620" fmla="*/ 1036108 h 2193750"/>
                <a:gd name="connsiteX621" fmla="*/ 1066569 w 1636456"/>
                <a:gd name="connsiteY621" fmla="*/ 1035703 h 2193750"/>
                <a:gd name="connsiteX622" fmla="*/ 1153595 w 1636456"/>
                <a:gd name="connsiteY622" fmla="*/ 1286403 h 2193750"/>
                <a:gd name="connsiteX623" fmla="*/ 1149967 w 1636456"/>
                <a:gd name="connsiteY623" fmla="*/ 1297286 h 2193750"/>
                <a:gd name="connsiteX624" fmla="*/ 1153595 w 1636456"/>
                <a:gd name="connsiteY624" fmla="*/ 1286403 h 2193750"/>
                <a:gd name="connsiteX625" fmla="*/ 1104621 w 1636456"/>
                <a:gd name="connsiteY625" fmla="*/ 1124981 h 2193750"/>
                <a:gd name="connsiteX626" fmla="*/ 1081041 w 1636456"/>
                <a:gd name="connsiteY626" fmla="*/ 1208413 h 2193750"/>
                <a:gd name="connsiteX627" fmla="*/ 1079228 w 1636456"/>
                <a:gd name="connsiteY627" fmla="*/ 1190275 h 2193750"/>
                <a:gd name="connsiteX628" fmla="*/ 1071972 w 1636456"/>
                <a:gd name="connsiteY628" fmla="*/ 1192089 h 2193750"/>
                <a:gd name="connsiteX629" fmla="*/ 1066531 w 1636456"/>
                <a:gd name="connsiteY629" fmla="*/ 1210227 h 2193750"/>
                <a:gd name="connsiteX630" fmla="*/ 1066531 w 1636456"/>
                <a:gd name="connsiteY630" fmla="*/ 1184834 h 2193750"/>
                <a:gd name="connsiteX631" fmla="*/ 1059275 w 1636456"/>
                <a:gd name="connsiteY631" fmla="*/ 1181207 h 2193750"/>
                <a:gd name="connsiteX632" fmla="*/ 1059276 w 1636456"/>
                <a:gd name="connsiteY632" fmla="*/ 1164883 h 2193750"/>
                <a:gd name="connsiteX633" fmla="*/ 1068345 w 1636456"/>
                <a:gd name="connsiteY633" fmla="*/ 1159442 h 2193750"/>
                <a:gd name="connsiteX634" fmla="*/ 1077414 w 1636456"/>
                <a:gd name="connsiteY634" fmla="*/ 1115913 h 2193750"/>
                <a:gd name="connsiteX635" fmla="*/ 1075600 w 1636456"/>
                <a:gd name="connsiteY635" fmla="*/ 1124981 h 2193750"/>
                <a:gd name="connsiteX636" fmla="*/ 1075600 w 1636456"/>
                <a:gd name="connsiteY636" fmla="*/ 1130422 h 2193750"/>
                <a:gd name="connsiteX637" fmla="*/ 1082855 w 1636456"/>
                <a:gd name="connsiteY637" fmla="*/ 1126795 h 2193750"/>
                <a:gd name="connsiteX638" fmla="*/ 1086483 w 1636456"/>
                <a:gd name="connsiteY638" fmla="*/ 1119540 h 2193750"/>
                <a:gd name="connsiteX639" fmla="*/ 1093738 w 1636456"/>
                <a:gd name="connsiteY639" fmla="*/ 1130423 h 2193750"/>
                <a:gd name="connsiteX640" fmla="*/ 1104621 w 1636456"/>
                <a:gd name="connsiteY640" fmla="*/ 1124981 h 2193750"/>
                <a:gd name="connsiteX641" fmla="*/ 1113690 w 1636456"/>
                <a:gd name="connsiteY641" fmla="*/ 1152187 h 2193750"/>
                <a:gd name="connsiteX642" fmla="*/ 1106435 w 1636456"/>
                <a:gd name="connsiteY642" fmla="*/ 1175766 h 2193750"/>
                <a:gd name="connsiteX643" fmla="*/ 1113690 w 1636456"/>
                <a:gd name="connsiteY643" fmla="*/ 1152187 h 2193750"/>
                <a:gd name="connsiteX644" fmla="*/ 1304142 w 1636456"/>
                <a:gd name="connsiteY644" fmla="*/ 1752532 h 2193750"/>
                <a:gd name="connsiteX645" fmla="*/ 1293259 w 1636456"/>
                <a:gd name="connsiteY645" fmla="*/ 1765228 h 2193750"/>
                <a:gd name="connsiteX646" fmla="*/ 1296887 w 1636456"/>
                <a:gd name="connsiteY646" fmla="*/ 1752532 h 2193750"/>
                <a:gd name="connsiteX647" fmla="*/ 1304142 w 1636456"/>
                <a:gd name="connsiteY647" fmla="*/ 1752532 h 2193750"/>
                <a:gd name="connsiteX648" fmla="*/ 1282376 w 1636456"/>
                <a:gd name="connsiteY648" fmla="*/ 1679982 h 2193750"/>
                <a:gd name="connsiteX649" fmla="*/ 1273307 w 1636456"/>
                <a:gd name="connsiteY649" fmla="*/ 1679983 h 2193750"/>
                <a:gd name="connsiteX650" fmla="*/ 1280563 w 1636456"/>
                <a:gd name="connsiteY650" fmla="*/ 1689051 h 2193750"/>
                <a:gd name="connsiteX651" fmla="*/ 1282376 w 1636456"/>
                <a:gd name="connsiteY651" fmla="*/ 1679982 h 2193750"/>
                <a:gd name="connsiteX652" fmla="*/ 1300515 w 1636456"/>
                <a:gd name="connsiteY652" fmla="*/ 1738022 h 2193750"/>
                <a:gd name="connsiteX653" fmla="*/ 1295073 w 1636456"/>
                <a:gd name="connsiteY653" fmla="*/ 1734395 h 2193750"/>
                <a:gd name="connsiteX654" fmla="*/ 1291445 w 1636456"/>
                <a:gd name="connsiteY654" fmla="*/ 1738022 h 2193750"/>
                <a:gd name="connsiteX655" fmla="*/ 1300515 w 1636456"/>
                <a:gd name="connsiteY655" fmla="*/ 1738022 h 2193750"/>
                <a:gd name="connsiteX656" fmla="*/ 1155409 w 1636456"/>
                <a:gd name="connsiteY656" fmla="*/ 1264638 h 2193750"/>
                <a:gd name="connsiteX657" fmla="*/ 1153595 w 1636456"/>
                <a:gd name="connsiteY657" fmla="*/ 1284589 h 2193750"/>
                <a:gd name="connsiteX658" fmla="*/ 1155409 w 1636456"/>
                <a:gd name="connsiteY658" fmla="*/ 1264638 h 2193750"/>
                <a:gd name="connsiteX659" fmla="*/ 1128201 w 1636456"/>
                <a:gd name="connsiteY659" fmla="*/ 1172138 h 2193750"/>
                <a:gd name="connsiteX660" fmla="*/ 1124573 w 1636456"/>
                <a:gd name="connsiteY660" fmla="*/ 1183020 h 2193750"/>
                <a:gd name="connsiteX661" fmla="*/ 1128201 w 1636456"/>
                <a:gd name="connsiteY661" fmla="*/ 1172138 h 2193750"/>
                <a:gd name="connsiteX662" fmla="*/ 1099180 w 1636456"/>
                <a:gd name="connsiteY662" fmla="*/ 1046991 h 2193750"/>
                <a:gd name="connsiteX663" fmla="*/ 1099180 w 1636456"/>
                <a:gd name="connsiteY663" fmla="*/ 1066942 h 2193750"/>
                <a:gd name="connsiteX664" fmla="*/ 1095552 w 1636456"/>
                <a:gd name="connsiteY664" fmla="*/ 1063314 h 2193750"/>
                <a:gd name="connsiteX665" fmla="*/ 1099180 w 1636456"/>
                <a:gd name="connsiteY665" fmla="*/ 1046991 h 2193750"/>
                <a:gd name="connsiteX666" fmla="*/ 1111877 w 1636456"/>
                <a:gd name="connsiteY666" fmla="*/ 1063314 h 2193750"/>
                <a:gd name="connsiteX667" fmla="*/ 1106435 w 1636456"/>
                <a:gd name="connsiteY667" fmla="*/ 1095961 h 2193750"/>
                <a:gd name="connsiteX668" fmla="*/ 1111877 w 1636456"/>
                <a:gd name="connsiteY668" fmla="*/ 1063314 h 2193750"/>
                <a:gd name="connsiteX669" fmla="*/ 1111877 w 1636456"/>
                <a:gd name="connsiteY669" fmla="*/ 1039736 h 2193750"/>
                <a:gd name="connsiteX670" fmla="*/ 1111877 w 1636456"/>
                <a:gd name="connsiteY670" fmla="*/ 1052432 h 2193750"/>
                <a:gd name="connsiteX671" fmla="*/ 1111877 w 1636456"/>
                <a:gd name="connsiteY671" fmla="*/ 1039736 h 2193750"/>
                <a:gd name="connsiteX672" fmla="*/ 1119132 w 1636456"/>
                <a:gd name="connsiteY672" fmla="*/ 1041549 h 2193750"/>
                <a:gd name="connsiteX673" fmla="*/ 1113690 w 1636456"/>
                <a:gd name="connsiteY673" fmla="*/ 1056060 h 2193750"/>
                <a:gd name="connsiteX674" fmla="*/ 1119132 w 1636456"/>
                <a:gd name="connsiteY674" fmla="*/ 1041549 h 2193750"/>
                <a:gd name="connsiteX675" fmla="*/ 1117318 w 1636456"/>
                <a:gd name="connsiteY675" fmla="*/ 1016157 h 2193750"/>
                <a:gd name="connsiteX676" fmla="*/ 1111877 w 1636456"/>
                <a:gd name="connsiteY676" fmla="*/ 1016157 h 2193750"/>
                <a:gd name="connsiteX677" fmla="*/ 1111877 w 1636456"/>
                <a:gd name="connsiteY677" fmla="*/ 1010716 h 2193750"/>
                <a:gd name="connsiteX678" fmla="*/ 1115504 w 1636456"/>
                <a:gd name="connsiteY678" fmla="*/ 1010716 h 2193750"/>
                <a:gd name="connsiteX679" fmla="*/ 1117318 w 1636456"/>
                <a:gd name="connsiteY679" fmla="*/ 1016157 h 2193750"/>
                <a:gd name="connsiteX680" fmla="*/ 1160850 w 1636456"/>
                <a:gd name="connsiteY680" fmla="*/ 1137677 h 2193750"/>
                <a:gd name="connsiteX681" fmla="*/ 1164478 w 1636456"/>
                <a:gd name="connsiteY681" fmla="*/ 1170325 h 2193750"/>
                <a:gd name="connsiteX682" fmla="*/ 1159036 w 1636456"/>
                <a:gd name="connsiteY682" fmla="*/ 1173952 h 2193750"/>
                <a:gd name="connsiteX683" fmla="*/ 1153595 w 1636456"/>
                <a:gd name="connsiteY683" fmla="*/ 1210227 h 2193750"/>
                <a:gd name="connsiteX684" fmla="*/ 1142712 w 1636456"/>
                <a:gd name="connsiteY684" fmla="*/ 1235619 h 2193750"/>
                <a:gd name="connsiteX685" fmla="*/ 1137270 w 1636456"/>
                <a:gd name="connsiteY685" fmla="*/ 1239246 h 2193750"/>
                <a:gd name="connsiteX686" fmla="*/ 1130015 w 1636456"/>
                <a:gd name="connsiteY686" fmla="*/ 1261011 h 2193750"/>
                <a:gd name="connsiteX687" fmla="*/ 1126387 w 1636456"/>
                <a:gd name="connsiteY687" fmla="*/ 1244687 h 2193750"/>
                <a:gd name="connsiteX688" fmla="*/ 1113690 w 1636456"/>
                <a:gd name="connsiteY688" fmla="*/ 1264638 h 2193750"/>
                <a:gd name="connsiteX689" fmla="*/ 1091924 w 1636456"/>
                <a:gd name="connsiteY689" fmla="*/ 1286403 h 2193750"/>
                <a:gd name="connsiteX690" fmla="*/ 1102807 w 1636456"/>
                <a:gd name="connsiteY690" fmla="*/ 1268266 h 2193750"/>
                <a:gd name="connsiteX691" fmla="*/ 1115504 w 1636456"/>
                <a:gd name="connsiteY691" fmla="*/ 1231991 h 2193750"/>
                <a:gd name="connsiteX692" fmla="*/ 1117318 w 1636456"/>
                <a:gd name="connsiteY692" fmla="*/ 1219295 h 2193750"/>
                <a:gd name="connsiteX693" fmla="*/ 1113690 w 1636456"/>
                <a:gd name="connsiteY693" fmla="*/ 1208413 h 2193750"/>
                <a:gd name="connsiteX694" fmla="*/ 1120946 w 1636456"/>
                <a:gd name="connsiteY694" fmla="*/ 1202972 h 2193750"/>
                <a:gd name="connsiteX695" fmla="*/ 1130015 w 1636456"/>
                <a:gd name="connsiteY695" fmla="*/ 1155815 h 2193750"/>
                <a:gd name="connsiteX696" fmla="*/ 1160850 w 1636456"/>
                <a:gd name="connsiteY696" fmla="*/ 1137677 h 2193750"/>
                <a:gd name="connsiteX697" fmla="*/ 1358557 w 1636456"/>
                <a:gd name="connsiteY697" fmla="*/ 1732581 h 2193750"/>
                <a:gd name="connsiteX698" fmla="*/ 1338605 w 1636456"/>
                <a:gd name="connsiteY698" fmla="*/ 1759787 h 2193750"/>
                <a:gd name="connsiteX699" fmla="*/ 1336791 w 1636456"/>
                <a:gd name="connsiteY699" fmla="*/ 1750718 h 2193750"/>
                <a:gd name="connsiteX700" fmla="*/ 1351302 w 1636456"/>
                <a:gd name="connsiteY700" fmla="*/ 1738022 h 2193750"/>
                <a:gd name="connsiteX701" fmla="*/ 1347674 w 1636456"/>
                <a:gd name="connsiteY701" fmla="*/ 1738022 h 2193750"/>
                <a:gd name="connsiteX702" fmla="*/ 1347674 w 1636456"/>
                <a:gd name="connsiteY702" fmla="*/ 1730767 h 2193750"/>
                <a:gd name="connsiteX703" fmla="*/ 1349488 w 1636456"/>
                <a:gd name="connsiteY703" fmla="*/ 1732581 h 2193750"/>
                <a:gd name="connsiteX704" fmla="*/ 1358557 w 1636456"/>
                <a:gd name="connsiteY704" fmla="*/ 1732581 h 2193750"/>
                <a:gd name="connsiteX705" fmla="*/ 1358557 w 1636456"/>
                <a:gd name="connsiteY705" fmla="*/ 1723512 h 2193750"/>
                <a:gd name="connsiteX706" fmla="*/ 1358557 w 1636456"/>
                <a:gd name="connsiteY706" fmla="*/ 1725326 h 2193750"/>
                <a:gd name="connsiteX707" fmla="*/ 1358557 w 1636456"/>
                <a:gd name="connsiteY707" fmla="*/ 1725326 h 2193750"/>
                <a:gd name="connsiteX708" fmla="*/ 1358557 w 1636456"/>
                <a:gd name="connsiteY708" fmla="*/ 1725326 h 2193750"/>
                <a:gd name="connsiteX709" fmla="*/ 1358557 w 1636456"/>
                <a:gd name="connsiteY709" fmla="*/ 1727140 h 2193750"/>
                <a:gd name="connsiteX710" fmla="*/ 1351302 w 1636456"/>
                <a:gd name="connsiteY710" fmla="*/ 1727140 h 2193750"/>
                <a:gd name="connsiteX711" fmla="*/ 1356743 w 1636456"/>
                <a:gd name="connsiteY711" fmla="*/ 1721698 h 2193750"/>
                <a:gd name="connsiteX712" fmla="*/ 1358557 w 1636456"/>
                <a:gd name="connsiteY712" fmla="*/ 1723512 h 2193750"/>
                <a:gd name="connsiteX713" fmla="*/ 1168105 w 1636456"/>
                <a:gd name="connsiteY713" fmla="*/ 1103216 h 2193750"/>
                <a:gd name="connsiteX714" fmla="*/ 1166291 w 1636456"/>
                <a:gd name="connsiteY714" fmla="*/ 1115913 h 2193750"/>
                <a:gd name="connsiteX715" fmla="*/ 1168105 w 1636456"/>
                <a:gd name="connsiteY715" fmla="*/ 1103216 h 2193750"/>
                <a:gd name="connsiteX716" fmla="*/ 1374881 w 1636456"/>
                <a:gd name="connsiteY716" fmla="*/ 1730767 h 2193750"/>
                <a:gd name="connsiteX717" fmla="*/ 1369440 w 1636456"/>
                <a:gd name="connsiteY717" fmla="*/ 1739836 h 2193750"/>
                <a:gd name="connsiteX718" fmla="*/ 1369440 w 1636456"/>
                <a:gd name="connsiteY718" fmla="*/ 1728953 h 2193750"/>
                <a:gd name="connsiteX719" fmla="*/ 1374881 w 1636456"/>
                <a:gd name="connsiteY719" fmla="*/ 1730767 h 2193750"/>
                <a:gd name="connsiteX720" fmla="*/ 1379686 w 1636456"/>
                <a:gd name="connsiteY720" fmla="*/ 1727664 h 2193750"/>
                <a:gd name="connsiteX721" fmla="*/ 1376695 w 1636456"/>
                <a:gd name="connsiteY721" fmla="*/ 1736208 h 2193750"/>
                <a:gd name="connsiteX722" fmla="*/ 1376469 w 1636456"/>
                <a:gd name="connsiteY722" fmla="*/ 1730314 h 2193750"/>
                <a:gd name="connsiteX723" fmla="*/ 1380323 w 1636456"/>
                <a:gd name="connsiteY723" fmla="*/ 1727140 h 2193750"/>
                <a:gd name="connsiteX724" fmla="*/ 1379686 w 1636456"/>
                <a:gd name="connsiteY724" fmla="*/ 1727664 h 2193750"/>
                <a:gd name="connsiteX725" fmla="*/ 1380060 w 1636456"/>
                <a:gd name="connsiteY725" fmla="*/ 1726595 h 2193750"/>
                <a:gd name="connsiteX726" fmla="*/ 1372161 w 1636456"/>
                <a:gd name="connsiteY726" fmla="*/ 1692594 h 2193750"/>
                <a:gd name="connsiteX727" fmla="*/ 1367626 w 1636456"/>
                <a:gd name="connsiteY727" fmla="*/ 1689051 h 2193750"/>
                <a:gd name="connsiteX728" fmla="*/ 1366946 w 1636456"/>
                <a:gd name="connsiteY728" fmla="*/ 1695853 h 2193750"/>
                <a:gd name="connsiteX729" fmla="*/ 1367607 w 1636456"/>
                <a:gd name="connsiteY729" fmla="*/ 1705112 h 2193750"/>
                <a:gd name="connsiteX730" fmla="*/ 1363999 w 1636456"/>
                <a:gd name="connsiteY730" fmla="*/ 1703561 h 2193750"/>
                <a:gd name="connsiteX731" fmla="*/ 1367626 w 1636456"/>
                <a:gd name="connsiteY731" fmla="*/ 1705375 h 2193750"/>
                <a:gd name="connsiteX732" fmla="*/ 1367607 w 1636456"/>
                <a:gd name="connsiteY732" fmla="*/ 1705112 h 2193750"/>
                <a:gd name="connsiteX733" fmla="*/ 1367626 w 1636456"/>
                <a:gd name="connsiteY733" fmla="*/ 1705120 h 2193750"/>
                <a:gd name="connsiteX734" fmla="*/ 1372161 w 1636456"/>
                <a:gd name="connsiteY734" fmla="*/ 1692594 h 2193750"/>
                <a:gd name="connsiteX735" fmla="*/ 1383822 w 1636456"/>
                <a:gd name="connsiteY735" fmla="*/ 1702502 h 2193750"/>
                <a:gd name="connsiteX736" fmla="*/ 1383044 w 1636456"/>
                <a:gd name="connsiteY736" fmla="*/ 1718071 h 2193750"/>
                <a:gd name="connsiteX737" fmla="*/ 1380060 w 1636456"/>
                <a:gd name="connsiteY737" fmla="*/ 1726595 h 2193750"/>
                <a:gd name="connsiteX738" fmla="*/ 1377149 w 1636456"/>
                <a:gd name="connsiteY738" fmla="*/ 1720565 h 2193750"/>
                <a:gd name="connsiteX739" fmla="*/ 1376695 w 1636456"/>
                <a:gd name="connsiteY739" fmla="*/ 1718071 h 2193750"/>
                <a:gd name="connsiteX740" fmla="*/ 1380776 w 1636456"/>
                <a:gd name="connsiteY740" fmla="*/ 1706055 h 2193750"/>
                <a:gd name="connsiteX741" fmla="*/ 1387421 w 1636456"/>
                <a:gd name="connsiteY741" fmla="*/ 1696464 h 2193750"/>
                <a:gd name="connsiteX742" fmla="*/ 1387578 w 1636456"/>
                <a:gd name="connsiteY742" fmla="*/ 1698120 h 2193750"/>
                <a:gd name="connsiteX743" fmla="*/ 1383822 w 1636456"/>
                <a:gd name="connsiteY743" fmla="*/ 1702502 h 2193750"/>
                <a:gd name="connsiteX744" fmla="*/ 1383951 w 1636456"/>
                <a:gd name="connsiteY744" fmla="*/ 1699933 h 2193750"/>
                <a:gd name="connsiteX745" fmla="*/ 1391206 w 1636456"/>
                <a:gd name="connsiteY745" fmla="*/ 1681796 h 2193750"/>
                <a:gd name="connsiteX746" fmla="*/ 1391206 w 1636456"/>
                <a:gd name="connsiteY746" fmla="*/ 1692679 h 2193750"/>
                <a:gd name="connsiteX747" fmla="*/ 1387421 w 1636456"/>
                <a:gd name="connsiteY747" fmla="*/ 1696464 h 2193750"/>
                <a:gd name="connsiteX748" fmla="*/ 1386672 w 1636456"/>
                <a:gd name="connsiteY748" fmla="*/ 1688598 h 2193750"/>
                <a:gd name="connsiteX749" fmla="*/ 1391206 w 1636456"/>
                <a:gd name="connsiteY749" fmla="*/ 1681796 h 2193750"/>
                <a:gd name="connsiteX750" fmla="*/ 1402089 w 1636456"/>
                <a:gd name="connsiteY750" fmla="*/ 1669100 h 2193750"/>
                <a:gd name="connsiteX751" fmla="*/ 1398461 w 1636456"/>
                <a:gd name="connsiteY751" fmla="*/ 1679983 h 2193750"/>
                <a:gd name="connsiteX752" fmla="*/ 1402089 w 1636456"/>
                <a:gd name="connsiteY752" fmla="*/ 1669100 h 2193750"/>
                <a:gd name="connsiteX753" fmla="*/ 1169679 w 1636456"/>
                <a:gd name="connsiteY753" fmla="*/ 906394 h 2193750"/>
                <a:gd name="connsiteX754" fmla="*/ 1169466 w 1636456"/>
                <a:gd name="connsiteY754" fmla="*/ 929778 h 2193750"/>
                <a:gd name="connsiteX755" fmla="*/ 1171733 w 1636456"/>
                <a:gd name="connsiteY755" fmla="*/ 983510 h 2193750"/>
                <a:gd name="connsiteX756" fmla="*/ 1162664 w 1636456"/>
                <a:gd name="connsiteY756" fmla="*/ 1054246 h 2193750"/>
                <a:gd name="connsiteX757" fmla="*/ 1164478 w 1636456"/>
                <a:gd name="connsiteY757" fmla="*/ 1030667 h 2193750"/>
                <a:gd name="connsiteX758" fmla="*/ 1169919 w 1636456"/>
                <a:gd name="connsiteY758" fmla="*/ 972628 h 2193750"/>
                <a:gd name="connsiteX759" fmla="*/ 1160850 w 1636456"/>
                <a:gd name="connsiteY759" fmla="*/ 972628 h 2193750"/>
                <a:gd name="connsiteX760" fmla="*/ 1162437 w 1636456"/>
                <a:gd name="connsiteY760" fmla="*/ 943381 h 2193750"/>
                <a:gd name="connsiteX761" fmla="*/ 1158520 w 1636456"/>
                <a:gd name="connsiteY761" fmla="*/ 920389 h 2193750"/>
                <a:gd name="connsiteX762" fmla="*/ 1190551 w 1636456"/>
                <a:gd name="connsiteY762" fmla="*/ 943608 h 2193750"/>
                <a:gd name="connsiteX763" fmla="*/ 1184430 w 1636456"/>
                <a:gd name="connsiteY763" fmla="*/ 956304 h 2193750"/>
                <a:gd name="connsiteX764" fmla="*/ 1184430 w 1636456"/>
                <a:gd name="connsiteY764" fmla="*/ 930912 h 2193750"/>
                <a:gd name="connsiteX765" fmla="*/ 1190551 w 1636456"/>
                <a:gd name="connsiteY765" fmla="*/ 943608 h 2193750"/>
                <a:gd name="connsiteX766" fmla="*/ 1183630 w 1636456"/>
                <a:gd name="connsiteY766" fmla="*/ 888899 h 2193750"/>
                <a:gd name="connsiteX767" fmla="*/ 1182616 w 1636456"/>
                <a:gd name="connsiteY767" fmla="*/ 920030 h 2193750"/>
                <a:gd name="connsiteX768" fmla="*/ 1174227 w 1636456"/>
                <a:gd name="connsiteY768" fmla="*/ 901439 h 2193750"/>
                <a:gd name="connsiteX769" fmla="*/ 1174106 w 1636456"/>
                <a:gd name="connsiteY769" fmla="*/ 900842 h 2193750"/>
                <a:gd name="connsiteX770" fmla="*/ 1198972 w 1636456"/>
                <a:gd name="connsiteY770" fmla="*/ 869658 h 2193750"/>
                <a:gd name="connsiteX771" fmla="*/ 1198940 w 1636456"/>
                <a:gd name="connsiteY771" fmla="*/ 872873 h 2193750"/>
                <a:gd name="connsiteX772" fmla="*/ 1198362 w 1636456"/>
                <a:gd name="connsiteY772" fmla="*/ 870423 h 2193750"/>
                <a:gd name="connsiteX773" fmla="*/ 1267866 w 1636456"/>
                <a:gd name="connsiteY773" fmla="*/ 1017971 h 2193750"/>
                <a:gd name="connsiteX774" fmla="*/ 1262424 w 1636456"/>
                <a:gd name="connsiteY774" fmla="*/ 1023412 h 2193750"/>
                <a:gd name="connsiteX775" fmla="*/ 1266052 w 1636456"/>
                <a:gd name="connsiteY775" fmla="*/ 1030667 h 2193750"/>
                <a:gd name="connsiteX776" fmla="*/ 1267866 w 1636456"/>
                <a:gd name="connsiteY776" fmla="*/ 1017971 h 2193750"/>
                <a:gd name="connsiteX777" fmla="*/ 1445621 w 1636456"/>
                <a:gd name="connsiteY777" fmla="*/ 1543953 h 2193750"/>
                <a:gd name="connsiteX778" fmla="*/ 1441993 w 1636456"/>
                <a:gd name="connsiteY778" fmla="*/ 1540326 h 2193750"/>
                <a:gd name="connsiteX779" fmla="*/ 1425669 w 1636456"/>
                <a:gd name="connsiteY779" fmla="*/ 1565718 h 2193750"/>
                <a:gd name="connsiteX780" fmla="*/ 1432924 w 1636456"/>
                <a:gd name="connsiteY780" fmla="*/ 1569345 h 2193750"/>
                <a:gd name="connsiteX781" fmla="*/ 1445621 w 1636456"/>
                <a:gd name="connsiteY781" fmla="*/ 1543953 h 2193750"/>
                <a:gd name="connsiteX782" fmla="*/ 1019371 w 1636456"/>
                <a:gd name="connsiteY782" fmla="*/ 136498 h 2193750"/>
                <a:gd name="connsiteX783" fmla="*/ 1008488 w 1636456"/>
                <a:gd name="connsiteY783" fmla="*/ 131057 h 2193750"/>
                <a:gd name="connsiteX784" fmla="*/ 1019371 w 1636456"/>
                <a:gd name="connsiteY784" fmla="*/ 136498 h 2193750"/>
                <a:gd name="connsiteX785" fmla="*/ 1033882 w 1636456"/>
                <a:gd name="connsiteY785" fmla="*/ 149194 h 2193750"/>
                <a:gd name="connsiteX786" fmla="*/ 1022999 w 1636456"/>
                <a:gd name="connsiteY786" fmla="*/ 140126 h 2193750"/>
                <a:gd name="connsiteX787" fmla="*/ 1033882 w 1636456"/>
                <a:gd name="connsiteY787" fmla="*/ 149194 h 2193750"/>
                <a:gd name="connsiteX788" fmla="*/ 1026627 w 1636456"/>
                <a:gd name="connsiteY788" fmla="*/ 103851 h 2193750"/>
                <a:gd name="connsiteX789" fmla="*/ 1010302 w 1636456"/>
                <a:gd name="connsiteY789" fmla="*/ 94783 h 2193750"/>
                <a:gd name="connsiteX790" fmla="*/ 1013930 w 1636456"/>
                <a:gd name="connsiteY790" fmla="*/ 87528 h 2193750"/>
                <a:gd name="connsiteX791" fmla="*/ 1026627 w 1636456"/>
                <a:gd name="connsiteY791" fmla="*/ 103851 h 2193750"/>
                <a:gd name="connsiteX792" fmla="*/ 1057462 w 1636456"/>
                <a:gd name="connsiteY792" fmla="*/ 172773 h 2193750"/>
                <a:gd name="connsiteX793" fmla="*/ 1042951 w 1636456"/>
                <a:gd name="connsiteY793" fmla="*/ 161890 h 2193750"/>
                <a:gd name="connsiteX794" fmla="*/ 1057462 w 1636456"/>
                <a:gd name="connsiteY794" fmla="*/ 172773 h 2193750"/>
                <a:gd name="connsiteX795" fmla="*/ 1086483 w 1636456"/>
                <a:gd name="connsiteY795" fmla="*/ 263459 h 2193750"/>
                <a:gd name="connsiteX796" fmla="*/ 1079228 w 1636456"/>
                <a:gd name="connsiteY796" fmla="*/ 256204 h 2193750"/>
                <a:gd name="connsiteX797" fmla="*/ 1079228 w 1636456"/>
                <a:gd name="connsiteY797" fmla="*/ 263459 h 2193750"/>
                <a:gd name="connsiteX798" fmla="*/ 1086483 w 1636456"/>
                <a:gd name="connsiteY798" fmla="*/ 263459 h 2193750"/>
                <a:gd name="connsiteX799" fmla="*/ 1295583 w 1636456"/>
                <a:gd name="connsiteY799" fmla="*/ 868225 h 2193750"/>
                <a:gd name="connsiteX800" fmla="*/ 1289632 w 1636456"/>
                <a:gd name="connsiteY800" fmla="*/ 863804 h 2193750"/>
                <a:gd name="connsiteX801" fmla="*/ 1276935 w 1636456"/>
                <a:gd name="connsiteY801" fmla="*/ 907333 h 2193750"/>
                <a:gd name="connsiteX802" fmla="*/ 1284190 w 1636456"/>
                <a:gd name="connsiteY802" fmla="*/ 892824 h 2193750"/>
                <a:gd name="connsiteX803" fmla="*/ 1295073 w 1636456"/>
                <a:gd name="connsiteY803" fmla="*/ 885569 h 2193750"/>
                <a:gd name="connsiteX804" fmla="*/ 1295583 w 1636456"/>
                <a:gd name="connsiteY804" fmla="*/ 868225 h 2193750"/>
                <a:gd name="connsiteX805" fmla="*/ 1153595 w 1636456"/>
                <a:gd name="connsiteY805" fmla="*/ 394048 h 2193750"/>
                <a:gd name="connsiteX806" fmla="*/ 1115504 w 1636456"/>
                <a:gd name="connsiteY806" fmla="*/ 357774 h 2193750"/>
                <a:gd name="connsiteX807" fmla="*/ 1100994 w 1636456"/>
                <a:gd name="connsiteY807" fmla="*/ 346891 h 2193750"/>
                <a:gd name="connsiteX808" fmla="*/ 1066531 w 1636456"/>
                <a:gd name="connsiteY808" fmla="*/ 336008 h 2193750"/>
                <a:gd name="connsiteX809" fmla="*/ 1135456 w 1636456"/>
                <a:gd name="connsiteY809" fmla="*/ 388607 h 2193750"/>
                <a:gd name="connsiteX810" fmla="*/ 1153595 w 1636456"/>
                <a:gd name="connsiteY810" fmla="*/ 394048 h 2193750"/>
                <a:gd name="connsiteX811" fmla="*/ 1110063 w 1636456"/>
                <a:gd name="connsiteY811" fmla="*/ 201793 h 2193750"/>
                <a:gd name="connsiteX812" fmla="*/ 1100994 w 1636456"/>
                <a:gd name="connsiteY812" fmla="*/ 192724 h 2193750"/>
                <a:gd name="connsiteX813" fmla="*/ 1106435 w 1636456"/>
                <a:gd name="connsiteY813" fmla="*/ 201792 h 2193750"/>
                <a:gd name="connsiteX814" fmla="*/ 1110063 w 1636456"/>
                <a:gd name="connsiteY814" fmla="*/ 201793 h 2193750"/>
                <a:gd name="connsiteX815" fmla="*/ 1146339 w 1636456"/>
                <a:gd name="connsiteY815" fmla="*/ 281597 h 2193750"/>
                <a:gd name="connsiteX816" fmla="*/ 1142712 w 1636456"/>
                <a:gd name="connsiteY816" fmla="*/ 274342 h 2193750"/>
                <a:gd name="connsiteX817" fmla="*/ 1146339 w 1636456"/>
                <a:gd name="connsiteY817" fmla="*/ 281597 h 2193750"/>
                <a:gd name="connsiteX818" fmla="*/ 1191685 w 1636456"/>
                <a:gd name="connsiteY818" fmla="*/ 392234 h 2193750"/>
                <a:gd name="connsiteX819" fmla="*/ 1184430 w 1636456"/>
                <a:gd name="connsiteY819" fmla="*/ 383165 h 2193750"/>
                <a:gd name="connsiteX820" fmla="*/ 1189871 w 1636456"/>
                <a:gd name="connsiteY820" fmla="*/ 394048 h 2193750"/>
                <a:gd name="connsiteX821" fmla="*/ 1191685 w 1636456"/>
                <a:gd name="connsiteY821" fmla="*/ 392234 h 2193750"/>
                <a:gd name="connsiteX822" fmla="*/ 1130015 w 1636456"/>
                <a:gd name="connsiteY822" fmla="*/ 181841 h 2193750"/>
                <a:gd name="connsiteX823" fmla="*/ 1093738 w 1636456"/>
                <a:gd name="connsiteY823" fmla="*/ 170959 h 2193750"/>
                <a:gd name="connsiteX824" fmla="*/ 1073786 w 1636456"/>
                <a:gd name="connsiteY824" fmla="*/ 154636 h 2193750"/>
                <a:gd name="connsiteX825" fmla="*/ 1064717 w 1636456"/>
                <a:gd name="connsiteY825" fmla="*/ 145567 h 2193750"/>
                <a:gd name="connsiteX826" fmla="*/ 1095552 w 1636456"/>
                <a:gd name="connsiteY826" fmla="*/ 154636 h 2193750"/>
                <a:gd name="connsiteX827" fmla="*/ 1130015 w 1636456"/>
                <a:gd name="connsiteY827" fmla="*/ 181841 h 2193750"/>
                <a:gd name="connsiteX828" fmla="*/ 1184430 w 1636456"/>
                <a:gd name="connsiteY828" fmla="*/ 345077 h 2193750"/>
                <a:gd name="connsiteX829" fmla="*/ 1142712 w 1636456"/>
                <a:gd name="connsiteY829" fmla="*/ 316057 h 2193750"/>
                <a:gd name="connsiteX830" fmla="*/ 1148153 w 1636456"/>
                <a:gd name="connsiteY830" fmla="*/ 321499 h 2193750"/>
                <a:gd name="connsiteX831" fmla="*/ 1144525 w 1636456"/>
                <a:gd name="connsiteY831" fmla="*/ 323312 h 2193750"/>
                <a:gd name="connsiteX832" fmla="*/ 1149967 w 1636456"/>
                <a:gd name="connsiteY832" fmla="*/ 328754 h 2193750"/>
                <a:gd name="connsiteX833" fmla="*/ 1139084 w 1636456"/>
                <a:gd name="connsiteY833" fmla="*/ 317871 h 2193750"/>
                <a:gd name="connsiteX834" fmla="*/ 1104621 w 1636456"/>
                <a:gd name="connsiteY834" fmla="*/ 301548 h 2193750"/>
                <a:gd name="connsiteX835" fmla="*/ 1111877 w 1636456"/>
                <a:gd name="connsiteY835" fmla="*/ 312430 h 2193750"/>
                <a:gd name="connsiteX836" fmla="*/ 1106435 w 1636456"/>
                <a:gd name="connsiteY836" fmla="*/ 312430 h 2193750"/>
                <a:gd name="connsiteX837" fmla="*/ 1137270 w 1636456"/>
                <a:gd name="connsiteY837" fmla="*/ 352332 h 2193750"/>
                <a:gd name="connsiteX838" fmla="*/ 1148153 w 1636456"/>
                <a:gd name="connsiteY838" fmla="*/ 352332 h 2193750"/>
                <a:gd name="connsiteX839" fmla="*/ 1146339 w 1636456"/>
                <a:gd name="connsiteY839" fmla="*/ 346891 h 2193750"/>
                <a:gd name="connsiteX840" fmla="*/ 1153595 w 1636456"/>
                <a:gd name="connsiteY840" fmla="*/ 343264 h 2193750"/>
                <a:gd name="connsiteX841" fmla="*/ 1169919 w 1636456"/>
                <a:gd name="connsiteY841" fmla="*/ 354146 h 2193750"/>
                <a:gd name="connsiteX842" fmla="*/ 1164478 w 1636456"/>
                <a:gd name="connsiteY842" fmla="*/ 341450 h 2193750"/>
                <a:gd name="connsiteX843" fmla="*/ 1186243 w 1636456"/>
                <a:gd name="connsiteY843" fmla="*/ 355960 h 2193750"/>
                <a:gd name="connsiteX844" fmla="*/ 1184430 w 1636456"/>
                <a:gd name="connsiteY844" fmla="*/ 345077 h 2193750"/>
                <a:gd name="connsiteX845" fmla="*/ 1206196 w 1636456"/>
                <a:gd name="connsiteY845" fmla="*/ 299734 h 2193750"/>
                <a:gd name="connsiteX846" fmla="*/ 1189871 w 1636456"/>
                <a:gd name="connsiteY846" fmla="*/ 290665 h 2193750"/>
                <a:gd name="connsiteX847" fmla="*/ 1206196 w 1636456"/>
                <a:gd name="connsiteY847" fmla="*/ 299734 h 2193750"/>
                <a:gd name="connsiteX848" fmla="*/ 1184430 w 1636456"/>
                <a:gd name="connsiteY848" fmla="*/ 219930 h 2193750"/>
                <a:gd name="connsiteX849" fmla="*/ 1151781 w 1636456"/>
                <a:gd name="connsiteY849" fmla="*/ 199979 h 2193750"/>
                <a:gd name="connsiteX850" fmla="*/ 1151781 w 1636456"/>
                <a:gd name="connsiteY850" fmla="*/ 203606 h 2193750"/>
                <a:gd name="connsiteX851" fmla="*/ 1144526 w 1636456"/>
                <a:gd name="connsiteY851" fmla="*/ 205420 h 2193750"/>
                <a:gd name="connsiteX852" fmla="*/ 1133642 w 1636456"/>
                <a:gd name="connsiteY852" fmla="*/ 192724 h 2193750"/>
                <a:gd name="connsiteX853" fmla="*/ 1142712 w 1636456"/>
                <a:gd name="connsiteY853" fmla="*/ 198165 h 2193750"/>
                <a:gd name="connsiteX854" fmla="*/ 1144526 w 1636456"/>
                <a:gd name="connsiteY854" fmla="*/ 192724 h 2193750"/>
                <a:gd name="connsiteX855" fmla="*/ 1184430 w 1636456"/>
                <a:gd name="connsiteY855" fmla="*/ 219930 h 2193750"/>
                <a:gd name="connsiteX856" fmla="*/ 1188057 w 1636456"/>
                <a:gd name="connsiteY856" fmla="*/ 228998 h 2193750"/>
                <a:gd name="connsiteX857" fmla="*/ 1177174 w 1636456"/>
                <a:gd name="connsiteY857" fmla="*/ 232626 h 2193750"/>
                <a:gd name="connsiteX858" fmla="*/ 1177174 w 1636456"/>
                <a:gd name="connsiteY858" fmla="*/ 221743 h 2193750"/>
                <a:gd name="connsiteX859" fmla="*/ 1188057 w 1636456"/>
                <a:gd name="connsiteY859" fmla="*/ 228998 h 2193750"/>
                <a:gd name="connsiteX860" fmla="*/ 1229775 w 1636456"/>
                <a:gd name="connsiteY860" fmla="*/ 274342 h 2193750"/>
                <a:gd name="connsiteX861" fmla="*/ 1208009 w 1636456"/>
                <a:gd name="connsiteY861" fmla="*/ 263459 h 2193750"/>
                <a:gd name="connsiteX862" fmla="*/ 1208009 w 1636456"/>
                <a:gd name="connsiteY862" fmla="*/ 256205 h 2193750"/>
                <a:gd name="connsiteX863" fmla="*/ 1229775 w 1636456"/>
                <a:gd name="connsiteY863" fmla="*/ 274342 h 2193750"/>
                <a:gd name="connsiteX864" fmla="*/ 1183296 w 1636456"/>
                <a:gd name="connsiteY864" fmla="*/ 104078 h 2193750"/>
                <a:gd name="connsiteX865" fmla="*/ 1173547 w 1636456"/>
                <a:gd name="connsiteY865" fmla="*/ 105665 h 2193750"/>
                <a:gd name="connsiteX866" fmla="*/ 1169919 w 1636456"/>
                <a:gd name="connsiteY866" fmla="*/ 98410 h 2193750"/>
                <a:gd name="connsiteX867" fmla="*/ 1183296 w 1636456"/>
                <a:gd name="connsiteY867" fmla="*/ 104078 h 2193750"/>
                <a:gd name="connsiteX868" fmla="*/ 1246100 w 1636456"/>
                <a:gd name="connsiteY868" fmla="*/ 305175 h 2193750"/>
                <a:gd name="connsiteX869" fmla="*/ 1242472 w 1636456"/>
                <a:gd name="connsiteY869" fmla="*/ 297920 h 2193750"/>
                <a:gd name="connsiteX870" fmla="*/ 1246100 w 1636456"/>
                <a:gd name="connsiteY870" fmla="*/ 305175 h 2193750"/>
                <a:gd name="connsiteX871" fmla="*/ 1249727 w 1636456"/>
                <a:gd name="connsiteY871" fmla="*/ 276156 h 2193750"/>
                <a:gd name="connsiteX872" fmla="*/ 1247914 w 1636456"/>
                <a:gd name="connsiteY872" fmla="*/ 277969 h 2193750"/>
                <a:gd name="connsiteX873" fmla="*/ 1237031 w 1636456"/>
                <a:gd name="connsiteY873" fmla="*/ 274342 h 2193750"/>
                <a:gd name="connsiteX874" fmla="*/ 1237031 w 1636456"/>
                <a:gd name="connsiteY874" fmla="*/ 268900 h 2193750"/>
                <a:gd name="connsiteX875" fmla="*/ 1249727 w 1636456"/>
                <a:gd name="connsiteY875" fmla="*/ 276156 h 2193750"/>
                <a:gd name="connsiteX876" fmla="*/ 1262424 w 1636456"/>
                <a:gd name="connsiteY876" fmla="*/ 283637 h 2193750"/>
                <a:gd name="connsiteX877" fmla="*/ 1262424 w 1636456"/>
                <a:gd name="connsiteY877" fmla="*/ 290665 h 2193750"/>
                <a:gd name="connsiteX878" fmla="*/ 1251541 w 1636456"/>
                <a:gd name="connsiteY878" fmla="*/ 279783 h 2193750"/>
                <a:gd name="connsiteX879" fmla="*/ 1256983 w 1636456"/>
                <a:gd name="connsiteY879" fmla="*/ 281597 h 2193750"/>
                <a:gd name="connsiteX880" fmla="*/ 1256983 w 1636456"/>
                <a:gd name="connsiteY880" fmla="*/ 277969 h 2193750"/>
                <a:gd name="connsiteX881" fmla="*/ 1262424 w 1636456"/>
                <a:gd name="connsiteY881" fmla="*/ 283637 h 2193750"/>
                <a:gd name="connsiteX882" fmla="*/ 1258797 w 1636456"/>
                <a:gd name="connsiteY882" fmla="*/ 265273 h 2193750"/>
                <a:gd name="connsiteX883" fmla="*/ 1242472 w 1636456"/>
                <a:gd name="connsiteY883" fmla="*/ 258018 h 2193750"/>
                <a:gd name="connsiteX884" fmla="*/ 1255169 w 1636456"/>
                <a:gd name="connsiteY884" fmla="*/ 256204 h 2193750"/>
                <a:gd name="connsiteX885" fmla="*/ 1258797 w 1636456"/>
                <a:gd name="connsiteY885" fmla="*/ 265273 h 2193750"/>
                <a:gd name="connsiteX886" fmla="*/ 1222520 w 1636456"/>
                <a:gd name="connsiteY886" fmla="*/ 134685 h 2193750"/>
                <a:gd name="connsiteX887" fmla="*/ 1209823 w 1636456"/>
                <a:gd name="connsiteY887" fmla="*/ 123802 h 2193750"/>
                <a:gd name="connsiteX888" fmla="*/ 1222520 w 1636456"/>
                <a:gd name="connsiteY888" fmla="*/ 134685 h 2193750"/>
                <a:gd name="connsiteX889" fmla="*/ 1338605 w 1636456"/>
                <a:gd name="connsiteY889" fmla="*/ 401303 h 2193750"/>
                <a:gd name="connsiteX890" fmla="*/ 1329536 w 1636456"/>
                <a:gd name="connsiteY890" fmla="*/ 377724 h 2193750"/>
                <a:gd name="connsiteX891" fmla="*/ 1325908 w 1636456"/>
                <a:gd name="connsiteY891" fmla="*/ 377724 h 2193750"/>
                <a:gd name="connsiteX892" fmla="*/ 1338605 w 1636456"/>
                <a:gd name="connsiteY892" fmla="*/ 401303 h 2193750"/>
                <a:gd name="connsiteX893" fmla="*/ 1344047 w 1636456"/>
                <a:gd name="connsiteY893" fmla="*/ 379538 h 2193750"/>
                <a:gd name="connsiteX894" fmla="*/ 1340419 w 1636456"/>
                <a:gd name="connsiteY894" fmla="*/ 377724 h 2193750"/>
                <a:gd name="connsiteX895" fmla="*/ 1334977 w 1636456"/>
                <a:gd name="connsiteY895" fmla="*/ 368656 h 2193750"/>
                <a:gd name="connsiteX896" fmla="*/ 1336791 w 1636456"/>
                <a:gd name="connsiteY896" fmla="*/ 368656 h 2193750"/>
                <a:gd name="connsiteX897" fmla="*/ 1344047 w 1636456"/>
                <a:gd name="connsiteY897" fmla="*/ 379538 h 2193750"/>
                <a:gd name="connsiteX898" fmla="*/ 1340419 w 1636456"/>
                <a:gd name="connsiteY898" fmla="*/ 355960 h 2193750"/>
                <a:gd name="connsiteX899" fmla="*/ 1327722 w 1636456"/>
                <a:gd name="connsiteY899" fmla="*/ 355960 h 2193750"/>
                <a:gd name="connsiteX900" fmla="*/ 1322281 w 1636456"/>
                <a:gd name="connsiteY900" fmla="*/ 341450 h 2193750"/>
                <a:gd name="connsiteX901" fmla="*/ 1340419 w 1636456"/>
                <a:gd name="connsiteY901" fmla="*/ 355960 h 2193750"/>
                <a:gd name="connsiteX902" fmla="*/ 1336791 w 1636456"/>
                <a:gd name="connsiteY902" fmla="*/ 336009 h 2193750"/>
                <a:gd name="connsiteX903" fmla="*/ 1315025 w 1636456"/>
                <a:gd name="connsiteY903" fmla="*/ 316058 h 2193750"/>
                <a:gd name="connsiteX904" fmla="*/ 1336791 w 1636456"/>
                <a:gd name="connsiteY904" fmla="*/ 336009 h 2193750"/>
                <a:gd name="connsiteX905" fmla="*/ 1353116 w 1636456"/>
                <a:gd name="connsiteY905" fmla="*/ 368656 h 2193750"/>
                <a:gd name="connsiteX906" fmla="*/ 1340419 w 1636456"/>
                <a:gd name="connsiteY906" fmla="*/ 365028 h 2193750"/>
                <a:gd name="connsiteX907" fmla="*/ 1342233 w 1636456"/>
                <a:gd name="connsiteY907" fmla="*/ 357773 h 2193750"/>
                <a:gd name="connsiteX908" fmla="*/ 1353116 w 1636456"/>
                <a:gd name="connsiteY908" fmla="*/ 368656 h 2193750"/>
                <a:gd name="connsiteX909" fmla="*/ 1309584 w 1636456"/>
                <a:gd name="connsiteY909" fmla="*/ 201793 h 2193750"/>
                <a:gd name="connsiteX910" fmla="*/ 1305956 w 1636456"/>
                <a:gd name="connsiteY910" fmla="*/ 201792 h 2193750"/>
                <a:gd name="connsiteX911" fmla="*/ 1295073 w 1636456"/>
                <a:gd name="connsiteY911" fmla="*/ 205420 h 2193750"/>
                <a:gd name="connsiteX912" fmla="*/ 1287818 w 1636456"/>
                <a:gd name="connsiteY912" fmla="*/ 194537 h 2193750"/>
                <a:gd name="connsiteX913" fmla="*/ 1291446 w 1636456"/>
                <a:gd name="connsiteY913" fmla="*/ 189097 h 2193750"/>
                <a:gd name="connsiteX914" fmla="*/ 1302328 w 1636456"/>
                <a:gd name="connsiteY914" fmla="*/ 201793 h 2193750"/>
                <a:gd name="connsiteX915" fmla="*/ 1309584 w 1636456"/>
                <a:gd name="connsiteY915" fmla="*/ 201793 h 2193750"/>
                <a:gd name="connsiteX916" fmla="*/ 1406850 w 1636456"/>
                <a:gd name="connsiteY916" fmla="*/ 434630 h 2193750"/>
                <a:gd name="connsiteX917" fmla="*/ 1402089 w 1636456"/>
                <a:gd name="connsiteY917" fmla="*/ 428509 h 2193750"/>
                <a:gd name="connsiteX918" fmla="*/ 1400275 w 1636456"/>
                <a:gd name="connsiteY918" fmla="*/ 432136 h 2193750"/>
                <a:gd name="connsiteX919" fmla="*/ 1382137 w 1636456"/>
                <a:gd name="connsiteY919" fmla="*/ 413999 h 2193750"/>
                <a:gd name="connsiteX920" fmla="*/ 1374881 w 1636456"/>
                <a:gd name="connsiteY920" fmla="*/ 419440 h 2193750"/>
                <a:gd name="connsiteX921" fmla="*/ 1373068 w 1636456"/>
                <a:gd name="connsiteY921" fmla="*/ 423068 h 2193750"/>
                <a:gd name="connsiteX922" fmla="*/ 1380323 w 1636456"/>
                <a:gd name="connsiteY922" fmla="*/ 433950 h 2193750"/>
                <a:gd name="connsiteX923" fmla="*/ 1389392 w 1636456"/>
                <a:gd name="connsiteY923" fmla="*/ 435764 h 2193750"/>
                <a:gd name="connsiteX924" fmla="*/ 1396647 w 1636456"/>
                <a:gd name="connsiteY924" fmla="*/ 450273 h 2193750"/>
                <a:gd name="connsiteX925" fmla="*/ 1394834 w 1636456"/>
                <a:gd name="connsiteY925" fmla="*/ 432136 h 2193750"/>
                <a:gd name="connsiteX926" fmla="*/ 1407531 w 1636456"/>
                <a:gd name="connsiteY926" fmla="*/ 444832 h 2193750"/>
                <a:gd name="connsiteX927" fmla="*/ 1406850 w 1636456"/>
                <a:gd name="connsiteY927" fmla="*/ 434630 h 2193750"/>
                <a:gd name="connsiteX928" fmla="*/ 1426349 w 1636456"/>
                <a:gd name="connsiteY928" fmla="*/ 463423 h 2193750"/>
                <a:gd name="connsiteX929" fmla="*/ 1414786 w 1636456"/>
                <a:gd name="connsiteY929" fmla="*/ 453901 h 2193750"/>
                <a:gd name="connsiteX930" fmla="*/ 1431110 w 1636456"/>
                <a:gd name="connsiteY930" fmla="*/ 481107 h 2193750"/>
                <a:gd name="connsiteX931" fmla="*/ 1426349 w 1636456"/>
                <a:gd name="connsiteY931" fmla="*/ 463423 h 2193750"/>
                <a:gd name="connsiteX932" fmla="*/ 1431110 w 1636456"/>
                <a:gd name="connsiteY932" fmla="*/ 350519 h 2193750"/>
                <a:gd name="connsiteX933" fmla="*/ 1416600 w 1636456"/>
                <a:gd name="connsiteY933" fmla="*/ 350519 h 2193750"/>
                <a:gd name="connsiteX934" fmla="*/ 1412972 w 1636456"/>
                <a:gd name="connsiteY934" fmla="*/ 343264 h 2193750"/>
                <a:gd name="connsiteX935" fmla="*/ 1418413 w 1636456"/>
                <a:gd name="connsiteY935" fmla="*/ 332381 h 2193750"/>
                <a:gd name="connsiteX936" fmla="*/ 1431110 w 1636456"/>
                <a:gd name="connsiteY936" fmla="*/ 350519 h 2193750"/>
                <a:gd name="connsiteX937" fmla="*/ 1562839 w 1636456"/>
                <a:gd name="connsiteY937" fmla="*/ 753620 h 2193750"/>
                <a:gd name="connsiteX938" fmla="*/ 1558078 w 1636456"/>
                <a:gd name="connsiteY938" fmla="*/ 744098 h 2193750"/>
                <a:gd name="connsiteX939" fmla="*/ 1563519 w 1636456"/>
                <a:gd name="connsiteY939" fmla="*/ 765862 h 2193750"/>
                <a:gd name="connsiteX940" fmla="*/ 1562839 w 1636456"/>
                <a:gd name="connsiteY940" fmla="*/ 753620 h 2193750"/>
                <a:gd name="connsiteX941" fmla="*/ 1461945 w 1636456"/>
                <a:gd name="connsiteY941" fmla="*/ 410372 h 2193750"/>
                <a:gd name="connsiteX942" fmla="*/ 1454690 w 1636456"/>
                <a:gd name="connsiteY942" fmla="*/ 399489 h 2193750"/>
                <a:gd name="connsiteX943" fmla="*/ 1461945 w 1636456"/>
                <a:gd name="connsiteY943" fmla="*/ 410372 h 2193750"/>
                <a:gd name="connsiteX944" fmla="*/ 1563519 w 1636456"/>
                <a:gd name="connsiteY944" fmla="*/ 689686 h 2193750"/>
                <a:gd name="connsiteX945" fmla="*/ 1573269 w 1636456"/>
                <a:gd name="connsiteY945" fmla="*/ 721426 h 2193750"/>
                <a:gd name="connsiteX946" fmla="*/ 1573325 w 1636456"/>
                <a:gd name="connsiteY946" fmla="*/ 722033 h 2193750"/>
                <a:gd name="connsiteX947" fmla="*/ 1617934 w 1636456"/>
                <a:gd name="connsiteY947" fmla="*/ 836598 h 2193750"/>
                <a:gd name="connsiteX948" fmla="*/ 1634259 w 1636456"/>
                <a:gd name="connsiteY948" fmla="*/ 916402 h 2193750"/>
                <a:gd name="connsiteX949" fmla="*/ 1632445 w 1636456"/>
                <a:gd name="connsiteY949" fmla="*/ 921844 h 2193750"/>
                <a:gd name="connsiteX950" fmla="*/ 1627003 w 1636456"/>
                <a:gd name="connsiteY950" fmla="*/ 1037922 h 2193750"/>
                <a:gd name="connsiteX951" fmla="*/ 1612493 w 1636456"/>
                <a:gd name="connsiteY951" fmla="*/ 1108657 h 2193750"/>
                <a:gd name="connsiteX952" fmla="*/ 1610679 w 1636456"/>
                <a:gd name="connsiteY952" fmla="*/ 1170324 h 2193750"/>
                <a:gd name="connsiteX953" fmla="*/ 1545381 w 1636456"/>
                <a:gd name="connsiteY953" fmla="*/ 1368021 h 2193750"/>
                <a:gd name="connsiteX954" fmla="*/ 1525429 w 1636456"/>
                <a:gd name="connsiteY954" fmla="*/ 1426061 h 2193750"/>
                <a:gd name="connsiteX955" fmla="*/ 1514546 w 1636456"/>
                <a:gd name="connsiteY955" fmla="*/ 1453266 h 2193750"/>
                <a:gd name="connsiteX956" fmla="*/ 1501850 w 1636456"/>
                <a:gd name="connsiteY956" fmla="*/ 1447825 h 2193750"/>
                <a:gd name="connsiteX957" fmla="*/ 1485525 w 1636456"/>
                <a:gd name="connsiteY957" fmla="*/ 1484100 h 2193750"/>
                <a:gd name="connsiteX958" fmla="*/ 1487339 w 1636456"/>
                <a:gd name="connsiteY958" fmla="*/ 1494982 h 2193750"/>
                <a:gd name="connsiteX959" fmla="*/ 1474642 w 1636456"/>
                <a:gd name="connsiteY959" fmla="*/ 1525816 h 2193750"/>
                <a:gd name="connsiteX960" fmla="*/ 1454690 w 1636456"/>
                <a:gd name="connsiteY960" fmla="*/ 1543953 h 2193750"/>
                <a:gd name="connsiteX961" fmla="*/ 1429296 w 1636456"/>
                <a:gd name="connsiteY961" fmla="*/ 1591110 h 2193750"/>
                <a:gd name="connsiteX962" fmla="*/ 1422041 w 1636456"/>
                <a:gd name="connsiteY962" fmla="*/ 1589296 h 2193750"/>
                <a:gd name="connsiteX963" fmla="*/ 1425669 w 1636456"/>
                <a:gd name="connsiteY963" fmla="*/ 1596551 h 2193750"/>
                <a:gd name="connsiteX964" fmla="*/ 1393020 w 1636456"/>
                <a:gd name="connsiteY964" fmla="*/ 1650963 h 2193750"/>
                <a:gd name="connsiteX965" fmla="*/ 1389392 w 1636456"/>
                <a:gd name="connsiteY965" fmla="*/ 1672728 h 2193750"/>
                <a:gd name="connsiteX966" fmla="*/ 1389392 w 1636456"/>
                <a:gd name="connsiteY966" fmla="*/ 1661845 h 2193750"/>
                <a:gd name="connsiteX967" fmla="*/ 1378509 w 1636456"/>
                <a:gd name="connsiteY967" fmla="*/ 1667287 h 2193750"/>
                <a:gd name="connsiteX968" fmla="*/ 1374881 w 1636456"/>
                <a:gd name="connsiteY968" fmla="*/ 1710816 h 2193750"/>
                <a:gd name="connsiteX969" fmla="*/ 1367626 w 1636456"/>
                <a:gd name="connsiteY969" fmla="*/ 1725326 h 2193750"/>
                <a:gd name="connsiteX970" fmla="*/ 1365132 w 1636456"/>
                <a:gd name="connsiteY970" fmla="*/ 1727366 h 2193750"/>
                <a:gd name="connsiteX971" fmla="*/ 1358557 w 1636456"/>
                <a:gd name="connsiteY971" fmla="*/ 1725326 h 2193750"/>
                <a:gd name="connsiteX972" fmla="*/ 1358557 w 1636456"/>
                <a:gd name="connsiteY972" fmla="*/ 1725326 h 2193750"/>
                <a:gd name="connsiteX973" fmla="*/ 1362185 w 1636456"/>
                <a:gd name="connsiteY973" fmla="*/ 1717164 h 2193750"/>
                <a:gd name="connsiteX974" fmla="*/ 1365812 w 1636456"/>
                <a:gd name="connsiteY974" fmla="*/ 1709002 h 2193750"/>
                <a:gd name="connsiteX975" fmla="*/ 1362185 w 1636456"/>
                <a:gd name="connsiteY975" fmla="*/ 1705375 h 2193750"/>
                <a:gd name="connsiteX976" fmla="*/ 1358557 w 1636456"/>
                <a:gd name="connsiteY976" fmla="*/ 1710816 h 2193750"/>
                <a:gd name="connsiteX977" fmla="*/ 1360371 w 1636456"/>
                <a:gd name="connsiteY977" fmla="*/ 1692679 h 2193750"/>
                <a:gd name="connsiteX978" fmla="*/ 1365812 w 1636456"/>
                <a:gd name="connsiteY978" fmla="*/ 1698120 h 2193750"/>
                <a:gd name="connsiteX979" fmla="*/ 1360371 w 1636456"/>
                <a:gd name="connsiteY979" fmla="*/ 1692679 h 2193750"/>
                <a:gd name="connsiteX980" fmla="*/ 1353116 w 1636456"/>
                <a:gd name="connsiteY980" fmla="*/ 1712630 h 2193750"/>
                <a:gd name="connsiteX981" fmla="*/ 1345860 w 1636456"/>
                <a:gd name="connsiteY981" fmla="*/ 1716257 h 2193750"/>
                <a:gd name="connsiteX982" fmla="*/ 1345860 w 1636456"/>
                <a:gd name="connsiteY982" fmla="*/ 1723512 h 2193750"/>
                <a:gd name="connsiteX983" fmla="*/ 1336791 w 1636456"/>
                <a:gd name="connsiteY983" fmla="*/ 1723512 h 2193750"/>
                <a:gd name="connsiteX984" fmla="*/ 1345860 w 1636456"/>
                <a:gd name="connsiteY984" fmla="*/ 1692679 h 2193750"/>
                <a:gd name="connsiteX985" fmla="*/ 1311398 w 1636456"/>
                <a:gd name="connsiteY985" fmla="*/ 1743463 h 2193750"/>
                <a:gd name="connsiteX986" fmla="*/ 1282376 w 1636456"/>
                <a:gd name="connsiteY986" fmla="*/ 1759787 h 2193750"/>
                <a:gd name="connsiteX987" fmla="*/ 1284153 w 1636456"/>
                <a:gd name="connsiteY987" fmla="*/ 1768669 h 2193750"/>
                <a:gd name="connsiteX988" fmla="*/ 1278749 w 1636456"/>
                <a:gd name="connsiteY988" fmla="*/ 1768856 h 2193750"/>
                <a:gd name="connsiteX989" fmla="*/ 1280563 w 1636456"/>
                <a:gd name="connsiteY989" fmla="*/ 1779738 h 2193750"/>
                <a:gd name="connsiteX990" fmla="*/ 1256983 w 1636456"/>
                <a:gd name="connsiteY990" fmla="*/ 1792434 h 2193750"/>
                <a:gd name="connsiteX991" fmla="*/ 1256983 w 1636456"/>
                <a:gd name="connsiteY991" fmla="*/ 1786993 h 2193750"/>
                <a:gd name="connsiteX992" fmla="*/ 1238844 w 1636456"/>
                <a:gd name="connsiteY992" fmla="*/ 1786993 h 2193750"/>
                <a:gd name="connsiteX993" fmla="*/ 1240658 w 1636456"/>
                <a:gd name="connsiteY993" fmla="*/ 1772483 h 2193750"/>
                <a:gd name="connsiteX994" fmla="*/ 1197127 w 1636456"/>
                <a:gd name="connsiteY994" fmla="*/ 1810571 h 2193750"/>
                <a:gd name="connsiteX995" fmla="*/ 1200754 w 1636456"/>
                <a:gd name="connsiteY995" fmla="*/ 1817826 h 2193750"/>
                <a:gd name="connsiteX996" fmla="*/ 1224334 w 1636456"/>
                <a:gd name="connsiteY996" fmla="*/ 1799689 h 2193750"/>
                <a:gd name="connsiteX997" fmla="*/ 1226148 w 1636456"/>
                <a:gd name="connsiteY997" fmla="*/ 1805130 h 2193750"/>
                <a:gd name="connsiteX998" fmla="*/ 1204382 w 1636456"/>
                <a:gd name="connsiteY998" fmla="*/ 1816013 h 2193750"/>
                <a:gd name="connsiteX999" fmla="*/ 1206196 w 1636456"/>
                <a:gd name="connsiteY999" fmla="*/ 1821454 h 2193750"/>
                <a:gd name="connsiteX1000" fmla="*/ 1164478 w 1636456"/>
                <a:gd name="connsiteY1000" fmla="*/ 1855915 h 2193750"/>
                <a:gd name="connsiteX1001" fmla="*/ 1153595 w 1636456"/>
                <a:gd name="connsiteY1001" fmla="*/ 1850473 h 2193750"/>
                <a:gd name="connsiteX1002" fmla="*/ 1146339 w 1636456"/>
                <a:gd name="connsiteY1002" fmla="*/ 1855914 h 2193750"/>
                <a:gd name="connsiteX1003" fmla="*/ 1139084 w 1636456"/>
                <a:gd name="connsiteY1003" fmla="*/ 1843218 h 2193750"/>
                <a:gd name="connsiteX1004" fmla="*/ 1090111 w 1636456"/>
                <a:gd name="connsiteY1004" fmla="*/ 1890375 h 2193750"/>
                <a:gd name="connsiteX1005" fmla="*/ 1104621 w 1636456"/>
                <a:gd name="connsiteY1005" fmla="*/ 1890376 h 2193750"/>
                <a:gd name="connsiteX1006" fmla="*/ 1044765 w 1636456"/>
                <a:gd name="connsiteY1006" fmla="*/ 1906699 h 2193750"/>
                <a:gd name="connsiteX1007" fmla="*/ 1066531 w 1636456"/>
                <a:gd name="connsiteY1007" fmla="*/ 1888562 h 2193750"/>
                <a:gd name="connsiteX1008" fmla="*/ 1061089 w 1636456"/>
                <a:gd name="connsiteY1008" fmla="*/ 1886748 h 2193750"/>
                <a:gd name="connsiteX1009" fmla="*/ 1066531 w 1636456"/>
                <a:gd name="connsiteY1009" fmla="*/ 1875866 h 2193750"/>
                <a:gd name="connsiteX1010" fmla="*/ 1079228 w 1636456"/>
                <a:gd name="connsiteY1010" fmla="*/ 1879493 h 2193750"/>
                <a:gd name="connsiteX1011" fmla="*/ 1084669 w 1636456"/>
                <a:gd name="connsiteY1011" fmla="*/ 1872238 h 2193750"/>
                <a:gd name="connsiteX1012" fmla="*/ 1082855 w 1636456"/>
                <a:gd name="connsiteY1012" fmla="*/ 1872238 h 2193750"/>
                <a:gd name="connsiteX1013" fmla="*/ 1111877 w 1636456"/>
                <a:gd name="connsiteY1013" fmla="*/ 1852287 h 2193750"/>
                <a:gd name="connsiteX1014" fmla="*/ 1173547 w 1636456"/>
                <a:gd name="connsiteY1014" fmla="*/ 1799689 h 2193750"/>
                <a:gd name="connsiteX1015" fmla="*/ 1082855 w 1636456"/>
                <a:gd name="connsiteY1015" fmla="*/ 1852287 h 2193750"/>
                <a:gd name="connsiteX1016" fmla="*/ 950446 w 1636456"/>
                <a:gd name="connsiteY1016" fmla="*/ 1886748 h 2193750"/>
                <a:gd name="connsiteX1017" fmla="*/ 915983 w 1636456"/>
                <a:gd name="connsiteY1017" fmla="*/ 1904885 h 2193750"/>
                <a:gd name="connsiteX1018" fmla="*/ 915983 w 1636456"/>
                <a:gd name="connsiteY1018" fmla="*/ 1890375 h 2193750"/>
                <a:gd name="connsiteX1019" fmla="*/ 923238 w 1636456"/>
                <a:gd name="connsiteY1019" fmla="*/ 1881306 h 2193750"/>
                <a:gd name="connsiteX1020" fmla="*/ 939563 w 1636456"/>
                <a:gd name="connsiteY1020" fmla="*/ 1877679 h 2193750"/>
                <a:gd name="connsiteX1021" fmla="*/ 945005 w 1636456"/>
                <a:gd name="connsiteY1021" fmla="*/ 1883121 h 2193750"/>
                <a:gd name="connsiteX1022" fmla="*/ 983095 w 1636456"/>
                <a:gd name="connsiteY1022" fmla="*/ 1866797 h 2193750"/>
                <a:gd name="connsiteX1023" fmla="*/ 1050207 w 1636456"/>
                <a:gd name="connsiteY1023" fmla="*/ 1843218 h 2193750"/>
                <a:gd name="connsiteX1024" fmla="*/ 1052020 w 1636456"/>
                <a:gd name="connsiteY1024" fmla="*/ 1826895 h 2193750"/>
                <a:gd name="connsiteX1025" fmla="*/ 1026627 w 1636456"/>
                <a:gd name="connsiteY1025" fmla="*/ 1834150 h 2193750"/>
                <a:gd name="connsiteX1026" fmla="*/ 1033882 w 1636456"/>
                <a:gd name="connsiteY1026" fmla="*/ 1835964 h 2193750"/>
                <a:gd name="connsiteX1027" fmla="*/ 1001233 w 1636456"/>
                <a:gd name="connsiteY1027" fmla="*/ 1846846 h 2193750"/>
                <a:gd name="connsiteX1028" fmla="*/ 981281 w 1636456"/>
                <a:gd name="connsiteY1028" fmla="*/ 1857728 h 2193750"/>
                <a:gd name="connsiteX1029" fmla="*/ 990350 w 1636456"/>
                <a:gd name="connsiteY1029" fmla="*/ 1848659 h 2193750"/>
                <a:gd name="connsiteX1030" fmla="*/ 885148 w 1636456"/>
                <a:gd name="connsiteY1030" fmla="*/ 1872238 h 2193750"/>
                <a:gd name="connsiteX1031" fmla="*/ 901473 w 1636456"/>
                <a:gd name="connsiteY1031" fmla="*/ 1859542 h 2193750"/>
                <a:gd name="connsiteX1032" fmla="*/ 885148 w 1636456"/>
                <a:gd name="connsiteY1032" fmla="*/ 1859542 h 2193750"/>
                <a:gd name="connsiteX1033" fmla="*/ 901473 w 1636456"/>
                <a:gd name="connsiteY1033" fmla="*/ 1852287 h 2193750"/>
                <a:gd name="connsiteX1034" fmla="*/ 906914 w 1636456"/>
                <a:gd name="connsiteY1034" fmla="*/ 1859542 h 2193750"/>
                <a:gd name="connsiteX1035" fmla="*/ 926866 w 1636456"/>
                <a:gd name="connsiteY1035" fmla="*/ 1850473 h 2193750"/>
                <a:gd name="connsiteX1036" fmla="*/ 930494 w 1636456"/>
                <a:gd name="connsiteY1036" fmla="*/ 1855915 h 2193750"/>
                <a:gd name="connsiteX1037" fmla="*/ 954074 w 1636456"/>
                <a:gd name="connsiteY1037" fmla="*/ 1837777 h 2193750"/>
                <a:gd name="connsiteX1038" fmla="*/ 954074 w 1636456"/>
                <a:gd name="connsiteY1038" fmla="*/ 1830522 h 2193750"/>
                <a:gd name="connsiteX1039" fmla="*/ 979467 w 1636456"/>
                <a:gd name="connsiteY1039" fmla="*/ 1832336 h 2193750"/>
                <a:gd name="connsiteX1040" fmla="*/ 1017558 w 1636456"/>
                <a:gd name="connsiteY1040" fmla="*/ 1797875 h 2193750"/>
                <a:gd name="connsiteX1041" fmla="*/ 1003047 w 1636456"/>
                <a:gd name="connsiteY1041" fmla="*/ 1796061 h 2193750"/>
                <a:gd name="connsiteX1042" fmla="*/ 1003047 w 1636456"/>
                <a:gd name="connsiteY1042" fmla="*/ 1768855 h 2193750"/>
                <a:gd name="connsiteX1043" fmla="*/ 899659 w 1636456"/>
                <a:gd name="connsiteY1043" fmla="*/ 1801502 h 2193750"/>
                <a:gd name="connsiteX1044" fmla="*/ 892404 w 1636456"/>
                <a:gd name="connsiteY1044" fmla="*/ 1810571 h 2193750"/>
                <a:gd name="connsiteX1045" fmla="*/ 877893 w 1636456"/>
                <a:gd name="connsiteY1045" fmla="*/ 1806944 h 2193750"/>
                <a:gd name="connsiteX1046" fmla="*/ 830733 w 1636456"/>
                <a:gd name="connsiteY1046" fmla="*/ 1819640 h 2193750"/>
                <a:gd name="connsiteX1047" fmla="*/ 818037 w 1636456"/>
                <a:gd name="connsiteY1047" fmla="*/ 1808758 h 2193750"/>
                <a:gd name="connsiteX1048" fmla="*/ 874265 w 1636456"/>
                <a:gd name="connsiteY1048" fmla="*/ 1776110 h 2193750"/>
                <a:gd name="connsiteX1049" fmla="*/ 868824 w 1636456"/>
                <a:gd name="connsiteY1049" fmla="*/ 1774296 h 2193750"/>
                <a:gd name="connsiteX1050" fmla="*/ 876079 w 1636456"/>
                <a:gd name="connsiteY1050" fmla="*/ 1770669 h 2193750"/>
                <a:gd name="connsiteX1051" fmla="*/ 874265 w 1636456"/>
                <a:gd name="connsiteY1051" fmla="*/ 1768855 h 2193750"/>
                <a:gd name="connsiteX1052" fmla="*/ 932308 w 1636456"/>
                <a:gd name="connsiteY1052" fmla="*/ 1743463 h 2193750"/>
                <a:gd name="connsiteX1053" fmla="*/ 919611 w 1636456"/>
                <a:gd name="connsiteY1053" fmla="*/ 1752532 h 2193750"/>
                <a:gd name="connsiteX1054" fmla="*/ 925052 w 1636456"/>
                <a:gd name="connsiteY1054" fmla="*/ 1767041 h 2193750"/>
                <a:gd name="connsiteX1055" fmla="*/ 955888 w 1636456"/>
                <a:gd name="connsiteY1055" fmla="*/ 1739836 h 2193750"/>
                <a:gd name="connsiteX1056" fmla="*/ 979467 w 1636456"/>
                <a:gd name="connsiteY1056" fmla="*/ 1732581 h 2193750"/>
                <a:gd name="connsiteX1057" fmla="*/ 975839 w 1636456"/>
                <a:gd name="connsiteY1057" fmla="*/ 1730767 h 2193750"/>
                <a:gd name="connsiteX1058" fmla="*/ 1004861 w 1636456"/>
                <a:gd name="connsiteY1058" fmla="*/ 1705375 h 2193750"/>
                <a:gd name="connsiteX1059" fmla="*/ 992164 w 1636456"/>
                <a:gd name="connsiteY1059" fmla="*/ 1718071 h 2193750"/>
                <a:gd name="connsiteX1060" fmla="*/ 990350 w 1636456"/>
                <a:gd name="connsiteY1060" fmla="*/ 1728953 h 2193750"/>
                <a:gd name="connsiteX1061" fmla="*/ 1013930 w 1636456"/>
                <a:gd name="connsiteY1061" fmla="*/ 1716257 h 2193750"/>
                <a:gd name="connsiteX1062" fmla="*/ 1019371 w 1636456"/>
                <a:gd name="connsiteY1062" fmla="*/ 1723512 h 2193750"/>
                <a:gd name="connsiteX1063" fmla="*/ 1064717 w 1636456"/>
                <a:gd name="connsiteY1063" fmla="*/ 1683610 h 2193750"/>
                <a:gd name="connsiteX1064" fmla="*/ 1064717 w 1636456"/>
                <a:gd name="connsiteY1064" fmla="*/ 1679983 h 2193750"/>
                <a:gd name="connsiteX1065" fmla="*/ 1160850 w 1636456"/>
                <a:gd name="connsiteY1065" fmla="*/ 1612875 h 2193750"/>
                <a:gd name="connsiteX1066" fmla="*/ 1160850 w 1636456"/>
                <a:gd name="connsiteY1066" fmla="*/ 1601992 h 2193750"/>
                <a:gd name="connsiteX1067" fmla="*/ 1130015 w 1636456"/>
                <a:gd name="connsiteY1067" fmla="*/ 1601992 h 2193750"/>
                <a:gd name="connsiteX1068" fmla="*/ 1124573 w 1636456"/>
                <a:gd name="connsiteY1068" fmla="*/ 1612875 h 2193750"/>
                <a:gd name="connsiteX1069" fmla="*/ 1113690 w 1636456"/>
                <a:gd name="connsiteY1069" fmla="*/ 1614688 h 2193750"/>
                <a:gd name="connsiteX1070" fmla="*/ 1093738 w 1636456"/>
                <a:gd name="connsiteY1070" fmla="*/ 1616502 h 2193750"/>
                <a:gd name="connsiteX1071" fmla="*/ 1097366 w 1636456"/>
                <a:gd name="connsiteY1071" fmla="*/ 1629198 h 2193750"/>
                <a:gd name="connsiteX1072" fmla="*/ 1073786 w 1636456"/>
                <a:gd name="connsiteY1072" fmla="*/ 1645522 h 2193750"/>
                <a:gd name="connsiteX1073" fmla="*/ 1073786 w 1636456"/>
                <a:gd name="connsiteY1073" fmla="*/ 1654591 h 2193750"/>
                <a:gd name="connsiteX1074" fmla="*/ 1021185 w 1636456"/>
                <a:gd name="connsiteY1074" fmla="*/ 1685424 h 2193750"/>
                <a:gd name="connsiteX1075" fmla="*/ 1006675 w 1636456"/>
                <a:gd name="connsiteY1075" fmla="*/ 1694492 h 2193750"/>
                <a:gd name="connsiteX1076" fmla="*/ 964957 w 1636456"/>
                <a:gd name="connsiteY1076" fmla="*/ 1707189 h 2193750"/>
                <a:gd name="connsiteX1077" fmla="*/ 923238 w 1636456"/>
                <a:gd name="connsiteY1077" fmla="*/ 1734394 h 2193750"/>
                <a:gd name="connsiteX1078" fmla="*/ 923238 w 1636456"/>
                <a:gd name="connsiteY1078" fmla="*/ 1728953 h 2193750"/>
                <a:gd name="connsiteX1079" fmla="*/ 881520 w 1636456"/>
                <a:gd name="connsiteY1079" fmla="*/ 1743463 h 2193750"/>
                <a:gd name="connsiteX1080" fmla="*/ 857941 w 1636456"/>
                <a:gd name="connsiteY1080" fmla="*/ 1748904 h 2193750"/>
                <a:gd name="connsiteX1081" fmla="*/ 863382 w 1636456"/>
                <a:gd name="connsiteY1081" fmla="*/ 1743463 h 2193750"/>
                <a:gd name="connsiteX1082" fmla="*/ 821664 w 1636456"/>
                <a:gd name="connsiteY1082" fmla="*/ 1747091 h 2193750"/>
                <a:gd name="connsiteX1083" fmla="*/ 850685 w 1636456"/>
                <a:gd name="connsiteY1083" fmla="*/ 1730767 h 2193750"/>
                <a:gd name="connsiteX1084" fmla="*/ 798084 w 1636456"/>
                <a:gd name="connsiteY1084" fmla="*/ 1750718 h 2193750"/>
                <a:gd name="connsiteX1085" fmla="*/ 821664 w 1636456"/>
                <a:gd name="connsiteY1085" fmla="*/ 1747091 h 2193750"/>
                <a:gd name="connsiteX1086" fmla="*/ 779946 w 1636456"/>
                <a:gd name="connsiteY1086" fmla="*/ 1756159 h 2193750"/>
                <a:gd name="connsiteX1087" fmla="*/ 787201 w 1636456"/>
                <a:gd name="connsiteY1087" fmla="*/ 1748904 h 2193750"/>
                <a:gd name="connsiteX1088" fmla="*/ 765436 w 1636456"/>
                <a:gd name="connsiteY1088" fmla="*/ 1736208 h 2193750"/>
                <a:gd name="connsiteX1089" fmla="*/ 843430 w 1636456"/>
                <a:gd name="connsiteY1089" fmla="*/ 1710816 h 2193750"/>
                <a:gd name="connsiteX1090" fmla="*/ 789015 w 1636456"/>
                <a:gd name="connsiteY1090" fmla="*/ 1718071 h 2193750"/>
                <a:gd name="connsiteX1091" fmla="*/ 812595 w 1636456"/>
                <a:gd name="connsiteY1091" fmla="*/ 1703561 h 2193750"/>
                <a:gd name="connsiteX1092" fmla="*/ 812595 w 1636456"/>
                <a:gd name="connsiteY1092" fmla="*/ 1707189 h 2193750"/>
                <a:gd name="connsiteX1093" fmla="*/ 852499 w 1636456"/>
                <a:gd name="connsiteY1093" fmla="*/ 1689051 h 2193750"/>
                <a:gd name="connsiteX1094" fmla="*/ 863382 w 1636456"/>
                <a:gd name="connsiteY1094" fmla="*/ 1663659 h 2193750"/>
                <a:gd name="connsiteX1095" fmla="*/ 952260 w 1636456"/>
                <a:gd name="connsiteY1095" fmla="*/ 1616502 h 2193750"/>
                <a:gd name="connsiteX1096" fmla="*/ 950446 w 1636456"/>
                <a:gd name="connsiteY1096" fmla="*/ 1623757 h 2193750"/>
                <a:gd name="connsiteX1097" fmla="*/ 963143 w 1636456"/>
                <a:gd name="connsiteY1097" fmla="*/ 1618316 h 2193750"/>
                <a:gd name="connsiteX1098" fmla="*/ 964957 w 1636456"/>
                <a:gd name="connsiteY1098" fmla="*/ 1631012 h 2193750"/>
                <a:gd name="connsiteX1099" fmla="*/ 1010302 w 1636456"/>
                <a:gd name="connsiteY1099" fmla="*/ 1598365 h 2193750"/>
                <a:gd name="connsiteX1100" fmla="*/ 1079228 w 1636456"/>
                <a:gd name="connsiteY1100" fmla="*/ 1565718 h 2193750"/>
                <a:gd name="connsiteX1101" fmla="*/ 1088297 w 1636456"/>
                <a:gd name="connsiteY1101" fmla="*/ 1551208 h 2193750"/>
                <a:gd name="connsiteX1102" fmla="*/ 1097366 w 1636456"/>
                <a:gd name="connsiteY1102" fmla="*/ 1545767 h 2193750"/>
                <a:gd name="connsiteX1103" fmla="*/ 1079228 w 1636456"/>
                <a:gd name="connsiteY1103" fmla="*/ 1553021 h 2193750"/>
                <a:gd name="connsiteX1104" fmla="*/ 1082855 w 1636456"/>
                <a:gd name="connsiteY1104" fmla="*/ 1538511 h 2193750"/>
                <a:gd name="connsiteX1105" fmla="*/ 1110063 w 1636456"/>
                <a:gd name="connsiteY1105" fmla="*/ 1525815 h 2193750"/>
                <a:gd name="connsiteX1106" fmla="*/ 1108249 w 1636456"/>
                <a:gd name="connsiteY1106" fmla="*/ 1516747 h 2193750"/>
                <a:gd name="connsiteX1107" fmla="*/ 1082855 w 1636456"/>
                <a:gd name="connsiteY1107" fmla="*/ 1516747 h 2193750"/>
                <a:gd name="connsiteX1108" fmla="*/ 1066531 w 1636456"/>
                <a:gd name="connsiteY1108" fmla="*/ 1531257 h 2193750"/>
                <a:gd name="connsiteX1109" fmla="*/ 1059276 w 1636456"/>
                <a:gd name="connsiteY1109" fmla="*/ 1533070 h 2193750"/>
                <a:gd name="connsiteX1110" fmla="*/ 1059276 w 1636456"/>
                <a:gd name="connsiteY1110" fmla="*/ 1543953 h 2193750"/>
                <a:gd name="connsiteX1111" fmla="*/ 1046579 w 1636456"/>
                <a:gd name="connsiteY1111" fmla="*/ 1542139 h 2193750"/>
                <a:gd name="connsiteX1112" fmla="*/ 1050207 w 1636456"/>
                <a:gd name="connsiteY1112" fmla="*/ 1538512 h 2193750"/>
                <a:gd name="connsiteX1113" fmla="*/ 1003047 w 1636456"/>
                <a:gd name="connsiteY1113" fmla="*/ 1569345 h 2193750"/>
                <a:gd name="connsiteX1114" fmla="*/ 997605 w 1636456"/>
                <a:gd name="connsiteY1114" fmla="*/ 1571159 h 2193750"/>
                <a:gd name="connsiteX1115" fmla="*/ 955888 w 1636456"/>
                <a:gd name="connsiteY1115" fmla="*/ 1594737 h 2193750"/>
                <a:gd name="connsiteX1116" fmla="*/ 919611 w 1636456"/>
                <a:gd name="connsiteY1116" fmla="*/ 1623757 h 2193750"/>
                <a:gd name="connsiteX1117" fmla="*/ 917797 w 1636456"/>
                <a:gd name="connsiteY1117" fmla="*/ 1614688 h 2193750"/>
                <a:gd name="connsiteX1118" fmla="*/ 906914 w 1636456"/>
                <a:gd name="connsiteY1118" fmla="*/ 1623757 h 2193750"/>
                <a:gd name="connsiteX1119" fmla="*/ 885148 w 1636456"/>
                <a:gd name="connsiteY1119" fmla="*/ 1641894 h 2193750"/>
                <a:gd name="connsiteX1120" fmla="*/ 885148 w 1636456"/>
                <a:gd name="connsiteY1120" fmla="*/ 1632826 h 2193750"/>
                <a:gd name="connsiteX1121" fmla="*/ 845244 w 1636456"/>
                <a:gd name="connsiteY1121" fmla="*/ 1658218 h 2193750"/>
                <a:gd name="connsiteX1122" fmla="*/ 841616 w 1636456"/>
                <a:gd name="connsiteY1122" fmla="*/ 1654590 h 2193750"/>
                <a:gd name="connsiteX1123" fmla="*/ 808968 w 1636456"/>
                <a:gd name="connsiteY1123" fmla="*/ 1665473 h 2193750"/>
                <a:gd name="connsiteX1124" fmla="*/ 810781 w 1636456"/>
                <a:gd name="connsiteY1124" fmla="*/ 1660031 h 2193750"/>
                <a:gd name="connsiteX1125" fmla="*/ 819850 w 1636456"/>
                <a:gd name="connsiteY1125" fmla="*/ 1660032 h 2193750"/>
                <a:gd name="connsiteX1126" fmla="*/ 821664 w 1636456"/>
                <a:gd name="connsiteY1126" fmla="*/ 1654591 h 2193750"/>
                <a:gd name="connsiteX1127" fmla="*/ 825292 w 1636456"/>
                <a:gd name="connsiteY1127" fmla="*/ 1658218 h 2193750"/>
                <a:gd name="connsiteX1128" fmla="*/ 836175 w 1636456"/>
                <a:gd name="connsiteY1128" fmla="*/ 1650963 h 2193750"/>
                <a:gd name="connsiteX1129" fmla="*/ 832547 w 1636456"/>
                <a:gd name="connsiteY1129" fmla="*/ 1640081 h 2193750"/>
                <a:gd name="connsiteX1130" fmla="*/ 807154 w 1636456"/>
                <a:gd name="connsiteY1130" fmla="*/ 1650963 h 2193750"/>
                <a:gd name="connsiteX1131" fmla="*/ 818037 w 1636456"/>
                <a:gd name="connsiteY1131" fmla="*/ 1641894 h 2193750"/>
                <a:gd name="connsiteX1132" fmla="*/ 812595 w 1636456"/>
                <a:gd name="connsiteY1132" fmla="*/ 1640080 h 2193750"/>
                <a:gd name="connsiteX1133" fmla="*/ 799898 w 1636456"/>
                <a:gd name="connsiteY1133" fmla="*/ 1647335 h 2193750"/>
                <a:gd name="connsiteX1134" fmla="*/ 799898 w 1636456"/>
                <a:gd name="connsiteY1134" fmla="*/ 1638267 h 2193750"/>
                <a:gd name="connsiteX1135" fmla="*/ 819850 w 1636456"/>
                <a:gd name="connsiteY1135" fmla="*/ 1631012 h 2193750"/>
                <a:gd name="connsiteX1136" fmla="*/ 814409 w 1636456"/>
                <a:gd name="connsiteY1136" fmla="*/ 1636453 h 2193750"/>
                <a:gd name="connsiteX1137" fmla="*/ 827106 w 1636456"/>
                <a:gd name="connsiteY1137" fmla="*/ 1632826 h 2193750"/>
                <a:gd name="connsiteX1138" fmla="*/ 821664 w 1636456"/>
                <a:gd name="connsiteY1138" fmla="*/ 1631012 h 2193750"/>
                <a:gd name="connsiteX1139" fmla="*/ 847058 w 1636456"/>
                <a:gd name="connsiteY1139" fmla="*/ 1611061 h 2193750"/>
                <a:gd name="connsiteX1140" fmla="*/ 836175 w 1636456"/>
                <a:gd name="connsiteY1140" fmla="*/ 1605620 h 2193750"/>
                <a:gd name="connsiteX1141" fmla="*/ 848872 w 1636456"/>
                <a:gd name="connsiteY1141" fmla="*/ 1582041 h 2193750"/>
                <a:gd name="connsiteX1142" fmla="*/ 892404 w 1636456"/>
                <a:gd name="connsiteY1142" fmla="*/ 1562090 h 2193750"/>
                <a:gd name="connsiteX1143" fmla="*/ 892404 w 1636456"/>
                <a:gd name="connsiteY1143" fmla="*/ 1569345 h 2193750"/>
                <a:gd name="connsiteX1144" fmla="*/ 863382 w 1636456"/>
                <a:gd name="connsiteY1144" fmla="*/ 1589296 h 2193750"/>
                <a:gd name="connsiteX1145" fmla="*/ 892403 w 1636456"/>
                <a:gd name="connsiteY1145" fmla="*/ 1576600 h 2193750"/>
                <a:gd name="connsiteX1146" fmla="*/ 908728 w 1636456"/>
                <a:gd name="connsiteY1146" fmla="*/ 1576600 h 2193750"/>
                <a:gd name="connsiteX1147" fmla="*/ 935935 w 1636456"/>
                <a:gd name="connsiteY1147" fmla="*/ 1560276 h 2193750"/>
                <a:gd name="connsiteX1148" fmla="*/ 963143 w 1636456"/>
                <a:gd name="connsiteY1148" fmla="*/ 1542139 h 2193750"/>
                <a:gd name="connsiteX1149" fmla="*/ 961329 w 1636456"/>
                <a:gd name="connsiteY1149" fmla="*/ 1551208 h 2193750"/>
                <a:gd name="connsiteX1150" fmla="*/ 975840 w 1636456"/>
                <a:gd name="connsiteY1150" fmla="*/ 1551208 h 2193750"/>
                <a:gd name="connsiteX1151" fmla="*/ 974026 w 1636456"/>
                <a:gd name="connsiteY1151" fmla="*/ 1534884 h 2193750"/>
                <a:gd name="connsiteX1152" fmla="*/ 995792 w 1636456"/>
                <a:gd name="connsiteY1152" fmla="*/ 1525815 h 2193750"/>
                <a:gd name="connsiteX1153" fmla="*/ 1003047 w 1636456"/>
                <a:gd name="connsiteY1153" fmla="*/ 1511306 h 2193750"/>
                <a:gd name="connsiteX1154" fmla="*/ 1033882 w 1636456"/>
                <a:gd name="connsiteY1154" fmla="*/ 1491355 h 2193750"/>
                <a:gd name="connsiteX1155" fmla="*/ 1044765 w 1636456"/>
                <a:gd name="connsiteY1155" fmla="*/ 1502237 h 2193750"/>
                <a:gd name="connsiteX1156" fmla="*/ 1052020 w 1636456"/>
                <a:gd name="connsiteY1156" fmla="*/ 1494982 h 2193750"/>
                <a:gd name="connsiteX1157" fmla="*/ 1050207 w 1636456"/>
                <a:gd name="connsiteY1157" fmla="*/ 1485914 h 2193750"/>
                <a:gd name="connsiteX1158" fmla="*/ 1090111 w 1636456"/>
                <a:gd name="connsiteY1158" fmla="*/ 1447825 h 2193750"/>
                <a:gd name="connsiteX1159" fmla="*/ 1086483 w 1636456"/>
                <a:gd name="connsiteY1159" fmla="*/ 1446011 h 2193750"/>
                <a:gd name="connsiteX1160" fmla="*/ 1066531 w 1636456"/>
                <a:gd name="connsiteY1160" fmla="*/ 1456894 h 2193750"/>
                <a:gd name="connsiteX1161" fmla="*/ 1073786 w 1636456"/>
                <a:gd name="connsiteY1161" fmla="*/ 1451453 h 2193750"/>
                <a:gd name="connsiteX1162" fmla="*/ 1066531 w 1636456"/>
                <a:gd name="connsiteY1162" fmla="*/ 1438756 h 2193750"/>
                <a:gd name="connsiteX1163" fmla="*/ 1073786 w 1636456"/>
                <a:gd name="connsiteY1163" fmla="*/ 1429688 h 2193750"/>
                <a:gd name="connsiteX1164" fmla="*/ 1082855 w 1636456"/>
                <a:gd name="connsiteY1164" fmla="*/ 1409737 h 2193750"/>
                <a:gd name="connsiteX1165" fmla="*/ 1048393 w 1636456"/>
                <a:gd name="connsiteY1165" fmla="*/ 1418806 h 2193750"/>
                <a:gd name="connsiteX1166" fmla="*/ 1039323 w 1636456"/>
                <a:gd name="connsiteY1166" fmla="*/ 1422433 h 2193750"/>
                <a:gd name="connsiteX1167" fmla="*/ 1044765 w 1636456"/>
                <a:gd name="connsiteY1167" fmla="*/ 1411551 h 2193750"/>
                <a:gd name="connsiteX1168" fmla="*/ 1030254 w 1636456"/>
                <a:gd name="connsiteY1168" fmla="*/ 1435129 h 2193750"/>
                <a:gd name="connsiteX1169" fmla="*/ 1042951 w 1636456"/>
                <a:gd name="connsiteY1169" fmla="*/ 1431502 h 2193750"/>
                <a:gd name="connsiteX1170" fmla="*/ 1021185 w 1636456"/>
                <a:gd name="connsiteY1170" fmla="*/ 1460521 h 2193750"/>
                <a:gd name="connsiteX1171" fmla="*/ 1022999 w 1636456"/>
                <a:gd name="connsiteY1171" fmla="*/ 1436943 h 2193750"/>
                <a:gd name="connsiteX1172" fmla="*/ 983095 w 1636456"/>
                <a:gd name="connsiteY1172" fmla="*/ 1475031 h 2193750"/>
                <a:gd name="connsiteX1173" fmla="*/ 974026 w 1636456"/>
                <a:gd name="connsiteY1173" fmla="*/ 1440570 h 2193750"/>
                <a:gd name="connsiteX1174" fmla="*/ 954074 w 1636456"/>
                <a:gd name="connsiteY1174" fmla="*/ 1458707 h 2193750"/>
                <a:gd name="connsiteX1175" fmla="*/ 954074 w 1636456"/>
                <a:gd name="connsiteY1175" fmla="*/ 1442384 h 2193750"/>
                <a:gd name="connsiteX1176" fmla="*/ 1003047 w 1636456"/>
                <a:gd name="connsiteY1176" fmla="*/ 1411551 h 2193750"/>
                <a:gd name="connsiteX1177" fmla="*/ 1003047 w 1636456"/>
                <a:gd name="connsiteY1177" fmla="*/ 1431502 h 2193750"/>
                <a:gd name="connsiteX1178" fmla="*/ 1019371 w 1636456"/>
                <a:gd name="connsiteY1178" fmla="*/ 1409737 h 2193750"/>
                <a:gd name="connsiteX1179" fmla="*/ 1004861 w 1636456"/>
                <a:gd name="connsiteY1179" fmla="*/ 1406109 h 2193750"/>
                <a:gd name="connsiteX1180" fmla="*/ 1019371 w 1636456"/>
                <a:gd name="connsiteY1180" fmla="*/ 1387972 h 2193750"/>
                <a:gd name="connsiteX1181" fmla="*/ 1048393 w 1636456"/>
                <a:gd name="connsiteY1181" fmla="*/ 1353511 h 2193750"/>
                <a:gd name="connsiteX1182" fmla="*/ 1059276 w 1636456"/>
                <a:gd name="connsiteY1182" fmla="*/ 1366207 h 2193750"/>
                <a:gd name="connsiteX1183" fmla="*/ 1075600 w 1636456"/>
                <a:gd name="connsiteY1183" fmla="*/ 1351697 h 2193750"/>
                <a:gd name="connsiteX1184" fmla="*/ 1073786 w 1636456"/>
                <a:gd name="connsiteY1184" fmla="*/ 1362580 h 2193750"/>
                <a:gd name="connsiteX1185" fmla="*/ 1075600 w 1636456"/>
                <a:gd name="connsiteY1185" fmla="*/ 1373462 h 2193750"/>
                <a:gd name="connsiteX1186" fmla="*/ 1102807 w 1636456"/>
                <a:gd name="connsiteY1186" fmla="*/ 1342629 h 2193750"/>
                <a:gd name="connsiteX1187" fmla="*/ 1111877 w 1636456"/>
                <a:gd name="connsiteY1187" fmla="*/ 1313609 h 2193750"/>
                <a:gd name="connsiteX1188" fmla="*/ 1104621 w 1636456"/>
                <a:gd name="connsiteY1188" fmla="*/ 1308168 h 2193750"/>
                <a:gd name="connsiteX1189" fmla="*/ 1120946 w 1636456"/>
                <a:gd name="connsiteY1189" fmla="*/ 1268266 h 2193750"/>
                <a:gd name="connsiteX1190" fmla="*/ 1130015 w 1636456"/>
                <a:gd name="connsiteY1190" fmla="*/ 1270080 h 2193750"/>
                <a:gd name="connsiteX1191" fmla="*/ 1115504 w 1636456"/>
                <a:gd name="connsiteY1191" fmla="*/ 1306354 h 2193750"/>
                <a:gd name="connsiteX1192" fmla="*/ 1120946 w 1636456"/>
                <a:gd name="connsiteY1192" fmla="*/ 1306354 h 2193750"/>
                <a:gd name="connsiteX1193" fmla="*/ 1137270 w 1636456"/>
                <a:gd name="connsiteY1193" fmla="*/ 1291844 h 2193750"/>
                <a:gd name="connsiteX1194" fmla="*/ 1166291 w 1636456"/>
                <a:gd name="connsiteY1194" fmla="*/ 1204785 h 2193750"/>
                <a:gd name="connsiteX1195" fmla="*/ 1178988 w 1636456"/>
                <a:gd name="connsiteY1195" fmla="*/ 1172138 h 2193750"/>
                <a:gd name="connsiteX1196" fmla="*/ 1198940 w 1636456"/>
                <a:gd name="connsiteY1196" fmla="*/ 1072383 h 2193750"/>
                <a:gd name="connsiteX1197" fmla="*/ 1202568 w 1636456"/>
                <a:gd name="connsiteY1197" fmla="*/ 1063314 h 2193750"/>
                <a:gd name="connsiteX1198" fmla="*/ 1193499 w 1636456"/>
                <a:gd name="connsiteY1198" fmla="*/ 1039736 h 2193750"/>
                <a:gd name="connsiteX1199" fmla="*/ 1191685 w 1636456"/>
                <a:gd name="connsiteY1199" fmla="*/ 1014344 h 2193750"/>
                <a:gd name="connsiteX1200" fmla="*/ 1180802 w 1636456"/>
                <a:gd name="connsiteY1200" fmla="*/ 1079638 h 2193750"/>
                <a:gd name="connsiteX1201" fmla="*/ 1175360 w 1636456"/>
                <a:gd name="connsiteY1201" fmla="*/ 1083265 h 2193750"/>
                <a:gd name="connsiteX1202" fmla="*/ 1171733 w 1636456"/>
                <a:gd name="connsiteY1202" fmla="*/ 1017971 h 2193750"/>
                <a:gd name="connsiteX1203" fmla="*/ 1184430 w 1636456"/>
                <a:gd name="connsiteY1203" fmla="*/ 961745 h 2193750"/>
                <a:gd name="connsiteX1204" fmla="*/ 1193499 w 1636456"/>
                <a:gd name="connsiteY1204" fmla="*/ 974441 h 2193750"/>
                <a:gd name="connsiteX1205" fmla="*/ 1189871 w 1636456"/>
                <a:gd name="connsiteY1205" fmla="*/ 1005275 h 2193750"/>
                <a:gd name="connsiteX1206" fmla="*/ 1211637 w 1636456"/>
                <a:gd name="connsiteY1206" fmla="*/ 958118 h 2193750"/>
                <a:gd name="connsiteX1207" fmla="*/ 1218892 w 1636456"/>
                <a:gd name="connsiteY1207" fmla="*/ 974442 h 2193750"/>
                <a:gd name="connsiteX1208" fmla="*/ 1217079 w 1636456"/>
                <a:gd name="connsiteY1208" fmla="*/ 1068755 h 2193750"/>
                <a:gd name="connsiteX1209" fmla="*/ 1222435 w 1636456"/>
                <a:gd name="connsiteY1209" fmla="*/ 1050647 h 2193750"/>
                <a:gd name="connsiteX1210" fmla="*/ 1225899 w 1636456"/>
                <a:gd name="connsiteY1210" fmla="*/ 1047236 h 2193750"/>
                <a:gd name="connsiteX1211" fmla="*/ 1224334 w 1636456"/>
                <a:gd name="connsiteY1211" fmla="*/ 1052432 h 2193750"/>
                <a:gd name="connsiteX1212" fmla="*/ 1226148 w 1636456"/>
                <a:gd name="connsiteY1212" fmla="*/ 1046991 h 2193750"/>
                <a:gd name="connsiteX1213" fmla="*/ 1225899 w 1636456"/>
                <a:gd name="connsiteY1213" fmla="*/ 1047236 h 2193750"/>
                <a:gd name="connsiteX1214" fmla="*/ 1234055 w 1636456"/>
                <a:gd name="connsiteY1214" fmla="*/ 1020154 h 2193750"/>
                <a:gd name="connsiteX1215" fmla="*/ 1226148 w 1636456"/>
                <a:gd name="connsiteY1215" fmla="*/ 912775 h 2193750"/>
                <a:gd name="connsiteX1216" fmla="*/ 1222520 w 1636456"/>
                <a:gd name="connsiteY1216" fmla="*/ 916402 h 2193750"/>
                <a:gd name="connsiteX1217" fmla="*/ 1213451 w 1636456"/>
                <a:gd name="connsiteY1217" fmla="*/ 903706 h 2193750"/>
                <a:gd name="connsiteX1218" fmla="*/ 1206196 w 1636456"/>
                <a:gd name="connsiteY1218" fmla="*/ 907334 h 2193750"/>
                <a:gd name="connsiteX1219" fmla="*/ 1208009 w 1636456"/>
                <a:gd name="connsiteY1219" fmla="*/ 923657 h 2193750"/>
                <a:gd name="connsiteX1220" fmla="*/ 1202568 w 1636456"/>
                <a:gd name="connsiteY1220" fmla="*/ 907333 h 2193750"/>
                <a:gd name="connsiteX1221" fmla="*/ 1198940 w 1636456"/>
                <a:gd name="connsiteY1221" fmla="*/ 930912 h 2193750"/>
                <a:gd name="connsiteX1222" fmla="*/ 1195313 w 1636456"/>
                <a:gd name="connsiteY1222" fmla="*/ 907333 h 2193750"/>
                <a:gd name="connsiteX1223" fmla="*/ 1192819 w 1636456"/>
                <a:gd name="connsiteY1223" fmla="*/ 893504 h 2193750"/>
                <a:gd name="connsiteX1224" fmla="*/ 1191718 w 1636456"/>
                <a:gd name="connsiteY1224" fmla="*/ 878755 h 2193750"/>
                <a:gd name="connsiteX1225" fmla="*/ 1191966 w 1636456"/>
                <a:gd name="connsiteY1225" fmla="*/ 878444 h 2193750"/>
                <a:gd name="connsiteX1226" fmla="*/ 1200527 w 1636456"/>
                <a:gd name="connsiteY1226" fmla="*/ 882395 h 2193750"/>
                <a:gd name="connsiteX1227" fmla="*/ 1208010 w 1636456"/>
                <a:gd name="connsiteY1227" fmla="*/ 889196 h 2193750"/>
                <a:gd name="connsiteX1228" fmla="*/ 1200754 w 1636456"/>
                <a:gd name="connsiteY1228" fmla="*/ 901892 h 2193750"/>
                <a:gd name="connsiteX1229" fmla="*/ 1209823 w 1636456"/>
                <a:gd name="connsiteY1229" fmla="*/ 896451 h 2193750"/>
                <a:gd name="connsiteX1230" fmla="*/ 1211410 w 1636456"/>
                <a:gd name="connsiteY1230" fmla="*/ 861764 h 2193750"/>
                <a:gd name="connsiteX1231" fmla="*/ 1209543 w 1636456"/>
                <a:gd name="connsiteY1231" fmla="*/ 856401 h 2193750"/>
                <a:gd name="connsiteX1232" fmla="*/ 1241907 w 1636456"/>
                <a:gd name="connsiteY1232" fmla="*/ 815814 h 2193750"/>
                <a:gd name="connsiteX1233" fmla="*/ 1219379 w 1636456"/>
                <a:gd name="connsiteY1233" fmla="*/ 442240 h 2193750"/>
                <a:gd name="connsiteX1234" fmla="*/ 1122439 w 1636456"/>
                <a:gd name="connsiteY1234" fmla="*/ 388286 h 2193750"/>
                <a:gd name="connsiteX1235" fmla="*/ 1120946 w 1636456"/>
                <a:gd name="connsiteY1235" fmla="*/ 386793 h 2193750"/>
                <a:gd name="connsiteX1236" fmla="*/ 1121349 w 1636456"/>
                <a:gd name="connsiteY1236" fmla="*/ 387679 h 2193750"/>
                <a:gd name="connsiteX1237" fmla="*/ 1118819 w 1636456"/>
                <a:gd name="connsiteY1237" fmla="*/ 386271 h 2193750"/>
                <a:gd name="connsiteX1238" fmla="*/ 1115051 w 1636456"/>
                <a:gd name="connsiteY1238" fmla="*/ 379992 h 2193750"/>
                <a:gd name="connsiteX1239" fmla="*/ 1108249 w 1636456"/>
                <a:gd name="connsiteY1239" fmla="*/ 375910 h 2193750"/>
                <a:gd name="connsiteX1240" fmla="*/ 1108249 w 1636456"/>
                <a:gd name="connsiteY1240" fmla="*/ 379538 h 2193750"/>
                <a:gd name="connsiteX1241" fmla="*/ 1113690 w 1636456"/>
                <a:gd name="connsiteY1241" fmla="*/ 381805 h 2193750"/>
                <a:gd name="connsiteX1242" fmla="*/ 1118166 w 1636456"/>
                <a:gd name="connsiteY1242" fmla="*/ 385908 h 2193750"/>
                <a:gd name="connsiteX1243" fmla="*/ 527469 w 1636456"/>
                <a:gd name="connsiteY1243" fmla="*/ 57143 h 2193750"/>
                <a:gd name="connsiteX1244" fmla="*/ 533266 w 1636456"/>
                <a:gd name="connsiteY1244" fmla="*/ 56694 h 2193750"/>
                <a:gd name="connsiteX1245" fmla="*/ 520569 w 1636456"/>
                <a:gd name="connsiteY1245" fmla="*/ 53067 h 2193750"/>
                <a:gd name="connsiteX1246" fmla="*/ 558659 w 1636456"/>
                <a:gd name="connsiteY1246" fmla="*/ 47626 h 2193750"/>
                <a:gd name="connsiteX1247" fmla="*/ 555032 w 1636456"/>
                <a:gd name="connsiteY1247" fmla="*/ 36743 h 2193750"/>
                <a:gd name="connsiteX1248" fmla="*/ 540521 w 1636456"/>
                <a:gd name="connsiteY1248" fmla="*/ 33116 h 2193750"/>
                <a:gd name="connsiteX1249" fmla="*/ 573170 w 1636456"/>
                <a:gd name="connsiteY1249" fmla="*/ 33116 h 2193750"/>
                <a:gd name="connsiteX1250" fmla="*/ 536893 w 1636456"/>
                <a:gd name="connsiteY1250" fmla="*/ 25861 h 2193750"/>
                <a:gd name="connsiteX1251" fmla="*/ 571356 w 1636456"/>
                <a:gd name="connsiteY1251" fmla="*/ 20420 h 2193750"/>
                <a:gd name="connsiteX1252" fmla="*/ 569542 w 1636456"/>
                <a:gd name="connsiteY1252" fmla="*/ 11351 h 2193750"/>
                <a:gd name="connsiteX1253" fmla="*/ 654792 w 1636456"/>
                <a:gd name="connsiteY1253" fmla="*/ 5910 h 2193750"/>
                <a:gd name="connsiteX1254" fmla="*/ 667489 w 1636456"/>
                <a:gd name="connsiteY1254" fmla="*/ 18606 h 2193750"/>
                <a:gd name="connsiteX1255" fmla="*/ 656606 w 1636456"/>
                <a:gd name="connsiteY1255" fmla="*/ 31302 h 2193750"/>
                <a:gd name="connsiteX1256" fmla="*/ 665675 w 1636456"/>
                <a:gd name="connsiteY1256" fmla="*/ 42184 h 2193750"/>
                <a:gd name="connsiteX1257" fmla="*/ 663861 w 1636456"/>
                <a:gd name="connsiteY1257" fmla="*/ 13165 h 2193750"/>
                <a:gd name="connsiteX1258" fmla="*/ 783574 w 1636456"/>
                <a:gd name="connsiteY1258" fmla="*/ 14978 h 2193750"/>
                <a:gd name="connsiteX1259" fmla="*/ 879707 w 1636456"/>
                <a:gd name="connsiteY1259" fmla="*/ 54881 h 2193750"/>
                <a:gd name="connsiteX1260" fmla="*/ 908728 w 1636456"/>
                <a:gd name="connsiteY1260" fmla="*/ 63949 h 2193750"/>
                <a:gd name="connsiteX1261" fmla="*/ 939563 w 1636456"/>
                <a:gd name="connsiteY1261" fmla="*/ 98410 h 2193750"/>
                <a:gd name="connsiteX1262" fmla="*/ 935935 w 1636456"/>
                <a:gd name="connsiteY1262" fmla="*/ 89341 h 2193750"/>
                <a:gd name="connsiteX1263" fmla="*/ 974026 w 1636456"/>
                <a:gd name="connsiteY1263" fmla="*/ 102037 h 2193750"/>
                <a:gd name="connsiteX1264" fmla="*/ 979467 w 1636456"/>
                <a:gd name="connsiteY1264" fmla="*/ 123802 h 2193750"/>
                <a:gd name="connsiteX1265" fmla="*/ 995792 w 1636456"/>
                <a:gd name="connsiteY1265" fmla="*/ 127430 h 2193750"/>
                <a:gd name="connsiteX1266" fmla="*/ 997605 w 1636456"/>
                <a:gd name="connsiteY1266" fmla="*/ 120174 h 2193750"/>
                <a:gd name="connsiteX1267" fmla="*/ 1004861 w 1636456"/>
                <a:gd name="connsiteY1267" fmla="*/ 121988 h 2193750"/>
                <a:gd name="connsiteX1268" fmla="*/ 995792 w 1636456"/>
                <a:gd name="connsiteY1268" fmla="*/ 109292 h 2193750"/>
                <a:gd name="connsiteX1269" fmla="*/ 1021185 w 1636456"/>
                <a:gd name="connsiteY1269" fmla="*/ 121988 h 2193750"/>
                <a:gd name="connsiteX1270" fmla="*/ 1013930 w 1636456"/>
                <a:gd name="connsiteY1270" fmla="*/ 123802 h 2193750"/>
                <a:gd name="connsiteX1271" fmla="*/ 1033882 w 1636456"/>
                <a:gd name="connsiteY1271" fmla="*/ 134684 h 2193750"/>
                <a:gd name="connsiteX1272" fmla="*/ 1042951 w 1636456"/>
                <a:gd name="connsiteY1272" fmla="*/ 156449 h 2193750"/>
                <a:gd name="connsiteX1273" fmla="*/ 1035696 w 1636456"/>
                <a:gd name="connsiteY1273" fmla="*/ 160077 h 2193750"/>
                <a:gd name="connsiteX1274" fmla="*/ 1046579 w 1636456"/>
                <a:gd name="connsiteY1274" fmla="*/ 174587 h 2193750"/>
                <a:gd name="connsiteX1275" fmla="*/ 1042951 w 1636456"/>
                <a:gd name="connsiteY1275" fmla="*/ 181842 h 2193750"/>
                <a:gd name="connsiteX1276" fmla="*/ 1055648 w 1636456"/>
                <a:gd name="connsiteY1276" fmla="*/ 181841 h 2193750"/>
                <a:gd name="connsiteX1277" fmla="*/ 1061089 w 1636456"/>
                <a:gd name="connsiteY1277" fmla="*/ 183655 h 2193750"/>
                <a:gd name="connsiteX1278" fmla="*/ 1057462 w 1636456"/>
                <a:gd name="connsiteY1278" fmla="*/ 178214 h 2193750"/>
                <a:gd name="connsiteX1279" fmla="*/ 1066531 w 1636456"/>
                <a:gd name="connsiteY1279" fmla="*/ 181842 h 2193750"/>
                <a:gd name="connsiteX1280" fmla="*/ 1075600 w 1636456"/>
                <a:gd name="connsiteY1280" fmla="*/ 169145 h 2193750"/>
                <a:gd name="connsiteX1281" fmla="*/ 1084669 w 1636456"/>
                <a:gd name="connsiteY1281" fmla="*/ 170959 h 2193750"/>
                <a:gd name="connsiteX1282" fmla="*/ 1084669 w 1636456"/>
                <a:gd name="connsiteY1282" fmla="*/ 174587 h 2193750"/>
                <a:gd name="connsiteX1283" fmla="*/ 1075600 w 1636456"/>
                <a:gd name="connsiteY1283" fmla="*/ 178214 h 2193750"/>
                <a:gd name="connsiteX1284" fmla="*/ 1084669 w 1636456"/>
                <a:gd name="connsiteY1284" fmla="*/ 181841 h 2193750"/>
                <a:gd name="connsiteX1285" fmla="*/ 1090111 w 1636456"/>
                <a:gd name="connsiteY1285" fmla="*/ 174587 h 2193750"/>
                <a:gd name="connsiteX1286" fmla="*/ 1100994 w 1636456"/>
                <a:gd name="connsiteY1286" fmla="*/ 183655 h 2193750"/>
                <a:gd name="connsiteX1287" fmla="*/ 1104621 w 1636456"/>
                <a:gd name="connsiteY1287" fmla="*/ 178214 h 2193750"/>
                <a:gd name="connsiteX1288" fmla="*/ 1108249 w 1636456"/>
                <a:gd name="connsiteY1288" fmla="*/ 187283 h 2193750"/>
                <a:gd name="connsiteX1289" fmla="*/ 1106435 w 1636456"/>
                <a:gd name="connsiteY1289" fmla="*/ 192724 h 2193750"/>
                <a:gd name="connsiteX1290" fmla="*/ 1128201 w 1636456"/>
                <a:gd name="connsiteY1290" fmla="*/ 205420 h 2193750"/>
                <a:gd name="connsiteX1291" fmla="*/ 1126387 w 1636456"/>
                <a:gd name="connsiteY1291" fmla="*/ 218116 h 2193750"/>
                <a:gd name="connsiteX1292" fmla="*/ 1113690 w 1636456"/>
                <a:gd name="connsiteY1292" fmla="*/ 216303 h 2193750"/>
                <a:gd name="connsiteX1293" fmla="*/ 1110063 w 1636456"/>
                <a:gd name="connsiteY1293" fmla="*/ 223558 h 2193750"/>
                <a:gd name="connsiteX1294" fmla="*/ 1137270 w 1636456"/>
                <a:gd name="connsiteY1294" fmla="*/ 239881 h 2193750"/>
                <a:gd name="connsiteX1295" fmla="*/ 1140898 w 1636456"/>
                <a:gd name="connsiteY1295" fmla="*/ 234440 h 2193750"/>
                <a:gd name="connsiteX1296" fmla="*/ 1126387 w 1636456"/>
                <a:gd name="connsiteY1296" fmla="*/ 218116 h 2193750"/>
                <a:gd name="connsiteX1297" fmla="*/ 1137270 w 1636456"/>
                <a:gd name="connsiteY1297" fmla="*/ 218116 h 2193750"/>
                <a:gd name="connsiteX1298" fmla="*/ 1153595 w 1636456"/>
                <a:gd name="connsiteY1298" fmla="*/ 225371 h 2193750"/>
                <a:gd name="connsiteX1299" fmla="*/ 1177174 w 1636456"/>
                <a:gd name="connsiteY1299" fmla="*/ 247136 h 2193750"/>
                <a:gd name="connsiteX1300" fmla="*/ 1184430 w 1636456"/>
                <a:gd name="connsiteY1300" fmla="*/ 258018 h 2193750"/>
                <a:gd name="connsiteX1301" fmla="*/ 1146339 w 1636456"/>
                <a:gd name="connsiteY1301" fmla="*/ 239881 h 2193750"/>
                <a:gd name="connsiteX1302" fmla="*/ 1146339 w 1636456"/>
                <a:gd name="connsiteY1302" fmla="*/ 252577 h 2193750"/>
                <a:gd name="connsiteX1303" fmla="*/ 1193499 w 1636456"/>
                <a:gd name="connsiteY1303" fmla="*/ 277969 h 2193750"/>
                <a:gd name="connsiteX1304" fmla="*/ 1209823 w 1636456"/>
                <a:gd name="connsiteY1304" fmla="*/ 296106 h 2193750"/>
                <a:gd name="connsiteX1305" fmla="*/ 1200754 w 1636456"/>
                <a:gd name="connsiteY1305" fmla="*/ 283410 h 2193750"/>
                <a:gd name="connsiteX1306" fmla="*/ 1186243 w 1636456"/>
                <a:gd name="connsiteY1306" fmla="*/ 258018 h 2193750"/>
                <a:gd name="connsiteX1307" fmla="*/ 1233403 w 1636456"/>
                <a:gd name="connsiteY1307" fmla="*/ 290665 h 2193750"/>
                <a:gd name="connsiteX1308" fmla="*/ 1227962 w 1636456"/>
                <a:gd name="connsiteY1308" fmla="*/ 292479 h 2193750"/>
                <a:gd name="connsiteX1309" fmla="*/ 1226148 w 1636456"/>
                <a:gd name="connsiteY1309" fmla="*/ 303361 h 2193750"/>
                <a:gd name="connsiteX1310" fmla="*/ 1237031 w 1636456"/>
                <a:gd name="connsiteY1310" fmla="*/ 312430 h 2193750"/>
                <a:gd name="connsiteX1311" fmla="*/ 1238844 w 1636456"/>
                <a:gd name="connsiteY1311" fmla="*/ 323312 h 2193750"/>
                <a:gd name="connsiteX1312" fmla="*/ 1264238 w 1636456"/>
                <a:gd name="connsiteY1312" fmla="*/ 341450 h 2193750"/>
                <a:gd name="connsiteX1313" fmla="*/ 1278749 w 1636456"/>
                <a:gd name="connsiteY1313" fmla="*/ 355959 h 2193750"/>
                <a:gd name="connsiteX1314" fmla="*/ 1295073 w 1636456"/>
                <a:gd name="connsiteY1314" fmla="*/ 366842 h 2193750"/>
                <a:gd name="connsiteX1315" fmla="*/ 1276935 w 1636456"/>
                <a:gd name="connsiteY1315" fmla="*/ 341450 h 2193750"/>
                <a:gd name="connsiteX1316" fmla="*/ 1289632 w 1636456"/>
                <a:gd name="connsiteY1316" fmla="*/ 352332 h 2193750"/>
                <a:gd name="connsiteX1317" fmla="*/ 1304142 w 1636456"/>
                <a:gd name="connsiteY1317" fmla="*/ 355960 h 2193750"/>
                <a:gd name="connsiteX1318" fmla="*/ 1304142 w 1636456"/>
                <a:gd name="connsiteY1318" fmla="*/ 350519 h 2193750"/>
                <a:gd name="connsiteX1319" fmla="*/ 1316839 w 1636456"/>
                <a:gd name="connsiteY1319" fmla="*/ 350518 h 2193750"/>
                <a:gd name="connsiteX1320" fmla="*/ 1322281 w 1636456"/>
                <a:gd name="connsiteY1320" fmla="*/ 361401 h 2193750"/>
                <a:gd name="connsiteX1321" fmla="*/ 1325908 w 1636456"/>
                <a:gd name="connsiteY1321" fmla="*/ 357773 h 2193750"/>
                <a:gd name="connsiteX1322" fmla="*/ 1333164 w 1636456"/>
                <a:gd name="connsiteY1322" fmla="*/ 368656 h 2193750"/>
                <a:gd name="connsiteX1323" fmla="*/ 1325908 w 1636456"/>
                <a:gd name="connsiteY1323" fmla="*/ 366842 h 2193750"/>
                <a:gd name="connsiteX1324" fmla="*/ 1371254 w 1636456"/>
                <a:gd name="connsiteY1324" fmla="*/ 419440 h 2193750"/>
                <a:gd name="connsiteX1325" fmla="*/ 1371254 w 1636456"/>
                <a:gd name="connsiteY1325" fmla="*/ 386793 h 2193750"/>
                <a:gd name="connsiteX1326" fmla="*/ 1354930 w 1636456"/>
                <a:gd name="connsiteY1326" fmla="*/ 370470 h 2193750"/>
                <a:gd name="connsiteX1327" fmla="*/ 1422041 w 1636456"/>
                <a:gd name="connsiteY1327" fmla="*/ 439391 h 2193750"/>
                <a:gd name="connsiteX1328" fmla="*/ 1422041 w 1636456"/>
                <a:gd name="connsiteY1328" fmla="*/ 448460 h 2193750"/>
                <a:gd name="connsiteX1329" fmla="*/ 1431110 w 1636456"/>
                <a:gd name="connsiteY1329" fmla="*/ 448460 h 2193750"/>
                <a:gd name="connsiteX1330" fmla="*/ 1445621 w 1636456"/>
                <a:gd name="connsiteY1330" fmla="*/ 477480 h 2193750"/>
                <a:gd name="connsiteX1331" fmla="*/ 1451062 w 1636456"/>
                <a:gd name="connsiteY1331" fmla="*/ 475666 h 2193750"/>
                <a:gd name="connsiteX1332" fmla="*/ 1396648 w 1636456"/>
                <a:gd name="connsiteY1332" fmla="*/ 406744 h 2193750"/>
                <a:gd name="connsiteX1333" fmla="*/ 1344046 w 1636456"/>
                <a:gd name="connsiteY1333" fmla="*/ 343263 h 2193750"/>
                <a:gd name="connsiteX1334" fmla="*/ 1360371 w 1636456"/>
                <a:gd name="connsiteY1334" fmla="*/ 354146 h 2193750"/>
                <a:gd name="connsiteX1335" fmla="*/ 1445621 w 1636456"/>
                <a:gd name="connsiteY1335" fmla="*/ 453901 h 2193750"/>
                <a:gd name="connsiteX1336" fmla="*/ 1467387 w 1636456"/>
                <a:gd name="connsiteY1336" fmla="*/ 473852 h 2193750"/>
                <a:gd name="connsiteX1337" fmla="*/ 1471014 w 1636456"/>
                <a:gd name="connsiteY1337" fmla="*/ 484735 h 2193750"/>
                <a:gd name="connsiteX1338" fmla="*/ 1543567 w 1636456"/>
                <a:gd name="connsiteY1338" fmla="*/ 633460 h 2193750"/>
                <a:gd name="connsiteX1339" fmla="*/ 1536312 w 1636456"/>
                <a:gd name="connsiteY1339" fmla="*/ 631646 h 2193750"/>
                <a:gd name="connsiteX1340" fmla="*/ 1539940 w 1636456"/>
                <a:gd name="connsiteY1340" fmla="*/ 647970 h 2193750"/>
                <a:gd name="connsiteX1341" fmla="*/ 1530871 w 1636456"/>
                <a:gd name="connsiteY1341" fmla="*/ 631647 h 2193750"/>
                <a:gd name="connsiteX1342" fmla="*/ 1532684 w 1636456"/>
                <a:gd name="connsiteY1342" fmla="*/ 657039 h 2193750"/>
                <a:gd name="connsiteX1343" fmla="*/ 1527243 w 1636456"/>
                <a:gd name="connsiteY1343" fmla="*/ 653411 h 2193750"/>
                <a:gd name="connsiteX1344" fmla="*/ 1549009 w 1636456"/>
                <a:gd name="connsiteY1344" fmla="*/ 727774 h 2193750"/>
                <a:gd name="connsiteX1345" fmla="*/ 1552637 w 1636456"/>
                <a:gd name="connsiteY1345" fmla="*/ 727774 h 2193750"/>
                <a:gd name="connsiteX1346" fmla="*/ 1545381 w 1636456"/>
                <a:gd name="connsiteY1346" fmla="*/ 662480 h 2193750"/>
                <a:gd name="connsiteX1347" fmla="*/ 1572589 w 1636456"/>
                <a:gd name="connsiteY1347" fmla="*/ 749539 h 2193750"/>
                <a:gd name="connsiteX1348" fmla="*/ 1576216 w 1636456"/>
                <a:gd name="connsiteY1348" fmla="*/ 753166 h 2193750"/>
                <a:gd name="connsiteX1349" fmla="*/ 1573325 w 1636456"/>
                <a:gd name="connsiteY1349" fmla="*/ 722033 h 2193750"/>
                <a:gd name="connsiteX1350" fmla="*/ 1585512 w 1636456"/>
                <a:gd name="connsiteY1350" fmla="*/ 762235 h 2193750"/>
                <a:gd name="connsiteX1351" fmla="*/ 1603424 w 1636456"/>
                <a:gd name="connsiteY1351" fmla="*/ 840226 h 2193750"/>
                <a:gd name="connsiteX1352" fmla="*/ 1601610 w 1636456"/>
                <a:gd name="connsiteY1352" fmla="*/ 814833 h 2193750"/>
                <a:gd name="connsiteX1353" fmla="*/ 1616120 w 1636456"/>
                <a:gd name="connsiteY1353" fmla="*/ 843853 h 2193750"/>
                <a:gd name="connsiteX1354" fmla="*/ 1617934 w 1636456"/>
                <a:gd name="connsiteY1354" fmla="*/ 836598 h 2193750"/>
                <a:gd name="connsiteX1355" fmla="*/ 1496408 w 1636456"/>
                <a:gd name="connsiteY1355" fmla="*/ 424881 h 2193750"/>
                <a:gd name="connsiteX1356" fmla="*/ 1487339 w 1636456"/>
                <a:gd name="connsiteY1356" fmla="*/ 413999 h 2193750"/>
                <a:gd name="connsiteX1357" fmla="*/ 1496408 w 1636456"/>
                <a:gd name="connsiteY1357" fmla="*/ 424881 h 2193750"/>
                <a:gd name="connsiteX1358" fmla="*/ 1505477 w 1636456"/>
                <a:gd name="connsiteY1358" fmla="*/ 448460 h 2193750"/>
                <a:gd name="connsiteX1359" fmla="*/ 1498222 w 1636456"/>
                <a:gd name="connsiteY1359" fmla="*/ 443018 h 2193750"/>
                <a:gd name="connsiteX1360" fmla="*/ 1503663 w 1636456"/>
                <a:gd name="connsiteY1360" fmla="*/ 443019 h 2193750"/>
                <a:gd name="connsiteX1361" fmla="*/ 1505477 w 1636456"/>
                <a:gd name="connsiteY1361" fmla="*/ 448460 h 2193750"/>
                <a:gd name="connsiteX1362" fmla="*/ 1527016 w 1636456"/>
                <a:gd name="connsiteY1362" fmla="*/ 476119 h 2193750"/>
                <a:gd name="connsiteX1363" fmla="*/ 1529057 w 1636456"/>
                <a:gd name="connsiteY1363" fmla="*/ 482921 h 2193750"/>
                <a:gd name="connsiteX1364" fmla="*/ 1523615 w 1636456"/>
                <a:gd name="connsiteY1364" fmla="*/ 472038 h 2193750"/>
                <a:gd name="connsiteX1365" fmla="*/ 1527016 w 1636456"/>
                <a:gd name="connsiteY1365" fmla="*/ 476119 h 21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</a:cxnLst>
              <a:rect l="l" t="t" r="r" b="b"/>
              <a:pathLst>
                <a:path w="1636456" h="2193750">
                  <a:moveTo>
                    <a:pt x="14511" y="2001013"/>
                  </a:moveTo>
                  <a:cubicBezTo>
                    <a:pt x="10884" y="2004641"/>
                    <a:pt x="3628" y="1997385"/>
                    <a:pt x="0" y="1995571"/>
                  </a:cubicBezTo>
                  <a:cubicBezTo>
                    <a:pt x="5442" y="1991944"/>
                    <a:pt x="10883" y="1999199"/>
                    <a:pt x="14511" y="2001013"/>
                  </a:cubicBezTo>
                  <a:close/>
                  <a:moveTo>
                    <a:pt x="68926" y="2024591"/>
                  </a:moveTo>
                  <a:cubicBezTo>
                    <a:pt x="59857" y="2024592"/>
                    <a:pt x="58043" y="2020964"/>
                    <a:pt x="52602" y="2015523"/>
                  </a:cubicBezTo>
                  <a:cubicBezTo>
                    <a:pt x="52601" y="2011895"/>
                    <a:pt x="58043" y="2015523"/>
                    <a:pt x="59857" y="2013709"/>
                  </a:cubicBezTo>
                  <a:cubicBezTo>
                    <a:pt x="59857" y="2020964"/>
                    <a:pt x="68926" y="2017336"/>
                    <a:pt x="68926" y="2024591"/>
                  </a:cubicBezTo>
                  <a:close/>
                  <a:moveTo>
                    <a:pt x="188639" y="1890376"/>
                  </a:moveTo>
                  <a:cubicBezTo>
                    <a:pt x="185011" y="1895816"/>
                    <a:pt x="179569" y="1884934"/>
                    <a:pt x="179569" y="1895817"/>
                  </a:cubicBezTo>
                  <a:cubicBezTo>
                    <a:pt x="170500" y="1897630"/>
                    <a:pt x="170500" y="1888562"/>
                    <a:pt x="166873" y="1884934"/>
                  </a:cubicBezTo>
                  <a:cubicBezTo>
                    <a:pt x="165059" y="1884934"/>
                    <a:pt x="165059" y="1888562"/>
                    <a:pt x="161431" y="1886748"/>
                  </a:cubicBezTo>
                  <a:cubicBezTo>
                    <a:pt x="161431" y="1882213"/>
                    <a:pt x="158257" y="1880400"/>
                    <a:pt x="155083" y="1878586"/>
                  </a:cubicBezTo>
                  <a:lnTo>
                    <a:pt x="153961" y="1877144"/>
                  </a:lnTo>
                  <a:lnTo>
                    <a:pt x="165490" y="1868456"/>
                  </a:lnTo>
                  <a:lnTo>
                    <a:pt x="172314" y="1870424"/>
                  </a:lnTo>
                  <a:cubicBezTo>
                    <a:pt x="172314" y="1883120"/>
                    <a:pt x="183197" y="1884934"/>
                    <a:pt x="188639" y="1890376"/>
                  </a:cubicBezTo>
                  <a:close/>
                  <a:moveTo>
                    <a:pt x="215846" y="1932091"/>
                  </a:moveTo>
                  <a:cubicBezTo>
                    <a:pt x="203149" y="1932091"/>
                    <a:pt x="199522" y="1924836"/>
                    <a:pt x="195894" y="1915767"/>
                  </a:cubicBezTo>
                  <a:cubicBezTo>
                    <a:pt x="199521" y="1915768"/>
                    <a:pt x="201335" y="1915768"/>
                    <a:pt x="201335" y="1913954"/>
                  </a:cubicBezTo>
                  <a:cubicBezTo>
                    <a:pt x="203149" y="1923023"/>
                    <a:pt x="215846" y="1921209"/>
                    <a:pt x="215846" y="1932091"/>
                  </a:cubicBezTo>
                  <a:close/>
                  <a:moveTo>
                    <a:pt x="219474" y="1897630"/>
                  </a:moveTo>
                  <a:cubicBezTo>
                    <a:pt x="221287" y="1901258"/>
                    <a:pt x="215846" y="1903071"/>
                    <a:pt x="219474" y="1903072"/>
                  </a:cubicBezTo>
                  <a:cubicBezTo>
                    <a:pt x="212218" y="1906699"/>
                    <a:pt x="212218" y="1899444"/>
                    <a:pt x="206777" y="1897630"/>
                  </a:cubicBezTo>
                  <a:cubicBezTo>
                    <a:pt x="210404" y="1892189"/>
                    <a:pt x="214032" y="1899444"/>
                    <a:pt x="219474" y="1897630"/>
                  </a:cubicBezTo>
                  <a:close/>
                  <a:moveTo>
                    <a:pt x="264819" y="1948415"/>
                  </a:moveTo>
                  <a:cubicBezTo>
                    <a:pt x="263005" y="1955670"/>
                    <a:pt x="253936" y="1944787"/>
                    <a:pt x="250309" y="1944787"/>
                  </a:cubicBezTo>
                  <a:cubicBezTo>
                    <a:pt x="253936" y="1941160"/>
                    <a:pt x="261192" y="1946601"/>
                    <a:pt x="264819" y="1948415"/>
                  </a:cubicBezTo>
                  <a:close/>
                  <a:moveTo>
                    <a:pt x="346442" y="2193268"/>
                  </a:moveTo>
                  <a:cubicBezTo>
                    <a:pt x="346442" y="2195082"/>
                    <a:pt x="337372" y="2191454"/>
                    <a:pt x="337372" y="2187827"/>
                  </a:cubicBezTo>
                  <a:cubicBezTo>
                    <a:pt x="342814" y="2186013"/>
                    <a:pt x="344628" y="2189641"/>
                    <a:pt x="346442" y="2193268"/>
                  </a:cubicBezTo>
                  <a:close/>
                  <a:moveTo>
                    <a:pt x="277516" y="1962924"/>
                  </a:moveTo>
                  <a:cubicBezTo>
                    <a:pt x="279330" y="1966552"/>
                    <a:pt x="270261" y="1971993"/>
                    <a:pt x="277516" y="1975621"/>
                  </a:cubicBezTo>
                  <a:cubicBezTo>
                    <a:pt x="270261" y="1979248"/>
                    <a:pt x="270261" y="1968366"/>
                    <a:pt x="272075" y="1962924"/>
                  </a:cubicBezTo>
                  <a:cubicBezTo>
                    <a:pt x="273888" y="1962925"/>
                    <a:pt x="275702" y="1962925"/>
                    <a:pt x="277516" y="1962924"/>
                  </a:cubicBezTo>
                  <a:close/>
                  <a:moveTo>
                    <a:pt x="255750" y="1870424"/>
                  </a:moveTo>
                  <a:cubicBezTo>
                    <a:pt x="248495" y="1870424"/>
                    <a:pt x="243053" y="1861356"/>
                    <a:pt x="237612" y="1863170"/>
                  </a:cubicBezTo>
                  <a:cubicBezTo>
                    <a:pt x="241240" y="1868611"/>
                    <a:pt x="250309" y="1874052"/>
                    <a:pt x="255750" y="1870424"/>
                  </a:cubicBezTo>
                  <a:close/>
                  <a:moveTo>
                    <a:pt x="266633" y="1879493"/>
                  </a:moveTo>
                  <a:cubicBezTo>
                    <a:pt x="266633" y="1874052"/>
                    <a:pt x="263005" y="1874052"/>
                    <a:pt x="259378" y="1874052"/>
                  </a:cubicBezTo>
                  <a:cubicBezTo>
                    <a:pt x="257564" y="1879493"/>
                    <a:pt x="263005" y="1877679"/>
                    <a:pt x="266633" y="1879493"/>
                  </a:cubicBezTo>
                  <a:close/>
                  <a:moveTo>
                    <a:pt x="337372" y="1897630"/>
                  </a:moveTo>
                  <a:cubicBezTo>
                    <a:pt x="333745" y="1899444"/>
                    <a:pt x="326489" y="1897630"/>
                    <a:pt x="324676" y="1890375"/>
                  </a:cubicBezTo>
                  <a:cubicBezTo>
                    <a:pt x="333745" y="1888562"/>
                    <a:pt x="330117" y="1897630"/>
                    <a:pt x="337372" y="1897630"/>
                  </a:cubicBezTo>
                  <a:close/>
                  <a:moveTo>
                    <a:pt x="428064" y="2135229"/>
                  </a:moveTo>
                  <a:cubicBezTo>
                    <a:pt x="422622" y="2144298"/>
                    <a:pt x="415367" y="2133415"/>
                    <a:pt x="408112" y="2137043"/>
                  </a:cubicBezTo>
                  <a:cubicBezTo>
                    <a:pt x="409925" y="2129788"/>
                    <a:pt x="402670" y="2133415"/>
                    <a:pt x="402670" y="2127974"/>
                  </a:cubicBezTo>
                  <a:cubicBezTo>
                    <a:pt x="408112" y="2133415"/>
                    <a:pt x="422622" y="2129788"/>
                    <a:pt x="428064" y="2135229"/>
                  </a:cubicBezTo>
                  <a:close/>
                  <a:moveTo>
                    <a:pt x="395415" y="2004640"/>
                  </a:moveTo>
                  <a:cubicBezTo>
                    <a:pt x="388159" y="2004640"/>
                    <a:pt x="375463" y="1997386"/>
                    <a:pt x="364580" y="2004641"/>
                  </a:cubicBezTo>
                  <a:cubicBezTo>
                    <a:pt x="366394" y="1990131"/>
                    <a:pt x="391787" y="1997385"/>
                    <a:pt x="395415" y="2004640"/>
                  </a:cubicBezTo>
                  <a:close/>
                  <a:moveTo>
                    <a:pt x="375463" y="1910326"/>
                  </a:moveTo>
                  <a:cubicBezTo>
                    <a:pt x="360952" y="1913954"/>
                    <a:pt x="351883" y="1906699"/>
                    <a:pt x="337372" y="1904885"/>
                  </a:cubicBezTo>
                  <a:cubicBezTo>
                    <a:pt x="348255" y="1901258"/>
                    <a:pt x="362766" y="1910326"/>
                    <a:pt x="375463" y="1910326"/>
                  </a:cubicBezTo>
                  <a:close/>
                  <a:moveTo>
                    <a:pt x="428064" y="2002827"/>
                  </a:moveTo>
                  <a:cubicBezTo>
                    <a:pt x="424436" y="2008268"/>
                    <a:pt x="417181" y="2004640"/>
                    <a:pt x="417181" y="2001013"/>
                  </a:cubicBezTo>
                  <a:cubicBezTo>
                    <a:pt x="420808" y="1993758"/>
                    <a:pt x="424436" y="2001013"/>
                    <a:pt x="428064" y="2002827"/>
                  </a:cubicBezTo>
                  <a:close/>
                  <a:moveTo>
                    <a:pt x="520569" y="2026405"/>
                  </a:moveTo>
                  <a:cubicBezTo>
                    <a:pt x="515127" y="2030032"/>
                    <a:pt x="511500" y="2022777"/>
                    <a:pt x="506058" y="2020964"/>
                  </a:cubicBezTo>
                  <a:cubicBezTo>
                    <a:pt x="509686" y="2015523"/>
                    <a:pt x="520569" y="2019150"/>
                    <a:pt x="520569" y="2026405"/>
                  </a:cubicBezTo>
                  <a:close/>
                  <a:moveTo>
                    <a:pt x="564101" y="2142484"/>
                  </a:moveTo>
                  <a:cubicBezTo>
                    <a:pt x="560473" y="2147925"/>
                    <a:pt x="558659" y="2144297"/>
                    <a:pt x="551404" y="2144297"/>
                  </a:cubicBezTo>
                  <a:cubicBezTo>
                    <a:pt x="553218" y="2140670"/>
                    <a:pt x="562287" y="2140670"/>
                    <a:pt x="564101" y="2142484"/>
                  </a:cubicBezTo>
                  <a:close/>
                  <a:moveTo>
                    <a:pt x="536893" y="1961111"/>
                  </a:moveTo>
                  <a:cubicBezTo>
                    <a:pt x="531452" y="1968366"/>
                    <a:pt x="520569" y="1957483"/>
                    <a:pt x="513314" y="1957483"/>
                  </a:cubicBezTo>
                  <a:cubicBezTo>
                    <a:pt x="511500" y="1955670"/>
                    <a:pt x="531452" y="1957483"/>
                    <a:pt x="536893" y="1961111"/>
                  </a:cubicBezTo>
                  <a:close/>
                  <a:moveTo>
                    <a:pt x="544149" y="1854101"/>
                  </a:moveTo>
                  <a:cubicBezTo>
                    <a:pt x="538707" y="1855915"/>
                    <a:pt x="536893" y="1854101"/>
                    <a:pt x="531452" y="1857728"/>
                  </a:cubicBezTo>
                  <a:cubicBezTo>
                    <a:pt x="531452" y="1850473"/>
                    <a:pt x="540521" y="1852287"/>
                    <a:pt x="544149" y="1854101"/>
                  </a:cubicBezTo>
                  <a:close/>
                  <a:moveTo>
                    <a:pt x="560473" y="1892189"/>
                  </a:moveTo>
                  <a:cubicBezTo>
                    <a:pt x="558659" y="1899444"/>
                    <a:pt x="551404" y="1895817"/>
                    <a:pt x="545963" y="1894003"/>
                  </a:cubicBezTo>
                  <a:cubicBezTo>
                    <a:pt x="547776" y="1890375"/>
                    <a:pt x="556846" y="1894003"/>
                    <a:pt x="560473" y="1892189"/>
                  </a:cubicBezTo>
                  <a:close/>
                  <a:moveTo>
                    <a:pt x="553218" y="1859542"/>
                  </a:moveTo>
                  <a:cubicBezTo>
                    <a:pt x="547776" y="1872238"/>
                    <a:pt x="529638" y="1859542"/>
                    <a:pt x="520569" y="1863169"/>
                  </a:cubicBezTo>
                  <a:cubicBezTo>
                    <a:pt x="527824" y="1854101"/>
                    <a:pt x="540521" y="1863170"/>
                    <a:pt x="553218" y="1859542"/>
                  </a:cubicBezTo>
                  <a:close/>
                  <a:moveTo>
                    <a:pt x="594936" y="1971993"/>
                  </a:moveTo>
                  <a:cubicBezTo>
                    <a:pt x="591308" y="1973807"/>
                    <a:pt x="585867" y="1975620"/>
                    <a:pt x="580425" y="1975621"/>
                  </a:cubicBezTo>
                  <a:cubicBezTo>
                    <a:pt x="578611" y="1973807"/>
                    <a:pt x="578611" y="1970179"/>
                    <a:pt x="580425" y="1968366"/>
                  </a:cubicBezTo>
                  <a:cubicBezTo>
                    <a:pt x="585867" y="1968366"/>
                    <a:pt x="587681" y="1973807"/>
                    <a:pt x="594936" y="1971993"/>
                  </a:cubicBezTo>
                  <a:close/>
                  <a:moveTo>
                    <a:pt x="602191" y="1881307"/>
                  </a:moveTo>
                  <a:cubicBezTo>
                    <a:pt x="600377" y="1888562"/>
                    <a:pt x="589494" y="1888562"/>
                    <a:pt x="585867" y="1888562"/>
                  </a:cubicBezTo>
                  <a:cubicBezTo>
                    <a:pt x="585867" y="1884934"/>
                    <a:pt x="580425" y="1883120"/>
                    <a:pt x="580425" y="1875866"/>
                  </a:cubicBezTo>
                  <a:cubicBezTo>
                    <a:pt x="589494" y="1875866"/>
                    <a:pt x="596750" y="1877679"/>
                    <a:pt x="602191" y="1881307"/>
                  </a:cubicBezTo>
                  <a:close/>
                  <a:moveTo>
                    <a:pt x="565915" y="1756159"/>
                  </a:moveTo>
                  <a:cubicBezTo>
                    <a:pt x="560473" y="1754345"/>
                    <a:pt x="558659" y="1757973"/>
                    <a:pt x="551404" y="1756159"/>
                  </a:cubicBezTo>
                  <a:cubicBezTo>
                    <a:pt x="551404" y="1765228"/>
                    <a:pt x="569542" y="1763414"/>
                    <a:pt x="565915" y="1756159"/>
                  </a:cubicBezTo>
                  <a:close/>
                  <a:moveTo>
                    <a:pt x="556845" y="1681796"/>
                  </a:moveTo>
                  <a:cubicBezTo>
                    <a:pt x="553218" y="1672728"/>
                    <a:pt x="533266" y="1676355"/>
                    <a:pt x="527824" y="1681797"/>
                  </a:cubicBezTo>
                  <a:cubicBezTo>
                    <a:pt x="535080" y="1687238"/>
                    <a:pt x="545963" y="1687237"/>
                    <a:pt x="556845" y="1681796"/>
                  </a:cubicBezTo>
                  <a:close/>
                  <a:moveTo>
                    <a:pt x="538707" y="1603806"/>
                  </a:moveTo>
                  <a:lnTo>
                    <a:pt x="516112" y="1604232"/>
                  </a:lnTo>
                  <a:lnTo>
                    <a:pt x="523761" y="1598468"/>
                  </a:lnTo>
                  <a:close/>
                  <a:moveTo>
                    <a:pt x="714648" y="2156994"/>
                  </a:moveTo>
                  <a:cubicBezTo>
                    <a:pt x="705579" y="2160621"/>
                    <a:pt x="694696" y="2164249"/>
                    <a:pt x="687441" y="2156994"/>
                  </a:cubicBezTo>
                  <a:cubicBezTo>
                    <a:pt x="698324" y="2151553"/>
                    <a:pt x="707393" y="2151552"/>
                    <a:pt x="714648" y="2156994"/>
                  </a:cubicBezTo>
                  <a:close/>
                  <a:moveTo>
                    <a:pt x="594936" y="1718071"/>
                  </a:moveTo>
                  <a:cubicBezTo>
                    <a:pt x="593122" y="1721698"/>
                    <a:pt x="596750" y="1721698"/>
                    <a:pt x="594936" y="1727140"/>
                  </a:cubicBezTo>
                  <a:cubicBezTo>
                    <a:pt x="589494" y="1727140"/>
                    <a:pt x="585867" y="1728953"/>
                    <a:pt x="587681" y="1734395"/>
                  </a:cubicBezTo>
                  <a:cubicBezTo>
                    <a:pt x="582239" y="1725326"/>
                    <a:pt x="562287" y="1732581"/>
                    <a:pt x="560473" y="1719885"/>
                  </a:cubicBezTo>
                  <a:cubicBezTo>
                    <a:pt x="576798" y="1721699"/>
                    <a:pt x="582239" y="1710816"/>
                    <a:pt x="594936" y="1718071"/>
                  </a:cubicBezTo>
                  <a:close/>
                  <a:moveTo>
                    <a:pt x="745484" y="2158808"/>
                  </a:moveTo>
                  <a:cubicBezTo>
                    <a:pt x="740042" y="2162435"/>
                    <a:pt x="734600" y="2160621"/>
                    <a:pt x="734601" y="2155180"/>
                  </a:cubicBezTo>
                  <a:cubicBezTo>
                    <a:pt x="736414" y="2151553"/>
                    <a:pt x="740042" y="2153366"/>
                    <a:pt x="743670" y="2153366"/>
                  </a:cubicBezTo>
                  <a:cubicBezTo>
                    <a:pt x="743670" y="2155180"/>
                    <a:pt x="745484" y="2156994"/>
                    <a:pt x="745484" y="2158808"/>
                  </a:cubicBezTo>
                  <a:close/>
                  <a:moveTo>
                    <a:pt x="647537" y="1816012"/>
                  </a:moveTo>
                  <a:cubicBezTo>
                    <a:pt x="643909" y="1828708"/>
                    <a:pt x="625771" y="1814199"/>
                    <a:pt x="622143" y="1828708"/>
                  </a:cubicBezTo>
                  <a:cubicBezTo>
                    <a:pt x="609447" y="1828709"/>
                    <a:pt x="602191" y="1825081"/>
                    <a:pt x="589494" y="1826895"/>
                  </a:cubicBezTo>
                  <a:cubicBezTo>
                    <a:pt x="591308" y="1821454"/>
                    <a:pt x="594936" y="1817826"/>
                    <a:pt x="591308" y="1812385"/>
                  </a:cubicBezTo>
                  <a:cubicBezTo>
                    <a:pt x="607633" y="1817826"/>
                    <a:pt x="625771" y="1819640"/>
                    <a:pt x="647537" y="1816012"/>
                  </a:cubicBezTo>
                  <a:close/>
                  <a:moveTo>
                    <a:pt x="614888" y="1676355"/>
                  </a:moveTo>
                  <a:cubicBezTo>
                    <a:pt x="609447" y="1683610"/>
                    <a:pt x="593122" y="1679983"/>
                    <a:pt x="584053" y="1681796"/>
                  </a:cubicBezTo>
                  <a:cubicBezTo>
                    <a:pt x="593122" y="1672728"/>
                    <a:pt x="605819" y="1681796"/>
                    <a:pt x="614888" y="1676355"/>
                  </a:cubicBezTo>
                  <a:close/>
                  <a:moveTo>
                    <a:pt x="638468" y="1752532"/>
                  </a:moveTo>
                  <a:cubicBezTo>
                    <a:pt x="633026" y="1759787"/>
                    <a:pt x="616702" y="1759787"/>
                    <a:pt x="609447" y="1774297"/>
                  </a:cubicBezTo>
                  <a:cubicBezTo>
                    <a:pt x="616702" y="1783365"/>
                    <a:pt x="627585" y="1772483"/>
                    <a:pt x="638468" y="1774297"/>
                  </a:cubicBezTo>
                  <a:cubicBezTo>
                    <a:pt x="636654" y="1777924"/>
                    <a:pt x="629399" y="1776110"/>
                    <a:pt x="631212" y="1783365"/>
                  </a:cubicBezTo>
                  <a:cubicBezTo>
                    <a:pt x="620329" y="1781551"/>
                    <a:pt x="613074" y="1777924"/>
                    <a:pt x="602191" y="1783365"/>
                  </a:cubicBezTo>
                  <a:cubicBezTo>
                    <a:pt x="609446" y="1794247"/>
                    <a:pt x="622143" y="1783365"/>
                    <a:pt x="631212" y="1785179"/>
                  </a:cubicBezTo>
                  <a:cubicBezTo>
                    <a:pt x="636654" y="1786992"/>
                    <a:pt x="634840" y="1794248"/>
                    <a:pt x="642095" y="1794248"/>
                  </a:cubicBezTo>
                  <a:cubicBezTo>
                    <a:pt x="627585" y="1797875"/>
                    <a:pt x="614888" y="1796061"/>
                    <a:pt x="602191" y="1803316"/>
                  </a:cubicBezTo>
                  <a:cubicBezTo>
                    <a:pt x="593122" y="1797875"/>
                    <a:pt x="589494" y="1801502"/>
                    <a:pt x="578611" y="1796062"/>
                  </a:cubicBezTo>
                  <a:cubicBezTo>
                    <a:pt x="578611" y="1797875"/>
                    <a:pt x="580425" y="1799689"/>
                    <a:pt x="584053" y="1799689"/>
                  </a:cubicBezTo>
                  <a:cubicBezTo>
                    <a:pt x="578611" y="1806944"/>
                    <a:pt x="574984" y="1799689"/>
                    <a:pt x="567728" y="1799689"/>
                  </a:cubicBezTo>
                  <a:cubicBezTo>
                    <a:pt x="574984" y="1801502"/>
                    <a:pt x="567728" y="1806944"/>
                    <a:pt x="574984" y="1806944"/>
                  </a:cubicBezTo>
                  <a:cubicBezTo>
                    <a:pt x="576798" y="1817826"/>
                    <a:pt x="571356" y="1817826"/>
                    <a:pt x="574984" y="1826895"/>
                  </a:cubicBezTo>
                  <a:cubicBezTo>
                    <a:pt x="574984" y="1828709"/>
                    <a:pt x="573170" y="1828709"/>
                    <a:pt x="569542" y="1828708"/>
                  </a:cubicBezTo>
                  <a:cubicBezTo>
                    <a:pt x="573170" y="1834150"/>
                    <a:pt x="565915" y="1839591"/>
                    <a:pt x="574984" y="1841405"/>
                  </a:cubicBezTo>
                  <a:cubicBezTo>
                    <a:pt x="562287" y="1850473"/>
                    <a:pt x="542335" y="1845032"/>
                    <a:pt x="533266" y="1834150"/>
                  </a:cubicBezTo>
                  <a:cubicBezTo>
                    <a:pt x="513314" y="1835963"/>
                    <a:pt x="495175" y="1825081"/>
                    <a:pt x="486106" y="1839591"/>
                  </a:cubicBezTo>
                  <a:cubicBezTo>
                    <a:pt x="487920" y="1848659"/>
                    <a:pt x="496989" y="1850473"/>
                    <a:pt x="496989" y="1859542"/>
                  </a:cubicBezTo>
                  <a:cubicBezTo>
                    <a:pt x="473409" y="1861356"/>
                    <a:pt x="448016" y="1861356"/>
                    <a:pt x="431691" y="1846846"/>
                  </a:cubicBezTo>
                  <a:cubicBezTo>
                    <a:pt x="426250" y="1852287"/>
                    <a:pt x="415367" y="1852287"/>
                    <a:pt x="411739" y="1859542"/>
                  </a:cubicBezTo>
                  <a:cubicBezTo>
                    <a:pt x="415367" y="1866797"/>
                    <a:pt x="418995" y="1877679"/>
                    <a:pt x="426250" y="1874052"/>
                  </a:cubicBezTo>
                  <a:cubicBezTo>
                    <a:pt x="424436" y="1870424"/>
                    <a:pt x="420808" y="1868611"/>
                    <a:pt x="418995" y="1863169"/>
                  </a:cubicBezTo>
                  <a:cubicBezTo>
                    <a:pt x="435319" y="1848659"/>
                    <a:pt x="457085" y="1879493"/>
                    <a:pt x="473409" y="1870424"/>
                  </a:cubicBezTo>
                  <a:cubicBezTo>
                    <a:pt x="491548" y="1879493"/>
                    <a:pt x="529638" y="1868610"/>
                    <a:pt x="551404" y="1883120"/>
                  </a:cubicBezTo>
                  <a:cubicBezTo>
                    <a:pt x="547776" y="1886748"/>
                    <a:pt x="536893" y="1883120"/>
                    <a:pt x="531452" y="1884934"/>
                  </a:cubicBezTo>
                  <a:cubicBezTo>
                    <a:pt x="531452" y="1886748"/>
                    <a:pt x="531452" y="1886748"/>
                    <a:pt x="531452" y="1886748"/>
                  </a:cubicBezTo>
                  <a:cubicBezTo>
                    <a:pt x="520569" y="1881307"/>
                    <a:pt x="506058" y="1886748"/>
                    <a:pt x="491548" y="1884934"/>
                  </a:cubicBezTo>
                  <a:cubicBezTo>
                    <a:pt x="486106" y="1888562"/>
                    <a:pt x="495175" y="1890375"/>
                    <a:pt x="493361" y="1895816"/>
                  </a:cubicBezTo>
                  <a:cubicBezTo>
                    <a:pt x="467968" y="1888562"/>
                    <a:pt x="440760" y="1883120"/>
                    <a:pt x="417181" y="1884934"/>
                  </a:cubicBezTo>
                  <a:cubicBezTo>
                    <a:pt x="417181" y="1888562"/>
                    <a:pt x="420808" y="1890375"/>
                    <a:pt x="424436" y="1890376"/>
                  </a:cubicBezTo>
                  <a:cubicBezTo>
                    <a:pt x="438947" y="1879493"/>
                    <a:pt x="449830" y="1906699"/>
                    <a:pt x="458899" y="1897630"/>
                  </a:cubicBezTo>
                  <a:cubicBezTo>
                    <a:pt x="467968" y="1892189"/>
                    <a:pt x="478851" y="1901258"/>
                    <a:pt x="486106" y="1903072"/>
                  </a:cubicBezTo>
                  <a:cubicBezTo>
                    <a:pt x="478851" y="1904885"/>
                    <a:pt x="469782" y="1899444"/>
                    <a:pt x="460713" y="1904885"/>
                  </a:cubicBezTo>
                  <a:cubicBezTo>
                    <a:pt x="437133" y="1899444"/>
                    <a:pt x="409925" y="1892189"/>
                    <a:pt x="389973" y="1877679"/>
                  </a:cubicBezTo>
                  <a:cubicBezTo>
                    <a:pt x="377276" y="1881306"/>
                    <a:pt x="362766" y="1872238"/>
                    <a:pt x="346441" y="1872238"/>
                  </a:cubicBezTo>
                  <a:cubicBezTo>
                    <a:pt x="353697" y="1877679"/>
                    <a:pt x="360952" y="1879493"/>
                    <a:pt x="370021" y="1883121"/>
                  </a:cubicBezTo>
                  <a:cubicBezTo>
                    <a:pt x="360952" y="1884934"/>
                    <a:pt x="350069" y="1879493"/>
                    <a:pt x="339186" y="1879493"/>
                  </a:cubicBezTo>
                  <a:cubicBezTo>
                    <a:pt x="337372" y="1883120"/>
                    <a:pt x="339186" y="1883121"/>
                    <a:pt x="337372" y="1888562"/>
                  </a:cubicBezTo>
                  <a:cubicBezTo>
                    <a:pt x="326489" y="1888562"/>
                    <a:pt x="319234" y="1870424"/>
                    <a:pt x="311979" y="1883120"/>
                  </a:cubicBezTo>
                  <a:cubicBezTo>
                    <a:pt x="315606" y="1884934"/>
                    <a:pt x="319234" y="1888562"/>
                    <a:pt x="322862" y="1888562"/>
                  </a:cubicBezTo>
                  <a:cubicBezTo>
                    <a:pt x="306537" y="1888561"/>
                    <a:pt x="275702" y="1868611"/>
                    <a:pt x="290213" y="1852287"/>
                  </a:cubicBezTo>
                  <a:cubicBezTo>
                    <a:pt x="284771" y="1845032"/>
                    <a:pt x="281144" y="1846846"/>
                    <a:pt x="272075" y="1845032"/>
                  </a:cubicBezTo>
                  <a:cubicBezTo>
                    <a:pt x="268447" y="1845032"/>
                    <a:pt x="275702" y="1850473"/>
                    <a:pt x="266633" y="1848659"/>
                  </a:cubicBezTo>
                  <a:cubicBezTo>
                    <a:pt x="270261" y="1861356"/>
                    <a:pt x="277516" y="1866797"/>
                    <a:pt x="273888" y="1877679"/>
                  </a:cubicBezTo>
                  <a:cubicBezTo>
                    <a:pt x="270261" y="1877679"/>
                    <a:pt x="270261" y="1875866"/>
                    <a:pt x="268447" y="1875865"/>
                  </a:cubicBezTo>
                  <a:cubicBezTo>
                    <a:pt x="268447" y="1883120"/>
                    <a:pt x="273888" y="1881306"/>
                    <a:pt x="273888" y="1888562"/>
                  </a:cubicBezTo>
                  <a:cubicBezTo>
                    <a:pt x="263005" y="1881307"/>
                    <a:pt x="263005" y="1894003"/>
                    <a:pt x="255750" y="1895817"/>
                  </a:cubicBezTo>
                  <a:cubicBezTo>
                    <a:pt x="253936" y="1895817"/>
                    <a:pt x="252123" y="1892189"/>
                    <a:pt x="250309" y="1890375"/>
                  </a:cubicBezTo>
                  <a:cubicBezTo>
                    <a:pt x="244867" y="1888562"/>
                    <a:pt x="241240" y="1892189"/>
                    <a:pt x="239426" y="1892189"/>
                  </a:cubicBezTo>
                  <a:cubicBezTo>
                    <a:pt x="226729" y="1888562"/>
                    <a:pt x="214032" y="1879493"/>
                    <a:pt x="199521" y="1875865"/>
                  </a:cubicBezTo>
                  <a:cubicBezTo>
                    <a:pt x="199521" y="1870424"/>
                    <a:pt x="196801" y="1862716"/>
                    <a:pt x="192946" y="1857501"/>
                  </a:cubicBezTo>
                  <a:lnTo>
                    <a:pt x="186808" y="1852391"/>
                  </a:lnTo>
                  <a:lnTo>
                    <a:pt x="213780" y="1832065"/>
                  </a:lnTo>
                  <a:lnTo>
                    <a:pt x="215619" y="1834376"/>
                  </a:lnTo>
                  <a:cubicBezTo>
                    <a:pt x="219927" y="1836417"/>
                    <a:pt x="224915" y="1836870"/>
                    <a:pt x="228543" y="1835964"/>
                  </a:cubicBezTo>
                  <a:lnTo>
                    <a:pt x="221321" y="1826382"/>
                  </a:lnTo>
                  <a:lnTo>
                    <a:pt x="472254" y="1637283"/>
                  </a:lnTo>
                  <a:lnTo>
                    <a:pt x="471822" y="1638947"/>
                  </a:lnTo>
                  <a:cubicBezTo>
                    <a:pt x="472956" y="1641441"/>
                    <a:pt x="475223" y="1643708"/>
                    <a:pt x="477037" y="1643708"/>
                  </a:cubicBezTo>
                  <a:cubicBezTo>
                    <a:pt x="482478" y="1647335"/>
                    <a:pt x="477037" y="1638267"/>
                    <a:pt x="480665" y="1640080"/>
                  </a:cubicBezTo>
                  <a:cubicBezTo>
                    <a:pt x="511500" y="1645522"/>
                    <a:pt x="536893" y="1678169"/>
                    <a:pt x="569542" y="1663659"/>
                  </a:cubicBezTo>
                  <a:cubicBezTo>
                    <a:pt x="574984" y="1663659"/>
                    <a:pt x="574984" y="1667287"/>
                    <a:pt x="580425" y="1667287"/>
                  </a:cubicBezTo>
                  <a:cubicBezTo>
                    <a:pt x="580425" y="1672728"/>
                    <a:pt x="573170" y="1672728"/>
                    <a:pt x="571356" y="1676355"/>
                  </a:cubicBezTo>
                  <a:cubicBezTo>
                    <a:pt x="573170" y="1678169"/>
                    <a:pt x="574984" y="1678169"/>
                    <a:pt x="574984" y="1679983"/>
                  </a:cubicBezTo>
                  <a:cubicBezTo>
                    <a:pt x="574984" y="1685424"/>
                    <a:pt x="567728" y="1676355"/>
                    <a:pt x="567728" y="1679983"/>
                  </a:cubicBezTo>
                  <a:cubicBezTo>
                    <a:pt x="571356" y="1687238"/>
                    <a:pt x="589494" y="1687237"/>
                    <a:pt x="602191" y="1689051"/>
                  </a:cubicBezTo>
                  <a:cubicBezTo>
                    <a:pt x="596750" y="1692679"/>
                    <a:pt x="600377" y="1699934"/>
                    <a:pt x="607633" y="1701748"/>
                  </a:cubicBezTo>
                  <a:cubicBezTo>
                    <a:pt x="602191" y="1703561"/>
                    <a:pt x="594936" y="1703561"/>
                    <a:pt x="587681" y="1705375"/>
                  </a:cubicBezTo>
                  <a:cubicBezTo>
                    <a:pt x="587680" y="1703561"/>
                    <a:pt x="589494" y="1701747"/>
                    <a:pt x="589494" y="1699934"/>
                  </a:cubicBezTo>
                  <a:cubicBezTo>
                    <a:pt x="584053" y="1699934"/>
                    <a:pt x="578611" y="1701748"/>
                    <a:pt x="574984" y="1698120"/>
                  </a:cubicBezTo>
                  <a:cubicBezTo>
                    <a:pt x="580425" y="1698120"/>
                    <a:pt x="582239" y="1696306"/>
                    <a:pt x="587680" y="1694492"/>
                  </a:cubicBezTo>
                  <a:cubicBezTo>
                    <a:pt x="584053" y="1690865"/>
                    <a:pt x="578611" y="1692679"/>
                    <a:pt x="574984" y="1690865"/>
                  </a:cubicBezTo>
                  <a:cubicBezTo>
                    <a:pt x="562287" y="1701747"/>
                    <a:pt x="547776" y="1687237"/>
                    <a:pt x="536893" y="1696306"/>
                  </a:cubicBezTo>
                  <a:cubicBezTo>
                    <a:pt x="531452" y="1696306"/>
                    <a:pt x="531452" y="1689051"/>
                    <a:pt x="527824" y="1687238"/>
                  </a:cubicBezTo>
                  <a:cubicBezTo>
                    <a:pt x="524196" y="1687237"/>
                    <a:pt x="524197" y="1689051"/>
                    <a:pt x="520569" y="1689051"/>
                  </a:cubicBezTo>
                  <a:cubicBezTo>
                    <a:pt x="522383" y="1690865"/>
                    <a:pt x="522383" y="1692679"/>
                    <a:pt x="526010" y="1692679"/>
                  </a:cubicBezTo>
                  <a:cubicBezTo>
                    <a:pt x="522383" y="1696306"/>
                    <a:pt x="516941" y="1690865"/>
                    <a:pt x="513314" y="1692679"/>
                  </a:cubicBezTo>
                  <a:cubicBezTo>
                    <a:pt x="511500" y="1689051"/>
                    <a:pt x="515127" y="1687237"/>
                    <a:pt x="513314" y="1683610"/>
                  </a:cubicBezTo>
                  <a:cubicBezTo>
                    <a:pt x="491548" y="1685424"/>
                    <a:pt x="467968" y="1670914"/>
                    <a:pt x="448016" y="1672728"/>
                  </a:cubicBezTo>
                  <a:cubicBezTo>
                    <a:pt x="448016" y="1676355"/>
                    <a:pt x="449830" y="1676355"/>
                    <a:pt x="448016" y="1678169"/>
                  </a:cubicBezTo>
                  <a:cubicBezTo>
                    <a:pt x="467968" y="1696306"/>
                    <a:pt x="502431" y="1701747"/>
                    <a:pt x="531452" y="1707188"/>
                  </a:cubicBezTo>
                  <a:cubicBezTo>
                    <a:pt x="531452" y="1718071"/>
                    <a:pt x="540521" y="1718071"/>
                    <a:pt x="549590" y="1718071"/>
                  </a:cubicBezTo>
                  <a:cubicBezTo>
                    <a:pt x="538707" y="1721698"/>
                    <a:pt x="520569" y="1723512"/>
                    <a:pt x="513314" y="1710816"/>
                  </a:cubicBezTo>
                  <a:cubicBezTo>
                    <a:pt x="506058" y="1709002"/>
                    <a:pt x="509686" y="1718071"/>
                    <a:pt x="504244" y="1718071"/>
                  </a:cubicBezTo>
                  <a:cubicBezTo>
                    <a:pt x="504244" y="1721698"/>
                    <a:pt x="509686" y="1721699"/>
                    <a:pt x="511500" y="1727140"/>
                  </a:cubicBezTo>
                  <a:cubicBezTo>
                    <a:pt x="491548" y="1730767"/>
                    <a:pt x="484292" y="1709002"/>
                    <a:pt x="457085" y="1712630"/>
                  </a:cubicBezTo>
                  <a:cubicBezTo>
                    <a:pt x="464340" y="1719885"/>
                    <a:pt x="478851" y="1727140"/>
                    <a:pt x="489734" y="1723512"/>
                  </a:cubicBezTo>
                  <a:cubicBezTo>
                    <a:pt x="496989" y="1732581"/>
                    <a:pt x="511500" y="1734394"/>
                    <a:pt x="526010" y="1736208"/>
                  </a:cubicBezTo>
                  <a:cubicBezTo>
                    <a:pt x="529638" y="1732581"/>
                    <a:pt x="518755" y="1734394"/>
                    <a:pt x="520569" y="1728954"/>
                  </a:cubicBezTo>
                  <a:cubicBezTo>
                    <a:pt x="527824" y="1728953"/>
                    <a:pt x="527824" y="1725326"/>
                    <a:pt x="535080" y="1727140"/>
                  </a:cubicBezTo>
                  <a:cubicBezTo>
                    <a:pt x="531452" y="1730767"/>
                    <a:pt x="533266" y="1736208"/>
                    <a:pt x="538707" y="1734394"/>
                  </a:cubicBezTo>
                  <a:cubicBezTo>
                    <a:pt x="538707" y="1738022"/>
                    <a:pt x="536893" y="1738022"/>
                    <a:pt x="536893" y="1739836"/>
                  </a:cubicBezTo>
                  <a:cubicBezTo>
                    <a:pt x="538707" y="1743463"/>
                    <a:pt x="547776" y="1743463"/>
                    <a:pt x="551404" y="1743463"/>
                  </a:cubicBezTo>
                  <a:cubicBezTo>
                    <a:pt x="549590" y="1739836"/>
                    <a:pt x="545962" y="1739836"/>
                    <a:pt x="544149" y="1739836"/>
                  </a:cubicBezTo>
                  <a:cubicBezTo>
                    <a:pt x="547776" y="1734394"/>
                    <a:pt x="560473" y="1738022"/>
                    <a:pt x="567728" y="1734394"/>
                  </a:cubicBezTo>
                  <a:cubicBezTo>
                    <a:pt x="578611" y="1756159"/>
                    <a:pt x="614888" y="1754346"/>
                    <a:pt x="638468" y="1752532"/>
                  </a:cubicBezTo>
                  <a:close/>
                  <a:moveTo>
                    <a:pt x="638468" y="1736208"/>
                  </a:moveTo>
                  <a:cubicBezTo>
                    <a:pt x="631212" y="1741649"/>
                    <a:pt x="622143" y="1741650"/>
                    <a:pt x="613074" y="1741650"/>
                  </a:cubicBezTo>
                  <a:cubicBezTo>
                    <a:pt x="618516" y="1734395"/>
                    <a:pt x="631212" y="1734395"/>
                    <a:pt x="638468" y="1736208"/>
                  </a:cubicBezTo>
                  <a:close/>
                  <a:moveTo>
                    <a:pt x="616702" y="1660032"/>
                  </a:moveTo>
                  <a:cubicBezTo>
                    <a:pt x="614888" y="1667286"/>
                    <a:pt x="605819" y="1669100"/>
                    <a:pt x="598564" y="1669100"/>
                  </a:cubicBezTo>
                  <a:cubicBezTo>
                    <a:pt x="602191" y="1663659"/>
                    <a:pt x="609447" y="1661845"/>
                    <a:pt x="616702" y="1660032"/>
                  </a:cubicBezTo>
                  <a:close/>
                  <a:moveTo>
                    <a:pt x="781760" y="2169690"/>
                  </a:moveTo>
                  <a:cubicBezTo>
                    <a:pt x="783574" y="2173317"/>
                    <a:pt x="776319" y="2171504"/>
                    <a:pt x="774505" y="2171503"/>
                  </a:cubicBezTo>
                  <a:cubicBezTo>
                    <a:pt x="772691" y="2176945"/>
                    <a:pt x="779946" y="2178759"/>
                    <a:pt x="776318" y="2180572"/>
                  </a:cubicBezTo>
                  <a:cubicBezTo>
                    <a:pt x="763622" y="2175131"/>
                    <a:pt x="747297" y="2180572"/>
                    <a:pt x="732787" y="2175131"/>
                  </a:cubicBezTo>
                  <a:cubicBezTo>
                    <a:pt x="743670" y="2169690"/>
                    <a:pt x="758180" y="2175131"/>
                    <a:pt x="770877" y="2167876"/>
                  </a:cubicBezTo>
                  <a:cubicBezTo>
                    <a:pt x="767249" y="2166062"/>
                    <a:pt x="759994" y="2166062"/>
                    <a:pt x="754553" y="2166062"/>
                  </a:cubicBezTo>
                  <a:cubicBezTo>
                    <a:pt x="754553" y="2160621"/>
                    <a:pt x="752739" y="2156994"/>
                    <a:pt x="749111" y="2153366"/>
                  </a:cubicBezTo>
                  <a:cubicBezTo>
                    <a:pt x="759994" y="2153366"/>
                    <a:pt x="763622" y="2160621"/>
                    <a:pt x="772691" y="2155180"/>
                  </a:cubicBezTo>
                  <a:cubicBezTo>
                    <a:pt x="779946" y="2158807"/>
                    <a:pt x="776319" y="2169690"/>
                    <a:pt x="781760" y="2169690"/>
                  </a:cubicBezTo>
                  <a:close/>
                  <a:moveTo>
                    <a:pt x="636654" y="1694493"/>
                  </a:moveTo>
                  <a:cubicBezTo>
                    <a:pt x="638468" y="1698120"/>
                    <a:pt x="631212" y="1701747"/>
                    <a:pt x="625771" y="1701747"/>
                  </a:cubicBezTo>
                  <a:cubicBezTo>
                    <a:pt x="625771" y="1698120"/>
                    <a:pt x="625771" y="1698120"/>
                    <a:pt x="623957" y="1698120"/>
                  </a:cubicBezTo>
                  <a:cubicBezTo>
                    <a:pt x="623957" y="1692679"/>
                    <a:pt x="634840" y="1699934"/>
                    <a:pt x="636654" y="1694493"/>
                  </a:cubicBezTo>
                  <a:close/>
                  <a:moveTo>
                    <a:pt x="729159" y="1986503"/>
                  </a:moveTo>
                  <a:cubicBezTo>
                    <a:pt x="732787" y="1990130"/>
                    <a:pt x="725531" y="1995572"/>
                    <a:pt x="718276" y="1993758"/>
                  </a:cubicBezTo>
                  <a:cubicBezTo>
                    <a:pt x="718276" y="1986503"/>
                    <a:pt x="727345" y="1990131"/>
                    <a:pt x="729159" y="1986503"/>
                  </a:cubicBezTo>
                  <a:close/>
                  <a:moveTo>
                    <a:pt x="685627" y="1768855"/>
                  </a:moveTo>
                  <a:cubicBezTo>
                    <a:pt x="680186" y="1772483"/>
                    <a:pt x="680186" y="1774297"/>
                    <a:pt x="678372" y="1783365"/>
                  </a:cubicBezTo>
                  <a:cubicBezTo>
                    <a:pt x="674744" y="1779738"/>
                    <a:pt x="665675" y="1786993"/>
                    <a:pt x="665675" y="1781551"/>
                  </a:cubicBezTo>
                  <a:cubicBezTo>
                    <a:pt x="663861" y="1776110"/>
                    <a:pt x="669303" y="1777924"/>
                    <a:pt x="671117" y="1777924"/>
                  </a:cubicBezTo>
                  <a:cubicBezTo>
                    <a:pt x="671117" y="1774297"/>
                    <a:pt x="665675" y="1776110"/>
                    <a:pt x="662047" y="1776111"/>
                  </a:cubicBezTo>
                  <a:cubicBezTo>
                    <a:pt x="665675" y="1767042"/>
                    <a:pt x="674744" y="1767041"/>
                    <a:pt x="685627" y="1768855"/>
                  </a:cubicBezTo>
                  <a:close/>
                  <a:moveTo>
                    <a:pt x="700138" y="1792434"/>
                  </a:moveTo>
                  <a:cubicBezTo>
                    <a:pt x="698324" y="1797875"/>
                    <a:pt x="703766" y="1796061"/>
                    <a:pt x="701952" y="1803316"/>
                  </a:cubicBezTo>
                  <a:cubicBezTo>
                    <a:pt x="685627" y="1805130"/>
                    <a:pt x="676558" y="1805130"/>
                    <a:pt x="663861" y="1797875"/>
                  </a:cubicBezTo>
                  <a:cubicBezTo>
                    <a:pt x="674744" y="1792434"/>
                    <a:pt x="689255" y="1792434"/>
                    <a:pt x="700138" y="1792434"/>
                  </a:cubicBezTo>
                  <a:close/>
                  <a:moveTo>
                    <a:pt x="654792" y="1571159"/>
                  </a:moveTo>
                  <a:cubicBezTo>
                    <a:pt x="647537" y="1572973"/>
                    <a:pt x="638468" y="1582041"/>
                    <a:pt x="631212" y="1578414"/>
                  </a:cubicBezTo>
                  <a:cubicBezTo>
                    <a:pt x="616702" y="1598365"/>
                    <a:pt x="593122" y="1576600"/>
                    <a:pt x="574984" y="1591110"/>
                  </a:cubicBezTo>
                  <a:cubicBezTo>
                    <a:pt x="573170" y="1589296"/>
                    <a:pt x="569542" y="1585669"/>
                    <a:pt x="569542" y="1580228"/>
                  </a:cubicBezTo>
                  <a:lnTo>
                    <a:pt x="549884" y="1578782"/>
                  </a:lnTo>
                  <a:lnTo>
                    <a:pt x="553749" y="1575870"/>
                  </a:lnTo>
                  <a:lnTo>
                    <a:pt x="586348" y="1579320"/>
                  </a:lnTo>
                  <a:cubicBezTo>
                    <a:pt x="597317" y="1579321"/>
                    <a:pt x="607633" y="1577960"/>
                    <a:pt x="616702" y="1574786"/>
                  </a:cubicBezTo>
                  <a:cubicBezTo>
                    <a:pt x="620329" y="1574786"/>
                    <a:pt x="618516" y="1574786"/>
                    <a:pt x="618516" y="1576600"/>
                  </a:cubicBezTo>
                  <a:cubicBezTo>
                    <a:pt x="629398" y="1571159"/>
                    <a:pt x="640282" y="1572973"/>
                    <a:pt x="654792" y="1571159"/>
                  </a:cubicBezTo>
                  <a:close/>
                  <a:moveTo>
                    <a:pt x="732787" y="1823267"/>
                  </a:moveTo>
                  <a:cubicBezTo>
                    <a:pt x="727345" y="1830522"/>
                    <a:pt x="721904" y="1826895"/>
                    <a:pt x="712835" y="1830522"/>
                  </a:cubicBezTo>
                  <a:cubicBezTo>
                    <a:pt x="712835" y="1835963"/>
                    <a:pt x="701952" y="1837777"/>
                    <a:pt x="705579" y="1843219"/>
                  </a:cubicBezTo>
                  <a:cubicBezTo>
                    <a:pt x="701952" y="1843218"/>
                    <a:pt x="681999" y="1839591"/>
                    <a:pt x="680186" y="1850473"/>
                  </a:cubicBezTo>
                  <a:cubicBezTo>
                    <a:pt x="680186" y="1848659"/>
                    <a:pt x="676558" y="1850473"/>
                    <a:pt x="676558" y="1846846"/>
                  </a:cubicBezTo>
                  <a:cubicBezTo>
                    <a:pt x="672930" y="1848659"/>
                    <a:pt x="678372" y="1850473"/>
                    <a:pt x="676558" y="1854101"/>
                  </a:cubicBezTo>
                  <a:cubicBezTo>
                    <a:pt x="665675" y="1850473"/>
                    <a:pt x="654792" y="1846846"/>
                    <a:pt x="642095" y="1846846"/>
                  </a:cubicBezTo>
                  <a:cubicBezTo>
                    <a:pt x="645723" y="1843219"/>
                    <a:pt x="642095" y="1839591"/>
                    <a:pt x="638468" y="1839591"/>
                  </a:cubicBezTo>
                  <a:cubicBezTo>
                    <a:pt x="631212" y="1850473"/>
                    <a:pt x="607633" y="1841405"/>
                    <a:pt x="591308" y="1841405"/>
                  </a:cubicBezTo>
                  <a:cubicBezTo>
                    <a:pt x="589494" y="1841405"/>
                    <a:pt x="591308" y="1845032"/>
                    <a:pt x="591308" y="1846846"/>
                  </a:cubicBezTo>
                  <a:cubicBezTo>
                    <a:pt x="585867" y="1843219"/>
                    <a:pt x="582239" y="1845032"/>
                    <a:pt x="576798" y="1846846"/>
                  </a:cubicBezTo>
                  <a:cubicBezTo>
                    <a:pt x="576798" y="1841405"/>
                    <a:pt x="576798" y="1837777"/>
                    <a:pt x="574984" y="1834150"/>
                  </a:cubicBezTo>
                  <a:cubicBezTo>
                    <a:pt x="600377" y="1828708"/>
                    <a:pt x="629399" y="1846846"/>
                    <a:pt x="656606" y="1834150"/>
                  </a:cubicBezTo>
                  <a:cubicBezTo>
                    <a:pt x="656606" y="1828709"/>
                    <a:pt x="658420" y="1823267"/>
                    <a:pt x="652978" y="1823267"/>
                  </a:cubicBezTo>
                  <a:cubicBezTo>
                    <a:pt x="654792" y="1821453"/>
                    <a:pt x="660234" y="1817826"/>
                    <a:pt x="652978" y="1817826"/>
                  </a:cubicBezTo>
                  <a:cubicBezTo>
                    <a:pt x="656606" y="1812385"/>
                    <a:pt x="658420" y="1821454"/>
                    <a:pt x="663861" y="1819640"/>
                  </a:cubicBezTo>
                  <a:cubicBezTo>
                    <a:pt x="663861" y="1805130"/>
                    <a:pt x="700138" y="1817826"/>
                    <a:pt x="703766" y="1803316"/>
                  </a:cubicBezTo>
                  <a:cubicBezTo>
                    <a:pt x="712835" y="1801503"/>
                    <a:pt x="712835" y="1808757"/>
                    <a:pt x="720090" y="1808757"/>
                  </a:cubicBezTo>
                  <a:cubicBezTo>
                    <a:pt x="711021" y="1816013"/>
                    <a:pt x="696510" y="1812385"/>
                    <a:pt x="685627" y="1821454"/>
                  </a:cubicBezTo>
                  <a:cubicBezTo>
                    <a:pt x="689255" y="1837777"/>
                    <a:pt x="714648" y="1816012"/>
                    <a:pt x="732787" y="1823267"/>
                  </a:cubicBezTo>
                  <a:close/>
                  <a:moveTo>
                    <a:pt x="845244" y="2169690"/>
                  </a:moveTo>
                  <a:cubicBezTo>
                    <a:pt x="847058" y="2175131"/>
                    <a:pt x="834361" y="2175131"/>
                    <a:pt x="836175" y="2169690"/>
                  </a:cubicBezTo>
                  <a:cubicBezTo>
                    <a:pt x="841616" y="2171503"/>
                    <a:pt x="839802" y="2171503"/>
                    <a:pt x="845244" y="2169690"/>
                  </a:cubicBezTo>
                  <a:close/>
                  <a:moveTo>
                    <a:pt x="703766" y="1640081"/>
                  </a:moveTo>
                  <a:cubicBezTo>
                    <a:pt x="700138" y="1643708"/>
                    <a:pt x="689255" y="1649149"/>
                    <a:pt x="681999" y="1645522"/>
                  </a:cubicBezTo>
                  <a:cubicBezTo>
                    <a:pt x="683813" y="1640081"/>
                    <a:pt x="698324" y="1638267"/>
                    <a:pt x="703766" y="1640081"/>
                  </a:cubicBezTo>
                  <a:close/>
                  <a:moveTo>
                    <a:pt x="667489" y="1511306"/>
                  </a:moveTo>
                  <a:cubicBezTo>
                    <a:pt x="665675" y="1513120"/>
                    <a:pt x="667489" y="1513120"/>
                    <a:pt x="667489" y="1516747"/>
                  </a:cubicBezTo>
                  <a:cubicBezTo>
                    <a:pt x="658420" y="1513120"/>
                    <a:pt x="658420" y="1514933"/>
                    <a:pt x="652978" y="1518561"/>
                  </a:cubicBezTo>
                  <a:cubicBezTo>
                    <a:pt x="652978" y="1518561"/>
                    <a:pt x="652978" y="1518561"/>
                    <a:pt x="652978" y="1511306"/>
                  </a:cubicBezTo>
                  <a:cubicBezTo>
                    <a:pt x="660234" y="1509492"/>
                    <a:pt x="658420" y="1509492"/>
                    <a:pt x="667489" y="1511306"/>
                  </a:cubicBezTo>
                  <a:close/>
                  <a:moveTo>
                    <a:pt x="685627" y="1567531"/>
                  </a:moveTo>
                  <a:cubicBezTo>
                    <a:pt x="681999" y="1574786"/>
                    <a:pt x="672930" y="1578414"/>
                    <a:pt x="663861" y="1580228"/>
                  </a:cubicBezTo>
                  <a:cubicBezTo>
                    <a:pt x="662047" y="1576600"/>
                    <a:pt x="663861" y="1571159"/>
                    <a:pt x="658420" y="1571159"/>
                  </a:cubicBezTo>
                  <a:cubicBezTo>
                    <a:pt x="665675" y="1569345"/>
                    <a:pt x="676558" y="1563904"/>
                    <a:pt x="685627" y="1567531"/>
                  </a:cubicBezTo>
                  <a:close/>
                  <a:moveTo>
                    <a:pt x="685627" y="1563904"/>
                  </a:moveTo>
                  <a:cubicBezTo>
                    <a:pt x="678372" y="1560276"/>
                    <a:pt x="671117" y="1569345"/>
                    <a:pt x="671117" y="1563904"/>
                  </a:cubicBezTo>
                  <a:cubicBezTo>
                    <a:pt x="676558" y="1563904"/>
                    <a:pt x="683813" y="1553021"/>
                    <a:pt x="685627" y="1563904"/>
                  </a:cubicBezTo>
                  <a:close/>
                  <a:moveTo>
                    <a:pt x="711021" y="1614688"/>
                  </a:moveTo>
                  <a:cubicBezTo>
                    <a:pt x="698324" y="1621943"/>
                    <a:pt x="694696" y="1636453"/>
                    <a:pt x="674744" y="1634639"/>
                  </a:cubicBezTo>
                  <a:cubicBezTo>
                    <a:pt x="667489" y="1620129"/>
                    <a:pt x="649351" y="1641894"/>
                    <a:pt x="640282" y="1631012"/>
                  </a:cubicBezTo>
                  <a:cubicBezTo>
                    <a:pt x="629398" y="1643708"/>
                    <a:pt x="607633" y="1634639"/>
                    <a:pt x="593122" y="1643708"/>
                  </a:cubicBezTo>
                  <a:cubicBezTo>
                    <a:pt x="596750" y="1650963"/>
                    <a:pt x="609447" y="1640081"/>
                    <a:pt x="609446" y="1650963"/>
                  </a:cubicBezTo>
                  <a:cubicBezTo>
                    <a:pt x="598564" y="1650963"/>
                    <a:pt x="582239" y="1650963"/>
                    <a:pt x="584053" y="1641894"/>
                  </a:cubicBezTo>
                  <a:cubicBezTo>
                    <a:pt x="564101" y="1644615"/>
                    <a:pt x="545509" y="1645975"/>
                    <a:pt x="527371" y="1644842"/>
                  </a:cubicBezTo>
                  <a:lnTo>
                    <a:pt x="477083" y="1633644"/>
                  </a:lnTo>
                  <a:lnTo>
                    <a:pt x="500778" y="1615788"/>
                  </a:lnTo>
                  <a:lnTo>
                    <a:pt x="538707" y="1621943"/>
                  </a:lnTo>
                  <a:cubicBezTo>
                    <a:pt x="533266" y="1643708"/>
                    <a:pt x="593122" y="1638267"/>
                    <a:pt x="611260" y="1636453"/>
                  </a:cubicBezTo>
                  <a:cubicBezTo>
                    <a:pt x="647537" y="1631012"/>
                    <a:pt x="681999" y="1618316"/>
                    <a:pt x="711021" y="1614688"/>
                  </a:cubicBezTo>
                  <a:close/>
                  <a:moveTo>
                    <a:pt x="767249" y="1756159"/>
                  </a:moveTo>
                  <a:cubicBezTo>
                    <a:pt x="767249" y="1759787"/>
                    <a:pt x="761808" y="1757973"/>
                    <a:pt x="758180" y="1757973"/>
                  </a:cubicBezTo>
                  <a:cubicBezTo>
                    <a:pt x="756366" y="1752532"/>
                    <a:pt x="763622" y="1756159"/>
                    <a:pt x="765436" y="1752532"/>
                  </a:cubicBezTo>
                  <a:cubicBezTo>
                    <a:pt x="767249" y="1752532"/>
                    <a:pt x="765436" y="1756159"/>
                    <a:pt x="767249" y="1756159"/>
                  </a:cubicBezTo>
                  <a:close/>
                  <a:moveTo>
                    <a:pt x="823478" y="1830522"/>
                  </a:moveTo>
                  <a:cubicBezTo>
                    <a:pt x="823478" y="1832336"/>
                    <a:pt x="818037" y="1830522"/>
                    <a:pt x="819850" y="1834150"/>
                  </a:cubicBezTo>
                  <a:cubicBezTo>
                    <a:pt x="821664" y="1835963"/>
                    <a:pt x="821664" y="1834150"/>
                    <a:pt x="821664" y="1834150"/>
                  </a:cubicBezTo>
                  <a:cubicBezTo>
                    <a:pt x="827106" y="1835964"/>
                    <a:pt x="818037" y="1835963"/>
                    <a:pt x="819850" y="1841405"/>
                  </a:cubicBezTo>
                  <a:cubicBezTo>
                    <a:pt x="799898" y="1837777"/>
                    <a:pt x="765436" y="1839591"/>
                    <a:pt x="767249" y="1821454"/>
                  </a:cubicBezTo>
                  <a:cubicBezTo>
                    <a:pt x="769063" y="1805130"/>
                    <a:pt x="796271" y="1803316"/>
                    <a:pt x="812595" y="1808758"/>
                  </a:cubicBezTo>
                  <a:cubicBezTo>
                    <a:pt x="810781" y="1817826"/>
                    <a:pt x="805340" y="1819640"/>
                    <a:pt x="799898" y="1821454"/>
                  </a:cubicBezTo>
                  <a:cubicBezTo>
                    <a:pt x="803526" y="1834150"/>
                    <a:pt x="816223" y="1826895"/>
                    <a:pt x="823478" y="1830522"/>
                  </a:cubicBezTo>
                  <a:close/>
                  <a:moveTo>
                    <a:pt x="765436" y="1620130"/>
                  </a:moveTo>
                  <a:cubicBezTo>
                    <a:pt x="765436" y="1623757"/>
                    <a:pt x="761808" y="1625571"/>
                    <a:pt x="763622" y="1629198"/>
                  </a:cubicBezTo>
                  <a:cubicBezTo>
                    <a:pt x="758180" y="1632825"/>
                    <a:pt x="759994" y="1625571"/>
                    <a:pt x="756367" y="1627385"/>
                  </a:cubicBezTo>
                  <a:cubicBezTo>
                    <a:pt x="758180" y="1623757"/>
                    <a:pt x="759994" y="1620130"/>
                    <a:pt x="765436" y="1620130"/>
                  </a:cubicBezTo>
                  <a:close/>
                  <a:moveTo>
                    <a:pt x="756367" y="1543953"/>
                  </a:moveTo>
                  <a:cubicBezTo>
                    <a:pt x="752739" y="1547581"/>
                    <a:pt x="758180" y="1547580"/>
                    <a:pt x="758180" y="1551208"/>
                  </a:cubicBezTo>
                  <a:cubicBezTo>
                    <a:pt x="758180" y="1560276"/>
                    <a:pt x="747297" y="1556649"/>
                    <a:pt x="741856" y="1562090"/>
                  </a:cubicBezTo>
                  <a:cubicBezTo>
                    <a:pt x="738228" y="1562090"/>
                    <a:pt x="738228" y="1556649"/>
                    <a:pt x="734600" y="1556649"/>
                  </a:cubicBezTo>
                  <a:cubicBezTo>
                    <a:pt x="736414" y="1551208"/>
                    <a:pt x="738228" y="1549394"/>
                    <a:pt x="738228" y="1545766"/>
                  </a:cubicBezTo>
                  <a:cubicBezTo>
                    <a:pt x="743670" y="1543953"/>
                    <a:pt x="749111" y="1543953"/>
                    <a:pt x="756367" y="1543953"/>
                  </a:cubicBezTo>
                  <a:close/>
                  <a:moveTo>
                    <a:pt x="874265" y="1874052"/>
                  </a:moveTo>
                  <a:cubicBezTo>
                    <a:pt x="870638" y="1879493"/>
                    <a:pt x="867010" y="1875866"/>
                    <a:pt x="861568" y="1875866"/>
                  </a:cubicBezTo>
                  <a:cubicBezTo>
                    <a:pt x="863382" y="1872238"/>
                    <a:pt x="867010" y="1870424"/>
                    <a:pt x="872451" y="1872238"/>
                  </a:cubicBezTo>
                  <a:cubicBezTo>
                    <a:pt x="872451" y="1874052"/>
                    <a:pt x="872451" y="1874052"/>
                    <a:pt x="874265" y="1874052"/>
                  </a:cubicBezTo>
                  <a:close/>
                  <a:moveTo>
                    <a:pt x="798084" y="1612875"/>
                  </a:moveTo>
                  <a:cubicBezTo>
                    <a:pt x="794457" y="1618316"/>
                    <a:pt x="787202" y="1621943"/>
                    <a:pt x="781760" y="1618316"/>
                  </a:cubicBezTo>
                  <a:cubicBezTo>
                    <a:pt x="781760" y="1611061"/>
                    <a:pt x="792643" y="1614688"/>
                    <a:pt x="798084" y="1612875"/>
                  </a:cubicBezTo>
                  <a:close/>
                  <a:moveTo>
                    <a:pt x="921425" y="1971993"/>
                  </a:moveTo>
                  <a:cubicBezTo>
                    <a:pt x="914169" y="1973807"/>
                    <a:pt x="915983" y="1977435"/>
                    <a:pt x="919611" y="1977434"/>
                  </a:cubicBezTo>
                  <a:cubicBezTo>
                    <a:pt x="890590" y="1991944"/>
                    <a:pt x="854313" y="1999199"/>
                    <a:pt x="823478" y="2002826"/>
                  </a:cubicBezTo>
                  <a:cubicBezTo>
                    <a:pt x="828919" y="1999199"/>
                    <a:pt x="836175" y="1986503"/>
                    <a:pt x="843430" y="1995572"/>
                  </a:cubicBezTo>
                  <a:cubicBezTo>
                    <a:pt x="859755" y="1984689"/>
                    <a:pt x="881521" y="1986503"/>
                    <a:pt x="906914" y="1981062"/>
                  </a:cubicBezTo>
                  <a:cubicBezTo>
                    <a:pt x="899659" y="1971993"/>
                    <a:pt x="914169" y="1973807"/>
                    <a:pt x="921425" y="1971993"/>
                  </a:cubicBezTo>
                  <a:close/>
                  <a:moveTo>
                    <a:pt x="799898" y="1576600"/>
                  </a:moveTo>
                  <a:cubicBezTo>
                    <a:pt x="794457" y="1578414"/>
                    <a:pt x="799898" y="1583855"/>
                    <a:pt x="792643" y="1585669"/>
                  </a:cubicBezTo>
                  <a:cubicBezTo>
                    <a:pt x="792643" y="1578414"/>
                    <a:pt x="796271" y="1578414"/>
                    <a:pt x="789015" y="1580227"/>
                  </a:cubicBezTo>
                  <a:cubicBezTo>
                    <a:pt x="792643" y="1574786"/>
                    <a:pt x="794457" y="1576600"/>
                    <a:pt x="799898" y="1576600"/>
                  </a:cubicBezTo>
                  <a:close/>
                  <a:moveTo>
                    <a:pt x="865196" y="1770669"/>
                  </a:moveTo>
                  <a:cubicBezTo>
                    <a:pt x="865196" y="1774297"/>
                    <a:pt x="863382" y="1776110"/>
                    <a:pt x="863382" y="1777924"/>
                  </a:cubicBezTo>
                  <a:cubicBezTo>
                    <a:pt x="861568" y="1777924"/>
                    <a:pt x="859755" y="1774297"/>
                    <a:pt x="859755" y="1770669"/>
                  </a:cubicBezTo>
                  <a:cubicBezTo>
                    <a:pt x="859755" y="1770669"/>
                    <a:pt x="859755" y="1770669"/>
                    <a:pt x="865196" y="1770669"/>
                  </a:cubicBezTo>
                  <a:close/>
                  <a:moveTo>
                    <a:pt x="823478" y="1611061"/>
                  </a:moveTo>
                  <a:cubicBezTo>
                    <a:pt x="825292" y="1614689"/>
                    <a:pt x="818037" y="1612874"/>
                    <a:pt x="818037" y="1614689"/>
                  </a:cubicBezTo>
                  <a:cubicBezTo>
                    <a:pt x="812595" y="1612875"/>
                    <a:pt x="818037" y="1609247"/>
                    <a:pt x="819850" y="1607433"/>
                  </a:cubicBezTo>
                  <a:cubicBezTo>
                    <a:pt x="821664" y="1607434"/>
                    <a:pt x="821664" y="1611061"/>
                    <a:pt x="823478" y="1611061"/>
                  </a:cubicBezTo>
                  <a:close/>
                  <a:moveTo>
                    <a:pt x="930494" y="1926650"/>
                  </a:moveTo>
                  <a:cubicBezTo>
                    <a:pt x="934122" y="1930277"/>
                    <a:pt x="923238" y="1933905"/>
                    <a:pt x="921425" y="1930277"/>
                  </a:cubicBezTo>
                  <a:cubicBezTo>
                    <a:pt x="921425" y="1926650"/>
                    <a:pt x="930494" y="1932091"/>
                    <a:pt x="930494" y="1926650"/>
                  </a:cubicBezTo>
                  <a:close/>
                  <a:moveTo>
                    <a:pt x="812595" y="1540325"/>
                  </a:moveTo>
                  <a:cubicBezTo>
                    <a:pt x="805340" y="1547580"/>
                    <a:pt x="794457" y="1549394"/>
                    <a:pt x="789015" y="1558463"/>
                  </a:cubicBezTo>
                  <a:cubicBezTo>
                    <a:pt x="783574" y="1554835"/>
                    <a:pt x="785388" y="1553021"/>
                    <a:pt x="783574" y="1549394"/>
                  </a:cubicBezTo>
                  <a:cubicBezTo>
                    <a:pt x="781760" y="1549394"/>
                    <a:pt x="779946" y="1551208"/>
                    <a:pt x="776318" y="1551208"/>
                  </a:cubicBezTo>
                  <a:cubicBezTo>
                    <a:pt x="778132" y="1545767"/>
                    <a:pt x="778132" y="1543953"/>
                    <a:pt x="776318" y="1538512"/>
                  </a:cubicBezTo>
                  <a:cubicBezTo>
                    <a:pt x="785388" y="1534884"/>
                    <a:pt x="798085" y="1534884"/>
                    <a:pt x="803526" y="1527629"/>
                  </a:cubicBezTo>
                  <a:cubicBezTo>
                    <a:pt x="808967" y="1529443"/>
                    <a:pt x="810781" y="1534884"/>
                    <a:pt x="812595" y="1540325"/>
                  </a:cubicBezTo>
                  <a:close/>
                  <a:moveTo>
                    <a:pt x="792643" y="1475031"/>
                  </a:moveTo>
                  <a:cubicBezTo>
                    <a:pt x="794457" y="1482286"/>
                    <a:pt x="770877" y="1494982"/>
                    <a:pt x="765436" y="1498610"/>
                  </a:cubicBezTo>
                  <a:cubicBezTo>
                    <a:pt x="767249" y="1489541"/>
                    <a:pt x="785388" y="1484100"/>
                    <a:pt x="792643" y="1475031"/>
                  </a:cubicBezTo>
                  <a:close/>
                  <a:moveTo>
                    <a:pt x="946818" y="1964738"/>
                  </a:moveTo>
                  <a:cubicBezTo>
                    <a:pt x="946818" y="1971993"/>
                    <a:pt x="937749" y="1966552"/>
                    <a:pt x="934122" y="1968366"/>
                  </a:cubicBezTo>
                  <a:cubicBezTo>
                    <a:pt x="937749" y="1966552"/>
                    <a:pt x="945004" y="1962924"/>
                    <a:pt x="946818" y="1964738"/>
                  </a:cubicBezTo>
                  <a:close/>
                  <a:moveTo>
                    <a:pt x="961329" y="1970179"/>
                  </a:moveTo>
                  <a:cubicBezTo>
                    <a:pt x="959515" y="1977434"/>
                    <a:pt x="948632" y="1975621"/>
                    <a:pt x="941377" y="1977434"/>
                  </a:cubicBezTo>
                  <a:cubicBezTo>
                    <a:pt x="945004" y="1971993"/>
                    <a:pt x="954074" y="1971993"/>
                    <a:pt x="961329" y="1970179"/>
                  </a:cubicBezTo>
                  <a:close/>
                  <a:moveTo>
                    <a:pt x="799615" y="1396757"/>
                  </a:moveTo>
                  <a:cubicBezTo>
                    <a:pt x="798765" y="1402709"/>
                    <a:pt x="787202" y="1410190"/>
                    <a:pt x="781760" y="1411551"/>
                  </a:cubicBezTo>
                  <a:cubicBezTo>
                    <a:pt x="787202" y="1407923"/>
                    <a:pt x="789015" y="1400668"/>
                    <a:pt x="792643" y="1397041"/>
                  </a:cubicBezTo>
                  <a:cubicBezTo>
                    <a:pt x="794457" y="1398855"/>
                    <a:pt x="796271" y="1398854"/>
                    <a:pt x="798085" y="1397041"/>
                  </a:cubicBezTo>
                  <a:cubicBezTo>
                    <a:pt x="798085" y="1395227"/>
                    <a:pt x="794457" y="1395227"/>
                    <a:pt x="796271" y="1391600"/>
                  </a:cubicBezTo>
                  <a:cubicBezTo>
                    <a:pt x="798991" y="1392960"/>
                    <a:pt x="799898" y="1394774"/>
                    <a:pt x="799615" y="1396757"/>
                  </a:cubicBezTo>
                  <a:close/>
                  <a:moveTo>
                    <a:pt x="914169" y="1768855"/>
                  </a:moveTo>
                  <a:cubicBezTo>
                    <a:pt x="914169" y="1763414"/>
                    <a:pt x="903286" y="1763414"/>
                    <a:pt x="905100" y="1770669"/>
                  </a:cubicBezTo>
                  <a:cubicBezTo>
                    <a:pt x="908728" y="1772483"/>
                    <a:pt x="910542" y="1768855"/>
                    <a:pt x="914169" y="1768855"/>
                  </a:cubicBezTo>
                  <a:close/>
                  <a:moveTo>
                    <a:pt x="819850" y="1458707"/>
                  </a:moveTo>
                  <a:cubicBezTo>
                    <a:pt x="816223" y="1464149"/>
                    <a:pt x="808967" y="1464149"/>
                    <a:pt x="805340" y="1471404"/>
                  </a:cubicBezTo>
                  <a:cubicBezTo>
                    <a:pt x="801712" y="1471404"/>
                    <a:pt x="808968" y="1467776"/>
                    <a:pt x="805340" y="1464149"/>
                  </a:cubicBezTo>
                  <a:cubicBezTo>
                    <a:pt x="808967" y="1462335"/>
                    <a:pt x="814409" y="1460521"/>
                    <a:pt x="819850" y="1458707"/>
                  </a:cubicBezTo>
                  <a:close/>
                  <a:moveTo>
                    <a:pt x="979467" y="1950228"/>
                  </a:moveTo>
                  <a:cubicBezTo>
                    <a:pt x="974026" y="1959297"/>
                    <a:pt x="961329" y="1964738"/>
                    <a:pt x="948632" y="1962925"/>
                  </a:cubicBezTo>
                  <a:cubicBezTo>
                    <a:pt x="948632" y="1962925"/>
                    <a:pt x="948632" y="1962925"/>
                    <a:pt x="948632" y="1953856"/>
                  </a:cubicBezTo>
                  <a:cubicBezTo>
                    <a:pt x="955887" y="1953856"/>
                    <a:pt x="948632" y="1957483"/>
                    <a:pt x="952260" y="1961111"/>
                  </a:cubicBezTo>
                  <a:cubicBezTo>
                    <a:pt x="954074" y="1952042"/>
                    <a:pt x="963143" y="1946601"/>
                    <a:pt x="974026" y="1941160"/>
                  </a:cubicBezTo>
                  <a:cubicBezTo>
                    <a:pt x="974026" y="1946601"/>
                    <a:pt x="977653" y="1948415"/>
                    <a:pt x="979467" y="1950228"/>
                  </a:cubicBezTo>
                  <a:close/>
                  <a:moveTo>
                    <a:pt x="915983" y="1743463"/>
                  </a:moveTo>
                  <a:cubicBezTo>
                    <a:pt x="910542" y="1747091"/>
                    <a:pt x="905100" y="1748904"/>
                    <a:pt x="899659" y="1750718"/>
                  </a:cubicBezTo>
                  <a:cubicBezTo>
                    <a:pt x="897845" y="1745277"/>
                    <a:pt x="903287" y="1743463"/>
                    <a:pt x="903286" y="1739836"/>
                  </a:cubicBezTo>
                  <a:cubicBezTo>
                    <a:pt x="906914" y="1741650"/>
                    <a:pt x="912356" y="1739836"/>
                    <a:pt x="915983" y="1743463"/>
                  </a:cubicBezTo>
                  <a:close/>
                  <a:moveTo>
                    <a:pt x="992164" y="1942974"/>
                  </a:moveTo>
                  <a:cubicBezTo>
                    <a:pt x="992164" y="1952042"/>
                    <a:pt x="983095" y="1948415"/>
                    <a:pt x="986723" y="1950228"/>
                  </a:cubicBezTo>
                  <a:cubicBezTo>
                    <a:pt x="984909" y="1955669"/>
                    <a:pt x="981281" y="1950229"/>
                    <a:pt x="983095" y="1946601"/>
                  </a:cubicBezTo>
                  <a:cubicBezTo>
                    <a:pt x="986723" y="1946601"/>
                    <a:pt x="988536" y="1942973"/>
                    <a:pt x="992164" y="1942974"/>
                  </a:cubicBezTo>
                  <a:close/>
                  <a:moveTo>
                    <a:pt x="868824" y="1494982"/>
                  </a:moveTo>
                  <a:cubicBezTo>
                    <a:pt x="861568" y="1504051"/>
                    <a:pt x="857941" y="1516747"/>
                    <a:pt x="847058" y="1520375"/>
                  </a:cubicBezTo>
                  <a:cubicBezTo>
                    <a:pt x="850686" y="1513120"/>
                    <a:pt x="856127" y="1496796"/>
                    <a:pt x="868824" y="1494982"/>
                  </a:cubicBezTo>
                  <a:close/>
                  <a:moveTo>
                    <a:pt x="915983" y="1527629"/>
                  </a:moveTo>
                  <a:cubicBezTo>
                    <a:pt x="919611" y="1529443"/>
                    <a:pt x="912356" y="1533070"/>
                    <a:pt x="914169" y="1536698"/>
                  </a:cubicBezTo>
                  <a:cubicBezTo>
                    <a:pt x="910542" y="1536698"/>
                    <a:pt x="908728" y="1534884"/>
                    <a:pt x="908728" y="1538512"/>
                  </a:cubicBezTo>
                  <a:cubicBezTo>
                    <a:pt x="905100" y="1534884"/>
                    <a:pt x="914169" y="1533070"/>
                    <a:pt x="915983" y="1527629"/>
                  </a:cubicBezTo>
                  <a:close/>
                  <a:moveTo>
                    <a:pt x="1039324" y="1923023"/>
                  </a:moveTo>
                  <a:cubicBezTo>
                    <a:pt x="1037510" y="1930277"/>
                    <a:pt x="1035696" y="1926650"/>
                    <a:pt x="1030254" y="1930277"/>
                  </a:cubicBezTo>
                  <a:cubicBezTo>
                    <a:pt x="1032068" y="1926650"/>
                    <a:pt x="1035696" y="1924836"/>
                    <a:pt x="1039324" y="1923023"/>
                  </a:cubicBezTo>
                  <a:close/>
                  <a:moveTo>
                    <a:pt x="932308" y="1547580"/>
                  </a:moveTo>
                  <a:cubicBezTo>
                    <a:pt x="932308" y="1551208"/>
                    <a:pt x="930494" y="1553022"/>
                    <a:pt x="928680" y="1554835"/>
                  </a:cubicBezTo>
                  <a:cubicBezTo>
                    <a:pt x="925052" y="1553021"/>
                    <a:pt x="928680" y="1545767"/>
                    <a:pt x="932308" y="1547580"/>
                  </a:cubicBezTo>
                  <a:close/>
                  <a:moveTo>
                    <a:pt x="1024813" y="1825081"/>
                  </a:moveTo>
                  <a:cubicBezTo>
                    <a:pt x="1013930" y="1828708"/>
                    <a:pt x="1003047" y="1830522"/>
                    <a:pt x="995792" y="1839591"/>
                  </a:cubicBezTo>
                  <a:cubicBezTo>
                    <a:pt x="1006675" y="1839591"/>
                    <a:pt x="1021185" y="1834150"/>
                    <a:pt x="1024813" y="1825081"/>
                  </a:cubicBezTo>
                  <a:close/>
                  <a:moveTo>
                    <a:pt x="868824" y="1300913"/>
                  </a:moveTo>
                  <a:cubicBezTo>
                    <a:pt x="861568" y="1299099"/>
                    <a:pt x="859755" y="1309982"/>
                    <a:pt x="859755" y="1311795"/>
                  </a:cubicBezTo>
                  <a:cubicBezTo>
                    <a:pt x="861568" y="1306354"/>
                    <a:pt x="867010" y="1306354"/>
                    <a:pt x="868824" y="1300913"/>
                  </a:cubicBezTo>
                  <a:close/>
                  <a:moveTo>
                    <a:pt x="1019371" y="1734394"/>
                  </a:moveTo>
                  <a:cubicBezTo>
                    <a:pt x="1010302" y="1734394"/>
                    <a:pt x="1003047" y="1743463"/>
                    <a:pt x="1004861" y="1748904"/>
                  </a:cubicBezTo>
                  <a:cubicBezTo>
                    <a:pt x="1008489" y="1743463"/>
                    <a:pt x="1015744" y="1741649"/>
                    <a:pt x="1019371" y="1734394"/>
                  </a:cubicBezTo>
                  <a:close/>
                  <a:moveTo>
                    <a:pt x="939563" y="1422433"/>
                  </a:moveTo>
                  <a:cubicBezTo>
                    <a:pt x="937749" y="1424247"/>
                    <a:pt x="935935" y="1427874"/>
                    <a:pt x="932308" y="1429688"/>
                  </a:cubicBezTo>
                  <a:cubicBezTo>
                    <a:pt x="932308" y="1422433"/>
                    <a:pt x="935935" y="1422433"/>
                    <a:pt x="939563" y="1422433"/>
                  </a:cubicBezTo>
                  <a:close/>
                  <a:moveTo>
                    <a:pt x="966770" y="1489541"/>
                  </a:moveTo>
                  <a:cubicBezTo>
                    <a:pt x="961329" y="1504051"/>
                    <a:pt x="955888" y="1518561"/>
                    <a:pt x="939563" y="1522188"/>
                  </a:cubicBezTo>
                  <a:cubicBezTo>
                    <a:pt x="932308" y="1531257"/>
                    <a:pt x="925052" y="1538512"/>
                    <a:pt x="915983" y="1547580"/>
                  </a:cubicBezTo>
                  <a:cubicBezTo>
                    <a:pt x="921425" y="1522188"/>
                    <a:pt x="946818" y="1505864"/>
                    <a:pt x="963143" y="1487727"/>
                  </a:cubicBezTo>
                  <a:cubicBezTo>
                    <a:pt x="964957" y="1487727"/>
                    <a:pt x="966770" y="1489541"/>
                    <a:pt x="966770" y="1489541"/>
                  </a:cubicBezTo>
                  <a:close/>
                  <a:moveTo>
                    <a:pt x="955887" y="1427874"/>
                  </a:moveTo>
                  <a:cubicBezTo>
                    <a:pt x="955887" y="1433315"/>
                    <a:pt x="954074" y="1436943"/>
                    <a:pt x="952260" y="1438757"/>
                  </a:cubicBezTo>
                  <a:cubicBezTo>
                    <a:pt x="948632" y="1440570"/>
                    <a:pt x="948632" y="1436943"/>
                    <a:pt x="945005" y="1436943"/>
                  </a:cubicBezTo>
                  <a:cubicBezTo>
                    <a:pt x="945004" y="1444198"/>
                    <a:pt x="941377" y="1447825"/>
                    <a:pt x="937749" y="1453266"/>
                  </a:cubicBezTo>
                  <a:cubicBezTo>
                    <a:pt x="939563" y="1458707"/>
                    <a:pt x="945004" y="1453266"/>
                    <a:pt x="948632" y="1453266"/>
                  </a:cubicBezTo>
                  <a:cubicBezTo>
                    <a:pt x="943191" y="1460521"/>
                    <a:pt x="923239" y="1462335"/>
                    <a:pt x="923238" y="1473217"/>
                  </a:cubicBezTo>
                  <a:cubicBezTo>
                    <a:pt x="914169" y="1467776"/>
                    <a:pt x="908728" y="1478659"/>
                    <a:pt x="899659" y="1485914"/>
                  </a:cubicBezTo>
                  <a:cubicBezTo>
                    <a:pt x="901473" y="1491355"/>
                    <a:pt x="901473" y="1489541"/>
                    <a:pt x="899659" y="1496796"/>
                  </a:cubicBezTo>
                  <a:cubicBezTo>
                    <a:pt x="885148" y="1509492"/>
                    <a:pt x="870638" y="1525815"/>
                    <a:pt x="852499" y="1534884"/>
                  </a:cubicBezTo>
                  <a:cubicBezTo>
                    <a:pt x="848872" y="1533071"/>
                    <a:pt x="857941" y="1524002"/>
                    <a:pt x="854313" y="1524002"/>
                  </a:cubicBezTo>
                  <a:cubicBezTo>
                    <a:pt x="856127" y="1520374"/>
                    <a:pt x="856127" y="1524002"/>
                    <a:pt x="859755" y="1524002"/>
                  </a:cubicBezTo>
                  <a:cubicBezTo>
                    <a:pt x="876079" y="1507678"/>
                    <a:pt x="881520" y="1478659"/>
                    <a:pt x="905100" y="1469590"/>
                  </a:cubicBezTo>
                  <a:cubicBezTo>
                    <a:pt x="914169" y="1471404"/>
                    <a:pt x="925052" y="1467776"/>
                    <a:pt x="926866" y="1460521"/>
                  </a:cubicBezTo>
                  <a:cubicBezTo>
                    <a:pt x="930494" y="1458708"/>
                    <a:pt x="930494" y="1462335"/>
                    <a:pt x="932308" y="1460521"/>
                  </a:cubicBezTo>
                  <a:cubicBezTo>
                    <a:pt x="926866" y="1455080"/>
                    <a:pt x="937749" y="1444198"/>
                    <a:pt x="935935" y="1436943"/>
                  </a:cubicBezTo>
                  <a:cubicBezTo>
                    <a:pt x="946818" y="1438757"/>
                    <a:pt x="946818" y="1429688"/>
                    <a:pt x="955887" y="1427874"/>
                  </a:cubicBezTo>
                  <a:close/>
                  <a:moveTo>
                    <a:pt x="995792" y="1554835"/>
                  </a:moveTo>
                  <a:cubicBezTo>
                    <a:pt x="975839" y="1549394"/>
                    <a:pt x="966770" y="1567531"/>
                    <a:pt x="957701" y="1580227"/>
                  </a:cubicBezTo>
                  <a:cubicBezTo>
                    <a:pt x="968584" y="1583855"/>
                    <a:pt x="977653" y="1572972"/>
                    <a:pt x="986723" y="1569345"/>
                  </a:cubicBezTo>
                  <a:cubicBezTo>
                    <a:pt x="988536" y="1558463"/>
                    <a:pt x="992164" y="1560276"/>
                    <a:pt x="995792" y="1554835"/>
                  </a:cubicBezTo>
                  <a:close/>
                  <a:moveTo>
                    <a:pt x="975839" y="1476845"/>
                  </a:moveTo>
                  <a:cubicBezTo>
                    <a:pt x="975839" y="1484100"/>
                    <a:pt x="970398" y="1485913"/>
                    <a:pt x="964957" y="1485913"/>
                  </a:cubicBezTo>
                  <a:cubicBezTo>
                    <a:pt x="966770" y="1480472"/>
                    <a:pt x="970398" y="1478659"/>
                    <a:pt x="975839" y="1476845"/>
                  </a:cubicBezTo>
                  <a:close/>
                  <a:moveTo>
                    <a:pt x="1093738" y="1834150"/>
                  </a:moveTo>
                  <a:cubicBezTo>
                    <a:pt x="1088297" y="1834150"/>
                    <a:pt x="1084669" y="1834150"/>
                    <a:pt x="1082855" y="1839591"/>
                  </a:cubicBezTo>
                  <a:cubicBezTo>
                    <a:pt x="1088297" y="1839591"/>
                    <a:pt x="1093738" y="1839591"/>
                    <a:pt x="1093738" y="1834150"/>
                  </a:cubicBezTo>
                  <a:close/>
                  <a:moveTo>
                    <a:pt x="1057462" y="1641894"/>
                  </a:moveTo>
                  <a:cubicBezTo>
                    <a:pt x="1050206" y="1643708"/>
                    <a:pt x="1048393" y="1650963"/>
                    <a:pt x="1042951" y="1654591"/>
                  </a:cubicBezTo>
                  <a:cubicBezTo>
                    <a:pt x="1048393" y="1656404"/>
                    <a:pt x="1053834" y="1647336"/>
                    <a:pt x="1057462" y="1641894"/>
                  </a:cubicBezTo>
                  <a:close/>
                  <a:moveTo>
                    <a:pt x="966770" y="1329933"/>
                  </a:moveTo>
                  <a:cubicBezTo>
                    <a:pt x="966770" y="1329933"/>
                    <a:pt x="966770" y="1329933"/>
                    <a:pt x="961329" y="1329933"/>
                  </a:cubicBezTo>
                  <a:lnTo>
                    <a:pt x="961329" y="1335374"/>
                  </a:lnTo>
                  <a:cubicBezTo>
                    <a:pt x="964957" y="1335374"/>
                    <a:pt x="966770" y="1333560"/>
                    <a:pt x="966770" y="1329933"/>
                  </a:cubicBezTo>
                  <a:close/>
                  <a:moveTo>
                    <a:pt x="1022999" y="1511306"/>
                  </a:moveTo>
                  <a:cubicBezTo>
                    <a:pt x="1013930" y="1511306"/>
                    <a:pt x="1010302" y="1516747"/>
                    <a:pt x="1008488" y="1525816"/>
                  </a:cubicBezTo>
                  <a:cubicBezTo>
                    <a:pt x="1015744" y="1525816"/>
                    <a:pt x="1015744" y="1520375"/>
                    <a:pt x="1021185" y="1520374"/>
                  </a:cubicBezTo>
                  <a:cubicBezTo>
                    <a:pt x="1021185" y="1514933"/>
                    <a:pt x="1022999" y="1514933"/>
                    <a:pt x="1022999" y="1511306"/>
                  </a:cubicBezTo>
                  <a:close/>
                  <a:moveTo>
                    <a:pt x="990350" y="1404296"/>
                  </a:moveTo>
                  <a:cubicBezTo>
                    <a:pt x="992164" y="1413364"/>
                    <a:pt x="981281" y="1420619"/>
                    <a:pt x="974026" y="1424247"/>
                  </a:cubicBezTo>
                  <a:lnTo>
                    <a:pt x="974026" y="1415178"/>
                  </a:lnTo>
                  <a:cubicBezTo>
                    <a:pt x="981281" y="1413364"/>
                    <a:pt x="986722" y="1409737"/>
                    <a:pt x="990350" y="1404296"/>
                  </a:cubicBezTo>
                  <a:close/>
                  <a:moveTo>
                    <a:pt x="1042951" y="1572972"/>
                  </a:moveTo>
                  <a:cubicBezTo>
                    <a:pt x="1046579" y="1576600"/>
                    <a:pt x="1035696" y="1580228"/>
                    <a:pt x="1033882" y="1583855"/>
                  </a:cubicBezTo>
                  <a:cubicBezTo>
                    <a:pt x="1030254" y="1578414"/>
                    <a:pt x="1042951" y="1578414"/>
                    <a:pt x="1042951" y="1572972"/>
                  </a:cubicBezTo>
                  <a:close/>
                  <a:moveTo>
                    <a:pt x="1012116" y="1471404"/>
                  </a:moveTo>
                  <a:cubicBezTo>
                    <a:pt x="1010302" y="1475031"/>
                    <a:pt x="1006675" y="1480472"/>
                    <a:pt x="1001233" y="1480472"/>
                  </a:cubicBezTo>
                  <a:cubicBezTo>
                    <a:pt x="997606" y="1467776"/>
                    <a:pt x="1010302" y="1465962"/>
                    <a:pt x="1012116" y="1471404"/>
                  </a:cubicBezTo>
                  <a:close/>
                  <a:moveTo>
                    <a:pt x="1081041" y="1694492"/>
                  </a:moveTo>
                  <a:cubicBezTo>
                    <a:pt x="1081041" y="1694492"/>
                    <a:pt x="1081041" y="1694492"/>
                    <a:pt x="1075600" y="1694492"/>
                  </a:cubicBezTo>
                  <a:cubicBezTo>
                    <a:pt x="1075600" y="1699934"/>
                    <a:pt x="1071972" y="1699934"/>
                    <a:pt x="1073786" y="1705375"/>
                  </a:cubicBezTo>
                  <a:cubicBezTo>
                    <a:pt x="1077414" y="1705375"/>
                    <a:pt x="1075600" y="1709002"/>
                    <a:pt x="1081042" y="1709002"/>
                  </a:cubicBezTo>
                  <a:cubicBezTo>
                    <a:pt x="1082855" y="1705375"/>
                    <a:pt x="1079228" y="1701747"/>
                    <a:pt x="1081041" y="1694492"/>
                  </a:cubicBezTo>
                  <a:close/>
                  <a:moveTo>
                    <a:pt x="1064717" y="1562090"/>
                  </a:moveTo>
                  <a:cubicBezTo>
                    <a:pt x="1064717" y="1565718"/>
                    <a:pt x="1053834" y="1571159"/>
                    <a:pt x="1046579" y="1572973"/>
                  </a:cubicBezTo>
                  <a:cubicBezTo>
                    <a:pt x="1050206" y="1567531"/>
                    <a:pt x="1059276" y="1565718"/>
                    <a:pt x="1064717" y="1562090"/>
                  </a:cubicBezTo>
                  <a:close/>
                  <a:moveTo>
                    <a:pt x="1070159" y="1576600"/>
                  </a:moveTo>
                  <a:cubicBezTo>
                    <a:pt x="1052020" y="1580227"/>
                    <a:pt x="1041137" y="1594737"/>
                    <a:pt x="1026627" y="1601992"/>
                  </a:cubicBezTo>
                  <a:cubicBezTo>
                    <a:pt x="1021185" y="1603806"/>
                    <a:pt x="1015744" y="1605620"/>
                    <a:pt x="1015744" y="1612875"/>
                  </a:cubicBezTo>
                  <a:cubicBezTo>
                    <a:pt x="1032068" y="1609247"/>
                    <a:pt x="1042951" y="1598365"/>
                    <a:pt x="1055648" y="1589296"/>
                  </a:cubicBezTo>
                  <a:cubicBezTo>
                    <a:pt x="1064717" y="1592924"/>
                    <a:pt x="1071972" y="1583855"/>
                    <a:pt x="1070159" y="1576600"/>
                  </a:cubicBezTo>
                  <a:close/>
                  <a:moveTo>
                    <a:pt x="1066531" y="1551208"/>
                  </a:moveTo>
                  <a:cubicBezTo>
                    <a:pt x="1066531" y="1556649"/>
                    <a:pt x="1061089" y="1556649"/>
                    <a:pt x="1057462" y="1556649"/>
                  </a:cubicBezTo>
                  <a:cubicBezTo>
                    <a:pt x="1057462" y="1553021"/>
                    <a:pt x="1062903" y="1553022"/>
                    <a:pt x="1066531" y="1551208"/>
                  </a:cubicBezTo>
                  <a:close/>
                  <a:moveTo>
                    <a:pt x="984909" y="1277334"/>
                  </a:moveTo>
                  <a:cubicBezTo>
                    <a:pt x="979467" y="1282776"/>
                    <a:pt x="970398" y="1288217"/>
                    <a:pt x="974026" y="1297286"/>
                  </a:cubicBezTo>
                  <a:cubicBezTo>
                    <a:pt x="983095" y="1299099"/>
                    <a:pt x="981281" y="1290030"/>
                    <a:pt x="988536" y="1290031"/>
                  </a:cubicBezTo>
                  <a:cubicBezTo>
                    <a:pt x="984909" y="1295472"/>
                    <a:pt x="981281" y="1302727"/>
                    <a:pt x="970398" y="1302727"/>
                  </a:cubicBezTo>
                  <a:cubicBezTo>
                    <a:pt x="975839" y="1308168"/>
                    <a:pt x="970398" y="1320864"/>
                    <a:pt x="972212" y="1324491"/>
                  </a:cubicBezTo>
                  <a:cubicBezTo>
                    <a:pt x="970398" y="1328119"/>
                    <a:pt x="968584" y="1319051"/>
                    <a:pt x="964957" y="1324491"/>
                  </a:cubicBezTo>
                  <a:cubicBezTo>
                    <a:pt x="964957" y="1328119"/>
                    <a:pt x="966770" y="1329933"/>
                    <a:pt x="970398" y="1329933"/>
                  </a:cubicBezTo>
                  <a:cubicBezTo>
                    <a:pt x="968584" y="1339001"/>
                    <a:pt x="959515" y="1342629"/>
                    <a:pt x="963143" y="1351698"/>
                  </a:cubicBezTo>
                  <a:cubicBezTo>
                    <a:pt x="959515" y="1351697"/>
                    <a:pt x="957701" y="1351697"/>
                    <a:pt x="957701" y="1353511"/>
                  </a:cubicBezTo>
                  <a:cubicBezTo>
                    <a:pt x="959515" y="1346256"/>
                    <a:pt x="952260" y="1348070"/>
                    <a:pt x="955887" y="1342629"/>
                  </a:cubicBezTo>
                  <a:cubicBezTo>
                    <a:pt x="955887" y="1333560"/>
                    <a:pt x="945005" y="1339002"/>
                    <a:pt x="939563" y="1342629"/>
                  </a:cubicBezTo>
                  <a:cubicBezTo>
                    <a:pt x="926866" y="1349884"/>
                    <a:pt x="912356" y="1371648"/>
                    <a:pt x="903287" y="1377090"/>
                  </a:cubicBezTo>
                  <a:cubicBezTo>
                    <a:pt x="901473" y="1387972"/>
                    <a:pt x="896031" y="1393413"/>
                    <a:pt x="885148" y="1397041"/>
                  </a:cubicBezTo>
                  <a:cubicBezTo>
                    <a:pt x="865196" y="1416992"/>
                    <a:pt x="843430" y="1436943"/>
                    <a:pt x="821664" y="1458707"/>
                  </a:cubicBezTo>
                  <a:cubicBezTo>
                    <a:pt x="819850" y="1446011"/>
                    <a:pt x="834361" y="1442384"/>
                    <a:pt x="839803" y="1436943"/>
                  </a:cubicBezTo>
                  <a:cubicBezTo>
                    <a:pt x="854313" y="1424246"/>
                    <a:pt x="867010" y="1409737"/>
                    <a:pt x="876079" y="1393413"/>
                  </a:cubicBezTo>
                  <a:cubicBezTo>
                    <a:pt x="879707" y="1391600"/>
                    <a:pt x="881520" y="1389786"/>
                    <a:pt x="885148" y="1389786"/>
                  </a:cubicBezTo>
                  <a:cubicBezTo>
                    <a:pt x="881521" y="1377090"/>
                    <a:pt x="896031" y="1373462"/>
                    <a:pt x="897845" y="1360766"/>
                  </a:cubicBezTo>
                  <a:cubicBezTo>
                    <a:pt x="896031" y="1357139"/>
                    <a:pt x="892403" y="1362580"/>
                    <a:pt x="892404" y="1364394"/>
                  </a:cubicBezTo>
                  <a:cubicBezTo>
                    <a:pt x="888776" y="1351698"/>
                    <a:pt x="910542" y="1351698"/>
                    <a:pt x="908728" y="1333560"/>
                  </a:cubicBezTo>
                  <a:cubicBezTo>
                    <a:pt x="925052" y="1315423"/>
                    <a:pt x="950446" y="1295472"/>
                    <a:pt x="961329" y="1273707"/>
                  </a:cubicBezTo>
                  <a:cubicBezTo>
                    <a:pt x="966770" y="1266452"/>
                    <a:pt x="975840" y="1275521"/>
                    <a:pt x="984909" y="1277334"/>
                  </a:cubicBezTo>
                  <a:close/>
                  <a:moveTo>
                    <a:pt x="1042951" y="1460521"/>
                  </a:moveTo>
                  <a:cubicBezTo>
                    <a:pt x="1044765" y="1469590"/>
                    <a:pt x="1037510" y="1469590"/>
                    <a:pt x="1035696" y="1471404"/>
                  </a:cubicBezTo>
                  <a:cubicBezTo>
                    <a:pt x="1032068" y="1469590"/>
                    <a:pt x="1035696" y="1462335"/>
                    <a:pt x="1033882" y="1460521"/>
                  </a:cubicBezTo>
                  <a:cubicBezTo>
                    <a:pt x="1039323" y="1458708"/>
                    <a:pt x="1039323" y="1460521"/>
                    <a:pt x="1042951" y="1460521"/>
                  </a:cubicBezTo>
                  <a:close/>
                  <a:moveTo>
                    <a:pt x="995792" y="1261011"/>
                  </a:moveTo>
                  <a:cubicBezTo>
                    <a:pt x="993978" y="1262825"/>
                    <a:pt x="986723" y="1264639"/>
                    <a:pt x="979467" y="1268266"/>
                  </a:cubicBezTo>
                  <a:cubicBezTo>
                    <a:pt x="981281" y="1261011"/>
                    <a:pt x="988536" y="1259197"/>
                    <a:pt x="990350" y="1253756"/>
                  </a:cubicBezTo>
                  <a:cubicBezTo>
                    <a:pt x="995792" y="1253756"/>
                    <a:pt x="993978" y="1261011"/>
                    <a:pt x="995792" y="1261011"/>
                  </a:cubicBezTo>
                  <a:close/>
                  <a:moveTo>
                    <a:pt x="1041137" y="1377090"/>
                  </a:moveTo>
                  <a:cubicBezTo>
                    <a:pt x="1037510" y="1380717"/>
                    <a:pt x="1033882" y="1384344"/>
                    <a:pt x="1033882" y="1393413"/>
                  </a:cubicBezTo>
                  <a:cubicBezTo>
                    <a:pt x="1039323" y="1391600"/>
                    <a:pt x="1044765" y="1384345"/>
                    <a:pt x="1041137" y="1377090"/>
                  </a:cubicBezTo>
                  <a:close/>
                  <a:moveTo>
                    <a:pt x="1108249" y="1592923"/>
                  </a:moveTo>
                  <a:cubicBezTo>
                    <a:pt x="1093738" y="1605620"/>
                    <a:pt x="1073786" y="1612875"/>
                    <a:pt x="1068345" y="1634639"/>
                  </a:cubicBezTo>
                  <a:cubicBezTo>
                    <a:pt x="1079228" y="1620129"/>
                    <a:pt x="1104621" y="1612875"/>
                    <a:pt x="1108249" y="1592923"/>
                  </a:cubicBezTo>
                  <a:close/>
                  <a:moveTo>
                    <a:pt x="1200754" y="1834150"/>
                  </a:moveTo>
                  <a:cubicBezTo>
                    <a:pt x="1200754" y="1841404"/>
                    <a:pt x="1189871" y="1843218"/>
                    <a:pt x="1189871" y="1834150"/>
                  </a:cubicBezTo>
                  <a:cubicBezTo>
                    <a:pt x="1193499" y="1835963"/>
                    <a:pt x="1193499" y="1832336"/>
                    <a:pt x="1200754" y="1834150"/>
                  </a:cubicBezTo>
                  <a:close/>
                  <a:moveTo>
                    <a:pt x="1062903" y="1384345"/>
                  </a:moveTo>
                  <a:cubicBezTo>
                    <a:pt x="1055648" y="1384345"/>
                    <a:pt x="1053834" y="1382531"/>
                    <a:pt x="1052020" y="1389786"/>
                  </a:cubicBezTo>
                  <a:cubicBezTo>
                    <a:pt x="1057462" y="1393413"/>
                    <a:pt x="1062903" y="1389786"/>
                    <a:pt x="1062903" y="1384345"/>
                  </a:cubicBezTo>
                  <a:close/>
                  <a:moveTo>
                    <a:pt x="1193499" y="1808758"/>
                  </a:moveTo>
                  <a:cubicBezTo>
                    <a:pt x="1186243" y="1806944"/>
                    <a:pt x="1188057" y="1816012"/>
                    <a:pt x="1180802" y="1814199"/>
                  </a:cubicBezTo>
                  <a:cubicBezTo>
                    <a:pt x="1180802" y="1814199"/>
                    <a:pt x="1180802" y="1814199"/>
                    <a:pt x="1180802" y="1819640"/>
                  </a:cubicBezTo>
                  <a:cubicBezTo>
                    <a:pt x="1184430" y="1821454"/>
                    <a:pt x="1191685" y="1816012"/>
                    <a:pt x="1193499" y="1808758"/>
                  </a:cubicBezTo>
                  <a:close/>
                  <a:moveTo>
                    <a:pt x="986746" y="1135809"/>
                  </a:moveTo>
                  <a:lnTo>
                    <a:pt x="986722" y="1135863"/>
                  </a:lnTo>
                  <a:cubicBezTo>
                    <a:pt x="986722" y="1141305"/>
                    <a:pt x="983095" y="1143118"/>
                    <a:pt x="984909" y="1150373"/>
                  </a:cubicBezTo>
                  <a:cubicBezTo>
                    <a:pt x="966770" y="1163070"/>
                    <a:pt x="968584" y="1201158"/>
                    <a:pt x="952260" y="1217481"/>
                  </a:cubicBezTo>
                  <a:cubicBezTo>
                    <a:pt x="954074" y="1224736"/>
                    <a:pt x="950446" y="1226550"/>
                    <a:pt x="950446" y="1233805"/>
                  </a:cubicBezTo>
                  <a:cubicBezTo>
                    <a:pt x="939563" y="1246501"/>
                    <a:pt x="935935" y="1266452"/>
                    <a:pt x="923238" y="1279148"/>
                  </a:cubicBezTo>
                  <a:cubicBezTo>
                    <a:pt x="923238" y="1280962"/>
                    <a:pt x="923239" y="1282776"/>
                    <a:pt x="925052" y="1282776"/>
                  </a:cubicBezTo>
                  <a:cubicBezTo>
                    <a:pt x="910542" y="1313609"/>
                    <a:pt x="885148" y="1329933"/>
                    <a:pt x="868824" y="1358953"/>
                  </a:cubicBezTo>
                  <a:cubicBezTo>
                    <a:pt x="865196" y="1358952"/>
                    <a:pt x="867010" y="1364393"/>
                    <a:pt x="859755" y="1362580"/>
                  </a:cubicBezTo>
                  <a:cubicBezTo>
                    <a:pt x="856127" y="1364394"/>
                    <a:pt x="856127" y="1373462"/>
                    <a:pt x="848872" y="1371649"/>
                  </a:cubicBezTo>
                  <a:cubicBezTo>
                    <a:pt x="843430" y="1362580"/>
                    <a:pt x="856127" y="1358952"/>
                    <a:pt x="857941" y="1351698"/>
                  </a:cubicBezTo>
                  <a:cubicBezTo>
                    <a:pt x="854313" y="1349884"/>
                    <a:pt x="850685" y="1362580"/>
                    <a:pt x="841616" y="1360766"/>
                  </a:cubicBezTo>
                  <a:cubicBezTo>
                    <a:pt x="837989" y="1375276"/>
                    <a:pt x="823478" y="1377089"/>
                    <a:pt x="816223" y="1387972"/>
                  </a:cubicBezTo>
                  <a:cubicBezTo>
                    <a:pt x="810781" y="1373462"/>
                    <a:pt x="818037" y="1369835"/>
                    <a:pt x="814409" y="1353511"/>
                  </a:cubicBezTo>
                  <a:lnTo>
                    <a:pt x="813054" y="1353635"/>
                  </a:lnTo>
                  <a:lnTo>
                    <a:pt x="906840" y="1236018"/>
                  </a:lnTo>
                  <a:lnTo>
                    <a:pt x="906914" y="1250129"/>
                  </a:lnTo>
                  <a:cubicBezTo>
                    <a:pt x="921425" y="1228364"/>
                    <a:pt x="941377" y="1213854"/>
                    <a:pt x="952260" y="1183021"/>
                  </a:cubicBezTo>
                  <a:cubicBezTo>
                    <a:pt x="954074" y="1183021"/>
                    <a:pt x="954074" y="1181207"/>
                    <a:pt x="957701" y="1181207"/>
                  </a:cubicBezTo>
                  <a:lnTo>
                    <a:pt x="962435" y="1166297"/>
                  </a:lnTo>
                  <a:close/>
                  <a:moveTo>
                    <a:pt x="1113690" y="1531257"/>
                  </a:moveTo>
                  <a:cubicBezTo>
                    <a:pt x="1106435" y="1531257"/>
                    <a:pt x="1102807" y="1536698"/>
                    <a:pt x="1099180" y="1542139"/>
                  </a:cubicBezTo>
                  <a:cubicBezTo>
                    <a:pt x="1106435" y="1543953"/>
                    <a:pt x="1106435" y="1536698"/>
                    <a:pt x="1113690" y="1538512"/>
                  </a:cubicBezTo>
                  <a:close/>
                  <a:moveTo>
                    <a:pt x="1200754" y="1788806"/>
                  </a:moveTo>
                  <a:cubicBezTo>
                    <a:pt x="1198940" y="1792434"/>
                    <a:pt x="1195313" y="1790620"/>
                    <a:pt x="1193499" y="1796061"/>
                  </a:cubicBezTo>
                  <a:cubicBezTo>
                    <a:pt x="1198940" y="1796062"/>
                    <a:pt x="1204382" y="1790620"/>
                    <a:pt x="1200754" y="1788806"/>
                  </a:cubicBezTo>
                  <a:close/>
                  <a:moveTo>
                    <a:pt x="1211637" y="1823267"/>
                  </a:moveTo>
                  <a:cubicBezTo>
                    <a:pt x="1215265" y="1825081"/>
                    <a:pt x="1209823" y="1832336"/>
                    <a:pt x="1206196" y="1830522"/>
                  </a:cubicBezTo>
                  <a:cubicBezTo>
                    <a:pt x="1204382" y="1825081"/>
                    <a:pt x="1211637" y="1826895"/>
                    <a:pt x="1211637" y="1823267"/>
                  </a:cubicBezTo>
                  <a:close/>
                  <a:moveTo>
                    <a:pt x="1100795" y="1430283"/>
                  </a:moveTo>
                  <a:cubicBezTo>
                    <a:pt x="1099180" y="1424247"/>
                    <a:pt x="1089657" y="1425607"/>
                    <a:pt x="1088297" y="1435129"/>
                  </a:cubicBezTo>
                  <a:cubicBezTo>
                    <a:pt x="1090111" y="1438756"/>
                    <a:pt x="1093738" y="1442384"/>
                    <a:pt x="1099180" y="1438757"/>
                  </a:cubicBezTo>
                  <a:cubicBezTo>
                    <a:pt x="1100994" y="1435129"/>
                    <a:pt x="1101334" y="1432295"/>
                    <a:pt x="1100795" y="1430283"/>
                  </a:cubicBezTo>
                  <a:close/>
                  <a:moveTo>
                    <a:pt x="1013930" y="1110471"/>
                  </a:moveTo>
                  <a:cubicBezTo>
                    <a:pt x="1013930" y="1112285"/>
                    <a:pt x="1013930" y="1117726"/>
                    <a:pt x="1010302" y="1115912"/>
                  </a:cubicBezTo>
                  <a:cubicBezTo>
                    <a:pt x="1010302" y="1114099"/>
                    <a:pt x="1010302" y="1110471"/>
                    <a:pt x="1008488" y="1110471"/>
                  </a:cubicBezTo>
                  <a:cubicBezTo>
                    <a:pt x="1010302" y="1108658"/>
                    <a:pt x="1012116" y="1108658"/>
                    <a:pt x="1013930" y="1110471"/>
                  </a:cubicBezTo>
                  <a:close/>
                  <a:moveTo>
                    <a:pt x="1086483" y="1324492"/>
                  </a:moveTo>
                  <a:cubicBezTo>
                    <a:pt x="1084669" y="1333560"/>
                    <a:pt x="1079228" y="1335374"/>
                    <a:pt x="1077414" y="1344443"/>
                  </a:cubicBezTo>
                  <a:cubicBezTo>
                    <a:pt x="1075600" y="1342629"/>
                    <a:pt x="1077414" y="1339002"/>
                    <a:pt x="1073786" y="1339001"/>
                  </a:cubicBezTo>
                  <a:cubicBezTo>
                    <a:pt x="1081041" y="1337188"/>
                    <a:pt x="1079228" y="1326305"/>
                    <a:pt x="1086483" y="1324492"/>
                  </a:cubicBezTo>
                  <a:close/>
                  <a:moveTo>
                    <a:pt x="1220706" y="1743463"/>
                  </a:moveTo>
                  <a:cubicBezTo>
                    <a:pt x="1209823" y="1745277"/>
                    <a:pt x="1198940" y="1748905"/>
                    <a:pt x="1200754" y="1763414"/>
                  </a:cubicBezTo>
                  <a:cubicBezTo>
                    <a:pt x="1209823" y="1759787"/>
                    <a:pt x="1215265" y="1752532"/>
                    <a:pt x="1220706" y="1743463"/>
                  </a:cubicBezTo>
                  <a:close/>
                  <a:moveTo>
                    <a:pt x="696510" y="22233"/>
                  </a:moveTo>
                  <a:cubicBezTo>
                    <a:pt x="694696" y="20419"/>
                    <a:pt x="689255" y="20420"/>
                    <a:pt x="689255" y="25861"/>
                  </a:cubicBezTo>
                  <a:cubicBezTo>
                    <a:pt x="692883" y="25861"/>
                    <a:pt x="696510" y="25861"/>
                    <a:pt x="696510" y="22233"/>
                  </a:cubicBezTo>
                  <a:close/>
                  <a:moveTo>
                    <a:pt x="1052020" y="1164883"/>
                  </a:moveTo>
                  <a:cubicBezTo>
                    <a:pt x="1055648" y="1166697"/>
                    <a:pt x="1052020" y="1173952"/>
                    <a:pt x="1050206" y="1177579"/>
                  </a:cubicBezTo>
                  <a:cubicBezTo>
                    <a:pt x="1048393" y="1175766"/>
                    <a:pt x="1052020" y="1166697"/>
                    <a:pt x="1052020" y="1164883"/>
                  </a:cubicBezTo>
                  <a:close/>
                  <a:moveTo>
                    <a:pt x="1237031" y="1763414"/>
                  </a:moveTo>
                  <a:cubicBezTo>
                    <a:pt x="1229775" y="1759787"/>
                    <a:pt x="1227961" y="1768855"/>
                    <a:pt x="1218892" y="1767042"/>
                  </a:cubicBezTo>
                  <a:cubicBezTo>
                    <a:pt x="1218892" y="1777924"/>
                    <a:pt x="1226148" y="1770669"/>
                    <a:pt x="1233403" y="1772483"/>
                  </a:cubicBezTo>
                  <a:cubicBezTo>
                    <a:pt x="1233403" y="1768856"/>
                    <a:pt x="1237031" y="1768855"/>
                    <a:pt x="1237031" y="1763414"/>
                  </a:cubicBezTo>
                  <a:close/>
                  <a:moveTo>
                    <a:pt x="1102807" y="1319050"/>
                  </a:moveTo>
                  <a:cubicBezTo>
                    <a:pt x="1099180" y="1328119"/>
                    <a:pt x="1091924" y="1333560"/>
                    <a:pt x="1086483" y="1340815"/>
                  </a:cubicBezTo>
                  <a:cubicBezTo>
                    <a:pt x="1086483" y="1339001"/>
                    <a:pt x="1093738" y="1317237"/>
                    <a:pt x="1102807" y="1319050"/>
                  </a:cubicBezTo>
                  <a:close/>
                  <a:moveTo>
                    <a:pt x="1053834" y="1092334"/>
                  </a:moveTo>
                  <a:cubicBezTo>
                    <a:pt x="1055648" y="1105030"/>
                    <a:pt x="1052020" y="1105030"/>
                    <a:pt x="1050207" y="1119540"/>
                  </a:cubicBezTo>
                  <a:cubicBezTo>
                    <a:pt x="1048393" y="1119540"/>
                    <a:pt x="1048393" y="1117726"/>
                    <a:pt x="1048393" y="1115913"/>
                  </a:cubicBezTo>
                  <a:cubicBezTo>
                    <a:pt x="1044765" y="1121354"/>
                    <a:pt x="1048393" y="1126795"/>
                    <a:pt x="1046579" y="1137677"/>
                  </a:cubicBezTo>
                  <a:cubicBezTo>
                    <a:pt x="1050207" y="1139491"/>
                    <a:pt x="1042951" y="1137677"/>
                    <a:pt x="1044765" y="1132236"/>
                  </a:cubicBezTo>
                  <a:cubicBezTo>
                    <a:pt x="1037509" y="1137677"/>
                    <a:pt x="1046579" y="1141305"/>
                    <a:pt x="1046579" y="1144932"/>
                  </a:cubicBezTo>
                  <a:cubicBezTo>
                    <a:pt x="1046579" y="1146746"/>
                    <a:pt x="1042951" y="1146746"/>
                    <a:pt x="1042951" y="1150373"/>
                  </a:cubicBezTo>
                  <a:cubicBezTo>
                    <a:pt x="1041137" y="1150373"/>
                    <a:pt x="1044765" y="1154001"/>
                    <a:pt x="1042951" y="1155814"/>
                  </a:cubicBezTo>
                  <a:cubicBezTo>
                    <a:pt x="1039323" y="1164883"/>
                    <a:pt x="1028440" y="1172138"/>
                    <a:pt x="1024813" y="1183021"/>
                  </a:cubicBezTo>
                  <a:cubicBezTo>
                    <a:pt x="1022999" y="1186648"/>
                    <a:pt x="1024813" y="1193903"/>
                    <a:pt x="1024813" y="1197531"/>
                  </a:cubicBezTo>
                  <a:cubicBezTo>
                    <a:pt x="1022999" y="1204785"/>
                    <a:pt x="1013930" y="1206599"/>
                    <a:pt x="1015744" y="1217482"/>
                  </a:cubicBezTo>
                  <a:cubicBezTo>
                    <a:pt x="1012116" y="1219295"/>
                    <a:pt x="1015744" y="1210226"/>
                    <a:pt x="1010302" y="1213854"/>
                  </a:cubicBezTo>
                  <a:cubicBezTo>
                    <a:pt x="1024813" y="1193903"/>
                    <a:pt x="1017558" y="1157628"/>
                    <a:pt x="1026627" y="1134050"/>
                  </a:cubicBezTo>
                  <a:cubicBezTo>
                    <a:pt x="1028440" y="1132236"/>
                    <a:pt x="1030254" y="1134050"/>
                    <a:pt x="1032068" y="1134050"/>
                  </a:cubicBezTo>
                  <a:cubicBezTo>
                    <a:pt x="1032068" y="1130422"/>
                    <a:pt x="1030254" y="1130422"/>
                    <a:pt x="1030254" y="1126795"/>
                  </a:cubicBezTo>
                  <a:cubicBezTo>
                    <a:pt x="1037510" y="1128609"/>
                    <a:pt x="1032068" y="1124981"/>
                    <a:pt x="1035696" y="1123167"/>
                  </a:cubicBezTo>
                  <a:cubicBezTo>
                    <a:pt x="1039323" y="1124981"/>
                    <a:pt x="1032068" y="1126795"/>
                    <a:pt x="1033882" y="1132236"/>
                  </a:cubicBezTo>
                  <a:cubicBezTo>
                    <a:pt x="1046579" y="1124981"/>
                    <a:pt x="1037510" y="1106844"/>
                    <a:pt x="1048393" y="1106844"/>
                  </a:cubicBezTo>
                  <a:cubicBezTo>
                    <a:pt x="1046579" y="1103217"/>
                    <a:pt x="1046579" y="1097775"/>
                    <a:pt x="1052020" y="1099589"/>
                  </a:cubicBezTo>
                  <a:cubicBezTo>
                    <a:pt x="1053834" y="1095961"/>
                    <a:pt x="1050207" y="1092334"/>
                    <a:pt x="1050206" y="1095962"/>
                  </a:cubicBezTo>
                  <a:cubicBezTo>
                    <a:pt x="1046579" y="1095961"/>
                    <a:pt x="1050206" y="1090520"/>
                    <a:pt x="1053834" y="1092334"/>
                  </a:cubicBezTo>
                  <a:close/>
                  <a:moveTo>
                    <a:pt x="1084669" y="1154001"/>
                  </a:moveTo>
                  <a:cubicBezTo>
                    <a:pt x="1084669" y="1154001"/>
                    <a:pt x="1084669" y="1154001"/>
                    <a:pt x="1081041" y="1154001"/>
                  </a:cubicBezTo>
                  <a:cubicBezTo>
                    <a:pt x="1081041" y="1157628"/>
                    <a:pt x="1079228" y="1164883"/>
                    <a:pt x="1082855" y="1164883"/>
                  </a:cubicBezTo>
                  <a:cubicBezTo>
                    <a:pt x="1086483" y="1163070"/>
                    <a:pt x="1082855" y="1157628"/>
                    <a:pt x="1084669" y="1154001"/>
                  </a:cubicBezTo>
                  <a:close/>
                  <a:moveTo>
                    <a:pt x="1284593" y="1768654"/>
                  </a:moveTo>
                  <a:lnTo>
                    <a:pt x="1284190" y="1768855"/>
                  </a:lnTo>
                  <a:lnTo>
                    <a:pt x="1284153" y="1768669"/>
                  </a:lnTo>
                  <a:close/>
                  <a:moveTo>
                    <a:pt x="1287818" y="1767041"/>
                  </a:moveTo>
                  <a:cubicBezTo>
                    <a:pt x="1289632" y="1768855"/>
                    <a:pt x="1287818" y="1768855"/>
                    <a:pt x="1285324" y="1768629"/>
                  </a:cubicBezTo>
                  <a:lnTo>
                    <a:pt x="1284593" y="1768654"/>
                  </a:lnTo>
                  <a:close/>
                  <a:moveTo>
                    <a:pt x="1066661" y="1035588"/>
                  </a:moveTo>
                  <a:lnTo>
                    <a:pt x="1066531" y="1036108"/>
                  </a:lnTo>
                  <a:lnTo>
                    <a:pt x="1066569" y="1035703"/>
                  </a:lnTo>
                  <a:close/>
                  <a:moveTo>
                    <a:pt x="1153595" y="1286403"/>
                  </a:moveTo>
                  <a:cubicBezTo>
                    <a:pt x="1153595" y="1290031"/>
                    <a:pt x="1144526" y="1293658"/>
                    <a:pt x="1149967" y="1297286"/>
                  </a:cubicBezTo>
                  <a:cubicBezTo>
                    <a:pt x="1148153" y="1291844"/>
                    <a:pt x="1157222" y="1290031"/>
                    <a:pt x="1153595" y="1286403"/>
                  </a:cubicBezTo>
                  <a:close/>
                  <a:moveTo>
                    <a:pt x="1104621" y="1124981"/>
                  </a:moveTo>
                  <a:cubicBezTo>
                    <a:pt x="1099180" y="1155815"/>
                    <a:pt x="1086483" y="1177579"/>
                    <a:pt x="1081041" y="1208413"/>
                  </a:cubicBezTo>
                  <a:cubicBezTo>
                    <a:pt x="1075600" y="1204785"/>
                    <a:pt x="1084669" y="1193903"/>
                    <a:pt x="1079228" y="1190275"/>
                  </a:cubicBezTo>
                  <a:cubicBezTo>
                    <a:pt x="1077414" y="1192089"/>
                    <a:pt x="1075600" y="1193903"/>
                    <a:pt x="1071972" y="1192089"/>
                  </a:cubicBezTo>
                  <a:cubicBezTo>
                    <a:pt x="1070159" y="1199344"/>
                    <a:pt x="1071972" y="1210227"/>
                    <a:pt x="1066531" y="1210227"/>
                  </a:cubicBezTo>
                  <a:cubicBezTo>
                    <a:pt x="1068345" y="1201158"/>
                    <a:pt x="1064717" y="1195717"/>
                    <a:pt x="1066531" y="1184834"/>
                  </a:cubicBezTo>
                  <a:cubicBezTo>
                    <a:pt x="1064717" y="1183021"/>
                    <a:pt x="1059276" y="1179393"/>
                    <a:pt x="1059275" y="1181207"/>
                  </a:cubicBezTo>
                  <a:cubicBezTo>
                    <a:pt x="1057462" y="1173952"/>
                    <a:pt x="1061089" y="1175766"/>
                    <a:pt x="1059276" y="1164883"/>
                  </a:cubicBezTo>
                  <a:cubicBezTo>
                    <a:pt x="1062903" y="1164883"/>
                    <a:pt x="1064717" y="1159442"/>
                    <a:pt x="1068345" y="1159442"/>
                  </a:cubicBezTo>
                  <a:cubicBezTo>
                    <a:pt x="1062903" y="1143118"/>
                    <a:pt x="1075600" y="1128609"/>
                    <a:pt x="1077414" y="1115913"/>
                  </a:cubicBezTo>
                  <a:cubicBezTo>
                    <a:pt x="1079228" y="1117726"/>
                    <a:pt x="1079228" y="1123167"/>
                    <a:pt x="1075600" y="1124981"/>
                  </a:cubicBezTo>
                  <a:cubicBezTo>
                    <a:pt x="1079228" y="1124981"/>
                    <a:pt x="1079228" y="1124981"/>
                    <a:pt x="1075600" y="1130422"/>
                  </a:cubicBezTo>
                  <a:cubicBezTo>
                    <a:pt x="1081041" y="1130422"/>
                    <a:pt x="1079228" y="1123167"/>
                    <a:pt x="1082855" y="1126795"/>
                  </a:cubicBezTo>
                  <a:cubicBezTo>
                    <a:pt x="1086483" y="1126795"/>
                    <a:pt x="1084669" y="1121354"/>
                    <a:pt x="1086483" y="1119540"/>
                  </a:cubicBezTo>
                  <a:cubicBezTo>
                    <a:pt x="1088297" y="1121354"/>
                    <a:pt x="1088297" y="1130422"/>
                    <a:pt x="1093738" y="1130423"/>
                  </a:cubicBezTo>
                  <a:cubicBezTo>
                    <a:pt x="1097366" y="1124981"/>
                    <a:pt x="1099180" y="1124981"/>
                    <a:pt x="1104621" y="1124981"/>
                  </a:cubicBezTo>
                  <a:close/>
                  <a:moveTo>
                    <a:pt x="1113690" y="1152187"/>
                  </a:moveTo>
                  <a:cubicBezTo>
                    <a:pt x="1119132" y="1155815"/>
                    <a:pt x="1113690" y="1173952"/>
                    <a:pt x="1106435" y="1175766"/>
                  </a:cubicBezTo>
                  <a:cubicBezTo>
                    <a:pt x="1104621" y="1168511"/>
                    <a:pt x="1110063" y="1157629"/>
                    <a:pt x="1113690" y="1152187"/>
                  </a:cubicBezTo>
                  <a:close/>
                  <a:moveTo>
                    <a:pt x="1304142" y="1752532"/>
                  </a:moveTo>
                  <a:cubicBezTo>
                    <a:pt x="1304142" y="1759787"/>
                    <a:pt x="1298701" y="1763414"/>
                    <a:pt x="1293259" y="1765228"/>
                  </a:cubicBezTo>
                  <a:cubicBezTo>
                    <a:pt x="1296887" y="1763414"/>
                    <a:pt x="1295073" y="1756159"/>
                    <a:pt x="1296887" y="1752532"/>
                  </a:cubicBezTo>
                  <a:cubicBezTo>
                    <a:pt x="1296887" y="1752532"/>
                    <a:pt x="1296887" y="1752532"/>
                    <a:pt x="1304142" y="1752532"/>
                  </a:cubicBezTo>
                  <a:close/>
                  <a:moveTo>
                    <a:pt x="1282376" y="1679982"/>
                  </a:moveTo>
                  <a:cubicBezTo>
                    <a:pt x="1278749" y="1679983"/>
                    <a:pt x="1276935" y="1678169"/>
                    <a:pt x="1273307" y="1679983"/>
                  </a:cubicBezTo>
                  <a:cubicBezTo>
                    <a:pt x="1273307" y="1685424"/>
                    <a:pt x="1276935" y="1687237"/>
                    <a:pt x="1280563" y="1689051"/>
                  </a:cubicBezTo>
                  <a:cubicBezTo>
                    <a:pt x="1280563" y="1685424"/>
                    <a:pt x="1284190" y="1685424"/>
                    <a:pt x="1282376" y="1679982"/>
                  </a:cubicBezTo>
                  <a:close/>
                  <a:moveTo>
                    <a:pt x="1300515" y="1738022"/>
                  </a:moveTo>
                  <a:cubicBezTo>
                    <a:pt x="1298701" y="1738022"/>
                    <a:pt x="1298701" y="1736208"/>
                    <a:pt x="1295073" y="1734395"/>
                  </a:cubicBezTo>
                  <a:cubicBezTo>
                    <a:pt x="1295073" y="1738022"/>
                    <a:pt x="1291446" y="1736208"/>
                    <a:pt x="1291445" y="1738022"/>
                  </a:cubicBezTo>
                  <a:cubicBezTo>
                    <a:pt x="1293259" y="1739836"/>
                    <a:pt x="1298701" y="1743463"/>
                    <a:pt x="1300515" y="1738022"/>
                  </a:cubicBezTo>
                  <a:close/>
                  <a:moveTo>
                    <a:pt x="1155409" y="1264638"/>
                  </a:moveTo>
                  <a:cubicBezTo>
                    <a:pt x="1149967" y="1270080"/>
                    <a:pt x="1151781" y="1280962"/>
                    <a:pt x="1153595" y="1284589"/>
                  </a:cubicBezTo>
                  <a:cubicBezTo>
                    <a:pt x="1160850" y="1280962"/>
                    <a:pt x="1159036" y="1271894"/>
                    <a:pt x="1155409" y="1264638"/>
                  </a:cubicBezTo>
                  <a:close/>
                  <a:moveTo>
                    <a:pt x="1128201" y="1172138"/>
                  </a:moveTo>
                  <a:cubicBezTo>
                    <a:pt x="1126387" y="1175766"/>
                    <a:pt x="1124573" y="1177579"/>
                    <a:pt x="1124573" y="1183020"/>
                  </a:cubicBezTo>
                  <a:cubicBezTo>
                    <a:pt x="1128201" y="1183021"/>
                    <a:pt x="1133642" y="1172138"/>
                    <a:pt x="1128201" y="1172138"/>
                  </a:cubicBezTo>
                  <a:close/>
                  <a:moveTo>
                    <a:pt x="1099180" y="1046991"/>
                  </a:moveTo>
                  <a:cubicBezTo>
                    <a:pt x="1100994" y="1050618"/>
                    <a:pt x="1100994" y="1059687"/>
                    <a:pt x="1099180" y="1066942"/>
                  </a:cubicBezTo>
                  <a:cubicBezTo>
                    <a:pt x="1095552" y="1066942"/>
                    <a:pt x="1100994" y="1059687"/>
                    <a:pt x="1095552" y="1063314"/>
                  </a:cubicBezTo>
                  <a:cubicBezTo>
                    <a:pt x="1095552" y="1056059"/>
                    <a:pt x="1097366" y="1052432"/>
                    <a:pt x="1099180" y="1046991"/>
                  </a:cubicBezTo>
                  <a:close/>
                  <a:moveTo>
                    <a:pt x="1111877" y="1063314"/>
                  </a:moveTo>
                  <a:cubicBezTo>
                    <a:pt x="1119132" y="1070569"/>
                    <a:pt x="1111877" y="1086893"/>
                    <a:pt x="1106435" y="1095961"/>
                  </a:cubicBezTo>
                  <a:cubicBezTo>
                    <a:pt x="1108249" y="1081451"/>
                    <a:pt x="1110063" y="1076011"/>
                    <a:pt x="1111877" y="1063314"/>
                  </a:cubicBezTo>
                  <a:close/>
                  <a:moveTo>
                    <a:pt x="1111877" y="1039736"/>
                  </a:moveTo>
                  <a:cubicBezTo>
                    <a:pt x="1115504" y="1043363"/>
                    <a:pt x="1110063" y="1048805"/>
                    <a:pt x="1111877" y="1052432"/>
                  </a:cubicBezTo>
                  <a:cubicBezTo>
                    <a:pt x="1106435" y="1050618"/>
                    <a:pt x="1111877" y="1045177"/>
                    <a:pt x="1111877" y="1039736"/>
                  </a:cubicBezTo>
                  <a:close/>
                  <a:moveTo>
                    <a:pt x="1119132" y="1041549"/>
                  </a:moveTo>
                  <a:cubicBezTo>
                    <a:pt x="1124573" y="1043364"/>
                    <a:pt x="1119132" y="1056060"/>
                    <a:pt x="1113690" y="1056060"/>
                  </a:cubicBezTo>
                  <a:cubicBezTo>
                    <a:pt x="1115504" y="1050618"/>
                    <a:pt x="1119132" y="1046991"/>
                    <a:pt x="1119132" y="1041549"/>
                  </a:cubicBezTo>
                  <a:close/>
                  <a:moveTo>
                    <a:pt x="1117318" y="1016157"/>
                  </a:moveTo>
                  <a:cubicBezTo>
                    <a:pt x="1117318" y="1021599"/>
                    <a:pt x="1113690" y="1014344"/>
                    <a:pt x="1111877" y="1016157"/>
                  </a:cubicBezTo>
                  <a:cubicBezTo>
                    <a:pt x="1111877" y="1014344"/>
                    <a:pt x="1113690" y="1012530"/>
                    <a:pt x="1111877" y="1010716"/>
                  </a:cubicBezTo>
                  <a:cubicBezTo>
                    <a:pt x="1111877" y="1008903"/>
                    <a:pt x="1113690" y="1010716"/>
                    <a:pt x="1115504" y="1010716"/>
                  </a:cubicBezTo>
                  <a:cubicBezTo>
                    <a:pt x="1115504" y="1012530"/>
                    <a:pt x="1115504" y="1016158"/>
                    <a:pt x="1117318" y="1016157"/>
                  </a:cubicBezTo>
                  <a:close/>
                  <a:moveTo>
                    <a:pt x="1160850" y="1137677"/>
                  </a:moveTo>
                  <a:cubicBezTo>
                    <a:pt x="1166291" y="1150373"/>
                    <a:pt x="1159036" y="1157628"/>
                    <a:pt x="1164478" y="1170325"/>
                  </a:cubicBezTo>
                  <a:cubicBezTo>
                    <a:pt x="1160850" y="1168511"/>
                    <a:pt x="1160850" y="1172138"/>
                    <a:pt x="1159036" y="1173952"/>
                  </a:cubicBezTo>
                  <a:cubicBezTo>
                    <a:pt x="1166291" y="1183021"/>
                    <a:pt x="1153595" y="1195717"/>
                    <a:pt x="1153595" y="1210227"/>
                  </a:cubicBezTo>
                  <a:cubicBezTo>
                    <a:pt x="1146339" y="1199344"/>
                    <a:pt x="1148153" y="1224736"/>
                    <a:pt x="1142712" y="1235619"/>
                  </a:cubicBezTo>
                  <a:cubicBezTo>
                    <a:pt x="1142712" y="1237432"/>
                    <a:pt x="1139084" y="1237433"/>
                    <a:pt x="1137270" y="1239246"/>
                  </a:cubicBezTo>
                  <a:cubicBezTo>
                    <a:pt x="1135456" y="1246501"/>
                    <a:pt x="1139084" y="1261011"/>
                    <a:pt x="1130015" y="1261011"/>
                  </a:cubicBezTo>
                  <a:cubicBezTo>
                    <a:pt x="1135456" y="1248315"/>
                    <a:pt x="1126387" y="1257384"/>
                    <a:pt x="1126387" y="1244687"/>
                  </a:cubicBezTo>
                  <a:cubicBezTo>
                    <a:pt x="1119132" y="1248315"/>
                    <a:pt x="1117318" y="1257384"/>
                    <a:pt x="1113690" y="1264638"/>
                  </a:cubicBezTo>
                  <a:cubicBezTo>
                    <a:pt x="1102808" y="1262825"/>
                    <a:pt x="1106435" y="1286403"/>
                    <a:pt x="1091924" y="1286403"/>
                  </a:cubicBezTo>
                  <a:cubicBezTo>
                    <a:pt x="1091924" y="1275521"/>
                    <a:pt x="1099180" y="1273707"/>
                    <a:pt x="1102807" y="1268266"/>
                  </a:cubicBezTo>
                  <a:cubicBezTo>
                    <a:pt x="1102807" y="1251942"/>
                    <a:pt x="1110063" y="1244687"/>
                    <a:pt x="1115504" y="1231991"/>
                  </a:cubicBezTo>
                  <a:cubicBezTo>
                    <a:pt x="1117318" y="1226550"/>
                    <a:pt x="1111877" y="1215668"/>
                    <a:pt x="1117318" y="1219295"/>
                  </a:cubicBezTo>
                  <a:cubicBezTo>
                    <a:pt x="1117318" y="1213854"/>
                    <a:pt x="1113690" y="1213854"/>
                    <a:pt x="1113690" y="1208413"/>
                  </a:cubicBezTo>
                  <a:cubicBezTo>
                    <a:pt x="1115504" y="1206599"/>
                    <a:pt x="1117318" y="1202971"/>
                    <a:pt x="1120946" y="1202972"/>
                  </a:cubicBezTo>
                  <a:cubicBezTo>
                    <a:pt x="1117318" y="1181207"/>
                    <a:pt x="1126387" y="1172138"/>
                    <a:pt x="1130015" y="1155815"/>
                  </a:cubicBezTo>
                  <a:cubicBezTo>
                    <a:pt x="1139084" y="1166697"/>
                    <a:pt x="1146339" y="1137677"/>
                    <a:pt x="1160850" y="1137677"/>
                  </a:cubicBezTo>
                  <a:close/>
                  <a:moveTo>
                    <a:pt x="1358557" y="1732581"/>
                  </a:moveTo>
                  <a:cubicBezTo>
                    <a:pt x="1356743" y="1747091"/>
                    <a:pt x="1351302" y="1756159"/>
                    <a:pt x="1338605" y="1759787"/>
                  </a:cubicBezTo>
                  <a:cubicBezTo>
                    <a:pt x="1338605" y="1754346"/>
                    <a:pt x="1334977" y="1756159"/>
                    <a:pt x="1336791" y="1750718"/>
                  </a:cubicBezTo>
                  <a:cubicBezTo>
                    <a:pt x="1347674" y="1752532"/>
                    <a:pt x="1347674" y="1743463"/>
                    <a:pt x="1351302" y="1738022"/>
                  </a:cubicBezTo>
                  <a:cubicBezTo>
                    <a:pt x="1351302" y="1736208"/>
                    <a:pt x="1349488" y="1738022"/>
                    <a:pt x="1347674" y="1738022"/>
                  </a:cubicBezTo>
                  <a:cubicBezTo>
                    <a:pt x="1347674" y="1738022"/>
                    <a:pt x="1347674" y="1738022"/>
                    <a:pt x="1347674" y="1730767"/>
                  </a:cubicBezTo>
                  <a:cubicBezTo>
                    <a:pt x="1349488" y="1730767"/>
                    <a:pt x="1349488" y="1732581"/>
                    <a:pt x="1349488" y="1732581"/>
                  </a:cubicBezTo>
                  <a:cubicBezTo>
                    <a:pt x="1351302" y="1738022"/>
                    <a:pt x="1356743" y="1728953"/>
                    <a:pt x="1358557" y="1732581"/>
                  </a:cubicBezTo>
                  <a:close/>
                  <a:moveTo>
                    <a:pt x="1358557" y="1723512"/>
                  </a:moveTo>
                  <a:lnTo>
                    <a:pt x="1358557" y="1725326"/>
                  </a:lnTo>
                  <a:lnTo>
                    <a:pt x="1358557" y="1725326"/>
                  </a:lnTo>
                  <a:lnTo>
                    <a:pt x="1358557" y="1725326"/>
                  </a:lnTo>
                  <a:lnTo>
                    <a:pt x="1358557" y="1727140"/>
                  </a:lnTo>
                  <a:cubicBezTo>
                    <a:pt x="1354930" y="1728953"/>
                    <a:pt x="1353116" y="1723512"/>
                    <a:pt x="1351302" y="1727140"/>
                  </a:cubicBezTo>
                  <a:cubicBezTo>
                    <a:pt x="1347674" y="1721698"/>
                    <a:pt x="1356743" y="1723512"/>
                    <a:pt x="1356743" y="1721698"/>
                  </a:cubicBezTo>
                  <a:cubicBezTo>
                    <a:pt x="1358557" y="1721698"/>
                    <a:pt x="1358557" y="1723512"/>
                    <a:pt x="1358557" y="1723512"/>
                  </a:cubicBezTo>
                  <a:close/>
                  <a:moveTo>
                    <a:pt x="1168105" y="1103216"/>
                  </a:moveTo>
                  <a:cubicBezTo>
                    <a:pt x="1171733" y="1106844"/>
                    <a:pt x="1166291" y="1114099"/>
                    <a:pt x="1166291" y="1115913"/>
                  </a:cubicBezTo>
                  <a:cubicBezTo>
                    <a:pt x="1162664" y="1114099"/>
                    <a:pt x="1168105" y="1108658"/>
                    <a:pt x="1168105" y="1103216"/>
                  </a:cubicBezTo>
                  <a:close/>
                  <a:moveTo>
                    <a:pt x="1374881" y="1730767"/>
                  </a:moveTo>
                  <a:cubicBezTo>
                    <a:pt x="1373068" y="1734394"/>
                    <a:pt x="1369440" y="1734395"/>
                    <a:pt x="1369440" y="1739836"/>
                  </a:cubicBezTo>
                  <a:cubicBezTo>
                    <a:pt x="1365812" y="1738022"/>
                    <a:pt x="1371254" y="1732581"/>
                    <a:pt x="1369440" y="1728953"/>
                  </a:cubicBezTo>
                  <a:cubicBezTo>
                    <a:pt x="1373068" y="1727140"/>
                    <a:pt x="1371254" y="1730767"/>
                    <a:pt x="1374881" y="1730767"/>
                  </a:cubicBezTo>
                  <a:close/>
                  <a:moveTo>
                    <a:pt x="1379686" y="1727664"/>
                  </a:moveTo>
                  <a:lnTo>
                    <a:pt x="1376695" y="1736208"/>
                  </a:lnTo>
                  <a:cubicBezTo>
                    <a:pt x="1375788" y="1735301"/>
                    <a:pt x="1375788" y="1732581"/>
                    <a:pt x="1376469" y="1730314"/>
                  </a:cubicBezTo>
                  <a:close/>
                  <a:moveTo>
                    <a:pt x="1380323" y="1727140"/>
                  </a:moveTo>
                  <a:lnTo>
                    <a:pt x="1379686" y="1727664"/>
                  </a:lnTo>
                  <a:lnTo>
                    <a:pt x="1380060" y="1726595"/>
                  </a:lnTo>
                  <a:close/>
                  <a:moveTo>
                    <a:pt x="1372161" y="1692594"/>
                  </a:moveTo>
                  <a:cubicBezTo>
                    <a:pt x="1371707" y="1690525"/>
                    <a:pt x="1370347" y="1689051"/>
                    <a:pt x="1367626" y="1689051"/>
                  </a:cubicBezTo>
                  <a:cubicBezTo>
                    <a:pt x="1366719" y="1691772"/>
                    <a:pt x="1366719" y="1693586"/>
                    <a:pt x="1366946" y="1695853"/>
                  </a:cubicBezTo>
                  <a:lnTo>
                    <a:pt x="1367607" y="1705112"/>
                  </a:lnTo>
                  <a:lnTo>
                    <a:pt x="1363999" y="1703561"/>
                  </a:lnTo>
                  <a:cubicBezTo>
                    <a:pt x="1365812" y="1703561"/>
                    <a:pt x="1365812" y="1705375"/>
                    <a:pt x="1367626" y="1705375"/>
                  </a:cubicBezTo>
                  <a:lnTo>
                    <a:pt x="1367607" y="1705112"/>
                  </a:lnTo>
                  <a:lnTo>
                    <a:pt x="1367626" y="1705120"/>
                  </a:lnTo>
                  <a:cubicBezTo>
                    <a:pt x="1370347" y="1703249"/>
                    <a:pt x="1373068" y="1696731"/>
                    <a:pt x="1372161" y="1692594"/>
                  </a:cubicBezTo>
                  <a:close/>
                  <a:moveTo>
                    <a:pt x="1383822" y="1702502"/>
                  </a:moveTo>
                  <a:lnTo>
                    <a:pt x="1383044" y="1718071"/>
                  </a:lnTo>
                  <a:lnTo>
                    <a:pt x="1380060" y="1726595"/>
                  </a:lnTo>
                  <a:lnTo>
                    <a:pt x="1377149" y="1720565"/>
                  </a:lnTo>
                  <a:cubicBezTo>
                    <a:pt x="1377602" y="1717617"/>
                    <a:pt x="1378509" y="1715350"/>
                    <a:pt x="1376695" y="1718071"/>
                  </a:cubicBezTo>
                  <a:cubicBezTo>
                    <a:pt x="1377602" y="1716257"/>
                    <a:pt x="1378963" y="1710816"/>
                    <a:pt x="1380776" y="1706055"/>
                  </a:cubicBezTo>
                  <a:close/>
                  <a:moveTo>
                    <a:pt x="1387421" y="1696464"/>
                  </a:moveTo>
                  <a:lnTo>
                    <a:pt x="1387578" y="1698120"/>
                  </a:lnTo>
                  <a:lnTo>
                    <a:pt x="1383822" y="1702502"/>
                  </a:lnTo>
                  <a:lnTo>
                    <a:pt x="1383951" y="1699933"/>
                  </a:lnTo>
                  <a:close/>
                  <a:moveTo>
                    <a:pt x="1391206" y="1681796"/>
                  </a:moveTo>
                  <a:cubicBezTo>
                    <a:pt x="1389392" y="1687237"/>
                    <a:pt x="1387578" y="1689052"/>
                    <a:pt x="1391206" y="1692679"/>
                  </a:cubicBezTo>
                  <a:lnTo>
                    <a:pt x="1387421" y="1696464"/>
                  </a:lnTo>
                  <a:lnTo>
                    <a:pt x="1386672" y="1688598"/>
                  </a:lnTo>
                  <a:cubicBezTo>
                    <a:pt x="1386671" y="1685877"/>
                    <a:pt x="1387578" y="1683610"/>
                    <a:pt x="1391206" y="1681796"/>
                  </a:cubicBezTo>
                  <a:close/>
                  <a:moveTo>
                    <a:pt x="1402089" y="1669100"/>
                  </a:moveTo>
                  <a:cubicBezTo>
                    <a:pt x="1402089" y="1674541"/>
                    <a:pt x="1400275" y="1676355"/>
                    <a:pt x="1398461" y="1679983"/>
                  </a:cubicBezTo>
                  <a:cubicBezTo>
                    <a:pt x="1396647" y="1678169"/>
                    <a:pt x="1396647" y="1667286"/>
                    <a:pt x="1402089" y="1669100"/>
                  </a:cubicBezTo>
                  <a:close/>
                  <a:moveTo>
                    <a:pt x="1169679" y="906394"/>
                  </a:moveTo>
                  <a:lnTo>
                    <a:pt x="1169466" y="929778"/>
                  </a:lnTo>
                  <a:cubicBezTo>
                    <a:pt x="1170372" y="947236"/>
                    <a:pt x="1171733" y="965373"/>
                    <a:pt x="1171733" y="983510"/>
                  </a:cubicBezTo>
                  <a:cubicBezTo>
                    <a:pt x="1171733" y="1010716"/>
                    <a:pt x="1168105" y="1034295"/>
                    <a:pt x="1162664" y="1054246"/>
                  </a:cubicBezTo>
                  <a:cubicBezTo>
                    <a:pt x="1157222" y="1046991"/>
                    <a:pt x="1157222" y="1032481"/>
                    <a:pt x="1164478" y="1030667"/>
                  </a:cubicBezTo>
                  <a:cubicBezTo>
                    <a:pt x="1164478" y="1008903"/>
                    <a:pt x="1168105" y="994393"/>
                    <a:pt x="1169919" y="972628"/>
                  </a:cubicBezTo>
                  <a:cubicBezTo>
                    <a:pt x="1168105" y="967187"/>
                    <a:pt x="1164478" y="974441"/>
                    <a:pt x="1160850" y="972628"/>
                  </a:cubicBezTo>
                  <a:cubicBezTo>
                    <a:pt x="1163571" y="962652"/>
                    <a:pt x="1163571" y="953130"/>
                    <a:pt x="1162437" y="943381"/>
                  </a:cubicBezTo>
                  <a:lnTo>
                    <a:pt x="1158520" y="920389"/>
                  </a:lnTo>
                  <a:close/>
                  <a:moveTo>
                    <a:pt x="1190551" y="943608"/>
                  </a:moveTo>
                  <a:cubicBezTo>
                    <a:pt x="1190778" y="949503"/>
                    <a:pt x="1188964" y="955397"/>
                    <a:pt x="1184430" y="956304"/>
                  </a:cubicBezTo>
                  <a:cubicBezTo>
                    <a:pt x="1186243" y="949049"/>
                    <a:pt x="1184430" y="941794"/>
                    <a:pt x="1184430" y="930912"/>
                  </a:cubicBezTo>
                  <a:cubicBezTo>
                    <a:pt x="1188057" y="931819"/>
                    <a:pt x="1190325" y="937713"/>
                    <a:pt x="1190551" y="943608"/>
                  </a:cubicBezTo>
                  <a:close/>
                  <a:moveTo>
                    <a:pt x="1183630" y="888899"/>
                  </a:moveTo>
                  <a:lnTo>
                    <a:pt x="1182616" y="920030"/>
                  </a:lnTo>
                  <a:cubicBezTo>
                    <a:pt x="1178081" y="915495"/>
                    <a:pt x="1175814" y="908694"/>
                    <a:pt x="1174227" y="901439"/>
                  </a:cubicBezTo>
                  <a:lnTo>
                    <a:pt x="1174106" y="900842"/>
                  </a:lnTo>
                  <a:close/>
                  <a:moveTo>
                    <a:pt x="1198972" y="869658"/>
                  </a:moveTo>
                  <a:lnTo>
                    <a:pt x="1198940" y="872873"/>
                  </a:lnTo>
                  <a:lnTo>
                    <a:pt x="1198362" y="870423"/>
                  </a:lnTo>
                  <a:close/>
                  <a:moveTo>
                    <a:pt x="1267866" y="1017971"/>
                  </a:moveTo>
                  <a:cubicBezTo>
                    <a:pt x="1267866" y="1021598"/>
                    <a:pt x="1264238" y="1021599"/>
                    <a:pt x="1262424" y="1023412"/>
                  </a:cubicBezTo>
                  <a:cubicBezTo>
                    <a:pt x="1262424" y="1027040"/>
                    <a:pt x="1264238" y="1028853"/>
                    <a:pt x="1266052" y="1030667"/>
                  </a:cubicBezTo>
                  <a:cubicBezTo>
                    <a:pt x="1267866" y="1027040"/>
                    <a:pt x="1271493" y="1021599"/>
                    <a:pt x="1267866" y="1017971"/>
                  </a:cubicBezTo>
                  <a:close/>
                  <a:moveTo>
                    <a:pt x="1445621" y="1543953"/>
                  </a:moveTo>
                  <a:cubicBezTo>
                    <a:pt x="1443807" y="1542139"/>
                    <a:pt x="1443807" y="1542139"/>
                    <a:pt x="1441993" y="1540326"/>
                  </a:cubicBezTo>
                  <a:cubicBezTo>
                    <a:pt x="1434738" y="1547580"/>
                    <a:pt x="1427482" y="1553021"/>
                    <a:pt x="1425669" y="1565718"/>
                  </a:cubicBezTo>
                  <a:cubicBezTo>
                    <a:pt x="1429296" y="1567532"/>
                    <a:pt x="1429296" y="1569345"/>
                    <a:pt x="1432924" y="1569345"/>
                  </a:cubicBezTo>
                  <a:cubicBezTo>
                    <a:pt x="1434738" y="1558463"/>
                    <a:pt x="1443807" y="1554835"/>
                    <a:pt x="1445621" y="1543953"/>
                  </a:cubicBezTo>
                  <a:close/>
                  <a:moveTo>
                    <a:pt x="1019371" y="136498"/>
                  </a:moveTo>
                  <a:cubicBezTo>
                    <a:pt x="1019371" y="132871"/>
                    <a:pt x="1012116" y="121989"/>
                    <a:pt x="1008488" y="131057"/>
                  </a:cubicBezTo>
                  <a:cubicBezTo>
                    <a:pt x="1010302" y="132871"/>
                    <a:pt x="1017558" y="140126"/>
                    <a:pt x="1019371" y="136498"/>
                  </a:cubicBezTo>
                  <a:close/>
                  <a:moveTo>
                    <a:pt x="1033882" y="149194"/>
                  </a:moveTo>
                  <a:cubicBezTo>
                    <a:pt x="1033882" y="138312"/>
                    <a:pt x="1026627" y="145567"/>
                    <a:pt x="1022999" y="140126"/>
                  </a:cubicBezTo>
                  <a:cubicBezTo>
                    <a:pt x="1024813" y="145567"/>
                    <a:pt x="1028440" y="145567"/>
                    <a:pt x="1033882" y="149194"/>
                  </a:cubicBezTo>
                  <a:close/>
                  <a:moveTo>
                    <a:pt x="1026627" y="103851"/>
                  </a:moveTo>
                  <a:cubicBezTo>
                    <a:pt x="1021185" y="100223"/>
                    <a:pt x="1017558" y="96596"/>
                    <a:pt x="1010302" y="94783"/>
                  </a:cubicBezTo>
                  <a:cubicBezTo>
                    <a:pt x="1012116" y="91155"/>
                    <a:pt x="1013930" y="91155"/>
                    <a:pt x="1013930" y="87528"/>
                  </a:cubicBezTo>
                  <a:cubicBezTo>
                    <a:pt x="1022999" y="89341"/>
                    <a:pt x="1022999" y="96596"/>
                    <a:pt x="1026627" y="103851"/>
                  </a:cubicBezTo>
                  <a:close/>
                  <a:moveTo>
                    <a:pt x="1057462" y="172773"/>
                  </a:moveTo>
                  <a:cubicBezTo>
                    <a:pt x="1052020" y="169145"/>
                    <a:pt x="1044765" y="169145"/>
                    <a:pt x="1042951" y="161890"/>
                  </a:cubicBezTo>
                  <a:cubicBezTo>
                    <a:pt x="1048393" y="160077"/>
                    <a:pt x="1055648" y="165518"/>
                    <a:pt x="1057462" y="172773"/>
                  </a:cubicBezTo>
                  <a:close/>
                  <a:moveTo>
                    <a:pt x="1086483" y="263459"/>
                  </a:moveTo>
                  <a:cubicBezTo>
                    <a:pt x="1088297" y="256204"/>
                    <a:pt x="1081041" y="259832"/>
                    <a:pt x="1079228" y="256204"/>
                  </a:cubicBezTo>
                  <a:lnTo>
                    <a:pt x="1079228" y="263459"/>
                  </a:lnTo>
                  <a:cubicBezTo>
                    <a:pt x="1082855" y="261646"/>
                    <a:pt x="1082855" y="265273"/>
                    <a:pt x="1086483" y="263459"/>
                  </a:cubicBezTo>
                  <a:close/>
                  <a:moveTo>
                    <a:pt x="1295583" y="868225"/>
                  </a:moveTo>
                  <a:cubicBezTo>
                    <a:pt x="1294620" y="866298"/>
                    <a:pt x="1292806" y="864711"/>
                    <a:pt x="1289632" y="863804"/>
                  </a:cubicBezTo>
                  <a:cubicBezTo>
                    <a:pt x="1276935" y="869245"/>
                    <a:pt x="1273307" y="889196"/>
                    <a:pt x="1276935" y="907333"/>
                  </a:cubicBezTo>
                  <a:cubicBezTo>
                    <a:pt x="1282376" y="905520"/>
                    <a:pt x="1280562" y="894637"/>
                    <a:pt x="1284190" y="892824"/>
                  </a:cubicBezTo>
                  <a:cubicBezTo>
                    <a:pt x="1289632" y="896451"/>
                    <a:pt x="1291445" y="887382"/>
                    <a:pt x="1295073" y="885569"/>
                  </a:cubicBezTo>
                  <a:cubicBezTo>
                    <a:pt x="1293713" y="882848"/>
                    <a:pt x="1298474" y="874006"/>
                    <a:pt x="1295583" y="868225"/>
                  </a:cubicBezTo>
                  <a:close/>
                  <a:moveTo>
                    <a:pt x="1153595" y="394048"/>
                  </a:moveTo>
                  <a:cubicBezTo>
                    <a:pt x="1146339" y="375911"/>
                    <a:pt x="1122759" y="377724"/>
                    <a:pt x="1115504" y="357774"/>
                  </a:cubicBezTo>
                  <a:cubicBezTo>
                    <a:pt x="1111877" y="359587"/>
                    <a:pt x="1099180" y="352332"/>
                    <a:pt x="1100994" y="346891"/>
                  </a:cubicBezTo>
                  <a:cubicBezTo>
                    <a:pt x="1086483" y="343264"/>
                    <a:pt x="1079228" y="339636"/>
                    <a:pt x="1066531" y="336008"/>
                  </a:cubicBezTo>
                  <a:cubicBezTo>
                    <a:pt x="1084669" y="361401"/>
                    <a:pt x="1117318" y="363215"/>
                    <a:pt x="1135456" y="388607"/>
                  </a:cubicBezTo>
                  <a:cubicBezTo>
                    <a:pt x="1142712" y="384979"/>
                    <a:pt x="1146339" y="394048"/>
                    <a:pt x="1153595" y="394048"/>
                  </a:cubicBezTo>
                  <a:close/>
                  <a:moveTo>
                    <a:pt x="1110063" y="201793"/>
                  </a:moveTo>
                  <a:cubicBezTo>
                    <a:pt x="1108249" y="196351"/>
                    <a:pt x="1106435" y="192724"/>
                    <a:pt x="1100994" y="192724"/>
                  </a:cubicBezTo>
                  <a:cubicBezTo>
                    <a:pt x="1100994" y="198165"/>
                    <a:pt x="1104621" y="199979"/>
                    <a:pt x="1106435" y="201792"/>
                  </a:cubicBezTo>
                  <a:cubicBezTo>
                    <a:pt x="1108249" y="201793"/>
                    <a:pt x="1108249" y="199979"/>
                    <a:pt x="1110063" y="201793"/>
                  </a:cubicBezTo>
                  <a:close/>
                  <a:moveTo>
                    <a:pt x="1146339" y="281597"/>
                  </a:moveTo>
                  <a:cubicBezTo>
                    <a:pt x="1148153" y="279783"/>
                    <a:pt x="1144525" y="276155"/>
                    <a:pt x="1142712" y="274342"/>
                  </a:cubicBezTo>
                  <a:cubicBezTo>
                    <a:pt x="1139084" y="277969"/>
                    <a:pt x="1142712" y="281597"/>
                    <a:pt x="1146339" y="281597"/>
                  </a:cubicBezTo>
                  <a:close/>
                  <a:moveTo>
                    <a:pt x="1191685" y="392234"/>
                  </a:moveTo>
                  <a:cubicBezTo>
                    <a:pt x="1189871" y="386793"/>
                    <a:pt x="1188057" y="384979"/>
                    <a:pt x="1184430" y="383165"/>
                  </a:cubicBezTo>
                  <a:cubicBezTo>
                    <a:pt x="1182616" y="390421"/>
                    <a:pt x="1188057" y="395861"/>
                    <a:pt x="1189871" y="394048"/>
                  </a:cubicBezTo>
                  <a:cubicBezTo>
                    <a:pt x="1188057" y="394048"/>
                    <a:pt x="1188057" y="390420"/>
                    <a:pt x="1191685" y="392234"/>
                  </a:cubicBezTo>
                  <a:close/>
                  <a:moveTo>
                    <a:pt x="1130015" y="181841"/>
                  </a:moveTo>
                  <a:cubicBezTo>
                    <a:pt x="1117318" y="198165"/>
                    <a:pt x="1115504" y="163704"/>
                    <a:pt x="1093738" y="170959"/>
                  </a:cubicBezTo>
                  <a:cubicBezTo>
                    <a:pt x="1090111" y="161891"/>
                    <a:pt x="1084669" y="149194"/>
                    <a:pt x="1073786" y="154636"/>
                  </a:cubicBezTo>
                  <a:cubicBezTo>
                    <a:pt x="1073786" y="149194"/>
                    <a:pt x="1066531" y="149194"/>
                    <a:pt x="1064717" y="145567"/>
                  </a:cubicBezTo>
                  <a:cubicBezTo>
                    <a:pt x="1071972" y="138312"/>
                    <a:pt x="1082855" y="158263"/>
                    <a:pt x="1095552" y="154636"/>
                  </a:cubicBezTo>
                  <a:cubicBezTo>
                    <a:pt x="1102807" y="167332"/>
                    <a:pt x="1124573" y="167332"/>
                    <a:pt x="1130015" y="181841"/>
                  </a:cubicBezTo>
                  <a:close/>
                  <a:moveTo>
                    <a:pt x="1184430" y="345077"/>
                  </a:moveTo>
                  <a:cubicBezTo>
                    <a:pt x="1169919" y="339636"/>
                    <a:pt x="1166291" y="303361"/>
                    <a:pt x="1142712" y="316057"/>
                  </a:cubicBezTo>
                  <a:cubicBezTo>
                    <a:pt x="1146339" y="316058"/>
                    <a:pt x="1148153" y="317871"/>
                    <a:pt x="1148153" y="321499"/>
                  </a:cubicBezTo>
                  <a:cubicBezTo>
                    <a:pt x="1148153" y="323313"/>
                    <a:pt x="1146339" y="323312"/>
                    <a:pt x="1144525" y="323312"/>
                  </a:cubicBezTo>
                  <a:cubicBezTo>
                    <a:pt x="1142712" y="328754"/>
                    <a:pt x="1148153" y="326940"/>
                    <a:pt x="1149967" y="328754"/>
                  </a:cubicBezTo>
                  <a:cubicBezTo>
                    <a:pt x="1142712" y="328754"/>
                    <a:pt x="1139084" y="326940"/>
                    <a:pt x="1139084" y="317871"/>
                  </a:cubicBezTo>
                  <a:cubicBezTo>
                    <a:pt x="1130015" y="310617"/>
                    <a:pt x="1115504" y="308802"/>
                    <a:pt x="1104621" y="301548"/>
                  </a:cubicBezTo>
                  <a:cubicBezTo>
                    <a:pt x="1104621" y="306989"/>
                    <a:pt x="1110063" y="306989"/>
                    <a:pt x="1111877" y="312430"/>
                  </a:cubicBezTo>
                  <a:cubicBezTo>
                    <a:pt x="1111877" y="312430"/>
                    <a:pt x="1111877" y="312430"/>
                    <a:pt x="1106435" y="312430"/>
                  </a:cubicBezTo>
                  <a:cubicBezTo>
                    <a:pt x="1113690" y="328754"/>
                    <a:pt x="1131829" y="337823"/>
                    <a:pt x="1137270" y="352332"/>
                  </a:cubicBezTo>
                  <a:cubicBezTo>
                    <a:pt x="1140898" y="345077"/>
                    <a:pt x="1144526" y="355960"/>
                    <a:pt x="1148153" y="352332"/>
                  </a:cubicBezTo>
                  <a:cubicBezTo>
                    <a:pt x="1146339" y="350518"/>
                    <a:pt x="1144525" y="350518"/>
                    <a:pt x="1146339" y="346891"/>
                  </a:cubicBezTo>
                  <a:cubicBezTo>
                    <a:pt x="1148153" y="350519"/>
                    <a:pt x="1153595" y="346891"/>
                    <a:pt x="1153595" y="343264"/>
                  </a:cubicBezTo>
                  <a:cubicBezTo>
                    <a:pt x="1159036" y="346891"/>
                    <a:pt x="1162664" y="354146"/>
                    <a:pt x="1169919" y="354146"/>
                  </a:cubicBezTo>
                  <a:cubicBezTo>
                    <a:pt x="1169919" y="348705"/>
                    <a:pt x="1162664" y="343264"/>
                    <a:pt x="1164478" y="341450"/>
                  </a:cubicBezTo>
                  <a:cubicBezTo>
                    <a:pt x="1173547" y="345077"/>
                    <a:pt x="1177174" y="354146"/>
                    <a:pt x="1186243" y="355960"/>
                  </a:cubicBezTo>
                  <a:cubicBezTo>
                    <a:pt x="1186243" y="350519"/>
                    <a:pt x="1184430" y="350518"/>
                    <a:pt x="1184430" y="345077"/>
                  </a:cubicBezTo>
                  <a:close/>
                  <a:moveTo>
                    <a:pt x="1206196" y="299734"/>
                  </a:moveTo>
                  <a:cubicBezTo>
                    <a:pt x="1200754" y="296106"/>
                    <a:pt x="1197127" y="290665"/>
                    <a:pt x="1189871" y="290665"/>
                  </a:cubicBezTo>
                  <a:cubicBezTo>
                    <a:pt x="1191685" y="296107"/>
                    <a:pt x="1200754" y="306989"/>
                    <a:pt x="1206196" y="299734"/>
                  </a:cubicBezTo>
                  <a:close/>
                  <a:moveTo>
                    <a:pt x="1184430" y="219930"/>
                  </a:moveTo>
                  <a:cubicBezTo>
                    <a:pt x="1169919" y="223557"/>
                    <a:pt x="1168105" y="198165"/>
                    <a:pt x="1151781" y="199979"/>
                  </a:cubicBezTo>
                  <a:cubicBezTo>
                    <a:pt x="1149967" y="199979"/>
                    <a:pt x="1151781" y="201793"/>
                    <a:pt x="1151781" y="203606"/>
                  </a:cubicBezTo>
                  <a:cubicBezTo>
                    <a:pt x="1148153" y="205420"/>
                    <a:pt x="1142712" y="198165"/>
                    <a:pt x="1144526" y="205420"/>
                  </a:cubicBezTo>
                  <a:cubicBezTo>
                    <a:pt x="1139084" y="203606"/>
                    <a:pt x="1135456" y="198165"/>
                    <a:pt x="1133642" y="192724"/>
                  </a:cubicBezTo>
                  <a:cubicBezTo>
                    <a:pt x="1137270" y="189096"/>
                    <a:pt x="1137270" y="199979"/>
                    <a:pt x="1142712" y="198165"/>
                  </a:cubicBezTo>
                  <a:cubicBezTo>
                    <a:pt x="1146339" y="196352"/>
                    <a:pt x="1140898" y="194538"/>
                    <a:pt x="1144526" y="192724"/>
                  </a:cubicBezTo>
                  <a:cubicBezTo>
                    <a:pt x="1160850" y="192724"/>
                    <a:pt x="1173547" y="209047"/>
                    <a:pt x="1184430" y="219930"/>
                  </a:cubicBezTo>
                  <a:close/>
                  <a:moveTo>
                    <a:pt x="1188057" y="228998"/>
                  </a:moveTo>
                  <a:cubicBezTo>
                    <a:pt x="1189871" y="232626"/>
                    <a:pt x="1177174" y="225371"/>
                    <a:pt x="1177174" y="232626"/>
                  </a:cubicBezTo>
                  <a:cubicBezTo>
                    <a:pt x="1171733" y="230812"/>
                    <a:pt x="1177174" y="227185"/>
                    <a:pt x="1177174" y="221743"/>
                  </a:cubicBezTo>
                  <a:cubicBezTo>
                    <a:pt x="1184430" y="219930"/>
                    <a:pt x="1182616" y="227185"/>
                    <a:pt x="1188057" y="228998"/>
                  </a:cubicBezTo>
                  <a:close/>
                  <a:moveTo>
                    <a:pt x="1229775" y="274342"/>
                  </a:moveTo>
                  <a:cubicBezTo>
                    <a:pt x="1218892" y="279783"/>
                    <a:pt x="1220706" y="261646"/>
                    <a:pt x="1208009" y="263459"/>
                  </a:cubicBezTo>
                  <a:cubicBezTo>
                    <a:pt x="1211637" y="259832"/>
                    <a:pt x="1208009" y="261646"/>
                    <a:pt x="1208009" y="256205"/>
                  </a:cubicBezTo>
                  <a:cubicBezTo>
                    <a:pt x="1222520" y="261646"/>
                    <a:pt x="1217079" y="267087"/>
                    <a:pt x="1229775" y="274342"/>
                  </a:cubicBezTo>
                  <a:close/>
                  <a:moveTo>
                    <a:pt x="1183296" y="104078"/>
                  </a:moveTo>
                  <a:cubicBezTo>
                    <a:pt x="1184430" y="105665"/>
                    <a:pt x="1181709" y="106572"/>
                    <a:pt x="1173547" y="105665"/>
                  </a:cubicBezTo>
                  <a:cubicBezTo>
                    <a:pt x="1173547" y="102037"/>
                    <a:pt x="1166291" y="102037"/>
                    <a:pt x="1169919" y="98410"/>
                  </a:cubicBezTo>
                  <a:cubicBezTo>
                    <a:pt x="1177174" y="100224"/>
                    <a:pt x="1182162" y="102491"/>
                    <a:pt x="1183296" y="104078"/>
                  </a:cubicBezTo>
                  <a:close/>
                  <a:moveTo>
                    <a:pt x="1246100" y="305175"/>
                  </a:moveTo>
                  <a:cubicBezTo>
                    <a:pt x="1249727" y="308802"/>
                    <a:pt x="1237031" y="301548"/>
                    <a:pt x="1242472" y="297920"/>
                  </a:cubicBezTo>
                  <a:cubicBezTo>
                    <a:pt x="1247914" y="299734"/>
                    <a:pt x="1242472" y="303361"/>
                    <a:pt x="1246100" y="305175"/>
                  </a:cubicBezTo>
                  <a:close/>
                  <a:moveTo>
                    <a:pt x="1249727" y="276156"/>
                  </a:moveTo>
                  <a:cubicBezTo>
                    <a:pt x="1249727" y="276156"/>
                    <a:pt x="1247914" y="276155"/>
                    <a:pt x="1247914" y="277969"/>
                  </a:cubicBezTo>
                  <a:cubicBezTo>
                    <a:pt x="1242472" y="279783"/>
                    <a:pt x="1242472" y="274342"/>
                    <a:pt x="1237031" y="274342"/>
                  </a:cubicBezTo>
                  <a:cubicBezTo>
                    <a:pt x="1238844" y="272528"/>
                    <a:pt x="1238844" y="268901"/>
                    <a:pt x="1237031" y="268900"/>
                  </a:cubicBezTo>
                  <a:cubicBezTo>
                    <a:pt x="1242472" y="265273"/>
                    <a:pt x="1249727" y="265273"/>
                    <a:pt x="1249727" y="276156"/>
                  </a:cubicBezTo>
                  <a:close/>
                  <a:moveTo>
                    <a:pt x="1262424" y="283637"/>
                  </a:moveTo>
                  <a:cubicBezTo>
                    <a:pt x="1263331" y="286131"/>
                    <a:pt x="1263331" y="288852"/>
                    <a:pt x="1262424" y="290665"/>
                  </a:cubicBezTo>
                  <a:cubicBezTo>
                    <a:pt x="1258797" y="287038"/>
                    <a:pt x="1253355" y="285224"/>
                    <a:pt x="1251541" y="279783"/>
                  </a:cubicBezTo>
                  <a:cubicBezTo>
                    <a:pt x="1253355" y="281597"/>
                    <a:pt x="1255169" y="281596"/>
                    <a:pt x="1256983" y="281597"/>
                  </a:cubicBezTo>
                  <a:lnTo>
                    <a:pt x="1256983" y="277969"/>
                  </a:lnTo>
                  <a:cubicBezTo>
                    <a:pt x="1259704" y="278876"/>
                    <a:pt x="1261517" y="281143"/>
                    <a:pt x="1262424" y="283637"/>
                  </a:cubicBezTo>
                  <a:close/>
                  <a:moveTo>
                    <a:pt x="1258797" y="265273"/>
                  </a:moveTo>
                  <a:cubicBezTo>
                    <a:pt x="1251541" y="270714"/>
                    <a:pt x="1247913" y="259832"/>
                    <a:pt x="1242472" y="258018"/>
                  </a:cubicBezTo>
                  <a:cubicBezTo>
                    <a:pt x="1244286" y="254391"/>
                    <a:pt x="1251541" y="258018"/>
                    <a:pt x="1255169" y="256204"/>
                  </a:cubicBezTo>
                  <a:cubicBezTo>
                    <a:pt x="1255169" y="259832"/>
                    <a:pt x="1256983" y="263459"/>
                    <a:pt x="1258797" y="265273"/>
                  </a:cubicBezTo>
                  <a:close/>
                  <a:moveTo>
                    <a:pt x="1222520" y="134685"/>
                  </a:moveTo>
                  <a:cubicBezTo>
                    <a:pt x="1217079" y="131057"/>
                    <a:pt x="1206196" y="131057"/>
                    <a:pt x="1209823" y="123802"/>
                  </a:cubicBezTo>
                  <a:cubicBezTo>
                    <a:pt x="1213451" y="129244"/>
                    <a:pt x="1220706" y="129244"/>
                    <a:pt x="1222520" y="134685"/>
                  </a:cubicBezTo>
                  <a:close/>
                  <a:moveTo>
                    <a:pt x="1338605" y="401303"/>
                  </a:moveTo>
                  <a:cubicBezTo>
                    <a:pt x="1338605" y="390421"/>
                    <a:pt x="1327722" y="390420"/>
                    <a:pt x="1329536" y="377724"/>
                  </a:cubicBezTo>
                  <a:cubicBezTo>
                    <a:pt x="1329536" y="377724"/>
                    <a:pt x="1329536" y="377724"/>
                    <a:pt x="1325908" y="377724"/>
                  </a:cubicBezTo>
                  <a:cubicBezTo>
                    <a:pt x="1316839" y="390421"/>
                    <a:pt x="1324094" y="406744"/>
                    <a:pt x="1338605" y="401303"/>
                  </a:cubicBezTo>
                  <a:close/>
                  <a:moveTo>
                    <a:pt x="1344047" y="379538"/>
                  </a:moveTo>
                  <a:cubicBezTo>
                    <a:pt x="1344046" y="377724"/>
                    <a:pt x="1342233" y="377725"/>
                    <a:pt x="1340419" y="377724"/>
                  </a:cubicBezTo>
                  <a:cubicBezTo>
                    <a:pt x="1342233" y="368656"/>
                    <a:pt x="1333163" y="374097"/>
                    <a:pt x="1334977" y="368656"/>
                  </a:cubicBezTo>
                  <a:cubicBezTo>
                    <a:pt x="1334977" y="368656"/>
                    <a:pt x="1336791" y="370469"/>
                    <a:pt x="1336791" y="368656"/>
                  </a:cubicBezTo>
                  <a:cubicBezTo>
                    <a:pt x="1340419" y="370470"/>
                    <a:pt x="1344046" y="374097"/>
                    <a:pt x="1344047" y="379538"/>
                  </a:cubicBezTo>
                  <a:close/>
                  <a:moveTo>
                    <a:pt x="1340419" y="355960"/>
                  </a:moveTo>
                  <a:cubicBezTo>
                    <a:pt x="1336791" y="355960"/>
                    <a:pt x="1331350" y="357773"/>
                    <a:pt x="1327722" y="355960"/>
                  </a:cubicBezTo>
                  <a:cubicBezTo>
                    <a:pt x="1334977" y="350519"/>
                    <a:pt x="1325908" y="343263"/>
                    <a:pt x="1322281" y="341450"/>
                  </a:cubicBezTo>
                  <a:cubicBezTo>
                    <a:pt x="1327722" y="341450"/>
                    <a:pt x="1336791" y="350518"/>
                    <a:pt x="1340419" y="355960"/>
                  </a:cubicBezTo>
                  <a:close/>
                  <a:moveTo>
                    <a:pt x="1336791" y="336009"/>
                  </a:moveTo>
                  <a:cubicBezTo>
                    <a:pt x="1331350" y="334195"/>
                    <a:pt x="1322281" y="321499"/>
                    <a:pt x="1315025" y="316058"/>
                  </a:cubicBezTo>
                  <a:cubicBezTo>
                    <a:pt x="1322281" y="316058"/>
                    <a:pt x="1329536" y="330567"/>
                    <a:pt x="1336791" y="336009"/>
                  </a:cubicBezTo>
                  <a:close/>
                  <a:moveTo>
                    <a:pt x="1353116" y="368656"/>
                  </a:moveTo>
                  <a:cubicBezTo>
                    <a:pt x="1347674" y="368656"/>
                    <a:pt x="1347674" y="363214"/>
                    <a:pt x="1340419" y="365028"/>
                  </a:cubicBezTo>
                  <a:cubicBezTo>
                    <a:pt x="1340419" y="361401"/>
                    <a:pt x="1340419" y="359587"/>
                    <a:pt x="1342233" y="357773"/>
                  </a:cubicBezTo>
                  <a:cubicBezTo>
                    <a:pt x="1345860" y="361401"/>
                    <a:pt x="1353116" y="363215"/>
                    <a:pt x="1353116" y="368656"/>
                  </a:cubicBezTo>
                  <a:close/>
                  <a:moveTo>
                    <a:pt x="1309584" y="201793"/>
                  </a:moveTo>
                  <a:cubicBezTo>
                    <a:pt x="1307770" y="203606"/>
                    <a:pt x="1305956" y="201792"/>
                    <a:pt x="1305956" y="201792"/>
                  </a:cubicBezTo>
                  <a:cubicBezTo>
                    <a:pt x="1304142" y="203606"/>
                    <a:pt x="1300515" y="205420"/>
                    <a:pt x="1295073" y="205420"/>
                  </a:cubicBezTo>
                  <a:cubicBezTo>
                    <a:pt x="1295073" y="201793"/>
                    <a:pt x="1296887" y="194538"/>
                    <a:pt x="1287818" y="194537"/>
                  </a:cubicBezTo>
                  <a:cubicBezTo>
                    <a:pt x="1289632" y="192724"/>
                    <a:pt x="1291446" y="192724"/>
                    <a:pt x="1291446" y="189097"/>
                  </a:cubicBezTo>
                  <a:cubicBezTo>
                    <a:pt x="1295073" y="194537"/>
                    <a:pt x="1302329" y="199979"/>
                    <a:pt x="1302328" y="201793"/>
                  </a:cubicBezTo>
                  <a:cubicBezTo>
                    <a:pt x="1304142" y="201792"/>
                    <a:pt x="1309584" y="194537"/>
                    <a:pt x="1309584" y="201793"/>
                  </a:cubicBezTo>
                  <a:close/>
                  <a:moveTo>
                    <a:pt x="1406850" y="434630"/>
                  </a:moveTo>
                  <a:cubicBezTo>
                    <a:pt x="1406623" y="431683"/>
                    <a:pt x="1405717" y="429416"/>
                    <a:pt x="1402089" y="428509"/>
                  </a:cubicBezTo>
                  <a:cubicBezTo>
                    <a:pt x="1402089" y="430323"/>
                    <a:pt x="1402089" y="432136"/>
                    <a:pt x="1400275" y="432136"/>
                  </a:cubicBezTo>
                  <a:cubicBezTo>
                    <a:pt x="1394834" y="424882"/>
                    <a:pt x="1389392" y="419440"/>
                    <a:pt x="1382137" y="413999"/>
                  </a:cubicBezTo>
                  <a:cubicBezTo>
                    <a:pt x="1382137" y="421254"/>
                    <a:pt x="1378509" y="419440"/>
                    <a:pt x="1374881" y="419440"/>
                  </a:cubicBezTo>
                  <a:cubicBezTo>
                    <a:pt x="1374881" y="421254"/>
                    <a:pt x="1373068" y="421254"/>
                    <a:pt x="1373068" y="423068"/>
                  </a:cubicBezTo>
                  <a:cubicBezTo>
                    <a:pt x="1376695" y="426695"/>
                    <a:pt x="1378509" y="428509"/>
                    <a:pt x="1380323" y="433950"/>
                  </a:cubicBezTo>
                  <a:cubicBezTo>
                    <a:pt x="1382137" y="435764"/>
                    <a:pt x="1389392" y="432136"/>
                    <a:pt x="1389392" y="435764"/>
                  </a:cubicBezTo>
                  <a:cubicBezTo>
                    <a:pt x="1378509" y="437577"/>
                    <a:pt x="1391206" y="448460"/>
                    <a:pt x="1396647" y="450273"/>
                  </a:cubicBezTo>
                  <a:cubicBezTo>
                    <a:pt x="1400275" y="443019"/>
                    <a:pt x="1393020" y="437577"/>
                    <a:pt x="1394834" y="432136"/>
                  </a:cubicBezTo>
                  <a:cubicBezTo>
                    <a:pt x="1400275" y="435764"/>
                    <a:pt x="1400275" y="443019"/>
                    <a:pt x="1407531" y="444832"/>
                  </a:cubicBezTo>
                  <a:cubicBezTo>
                    <a:pt x="1406624" y="441205"/>
                    <a:pt x="1407077" y="437578"/>
                    <a:pt x="1406850" y="434630"/>
                  </a:cubicBezTo>
                  <a:close/>
                  <a:moveTo>
                    <a:pt x="1426349" y="463423"/>
                  </a:moveTo>
                  <a:cubicBezTo>
                    <a:pt x="1423855" y="458436"/>
                    <a:pt x="1420227" y="454808"/>
                    <a:pt x="1414786" y="453901"/>
                  </a:cubicBezTo>
                  <a:cubicBezTo>
                    <a:pt x="1422041" y="462970"/>
                    <a:pt x="1420227" y="473852"/>
                    <a:pt x="1431110" y="481107"/>
                  </a:cubicBezTo>
                  <a:cubicBezTo>
                    <a:pt x="1430203" y="474759"/>
                    <a:pt x="1428843" y="468411"/>
                    <a:pt x="1426349" y="463423"/>
                  </a:cubicBezTo>
                  <a:close/>
                  <a:moveTo>
                    <a:pt x="1431110" y="350519"/>
                  </a:moveTo>
                  <a:cubicBezTo>
                    <a:pt x="1429296" y="354146"/>
                    <a:pt x="1418413" y="346891"/>
                    <a:pt x="1416600" y="350519"/>
                  </a:cubicBezTo>
                  <a:cubicBezTo>
                    <a:pt x="1414786" y="350519"/>
                    <a:pt x="1414786" y="345077"/>
                    <a:pt x="1412972" y="343264"/>
                  </a:cubicBezTo>
                  <a:cubicBezTo>
                    <a:pt x="1414786" y="341450"/>
                    <a:pt x="1418413" y="337822"/>
                    <a:pt x="1418413" y="332381"/>
                  </a:cubicBezTo>
                  <a:cubicBezTo>
                    <a:pt x="1423855" y="336009"/>
                    <a:pt x="1423855" y="346891"/>
                    <a:pt x="1431110" y="350519"/>
                  </a:cubicBezTo>
                  <a:close/>
                  <a:moveTo>
                    <a:pt x="1562839" y="753620"/>
                  </a:moveTo>
                  <a:cubicBezTo>
                    <a:pt x="1562159" y="749993"/>
                    <a:pt x="1560799" y="746819"/>
                    <a:pt x="1558078" y="744098"/>
                  </a:cubicBezTo>
                  <a:cubicBezTo>
                    <a:pt x="1558078" y="749539"/>
                    <a:pt x="1558078" y="764049"/>
                    <a:pt x="1563519" y="765862"/>
                  </a:cubicBezTo>
                  <a:cubicBezTo>
                    <a:pt x="1563519" y="761328"/>
                    <a:pt x="1563520" y="757248"/>
                    <a:pt x="1562839" y="753620"/>
                  </a:cubicBezTo>
                  <a:close/>
                  <a:moveTo>
                    <a:pt x="1461945" y="410372"/>
                  </a:moveTo>
                  <a:cubicBezTo>
                    <a:pt x="1456504" y="408558"/>
                    <a:pt x="1451062" y="406744"/>
                    <a:pt x="1454690" y="399489"/>
                  </a:cubicBezTo>
                  <a:cubicBezTo>
                    <a:pt x="1458318" y="403117"/>
                    <a:pt x="1461945" y="404930"/>
                    <a:pt x="1461945" y="410372"/>
                  </a:cubicBezTo>
                  <a:close/>
                  <a:moveTo>
                    <a:pt x="1563519" y="689686"/>
                  </a:moveTo>
                  <a:cubicBezTo>
                    <a:pt x="1565333" y="700568"/>
                    <a:pt x="1569868" y="710997"/>
                    <a:pt x="1573269" y="721426"/>
                  </a:cubicBezTo>
                  <a:lnTo>
                    <a:pt x="1573325" y="722033"/>
                  </a:lnTo>
                  <a:close/>
                  <a:moveTo>
                    <a:pt x="1617934" y="836598"/>
                  </a:moveTo>
                  <a:cubicBezTo>
                    <a:pt x="1628818" y="861990"/>
                    <a:pt x="1619748" y="894637"/>
                    <a:pt x="1634259" y="916402"/>
                  </a:cubicBezTo>
                  <a:cubicBezTo>
                    <a:pt x="1634259" y="920030"/>
                    <a:pt x="1632445" y="920030"/>
                    <a:pt x="1632445" y="921844"/>
                  </a:cubicBezTo>
                  <a:cubicBezTo>
                    <a:pt x="1643328" y="947236"/>
                    <a:pt x="1628817" y="999834"/>
                    <a:pt x="1627003" y="1037922"/>
                  </a:cubicBezTo>
                  <a:cubicBezTo>
                    <a:pt x="1625190" y="1065128"/>
                    <a:pt x="1623376" y="1092334"/>
                    <a:pt x="1612493" y="1108657"/>
                  </a:cubicBezTo>
                  <a:cubicBezTo>
                    <a:pt x="1612493" y="1128609"/>
                    <a:pt x="1605238" y="1150373"/>
                    <a:pt x="1610679" y="1170324"/>
                  </a:cubicBezTo>
                  <a:cubicBezTo>
                    <a:pt x="1596168" y="1237432"/>
                    <a:pt x="1563519" y="1304540"/>
                    <a:pt x="1545381" y="1368021"/>
                  </a:cubicBezTo>
                  <a:cubicBezTo>
                    <a:pt x="1549009" y="1386158"/>
                    <a:pt x="1541754" y="1418805"/>
                    <a:pt x="1525429" y="1426061"/>
                  </a:cubicBezTo>
                  <a:cubicBezTo>
                    <a:pt x="1523615" y="1438756"/>
                    <a:pt x="1521802" y="1447825"/>
                    <a:pt x="1514546" y="1453266"/>
                  </a:cubicBezTo>
                  <a:cubicBezTo>
                    <a:pt x="1509105" y="1451453"/>
                    <a:pt x="1507291" y="1449639"/>
                    <a:pt x="1501850" y="1447825"/>
                  </a:cubicBezTo>
                  <a:cubicBezTo>
                    <a:pt x="1490967" y="1453267"/>
                    <a:pt x="1492780" y="1473217"/>
                    <a:pt x="1485525" y="1484100"/>
                  </a:cubicBezTo>
                  <a:cubicBezTo>
                    <a:pt x="1485525" y="1491355"/>
                    <a:pt x="1487339" y="1489541"/>
                    <a:pt x="1487339" y="1494982"/>
                  </a:cubicBezTo>
                  <a:cubicBezTo>
                    <a:pt x="1481897" y="1505865"/>
                    <a:pt x="1480083" y="1516747"/>
                    <a:pt x="1474642" y="1525816"/>
                  </a:cubicBezTo>
                  <a:cubicBezTo>
                    <a:pt x="1469201" y="1533071"/>
                    <a:pt x="1460131" y="1536698"/>
                    <a:pt x="1454690" y="1543953"/>
                  </a:cubicBezTo>
                  <a:cubicBezTo>
                    <a:pt x="1441993" y="1558463"/>
                    <a:pt x="1438366" y="1576600"/>
                    <a:pt x="1429296" y="1591110"/>
                  </a:cubicBezTo>
                  <a:cubicBezTo>
                    <a:pt x="1425669" y="1589296"/>
                    <a:pt x="1425669" y="1587482"/>
                    <a:pt x="1422041" y="1589296"/>
                  </a:cubicBezTo>
                  <a:cubicBezTo>
                    <a:pt x="1420227" y="1594737"/>
                    <a:pt x="1425669" y="1592923"/>
                    <a:pt x="1425669" y="1596551"/>
                  </a:cubicBezTo>
                  <a:cubicBezTo>
                    <a:pt x="1420227" y="1616502"/>
                    <a:pt x="1402089" y="1634639"/>
                    <a:pt x="1393020" y="1650963"/>
                  </a:cubicBezTo>
                  <a:cubicBezTo>
                    <a:pt x="1403903" y="1647336"/>
                    <a:pt x="1393020" y="1667287"/>
                    <a:pt x="1389392" y="1672728"/>
                  </a:cubicBezTo>
                  <a:cubicBezTo>
                    <a:pt x="1383951" y="1669100"/>
                    <a:pt x="1393020" y="1667287"/>
                    <a:pt x="1389392" y="1661845"/>
                  </a:cubicBezTo>
                  <a:cubicBezTo>
                    <a:pt x="1385764" y="1663659"/>
                    <a:pt x="1383951" y="1667286"/>
                    <a:pt x="1378509" y="1667287"/>
                  </a:cubicBezTo>
                  <a:cubicBezTo>
                    <a:pt x="1391206" y="1679983"/>
                    <a:pt x="1369440" y="1698120"/>
                    <a:pt x="1374881" y="1710816"/>
                  </a:cubicBezTo>
                  <a:cubicBezTo>
                    <a:pt x="1371254" y="1714444"/>
                    <a:pt x="1363999" y="1725326"/>
                    <a:pt x="1367626" y="1725326"/>
                  </a:cubicBezTo>
                  <a:cubicBezTo>
                    <a:pt x="1366719" y="1728954"/>
                    <a:pt x="1366266" y="1728500"/>
                    <a:pt x="1365132" y="1727366"/>
                  </a:cubicBezTo>
                  <a:lnTo>
                    <a:pt x="1358557" y="1725326"/>
                  </a:lnTo>
                  <a:lnTo>
                    <a:pt x="1358557" y="1725326"/>
                  </a:lnTo>
                  <a:lnTo>
                    <a:pt x="1362185" y="1717164"/>
                  </a:lnTo>
                  <a:cubicBezTo>
                    <a:pt x="1363998" y="1715350"/>
                    <a:pt x="1365812" y="1713537"/>
                    <a:pt x="1365812" y="1709002"/>
                  </a:cubicBezTo>
                  <a:cubicBezTo>
                    <a:pt x="1365812" y="1707188"/>
                    <a:pt x="1362185" y="1709002"/>
                    <a:pt x="1362185" y="1705375"/>
                  </a:cubicBezTo>
                  <a:cubicBezTo>
                    <a:pt x="1360371" y="1707189"/>
                    <a:pt x="1358557" y="1709002"/>
                    <a:pt x="1358557" y="1710816"/>
                  </a:cubicBezTo>
                  <a:cubicBezTo>
                    <a:pt x="1358557" y="1705375"/>
                    <a:pt x="1362185" y="1701747"/>
                    <a:pt x="1360371" y="1692679"/>
                  </a:cubicBezTo>
                  <a:cubicBezTo>
                    <a:pt x="1363999" y="1694492"/>
                    <a:pt x="1362185" y="1698120"/>
                    <a:pt x="1365812" y="1698120"/>
                  </a:cubicBezTo>
                  <a:cubicBezTo>
                    <a:pt x="1365812" y="1694493"/>
                    <a:pt x="1362185" y="1692679"/>
                    <a:pt x="1360371" y="1692679"/>
                  </a:cubicBezTo>
                  <a:cubicBezTo>
                    <a:pt x="1358557" y="1698120"/>
                    <a:pt x="1351302" y="1707188"/>
                    <a:pt x="1353116" y="1712630"/>
                  </a:cubicBezTo>
                  <a:cubicBezTo>
                    <a:pt x="1351302" y="1712630"/>
                    <a:pt x="1351302" y="1714444"/>
                    <a:pt x="1345860" y="1716257"/>
                  </a:cubicBezTo>
                  <a:cubicBezTo>
                    <a:pt x="1347674" y="1718071"/>
                    <a:pt x="1347674" y="1721698"/>
                    <a:pt x="1345860" y="1723512"/>
                  </a:cubicBezTo>
                  <a:cubicBezTo>
                    <a:pt x="1345860" y="1716257"/>
                    <a:pt x="1344046" y="1721699"/>
                    <a:pt x="1336791" y="1723512"/>
                  </a:cubicBezTo>
                  <a:cubicBezTo>
                    <a:pt x="1338605" y="1710816"/>
                    <a:pt x="1344046" y="1705375"/>
                    <a:pt x="1345860" y="1692679"/>
                  </a:cubicBezTo>
                  <a:cubicBezTo>
                    <a:pt x="1331350" y="1705375"/>
                    <a:pt x="1320467" y="1725326"/>
                    <a:pt x="1311398" y="1743463"/>
                  </a:cubicBezTo>
                  <a:cubicBezTo>
                    <a:pt x="1298701" y="1739836"/>
                    <a:pt x="1293259" y="1756159"/>
                    <a:pt x="1282376" y="1759787"/>
                  </a:cubicBezTo>
                  <a:lnTo>
                    <a:pt x="1284153" y="1768669"/>
                  </a:lnTo>
                  <a:lnTo>
                    <a:pt x="1278749" y="1768856"/>
                  </a:lnTo>
                  <a:cubicBezTo>
                    <a:pt x="1278749" y="1774297"/>
                    <a:pt x="1280562" y="1774297"/>
                    <a:pt x="1280563" y="1779738"/>
                  </a:cubicBezTo>
                  <a:cubicBezTo>
                    <a:pt x="1269680" y="1779738"/>
                    <a:pt x="1264238" y="1786993"/>
                    <a:pt x="1256983" y="1792434"/>
                  </a:cubicBezTo>
                  <a:cubicBezTo>
                    <a:pt x="1255169" y="1792434"/>
                    <a:pt x="1256983" y="1788807"/>
                    <a:pt x="1256983" y="1786993"/>
                  </a:cubicBezTo>
                  <a:cubicBezTo>
                    <a:pt x="1249727" y="1790620"/>
                    <a:pt x="1244286" y="1790620"/>
                    <a:pt x="1238844" y="1786993"/>
                  </a:cubicBezTo>
                  <a:cubicBezTo>
                    <a:pt x="1238844" y="1781552"/>
                    <a:pt x="1240658" y="1781551"/>
                    <a:pt x="1240658" y="1772483"/>
                  </a:cubicBezTo>
                  <a:cubicBezTo>
                    <a:pt x="1226148" y="1781551"/>
                    <a:pt x="1215265" y="1803316"/>
                    <a:pt x="1197127" y="1810571"/>
                  </a:cubicBezTo>
                  <a:cubicBezTo>
                    <a:pt x="1197127" y="1814199"/>
                    <a:pt x="1197127" y="1817826"/>
                    <a:pt x="1200754" y="1817826"/>
                  </a:cubicBezTo>
                  <a:cubicBezTo>
                    <a:pt x="1208010" y="1812385"/>
                    <a:pt x="1217079" y="1806944"/>
                    <a:pt x="1224334" y="1799689"/>
                  </a:cubicBezTo>
                  <a:cubicBezTo>
                    <a:pt x="1226148" y="1799689"/>
                    <a:pt x="1220706" y="1805130"/>
                    <a:pt x="1226148" y="1805130"/>
                  </a:cubicBezTo>
                  <a:cubicBezTo>
                    <a:pt x="1220706" y="1808757"/>
                    <a:pt x="1211637" y="1810571"/>
                    <a:pt x="1204382" y="1816013"/>
                  </a:cubicBezTo>
                  <a:cubicBezTo>
                    <a:pt x="1204382" y="1817826"/>
                    <a:pt x="1206196" y="1819640"/>
                    <a:pt x="1206196" y="1821454"/>
                  </a:cubicBezTo>
                  <a:cubicBezTo>
                    <a:pt x="1195313" y="1837777"/>
                    <a:pt x="1166291" y="1832336"/>
                    <a:pt x="1164478" y="1855915"/>
                  </a:cubicBezTo>
                  <a:cubicBezTo>
                    <a:pt x="1159036" y="1855915"/>
                    <a:pt x="1155408" y="1855914"/>
                    <a:pt x="1153595" y="1850473"/>
                  </a:cubicBezTo>
                  <a:cubicBezTo>
                    <a:pt x="1151781" y="1852287"/>
                    <a:pt x="1149967" y="1855915"/>
                    <a:pt x="1146339" y="1855914"/>
                  </a:cubicBezTo>
                  <a:cubicBezTo>
                    <a:pt x="1148153" y="1848660"/>
                    <a:pt x="1139084" y="1852287"/>
                    <a:pt x="1139084" y="1843218"/>
                  </a:cubicBezTo>
                  <a:cubicBezTo>
                    <a:pt x="1113690" y="1848659"/>
                    <a:pt x="1099180" y="1868610"/>
                    <a:pt x="1090111" y="1890375"/>
                  </a:cubicBezTo>
                  <a:cubicBezTo>
                    <a:pt x="1091924" y="1895816"/>
                    <a:pt x="1097366" y="1888561"/>
                    <a:pt x="1104621" y="1890376"/>
                  </a:cubicBezTo>
                  <a:cubicBezTo>
                    <a:pt x="1090111" y="1903071"/>
                    <a:pt x="1062903" y="1921209"/>
                    <a:pt x="1044765" y="1906699"/>
                  </a:cubicBezTo>
                  <a:cubicBezTo>
                    <a:pt x="1048393" y="1897630"/>
                    <a:pt x="1059276" y="1894003"/>
                    <a:pt x="1066531" y="1888562"/>
                  </a:cubicBezTo>
                  <a:cubicBezTo>
                    <a:pt x="1064717" y="1886748"/>
                    <a:pt x="1062903" y="1886748"/>
                    <a:pt x="1061089" y="1886748"/>
                  </a:cubicBezTo>
                  <a:cubicBezTo>
                    <a:pt x="1062903" y="1883121"/>
                    <a:pt x="1064717" y="1879493"/>
                    <a:pt x="1066531" y="1875866"/>
                  </a:cubicBezTo>
                  <a:cubicBezTo>
                    <a:pt x="1070159" y="1874052"/>
                    <a:pt x="1075600" y="1877679"/>
                    <a:pt x="1079228" y="1879493"/>
                  </a:cubicBezTo>
                  <a:cubicBezTo>
                    <a:pt x="1082855" y="1879493"/>
                    <a:pt x="1084669" y="1877679"/>
                    <a:pt x="1084669" y="1872238"/>
                  </a:cubicBezTo>
                  <a:cubicBezTo>
                    <a:pt x="1084669" y="1870424"/>
                    <a:pt x="1082855" y="1872238"/>
                    <a:pt x="1082855" y="1872238"/>
                  </a:cubicBezTo>
                  <a:cubicBezTo>
                    <a:pt x="1082855" y="1864983"/>
                    <a:pt x="1100994" y="1850473"/>
                    <a:pt x="1111877" y="1852287"/>
                  </a:cubicBezTo>
                  <a:cubicBezTo>
                    <a:pt x="1130015" y="1832336"/>
                    <a:pt x="1157222" y="1821453"/>
                    <a:pt x="1173547" y="1799689"/>
                  </a:cubicBezTo>
                  <a:cubicBezTo>
                    <a:pt x="1140898" y="1810571"/>
                    <a:pt x="1120946" y="1850473"/>
                    <a:pt x="1082855" y="1852287"/>
                  </a:cubicBezTo>
                  <a:cubicBezTo>
                    <a:pt x="1041137" y="1868610"/>
                    <a:pt x="999419" y="1894003"/>
                    <a:pt x="950446" y="1886748"/>
                  </a:cubicBezTo>
                  <a:cubicBezTo>
                    <a:pt x="946818" y="1901258"/>
                    <a:pt x="930494" y="1908513"/>
                    <a:pt x="915983" y="1904885"/>
                  </a:cubicBezTo>
                  <a:cubicBezTo>
                    <a:pt x="914169" y="1897630"/>
                    <a:pt x="914169" y="1897630"/>
                    <a:pt x="915983" y="1890375"/>
                  </a:cubicBezTo>
                  <a:cubicBezTo>
                    <a:pt x="919611" y="1890376"/>
                    <a:pt x="923239" y="1886748"/>
                    <a:pt x="923238" y="1881306"/>
                  </a:cubicBezTo>
                  <a:cubicBezTo>
                    <a:pt x="928680" y="1883120"/>
                    <a:pt x="932308" y="1877679"/>
                    <a:pt x="939563" y="1877679"/>
                  </a:cubicBezTo>
                  <a:cubicBezTo>
                    <a:pt x="943191" y="1877679"/>
                    <a:pt x="945005" y="1883121"/>
                    <a:pt x="945005" y="1883121"/>
                  </a:cubicBezTo>
                  <a:cubicBezTo>
                    <a:pt x="957701" y="1881307"/>
                    <a:pt x="964957" y="1866797"/>
                    <a:pt x="983095" y="1866797"/>
                  </a:cubicBezTo>
                  <a:cubicBezTo>
                    <a:pt x="1006675" y="1866797"/>
                    <a:pt x="1028441" y="1846846"/>
                    <a:pt x="1050207" y="1843218"/>
                  </a:cubicBezTo>
                  <a:cubicBezTo>
                    <a:pt x="1052020" y="1832336"/>
                    <a:pt x="1048393" y="1834150"/>
                    <a:pt x="1052020" y="1826895"/>
                  </a:cubicBezTo>
                  <a:cubicBezTo>
                    <a:pt x="1041137" y="1819640"/>
                    <a:pt x="1035696" y="1832336"/>
                    <a:pt x="1026627" y="1834150"/>
                  </a:cubicBezTo>
                  <a:cubicBezTo>
                    <a:pt x="1028440" y="1837777"/>
                    <a:pt x="1030254" y="1837777"/>
                    <a:pt x="1033882" y="1835964"/>
                  </a:cubicBezTo>
                  <a:cubicBezTo>
                    <a:pt x="1024813" y="1843218"/>
                    <a:pt x="1010302" y="1852287"/>
                    <a:pt x="1001233" y="1846846"/>
                  </a:cubicBezTo>
                  <a:cubicBezTo>
                    <a:pt x="995792" y="1852287"/>
                    <a:pt x="990350" y="1855915"/>
                    <a:pt x="981281" y="1857728"/>
                  </a:cubicBezTo>
                  <a:cubicBezTo>
                    <a:pt x="983095" y="1854101"/>
                    <a:pt x="990350" y="1854101"/>
                    <a:pt x="990350" y="1848659"/>
                  </a:cubicBezTo>
                  <a:cubicBezTo>
                    <a:pt x="957701" y="1852287"/>
                    <a:pt x="923238" y="1857728"/>
                    <a:pt x="885148" y="1872238"/>
                  </a:cubicBezTo>
                  <a:cubicBezTo>
                    <a:pt x="881521" y="1864983"/>
                    <a:pt x="894217" y="1863169"/>
                    <a:pt x="901473" y="1859542"/>
                  </a:cubicBezTo>
                  <a:cubicBezTo>
                    <a:pt x="899659" y="1848659"/>
                    <a:pt x="892404" y="1861356"/>
                    <a:pt x="885148" y="1859542"/>
                  </a:cubicBezTo>
                  <a:cubicBezTo>
                    <a:pt x="886962" y="1852287"/>
                    <a:pt x="897845" y="1855914"/>
                    <a:pt x="901473" y="1852287"/>
                  </a:cubicBezTo>
                  <a:cubicBezTo>
                    <a:pt x="901473" y="1855915"/>
                    <a:pt x="905100" y="1857728"/>
                    <a:pt x="906914" y="1859542"/>
                  </a:cubicBezTo>
                  <a:cubicBezTo>
                    <a:pt x="914169" y="1857728"/>
                    <a:pt x="921425" y="1854101"/>
                    <a:pt x="926866" y="1850473"/>
                  </a:cubicBezTo>
                  <a:cubicBezTo>
                    <a:pt x="928680" y="1852287"/>
                    <a:pt x="928680" y="1854101"/>
                    <a:pt x="930494" y="1855915"/>
                  </a:cubicBezTo>
                  <a:cubicBezTo>
                    <a:pt x="937749" y="1850473"/>
                    <a:pt x="943191" y="1841405"/>
                    <a:pt x="954074" y="1837777"/>
                  </a:cubicBezTo>
                  <a:cubicBezTo>
                    <a:pt x="950446" y="1834150"/>
                    <a:pt x="954074" y="1834150"/>
                    <a:pt x="954074" y="1830522"/>
                  </a:cubicBezTo>
                  <a:cubicBezTo>
                    <a:pt x="966770" y="1830522"/>
                    <a:pt x="970398" y="1828709"/>
                    <a:pt x="979467" y="1832336"/>
                  </a:cubicBezTo>
                  <a:cubicBezTo>
                    <a:pt x="988536" y="1817826"/>
                    <a:pt x="1012116" y="1817826"/>
                    <a:pt x="1017558" y="1797875"/>
                  </a:cubicBezTo>
                  <a:cubicBezTo>
                    <a:pt x="1013930" y="1794248"/>
                    <a:pt x="1008489" y="1796062"/>
                    <a:pt x="1003047" y="1796061"/>
                  </a:cubicBezTo>
                  <a:cubicBezTo>
                    <a:pt x="1001233" y="1790620"/>
                    <a:pt x="997605" y="1774297"/>
                    <a:pt x="1003047" y="1768855"/>
                  </a:cubicBezTo>
                  <a:cubicBezTo>
                    <a:pt x="975839" y="1781551"/>
                    <a:pt x="932308" y="1788807"/>
                    <a:pt x="899659" y="1801502"/>
                  </a:cubicBezTo>
                  <a:cubicBezTo>
                    <a:pt x="896031" y="1803316"/>
                    <a:pt x="892404" y="1805130"/>
                    <a:pt x="892404" y="1810571"/>
                  </a:cubicBezTo>
                  <a:cubicBezTo>
                    <a:pt x="886962" y="1810571"/>
                    <a:pt x="885148" y="1806944"/>
                    <a:pt x="877893" y="1806944"/>
                  </a:cubicBezTo>
                  <a:cubicBezTo>
                    <a:pt x="867010" y="1816012"/>
                    <a:pt x="850685" y="1817826"/>
                    <a:pt x="830733" y="1819640"/>
                  </a:cubicBezTo>
                  <a:cubicBezTo>
                    <a:pt x="832547" y="1810571"/>
                    <a:pt x="821664" y="1812385"/>
                    <a:pt x="818037" y="1808758"/>
                  </a:cubicBezTo>
                  <a:cubicBezTo>
                    <a:pt x="828919" y="1790620"/>
                    <a:pt x="857941" y="1788807"/>
                    <a:pt x="874265" y="1776110"/>
                  </a:cubicBezTo>
                  <a:cubicBezTo>
                    <a:pt x="874265" y="1772483"/>
                    <a:pt x="870638" y="1777924"/>
                    <a:pt x="868824" y="1774296"/>
                  </a:cubicBezTo>
                  <a:cubicBezTo>
                    <a:pt x="870638" y="1770669"/>
                    <a:pt x="874265" y="1774297"/>
                    <a:pt x="876079" y="1770669"/>
                  </a:cubicBezTo>
                  <a:cubicBezTo>
                    <a:pt x="876079" y="1768855"/>
                    <a:pt x="874265" y="1770669"/>
                    <a:pt x="874265" y="1768855"/>
                  </a:cubicBezTo>
                  <a:cubicBezTo>
                    <a:pt x="890590" y="1757973"/>
                    <a:pt x="910542" y="1750718"/>
                    <a:pt x="932308" y="1743463"/>
                  </a:cubicBezTo>
                  <a:cubicBezTo>
                    <a:pt x="928680" y="1748904"/>
                    <a:pt x="923239" y="1747091"/>
                    <a:pt x="919611" y="1752532"/>
                  </a:cubicBezTo>
                  <a:cubicBezTo>
                    <a:pt x="921425" y="1757973"/>
                    <a:pt x="928680" y="1759787"/>
                    <a:pt x="925052" y="1767041"/>
                  </a:cubicBezTo>
                  <a:cubicBezTo>
                    <a:pt x="943191" y="1763414"/>
                    <a:pt x="945004" y="1748904"/>
                    <a:pt x="955888" y="1739836"/>
                  </a:cubicBezTo>
                  <a:cubicBezTo>
                    <a:pt x="963143" y="1747090"/>
                    <a:pt x="974026" y="1739836"/>
                    <a:pt x="979467" y="1732581"/>
                  </a:cubicBezTo>
                  <a:cubicBezTo>
                    <a:pt x="979467" y="1730767"/>
                    <a:pt x="977653" y="1730767"/>
                    <a:pt x="975839" y="1730767"/>
                  </a:cubicBezTo>
                  <a:cubicBezTo>
                    <a:pt x="981281" y="1718071"/>
                    <a:pt x="995792" y="1714444"/>
                    <a:pt x="1004861" y="1705375"/>
                  </a:cubicBezTo>
                  <a:cubicBezTo>
                    <a:pt x="1006675" y="1710816"/>
                    <a:pt x="997606" y="1716257"/>
                    <a:pt x="992164" y="1718071"/>
                  </a:cubicBezTo>
                  <a:cubicBezTo>
                    <a:pt x="990350" y="1721699"/>
                    <a:pt x="992164" y="1723512"/>
                    <a:pt x="990350" y="1728953"/>
                  </a:cubicBezTo>
                  <a:cubicBezTo>
                    <a:pt x="997605" y="1730767"/>
                    <a:pt x="1004861" y="1716257"/>
                    <a:pt x="1013930" y="1716257"/>
                  </a:cubicBezTo>
                  <a:cubicBezTo>
                    <a:pt x="1015744" y="1718071"/>
                    <a:pt x="1015744" y="1721698"/>
                    <a:pt x="1019371" y="1723512"/>
                  </a:cubicBezTo>
                  <a:cubicBezTo>
                    <a:pt x="1039324" y="1718071"/>
                    <a:pt x="1055648" y="1696306"/>
                    <a:pt x="1064717" y="1683610"/>
                  </a:cubicBezTo>
                  <a:cubicBezTo>
                    <a:pt x="1064717" y="1681796"/>
                    <a:pt x="1064717" y="1681796"/>
                    <a:pt x="1064717" y="1679983"/>
                  </a:cubicBezTo>
                  <a:cubicBezTo>
                    <a:pt x="1099180" y="1654590"/>
                    <a:pt x="1131829" y="1638267"/>
                    <a:pt x="1160850" y="1612875"/>
                  </a:cubicBezTo>
                  <a:cubicBezTo>
                    <a:pt x="1160850" y="1607434"/>
                    <a:pt x="1157222" y="1605620"/>
                    <a:pt x="1160850" y="1601992"/>
                  </a:cubicBezTo>
                  <a:cubicBezTo>
                    <a:pt x="1151781" y="1596551"/>
                    <a:pt x="1137270" y="1609247"/>
                    <a:pt x="1130015" y="1601992"/>
                  </a:cubicBezTo>
                  <a:cubicBezTo>
                    <a:pt x="1124573" y="1601992"/>
                    <a:pt x="1128201" y="1611061"/>
                    <a:pt x="1124573" y="1612875"/>
                  </a:cubicBezTo>
                  <a:cubicBezTo>
                    <a:pt x="1120946" y="1609247"/>
                    <a:pt x="1117318" y="1609247"/>
                    <a:pt x="1113690" y="1614688"/>
                  </a:cubicBezTo>
                  <a:cubicBezTo>
                    <a:pt x="1108249" y="1616502"/>
                    <a:pt x="1099180" y="1612874"/>
                    <a:pt x="1093738" y="1616502"/>
                  </a:cubicBezTo>
                  <a:cubicBezTo>
                    <a:pt x="1099180" y="1620130"/>
                    <a:pt x="1091925" y="1623757"/>
                    <a:pt x="1097366" y="1629198"/>
                  </a:cubicBezTo>
                  <a:cubicBezTo>
                    <a:pt x="1091924" y="1638267"/>
                    <a:pt x="1082855" y="1643708"/>
                    <a:pt x="1073786" y="1645522"/>
                  </a:cubicBezTo>
                  <a:cubicBezTo>
                    <a:pt x="1071972" y="1650963"/>
                    <a:pt x="1075600" y="1650963"/>
                    <a:pt x="1073786" y="1654591"/>
                  </a:cubicBezTo>
                  <a:cubicBezTo>
                    <a:pt x="1053834" y="1650963"/>
                    <a:pt x="1039324" y="1672728"/>
                    <a:pt x="1021185" y="1685424"/>
                  </a:cubicBezTo>
                  <a:cubicBezTo>
                    <a:pt x="1013930" y="1681796"/>
                    <a:pt x="1006675" y="1685424"/>
                    <a:pt x="1006675" y="1694492"/>
                  </a:cubicBezTo>
                  <a:cubicBezTo>
                    <a:pt x="990350" y="1696306"/>
                    <a:pt x="979467" y="1710816"/>
                    <a:pt x="964957" y="1707189"/>
                  </a:cubicBezTo>
                  <a:cubicBezTo>
                    <a:pt x="955888" y="1721698"/>
                    <a:pt x="935935" y="1725326"/>
                    <a:pt x="923238" y="1734394"/>
                  </a:cubicBezTo>
                  <a:cubicBezTo>
                    <a:pt x="915983" y="1734394"/>
                    <a:pt x="925052" y="1730767"/>
                    <a:pt x="923238" y="1728953"/>
                  </a:cubicBezTo>
                  <a:cubicBezTo>
                    <a:pt x="908728" y="1730767"/>
                    <a:pt x="897845" y="1747090"/>
                    <a:pt x="881520" y="1743463"/>
                  </a:cubicBezTo>
                  <a:cubicBezTo>
                    <a:pt x="876079" y="1748904"/>
                    <a:pt x="867010" y="1754346"/>
                    <a:pt x="857941" y="1748904"/>
                  </a:cubicBezTo>
                  <a:cubicBezTo>
                    <a:pt x="856127" y="1743463"/>
                    <a:pt x="861568" y="1745277"/>
                    <a:pt x="863382" y="1743463"/>
                  </a:cubicBezTo>
                  <a:cubicBezTo>
                    <a:pt x="850685" y="1738022"/>
                    <a:pt x="837988" y="1748904"/>
                    <a:pt x="821664" y="1747091"/>
                  </a:cubicBezTo>
                  <a:cubicBezTo>
                    <a:pt x="830733" y="1741649"/>
                    <a:pt x="843430" y="1739836"/>
                    <a:pt x="850685" y="1730767"/>
                  </a:cubicBezTo>
                  <a:cubicBezTo>
                    <a:pt x="827106" y="1727140"/>
                    <a:pt x="808968" y="1741649"/>
                    <a:pt x="798084" y="1750718"/>
                  </a:cubicBezTo>
                  <a:cubicBezTo>
                    <a:pt x="803526" y="1752532"/>
                    <a:pt x="816223" y="1745277"/>
                    <a:pt x="821664" y="1747091"/>
                  </a:cubicBezTo>
                  <a:cubicBezTo>
                    <a:pt x="807154" y="1754346"/>
                    <a:pt x="796271" y="1757973"/>
                    <a:pt x="779946" y="1756159"/>
                  </a:cubicBezTo>
                  <a:cubicBezTo>
                    <a:pt x="779946" y="1752532"/>
                    <a:pt x="785388" y="1754346"/>
                    <a:pt x="787201" y="1748904"/>
                  </a:cubicBezTo>
                  <a:cubicBezTo>
                    <a:pt x="781760" y="1738022"/>
                    <a:pt x="767249" y="1750718"/>
                    <a:pt x="765436" y="1736208"/>
                  </a:cubicBezTo>
                  <a:cubicBezTo>
                    <a:pt x="789015" y="1730767"/>
                    <a:pt x="821664" y="1723512"/>
                    <a:pt x="843430" y="1710816"/>
                  </a:cubicBezTo>
                  <a:cubicBezTo>
                    <a:pt x="827106" y="1705375"/>
                    <a:pt x="810781" y="1721698"/>
                    <a:pt x="789015" y="1718071"/>
                  </a:cubicBezTo>
                  <a:cubicBezTo>
                    <a:pt x="792643" y="1709002"/>
                    <a:pt x="801712" y="1705375"/>
                    <a:pt x="812595" y="1703561"/>
                  </a:cubicBezTo>
                  <a:cubicBezTo>
                    <a:pt x="814409" y="1705375"/>
                    <a:pt x="812595" y="1705375"/>
                    <a:pt x="812595" y="1707189"/>
                  </a:cubicBezTo>
                  <a:cubicBezTo>
                    <a:pt x="834361" y="1709002"/>
                    <a:pt x="837989" y="1694492"/>
                    <a:pt x="852499" y="1689051"/>
                  </a:cubicBezTo>
                  <a:cubicBezTo>
                    <a:pt x="852499" y="1672728"/>
                    <a:pt x="859755" y="1672728"/>
                    <a:pt x="863382" y="1663659"/>
                  </a:cubicBezTo>
                  <a:cubicBezTo>
                    <a:pt x="896031" y="1650963"/>
                    <a:pt x="919611" y="1629198"/>
                    <a:pt x="952260" y="1616502"/>
                  </a:cubicBezTo>
                  <a:cubicBezTo>
                    <a:pt x="950446" y="1618316"/>
                    <a:pt x="950446" y="1620130"/>
                    <a:pt x="950446" y="1623757"/>
                  </a:cubicBezTo>
                  <a:cubicBezTo>
                    <a:pt x="954074" y="1620129"/>
                    <a:pt x="959515" y="1620130"/>
                    <a:pt x="963143" y="1618316"/>
                  </a:cubicBezTo>
                  <a:cubicBezTo>
                    <a:pt x="964957" y="1620130"/>
                    <a:pt x="961329" y="1625571"/>
                    <a:pt x="964957" y="1631012"/>
                  </a:cubicBezTo>
                  <a:cubicBezTo>
                    <a:pt x="979467" y="1616502"/>
                    <a:pt x="1001233" y="1618316"/>
                    <a:pt x="1010302" y="1598365"/>
                  </a:cubicBezTo>
                  <a:cubicBezTo>
                    <a:pt x="1042951" y="1598365"/>
                    <a:pt x="1052020" y="1565718"/>
                    <a:pt x="1079228" y="1565718"/>
                  </a:cubicBezTo>
                  <a:cubicBezTo>
                    <a:pt x="1082855" y="1562090"/>
                    <a:pt x="1088297" y="1560276"/>
                    <a:pt x="1088297" y="1551208"/>
                  </a:cubicBezTo>
                  <a:cubicBezTo>
                    <a:pt x="1095552" y="1553021"/>
                    <a:pt x="1095552" y="1547580"/>
                    <a:pt x="1097366" y="1545767"/>
                  </a:cubicBezTo>
                  <a:cubicBezTo>
                    <a:pt x="1091924" y="1540325"/>
                    <a:pt x="1084669" y="1556649"/>
                    <a:pt x="1079228" y="1553021"/>
                  </a:cubicBezTo>
                  <a:cubicBezTo>
                    <a:pt x="1071972" y="1551208"/>
                    <a:pt x="1088297" y="1547580"/>
                    <a:pt x="1082855" y="1538511"/>
                  </a:cubicBezTo>
                  <a:cubicBezTo>
                    <a:pt x="1090111" y="1533070"/>
                    <a:pt x="1100994" y="1529443"/>
                    <a:pt x="1110063" y="1525815"/>
                  </a:cubicBezTo>
                  <a:cubicBezTo>
                    <a:pt x="1110063" y="1520374"/>
                    <a:pt x="1106435" y="1522188"/>
                    <a:pt x="1108249" y="1516747"/>
                  </a:cubicBezTo>
                  <a:cubicBezTo>
                    <a:pt x="1102807" y="1520374"/>
                    <a:pt x="1082855" y="1525816"/>
                    <a:pt x="1082855" y="1516747"/>
                  </a:cubicBezTo>
                  <a:cubicBezTo>
                    <a:pt x="1070159" y="1516747"/>
                    <a:pt x="1068345" y="1522188"/>
                    <a:pt x="1066531" y="1531257"/>
                  </a:cubicBezTo>
                  <a:cubicBezTo>
                    <a:pt x="1062903" y="1529443"/>
                    <a:pt x="1062903" y="1533071"/>
                    <a:pt x="1059276" y="1533070"/>
                  </a:cubicBezTo>
                  <a:cubicBezTo>
                    <a:pt x="1061089" y="1538512"/>
                    <a:pt x="1059276" y="1536698"/>
                    <a:pt x="1059276" y="1543953"/>
                  </a:cubicBezTo>
                  <a:cubicBezTo>
                    <a:pt x="1055648" y="1545766"/>
                    <a:pt x="1050206" y="1545767"/>
                    <a:pt x="1046579" y="1542139"/>
                  </a:cubicBezTo>
                  <a:cubicBezTo>
                    <a:pt x="1046579" y="1538512"/>
                    <a:pt x="1050207" y="1540325"/>
                    <a:pt x="1050207" y="1538512"/>
                  </a:cubicBezTo>
                  <a:cubicBezTo>
                    <a:pt x="1033882" y="1547580"/>
                    <a:pt x="1013930" y="1558463"/>
                    <a:pt x="1003047" y="1569345"/>
                  </a:cubicBezTo>
                  <a:cubicBezTo>
                    <a:pt x="999419" y="1572972"/>
                    <a:pt x="1004861" y="1571159"/>
                    <a:pt x="997605" y="1571159"/>
                  </a:cubicBezTo>
                  <a:cubicBezTo>
                    <a:pt x="983095" y="1571159"/>
                    <a:pt x="970398" y="1592924"/>
                    <a:pt x="955888" y="1594737"/>
                  </a:cubicBezTo>
                  <a:cubicBezTo>
                    <a:pt x="946818" y="1614688"/>
                    <a:pt x="935935" y="1614689"/>
                    <a:pt x="919611" y="1623757"/>
                  </a:cubicBezTo>
                  <a:cubicBezTo>
                    <a:pt x="917797" y="1621943"/>
                    <a:pt x="917797" y="1620129"/>
                    <a:pt x="917797" y="1614688"/>
                  </a:cubicBezTo>
                  <a:cubicBezTo>
                    <a:pt x="908728" y="1612875"/>
                    <a:pt x="912356" y="1623757"/>
                    <a:pt x="906914" y="1623757"/>
                  </a:cubicBezTo>
                  <a:cubicBezTo>
                    <a:pt x="914169" y="1634639"/>
                    <a:pt x="894217" y="1650963"/>
                    <a:pt x="885148" y="1641894"/>
                  </a:cubicBezTo>
                  <a:cubicBezTo>
                    <a:pt x="885148" y="1640081"/>
                    <a:pt x="885148" y="1636453"/>
                    <a:pt x="885148" y="1632826"/>
                  </a:cubicBezTo>
                  <a:cubicBezTo>
                    <a:pt x="868824" y="1638267"/>
                    <a:pt x="859755" y="1650963"/>
                    <a:pt x="845244" y="1658218"/>
                  </a:cubicBezTo>
                  <a:cubicBezTo>
                    <a:pt x="845244" y="1654590"/>
                    <a:pt x="841616" y="1656404"/>
                    <a:pt x="841616" y="1654590"/>
                  </a:cubicBezTo>
                  <a:cubicBezTo>
                    <a:pt x="836175" y="1661845"/>
                    <a:pt x="819850" y="1667286"/>
                    <a:pt x="808968" y="1665473"/>
                  </a:cubicBezTo>
                  <a:cubicBezTo>
                    <a:pt x="808968" y="1663659"/>
                    <a:pt x="816223" y="1661845"/>
                    <a:pt x="810781" y="1660031"/>
                  </a:cubicBezTo>
                  <a:cubicBezTo>
                    <a:pt x="812595" y="1656404"/>
                    <a:pt x="818037" y="1656404"/>
                    <a:pt x="819850" y="1660032"/>
                  </a:cubicBezTo>
                  <a:cubicBezTo>
                    <a:pt x="819850" y="1658218"/>
                    <a:pt x="821664" y="1656404"/>
                    <a:pt x="821664" y="1654591"/>
                  </a:cubicBezTo>
                  <a:cubicBezTo>
                    <a:pt x="827106" y="1654590"/>
                    <a:pt x="818037" y="1660032"/>
                    <a:pt x="825292" y="1658218"/>
                  </a:cubicBezTo>
                  <a:cubicBezTo>
                    <a:pt x="823478" y="1654590"/>
                    <a:pt x="830733" y="1650963"/>
                    <a:pt x="836175" y="1650963"/>
                  </a:cubicBezTo>
                  <a:cubicBezTo>
                    <a:pt x="832547" y="1647336"/>
                    <a:pt x="834361" y="1643708"/>
                    <a:pt x="832547" y="1640081"/>
                  </a:cubicBezTo>
                  <a:cubicBezTo>
                    <a:pt x="821664" y="1640081"/>
                    <a:pt x="816223" y="1647335"/>
                    <a:pt x="807154" y="1650963"/>
                  </a:cubicBezTo>
                  <a:cubicBezTo>
                    <a:pt x="810781" y="1647336"/>
                    <a:pt x="814409" y="1645522"/>
                    <a:pt x="818037" y="1641894"/>
                  </a:cubicBezTo>
                  <a:cubicBezTo>
                    <a:pt x="816223" y="1636453"/>
                    <a:pt x="814409" y="1641894"/>
                    <a:pt x="812595" y="1640080"/>
                  </a:cubicBezTo>
                  <a:cubicBezTo>
                    <a:pt x="810781" y="1641894"/>
                    <a:pt x="807154" y="1647335"/>
                    <a:pt x="799898" y="1647335"/>
                  </a:cubicBezTo>
                  <a:cubicBezTo>
                    <a:pt x="801712" y="1641894"/>
                    <a:pt x="801712" y="1641894"/>
                    <a:pt x="799898" y="1638267"/>
                  </a:cubicBezTo>
                  <a:cubicBezTo>
                    <a:pt x="808968" y="1638267"/>
                    <a:pt x="810781" y="1631012"/>
                    <a:pt x="819850" y="1631012"/>
                  </a:cubicBezTo>
                  <a:cubicBezTo>
                    <a:pt x="819850" y="1634639"/>
                    <a:pt x="814409" y="1632826"/>
                    <a:pt x="814409" y="1636453"/>
                  </a:cubicBezTo>
                  <a:cubicBezTo>
                    <a:pt x="816223" y="1641894"/>
                    <a:pt x="825292" y="1636453"/>
                    <a:pt x="827106" y="1632826"/>
                  </a:cubicBezTo>
                  <a:cubicBezTo>
                    <a:pt x="827106" y="1631012"/>
                    <a:pt x="823478" y="1631012"/>
                    <a:pt x="821664" y="1631012"/>
                  </a:cubicBezTo>
                  <a:cubicBezTo>
                    <a:pt x="830733" y="1623757"/>
                    <a:pt x="843430" y="1621943"/>
                    <a:pt x="847058" y="1611061"/>
                  </a:cubicBezTo>
                  <a:cubicBezTo>
                    <a:pt x="843430" y="1605620"/>
                    <a:pt x="839802" y="1611061"/>
                    <a:pt x="836175" y="1605620"/>
                  </a:cubicBezTo>
                  <a:cubicBezTo>
                    <a:pt x="834361" y="1591110"/>
                    <a:pt x="847058" y="1592924"/>
                    <a:pt x="848872" y="1582041"/>
                  </a:cubicBezTo>
                  <a:cubicBezTo>
                    <a:pt x="872451" y="1582041"/>
                    <a:pt x="874265" y="1567531"/>
                    <a:pt x="892404" y="1562090"/>
                  </a:cubicBezTo>
                  <a:cubicBezTo>
                    <a:pt x="892404" y="1562090"/>
                    <a:pt x="892404" y="1562090"/>
                    <a:pt x="892404" y="1569345"/>
                  </a:cubicBezTo>
                  <a:cubicBezTo>
                    <a:pt x="883334" y="1574786"/>
                    <a:pt x="872451" y="1582041"/>
                    <a:pt x="863382" y="1589296"/>
                  </a:cubicBezTo>
                  <a:cubicBezTo>
                    <a:pt x="876079" y="1589296"/>
                    <a:pt x="881520" y="1578414"/>
                    <a:pt x="892403" y="1576600"/>
                  </a:cubicBezTo>
                  <a:cubicBezTo>
                    <a:pt x="897845" y="1574786"/>
                    <a:pt x="903286" y="1578414"/>
                    <a:pt x="908728" y="1576600"/>
                  </a:cubicBezTo>
                  <a:cubicBezTo>
                    <a:pt x="915983" y="1574786"/>
                    <a:pt x="925052" y="1565718"/>
                    <a:pt x="935935" y="1560276"/>
                  </a:cubicBezTo>
                  <a:cubicBezTo>
                    <a:pt x="945004" y="1554835"/>
                    <a:pt x="952260" y="1549394"/>
                    <a:pt x="963143" y="1542139"/>
                  </a:cubicBezTo>
                  <a:cubicBezTo>
                    <a:pt x="963143" y="1545767"/>
                    <a:pt x="959515" y="1545766"/>
                    <a:pt x="961329" y="1551208"/>
                  </a:cubicBezTo>
                  <a:cubicBezTo>
                    <a:pt x="963143" y="1553021"/>
                    <a:pt x="974026" y="1553022"/>
                    <a:pt x="975840" y="1551208"/>
                  </a:cubicBezTo>
                  <a:cubicBezTo>
                    <a:pt x="974026" y="1545766"/>
                    <a:pt x="974026" y="1540325"/>
                    <a:pt x="974026" y="1534884"/>
                  </a:cubicBezTo>
                  <a:cubicBezTo>
                    <a:pt x="979467" y="1531257"/>
                    <a:pt x="984909" y="1518561"/>
                    <a:pt x="995792" y="1525815"/>
                  </a:cubicBezTo>
                  <a:cubicBezTo>
                    <a:pt x="997605" y="1520374"/>
                    <a:pt x="1003047" y="1518560"/>
                    <a:pt x="1003047" y="1511306"/>
                  </a:cubicBezTo>
                  <a:cubicBezTo>
                    <a:pt x="1021185" y="1509492"/>
                    <a:pt x="1013930" y="1491355"/>
                    <a:pt x="1033882" y="1491355"/>
                  </a:cubicBezTo>
                  <a:cubicBezTo>
                    <a:pt x="1037510" y="1496796"/>
                    <a:pt x="1039323" y="1502237"/>
                    <a:pt x="1044765" y="1502237"/>
                  </a:cubicBezTo>
                  <a:cubicBezTo>
                    <a:pt x="1050206" y="1504051"/>
                    <a:pt x="1048393" y="1496796"/>
                    <a:pt x="1052020" y="1494982"/>
                  </a:cubicBezTo>
                  <a:cubicBezTo>
                    <a:pt x="1053834" y="1489541"/>
                    <a:pt x="1048393" y="1491355"/>
                    <a:pt x="1050207" y="1485914"/>
                  </a:cubicBezTo>
                  <a:cubicBezTo>
                    <a:pt x="1061089" y="1469590"/>
                    <a:pt x="1079228" y="1460522"/>
                    <a:pt x="1090111" y="1447825"/>
                  </a:cubicBezTo>
                  <a:cubicBezTo>
                    <a:pt x="1088297" y="1447825"/>
                    <a:pt x="1086483" y="1447825"/>
                    <a:pt x="1086483" y="1446011"/>
                  </a:cubicBezTo>
                  <a:cubicBezTo>
                    <a:pt x="1081042" y="1449639"/>
                    <a:pt x="1075600" y="1460521"/>
                    <a:pt x="1066531" y="1456894"/>
                  </a:cubicBezTo>
                  <a:cubicBezTo>
                    <a:pt x="1068345" y="1453266"/>
                    <a:pt x="1071972" y="1453266"/>
                    <a:pt x="1073786" y="1451453"/>
                  </a:cubicBezTo>
                  <a:cubicBezTo>
                    <a:pt x="1068345" y="1449639"/>
                    <a:pt x="1070159" y="1440570"/>
                    <a:pt x="1066531" y="1438756"/>
                  </a:cubicBezTo>
                  <a:cubicBezTo>
                    <a:pt x="1068345" y="1435129"/>
                    <a:pt x="1068345" y="1429688"/>
                    <a:pt x="1073786" y="1429688"/>
                  </a:cubicBezTo>
                  <a:cubicBezTo>
                    <a:pt x="1071972" y="1416992"/>
                    <a:pt x="1081041" y="1416992"/>
                    <a:pt x="1082855" y="1409737"/>
                  </a:cubicBezTo>
                  <a:cubicBezTo>
                    <a:pt x="1070159" y="1404295"/>
                    <a:pt x="1057462" y="1427874"/>
                    <a:pt x="1048393" y="1418806"/>
                  </a:cubicBezTo>
                  <a:cubicBezTo>
                    <a:pt x="1042951" y="1416992"/>
                    <a:pt x="1044765" y="1424247"/>
                    <a:pt x="1039323" y="1422433"/>
                  </a:cubicBezTo>
                  <a:cubicBezTo>
                    <a:pt x="1039323" y="1416992"/>
                    <a:pt x="1044765" y="1418805"/>
                    <a:pt x="1044765" y="1411551"/>
                  </a:cubicBezTo>
                  <a:cubicBezTo>
                    <a:pt x="1032068" y="1409737"/>
                    <a:pt x="1037510" y="1427874"/>
                    <a:pt x="1030254" y="1435129"/>
                  </a:cubicBezTo>
                  <a:cubicBezTo>
                    <a:pt x="1033882" y="1438757"/>
                    <a:pt x="1035696" y="1429688"/>
                    <a:pt x="1042951" y="1431502"/>
                  </a:cubicBezTo>
                  <a:cubicBezTo>
                    <a:pt x="1033882" y="1440570"/>
                    <a:pt x="1033882" y="1455080"/>
                    <a:pt x="1021185" y="1460521"/>
                  </a:cubicBezTo>
                  <a:cubicBezTo>
                    <a:pt x="1024813" y="1453267"/>
                    <a:pt x="1028441" y="1444198"/>
                    <a:pt x="1022999" y="1436943"/>
                  </a:cubicBezTo>
                  <a:cubicBezTo>
                    <a:pt x="1004861" y="1444198"/>
                    <a:pt x="993978" y="1458708"/>
                    <a:pt x="983095" y="1475031"/>
                  </a:cubicBezTo>
                  <a:cubicBezTo>
                    <a:pt x="981281" y="1464149"/>
                    <a:pt x="981281" y="1449639"/>
                    <a:pt x="974026" y="1440570"/>
                  </a:cubicBezTo>
                  <a:cubicBezTo>
                    <a:pt x="964957" y="1444198"/>
                    <a:pt x="963143" y="1455080"/>
                    <a:pt x="954074" y="1458707"/>
                  </a:cubicBezTo>
                  <a:cubicBezTo>
                    <a:pt x="955887" y="1453266"/>
                    <a:pt x="950446" y="1451453"/>
                    <a:pt x="954074" y="1442384"/>
                  </a:cubicBezTo>
                  <a:cubicBezTo>
                    <a:pt x="972212" y="1442384"/>
                    <a:pt x="986722" y="1424246"/>
                    <a:pt x="1003047" y="1411551"/>
                  </a:cubicBezTo>
                  <a:cubicBezTo>
                    <a:pt x="1004861" y="1416992"/>
                    <a:pt x="1001233" y="1422433"/>
                    <a:pt x="1003047" y="1431502"/>
                  </a:cubicBezTo>
                  <a:cubicBezTo>
                    <a:pt x="1010302" y="1426060"/>
                    <a:pt x="1021185" y="1424247"/>
                    <a:pt x="1019371" y="1409737"/>
                  </a:cubicBezTo>
                  <a:cubicBezTo>
                    <a:pt x="1015744" y="1407923"/>
                    <a:pt x="1012116" y="1406109"/>
                    <a:pt x="1004861" y="1406109"/>
                  </a:cubicBezTo>
                  <a:cubicBezTo>
                    <a:pt x="1003047" y="1397041"/>
                    <a:pt x="1012116" y="1386159"/>
                    <a:pt x="1019371" y="1387972"/>
                  </a:cubicBezTo>
                  <a:cubicBezTo>
                    <a:pt x="1030254" y="1377089"/>
                    <a:pt x="1039323" y="1369835"/>
                    <a:pt x="1048393" y="1353511"/>
                  </a:cubicBezTo>
                  <a:cubicBezTo>
                    <a:pt x="1053834" y="1355325"/>
                    <a:pt x="1057462" y="1358952"/>
                    <a:pt x="1059276" y="1366207"/>
                  </a:cubicBezTo>
                  <a:cubicBezTo>
                    <a:pt x="1064717" y="1360766"/>
                    <a:pt x="1066531" y="1351698"/>
                    <a:pt x="1075600" y="1351697"/>
                  </a:cubicBezTo>
                  <a:cubicBezTo>
                    <a:pt x="1075600" y="1357139"/>
                    <a:pt x="1075600" y="1360766"/>
                    <a:pt x="1073786" y="1362580"/>
                  </a:cubicBezTo>
                  <a:cubicBezTo>
                    <a:pt x="1079228" y="1366207"/>
                    <a:pt x="1077414" y="1368021"/>
                    <a:pt x="1075600" y="1373462"/>
                  </a:cubicBezTo>
                  <a:cubicBezTo>
                    <a:pt x="1088297" y="1373462"/>
                    <a:pt x="1086483" y="1344443"/>
                    <a:pt x="1102807" y="1342629"/>
                  </a:cubicBezTo>
                  <a:cubicBezTo>
                    <a:pt x="1102808" y="1328119"/>
                    <a:pt x="1108249" y="1324492"/>
                    <a:pt x="1111877" y="1313609"/>
                  </a:cubicBezTo>
                  <a:cubicBezTo>
                    <a:pt x="1110063" y="1309982"/>
                    <a:pt x="1106435" y="1309981"/>
                    <a:pt x="1104621" y="1308168"/>
                  </a:cubicBezTo>
                  <a:cubicBezTo>
                    <a:pt x="1110063" y="1295472"/>
                    <a:pt x="1117318" y="1282776"/>
                    <a:pt x="1120946" y="1268266"/>
                  </a:cubicBezTo>
                  <a:cubicBezTo>
                    <a:pt x="1124573" y="1268266"/>
                    <a:pt x="1126387" y="1268266"/>
                    <a:pt x="1130015" y="1270080"/>
                  </a:cubicBezTo>
                  <a:cubicBezTo>
                    <a:pt x="1126387" y="1286403"/>
                    <a:pt x="1117318" y="1290031"/>
                    <a:pt x="1115504" y="1306354"/>
                  </a:cubicBezTo>
                  <a:cubicBezTo>
                    <a:pt x="1115504" y="1308168"/>
                    <a:pt x="1119132" y="1302727"/>
                    <a:pt x="1120946" y="1306354"/>
                  </a:cubicBezTo>
                  <a:cubicBezTo>
                    <a:pt x="1128201" y="1302727"/>
                    <a:pt x="1130015" y="1295472"/>
                    <a:pt x="1137270" y="1291844"/>
                  </a:cubicBezTo>
                  <a:cubicBezTo>
                    <a:pt x="1135456" y="1255570"/>
                    <a:pt x="1144525" y="1222923"/>
                    <a:pt x="1166291" y="1204785"/>
                  </a:cubicBezTo>
                  <a:cubicBezTo>
                    <a:pt x="1168105" y="1192089"/>
                    <a:pt x="1168105" y="1175765"/>
                    <a:pt x="1178988" y="1172138"/>
                  </a:cubicBezTo>
                  <a:cubicBezTo>
                    <a:pt x="1184430" y="1143119"/>
                    <a:pt x="1195313" y="1106844"/>
                    <a:pt x="1198940" y="1072383"/>
                  </a:cubicBezTo>
                  <a:cubicBezTo>
                    <a:pt x="1197127" y="1066942"/>
                    <a:pt x="1204382" y="1070569"/>
                    <a:pt x="1202568" y="1063314"/>
                  </a:cubicBezTo>
                  <a:cubicBezTo>
                    <a:pt x="1198940" y="1057873"/>
                    <a:pt x="1195313" y="1050618"/>
                    <a:pt x="1193499" y="1039736"/>
                  </a:cubicBezTo>
                  <a:cubicBezTo>
                    <a:pt x="1208009" y="1041549"/>
                    <a:pt x="1197127" y="1017971"/>
                    <a:pt x="1191685" y="1014344"/>
                  </a:cubicBezTo>
                  <a:cubicBezTo>
                    <a:pt x="1191685" y="1032481"/>
                    <a:pt x="1188057" y="1059687"/>
                    <a:pt x="1180802" y="1079638"/>
                  </a:cubicBezTo>
                  <a:cubicBezTo>
                    <a:pt x="1175360" y="1077824"/>
                    <a:pt x="1177174" y="1079638"/>
                    <a:pt x="1175360" y="1083265"/>
                  </a:cubicBezTo>
                  <a:cubicBezTo>
                    <a:pt x="1175360" y="1057873"/>
                    <a:pt x="1177174" y="1043364"/>
                    <a:pt x="1171733" y="1017971"/>
                  </a:cubicBezTo>
                  <a:cubicBezTo>
                    <a:pt x="1193499" y="1017971"/>
                    <a:pt x="1180802" y="985324"/>
                    <a:pt x="1184430" y="961745"/>
                  </a:cubicBezTo>
                  <a:cubicBezTo>
                    <a:pt x="1189871" y="965373"/>
                    <a:pt x="1188057" y="972628"/>
                    <a:pt x="1193499" y="974441"/>
                  </a:cubicBezTo>
                  <a:cubicBezTo>
                    <a:pt x="1189871" y="985324"/>
                    <a:pt x="1184430" y="998020"/>
                    <a:pt x="1189871" y="1005275"/>
                  </a:cubicBezTo>
                  <a:cubicBezTo>
                    <a:pt x="1204382" y="992579"/>
                    <a:pt x="1193499" y="963559"/>
                    <a:pt x="1211637" y="958118"/>
                  </a:cubicBezTo>
                  <a:cubicBezTo>
                    <a:pt x="1217079" y="959932"/>
                    <a:pt x="1211637" y="974442"/>
                    <a:pt x="1218892" y="974442"/>
                  </a:cubicBezTo>
                  <a:cubicBezTo>
                    <a:pt x="1224334" y="1003461"/>
                    <a:pt x="1213451" y="1034295"/>
                    <a:pt x="1217079" y="1068755"/>
                  </a:cubicBezTo>
                  <a:cubicBezTo>
                    <a:pt x="1225241" y="1070116"/>
                    <a:pt x="1221160" y="1057193"/>
                    <a:pt x="1222435" y="1050647"/>
                  </a:cubicBezTo>
                  <a:lnTo>
                    <a:pt x="1225899" y="1047236"/>
                  </a:lnTo>
                  <a:lnTo>
                    <a:pt x="1224334" y="1052432"/>
                  </a:lnTo>
                  <a:cubicBezTo>
                    <a:pt x="1226148" y="1050618"/>
                    <a:pt x="1227962" y="1050618"/>
                    <a:pt x="1226148" y="1046991"/>
                  </a:cubicBezTo>
                  <a:lnTo>
                    <a:pt x="1225899" y="1047236"/>
                  </a:lnTo>
                  <a:lnTo>
                    <a:pt x="1234055" y="1020154"/>
                  </a:lnTo>
                  <a:cubicBezTo>
                    <a:pt x="1239071" y="985891"/>
                    <a:pt x="1231589" y="946782"/>
                    <a:pt x="1226148" y="912775"/>
                  </a:cubicBezTo>
                  <a:cubicBezTo>
                    <a:pt x="1224334" y="912775"/>
                    <a:pt x="1222520" y="914589"/>
                    <a:pt x="1222520" y="916402"/>
                  </a:cubicBezTo>
                  <a:cubicBezTo>
                    <a:pt x="1220706" y="910961"/>
                    <a:pt x="1218892" y="905520"/>
                    <a:pt x="1213451" y="903706"/>
                  </a:cubicBezTo>
                  <a:cubicBezTo>
                    <a:pt x="1209823" y="903706"/>
                    <a:pt x="1209823" y="907333"/>
                    <a:pt x="1206196" y="907334"/>
                  </a:cubicBezTo>
                  <a:cubicBezTo>
                    <a:pt x="1208010" y="912775"/>
                    <a:pt x="1206196" y="916402"/>
                    <a:pt x="1208009" y="923657"/>
                  </a:cubicBezTo>
                  <a:cubicBezTo>
                    <a:pt x="1202568" y="921843"/>
                    <a:pt x="1206196" y="914588"/>
                    <a:pt x="1202568" y="907333"/>
                  </a:cubicBezTo>
                  <a:cubicBezTo>
                    <a:pt x="1198940" y="912775"/>
                    <a:pt x="1200754" y="930912"/>
                    <a:pt x="1198940" y="930912"/>
                  </a:cubicBezTo>
                  <a:cubicBezTo>
                    <a:pt x="1193499" y="930912"/>
                    <a:pt x="1197126" y="918216"/>
                    <a:pt x="1195313" y="907333"/>
                  </a:cubicBezTo>
                  <a:cubicBezTo>
                    <a:pt x="1195312" y="902799"/>
                    <a:pt x="1193952" y="898265"/>
                    <a:pt x="1192819" y="893504"/>
                  </a:cubicBezTo>
                  <a:lnTo>
                    <a:pt x="1191718" y="878755"/>
                  </a:lnTo>
                  <a:lnTo>
                    <a:pt x="1191966" y="878444"/>
                  </a:lnTo>
                  <a:lnTo>
                    <a:pt x="1200527" y="882395"/>
                  </a:lnTo>
                  <a:cubicBezTo>
                    <a:pt x="1203021" y="884662"/>
                    <a:pt x="1205289" y="887383"/>
                    <a:pt x="1208010" y="889196"/>
                  </a:cubicBezTo>
                  <a:cubicBezTo>
                    <a:pt x="1208009" y="894637"/>
                    <a:pt x="1197126" y="896451"/>
                    <a:pt x="1200754" y="901892"/>
                  </a:cubicBezTo>
                  <a:cubicBezTo>
                    <a:pt x="1200754" y="898265"/>
                    <a:pt x="1206196" y="900078"/>
                    <a:pt x="1209823" y="896451"/>
                  </a:cubicBezTo>
                  <a:cubicBezTo>
                    <a:pt x="1212544" y="882848"/>
                    <a:pt x="1212997" y="871966"/>
                    <a:pt x="1211410" y="861764"/>
                  </a:cubicBezTo>
                  <a:lnTo>
                    <a:pt x="1209543" y="856401"/>
                  </a:lnTo>
                  <a:lnTo>
                    <a:pt x="1241907" y="815814"/>
                  </a:lnTo>
                  <a:lnTo>
                    <a:pt x="1219379" y="442240"/>
                  </a:lnTo>
                  <a:lnTo>
                    <a:pt x="1122439" y="388286"/>
                  </a:lnTo>
                  <a:lnTo>
                    <a:pt x="1120946" y="386793"/>
                  </a:lnTo>
                  <a:lnTo>
                    <a:pt x="1121349" y="387679"/>
                  </a:lnTo>
                  <a:lnTo>
                    <a:pt x="1118819" y="386271"/>
                  </a:lnTo>
                  <a:lnTo>
                    <a:pt x="1115051" y="379992"/>
                  </a:lnTo>
                  <a:cubicBezTo>
                    <a:pt x="1113690" y="377725"/>
                    <a:pt x="1111877" y="375911"/>
                    <a:pt x="1108249" y="375910"/>
                  </a:cubicBezTo>
                  <a:cubicBezTo>
                    <a:pt x="1108249" y="375910"/>
                    <a:pt x="1108249" y="375910"/>
                    <a:pt x="1108249" y="379538"/>
                  </a:cubicBezTo>
                  <a:cubicBezTo>
                    <a:pt x="1110970" y="379538"/>
                    <a:pt x="1112330" y="380445"/>
                    <a:pt x="1113690" y="381805"/>
                  </a:cubicBezTo>
                  <a:lnTo>
                    <a:pt x="1118166" y="385908"/>
                  </a:lnTo>
                  <a:lnTo>
                    <a:pt x="527469" y="57143"/>
                  </a:lnTo>
                  <a:lnTo>
                    <a:pt x="533266" y="56694"/>
                  </a:lnTo>
                  <a:cubicBezTo>
                    <a:pt x="531452" y="49439"/>
                    <a:pt x="520569" y="56694"/>
                    <a:pt x="520569" y="53067"/>
                  </a:cubicBezTo>
                  <a:cubicBezTo>
                    <a:pt x="531452" y="43998"/>
                    <a:pt x="545962" y="53067"/>
                    <a:pt x="558659" y="47626"/>
                  </a:cubicBezTo>
                  <a:cubicBezTo>
                    <a:pt x="558659" y="42185"/>
                    <a:pt x="553218" y="43998"/>
                    <a:pt x="555032" y="36743"/>
                  </a:cubicBezTo>
                  <a:cubicBezTo>
                    <a:pt x="549590" y="36743"/>
                    <a:pt x="545963" y="33116"/>
                    <a:pt x="540521" y="33116"/>
                  </a:cubicBezTo>
                  <a:cubicBezTo>
                    <a:pt x="549590" y="27674"/>
                    <a:pt x="564101" y="38557"/>
                    <a:pt x="573170" y="33116"/>
                  </a:cubicBezTo>
                  <a:cubicBezTo>
                    <a:pt x="560473" y="27675"/>
                    <a:pt x="549590" y="27674"/>
                    <a:pt x="536893" y="25861"/>
                  </a:cubicBezTo>
                  <a:cubicBezTo>
                    <a:pt x="544149" y="16792"/>
                    <a:pt x="560473" y="25861"/>
                    <a:pt x="571356" y="20420"/>
                  </a:cubicBezTo>
                  <a:cubicBezTo>
                    <a:pt x="573170" y="14978"/>
                    <a:pt x="569542" y="14978"/>
                    <a:pt x="569542" y="11351"/>
                  </a:cubicBezTo>
                  <a:cubicBezTo>
                    <a:pt x="598564" y="7724"/>
                    <a:pt x="625771" y="-8600"/>
                    <a:pt x="654792" y="5910"/>
                  </a:cubicBezTo>
                  <a:cubicBezTo>
                    <a:pt x="652978" y="16792"/>
                    <a:pt x="658420" y="18606"/>
                    <a:pt x="667489" y="18606"/>
                  </a:cubicBezTo>
                  <a:cubicBezTo>
                    <a:pt x="667489" y="25861"/>
                    <a:pt x="662047" y="29488"/>
                    <a:pt x="656606" y="31302"/>
                  </a:cubicBezTo>
                  <a:cubicBezTo>
                    <a:pt x="658420" y="38557"/>
                    <a:pt x="662047" y="40370"/>
                    <a:pt x="665675" y="42184"/>
                  </a:cubicBezTo>
                  <a:cubicBezTo>
                    <a:pt x="691069" y="47626"/>
                    <a:pt x="691069" y="7723"/>
                    <a:pt x="663861" y="13165"/>
                  </a:cubicBezTo>
                  <a:cubicBezTo>
                    <a:pt x="696510" y="5910"/>
                    <a:pt x="743670" y="9537"/>
                    <a:pt x="783574" y="14978"/>
                  </a:cubicBezTo>
                  <a:cubicBezTo>
                    <a:pt x="821664" y="20420"/>
                    <a:pt x="857941" y="31302"/>
                    <a:pt x="879707" y="54881"/>
                  </a:cubicBezTo>
                  <a:cubicBezTo>
                    <a:pt x="892404" y="53067"/>
                    <a:pt x="896031" y="62135"/>
                    <a:pt x="908728" y="63949"/>
                  </a:cubicBezTo>
                  <a:cubicBezTo>
                    <a:pt x="917797" y="78459"/>
                    <a:pt x="919611" y="94783"/>
                    <a:pt x="939563" y="98410"/>
                  </a:cubicBezTo>
                  <a:cubicBezTo>
                    <a:pt x="943191" y="96596"/>
                    <a:pt x="934121" y="94783"/>
                    <a:pt x="935935" y="89341"/>
                  </a:cubicBezTo>
                  <a:cubicBezTo>
                    <a:pt x="952260" y="92969"/>
                    <a:pt x="964957" y="91155"/>
                    <a:pt x="974026" y="102037"/>
                  </a:cubicBezTo>
                  <a:cubicBezTo>
                    <a:pt x="970398" y="111106"/>
                    <a:pt x="977653" y="116547"/>
                    <a:pt x="979467" y="123802"/>
                  </a:cubicBezTo>
                  <a:cubicBezTo>
                    <a:pt x="986722" y="121988"/>
                    <a:pt x="992164" y="125616"/>
                    <a:pt x="995792" y="127430"/>
                  </a:cubicBezTo>
                  <a:cubicBezTo>
                    <a:pt x="1001233" y="127430"/>
                    <a:pt x="997605" y="123802"/>
                    <a:pt x="997605" y="120174"/>
                  </a:cubicBezTo>
                  <a:cubicBezTo>
                    <a:pt x="1001233" y="118361"/>
                    <a:pt x="1001233" y="121988"/>
                    <a:pt x="1004861" y="121988"/>
                  </a:cubicBezTo>
                  <a:cubicBezTo>
                    <a:pt x="1003047" y="116547"/>
                    <a:pt x="1001233" y="109292"/>
                    <a:pt x="995792" y="109292"/>
                  </a:cubicBezTo>
                  <a:cubicBezTo>
                    <a:pt x="1003047" y="102037"/>
                    <a:pt x="1015744" y="112920"/>
                    <a:pt x="1021185" y="121988"/>
                  </a:cubicBezTo>
                  <a:cubicBezTo>
                    <a:pt x="1012116" y="116547"/>
                    <a:pt x="1017558" y="127430"/>
                    <a:pt x="1013930" y="123802"/>
                  </a:cubicBezTo>
                  <a:cubicBezTo>
                    <a:pt x="1017558" y="131057"/>
                    <a:pt x="1022999" y="134685"/>
                    <a:pt x="1033882" y="134684"/>
                  </a:cubicBezTo>
                  <a:cubicBezTo>
                    <a:pt x="1041137" y="141939"/>
                    <a:pt x="1035696" y="152822"/>
                    <a:pt x="1042951" y="156449"/>
                  </a:cubicBezTo>
                  <a:cubicBezTo>
                    <a:pt x="1041137" y="158263"/>
                    <a:pt x="1039323" y="160077"/>
                    <a:pt x="1035696" y="160077"/>
                  </a:cubicBezTo>
                  <a:cubicBezTo>
                    <a:pt x="1037510" y="165518"/>
                    <a:pt x="1042951" y="169145"/>
                    <a:pt x="1046579" y="174587"/>
                  </a:cubicBezTo>
                  <a:cubicBezTo>
                    <a:pt x="1048393" y="178214"/>
                    <a:pt x="1044765" y="178214"/>
                    <a:pt x="1042951" y="181842"/>
                  </a:cubicBezTo>
                  <a:cubicBezTo>
                    <a:pt x="1046579" y="187283"/>
                    <a:pt x="1059276" y="192724"/>
                    <a:pt x="1055648" y="181841"/>
                  </a:cubicBezTo>
                  <a:cubicBezTo>
                    <a:pt x="1057462" y="183655"/>
                    <a:pt x="1059276" y="183655"/>
                    <a:pt x="1061089" y="183655"/>
                  </a:cubicBezTo>
                  <a:cubicBezTo>
                    <a:pt x="1061089" y="180028"/>
                    <a:pt x="1059276" y="178214"/>
                    <a:pt x="1057462" y="178214"/>
                  </a:cubicBezTo>
                  <a:cubicBezTo>
                    <a:pt x="1059276" y="174586"/>
                    <a:pt x="1062903" y="181841"/>
                    <a:pt x="1066531" y="181842"/>
                  </a:cubicBezTo>
                  <a:cubicBezTo>
                    <a:pt x="1070159" y="178214"/>
                    <a:pt x="1075600" y="176400"/>
                    <a:pt x="1075600" y="169145"/>
                  </a:cubicBezTo>
                  <a:cubicBezTo>
                    <a:pt x="1077414" y="170959"/>
                    <a:pt x="1081041" y="170959"/>
                    <a:pt x="1084669" y="170959"/>
                  </a:cubicBezTo>
                  <a:cubicBezTo>
                    <a:pt x="1084669" y="172773"/>
                    <a:pt x="1082855" y="172773"/>
                    <a:pt x="1084669" y="174587"/>
                  </a:cubicBezTo>
                  <a:cubicBezTo>
                    <a:pt x="1086483" y="180028"/>
                    <a:pt x="1077414" y="172773"/>
                    <a:pt x="1075600" y="178214"/>
                  </a:cubicBezTo>
                  <a:cubicBezTo>
                    <a:pt x="1077414" y="181841"/>
                    <a:pt x="1082855" y="180028"/>
                    <a:pt x="1084669" y="181841"/>
                  </a:cubicBezTo>
                  <a:cubicBezTo>
                    <a:pt x="1086483" y="178214"/>
                    <a:pt x="1090111" y="178214"/>
                    <a:pt x="1090111" y="174587"/>
                  </a:cubicBezTo>
                  <a:cubicBezTo>
                    <a:pt x="1097366" y="176400"/>
                    <a:pt x="1097366" y="181842"/>
                    <a:pt x="1100994" y="183655"/>
                  </a:cubicBezTo>
                  <a:cubicBezTo>
                    <a:pt x="1102807" y="181842"/>
                    <a:pt x="1104621" y="181842"/>
                    <a:pt x="1104621" y="178214"/>
                  </a:cubicBezTo>
                  <a:cubicBezTo>
                    <a:pt x="1110063" y="183655"/>
                    <a:pt x="1128201" y="190910"/>
                    <a:pt x="1108249" y="187283"/>
                  </a:cubicBezTo>
                  <a:cubicBezTo>
                    <a:pt x="1104621" y="187283"/>
                    <a:pt x="1110063" y="190910"/>
                    <a:pt x="1106435" y="192724"/>
                  </a:cubicBezTo>
                  <a:cubicBezTo>
                    <a:pt x="1115504" y="196351"/>
                    <a:pt x="1119132" y="203606"/>
                    <a:pt x="1128201" y="205420"/>
                  </a:cubicBezTo>
                  <a:cubicBezTo>
                    <a:pt x="1117318" y="209047"/>
                    <a:pt x="1130015" y="212675"/>
                    <a:pt x="1126387" y="218116"/>
                  </a:cubicBezTo>
                  <a:cubicBezTo>
                    <a:pt x="1120946" y="218116"/>
                    <a:pt x="1117318" y="214489"/>
                    <a:pt x="1113690" y="216303"/>
                  </a:cubicBezTo>
                  <a:cubicBezTo>
                    <a:pt x="1110063" y="216302"/>
                    <a:pt x="1111877" y="221743"/>
                    <a:pt x="1110063" y="223558"/>
                  </a:cubicBezTo>
                  <a:cubicBezTo>
                    <a:pt x="1117318" y="230812"/>
                    <a:pt x="1126387" y="236253"/>
                    <a:pt x="1137270" y="239881"/>
                  </a:cubicBezTo>
                  <a:cubicBezTo>
                    <a:pt x="1140898" y="238067"/>
                    <a:pt x="1139084" y="234440"/>
                    <a:pt x="1140898" y="234440"/>
                  </a:cubicBezTo>
                  <a:cubicBezTo>
                    <a:pt x="1137270" y="227185"/>
                    <a:pt x="1128201" y="227185"/>
                    <a:pt x="1126387" y="218116"/>
                  </a:cubicBezTo>
                  <a:cubicBezTo>
                    <a:pt x="1130015" y="223557"/>
                    <a:pt x="1131829" y="219930"/>
                    <a:pt x="1137270" y="218116"/>
                  </a:cubicBezTo>
                  <a:cubicBezTo>
                    <a:pt x="1142712" y="221744"/>
                    <a:pt x="1151781" y="236253"/>
                    <a:pt x="1153595" y="225371"/>
                  </a:cubicBezTo>
                  <a:cubicBezTo>
                    <a:pt x="1168105" y="227185"/>
                    <a:pt x="1162664" y="250763"/>
                    <a:pt x="1177174" y="247136"/>
                  </a:cubicBezTo>
                  <a:cubicBezTo>
                    <a:pt x="1178988" y="252577"/>
                    <a:pt x="1184430" y="252577"/>
                    <a:pt x="1184430" y="258018"/>
                  </a:cubicBezTo>
                  <a:cubicBezTo>
                    <a:pt x="1171733" y="256205"/>
                    <a:pt x="1162664" y="239881"/>
                    <a:pt x="1146339" y="239881"/>
                  </a:cubicBezTo>
                  <a:cubicBezTo>
                    <a:pt x="1146339" y="247136"/>
                    <a:pt x="1151781" y="250763"/>
                    <a:pt x="1146339" y="252577"/>
                  </a:cubicBezTo>
                  <a:cubicBezTo>
                    <a:pt x="1162664" y="261646"/>
                    <a:pt x="1171733" y="281597"/>
                    <a:pt x="1193499" y="277969"/>
                  </a:cubicBezTo>
                  <a:cubicBezTo>
                    <a:pt x="1195313" y="292479"/>
                    <a:pt x="1198940" y="296107"/>
                    <a:pt x="1209823" y="296106"/>
                  </a:cubicBezTo>
                  <a:cubicBezTo>
                    <a:pt x="1211637" y="287038"/>
                    <a:pt x="1204382" y="285224"/>
                    <a:pt x="1200754" y="283410"/>
                  </a:cubicBezTo>
                  <a:cubicBezTo>
                    <a:pt x="1204382" y="272528"/>
                    <a:pt x="1184430" y="267087"/>
                    <a:pt x="1186243" y="258018"/>
                  </a:cubicBezTo>
                  <a:cubicBezTo>
                    <a:pt x="1202568" y="261646"/>
                    <a:pt x="1215265" y="283410"/>
                    <a:pt x="1233403" y="290665"/>
                  </a:cubicBezTo>
                  <a:cubicBezTo>
                    <a:pt x="1231589" y="290665"/>
                    <a:pt x="1231589" y="296106"/>
                    <a:pt x="1227962" y="292479"/>
                  </a:cubicBezTo>
                  <a:cubicBezTo>
                    <a:pt x="1227961" y="299734"/>
                    <a:pt x="1229775" y="299734"/>
                    <a:pt x="1226148" y="303361"/>
                  </a:cubicBezTo>
                  <a:cubicBezTo>
                    <a:pt x="1227961" y="308803"/>
                    <a:pt x="1233403" y="308802"/>
                    <a:pt x="1237031" y="312430"/>
                  </a:cubicBezTo>
                  <a:cubicBezTo>
                    <a:pt x="1235217" y="317871"/>
                    <a:pt x="1237031" y="319685"/>
                    <a:pt x="1238844" y="323312"/>
                  </a:cubicBezTo>
                  <a:cubicBezTo>
                    <a:pt x="1244286" y="312430"/>
                    <a:pt x="1255169" y="336009"/>
                    <a:pt x="1264238" y="341450"/>
                  </a:cubicBezTo>
                  <a:cubicBezTo>
                    <a:pt x="1256983" y="348705"/>
                    <a:pt x="1269680" y="346891"/>
                    <a:pt x="1278749" y="355959"/>
                  </a:cubicBezTo>
                  <a:cubicBezTo>
                    <a:pt x="1282376" y="359587"/>
                    <a:pt x="1287818" y="372283"/>
                    <a:pt x="1295073" y="366842"/>
                  </a:cubicBezTo>
                  <a:cubicBezTo>
                    <a:pt x="1291446" y="354146"/>
                    <a:pt x="1280562" y="352332"/>
                    <a:pt x="1276935" y="341450"/>
                  </a:cubicBezTo>
                  <a:cubicBezTo>
                    <a:pt x="1282376" y="343263"/>
                    <a:pt x="1286004" y="348705"/>
                    <a:pt x="1289632" y="352332"/>
                  </a:cubicBezTo>
                  <a:cubicBezTo>
                    <a:pt x="1293259" y="345077"/>
                    <a:pt x="1298701" y="354146"/>
                    <a:pt x="1304142" y="355960"/>
                  </a:cubicBezTo>
                  <a:cubicBezTo>
                    <a:pt x="1305956" y="354146"/>
                    <a:pt x="1304142" y="352332"/>
                    <a:pt x="1304142" y="350519"/>
                  </a:cubicBezTo>
                  <a:cubicBezTo>
                    <a:pt x="1307770" y="354146"/>
                    <a:pt x="1313211" y="350518"/>
                    <a:pt x="1316839" y="350518"/>
                  </a:cubicBezTo>
                  <a:cubicBezTo>
                    <a:pt x="1316839" y="355959"/>
                    <a:pt x="1325908" y="354146"/>
                    <a:pt x="1322281" y="361401"/>
                  </a:cubicBezTo>
                  <a:cubicBezTo>
                    <a:pt x="1325908" y="361401"/>
                    <a:pt x="1325908" y="359587"/>
                    <a:pt x="1325908" y="357773"/>
                  </a:cubicBezTo>
                  <a:cubicBezTo>
                    <a:pt x="1327722" y="361401"/>
                    <a:pt x="1333163" y="361401"/>
                    <a:pt x="1333164" y="368656"/>
                  </a:cubicBezTo>
                  <a:cubicBezTo>
                    <a:pt x="1329536" y="372283"/>
                    <a:pt x="1329536" y="365028"/>
                    <a:pt x="1325908" y="366842"/>
                  </a:cubicBezTo>
                  <a:cubicBezTo>
                    <a:pt x="1336791" y="388607"/>
                    <a:pt x="1362185" y="395862"/>
                    <a:pt x="1371254" y="419440"/>
                  </a:cubicBezTo>
                  <a:cubicBezTo>
                    <a:pt x="1369440" y="408558"/>
                    <a:pt x="1374881" y="401303"/>
                    <a:pt x="1371254" y="386793"/>
                  </a:cubicBezTo>
                  <a:cubicBezTo>
                    <a:pt x="1365812" y="394048"/>
                    <a:pt x="1358557" y="377725"/>
                    <a:pt x="1354930" y="370470"/>
                  </a:cubicBezTo>
                  <a:cubicBezTo>
                    <a:pt x="1383951" y="386793"/>
                    <a:pt x="1398461" y="417626"/>
                    <a:pt x="1422041" y="439391"/>
                  </a:cubicBezTo>
                  <a:cubicBezTo>
                    <a:pt x="1422041" y="439391"/>
                    <a:pt x="1422041" y="439391"/>
                    <a:pt x="1422041" y="448460"/>
                  </a:cubicBezTo>
                  <a:cubicBezTo>
                    <a:pt x="1425669" y="452087"/>
                    <a:pt x="1425669" y="448460"/>
                    <a:pt x="1431110" y="448460"/>
                  </a:cubicBezTo>
                  <a:cubicBezTo>
                    <a:pt x="1436552" y="457528"/>
                    <a:pt x="1438366" y="470225"/>
                    <a:pt x="1445621" y="477480"/>
                  </a:cubicBezTo>
                  <a:cubicBezTo>
                    <a:pt x="1447435" y="477480"/>
                    <a:pt x="1449248" y="475666"/>
                    <a:pt x="1451062" y="475666"/>
                  </a:cubicBezTo>
                  <a:cubicBezTo>
                    <a:pt x="1438366" y="446646"/>
                    <a:pt x="1418413" y="426695"/>
                    <a:pt x="1396648" y="406744"/>
                  </a:cubicBezTo>
                  <a:cubicBezTo>
                    <a:pt x="1382137" y="379538"/>
                    <a:pt x="1358557" y="366842"/>
                    <a:pt x="1344046" y="343263"/>
                  </a:cubicBezTo>
                  <a:cubicBezTo>
                    <a:pt x="1351302" y="345077"/>
                    <a:pt x="1351302" y="354146"/>
                    <a:pt x="1360371" y="354146"/>
                  </a:cubicBezTo>
                  <a:cubicBezTo>
                    <a:pt x="1387578" y="388607"/>
                    <a:pt x="1420227" y="415813"/>
                    <a:pt x="1445621" y="453901"/>
                  </a:cubicBezTo>
                  <a:cubicBezTo>
                    <a:pt x="1454690" y="457529"/>
                    <a:pt x="1454690" y="473852"/>
                    <a:pt x="1467387" y="473852"/>
                  </a:cubicBezTo>
                  <a:cubicBezTo>
                    <a:pt x="1469201" y="477480"/>
                    <a:pt x="1471014" y="481107"/>
                    <a:pt x="1471014" y="484735"/>
                  </a:cubicBezTo>
                  <a:cubicBezTo>
                    <a:pt x="1507291" y="522823"/>
                    <a:pt x="1527243" y="580862"/>
                    <a:pt x="1543567" y="633460"/>
                  </a:cubicBezTo>
                  <a:cubicBezTo>
                    <a:pt x="1541754" y="637088"/>
                    <a:pt x="1541754" y="629833"/>
                    <a:pt x="1536312" y="631646"/>
                  </a:cubicBezTo>
                  <a:cubicBezTo>
                    <a:pt x="1538126" y="638901"/>
                    <a:pt x="1541754" y="640715"/>
                    <a:pt x="1539940" y="647970"/>
                  </a:cubicBezTo>
                  <a:cubicBezTo>
                    <a:pt x="1534498" y="644343"/>
                    <a:pt x="1532684" y="637088"/>
                    <a:pt x="1530871" y="631647"/>
                  </a:cubicBezTo>
                  <a:cubicBezTo>
                    <a:pt x="1525429" y="640715"/>
                    <a:pt x="1534498" y="646156"/>
                    <a:pt x="1532684" y="657039"/>
                  </a:cubicBezTo>
                  <a:cubicBezTo>
                    <a:pt x="1529057" y="658852"/>
                    <a:pt x="1530871" y="653411"/>
                    <a:pt x="1527243" y="653411"/>
                  </a:cubicBezTo>
                  <a:cubicBezTo>
                    <a:pt x="1529057" y="682431"/>
                    <a:pt x="1543567" y="704196"/>
                    <a:pt x="1549009" y="727774"/>
                  </a:cubicBezTo>
                  <a:cubicBezTo>
                    <a:pt x="1550823" y="725960"/>
                    <a:pt x="1552637" y="725960"/>
                    <a:pt x="1552637" y="727774"/>
                  </a:cubicBezTo>
                  <a:cubicBezTo>
                    <a:pt x="1563520" y="702382"/>
                    <a:pt x="1549009" y="684245"/>
                    <a:pt x="1545381" y="662480"/>
                  </a:cubicBezTo>
                  <a:cubicBezTo>
                    <a:pt x="1558078" y="689686"/>
                    <a:pt x="1567147" y="715078"/>
                    <a:pt x="1572589" y="749539"/>
                  </a:cubicBezTo>
                  <a:cubicBezTo>
                    <a:pt x="1572589" y="751353"/>
                    <a:pt x="1576216" y="749539"/>
                    <a:pt x="1576216" y="753166"/>
                  </a:cubicBezTo>
                  <a:lnTo>
                    <a:pt x="1573325" y="722033"/>
                  </a:lnTo>
                  <a:lnTo>
                    <a:pt x="1585512" y="762235"/>
                  </a:lnTo>
                  <a:cubicBezTo>
                    <a:pt x="1592087" y="787628"/>
                    <a:pt x="1597982" y="813926"/>
                    <a:pt x="1603424" y="840226"/>
                  </a:cubicBezTo>
                  <a:cubicBezTo>
                    <a:pt x="1607051" y="832970"/>
                    <a:pt x="1599796" y="823902"/>
                    <a:pt x="1601610" y="814833"/>
                  </a:cubicBezTo>
                  <a:cubicBezTo>
                    <a:pt x="1607051" y="823902"/>
                    <a:pt x="1610679" y="836598"/>
                    <a:pt x="1616120" y="843853"/>
                  </a:cubicBezTo>
                  <a:cubicBezTo>
                    <a:pt x="1619748" y="845667"/>
                    <a:pt x="1616120" y="838412"/>
                    <a:pt x="1617934" y="836598"/>
                  </a:cubicBezTo>
                  <a:close/>
                  <a:moveTo>
                    <a:pt x="1496408" y="424881"/>
                  </a:moveTo>
                  <a:cubicBezTo>
                    <a:pt x="1490967" y="424882"/>
                    <a:pt x="1487339" y="421254"/>
                    <a:pt x="1487339" y="413999"/>
                  </a:cubicBezTo>
                  <a:cubicBezTo>
                    <a:pt x="1492780" y="415813"/>
                    <a:pt x="1496408" y="417627"/>
                    <a:pt x="1496408" y="424881"/>
                  </a:cubicBezTo>
                  <a:close/>
                  <a:moveTo>
                    <a:pt x="1505477" y="448460"/>
                  </a:moveTo>
                  <a:cubicBezTo>
                    <a:pt x="1501849" y="448460"/>
                    <a:pt x="1498222" y="446646"/>
                    <a:pt x="1498222" y="443018"/>
                  </a:cubicBezTo>
                  <a:cubicBezTo>
                    <a:pt x="1501849" y="444832"/>
                    <a:pt x="1500036" y="443019"/>
                    <a:pt x="1503663" y="443019"/>
                  </a:cubicBezTo>
                  <a:cubicBezTo>
                    <a:pt x="1503663" y="444833"/>
                    <a:pt x="1505477" y="446646"/>
                    <a:pt x="1505477" y="448460"/>
                  </a:cubicBezTo>
                  <a:close/>
                  <a:moveTo>
                    <a:pt x="1527016" y="476119"/>
                  </a:moveTo>
                  <a:cubicBezTo>
                    <a:pt x="1528150" y="477480"/>
                    <a:pt x="1529057" y="479293"/>
                    <a:pt x="1529057" y="482921"/>
                  </a:cubicBezTo>
                  <a:cubicBezTo>
                    <a:pt x="1525429" y="479293"/>
                    <a:pt x="1519988" y="477480"/>
                    <a:pt x="1523615" y="472038"/>
                  </a:cubicBezTo>
                  <a:cubicBezTo>
                    <a:pt x="1524522" y="473852"/>
                    <a:pt x="1525883" y="474759"/>
                    <a:pt x="1527016" y="4761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 rot="20184183">
              <a:off x="5415964" y="375170"/>
              <a:ext cx="1999221" cy="2250839"/>
            </a:xfrm>
            <a:custGeom>
              <a:avLst/>
              <a:gdLst>
                <a:gd name="connsiteX0" fmla="*/ 926866 w 1999221"/>
                <a:gd name="connsiteY0" fmla="*/ 2212751 h 2250839"/>
                <a:gd name="connsiteX1" fmla="*/ 914169 w 1999221"/>
                <a:gd name="connsiteY1" fmla="*/ 2214564 h 2250839"/>
                <a:gd name="connsiteX2" fmla="*/ 926866 w 1999221"/>
                <a:gd name="connsiteY2" fmla="*/ 2212751 h 2250839"/>
                <a:gd name="connsiteX3" fmla="*/ 1077413 w 1999221"/>
                <a:gd name="connsiteY3" fmla="*/ 2227261 h 2250839"/>
                <a:gd name="connsiteX4" fmla="*/ 1050206 w 1999221"/>
                <a:gd name="connsiteY4" fmla="*/ 2227261 h 2250839"/>
                <a:gd name="connsiteX5" fmla="*/ 1077413 w 1999221"/>
                <a:gd name="connsiteY5" fmla="*/ 2227261 h 2250839"/>
                <a:gd name="connsiteX6" fmla="*/ 1106435 w 1999221"/>
                <a:gd name="connsiteY6" fmla="*/ 2223633 h 2250839"/>
                <a:gd name="connsiteX7" fmla="*/ 1108249 w 1999221"/>
                <a:gd name="connsiteY7" fmla="*/ 2229075 h 2250839"/>
                <a:gd name="connsiteX8" fmla="*/ 1097366 w 1999221"/>
                <a:gd name="connsiteY8" fmla="*/ 2225447 h 2250839"/>
                <a:gd name="connsiteX9" fmla="*/ 1106435 w 1999221"/>
                <a:gd name="connsiteY9" fmla="*/ 2223633 h 2250839"/>
                <a:gd name="connsiteX10" fmla="*/ 1135456 w 1999221"/>
                <a:gd name="connsiteY10" fmla="*/ 2225447 h 2250839"/>
                <a:gd name="connsiteX11" fmla="*/ 1144525 w 1999221"/>
                <a:gd name="connsiteY11" fmla="*/ 2239957 h 2250839"/>
                <a:gd name="connsiteX12" fmla="*/ 1137270 w 1999221"/>
                <a:gd name="connsiteY12" fmla="*/ 2241770 h 2250839"/>
                <a:gd name="connsiteX13" fmla="*/ 1139083 w 1999221"/>
                <a:gd name="connsiteY13" fmla="*/ 2250839 h 2250839"/>
                <a:gd name="connsiteX14" fmla="*/ 1095552 w 1999221"/>
                <a:gd name="connsiteY14" fmla="*/ 2245398 h 2250839"/>
                <a:gd name="connsiteX15" fmla="*/ 1133642 w 1999221"/>
                <a:gd name="connsiteY15" fmla="*/ 2238143 h 2250839"/>
                <a:gd name="connsiteX16" fmla="*/ 1117318 w 1999221"/>
                <a:gd name="connsiteY16" fmla="*/ 2236329 h 2250839"/>
                <a:gd name="connsiteX17" fmla="*/ 1111876 w 1999221"/>
                <a:gd name="connsiteY17" fmla="*/ 2223633 h 2250839"/>
                <a:gd name="connsiteX18" fmla="*/ 1135456 w 1999221"/>
                <a:gd name="connsiteY18" fmla="*/ 2225447 h 2250839"/>
                <a:gd name="connsiteX19" fmla="*/ 1208009 w 1999221"/>
                <a:gd name="connsiteY19" fmla="*/ 2239957 h 2250839"/>
                <a:gd name="connsiteX20" fmla="*/ 1198940 w 1999221"/>
                <a:gd name="connsiteY20" fmla="*/ 2239957 h 2250839"/>
                <a:gd name="connsiteX21" fmla="*/ 1208009 w 1999221"/>
                <a:gd name="connsiteY21" fmla="*/ 2239957 h 2250839"/>
                <a:gd name="connsiteX22" fmla="*/ 1091924 w 1999221"/>
                <a:gd name="connsiteY22" fmla="*/ 2056770 h 2250839"/>
                <a:gd name="connsiteX23" fmla="*/ 1081041 w 1999221"/>
                <a:gd name="connsiteY23" fmla="*/ 2064025 h 2250839"/>
                <a:gd name="connsiteX24" fmla="*/ 1091924 w 1999221"/>
                <a:gd name="connsiteY24" fmla="*/ 2056770 h 2250839"/>
                <a:gd name="connsiteX25" fmla="*/ 1284190 w 1999221"/>
                <a:gd name="connsiteY25" fmla="*/ 2042260 h 2250839"/>
                <a:gd name="connsiteX26" fmla="*/ 1282376 w 1999221"/>
                <a:gd name="connsiteY26" fmla="*/ 2047701 h 2250839"/>
                <a:gd name="connsiteX27" fmla="*/ 1186243 w 1999221"/>
                <a:gd name="connsiteY27" fmla="*/ 2073094 h 2250839"/>
                <a:gd name="connsiteX28" fmla="*/ 1206195 w 1999221"/>
                <a:gd name="connsiteY28" fmla="*/ 2065839 h 2250839"/>
                <a:gd name="connsiteX29" fmla="*/ 1269679 w 1999221"/>
                <a:gd name="connsiteY29" fmla="*/ 2051329 h 2250839"/>
                <a:gd name="connsiteX30" fmla="*/ 1284190 w 1999221"/>
                <a:gd name="connsiteY30" fmla="*/ 2042260 h 2250839"/>
                <a:gd name="connsiteX31" fmla="*/ 1309583 w 1999221"/>
                <a:gd name="connsiteY31" fmla="*/ 2035005 h 2250839"/>
                <a:gd name="connsiteX32" fmla="*/ 1296887 w 1999221"/>
                <a:gd name="connsiteY32" fmla="*/ 2038633 h 2250839"/>
                <a:gd name="connsiteX33" fmla="*/ 1309583 w 1999221"/>
                <a:gd name="connsiteY33" fmla="*/ 2035005 h 2250839"/>
                <a:gd name="connsiteX34" fmla="*/ 1324094 w 1999221"/>
                <a:gd name="connsiteY34" fmla="*/ 2040446 h 2250839"/>
                <a:gd name="connsiteX35" fmla="*/ 1304142 w 1999221"/>
                <a:gd name="connsiteY35" fmla="*/ 2047701 h 2250839"/>
                <a:gd name="connsiteX36" fmla="*/ 1324094 w 1999221"/>
                <a:gd name="connsiteY36" fmla="*/ 2040446 h 2250839"/>
                <a:gd name="connsiteX37" fmla="*/ 1293259 w 1999221"/>
                <a:gd name="connsiteY37" fmla="*/ 1996917 h 2250839"/>
                <a:gd name="connsiteX38" fmla="*/ 1284190 w 1999221"/>
                <a:gd name="connsiteY38" fmla="*/ 2000544 h 2250839"/>
                <a:gd name="connsiteX39" fmla="*/ 1293259 w 1999221"/>
                <a:gd name="connsiteY39" fmla="*/ 1996917 h 2250839"/>
                <a:gd name="connsiteX40" fmla="*/ 1095552 w 1999221"/>
                <a:gd name="connsiteY40" fmla="*/ 1893534 h 2250839"/>
                <a:gd name="connsiteX41" fmla="*/ 1090893 w 1999221"/>
                <a:gd name="connsiteY41" fmla="*/ 1896231 h 2250839"/>
                <a:gd name="connsiteX42" fmla="*/ 1092705 w 1999221"/>
                <a:gd name="connsiteY42" fmla="*/ 1893329 h 2250839"/>
                <a:gd name="connsiteX43" fmla="*/ 1336791 w 1999221"/>
                <a:gd name="connsiteY43" fmla="*/ 2011427 h 2250839"/>
                <a:gd name="connsiteX44" fmla="*/ 1342232 w 1999221"/>
                <a:gd name="connsiteY44" fmla="*/ 2020495 h 2250839"/>
                <a:gd name="connsiteX45" fmla="*/ 1311397 w 1999221"/>
                <a:gd name="connsiteY45" fmla="*/ 2033192 h 2250839"/>
                <a:gd name="connsiteX46" fmla="*/ 1311397 w 1999221"/>
                <a:gd name="connsiteY46" fmla="*/ 2024123 h 2250839"/>
                <a:gd name="connsiteX47" fmla="*/ 1315025 w 1999221"/>
                <a:gd name="connsiteY47" fmla="*/ 2031378 h 2250839"/>
                <a:gd name="connsiteX48" fmla="*/ 1336791 w 1999221"/>
                <a:gd name="connsiteY48" fmla="*/ 2011427 h 2250839"/>
                <a:gd name="connsiteX49" fmla="*/ 1354929 w 1999221"/>
                <a:gd name="connsiteY49" fmla="*/ 2013241 h 2250839"/>
                <a:gd name="connsiteX50" fmla="*/ 1349487 w 1999221"/>
                <a:gd name="connsiteY50" fmla="*/ 2020495 h 2250839"/>
                <a:gd name="connsiteX51" fmla="*/ 1345860 w 1999221"/>
                <a:gd name="connsiteY51" fmla="*/ 2016868 h 2250839"/>
                <a:gd name="connsiteX52" fmla="*/ 1354929 w 1999221"/>
                <a:gd name="connsiteY52" fmla="*/ 2013241 h 2250839"/>
                <a:gd name="connsiteX53" fmla="*/ 1235217 w 1999221"/>
                <a:gd name="connsiteY53" fmla="*/ 1942505 h 2250839"/>
                <a:gd name="connsiteX54" fmla="*/ 1237030 w 1999221"/>
                <a:gd name="connsiteY54" fmla="*/ 1944319 h 2250839"/>
                <a:gd name="connsiteX55" fmla="*/ 1224333 w 1999221"/>
                <a:gd name="connsiteY55" fmla="*/ 1946133 h 2250839"/>
                <a:gd name="connsiteX56" fmla="*/ 1235217 w 1999221"/>
                <a:gd name="connsiteY56" fmla="*/ 1942505 h 2250839"/>
                <a:gd name="connsiteX57" fmla="*/ 1402088 w 1999221"/>
                <a:gd name="connsiteY57" fmla="*/ 1993290 h 2250839"/>
                <a:gd name="connsiteX58" fmla="*/ 1393019 w 1999221"/>
                <a:gd name="connsiteY58" fmla="*/ 2000544 h 2250839"/>
                <a:gd name="connsiteX59" fmla="*/ 1402088 w 1999221"/>
                <a:gd name="connsiteY59" fmla="*/ 1993290 h 2250839"/>
                <a:gd name="connsiteX60" fmla="*/ 1175360 w 1999221"/>
                <a:gd name="connsiteY60" fmla="*/ 1879024 h 2250839"/>
                <a:gd name="connsiteX61" fmla="*/ 1162663 w 1999221"/>
                <a:gd name="connsiteY61" fmla="*/ 1891721 h 2250839"/>
                <a:gd name="connsiteX62" fmla="*/ 1186243 w 1999221"/>
                <a:gd name="connsiteY62" fmla="*/ 1900789 h 2250839"/>
                <a:gd name="connsiteX63" fmla="*/ 1182615 w 1999221"/>
                <a:gd name="connsiteY63" fmla="*/ 1904417 h 2250839"/>
                <a:gd name="connsiteX64" fmla="*/ 1184429 w 1999221"/>
                <a:gd name="connsiteY64" fmla="*/ 1904417 h 2250839"/>
                <a:gd name="connsiteX65" fmla="*/ 1182615 w 1999221"/>
                <a:gd name="connsiteY65" fmla="*/ 1911672 h 2250839"/>
                <a:gd name="connsiteX66" fmla="*/ 1130014 w 1999221"/>
                <a:gd name="connsiteY66" fmla="*/ 1891721 h 2250839"/>
                <a:gd name="connsiteX67" fmla="*/ 1175360 w 1999221"/>
                <a:gd name="connsiteY67" fmla="*/ 1879024 h 2250839"/>
                <a:gd name="connsiteX68" fmla="*/ 1227961 w 1999221"/>
                <a:gd name="connsiteY68" fmla="*/ 1840936 h 2250839"/>
                <a:gd name="connsiteX69" fmla="*/ 1226147 w 1999221"/>
                <a:gd name="connsiteY69" fmla="*/ 1848191 h 2250839"/>
                <a:gd name="connsiteX70" fmla="*/ 1222520 w 1999221"/>
                <a:gd name="connsiteY70" fmla="*/ 1840936 h 2250839"/>
                <a:gd name="connsiteX71" fmla="*/ 1227961 w 1999221"/>
                <a:gd name="connsiteY71" fmla="*/ 1840936 h 2250839"/>
                <a:gd name="connsiteX72" fmla="*/ 1387578 w 1999221"/>
                <a:gd name="connsiteY72" fmla="*/ 1895348 h 2250839"/>
                <a:gd name="connsiteX73" fmla="*/ 1358557 w 1999221"/>
                <a:gd name="connsiteY73" fmla="*/ 1909858 h 2250839"/>
                <a:gd name="connsiteX74" fmla="*/ 1387578 w 1999221"/>
                <a:gd name="connsiteY74" fmla="*/ 1895348 h 2250839"/>
                <a:gd name="connsiteX75" fmla="*/ 1271720 w 1999221"/>
                <a:gd name="connsiteY75" fmla="*/ 1835268 h 2250839"/>
                <a:gd name="connsiteX76" fmla="*/ 1267865 w 1999221"/>
                <a:gd name="connsiteY76" fmla="*/ 1840936 h 2250839"/>
                <a:gd name="connsiteX77" fmla="*/ 1276934 w 1999221"/>
                <a:gd name="connsiteY77" fmla="*/ 1839122 h 2250839"/>
                <a:gd name="connsiteX78" fmla="*/ 1271720 w 1999221"/>
                <a:gd name="connsiteY78" fmla="*/ 1835268 h 2250839"/>
                <a:gd name="connsiteX79" fmla="*/ 1456503 w 1999221"/>
                <a:gd name="connsiteY79" fmla="*/ 1904417 h 2250839"/>
                <a:gd name="connsiteX80" fmla="*/ 1445620 w 1999221"/>
                <a:gd name="connsiteY80" fmla="*/ 1909858 h 2250839"/>
                <a:gd name="connsiteX81" fmla="*/ 1456503 w 1999221"/>
                <a:gd name="connsiteY81" fmla="*/ 1904417 h 2250839"/>
                <a:gd name="connsiteX82" fmla="*/ 1278748 w 1999221"/>
                <a:gd name="connsiteY82" fmla="*/ 1813730 h 2250839"/>
                <a:gd name="connsiteX83" fmla="*/ 1262424 w 1999221"/>
                <a:gd name="connsiteY83" fmla="*/ 1820985 h 2250839"/>
                <a:gd name="connsiteX84" fmla="*/ 1266052 w 1999221"/>
                <a:gd name="connsiteY84" fmla="*/ 1810103 h 2250839"/>
                <a:gd name="connsiteX85" fmla="*/ 1278748 w 1999221"/>
                <a:gd name="connsiteY85" fmla="*/ 1813730 h 2250839"/>
                <a:gd name="connsiteX86" fmla="*/ 1563519 w 1999221"/>
                <a:gd name="connsiteY86" fmla="*/ 1904417 h 2250839"/>
                <a:gd name="connsiteX87" fmla="*/ 1552636 w 1999221"/>
                <a:gd name="connsiteY87" fmla="*/ 1904417 h 2250839"/>
                <a:gd name="connsiteX88" fmla="*/ 1563519 w 1999221"/>
                <a:gd name="connsiteY88" fmla="*/ 1904417 h 2250839"/>
                <a:gd name="connsiteX89" fmla="*/ 1382137 w 1999221"/>
                <a:gd name="connsiteY89" fmla="*/ 1804662 h 2250839"/>
                <a:gd name="connsiteX90" fmla="*/ 1367626 w 1999221"/>
                <a:gd name="connsiteY90" fmla="*/ 1819171 h 2250839"/>
                <a:gd name="connsiteX91" fmla="*/ 1382137 w 1999221"/>
                <a:gd name="connsiteY91" fmla="*/ 1804662 h 2250839"/>
                <a:gd name="connsiteX92" fmla="*/ 1574402 w 1999221"/>
                <a:gd name="connsiteY92" fmla="*/ 1893534 h 2250839"/>
                <a:gd name="connsiteX93" fmla="*/ 1568961 w 1999221"/>
                <a:gd name="connsiteY93" fmla="*/ 1900789 h 2250839"/>
                <a:gd name="connsiteX94" fmla="*/ 1574402 w 1999221"/>
                <a:gd name="connsiteY94" fmla="*/ 1893534 h 2250839"/>
                <a:gd name="connsiteX95" fmla="*/ 1556264 w 1999221"/>
                <a:gd name="connsiteY95" fmla="*/ 1879025 h 2250839"/>
                <a:gd name="connsiteX96" fmla="*/ 1543567 w 1999221"/>
                <a:gd name="connsiteY96" fmla="*/ 1884466 h 2250839"/>
                <a:gd name="connsiteX97" fmla="*/ 1543567 w 1999221"/>
                <a:gd name="connsiteY97" fmla="*/ 1889907 h 2250839"/>
                <a:gd name="connsiteX98" fmla="*/ 1556264 w 1999221"/>
                <a:gd name="connsiteY98" fmla="*/ 1879025 h 2250839"/>
                <a:gd name="connsiteX99" fmla="*/ 1563519 w 1999221"/>
                <a:gd name="connsiteY99" fmla="*/ 1859073 h 2250839"/>
                <a:gd name="connsiteX100" fmla="*/ 1556264 w 1999221"/>
                <a:gd name="connsiteY100" fmla="*/ 1866328 h 2250839"/>
                <a:gd name="connsiteX101" fmla="*/ 1563519 w 1999221"/>
                <a:gd name="connsiteY101" fmla="*/ 1859073 h 2250839"/>
                <a:gd name="connsiteX102" fmla="*/ 1443807 w 1999221"/>
                <a:gd name="connsiteY102" fmla="*/ 1764760 h 2250839"/>
                <a:gd name="connsiteX103" fmla="*/ 1438365 w 1999221"/>
                <a:gd name="connsiteY103" fmla="*/ 1764759 h 2250839"/>
                <a:gd name="connsiteX104" fmla="*/ 1436551 w 1999221"/>
                <a:gd name="connsiteY104" fmla="*/ 1775642 h 2250839"/>
                <a:gd name="connsiteX105" fmla="*/ 1443807 w 1999221"/>
                <a:gd name="connsiteY105" fmla="*/ 1779269 h 2250839"/>
                <a:gd name="connsiteX106" fmla="*/ 1443807 w 1999221"/>
                <a:gd name="connsiteY106" fmla="*/ 1764760 h 2250839"/>
                <a:gd name="connsiteX107" fmla="*/ 1599796 w 1999221"/>
                <a:gd name="connsiteY107" fmla="*/ 1833681 h 2250839"/>
                <a:gd name="connsiteX108" fmla="*/ 1581657 w 1999221"/>
                <a:gd name="connsiteY108" fmla="*/ 1837309 h 2250839"/>
                <a:gd name="connsiteX109" fmla="*/ 1596168 w 1999221"/>
                <a:gd name="connsiteY109" fmla="*/ 1842750 h 2250839"/>
                <a:gd name="connsiteX110" fmla="*/ 1599796 w 1999221"/>
                <a:gd name="connsiteY110" fmla="*/ 1833681 h 2250839"/>
                <a:gd name="connsiteX111" fmla="*/ 1583471 w 1999221"/>
                <a:gd name="connsiteY111" fmla="*/ 1813730 h 2250839"/>
                <a:gd name="connsiteX112" fmla="*/ 1563519 w 1999221"/>
                <a:gd name="connsiteY112" fmla="*/ 1833681 h 2250839"/>
                <a:gd name="connsiteX113" fmla="*/ 1583471 w 1999221"/>
                <a:gd name="connsiteY113" fmla="*/ 1813730 h 2250839"/>
                <a:gd name="connsiteX114" fmla="*/ 1647358 w 1999221"/>
                <a:gd name="connsiteY114" fmla="*/ 1838921 h 2250839"/>
                <a:gd name="connsiteX115" fmla="*/ 1646955 w 1999221"/>
                <a:gd name="connsiteY115" fmla="*/ 1839122 h 2250839"/>
                <a:gd name="connsiteX116" fmla="*/ 1646918 w 1999221"/>
                <a:gd name="connsiteY116" fmla="*/ 1838936 h 2250839"/>
                <a:gd name="connsiteX117" fmla="*/ 1650583 w 1999221"/>
                <a:gd name="connsiteY117" fmla="*/ 1837309 h 2250839"/>
                <a:gd name="connsiteX118" fmla="*/ 1648089 w 1999221"/>
                <a:gd name="connsiteY118" fmla="*/ 1838896 h 2250839"/>
                <a:gd name="connsiteX119" fmla="*/ 1647358 w 1999221"/>
                <a:gd name="connsiteY119" fmla="*/ 1838921 h 2250839"/>
                <a:gd name="connsiteX120" fmla="*/ 1255169 w 1999221"/>
                <a:gd name="connsiteY120" fmla="*/ 1632357 h 2250839"/>
                <a:gd name="connsiteX121" fmla="*/ 1255169 w 1999221"/>
                <a:gd name="connsiteY121" fmla="*/ 1639612 h 2250839"/>
                <a:gd name="connsiteX122" fmla="*/ 1231323 w 1999221"/>
                <a:gd name="connsiteY122" fmla="*/ 1656005 h 2250839"/>
                <a:gd name="connsiteX123" fmla="*/ 1233461 w 1999221"/>
                <a:gd name="connsiteY123" fmla="*/ 1645525 h 2250839"/>
                <a:gd name="connsiteX124" fmla="*/ 1235443 w 1999221"/>
                <a:gd name="connsiteY124" fmla="*/ 1644373 h 2250839"/>
                <a:gd name="connsiteX125" fmla="*/ 1255169 w 1999221"/>
                <a:gd name="connsiteY125" fmla="*/ 1632357 h 2250839"/>
                <a:gd name="connsiteX126" fmla="*/ 1420227 w 1999221"/>
                <a:gd name="connsiteY126" fmla="*/ 1712161 h 2250839"/>
                <a:gd name="connsiteX127" fmla="*/ 1405716 w 1999221"/>
                <a:gd name="connsiteY127" fmla="*/ 1724857 h 2250839"/>
                <a:gd name="connsiteX128" fmla="*/ 1420227 w 1999221"/>
                <a:gd name="connsiteY128" fmla="*/ 1712161 h 2250839"/>
                <a:gd name="connsiteX129" fmla="*/ 1666907 w 1999221"/>
                <a:gd name="connsiteY129" fmla="*/ 1822799 h 2250839"/>
                <a:gd name="connsiteX130" fmla="*/ 1656024 w 1999221"/>
                <a:gd name="connsiteY130" fmla="*/ 1835495 h 2250839"/>
                <a:gd name="connsiteX131" fmla="*/ 1659652 w 1999221"/>
                <a:gd name="connsiteY131" fmla="*/ 1822799 h 2250839"/>
                <a:gd name="connsiteX132" fmla="*/ 1666907 w 1999221"/>
                <a:gd name="connsiteY132" fmla="*/ 1822799 h 2250839"/>
                <a:gd name="connsiteX133" fmla="*/ 1657838 w 1999221"/>
                <a:gd name="connsiteY133" fmla="*/ 1804662 h 2250839"/>
                <a:gd name="connsiteX134" fmla="*/ 1654210 w 1999221"/>
                <a:gd name="connsiteY134" fmla="*/ 1808289 h 2250839"/>
                <a:gd name="connsiteX135" fmla="*/ 1663280 w 1999221"/>
                <a:gd name="connsiteY135" fmla="*/ 1808289 h 2250839"/>
                <a:gd name="connsiteX136" fmla="*/ 1657838 w 1999221"/>
                <a:gd name="connsiteY136" fmla="*/ 1804662 h 2250839"/>
                <a:gd name="connsiteX137" fmla="*/ 1295073 w 1999221"/>
                <a:gd name="connsiteY137" fmla="*/ 1617847 h 2250839"/>
                <a:gd name="connsiteX138" fmla="*/ 1291445 w 1999221"/>
                <a:gd name="connsiteY138" fmla="*/ 1625102 h 2250839"/>
                <a:gd name="connsiteX139" fmla="*/ 1295073 w 1999221"/>
                <a:gd name="connsiteY139" fmla="*/ 1617847 h 2250839"/>
                <a:gd name="connsiteX140" fmla="*/ 1278748 w 1999221"/>
                <a:gd name="connsiteY140" fmla="*/ 1597896 h 2250839"/>
                <a:gd name="connsiteX141" fmla="*/ 1276934 w 1999221"/>
                <a:gd name="connsiteY141" fmla="*/ 1606965 h 2250839"/>
                <a:gd name="connsiteX142" fmla="*/ 1271493 w 1999221"/>
                <a:gd name="connsiteY142" fmla="*/ 1608779 h 2250839"/>
                <a:gd name="connsiteX143" fmla="*/ 1278748 w 1999221"/>
                <a:gd name="connsiteY143" fmla="*/ 1597896 h 2250839"/>
                <a:gd name="connsiteX144" fmla="*/ 1358557 w 1999221"/>
                <a:gd name="connsiteY144" fmla="*/ 1625102 h 2250839"/>
                <a:gd name="connsiteX145" fmla="*/ 1320466 w 1999221"/>
                <a:gd name="connsiteY145" fmla="*/ 1650495 h 2250839"/>
                <a:gd name="connsiteX146" fmla="*/ 1349488 w 1999221"/>
                <a:gd name="connsiteY146" fmla="*/ 1639612 h 2250839"/>
                <a:gd name="connsiteX147" fmla="*/ 1358557 w 1999221"/>
                <a:gd name="connsiteY147" fmla="*/ 1625102 h 2250839"/>
                <a:gd name="connsiteX148" fmla="*/ 1721322 w 1999221"/>
                <a:gd name="connsiteY148" fmla="*/ 1802848 h 2250839"/>
                <a:gd name="connsiteX149" fmla="*/ 1701370 w 1999221"/>
                <a:gd name="connsiteY149" fmla="*/ 1830054 h 2250839"/>
                <a:gd name="connsiteX150" fmla="*/ 1699556 w 1999221"/>
                <a:gd name="connsiteY150" fmla="*/ 1820985 h 2250839"/>
                <a:gd name="connsiteX151" fmla="*/ 1714067 w 1999221"/>
                <a:gd name="connsiteY151" fmla="*/ 1808289 h 2250839"/>
                <a:gd name="connsiteX152" fmla="*/ 1710439 w 1999221"/>
                <a:gd name="connsiteY152" fmla="*/ 1808289 h 2250839"/>
                <a:gd name="connsiteX153" fmla="*/ 1710439 w 1999221"/>
                <a:gd name="connsiteY153" fmla="*/ 1801034 h 2250839"/>
                <a:gd name="connsiteX154" fmla="*/ 1712253 w 1999221"/>
                <a:gd name="connsiteY154" fmla="*/ 1802848 h 2250839"/>
                <a:gd name="connsiteX155" fmla="*/ 1721322 w 1999221"/>
                <a:gd name="connsiteY155" fmla="*/ 1802848 h 2250839"/>
                <a:gd name="connsiteX156" fmla="*/ 1405716 w 1999221"/>
                <a:gd name="connsiteY156" fmla="*/ 1643240 h 2250839"/>
                <a:gd name="connsiteX157" fmla="*/ 1396647 w 1999221"/>
                <a:gd name="connsiteY157" fmla="*/ 1654122 h 2250839"/>
                <a:gd name="connsiteX158" fmla="*/ 1405716 w 1999221"/>
                <a:gd name="connsiteY158" fmla="*/ 1643240 h 2250839"/>
                <a:gd name="connsiteX159" fmla="*/ 1719508 w 1999221"/>
                <a:gd name="connsiteY159" fmla="*/ 1791965 h 2250839"/>
                <a:gd name="connsiteX160" fmla="*/ 1721322 w 1999221"/>
                <a:gd name="connsiteY160" fmla="*/ 1793779 h 2250839"/>
                <a:gd name="connsiteX161" fmla="*/ 1721322 w 1999221"/>
                <a:gd name="connsiteY161" fmla="*/ 1797407 h 2250839"/>
                <a:gd name="connsiteX162" fmla="*/ 1714067 w 1999221"/>
                <a:gd name="connsiteY162" fmla="*/ 1797407 h 2250839"/>
                <a:gd name="connsiteX163" fmla="*/ 1719508 w 1999221"/>
                <a:gd name="connsiteY163" fmla="*/ 1791965 h 2250839"/>
                <a:gd name="connsiteX164" fmla="*/ 1734926 w 1999221"/>
                <a:gd name="connsiteY164" fmla="*/ 1799447 h 2250839"/>
                <a:gd name="connsiteX165" fmla="*/ 1737646 w 1999221"/>
                <a:gd name="connsiteY165" fmla="*/ 1801034 h 2250839"/>
                <a:gd name="connsiteX166" fmla="*/ 1732205 w 1999221"/>
                <a:gd name="connsiteY166" fmla="*/ 1810103 h 2250839"/>
                <a:gd name="connsiteX167" fmla="*/ 1732205 w 1999221"/>
                <a:gd name="connsiteY167" fmla="*/ 1799220 h 2250839"/>
                <a:gd name="connsiteX168" fmla="*/ 1734926 w 1999221"/>
                <a:gd name="connsiteY168" fmla="*/ 1799447 h 2250839"/>
                <a:gd name="connsiteX169" fmla="*/ 1432923 w 1999221"/>
                <a:gd name="connsiteY169" fmla="*/ 1646867 h 2250839"/>
                <a:gd name="connsiteX170" fmla="*/ 1389392 w 1999221"/>
                <a:gd name="connsiteY170" fmla="*/ 1672259 h 2250839"/>
                <a:gd name="connsiteX171" fmla="*/ 1378509 w 1999221"/>
                <a:gd name="connsiteY171" fmla="*/ 1683142 h 2250839"/>
                <a:gd name="connsiteX172" fmla="*/ 1418413 w 1999221"/>
                <a:gd name="connsiteY172" fmla="*/ 1659563 h 2250839"/>
                <a:gd name="connsiteX173" fmla="*/ 1432923 w 1999221"/>
                <a:gd name="connsiteY173" fmla="*/ 1646867 h 2250839"/>
                <a:gd name="connsiteX174" fmla="*/ 1471014 w 1999221"/>
                <a:gd name="connsiteY174" fmla="*/ 1663191 h 2250839"/>
                <a:gd name="connsiteX175" fmla="*/ 1431110 w 1999221"/>
                <a:gd name="connsiteY175" fmla="*/ 1704906 h 2250839"/>
                <a:gd name="connsiteX176" fmla="*/ 1471014 w 1999221"/>
                <a:gd name="connsiteY176" fmla="*/ 1663191 h 2250839"/>
                <a:gd name="connsiteX177" fmla="*/ 1645142 w 1999221"/>
                <a:gd name="connsiteY177" fmla="*/ 1750250 h 2250839"/>
                <a:gd name="connsiteX178" fmla="*/ 1636072 w 1999221"/>
                <a:gd name="connsiteY178" fmla="*/ 1750250 h 2250839"/>
                <a:gd name="connsiteX179" fmla="*/ 1643328 w 1999221"/>
                <a:gd name="connsiteY179" fmla="*/ 1759318 h 2250839"/>
                <a:gd name="connsiteX180" fmla="*/ 1645142 w 1999221"/>
                <a:gd name="connsiteY180" fmla="*/ 1750250 h 2250839"/>
                <a:gd name="connsiteX181" fmla="*/ 1742451 w 1999221"/>
                <a:gd name="connsiteY181" fmla="*/ 1797931 h 2250839"/>
                <a:gd name="connsiteX182" fmla="*/ 1739460 w 1999221"/>
                <a:gd name="connsiteY182" fmla="*/ 1806475 h 2250839"/>
                <a:gd name="connsiteX183" fmla="*/ 1739233 w 1999221"/>
                <a:gd name="connsiteY183" fmla="*/ 1800580 h 2250839"/>
                <a:gd name="connsiteX184" fmla="*/ 1742825 w 1999221"/>
                <a:gd name="connsiteY184" fmla="*/ 1796862 h 2250839"/>
                <a:gd name="connsiteX185" fmla="*/ 1743088 w 1999221"/>
                <a:gd name="connsiteY185" fmla="*/ 1797407 h 2250839"/>
                <a:gd name="connsiteX186" fmla="*/ 1742451 w 1999221"/>
                <a:gd name="connsiteY186" fmla="*/ 1797931 h 2250839"/>
                <a:gd name="connsiteX187" fmla="*/ 1427482 w 1999221"/>
                <a:gd name="connsiteY187" fmla="*/ 1632357 h 2250839"/>
                <a:gd name="connsiteX188" fmla="*/ 1409344 w 1999221"/>
                <a:gd name="connsiteY188" fmla="*/ 1643239 h 2250839"/>
                <a:gd name="connsiteX189" fmla="*/ 1427482 w 1999221"/>
                <a:gd name="connsiteY189" fmla="*/ 1632357 h 2250839"/>
                <a:gd name="connsiteX190" fmla="*/ 1429296 w 1999221"/>
                <a:gd name="connsiteY190" fmla="*/ 1621475 h 2250839"/>
                <a:gd name="connsiteX191" fmla="*/ 1420227 w 1999221"/>
                <a:gd name="connsiteY191" fmla="*/ 1626916 h 2250839"/>
                <a:gd name="connsiteX192" fmla="*/ 1429296 w 1999221"/>
                <a:gd name="connsiteY192" fmla="*/ 1621475 h 2250839"/>
                <a:gd name="connsiteX193" fmla="*/ 1746587 w 1999221"/>
                <a:gd name="connsiteY193" fmla="*/ 1772769 h 2250839"/>
                <a:gd name="connsiteX194" fmla="*/ 1745809 w 1999221"/>
                <a:gd name="connsiteY194" fmla="*/ 1788338 h 2250839"/>
                <a:gd name="connsiteX195" fmla="*/ 1742825 w 1999221"/>
                <a:gd name="connsiteY195" fmla="*/ 1796862 h 2250839"/>
                <a:gd name="connsiteX196" fmla="*/ 1739914 w 1999221"/>
                <a:gd name="connsiteY196" fmla="*/ 1790832 h 2250839"/>
                <a:gd name="connsiteX197" fmla="*/ 1739461 w 1999221"/>
                <a:gd name="connsiteY197" fmla="*/ 1788338 h 2250839"/>
                <a:gd name="connsiteX198" fmla="*/ 1743542 w 1999221"/>
                <a:gd name="connsiteY198" fmla="*/ 1776322 h 2250839"/>
                <a:gd name="connsiteX199" fmla="*/ 1329535 w 1999221"/>
                <a:gd name="connsiteY199" fmla="*/ 1559808 h 2250839"/>
                <a:gd name="connsiteX200" fmla="*/ 1302328 w 1999221"/>
                <a:gd name="connsiteY200" fmla="*/ 1592455 h 2250839"/>
                <a:gd name="connsiteX201" fmla="*/ 1278748 w 1999221"/>
                <a:gd name="connsiteY201" fmla="*/ 1617847 h 2250839"/>
                <a:gd name="connsiteX202" fmla="*/ 1325908 w 1999221"/>
                <a:gd name="connsiteY202" fmla="*/ 1557994 h 2250839"/>
                <a:gd name="connsiteX203" fmla="*/ 1329535 w 1999221"/>
                <a:gd name="connsiteY203" fmla="*/ 1559808 h 2250839"/>
                <a:gd name="connsiteX204" fmla="*/ 1730391 w 1999221"/>
                <a:gd name="connsiteY204" fmla="*/ 1759318 h 2250839"/>
                <a:gd name="connsiteX205" fmla="*/ 1729711 w 1999221"/>
                <a:gd name="connsiteY205" fmla="*/ 1766120 h 2250839"/>
                <a:gd name="connsiteX206" fmla="*/ 1730373 w 1999221"/>
                <a:gd name="connsiteY206" fmla="*/ 1775379 h 2250839"/>
                <a:gd name="connsiteX207" fmla="*/ 1726764 w 1999221"/>
                <a:gd name="connsiteY207" fmla="*/ 1773828 h 2250839"/>
                <a:gd name="connsiteX208" fmla="*/ 1730391 w 1999221"/>
                <a:gd name="connsiteY208" fmla="*/ 1775642 h 2250839"/>
                <a:gd name="connsiteX209" fmla="*/ 1730373 w 1999221"/>
                <a:gd name="connsiteY209" fmla="*/ 1775379 h 2250839"/>
                <a:gd name="connsiteX210" fmla="*/ 1730391 w 1999221"/>
                <a:gd name="connsiteY210" fmla="*/ 1775387 h 2250839"/>
                <a:gd name="connsiteX211" fmla="*/ 1730391 w 1999221"/>
                <a:gd name="connsiteY211" fmla="*/ 1759318 h 2250839"/>
                <a:gd name="connsiteX212" fmla="*/ 1750186 w 1999221"/>
                <a:gd name="connsiteY212" fmla="*/ 1766731 h 2250839"/>
                <a:gd name="connsiteX213" fmla="*/ 1750343 w 1999221"/>
                <a:gd name="connsiteY213" fmla="*/ 1768387 h 2250839"/>
                <a:gd name="connsiteX214" fmla="*/ 1746587 w 1999221"/>
                <a:gd name="connsiteY214" fmla="*/ 1772769 h 2250839"/>
                <a:gd name="connsiteX215" fmla="*/ 1746716 w 1999221"/>
                <a:gd name="connsiteY215" fmla="*/ 1770201 h 2250839"/>
                <a:gd name="connsiteX216" fmla="*/ 1385764 w 1999221"/>
                <a:gd name="connsiteY216" fmla="*/ 1581573 h 2250839"/>
                <a:gd name="connsiteX217" fmla="*/ 1371254 w 1999221"/>
                <a:gd name="connsiteY217" fmla="*/ 1596083 h 2250839"/>
                <a:gd name="connsiteX218" fmla="*/ 1383950 w 1999221"/>
                <a:gd name="connsiteY218" fmla="*/ 1590641 h 2250839"/>
                <a:gd name="connsiteX219" fmla="*/ 1385764 w 1999221"/>
                <a:gd name="connsiteY219" fmla="*/ 1581573 h 2250839"/>
                <a:gd name="connsiteX220" fmla="*/ 1338604 w 1999221"/>
                <a:gd name="connsiteY220" fmla="*/ 1547112 h 2250839"/>
                <a:gd name="connsiteX221" fmla="*/ 1327722 w 1999221"/>
                <a:gd name="connsiteY221" fmla="*/ 1556181 h 2250839"/>
                <a:gd name="connsiteX222" fmla="*/ 1338604 w 1999221"/>
                <a:gd name="connsiteY222" fmla="*/ 1547112 h 2250839"/>
                <a:gd name="connsiteX223" fmla="*/ 1753971 w 1999221"/>
                <a:gd name="connsiteY223" fmla="*/ 1752063 h 2250839"/>
                <a:gd name="connsiteX224" fmla="*/ 1753971 w 1999221"/>
                <a:gd name="connsiteY224" fmla="*/ 1762946 h 2250839"/>
                <a:gd name="connsiteX225" fmla="*/ 1750186 w 1999221"/>
                <a:gd name="connsiteY225" fmla="*/ 1766731 h 2250839"/>
                <a:gd name="connsiteX226" fmla="*/ 1749437 w 1999221"/>
                <a:gd name="connsiteY226" fmla="*/ 1758865 h 2250839"/>
                <a:gd name="connsiteX227" fmla="*/ 1753971 w 1999221"/>
                <a:gd name="connsiteY227" fmla="*/ 1752063 h 2250839"/>
                <a:gd name="connsiteX228" fmla="*/ 1476455 w 1999221"/>
                <a:gd name="connsiteY228" fmla="*/ 1601524 h 2250839"/>
                <a:gd name="connsiteX229" fmla="*/ 1461945 w 1999221"/>
                <a:gd name="connsiteY229" fmla="*/ 1612406 h 2250839"/>
                <a:gd name="connsiteX230" fmla="*/ 1476456 w 1999221"/>
                <a:gd name="connsiteY230" fmla="*/ 1608779 h 2250839"/>
                <a:gd name="connsiteX231" fmla="*/ 1764854 w 1999221"/>
                <a:gd name="connsiteY231" fmla="*/ 1739367 h 2250839"/>
                <a:gd name="connsiteX232" fmla="*/ 1761226 w 1999221"/>
                <a:gd name="connsiteY232" fmla="*/ 1750250 h 2250839"/>
                <a:gd name="connsiteX233" fmla="*/ 1764854 w 1999221"/>
                <a:gd name="connsiteY233" fmla="*/ 1739367 h 2250839"/>
                <a:gd name="connsiteX234" fmla="*/ 1374881 w 1999221"/>
                <a:gd name="connsiteY234" fmla="*/ 1541671 h 2250839"/>
                <a:gd name="connsiteX235" fmla="*/ 1363998 w 1999221"/>
                <a:gd name="connsiteY235" fmla="*/ 1550739 h 2250839"/>
                <a:gd name="connsiteX236" fmla="*/ 1374881 w 1999221"/>
                <a:gd name="connsiteY236" fmla="*/ 1541671 h 2250839"/>
                <a:gd name="connsiteX237" fmla="*/ 1302328 w 1999221"/>
                <a:gd name="connsiteY237" fmla="*/ 1492700 h 2250839"/>
                <a:gd name="connsiteX238" fmla="*/ 1295073 w 1999221"/>
                <a:gd name="connsiteY238" fmla="*/ 1499955 h 2250839"/>
                <a:gd name="connsiteX239" fmla="*/ 1302328 w 1999221"/>
                <a:gd name="connsiteY239" fmla="*/ 1492700 h 2250839"/>
                <a:gd name="connsiteX240" fmla="*/ 1318652 w 1999221"/>
                <a:gd name="connsiteY240" fmla="*/ 1498141 h 2250839"/>
                <a:gd name="connsiteX241" fmla="*/ 1315025 w 1999221"/>
                <a:gd name="connsiteY241" fmla="*/ 1509024 h 2250839"/>
                <a:gd name="connsiteX242" fmla="*/ 1307770 w 1999221"/>
                <a:gd name="connsiteY242" fmla="*/ 1507210 h 2250839"/>
                <a:gd name="connsiteX243" fmla="*/ 1300514 w 1999221"/>
                <a:gd name="connsiteY243" fmla="*/ 1523533 h 2250839"/>
                <a:gd name="connsiteX244" fmla="*/ 1311397 w 1999221"/>
                <a:gd name="connsiteY244" fmla="*/ 1523533 h 2250839"/>
                <a:gd name="connsiteX245" fmla="*/ 1286004 w 1999221"/>
                <a:gd name="connsiteY245" fmla="*/ 1543484 h 2250839"/>
                <a:gd name="connsiteX246" fmla="*/ 1262424 w 1999221"/>
                <a:gd name="connsiteY246" fmla="*/ 1556180 h 2250839"/>
                <a:gd name="connsiteX247" fmla="*/ 1262424 w 1999221"/>
                <a:gd name="connsiteY247" fmla="*/ 1567063 h 2250839"/>
                <a:gd name="connsiteX248" fmla="*/ 1246477 w 1999221"/>
                <a:gd name="connsiteY248" fmla="*/ 1581707 h 2250839"/>
                <a:gd name="connsiteX249" fmla="*/ 1252906 w 1999221"/>
                <a:gd name="connsiteY249" fmla="*/ 1550190 h 2250839"/>
                <a:gd name="connsiteX250" fmla="*/ 1253128 w 1999221"/>
                <a:gd name="connsiteY250" fmla="*/ 1549889 h 2250839"/>
                <a:gd name="connsiteX251" fmla="*/ 1267865 w 1999221"/>
                <a:gd name="connsiteY251" fmla="*/ 1539857 h 2250839"/>
                <a:gd name="connsiteX252" fmla="*/ 1289631 w 1999221"/>
                <a:gd name="connsiteY252" fmla="*/ 1530788 h 2250839"/>
                <a:gd name="connsiteX253" fmla="*/ 1295073 w 1999221"/>
                <a:gd name="connsiteY253" fmla="*/ 1530788 h 2250839"/>
                <a:gd name="connsiteX254" fmla="*/ 1298700 w 1999221"/>
                <a:gd name="connsiteY254" fmla="*/ 1507210 h 2250839"/>
                <a:gd name="connsiteX255" fmla="*/ 1318652 w 1999221"/>
                <a:gd name="connsiteY255" fmla="*/ 1498141 h 2250839"/>
                <a:gd name="connsiteX256" fmla="*/ 1405716 w 1999221"/>
                <a:gd name="connsiteY256" fmla="*/ 1530788 h 2250839"/>
                <a:gd name="connsiteX257" fmla="*/ 1398461 w 1999221"/>
                <a:gd name="connsiteY257" fmla="*/ 1541671 h 2250839"/>
                <a:gd name="connsiteX258" fmla="*/ 1396647 w 1999221"/>
                <a:gd name="connsiteY258" fmla="*/ 1530788 h 2250839"/>
                <a:gd name="connsiteX259" fmla="*/ 1405716 w 1999221"/>
                <a:gd name="connsiteY259" fmla="*/ 1530788 h 2250839"/>
                <a:gd name="connsiteX260" fmla="*/ 1353115 w 1999221"/>
                <a:gd name="connsiteY260" fmla="*/ 1474563 h 2250839"/>
                <a:gd name="connsiteX261" fmla="*/ 1336791 w 1999221"/>
                <a:gd name="connsiteY261" fmla="*/ 1494514 h 2250839"/>
                <a:gd name="connsiteX262" fmla="*/ 1336791 w 1999221"/>
                <a:gd name="connsiteY262" fmla="*/ 1485445 h 2250839"/>
                <a:gd name="connsiteX263" fmla="*/ 1353115 w 1999221"/>
                <a:gd name="connsiteY263" fmla="*/ 1474563 h 2250839"/>
                <a:gd name="connsiteX264" fmla="*/ 1459904 w 1999221"/>
                <a:gd name="connsiteY264" fmla="*/ 1497008 h 2250839"/>
                <a:gd name="connsiteX265" fmla="*/ 1451062 w 1999221"/>
                <a:gd name="connsiteY265" fmla="*/ 1505396 h 2250839"/>
                <a:gd name="connsiteX266" fmla="*/ 1461945 w 1999221"/>
                <a:gd name="connsiteY266" fmla="*/ 1509023 h 2250839"/>
                <a:gd name="connsiteX267" fmla="*/ 1459904 w 1999221"/>
                <a:gd name="connsiteY267" fmla="*/ 1497008 h 2250839"/>
                <a:gd name="connsiteX268" fmla="*/ 1403902 w 1999221"/>
                <a:gd name="connsiteY268" fmla="*/ 1447357 h 2250839"/>
                <a:gd name="connsiteX269" fmla="*/ 1396647 w 1999221"/>
                <a:gd name="connsiteY269" fmla="*/ 1463680 h 2250839"/>
                <a:gd name="connsiteX270" fmla="*/ 1403902 w 1999221"/>
                <a:gd name="connsiteY270" fmla="*/ 1447357 h 2250839"/>
                <a:gd name="connsiteX271" fmla="*/ 1425668 w 1999221"/>
                <a:gd name="connsiteY271" fmla="*/ 1454612 h 2250839"/>
                <a:gd name="connsiteX272" fmla="*/ 1414785 w 1999221"/>
                <a:gd name="connsiteY272" fmla="*/ 1460053 h 2250839"/>
                <a:gd name="connsiteX273" fmla="*/ 1425668 w 1999221"/>
                <a:gd name="connsiteY273" fmla="*/ 1454612 h 2250839"/>
                <a:gd name="connsiteX274" fmla="*/ 1329535 w 1999221"/>
                <a:gd name="connsiteY274" fmla="*/ 1400200 h 2250839"/>
                <a:gd name="connsiteX275" fmla="*/ 1324094 w 1999221"/>
                <a:gd name="connsiteY275" fmla="*/ 1400200 h 2250839"/>
                <a:gd name="connsiteX276" fmla="*/ 1324094 w 1999221"/>
                <a:gd name="connsiteY276" fmla="*/ 1405641 h 2250839"/>
                <a:gd name="connsiteX277" fmla="*/ 1329535 w 1999221"/>
                <a:gd name="connsiteY277" fmla="*/ 1400200 h 2250839"/>
                <a:gd name="connsiteX278" fmla="*/ 1804758 w 1999221"/>
                <a:gd name="connsiteY278" fmla="*/ 1610592 h 2250839"/>
                <a:gd name="connsiteX279" fmla="*/ 1788434 w 1999221"/>
                <a:gd name="connsiteY279" fmla="*/ 1635985 h 2250839"/>
                <a:gd name="connsiteX280" fmla="*/ 1795689 w 1999221"/>
                <a:gd name="connsiteY280" fmla="*/ 1639612 h 2250839"/>
                <a:gd name="connsiteX281" fmla="*/ 1808386 w 1999221"/>
                <a:gd name="connsiteY281" fmla="*/ 1614220 h 2250839"/>
                <a:gd name="connsiteX282" fmla="*/ 1804758 w 1999221"/>
                <a:gd name="connsiteY282" fmla="*/ 1610592 h 2250839"/>
                <a:gd name="connsiteX283" fmla="*/ 1347674 w 1999221"/>
                <a:gd name="connsiteY283" fmla="*/ 1347601 h 2250839"/>
                <a:gd name="connsiteX284" fmla="*/ 1336791 w 1999221"/>
                <a:gd name="connsiteY284" fmla="*/ 1367553 h 2250839"/>
                <a:gd name="connsiteX285" fmla="*/ 1351301 w 1999221"/>
                <a:gd name="connsiteY285" fmla="*/ 1360298 h 2250839"/>
                <a:gd name="connsiteX286" fmla="*/ 1333163 w 1999221"/>
                <a:gd name="connsiteY286" fmla="*/ 1372994 h 2250839"/>
                <a:gd name="connsiteX287" fmla="*/ 1334977 w 1999221"/>
                <a:gd name="connsiteY287" fmla="*/ 1394758 h 2250839"/>
                <a:gd name="connsiteX288" fmla="*/ 1327722 w 1999221"/>
                <a:gd name="connsiteY288" fmla="*/ 1394758 h 2250839"/>
                <a:gd name="connsiteX289" fmla="*/ 1333163 w 1999221"/>
                <a:gd name="connsiteY289" fmla="*/ 1400200 h 2250839"/>
                <a:gd name="connsiteX290" fmla="*/ 1325908 w 1999221"/>
                <a:gd name="connsiteY290" fmla="*/ 1421964 h 2250839"/>
                <a:gd name="connsiteX291" fmla="*/ 1320466 w 1999221"/>
                <a:gd name="connsiteY291" fmla="*/ 1423778 h 2250839"/>
                <a:gd name="connsiteX292" fmla="*/ 1318653 w 1999221"/>
                <a:gd name="connsiteY292" fmla="*/ 1412896 h 2250839"/>
                <a:gd name="connsiteX293" fmla="*/ 1302328 w 1999221"/>
                <a:gd name="connsiteY293" fmla="*/ 1412896 h 2250839"/>
                <a:gd name="connsiteX294" fmla="*/ 1282829 w 1999221"/>
                <a:gd name="connsiteY294" fmla="*/ 1430806 h 2250839"/>
                <a:gd name="connsiteX295" fmla="*/ 1275853 w 1999221"/>
                <a:gd name="connsiteY295" fmla="*/ 1437689 h 2250839"/>
                <a:gd name="connsiteX296" fmla="*/ 1285675 w 1999221"/>
                <a:gd name="connsiteY296" fmla="*/ 1389533 h 2250839"/>
                <a:gd name="connsiteX297" fmla="*/ 1299834 w 1999221"/>
                <a:gd name="connsiteY297" fmla="*/ 1375261 h 2250839"/>
                <a:gd name="connsiteX298" fmla="*/ 1324094 w 1999221"/>
                <a:gd name="connsiteY298" fmla="*/ 1343974 h 2250839"/>
                <a:gd name="connsiteX299" fmla="*/ 1347674 w 1999221"/>
                <a:gd name="connsiteY299" fmla="*/ 1347601 h 2250839"/>
                <a:gd name="connsiteX300" fmla="*/ 1449248 w 1999221"/>
                <a:gd name="connsiteY300" fmla="*/ 1394759 h 2250839"/>
                <a:gd name="connsiteX301" fmla="*/ 1440179 w 1999221"/>
                <a:gd name="connsiteY301" fmla="*/ 1414709 h 2250839"/>
                <a:gd name="connsiteX302" fmla="*/ 1436551 w 1999221"/>
                <a:gd name="connsiteY302" fmla="*/ 1409268 h 2250839"/>
                <a:gd name="connsiteX303" fmla="*/ 1449248 w 1999221"/>
                <a:gd name="connsiteY303" fmla="*/ 1394759 h 2250839"/>
                <a:gd name="connsiteX304" fmla="*/ 1465572 w 1999221"/>
                <a:gd name="connsiteY304" fmla="*/ 1389317 h 2250839"/>
                <a:gd name="connsiteX305" fmla="*/ 1449248 w 1999221"/>
                <a:gd name="connsiteY305" fmla="*/ 1411082 h 2250839"/>
                <a:gd name="connsiteX306" fmla="*/ 1465572 w 1999221"/>
                <a:gd name="connsiteY306" fmla="*/ 1389317 h 2250839"/>
                <a:gd name="connsiteX307" fmla="*/ 1353115 w 1999221"/>
                <a:gd name="connsiteY307" fmla="*/ 1324023 h 2250839"/>
                <a:gd name="connsiteX308" fmla="*/ 1358557 w 1999221"/>
                <a:gd name="connsiteY308" fmla="*/ 1331278 h 2250839"/>
                <a:gd name="connsiteX309" fmla="*/ 1342232 w 1999221"/>
                <a:gd name="connsiteY309" fmla="*/ 1338533 h 2250839"/>
                <a:gd name="connsiteX310" fmla="*/ 1353115 w 1999221"/>
                <a:gd name="connsiteY310" fmla="*/ 1324023 h 2250839"/>
                <a:gd name="connsiteX311" fmla="*/ 1516360 w 1999221"/>
                <a:gd name="connsiteY311" fmla="*/ 1356670 h 2250839"/>
                <a:gd name="connsiteX312" fmla="*/ 1512732 w 1999221"/>
                <a:gd name="connsiteY312" fmla="*/ 1367553 h 2250839"/>
                <a:gd name="connsiteX313" fmla="*/ 1516360 w 1999221"/>
                <a:gd name="connsiteY313" fmla="*/ 1356670 h 2250839"/>
                <a:gd name="connsiteX314" fmla="*/ 1518173 w 1999221"/>
                <a:gd name="connsiteY314" fmla="*/ 1334905 h 2250839"/>
                <a:gd name="connsiteX315" fmla="*/ 1516360 w 1999221"/>
                <a:gd name="connsiteY315" fmla="*/ 1354856 h 2250839"/>
                <a:gd name="connsiteX316" fmla="*/ 1518173 w 1999221"/>
                <a:gd name="connsiteY316" fmla="*/ 1334905 h 2250839"/>
                <a:gd name="connsiteX317" fmla="*/ 1414785 w 1999221"/>
                <a:gd name="connsiteY317" fmla="*/ 1235150 h 2250839"/>
                <a:gd name="connsiteX318" fmla="*/ 1412972 w 1999221"/>
                <a:gd name="connsiteY318" fmla="*/ 1247846 h 2250839"/>
                <a:gd name="connsiteX319" fmla="*/ 1414785 w 1999221"/>
                <a:gd name="connsiteY319" fmla="*/ 1235150 h 2250839"/>
                <a:gd name="connsiteX320" fmla="*/ 1447434 w 1999221"/>
                <a:gd name="connsiteY320" fmla="*/ 1224268 h 2250839"/>
                <a:gd name="connsiteX321" fmla="*/ 1443807 w 1999221"/>
                <a:gd name="connsiteY321" fmla="*/ 1224268 h 2250839"/>
                <a:gd name="connsiteX322" fmla="*/ 1445620 w 1999221"/>
                <a:gd name="connsiteY322" fmla="*/ 1235150 h 2250839"/>
                <a:gd name="connsiteX323" fmla="*/ 1447434 w 1999221"/>
                <a:gd name="connsiteY323" fmla="*/ 1224268 h 2250839"/>
                <a:gd name="connsiteX324" fmla="*/ 1490966 w 1999221"/>
                <a:gd name="connsiteY324" fmla="*/ 1242405 h 2250839"/>
                <a:gd name="connsiteX325" fmla="*/ 1487338 w 1999221"/>
                <a:gd name="connsiteY325" fmla="*/ 1253287 h 2250839"/>
                <a:gd name="connsiteX326" fmla="*/ 1490966 w 1999221"/>
                <a:gd name="connsiteY326" fmla="*/ 1242405 h 2250839"/>
                <a:gd name="connsiteX327" fmla="*/ 1376695 w 1999221"/>
                <a:gd name="connsiteY327" fmla="*/ 1180738 h 2250839"/>
                <a:gd name="connsiteX328" fmla="*/ 1373067 w 1999221"/>
                <a:gd name="connsiteY328" fmla="*/ 1186180 h 2250839"/>
                <a:gd name="connsiteX329" fmla="*/ 1371253 w 1999221"/>
                <a:gd name="connsiteY329" fmla="*/ 1180738 h 2250839"/>
                <a:gd name="connsiteX330" fmla="*/ 1376695 w 1999221"/>
                <a:gd name="connsiteY330" fmla="*/ 1180738 h 2250839"/>
                <a:gd name="connsiteX331" fmla="*/ 1476455 w 1999221"/>
                <a:gd name="connsiteY331" fmla="*/ 1222454 h 2250839"/>
                <a:gd name="connsiteX332" fmla="*/ 1469200 w 1999221"/>
                <a:gd name="connsiteY332" fmla="*/ 1246033 h 2250839"/>
                <a:gd name="connsiteX333" fmla="*/ 1476455 w 1999221"/>
                <a:gd name="connsiteY333" fmla="*/ 1222454 h 2250839"/>
                <a:gd name="connsiteX334" fmla="*/ 1467386 w 1999221"/>
                <a:gd name="connsiteY334" fmla="*/ 1195248 h 2250839"/>
                <a:gd name="connsiteX335" fmla="*/ 1443807 w 1999221"/>
                <a:gd name="connsiteY335" fmla="*/ 1278680 h 2250839"/>
                <a:gd name="connsiteX336" fmla="*/ 1441993 w 1999221"/>
                <a:gd name="connsiteY336" fmla="*/ 1260542 h 2250839"/>
                <a:gd name="connsiteX337" fmla="*/ 1434737 w 1999221"/>
                <a:gd name="connsiteY337" fmla="*/ 1262356 h 2250839"/>
                <a:gd name="connsiteX338" fmla="*/ 1429296 w 1999221"/>
                <a:gd name="connsiteY338" fmla="*/ 1280494 h 2250839"/>
                <a:gd name="connsiteX339" fmla="*/ 1429296 w 1999221"/>
                <a:gd name="connsiteY339" fmla="*/ 1255101 h 2250839"/>
                <a:gd name="connsiteX340" fmla="*/ 1422041 w 1999221"/>
                <a:gd name="connsiteY340" fmla="*/ 1251474 h 2250839"/>
                <a:gd name="connsiteX341" fmla="*/ 1422041 w 1999221"/>
                <a:gd name="connsiteY341" fmla="*/ 1235150 h 2250839"/>
                <a:gd name="connsiteX342" fmla="*/ 1431110 w 1999221"/>
                <a:gd name="connsiteY342" fmla="*/ 1229709 h 2250839"/>
                <a:gd name="connsiteX343" fmla="*/ 1440179 w 1999221"/>
                <a:gd name="connsiteY343" fmla="*/ 1186179 h 2250839"/>
                <a:gd name="connsiteX344" fmla="*/ 1438365 w 1999221"/>
                <a:gd name="connsiteY344" fmla="*/ 1195248 h 2250839"/>
                <a:gd name="connsiteX345" fmla="*/ 1438365 w 1999221"/>
                <a:gd name="connsiteY345" fmla="*/ 1200689 h 2250839"/>
                <a:gd name="connsiteX346" fmla="*/ 1445620 w 1999221"/>
                <a:gd name="connsiteY346" fmla="*/ 1197062 h 2250839"/>
                <a:gd name="connsiteX347" fmla="*/ 1449248 w 1999221"/>
                <a:gd name="connsiteY347" fmla="*/ 1189807 h 2250839"/>
                <a:gd name="connsiteX348" fmla="*/ 1456503 w 1999221"/>
                <a:gd name="connsiteY348" fmla="*/ 1200689 h 2250839"/>
                <a:gd name="connsiteX349" fmla="*/ 1467386 w 1999221"/>
                <a:gd name="connsiteY349" fmla="*/ 1195248 h 2250839"/>
                <a:gd name="connsiteX350" fmla="*/ 1416599 w 1999221"/>
                <a:gd name="connsiteY350" fmla="*/ 1162601 h 2250839"/>
                <a:gd name="connsiteX351" fmla="*/ 1412972 w 1999221"/>
                <a:gd name="connsiteY351" fmla="*/ 1189807 h 2250839"/>
                <a:gd name="connsiteX352" fmla="*/ 1411158 w 1999221"/>
                <a:gd name="connsiteY352" fmla="*/ 1186179 h 2250839"/>
                <a:gd name="connsiteX353" fmla="*/ 1409344 w 1999221"/>
                <a:gd name="connsiteY353" fmla="*/ 1207944 h 2250839"/>
                <a:gd name="connsiteX354" fmla="*/ 1407530 w 1999221"/>
                <a:gd name="connsiteY354" fmla="*/ 1202503 h 2250839"/>
                <a:gd name="connsiteX355" fmla="*/ 1409344 w 1999221"/>
                <a:gd name="connsiteY355" fmla="*/ 1215199 h 2250839"/>
                <a:gd name="connsiteX356" fmla="*/ 1405716 w 1999221"/>
                <a:gd name="connsiteY356" fmla="*/ 1220640 h 2250839"/>
                <a:gd name="connsiteX357" fmla="*/ 1405716 w 1999221"/>
                <a:gd name="connsiteY357" fmla="*/ 1226082 h 2250839"/>
                <a:gd name="connsiteX358" fmla="*/ 1387578 w 1999221"/>
                <a:gd name="connsiteY358" fmla="*/ 1253288 h 2250839"/>
                <a:gd name="connsiteX359" fmla="*/ 1387578 w 1999221"/>
                <a:gd name="connsiteY359" fmla="*/ 1267797 h 2250839"/>
                <a:gd name="connsiteX360" fmla="*/ 1378509 w 1999221"/>
                <a:gd name="connsiteY360" fmla="*/ 1287748 h 2250839"/>
                <a:gd name="connsiteX361" fmla="*/ 1373067 w 1999221"/>
                <a:gd name="connsiteY361" fmla="*/ 1284121 h 2250839"/>
                <a:gd name="connsiteX362" fmla="*/ 1389392 w 1999221"/>
                <a:gd name="connsiteY362" fmla="*/ 1204317 h 2250839"/>
                <a:gd name="connsiteX363" fmla="*/ 1394833 w 1999221"/>
                <a:gd name="connsiteY363" fmla="*/ 1204317 h 2250839"/>
                <a:gd name="connsiteX364" fmla="*/ 1393020 w 1999221"/>
                <a:gd name="connsiteY364" fmla="*/ 1197062 h 2250839"/>
                <a:gd name="connsiteX365" fmla="*/ 1398461 w 1999221"/>
                <a:gd name="connsiteY365" fmla="*/ 1193434 h 2250839"/>
                <a:gd name="connsiteX366" fmla="*/ 1396647 w 1999221"/>
                <a:gd name="connsiteY366" fmla="*/ 1202503 h 2250839"/>
                <a:gd name="connsiteX367" fmla="*/ 1411158 w 1999221"/>
                <a:gd name="connsiteY367" fmla="*/ 1177111 h 2250839"/>
                <a:gd name="connsiteX368" fmla="*/ 1414785 w 1999221"/>
                <a:gd name="connsiteY368" fmla="*/ 1169856 h 2250839"/>
                <a:gd name="connsiteX369" fmla="*/ 1412971 w 1999221"/>
                <a:gd name="connsiteY369" fmla="*/ 1166228 h 2250839"/>
                <a:gd name="connsiteX370" fmla="*/ 1416599 w 1999221"/>
                <a:gd name="connsiteY370" fmla="*/ 1162601 h 2250839"/>
                <a:gd name="connsiteX371" fmla="*/ 1523615 w 1999221"/>
                <a:gd name="connsiteY371" fmla="*/ 1207944 h 2250839"/>
                <a:gd name="connsiteX372" fmla="*/ 1527243 w 1999221"/>
                <a:gd name="connsiteY372" fmla="*/ 1240592 h 2250839"/>
                <a:gd name="connsiteX373" fmla="*/ 1521801 w 1999221"/>
                <a:gd name="connsiteY373" fmla="*/ 1244219 h 2250839"/>
                <a:gd name="connsiteX374" fmla="*/ 1516360 w 1999221"/>
                <a:gd name="connsiteY374" fmla="*/ 1280494 h 2250839"/>
                <a:gd name="connsiteX375" fmla="*/ 1505477 w 1999221"/>
                <a:gd name="connsiteY375" fmla="*/ 1305886 h 2250839"/>
                <a:gd name="connsiteX376" fmla="*/ 1500035 w 1999221"/>
                <a:gd name="connsiteY376" fmla="*/ 1309513 h 2250839"/>
                <a:gd name="connsiteX377" fmla="*/ 1492780 w 1999221"/>
                <a:gd name="connsiteY377" fmla="*/ 1331278 h 2250839"/>
                <a:gd name="connsiteX378" fmla="*/ 1489152 w 1999221"/>
                <a:gd name="connsiteY378" fmla="*/ 1314954 h 2250839"/>
                <a:gd name="connsiteX379" fmla="*/ 1476455 w 1999221"/>
                <a:gd name="connsiteY379" fmla="*/ 1334905 h 2250839"/>
                <a:gd name="connsiteX380" fmla="*/ 1454690 w 1999221"/>
                <a:gd name="connsiteY380" fmla="*/ 1356670 h 2250839"/>
                <a:gd name="connsiteX381" fmla="*/ 1465573 w 1999221"/>
                <a:gd name="connsiteY381" fmla="*/ 1338533 h 2250839"/>
                <a:gd name="connsiteX382" fmla="*/ 1478269 w 1999221"/>
                <a:gd name="connsiteY382" fmla="*/ 1302258 h 2250839"/>
                <a:gd name="connsiteX383" fmla="*/ 1480083 w 1999221"/>
                <a:gd name="connsiteY383" fmla="*/ 1289562 h 2250839"/>
                <a:gd name="connsiteX384" fmla="*/ 1476455 w 1999221"/>
                <a:gd name="connsiteY384" fmla="*/ 1278680 h 2250839"/>
                <a:gd name="connsiteX385" fmla="*/ 1483711 w 1999221"/>
                <a:gd name="connsiteY385" fmla="*/ 1273239 h 2250839"/>
                <a:gd name="connsiteX386" fmla="*/ 1492780 w 1999221"/>
                <a:gd name="connsiteY386" fmla="*/ 1226082 h 2250839"/>
                <a:gd name="connsiteX387" fmla="*/ 1523615 w 1999221"/>
                <a:gd name="connsiteY387" fmla="*/ 1207944 h 2250839"/>
                <a:gd name="connsiteX388" fmla="*/ 1387578 w 1999221"/>
                <a:gd name="connsiteY388" fmla="*/ 1135395 h 2250839"/>
                <a:gd name="connsiteX389" fmla="*/ 1382136 w 1999221"/>
                <a:gd name="connsiteY389" fmla="*/ 1158974 h 2250839"/>
                <a:gd name="connsiteX390" fmla="*/ 1387578 w 1999221"/>
                <a:gd name="connsiteY390" fmla="*/ 1135395 h 2250839"/>
                <a:gd name="connsiteX391" fmla="*/ 1344104 w 1999221"/>
                <a:gd name="connsiteY391" fmla="*/ 1103073 h 2250839"/>
                <a:gd name="connsiteX392" fmla="*/ 1346993 w 1999221"/>
                <a:gd name="connsiteY392" fmla="*/ 1106375 h 2250839"/>
                <a:gd name="connsiteX393" fmla="*/ 1347674 w 1999221"/>
                <a:gd name="connsiteY393" fmla="*/ 1111817 h 2250839"/>
                <a:gd name="connsiteX394" fmla="*/ 1342816 w 1999221"/>
                <a:gd name="connsiteY394" fmla="*/ 1109388 h 2250839"/>
                <a:gd name="connsiteX395" fmla="*/ 38090 w 1999221"/>
                <a:gd name="connsiteY395" fmla="*/ 428040 h 2250839"/>
                <a:gd name="connsiteX396" fmla="*/ 29021 w 1999221"/>
                <a:gd name="connsiteY396" fmla="*/ 438923 h 2250839"/>
                <a:gd name="connsiteX397" fmla="*/ 38090 w 1999221"/>
                <a:gd name="connsiteY397" fmla="*/ 428040 h 2250839"/>
                <a:gd name="connsiteX398" fmla="*/ 1530870 w 1999221"/>
                <a:gd name="connsiteY398" fmla="*/ 1173483 h 2250839"/>
                <a:gd name="connsiteX399" fmla="*/ 1529056 w 1999221"/>
                <a:gd name="connsiteY399" fmla="*/ 1186179 h 2250839"/>
                <a:gd name="connsiteX400" fmla="*/ 1530870 w 1999221"/>
                <a:gd name="connsiteY400" fmla="*/ 1173483 h 2250839"/>
                <a:gd name="connsiteX401" fmla="*/ 1474641 w 1999221"/>
                <a:gd name="connsiteY401" fmla="*/ 1133581 h 2250839"/>
                <a:gd name="connsiteX402" fmla="*/ 1469200 w 1999221"/>
                <a:gd name="connsiteY402" fmla="*/ 1166228 h 2250839"/>
                <a:gd name="connsiteX403" fmla="*/ 1474641 w 1999221"/>
                <a:gd name="connsiteY403" fmla="*/ 1133581 h 2250839"/>
                <a:gd name="connsiteX404" fmla="*/ 59856 w 1999221"/>
                <a:gd name="connsiteY404" fmla="*/ 417158 h 2250839"/>
                <a:gd name="connsiteX405" fmla="*/ 47159 w 1999221"/>
                <a:gd name="connsiteY405" fmla="*/ 424413 h 2250839"/>
                <a:gd name="connsiteX406" fmla="*/ 59856 w 1999221"/>
                <a:gd name="connsiteY406" fmla="*/ 417158 h 2250839"/>
                <a:gd name="connsiteX407" fmla="*/ 1461945 w 1999221"/>
                <a:gd name="connsiteY407" fmla="*/ 1117258 h 2250839"/>
                <a:gd name="connsiteX408" fmla="*/ 1461945 w 1999221"/>
                <a:gd name="connsiteY408" fmla="*/ 1137209 h 2250839"/>
                <a:gd name="connsiteX409" fmla="*/ 1458317 w 1999221"/>
                <a:gd name="connsiteY409" fmla="*/ 1133581 h 2250839"/>
                <a:gd name="connsiteX410" fmla="*/ 1461945 w 1999221"/>
                <a:gd name="connsiteY410" fmla="*/ 1117258 h 2250839"/>
                <a:gd name="connsiteX411" fmla="*/ 1429976 w 1999221"/>
                <a:gd name="connsiteY411" fmla="*/ 1095266 h 2250839"/>
                <a:gd name="connsiteX412" fmla="*/ 1431110 w 1999221"/>
                <a:gd name="connsiteY412" fmla="*/ 1099121 h 2250839"/>
                <a:gd name="connsiteX413" fmla="*/ 1429296 w 1999221"/>
                <a:gd name="connsiteY413" fmla="*/ 1106375 h 2250839"/>
                <a:gd name="connsiteX414" fmla="*/ 1427482 w 1999221"/>
                <a:gd name="connsiteY414" fmla="*/ 1095493 h 2250839"/>
                <a:gd name="connsiteX415" fmla="*/ 1429976 w 1999221"/>
                <a:gd name="connsiteY415" fmla="*/ 1095266 h 2250839"/>
                <a:gd name="connsiteX416" fmla="*/ 1474642 w 1999221"/>
                <a:gd name="connsiteY416" fmla="*/ 1110003 h 2250839"/>
                <a:gd name="connsiteX417" fmla="*/ 1474642 w 1999221"/>
                <a:gd name="connsiteY417" fmla="*/ 1122699 h 2250839"/>
                <a:gd name="connsiteX418" fmla="*/ 1474642 w 1999221"/>
                <a:gd name="connsiteY418" fmla="*/ 1110003 h 2250839"/>
                <a:gd name="connsiteX419" fmla="*/ 1481897 w 1999221"/>
                <a:gd name="connsiteY419" fmla="*/ 1111817 h 2250839"/>
                <a:gd name="connsiteX420" fmla="*/ 1476455 w 1999221"/>
                <a:gd name="connsiteY420" fmla="*/ 1126327 h 2250839"/>
                <a:gd name="connsiteX421" fmla="*/ 1481897 w 1999221"/>
                <a:gd name="connsiteY421" fmla="*/ 1111817 h 2250839"/>
                <a:gd name="connsiteX422" fmla="*/ 68926 w 1999221"/>
                <a:gd name="connsiteY422" fmla="*/ 399021 h 2250839"/>
                <a:gd name="connsiteX423" fmla="*/ 61670 w 1999221"/>
                <a:gd name="connsiteY423" fmla="*/ 408089 h 2250839"/>
                <a:gd name="connsiteX424" fmla="*/ 68926 w 1999221"/>
                <a:gd name="connsiteY424" fmla="*/ 399021 h 2250839"/>
                <a:gd name="connsiteX425" fmla="*/ 90691 w 1999221"/>
                <a:gd name="connsiteY425" fmla="*/ 400834 h 2250839"/>
                <a:gd name="connsiteX426" fmla="*/ 83436 w 1999221"/>
                <a:gd name="connsiteY426" fmla="*/ 408089 h 2250839"/>
                <a:gd name="connsiteX427" fmla="*/ 90691 w 1999221"/>
                <a:gd name="connsiteY427" fmla="*/ 400834 h 2250839"/>
                <a:gd name="connsiteX428" fmla="*/ 73857 w 1999221"/>
                <a:gd name="connsiteY428" fmla="*/ 382159 h 2250839"/>
                <a:gd name="connsiteX429" fmla="*/ 68925 w 1999221"/>
                <a:gd name="connsiteY429" fmla="*/ 386324 h 2250839"/>
                <a:gd name="connsiteX430" fmla="*/ 74367 w 1999221"/>
                <a:gd name="connsiteY430" fmla="*/ 391766 h 2250839"/>
                <a:gd name="connsiteX431" fmla="*/ 74367 w 1999221"/>
                <a:gd name="connsiteY431" fmla="*/ 397207 h 2250839"/>
                <a:gd name="connsiteX432" fmla="*/ 73857 w 1999221"/>
                <a:gd name="connsiteY432" fmla="*/ 382159 h 2250839"/>
                <a:gd name="connsiteX433" fmla="*/ 1478269 w 1999221"/>
                <a:gd name="connsiteY433" fmla="*/ 1080983 h 2250839"/>
                <a:gd name="connsiteX434" fmla="*/ 1480083 w 1999221"/>
                <a:gd name="connsiteY434" fmla="*/ 1086424 h 2250839"/>
                <a:gd name="connsiteX435" fmla="*/ 1474642 w 1999221"/>
                <a:gd name="connsiteY435" fmla="*/ 1086424 h 2250839"/>
                <a:gd name="connsiteX436" fmla="*/ 1474642 w 1999221"/>
                <a:gd name="connsiteY436" fmla="*/ 1080983 h 2250839"/>
                <a:gd name="connsiteX437" fmla="*/ 1478269 w 1999221"/>
                <a:gd name="connsiteY437" fmla="*/ 1080983 h 2250839"/>
                <a:gd name="connsiteX438" fmla="*/ 107016 w 1999221"/>
                <a:gd name="connsiteY438" fmla="*/ 373628 h 2250839"/>
                <a:gd name="connsiteX439" fmla="*/ 99760 w 1999221"/>
                <a:gd name="connsiteY439" fmla="*/ 379070 h 2250839"/>
                <a:gd name="connsiteX440" fmla="*/ 107016 w 1999221"/>
                <a:gd name="connsiteY440" fmla="*/ 373628 h 2250839"/>
                <a:gd name="connsiteX441" fmla="*/ 1630631 w 1999221"/>
                <a:gd name="connsiteY441" fmla="*/ 1088238 h 2250839"/>
                <a:gd name="connsiteX442" fmla="*/ 1625189 w 1999221"/>
                <a:gd name="connsiteY442" fmla="*/ 1093679 h 2250839"/>
                <a:gd name="connsiteX443" fmla="*/ 1628817 w 1999221"/>
                <a:gd name="connsiteY443" fmla="*/ 1100934 h 2250839"/>
                <a:gd name="connsiteX444" fmla="*/ 1630631 w 1999221"/>
                <a:gd name="connsiteY444" fmla="*/ 1088238 h 2250839"/>
                <a:gd name="connsiteX445" fmla="*/ 155989 w 1999221"/>
                <a:gd name="connsiteY445" fmla="*/ 341661 h 2250839"/>
                <a:gd name="connsiteX446" fmla="*/ 150547 w 1999221"/>
                <a:gd name="connsiteY446" fmla="*/ 339167 h 2250839"/>
                <a:gd name="connsiteX447" fmla="*/ 148734 w 1999221"/>
                <a:gd name="connsiteY447" fmla="*/ 346423 h 2250839"/>
                <a:gd name="connsiteX448" fmla="*/ 155989 w 1999221"/>
                <a:gd name="connsiteY448" fmla="*/ 348236 h 2250839"/>
                <a:gd name="connsiteX449" fmla="*/ 152361 w 1999221"/>
                <a:gd name="connsiteY449" fmla="*/ 348236 h 2250839"/>
                <a:gd name="connsiteX450" fmla="*/ 148734 w 1999221"/>
                <a:gd name="connsiteY450" fmla="*/ 357305 h 2250839"/>
                <a:gd name="connsiteX451" fmla="*/ 155989 w 1999221"/>
                <a:gd name="connsiteY451" fmla="*/ 350050 h 2250839"/>
                <a:gd name="connsiteX452" fmla="*/ 155989 w 1999221"/>
                <a:gd name="connsiteY452" fmla="*/ 348236 h 2250839"/>
                <a:gd name="connsiteX453" fmla="*/ 155989 w 1999221"/>
                <a:gd name="connsiteY453" fmla="*/ 341661 h 2250839"/>
                <a:gd name="connsiteX454" fmla="*/ 175941 w 1999221"/>
                <a:gd name="connsiteY454" fmla="*/ 317403 h 2250839"/>
                <a:gd name="connsiteX455" fmla="*/ 174127 w 1999221"/>
                <a:gd name="connsiteY455" fmla="*/ 324658 h 2250839"/>
                <a:gd name="connsiteX456" fmla="*/ 175941 w 1999221"/>
                <a:gd name="connsiteY456" fmla="*/ 317403 h 2250839"/>
                <a:gd name="connsiteX457" fmla="*/ 1547195 w 1999221"/>
                <a:gd name="connsiteY457" fmla="*/ 1001179 h 2250839"/>
                <a:gd name="connsiteX458" fmla="*/ 1547195 w 1999221"/>
                <a:gd name="connsiteY458" fmla="*/ 1026571 h 2250839"/>
                <a:gd name="connsiteX459" fmla="*/ 1547195 w 1999221"/>
                <a:gd name="connsiteY459" fmla="*/ 1001179 h 2250839"/>
                <a:gd name="connsiteX460" fmla="*/ 155989 w 1999221"/>
                <a:gd name="connsiteY460" fmla="*/ 282942 h 2250839"/>
                <a:gd name="connsiteX461" fmla="*/ 143292 w 1999221"/>
                <a:gd name="connsiteY461" fmla="*/ 293824 h 2250839"/>
                <a:gd name="connsiteX462" fmla="*/ 132409 w 1999221"/>
                <a:gd name="connsiteY462" fmla="*/ 297452 h 2250839"/>
                <a:gd name="connsiteX463" fmla="*/ 136037 w 1999221"/>
                <a:gd name="connsiteY463" fmla="*/ 302893 h 2250839"/>
                <a:gd name="connsiteX464" fmla="*/ 155989 w 1999221"/>
                <a:gd name="connsiteY464" fmla="*/ 282942 h 2250839"/>
                <a:gd name="connsiteX465" fmla="*/ 204962 w 1999221"/>
                <a:gd name="connsiteY465" fmla="*/ 272059 h 2250839"/>
                <a:gd name="connsiteX466" fmla="*/ 194079 w 1999221"/>
                <a:gd name="connsiteY466" fmla="*/ 282942 h 2250839"/>
                <a:gd name="connsiteX467" fmla="*/ 197707 w 1999221"/>
                <a:gd name="connsiteY467" fmla="*/ 290197 h 2250839"/>
                <a:gd name="connsiteX468" fmla="*/ 181383 w 1999221"/>
                <a:gd name="connsiteY468" fmla="*/ 310148 h 2250839"/>
                <a:gd name="connsiteX469" fmla="*/ 204963 w 1999221"/>
                <a:gd name="connsiteY469" fmla="*/ 290197 h 2250839"/>
                <a:gd name="connsiteX470" fmla="*/ 204962 w 1999221"/>
                <a:gd name="connsiteY470" fmla="*/ 272059 h 2250839"/>
                <a:gd name="connsiteX471" fmla="*/ 188638 w 1999221"/>
                <a:gd name="connsiteY471" fmla="*/ 246667 h 2250839"/>
                <a:gd name="connsiteX472" fmla="*/ 179569 w 1999221"/>
                <a:gd name="connsiteY472" fmla="*/ 255736 h 2250839"/>
                <a:gd name="connsiteX473" fmla="*/ 188638 w 1999221"/>
                <a:gd name="connsiteY473" fmla="*/ 246667 h 2250839"/>
                <a:gd name="connsiteX474" fmla="*/ 175941 w 1999221"/>
                <a:gd name="connsiteY474" fmla="*/ 239412 h 2250839"/>
                <a:gd name="connsiteX475" fmla="*/ 172314 w 1999221"/>
                <a:gd name="connsiteY475" fmla="*/ 248481 h 2250839"/>
                <a:gd name="connsiteX476" fmla="*/ 175941 w 1999221"/>
                <a:gd name="connsiteY476" fmla="*/ 239412 h 2250839"/>
                <a:gd name="connsiteX477" fmla="*/ 233984 w 1999221"/>
                <a:gd name="connsiteY477" fmla="*/ 250295 h 2250839"/>
                <a:gd name="connsiteX478" fmla="*/ 226728 w 1999221"/>
                <a:gd name="connsiteY478" fmla="*/ 257550 h 2250839"/>
                <a:gd name="connsiteX479" fmla="*/ 217659 w 1999221"/>
                <a:gd name="connsiteY479" fmla="*/ 264805 h 2250839"/>
                <a:gd name="connsiteX480" fmla="*/ 226728 w 1999221"/>
                <a:gd name="connsiteY480" fmla="*/ 257550 h 2250839"/>
                <a:gd name="connsiteX481" fmla="*/ 233984 w 1999221"/>
                <a:gd name="connsiteY481" fmla="*/ 250295 h 2250839"/>
                <a:gd name="connsiteX482" fmla="*/ 1652397 w 1999221"/>
                <a:gd name="connsiteY482" fmla="*/ 934071 h 2250839"/>
                <a:gd name="connsiteX483" fmla="*/ 1639700 w 1999221"/>
                <a:gd name="connsiteY483" fmla="*/ 977601 h 2250839"/>
                <a:gd name="connsiteX484" fmla="*/ 1646955 w 1999221"/>
                <a:gd name="connsiteY484" fmla="*/ 963091 h 2250839"/>
                <a:gd name="connsiteX485" fmla="*/ 1657838 w 1999221"/>
                <a:gd name="connsiteY485" fmla="*/ 955836 h 2250839"/>
                <a:gd name="connsiteX486" fmla="*/ 1652397 w 1999221"/>
                <a:gd name="connsiteY486" fmla="*/ 934071 h 2250839"/>
                <a:gd name="connsiteX487" fmla="*/ 1440179 w 1999221"/>
                <a:gd name="connsiteY487" fmla="*/ 803483 h 2250839"/>
                <a:gd name="connsiteX488" fmla="*/ 1436551 w 1999221"/>
                <a:gd name="connsiteY488" fmla="*/ 805296 h 2250839"/>
                <a:gd name="connsiteX489" fmla="*/ 1452876 w 1999221"/>
                <a:gd name="connsiteY489" fmla="*/ 827061 h 2250839"/>
                <a:gd name="connsiteX490" fmla="*/ 1447434 w 1999221"/>
                <a:gd name="connsiteY490" fmla="*/ 810737 h 2250839"/>
                <a:gd name="connsiteX491" fmla="*/ 1440179 w 1999221"/>
                <a:gd name="connsiteY491" fmla="*/ 803483 h 2250839"/>
                <a:gd name="connsiteX492" fmla="*/ 1420227 w 1999221"/>
                <a:gd name="connsiteY492" fmla="*/ 776277 h 2250839"/>
                <a:gd name="connsiteX493" fmla="*/ 1429296 w 1999221"/>
                <a:gd name="connsiteY493" fmla="*/ 794414 h 2250839"/>
                <a:gd name="connsiteX494" fmla="*/ 1420227 w 1999221"/>
                <a:gd name="connsiteY494" fmla="*/ 776277 h 2250839"/>
                <a:gd name="connsiteX495" fmla="*/ 1420227 w 1999221"/>
                <a:gd name="connsiteY495" fmla="*/ 767208 h 2250839"/>
                <a:gd name="connsiteX496" fmla="*/ 1429296 w 1999221"/>
                <a:gd name="connsiteY496" fmla="*/ 774463 h 2250839"/>
                <a:gd name="connsiteX497" fmla="*/ 1420227 w 1999221"/>
                <a:gd name="connsiteY497" fmla="*/ 767208 h 2250839"/>
                <a:gd name="connsiteX498" fmla="*/ 321047 w 1999221"/>
                <a:gd name="connsiteY498" fmla="*/ 155981 h 2250839"/>
                <a:gd name="connsiteX499" fmla="*/ 313792 w 1999221"/>
                <a:gd name="connsiteY499" fmla="*/ 154167 h 2250839"/>
                <a:gd name="connsiteX500" fmla="*/ 313792 w 1999221"/>
                <a:gd name="connsiteY500" fmla="*/ 161422 h 2250839"/>
                <a:gd name="connsiteX501" fmla="*/ 321047 w 1999221"/>
                <a:gd name="connsiteY501" fmla="*/ 155981 h 2250839"/>
                <a:gd name="connsiteX502" fmla="*/ 375462 w 1999221"/>
                <a:gd name="connsiteY502" fmla="*/ 181373 h 2250839"/>
                <a:gd name="connsiteX503" fmla="*/ 357324 w 1999221"/>
                <a:gd name="connsiteY503" fmla="*/ 194069 h 2250839"/>
                <a:gd name="connsiteX504" fmla="*/ 375462 w 1999221"/>
                <a:gd name="connsiteY504" fmla="*/ 181373 h 2250839"/>
                <a:gd name="connsiteX505" fmla="*/ 355510 w 1999221"/>
                <a:gd name="connsiteY505" fmla="*/ 168677 h 2250839"/>
                <a:gd name="connsiteX506" fmla="*/ 340999 w 1999221"/>
                <a:gd name="connsiteY506" fmla="*/ 179559 h 2250839"/>
                <a:gd name="connsiteX507" fmla="*/ 355510 w 1999221"/>
                <a:gd name="connsiteY507" fmla="*/ 168677 h 2250839"/>
                <a:gd name="connsiteX508" fmla="*/ 487919 w 1999221"/>
                <a:gd name="connsiteY508" fmla="*/ 206765 h 2250839"/>
                <a:gd name="connsiteX509" fmla="*/ 477226 w 1999221"/>
                <a:gd name="connsiteY509" fmla="*/ 218372 h 2250839"/>
                <a:gd name="connsiteX510" fmla="*/ 463322 w 1999221"/>
                <a:gd name="connsiteY510" fmla="*/ 214828 h 2250839"/>
                <a:gd name="connsiteX511" fmla="*/ 465927 w 1999221"/>
                <a:gd name="connsiteY511" fmla="*/ 213113 h 2250839"/>
                <a:gd name="connsiteX512" fmla="*/ 487919 w 1999221"/>
                <a:gd name="connsiteY512" fmla="*/ 206765 h 2250839"/>
                <a:gd name="connsiteX513" fmla="*/ 413552 w 1999221"/>
                <a:gd name="connsiteY513" fmla="*/ 161422 h 2250839"/>
                <a:gd name="connsiteX514" fmla="*/ 379090 w 1999221"/>
                <a:gd name="connsiteY514" fmla="*/ 179559 h 2250839"/>
                <a:gd name="connsiteX515" fmla="*/ 388159 w 1999221"/>
                <a:gd name="connsiteY515" fmla="*/ 188628 h 2250839"/>
                <a:gd name="connsiteX516" fmla="*/ 413552 w 1999221"/>
                <a:gd name="connsiteY516" fmla="*/ 161422 h 2250839"/>
                <a:gd name="connsiteX517" fmla="*/ 477036 w 1999221"/>
                <a:gd name="connsiteY517" fmla="*/ 192255 h 2250839"/>
                <a:gd name="connsiteX518" fmla="*/ 478850 w 1999221"/>
                <a:gd name="connsiteY518" fmla="*/ 194069 h 2250839"/>
                <a:gd name="connsiteX519" fmla="*/ 475223 w 1999221"/>
                <a:gd name="connsiteY519" fmla="*/ 199510 h 2250839"/>
                <a:gd name="connsiteX520" fmla="*/ 477036 w 1999221"/>
                <a:gd name="connsiteY520" fmla="*/ 192255 h 2250839"/>
                <a:gd name="connsiteX521" fmla="*/ 475223 w 1999221"/>
                <a:gd name="connsiteY521" fmla="*/ 181373 h 2250839"/>
                <a:gd name="connsiteX522" fmla="*/ 480664 w 1999221"/>
                <a:gd name="connsiteY522" fmla="*/ 186814 h 2250839"/>
                <a:gd name="connsiteX523" fmla="*/ 469781 w 1999221"/>
                <a:gd name="connsiteY523" fmla="*/ 181373 h 2250839"/>
                <a:gd name="connsiteX524" fmla="*/ 475223 w 1999221"/>
                <a:gd name="connsiteY524" fmla="*/ 181373 h 2250839"/>
                <a:gd name="connsiteX525" fmla="*/ 391787 w 1999221"/>
                <a:gd name="connsiteY525" fmla="*/ 112451 h 2250839"/>
                <a:gd name="connsiteX526" fmla="*/ 384531 w 1999221"/>
                <a:gd name="connsiteY526" fmla="*/ 117893 h 2250839"/>
                <a:gd name="connsiteX527" fmla="*/ 391787 w 1999221"/>
                <a:gd name="connsiteY527" fmla="*/ 112451 h 2250839"/>
                <a:gd name="connsiteX528" fmla="*/ 429877 w 1999221"/>
                <a:gd name="connsiteY528" fmla="*/ 108824 h 2250839"/>
                <a:gd name="connsiteX529" fmla="*/ 417180 w 1999221"/>
                <a:gd name="connsiteY529" fmla="*/ 117893 h 2250839"/>
                <a:gd name="connsiteX530" fmla="*/ 429877 w 1999221"/>
                <a:gd name="connsiteY530" fmla="*/ 108824 h 2250839"/>
                <a:gd name="connsiteX531" fmla="*/ 411739 w 1999221"/>
                <a:gd name="connsiteY531" fmla="*/ 96128 h 2250839"/>
                <a:gd name="connsiteX532" fmla="*/ 393600 w 1999221"/>
                <a:gd name="connsiteY532" fmla="*/ 112451 h 2250839"/>
                <a:gd name="connsiteX533" fmla="*/ 411739 w 1999221"/>
                <a:gd name="connsiteY533" fmla="*/ 96128 h 2250839"/>
                <a:gd name="connsiteX534" fmla="*/ 1492780 w 1999221"/>
                <a:gd name="connsiteY534" fmla="*/ 620296 h 2250839"/>
                <a:gd name="connsiteX535" fmla="*/ 1476455 w 1999221"/>
                <a:gd name="connsiteY535" fmla="*/ 616668 h 2250839"/>
                <a:gd name="connsiteX536" fmla="*/ 1463759 w 1999221"/>
                <a:gd name="connsiteY536" fmla="*/ 620296 h 2250839"/>
                <a:gd name="connsiteX537" fmla="*/ 1496407 w 1999221"/>
                <a:gd name="connsiteY537" fmla="*/ 636619 h 2250839"/>
                <a:gd name="connsiteX538" fmla="*/ 1492780 w 1999221"/>
                <a:gd name="connsiteY538" fmla="*/ 620296 h 2250839"/>
                <a:gd name="connsiteX539" fmla="*/ 725531 w 1999221"/>
                <a:gd name="connsiteY539" fmla="*/ 235785 h 2250839"/>
                <a:gd name="connsiteX540" fmla="*/ 721903 w 1999221"/>
                <a:gd name="connsiteY540" fmla="*/ 235785 h 2250839"/>
                <a:gd name="connsiteX541" fmla="*/ 721903 w 1999221"/>
                <a:gd name="connsiteY541" fmla="*/ 243040 h 2250839"/>
                <a:gd name="connsiteX542" fmla="*/ 725531 w 1999221"/>
                <a:gd name="connsiteY542" fmla="*/ 235785 h 2250839"/>
                <a:gd name="connsiteX543" fmla="*/ 446428 w 1999221"/>
                <a:gd name="connsiteY543" fmla="*/ 95901 h 2250839"/>
                <a:gd name="connsiteX544" fmla="*/ 446201 w 1999221"/>
                <a:gd name="connsiteY544" fmla="*/ 101569 h 2250839"/>
                <a:gd name="connsiteX545" fmla="*/ 433505 w 1999221"/>
                <a:gd name="connsiteY545" fmla="*/ 103383 h 2250839"/>
                <a:gd name="connsiteX546" fmla="*/ 442574 w 1999221"/>
                <a:gd name="connsiteY546" fmla="*/ 94314 h 2250839"/>
                <a:gd name="connsiteX547" fmla="*/ 446428 w 1999221"/>
                <a:gd name="connsiteY547" fmla="*/ 95901 h 2250839"/>
                <a:gd name="connsiteX548" fmla="*/ 852499 w 1999221"/>
                <a:gd name="connsiteY548" fmla="*/ 293824 h 2250839"/>
                <a:gd name="connsiteX549" fmla="*/ 843430 w 1999221"/>
                <a:gd name="connsiteY549" fmla="*/ 297452 h 2250839"/>
                <a:gd name="connsiteX550" fmla="*/ 848871 w 1999221"/>
                <a:gd name="connsiteY550" fmla="*/ 301079 h 2250839"/>
                <a:gd name="connsiteX551" fmla="*/ 852499 w 1999221"/>
                <a:gd name="connsiteY551" fmla="*/ 293824 h 2250839"/>
                <a:gd name="connsiteX552" fmla="*/ 867010 w 1999221"/>
                <a:gd name="connsiteY552" fmla="*/ 292011 h 2250839"/>
                <a:gd name="connsiteX553" fmla="*/ 859754 w 1999221"/>
                <a:gd name="connsiteY553" fmla="*/ 293824 h 2250839"/>
                <a:gd name="connsiteX554" fmla="*/ 859754 w 1999221"/>
                <a:gd name="connsiteY554" fmla="*/ 297452 h 2250839"/>
                <a:gd name="connsiteX555" fmla="*/ 867010 w 1999221"/>
                <a:gd name="connsiteY555" fmla="*/ 292011 h 2250839"/>
                <a:gd name="connsiteX556" fmla="*/ 1920843 w 1999221"/>
                <a:gd name="connsiteY556" fmla="*/ 814365 h 2250839"/>
                <a:gd name="connsiteX557" fmla="*/ 1926285 w 1999221"/>
                <a:gd name="connsiteY557" fmla="*/ 836130 h 2250839"/>
                <a:gd name="connsiteX558" fmla="*/ 1920843 w 1999221"/>
                <a:gd name="connsiteY558" fmla="*/ 814365 h 2250839"/>
                <a:gd name="connsiteX559" fmla="*/ 883334 w 1999221"/>
                <a:gd name="connsiteY559" fmla="*/ 292011 h 2250839"/>
                <a:gd name="connsiteX560" fmla="*/ 876079 w 1999221"/>
                <a:gd name="connsiteY560" fmla="*/ 299266 h 2250839"/>
                <a:gd name="connsiteX561" fmla="*/ 883334 w 1999221"/>
                <a:gd name="connsiteY561" fmla="*/ 297452 h 2250839"/>
                <a:gd name="connsiteX562" fmla="*/ 883334 w 1999221"/>
                <a:gd name="connsiteY562" fmla="*/ 292011 h 2250839"/>
                <a:gd name="connsiteX563" fmla="*/ 464340 w 1999221"/>
                <a:gd name="connsiteY563" fmla="*/ 70735 h 2250839"/>
                <a:gd name="connsiteX564" fmla="*/ 455271 w 1999221"/>
                <a:gd name="connsiteY564" fmla="*/ 76177 h 2250839"/>
                <a:gd name="connsiteX565" fmla="*/ 464340 w 1999221"/>
                <a:gd name="connsiteY565" fmla="*/ 70735 h 2250839"/>
                <a:gd name="connsiteX566" fmla="*/ 1440179 w 1999221"/>
                <a:gd name="connsiteY566" fmla="*/ 545933 h 2250839"/>
                <a:gd name="connsiteX567" fmla="*/ 1447434 w 1999221"/>
                <a:gd name="connsiteY567" fmla="*/ 551374 h 2250839"/>
                <a:gd name="connsiteX568" fmla="*/ 1440179 w 1999221"/>
                <a:gd name="connsiteY568" fmla="*/ 545933 h 2250839"/>
                <a:gd name="connsiteX569" fmla="*/ 930493 w 1999221"/>
                <a:gd name="connsiteY569" fmla="*/ 282942 h 2250839"/>
                <a:gd name="connsiteX570" fmla="*/ 930493 w 1999221"/>
                <a:gd name="connsiteY570" fmla="*/ 293824 h 2250839"/>
                <a:gd name="connsiteX571" fmla="*/ 925052 w 1999221"/>
                <a:gd name="connsiteY571" fmla="*/ 293824 h 2250839"/>
                <a:gd name="connsiteX572" fmla="*/ 926866 w 1999221"/>
                <a:gd name="connsiteY572" fmla="*/ 288383 h 2250839"/>
                <a:gd name="connsiteX573" fmla="*/ 919610 w 1999221"/>
                <a:gd name="connsiteY573" fmla="*/ 290197 h 2250839"/>
                <a:gd name="connsiteX574" fmla="*/ 921424 w 1999221"/>
                <a:gd name="connsiteY574" fmla="*/ 297452 h 2250839"/>
                <a:gd name="connsiteX575" fmla="*/ 941376 w 1999221"/>
                <a:gd name="connsiteY575" fmla="*/ 295638 h 2250839"/>
                <a:gd name="connsiteX576" fmla="*/ 930493 w 1999221"/>
                <a:gd name="connsiteY576" fmla="*/ 282942 h 2250839"/>
                <a:gd name="connsiteX577" fmla="*/ 1371253 w 1999221"/>
                <a:gd name="connsiteY577" fmla="*/ 498776 h 2250839"/>
                <a:gd name="connsiteX578" fmla="*/ 1360370 w 1999221"/>
                <a:gd name="connsiteY578" fmla="*/ 493335 h 2250839"/>
                <a:gd name="connsiteX579" fmla="*/ 1371253 w 1999221"/>
                <a:gd name="connsiteY579" fmla="*/ 498776 h 2250839"/>
                <a:gd name="connsiteX580" fmla="*/ 1378509 w 1999221"/>
                <a:gd name="connsiteY580" fmla="*/ 502403 h 2250839"/>
                <a:gd name="connsiteX581" fmla="*/ 1398461 w 1999221"/>
                <a:gd name="connsiteY581" fmla="*/ 522354 h 2250839"/>
                <a:gd name="connsiteX582" fmla="*/ 1378509 w 1999221"/>
                <a:gd name="connsiteY582" fmla="*/ 502403 h 2250839"/>
                <a:gd name="connsiteX583" fmla="*/ 431691 w 1999221"/>
                <a:gd name="connsiteY583" fmla="*/ 27206 h 2250839"/>
                <a:gd name="connsiteX584" fmla="*/ 417180 w 1999221"/>
                <a:gd name="connsiteY584" fmla="*/ 45343 h 2250839"/>
                <a:gd name="connsiteX585" fmla="*/ 429877 w 1999221"/>
                <a:gd name="connsiteY585" fmla="*/ 41716 h 2250839"/>
                <a:gd name="connsiteX586" fmla="*/ 424436 w 1999221"/>
                <a:gd name="connsiteY586" fmla="*/ 52598 h 2250839"/>
                <a:gd name="connsiteX587" fmla="*/ 418994 w 1999221"/>
                <a:gd name="connsiteY587" fmla="*/ 50784 h 2250839"/>
                <a:gd name="connsiteX588" fmla="*/ 351882 w 1999221"/>
                <a:gd name="connsiteY588" fmla="*/ 97941 h 2250839"/>
                <a:gd name="connsiteX589" fmla="*/ 313792 w 1999221"/>
                <a:gd name="connsiteY589" fmla="*/ 128775 h 2250839"/>
                <a:gd name="connsiteX590" fmla="*/ 304723 w 1999221"/>
                <a:gd name="connsiteY590" fmla="*/ 152353 h 2250839"/>
                <a:gd name="connsiteX591" fmla="*/ 297468 w 1999221"/>
                <a:gd name="connsiteY591" fmla="*/ 145099 h 2250839"/>
                <a:gd name="connsiteX592" fmla="*/ 292026 w 1999221"/>
                <a:gd name="connsiteY592" fmla="*/ 148726 h 2250839"/>
                <a:gd name="connsiteX593" fmla="*/ 279329 w 1999221"/>
                <a:gd name="connsiteY593" fmla="*/ 175932 h 2250839"/>
                <a:gd name="connsiteX594" fmla="*/ 281143 w 1999221"/>
                <a:gd name="connsiteY594" fmla="*/ 161422 h 2250839"/>
                <a:gd name="connsiteX595" fmla="*/ 270260 w 1999221"/>
                <a:gd name="connsiteY595" fmla="*/ 166863 h 2250839"/>
                <a:gd name="connsiteX596" fmla="*/ 275702 w 1999221"/>
                <a:gd name="connsiteY596" fmla="*/ 174118 h 2250839"/>
                <a:gd name="connsiteX597" fmla="*/ 266632 w 1999221"/>
                <a:gd name="connsiteY597" fmla="*/ 195883 h 2250839"/>
                <a:gd name="connsiteX598" fmla="*/ 243053 w 1999221"/>
                <a:gd name="connsiteY598" fmla="*/ 219461 h 2250839"/>
                <a:gd name="connsiteX599" fmla="*/ 250308 w 1999221"/>
                <a:gd name="connsiteY599" fmla="*/ 221275 h 2250839"/>
                <a:gd name="connsiteX600" fmla="*/ 248495 w 1999221"/>
                <a:gd name="connsiteY600" fmla="*/ 232158 h 2250839"/>
                <a:gd name="connsiteX601" fmla="*/ 263005 w 1999221"/>
                <a:gd name="connsiteY601" fmla="*/ 206765 h 2250839"/>
                <a:gd name="connsiteX602" fmla="*/ 304723 w 1999221"/>
                <a:gd name="connsiteY602" fmla="*/ 168677 h 2250839"/>
                <a:gd name="connsiteX603" fmla="*/ 299281 w 1999221"/>
                <a:gd name="connsiteY603" fmla="*/ 166863 h 2250839"/>
                <a:gd name="connsiteX604" fmla="*/ 319234 w 1999221"/>
                <a:gd name="connsiteY604" fmla="*/ 146912 h 2250839"/>
                <a:gd name="connsiteX605" fmla="*/ 317420 w 1999221"/>
                <a:gd name="connsiteY605" fmla="*/ 152353 h 2250839"/>
                <a:gd name="connsiteX606" fmla="*/ 326489 w 1999221"/>
                <a:gd name="connsiteY606" fmla="*/ 139657 h 2250839"/>
                <a:gd name="connsiteX607" fmla="*/ 364579 w 1999221"/>
                <a:gd name="connsiteY607" fmla="*/ 116079 h 2250839"/>
                <a:gd name="connsiteX608" fmla="*/ 357324 w 1999221"/>
                <a:gd name="connsiteY608" fmla="*/ 130589 h 2250839"/>
                <a:gd name="connsiteX609" fmla="*/ 366393 w 1999221"/>
                <a:gd name="connsiteY609" fmla="*/ 130589 h 2250839"/>
                <a:gd name="connsiteX610" fmla="*/ 286585 w 1999221"/>
                <a:gd name="connsiteY610" fmla="*/ 204952 h 2250839"/>
                <a:gd name="connsiteX611" fmla="*/ 292026 w 1999221"/>
                <a:gd name="connsiteY611" fmla="*/ 206765 h 2250839"/>
                <a:gd name="connsiteX612" fmla="*/ 282957 w 1999221"/>
                <a:gd name="connsiteY612" fmla="*/ 219461 h 2250839"/>
                <a:gd name="connsiteX613" fmla="*/ 292026 w 1999221"/>
                <a:gd name="connsiteY613" fmla="*/ 215834 h 2250839"/>
                <a:gd name="connsiteX614" fmla="*/ 290212 w 1999221"/>
                <a:gd name="connsiteY614" fmla="*/ 221275 h 2250839"/>
                <a:gd name="connsiteX615" fmla="*/ 281143 w 1999221"/>
                <a:gd name="connsiteY615" fmla="*/ 223089 h 2250839"/>
                <a:gd name="connsiteX616" fmla="*/ 266633 w 1999221"/>
                <a:gd name="connsiteY616" fmla="*/ 241226 h 2250839"/>
                <a:gd name="connsiteX617" fmla="*/ 266633 w 1999221"/>
                <a:gd name="connsiteY617" fmla="*/ 252109 h 2250839"/>
                <a:gd name="connsiteX618" fmla="*/ 295654 w 1999221"/>
                <a:gd name="connsiteY618" fmla="*/ 232158 h 2250839"/>
                <a:gd name="connsiteX619" fmla="*/ 304723 w 1999221"/>
                <a:gd name="connsiteY619" fmla="*/ 204952 h 2250839"/>
                <a:gd name="connsiteX620" fmla="*/ 337372 w 1999221"/>
                <a:gd name="connsiteY620" fmla="*/ 181373 h 2250839"/>
                <a:gd name="connsiteX621" fmla="*/ 313792 w 1999221"/>
                <a:gd name="connsiteY621" fmla="*/ 206765 h 2250839"/>
                <a:gd name="connsiteX622" fmla="*/ 379090 w 1999221"/>
                <a:gd name="connsiteY622" fmla="*/ 165049 h 2250839"/>
                <a:gd name="connsiteX623" fmla="*/ 384531 w 1999221"/>
                <a:gd name="connsiteY623" fmla="*/ 168677 h 2250839"/>
                <a:gd name="connsiteX624" fmla="*/ 426249 w 1999221"/>
                <a:gd name="connsiteY624" fmla="*/ 137844 h 2250839"/>
                <a:gd name="connsiteX625" fmla="*/ 429877 w 1999221"/>
                <a:gd name="connsiteY625" fmla="*/ 130589 h 2250839"/>
                <a:gd name="connsiteX626" fmla="*/ 431691 w 1999221"/>
                <a:gd name="connsiteY626" fmla="*/ 139657 h 2250839"/>
                <a:gd name="connsiteX627" fmla="*/ 486106 w 1999221"/>
                <a:gd name="connsiteY627" fmla="*/ 117892 h 2250839"/>
                <a:gd name="connsiteX628" fmla="*/ 496989 w 1999221"/>
                <a:gd name="connsiteY628" fmla="*/ 107010 h 2250839"/>
                <a:gd name="connsiteX629" fmla="*/ 462526 w 1999221"/>
                <a:gd name="connsiteY629" fmla="*/ 139657 h 2250839"/>
                <a:gd name="connsiteX630" fmla="*/ 440760 w 1999221"/>
                <a:gd name="connsiteY630" fmla="*/ 155981 h 2250839"/>
                <a:gd name="connsiteX631" fmla="*/ 440760 w 1999221"/>
                <a:gd name="connsiteY631" fmla="*/ 159608 h 2250839"/>
                <a:gd name="connsiteX632" fmla="*/ 462526 w 1999221"/>
                <a:gd name="connsiteY632" fmla="*/ 148726 h 2250839"/>
                <a:gd name="connsiteX633" fmla="*/ 376399 w 1999221"/>
                <a:gd name="connsiteY633" fmla="*/ 214492 h 2250839"/>
                <a:gd name="connsiteX634" fmla="*/ 354754 w 1999221"/>
                <a:gd name="connsiteY634" fmla="*/ 215421 h 2250839"/>
                <a:gd name="connsiteX635" fmla="*/ 368207 w 1999221"/>
                <a:gd name="connsiteY635" fmla="*/ 210166 h 2250839"/>
                <a:gd name="connsiteX636" fmla="*/ 377276 w 1999221"/>
                <a:gd name="connsiteY636" fmla="*/ 197697 h 2250839"/>
                <a:gd name="connsiteX637" fmla="*/ 357551 w 1999221"/>
                <a:gd name="connsiteY637" fmla="*/ 202458 h 2250839"/>
                <a:gd name="connsiteX638" fmla="*/ 347460 w 1999221"/>
                <a:gd name="connsiteY638" fmla="*/ 215734 h 2250839"/>
                <a:gd name="connsiteX639" fmla="*/ 347435 w 1999221"/>
                <a:gd name="connsiteY639" fmla="*/ 215735 h 2250839"/>
                <a:gd name="connsiteX640" fmla="*/ 343307 w 1999221"/>
                <a:gd name="connsiteY640" fmla="*/ 218801 h 2250839"/>
                <a:gd name="connsiteX641" fmla="*/ 337372 w 1999221"/>
                <a:gd name="connsiteY641" fmla="*/ 215834 h 2250839"/>
                <a:gd name="connsiteX642" fmla="*/ 332735 w 1999221"/>
                <a:gd name="connsiteY642" fmla="*/ 226653 h 2250839"/>
                <a:gd name="connsiteX643" fmla="*/ 330741 w 1999221"/>
                <a:gd name="connsiteY643" fmla="*/ 228134 h 2250839"/>
                <a:gd name="connsiteX644" fmla="*/ 326489 w 1999221"/>
                <a:gd name="connsiteY644" fmla="*/ 226716 h 2250839"/>
                <a:gd name="connsiteX645" fmla="*/ 323315 w 1999221"/>
                <a:gd name="connsiteY645" fmla="*/ 229890 h 2250839"/>
                <a:gd name="connsiteX646" fmla="*/ 323008 w 1999221"/>
                <a:gd name="connsiteY646" fmla="*/ 233878 h 2250839"/>
                <a:gd name="connsiteX647" fmla="*/ 136663 w 1999221"/>
                <a:gd name="connsiteY647" fmla="*/ 372281 h 2250839"/>
                <a:gd name="connsiteX648" fmla="*/ 139665 w 1999221"/>
                <a:gd name="connsiteY648" fmla="*/ 362746 h 2250839"/>
                <a:gd name="connsiteX649" fmla="*/ 134223 w 1999221"/>
                <a:gd name="connsiteY649" fmla="*/ 364560 h 2250839"/>
                <a:gd name="connsiteX650" fmla="*/ 130596 w 1999221"/>
                <a:gd name="connsiteY650" fmla="*/ 359119 h 2250839"/>
                <a:gd name="connsiteX651" fmla="*/ 136037 w 1999221"/>
                <a:gd name="connsiteY651" fmla="*/ 351864 h 2250839"/>
                <a:gd name="connsiteX652" fmla="*/ 126968 w 1999221"/>
                <a:gd name="connsiteY652" fmla="*/ 348236 h 2250839"/>
                <a:gd name="connsiteX653" fmla="*/ 123340 w 1999221"/>
                <a:gd name="connsiteY653" fmla="*/ 337354 h 2250839"/>
                <a:gd name="connsiteX654" fmla="*/ 139665 w 1999221"/>
                <a:gd name="connsiteY654" fmla="*/ 306520 h 2250839"/>
                <a:gd name="connsiteX655" fmla="*/ 125154 w 1999221"/>
                <a:gd name="connsiteY655" fmla="*/ 319216 h 2250839"/>
                <a:gd name="connsiteX656" fmla="*/ 123340 w 1999221"/>
                <a:gd name="connsiteY656" fmla="*/ 317403 h 2250839"/>
                <a:gd name="connsiteX657" fmla="*/ 121526 w 1999221"/>
                <a:gd name="connsiteY657" fmla="*/ 308334 h 2250839"/>
                <a:gd name="connsiteX658" fmla="*/ 107016 w 1999221"/>
                <a:gd name="connsiteY658" fmla="*/ 322844 h 2250839"/>
                <a:gd name="connsiteX659" fmla="*/ 90691 w 1999221"/>
                <a:gd name="connsiteY659" fmla="*/ 346422 h 2250839"/>
                <a:gd name="connsiteX660" fmla="*/ 99761 w 1999221"/>
                <a:gd name="connsiteY660" fmla="*/ 340981 h 2250839"/>
                <a:gd name="connsiteX661" fmla="*/ 107016 w 1999221"/>
                <a:gd name="connsiteY661" fmla="*/ 340981 h 2250839"/>
                <a:gd name="connsiteX662" fmla="*/ 103388 w 1999221"/>
                <a:gd name="connsiteY662" fmla="*/ 355491 h 2250839"/>
                <a:gd name="connsiteX663" fmla="*/ 128782 w 1999221"/>
                <a:gd name="connsiteY663" fmla="*/ 357305 h 2250839"/>
                <a:gd name="connsiteX664" fmla="*/ 128782 w 1999221"/>
                <a:gd name="connsiteY664" fmla="*/ 364560 h 2250839"/>
                <a:gd name="connsiteX665" fmla="*/ 123340 w 1999221"/>
                <a:gd name="connsiteY665" fmla="*/ 373628 h 2250839"/>
                <a:gd name="connsiteX666" fmla="*/ 125154 w 1999221"/>
                <a:gd name="connsiteY666" fmla="*/ 379070 h 2250839"/>
                <a:gd name="connsiteX667" fmla="*/ 130044 w 1999221"/>
                <a:gd name="connsiteY667" fmla="*/ 377197 h 2250839"/>
                <a:gd name="connsiteX668" fmla="*/ 42444 w 1999221"/>
                <a:gd name="connsiteY668" fmla="*/ 442260 h 2250839"/>
                <a:gd name="connsiteX669" fmla="*/ 29248 w 1999221"/>
                <a:gd name="connsiteY669" fmla="*/ 447538 h 2250839"/>
                <a:gd name="connsiteX670" fmla="*/ 20434 w 1999221"/>
                <a:gd name="connsiteY670" fmla="*/ 453206 h 2250839"/>
                <a:gd name="connsiteX671" fmla="*/ 15666 w 1999221"/>
                <a:gd name="connsiteY671" fmla="*/ 462149 h 2250839"/>
                <a:gd name="connsiteX672" fmla="*/ 12711 w 1999221"/>
                <a:gd name="connsiteY672" fmla="*/ 464343 h 2250839"/>
                <a:gd name="connsiteX673" fmla="*/ 12697 w 1999221"/>
                <a:gd name="connsiteY673" fmla="*/ 464315 h 2250839"/>
                <a:gd name="connsiteX674" fmla="*/ 12292 w 1999221"/>
                <a:gd name="connsiteY674" fmla="*/ 464655 h 2250839"/>
                <a:gd name="connsiteX675" fmla="*/ 2191 w 1999221"/>
                <a:gd name="connsiteY675" fmla="*/ 472157 h 2250839"/>
                <a:gd name="connsiteX676" fmla="*/ 0 w 1999221"/>
                <a:gd name="connsiteY676" fmla="*/ 473384 h 2250839"/>
                <a:gd name="connsiteX677" fmla="*/ 19952 w 1999221"/>
                <a:gd name="connsiteY677" fmla="*/ 446178 h 2250839"/>
                <a:gd name="connsiteX678" fmla="*/ 23448 w 1999221"/>
                <a:gd name="connsiteY678" fmla="*/ 445303 h 2250839"/>
                <a:gd name="connsiteX679" fmla="*/ 23580 w 1999221"/>
                <a:gd name="connsiteY679" fmla="*/ 446178 h 2250839"/>
                <a:gd name="connsiteX680" fmla="*/ 27207 w 1999221"/>
                <a:gd name="connsiteY680" fmla="*/ 444364 h 2250839"/>
                <a:gd name="connsiteX681" fmla="*/ 23448 w 1999221"/>
                <a:gd name="connsiteY681" fmla="*/ 445303 h 2250839"/>
                <a:gd name="connsiteX682" fmla="*/ 22361 w 1999221"/>
                <a:gd name="connsiteY682" fmla="*/ 438073 h 2250839"/>
                <a:gd name="connsiteX683" fmla="*/ 27207 w 1999221"/>
                <a:gd name="connsiteY683" fmla="*/ 417158 h 2250839"/>
                <a:gd name="connsiteX684" fmla="*/ 52601 w 1999221"/>
                <a:gd name="connsiteY684" fmla="*/ 373628 h 2250839"/>
                <a:gd name="connsiteX685" fmla="*/ 47159 w 1999221"/>
                <a:gd name="connsiteY685" fmla="*/ 393579 h 2250839"/>
                <a:gd name="connsiteX686" fmla="*/ 72553 w 1999221"/>
                <a:gd name="connsiteY686" fmla="*/ 366373 h 2250839"/>
                <a:gd name="connsiteX687" fmla="*/ 65298 w 1999221"/>
                <a:gd name="connsiteY687" fmla="*/ 360932 h 2250839"/>
                <a:gd name="connsiteX688" fmla="*/ 85250 w 1999221"/>
                <a:gd name="connsiteY688" fmla="*/ 348236 h 2250839"/>
                <a:gd name="connsiteX689" fmla="*/ 88877 w 1999221"/>
                <a:gd name="connsiteY689" fmla="*/ 339167 h 2250839"/>
                <a:gd name="connsiteX690" fmla="*/ 83436 w 1999221"/>
                <a:gd name="connsiteY690" fmla="*/ 339168 h 2250839"/>
                <a:gd name="connsiteX691" fmla="*/ 101574 w 1999221"/>
                <a:gd name="connsiteY691" fmla="*/ 315589 h 2250839"/>
                <a:gd name="connsiteX692" fmla="*/ 172314 w 1999221"/>
                <a:gd name="connsiteY692" fmla="*/ 226716 h 2250839"/>
                <a:gd name="connsiteX693" fmla="*/ 185010 w 1999221"/>
                <a:gd name="connsiteY693" fmla="*/ 223089 h 2250839"/>
                <a:gd name="connsiteX694" fmla="*/ 226729 w 1999221"/>
                <a:gd name="connsiteY694" fmla="*/ 172305 h 2250839"/>
                <a:gd name="connsiteX695" fmla="*/ 223101 w 1999221"/>
                <a:gd name="connsiteY695" fmla="*/ 168677 h 2250839"/>
                <a:gd name="connsiteX696" fmla="*/ 252122 w 1999221"/>
                <a:gd name="connsiteY696" fmla="*/ 155981 h 2250839"/>
                <a:gd name="connsiteX697" fmla="*/ 250308 w 1999221"/>
                <a:gd name="connsiteY697" fmla="*/ 152353 h 2250839"/>
                <a:gd name="connsiteX698" fmla="*/ 299281 w 1999221"/>
                <a:gd name="connsiteY698" fmla="*/ 103383 h 2250839"/>
                <a:gd name="connsiteX699" fmla="*/ 431691 w 1999221"/>
                <a:gd name="connsiteY699" fmla="*/ 27206 h 2250839"/>
                <a:gd name="connsiteX700" fmla="*/ 573169 w 1999221"/>
                <a:gd name="connsiteY700" fmla="*/ 85245 h 2250839"/>
                <a:gd name="connsiteX701" fmla="*/ 580425 w 1999221"/>
                <a:gd name="connsiteY701" fmla="*/ 94314 h 2250839"/>
                <a:gd name="connsiteX702" fmla="*/ 556845 w 1999221"/>
                <a:gd name="connsiteY702" fmla="*/ 101569 h 2250839"/>
                <a:gd name="connsiteX703" fmla="*/ 565914 w 1999221"/>
                <a:gd name="connsiteY703" fmla="*/ 97941 h 2250839"/>
                <a:gd name="connsiteX704" fmla="*/ 567728 w 1999221"/>
                <a:gd name="connsiteY704" fmla="*/ 83432 h 2250839"/>
                <a:gd name="connsiteX705" fmla="*/ 573169 w 1999221"/>
                <a:gd name="connsiteY705" fmla="*/ 85245 h 2250839"/>
                <a:gd name="connsiteX706" fmla="*/ 1926284 w 1999221"/>
                <a:gd name="connsiteY706" fmla="*/ 759953 h 2250839"/>
                <a:gd name="connsiteX707" fmla="*/ 1936034 w 1999221"/>
                <a:gd name="connsiteY707" fmla="*/ 791693 h 2250839"/>
                <a:gd name="connsiteX708" fmla="*/ 1936090 w 1999221"/>
                <a:gd name="connsiteY708" fmla="*/ 792300 h 2250839"/>
                <a:gd name="connsiteX709" fmla="*/ 986722 w 1999221"/>
                <a:gd name="connsiteY709" fmla="*/ 284756 h 2250839"/>
                <a:gd name="connsiteX710" fmla="*/ 981281 w 1999221"/>
                <a:gd name="connsiteY710" fmla="*/ 284756 h 2250839"/>
                <a:gd name="connsiteX711" fmla="*/ 977653 w 1999221"/>
                <a:gd name="connsiteY711" fmla="*/ 295638 h 2250839"/>
                <a:gd name="connsiteX712" fmla="*/ 983094 w 1999221"/>
                <a:gd name="connsiteY712" fmla="*/ 297452 h 2250839"/>
                <a:gd name="connsiteX713" fmla="*/ 986722 w 1999221"/>
                <a:gd name="connsiteY713" fmla="*/ 284756 h 2250839"/>
                <a:gd name="connsiteX714" fmla="*/ 460712 w 1999221"/>
                <a:gd name="connsiteY714" fmla="*/ 14510 h 2250839"/>
                <a:gd name="connsiteX715" fmla="*/ 458898 w 1999221"/>
                <a:gd name="connsiteY715" fmla="*/ 25392 h 2250839"/>
                <a:gd name="connsiteX716" fmla="*/ 449829 w 1999221"/>
                <a:gd name="connsiteY716" fmla="*/ 18137 h 2250839"/>
                <a:gd name="connsiteX717" fmla="*/ 460712 w 1999221"/>
                <a:gd name="connsiteY717" fmla="*/ 14510 h 2250839"/>
                <a:gd name="connsiteX718" fmla="*/ 758180 w 1999221"/>
                <a:gd name="connsiteY718" fmla="*/ 155981 h 2250839"/>
                <a:gd name="connsiteX719" fmla="*/ 752738 w 1999221"/>
                <a:gd name="connsiteY719" fmla="*/ 155981 h 2250839"/>
                <a:gd name="connsiteX720" fmla="*/ 741855 w 1999221"/>
                <a:gd name="connsiteY720" fmla="*/ 168677 h 2250839"/>
                <a:gd name="connsiteX721" fmla="*/ 765435 w 1999221"/>
                <a:gd name="connsiteY721" fmla="*/ 172304 h 2250839"/>
                <a:gd name="connsiteX722" fmla="*/ 763621 w 1999221"/>
                <a:gd name="connsiteY722" fmla="*/ 161422 h 2250839"/>
                <a:gd name="connsiteX723" fmla="*/ 756366 w 1999221"/>
                <a:gd name="connsiteY723" fmla="*/ 155981 h 2250839"/>
                <a:gd name="connsiteX724" fmla="*/ 758180 w 1999221"/>
                <a:gd name="connsiteY724" fmla="*/ 155981 h 2250839"/>
                <a:gd name="connsiteX725" fmla="*/ 611260 w 1999221"/>
                <a:gd name="connsiteY725" fmla="*/ 79804 h 2250839"/>
                <a:gd name="connsiteX726" fmla="*/ 598563 w 1999221"/>
                <a:gd name="connsiteY726" fmla="*/ 85245 h 2250839"/>
                <a:gd name="connsiteX727" fmla="*/ 611260 w 1999221"/>
                <a:gd name="connsiteY727" fmla="*/ 79804 h 2250839"/>
                <a:gd name="connsiteX728" fmla="*/ 872451 w 1999221"/>
                <a:gd name="connsiteY728" fmla="*/ 204951 h 2250839"/>
                <a:gd name="connsiteX729" fmla="*/ 798084 w 1999221"/>
                <a:gd name="connsiteY729" fmla="*/ 212206 h 2250839"/>
                <a:gd name="connsiteX730" fmla="*/ 774504 w 1999221"/>
                <a:gd name="connsiteY730" fmla="*/ 206765 h 2250839"/>
                <a:gd name="connsiteX731" fmla="*/ 705579 w 1999221"/>
                <a:gd name="connsiteY731" fmla="*/ 232157 h 2250839"/>
                <a:gd name="connsiteX732" fmla="*/ 732786 w 1999221"/>
                <a:gd name="connsiteY732" fmla="*/ 232157 h 2250839"/>
                <a:gd name="connsiteX733" fmla="*/ 740041 w 1999221"/>
                <a:gd name="connsiteY733" fmla="*/ 235785 h 2250839"/>
                <a:gd name="connsiteX734" fmla="*/ 810781 w 1999221"/>
                <a:gd name="connsiteY734" fmla="*/ 223089 h 2250839"/>
                <a:gd name="connsiteX735" fmla="*/ 827105 w 1999221"/>
                <a:gd name="connsiteY735" fmla="*/ 217648 h 2250839"/>
                <a:gd name="connsiteX736" fmla="*/ 872451 w 1999221"/>
                <a:gd name="connsiteY736" fmla="*/ 204951 h 2250839"/>
                <a:gd name="connsiteX737" fmla="*/ 1402768 w 1999221"/>
                <a:gd name="connsiteY737" fmla="*/ 467942 h 2250839"/>
                <a:gd name="connsiteX738" fmla="*/ 1389392 w 1999221"/>
                <a:gd name="connsiteY738" fmla="*/ 464315 h 2250839"/>
                <a:gd name="connsiteX739" fmla="*/ 1385764 w 1999221"/>
                <a:gd name="connsiteY739" fmla="*/ 469756 h 2250839"/>
                <a:gd name="connsiteX740" fmla="*/ 1414785 w 1999221"/>
                <a:gd name="connsiteY740" fmla="*/ 482452 h 2250839"/>
                <a:gd name="connsiteX741" fmla="*/ 1420227 w 1999221"/>
                <a:gd name="connsiteY741" fmla="*/ 477011 h 2250839"/>
                <a:gd name="connsiteX742" fmla="*/ 1402768 w 1999221"/>
                <a:gd name="connsiteY742" fmla="*/ 467942 h 2250839"/>
                <a:gd name="connsiteX743" fmla="*/ 848899 w 1999221"/>
                <a:gd name="connsiteY743" fmla="*/ 188968 h 2250839"/>
                <a:gd name="connsiteX744" fmla="*/ 834361 w 1999221"/>
                <a:gd name="connsiteY744" fmla="*/ 194069 h 2250839"/>
                <a:gd name="connsiteX745" fmla="*/ 850685 w 1999221"/>
                <a:gd name="connsiteY745" fmla="*/ 195883 h 2250839"/>
                <a:gd name="connsiteX746" fmla="*/ 848899 w 1999221"/>
                <a:gd name="connsiteY746" fmla="*/ 188968 h 2250839"/>
                <a:gd name="connsiteX747" fmla="*/ 1165611 w 1999221"/>
                <a:gd name="connsiteY747" fmla="*/ 341435 h 2250839"/>
                <a:gd name="connsiteX748" fmla="*/ 1153594 w 1999221"/>
                <a:gd name="connsiteY748" fmla="*/ 342795 h 2250839"/>
                <a:gd name="connsiteX749" fmla="*/ 1173546 w 1999221"/>
                <a:gd name="connsiteY749" fmla="*/ 348236 h 2250839"/>
                <a:gd name="connsiteX750" fmla="*/ 1165611 w 1999221"/>
                <a:gd name="connsiteY750" fmla="*/ 341435 h 2250839"/>
                <a:gd name="connsiteX751" fmla="*/ 496989 w 1999221"/>
                <a:gd name="connsiteY751" fmla="*/ 0 h 2250839"/>
                <a:gd name="connsiteX752" fmla="*/ 471595 w 1999221"/>
                <a:gd name="connsiteY752" fmla="*/ 12696 h 2250839"/>
                <a:gd name="connsiteX753" fmla="*/ 496989 w 1999221"/>
                <a:gd name="connsiteY753" fmla="*/ 0 h 2250839"/>
                <a:gd name="connsiteX754" fmla="*/ 868823 w 1999221"/>
                <a:gd name="connsiteY754" fmla="*/ 174118 h 2250839"/>
                <a:gd name="connsiteX755" fmla="*/ 805339 w 1999221"/>
                <a:gd name="connsiteY755" fmla="*/ 170491 h 2250839"/>
                <a:gd name="connsiteX756" fmla="*/ 783573 w 1999221"/>
                <a:gd name="connsiteY756" fmla="*/ 186814 h 2250839"/>
                <a:gd name="connsiteX757" fmla="*/ 803525 w 1999221"/>
                <a:gd name="connsiteY757" fmla="*/ 203138 h 2250839"/>
                <a:gd name="connsiteX758" fmla="*/ 823477 w 1999221"/>
                <a:gd name="connsiteY758" fmla="*/ 194069 h 2250839"/>
                <a:gd name="connsiteX759" fmla="*/ 819850 w 1999221"/>
                <a:gd name="connsiteY759" fmla="*/ 183187 h 2250839"/>
                <a:gd name="connsiteX760" fmla="*/ 868823 w 1999221"/>
                <a:gd name="connsiteY760" fmla="*/ 174118 h 2250839"/>
                <a:gd name="connsiteX761" fmla="*/ 1420368 w 1999221"/>
                <a:gd name="connsiteY761" fmla="*/ 448643 h 2250839"/>
                <a:gd name="connsiteX762" fmla="*/ 1396647 w 1999221"/>
                <a:gd name="connsiteY762" fmla="*/ 440736 h 2250839"/>
                <a:gd name="connsiteX763" fmla="*/ 1423854 w 1999221"/>
                <a:gd name="connsiteY763" fmla="*/ 457060 h 2250839"/>
                <a:gd name="connsiteX764" fmla="*/ 1420368 w 1999221"/>
                <a:gd name="connsiteY764" fmla="*/ 448643 h 2250839"/>
                <a:gd name="connsiteX765" fmla="*/ 667488 w 1999221"/>
                <a:gd name="connsiteY765" fmla="*/ 65294 h 2250839"/>
                <a:gd name="connsiteX766" fmla="*/ 620329 w 1999221"/>
                <a:gd name="connsiteY766" fmla="*/ 77990 h 2250839"/>
                <a:gd name="connsiteX767" fmla="*/ 667488 w 1999221"/>
                <a:gd name="connsiteY767" fmla="*/ 65294 h 2250839"/>
                <a:gd name="connsiteX768" fmla="*/ 1483711 w 1999221"/>
                <a:gd name="connsiteY768" fmla="*/ 457060 h 2250839"/>
                <a:gd name="connsiteX769" fmla="*/ 1490966 w 1999221"/>
                <a:gd name="connsiteY769" fmla="*/ 464315 h 2250839"/>
                <a:gd name="connsiteX770" fmla="*/ 1483711 w 1999221"/>
                <a:gd name="connsiteY770" fmla="*/ 457060 h 2250839"/>
                <a:gd name="connsiteX771" fmla="*/ 1471014 w 1999221"/>
                <a:gd name="connsiteY771" fmla="*/ 446178 h 2250839"/>
                <a:gd name="connsiteX772" fmla="*/ 1471014 w 1999221"/>
                <a:gd name="connsiteY772" fmla="*/ 449805 h 2250839"/>
                <a:gd name="connsiteX773" fmla="*/ 1481897 w 1999221"/>
                <a:gd name="connsiteY773" fmla="*/ 457060 h 2250839"/>
                <a:gd name="connsiteX774" fmla="*/ 1471014 w 1999221"/>
                <a:gd name="connsiteY774" fmla="*/ 446178 h 2250839"/>
                <a:gd name="connsiteX775" fmla="*/ 716462 w 1999221"/>
                <a:gd name="connsiteY775" fmla="*/ 59853 h 2250839"/>
                <a:gd name="connsiteX776" fmla="*/ 674744 w 1999221"/>
                <a:gd name="connsiteY776" fmla="*/ 65294 h 2250839"/>
                <a:gd name="connsiteX777" fmla="*/ 683813 w 1999221"/>
                <a:gd name="connsiteY777" fmla="*/ 58039 h 2250839"/>
                <a:gd name="connsiteX778" fmla="*/ 716462 w 1999221"/>
                <a:gd name="connsiteY778" fmla="*/ 59853 h 2250839"/>
                <a:gd name="connsiteX779" fmla="*/ 1463759 w 1999221"/>
                <a:gd name="connsiteY779" fmla="*/ 417158 h 2250839"/>
                <a:gd name="connsiteX780" fmla="*/ 1429296 w 1999221"/>
                <a:gd name="connsiteY780" fmla="*/ 406276 h 2250839"/>
                <a:gd name="connsiteX781" fmla="*/ 1498221 w 1999221"/>
                <a:gd name="connsiteY781" fmla="*/ 458874 h 2250839"/>
                <a:gd name="connsiteX782" fmla="*/ 1516359 w 1999221"/>
                <a:gd name="connsiteY782" fmla="*/ 464315 h 2250839"/>
                <a:gd name="connsiteX783" fmla="*/ 1478269 w 1999221"/>
                <a:gd name="connsiteY783" fmla="*/ 428040 h 2250839"/>
                <a:gd name="connsiteX784" fmla="*/ 1463759 w 1999221"/>
                <a:gd name="connsiteY784" fmla="*/ 417158 h 2250839"/>
                <a:gd name="connsiteX785" fmla="*/ 1547195 w 1999221"/>
                <a:gd name="connsiteY785" fmla="*/ 453432 h 2250839"/>
                <a:gd name="connsiteX786" fmla="*/ 1552636 w 1999221"/>
                <a:gd name="connsiteY786" fmla="*/ 464315 h 2250839"/>
                <a:gd name="connsiteX787" fmla="*/ 1554450 w 1999221"/>
                <a:gd name="connsiteY787" fmla="*/ 462501 h 2250839"/>
                <a:gd name="connsiteX788" fmla="*/ 1547195 w 1999221"/>
                <a:gd name="connsiteY788" fmla="*/ 453432 h 2250839"/>
                <a:gd name="connsiteX789" fmla="*/ 1777551 w 1999221"/>
                <a:gd name="connsiteY789" fmla="*/ 524168 h 2250839"/>
                <a:gd name="connsiteX790" fmla="*/ 1793875 w 1999221"/>
                <a:gd name="connsiteY790" fmla="*/ 551374 h 2250839"/>
                <a:gd name="connsiteX791" fmla="*/ 1777551 w 1999221"/>
                <a:gd name="connsiteY791" fmla="*/ 524168 h 2250839"/>
                <a:gd name="connsiteX792" fmla="*/ 1519902 w 1999221"/>
                <a:gd name="connsiteY792" fmla="*/ 384737 h 2250839"/>
                <a:gd name="connsiteX793" fmla="*/ 1505476 w 1999221"/>
                <a:gd name="connsiteY793" fmla="*/ 386324 h 2250839"/>
                <a:gd name="connsiteX794" fmla="*/ 1510918 w 1999221"/>
                <a:gd name="connsiteY794" fmla="*/ 391766 h 2250839"/>
                <a:gd name="connsiteX795" fmla="*/ 1507290 w 1999221"/>
                <a:gd name="connsiteY795" fmla="*/ 393579 h 2250839"/>
                <a:gd name="connsiteX796" fmla="*/ 1512732 w 1999221"/>
                <a:gd name="connsiteY796" fmla="*/ 399021 h 2250839"/>
                <a:gd name="connsiteX797" fmla="*/ 1501849 w 1999221"/>
                <a:gd name="connsiteY797" fmla="*/ 388138 h 2250839"/>
                <a:gd name="connsiteX798" fmla="*/ 1467386 w 1999221"/>
                <a:gd name="connsiteY798" fmla="*/ 371815 h 2250839"/>
                <a:gd name="connsiteX799" fmla="*/ 1474641 w 1999221"/>
                <a:gd name="connsiteY799" fmla="*/ 382697 h 2250839"/>
                <a:gd name="connsiteX800" fmla="*/ 1469200 w 1999221"/>
                <a:gd name="connsiteY800" fmla="*/ 382697 h 2250839"/>
                <a:gd name="connsiteX801" fmla="*/ 1500035 w 1999221"/>
                <a:gd name="connsiteY801" fmla="*/ 422599 h 2250839"/>
                <a:gd name="connsiteX802" fmla="*/ 1510918 w 1999221"/>
                <a:gd name="connsiteY802" fmla="*/ 422599 h 2250839"/>
                <a:gd name="connsiteX803" fmla="*/ 1509104 w 1999221"/>
                <a:gd name="connsiteY803" fmla="*/ 417158 h 2250839"/>
                <a:gd name="connsiteX804" fmla="*/ 1516360 w 1999221"/>
                <a:gd name="connsiteY804" fmla="*/ 413531 h 2250839"/>
                <a:gd name="connsiteX805" fmla="*/ 1532684 w 1999221"/>
                <a:gd name="connsiteY805" fmla="*/ 424413 h 2250839"/>
                <a:gd name="connsiteX806" fmla="*/ 1527243 w 1999221"/>
                <a:gd name="connsiteY806" fmla="*/ 411717 h 2250839"/>
                <a:gd name="connsiteX807" fmla="*/ 1549008 w 1999221"/>
                <a:gd name="connsiteY807" fmla="*/ 426227 h 2250839"/>
                <a:gd name="connsiteX808" fmla="*/ 1547195 w 1999221"/>
                <a:gd name="connsiteY808" fmla="*/ 415344 h 2250839"/>
                <a:gd name="connsiteX809" fmla="*/ 1519902 w 1999221"/>
                <a:gd name="connsiteY809" fmla="*/ 384737 h 2250839"/>
                <a:gd name="connsiteX810" fmla="*/ 1744902 w 1999221"/>
                <a:gd name="connsiteY810" fmla="*/ 484266 h 2250839"/>
                <a:gd name="connsiteX811" fmla="*/ 1737646 w 1999221"/>
                <a:gd name="connsiteY811" fmla="*/ 489707 h 2250839"/>
                <a:gd name="connsiteX812" fmla="*/ 1735833 w 1999221"/>
                <a:gd name="connsiteY812" fmla="*/ 493335 h 2250839"/>
                <a:gd name="connsiteX813" fmla="*/ 1743088 w 1999221"/>
                <a:gd name="connsiteY813" fmla="*/ 504217 h 2250839"/>
                <a:gd name="connsiteX814" fmla="*/ 1752157 w 1999221"/>
                <a:gd name="connsiteY814" fmla="*/ 506031 h 2250839"/>
                <a:gd name="connsiteX815" fmla="*/ 1759412 w 1999221"/>
                <a:gd name="connsiteY815" fmla="*/ 520541 h 2250839"/>
                <a:gd name="connsiteX816" fmla="*/ 1757599 w 1999221"/>
                <a:gd name="connsiteY816" fmla="*/ 502403 h 2250839"/>
                <a:gd name="connsiteX817" fmla="*/ 1770296 w 1999221"/>
                <a:gd name="connsiteY817" fmla="*/ 515099 h 2250839"/>
                <a:gd name="connsiteX818" fmla="*/ 1764854 w 1999221"/>
                <a:gd name="connsiteY818" fmla="*/ 498776 h 2250839"/>
                <a:gd name="connsiteX819" fmla="*/ 1763040 w 1999221"/>
                <a:gd name="connsiteY819" fmla="*/ 502403 h 2250839"/>
                <a:gd name="connsiteX820" fmla="*/ 1744902 w 1999221"/>
                <a:gd name="connsiteY820" fmla="*/ 484266 h 2250839"/>
                <a:gd name="connsiteX821" fmla="*/ 1446981 w 1999221"/>
                <a:gd name="connsiteY821" fmla="*/ 328739 h 2250839"/>
                <a:gd name="connsiteX822" fmla="*/ 1441993 w 1999221"/>
                <a:gd name="connsiteY822" fmla="*/ 326471 h 2250839"/>
                <a:gd name="connsiteX823" fmla="*/ 1441993 w 1999221"/>
                <a:gd name="connsiteY823" fmla="*/ 333726 h 2250839"/>
                <a:gd name="connsiteX824" fmla="*/ 1449248 w 1999221"/>
                <a:gd name="connsiteY824" fmla="*/ 333726 h 2250839"/>
                <a:gd name="connsiteX825" fmla="*/ 1446981 w 1999221"/>
                <a:gd name="connsiteY825" fmla="*/ 328739 h 2250839"/>
                <a:gd name="connsiteX826" fmla="*/ 1692301 w 1999221"/>
                <a:gd name="connsiteY826" fmla="*/ 447991 h 2250839"/>
                <a:gd name="connsiteX827" fmla="*/ 1688673 w 1999221"/>
                <a:gd name="connsiteY827" fmla="*/ 447991 h 2250839"/>
                <a:gd name="connsiteX828" fmla="*/ 1701370 w 1999221"/>
                <a:gd name="connsiteY828" fmla="*/ 471570 h 2250839"/>
                <a:gd name="connsiteX829" fmla="*/ 1692301 w 1999221"/>
                <a:gd name="connsiteY829" fmla="*/ 447991 h 2250839"/>
                <a:gd name="connsiteX830" fmla="*/ 1886380 w 1999221"/>
                <a:gd name="connsiteY830" fmla="*/ 542305 h 2250839"/>
                <a:gd name="connsiteX831" fmla="*/ 1891822 w 1999221"/>
                <a:gd name="connsiteY831" fmla="*/ 553188 h 2250839"/>
                <a:gd name="connsiteX832" fmla="*/ 1886380 w 1999221"/>
                <a:gd name="connsiteY832" fmla="*/ 542305 h 2250839"/>
                <a:gd name="connsiteX833" fmla="*/ 843429 w 1999221"/>
                <a:gd name="connsiteY833" fmla="*/ 19951 h 2250839"/>
                <a:gd name="connsiteX834" fmla="*/ 830733 w 1999221"/>
                <a:gd name="connsiteY834" fmla="*/ 25392 h 2250839"/>
                <a:gd name="connsiteX835" fmla="*/ 843429 w 1999221"/>
                <a:gd name="connsiteY835" fmla="*/ 19951 h 2250839"/>
                <a:gd name="connsiteX836" fmla="*/ 1505477 w 1999221"/>
                <a:gd name="connsiteY836" fmla="*/ 344609 h 2250839"/>
                <a:gd name="connsiteX837" fmla="*/ 1509104 w 1999221"/>
                <a:gd name="connsiteY837" fmla="*/ 351864 h 2250839"/>
                <a:gd name="connsiteX838" fmla="*/ 1505477 w 1999221"/>
                <a:gd name="connsiteY838" fmla="*/ 344609 h 2250839"/>
                <a:gd name="connsiteX839" fmla="*/ 1699556 w 1999221"/>
                <a:gd name="connsiteY839" fmla="*/ 438923 h 2250839"/>
                <a:gd name="connsiteX840" fmla="*/ 1706812 w 1999221"/>
                <a:gd name="connsiteY840" fmla="*/ 449805 h 2250839"/>
                <a:gd name="connsiteX841" fmla="*/ 1703184 w 1999221"/>
                <a:gd name="connsiteY841" fmla="*/ 447991 h 2250839"/>
                <a:gd name="connsiteX842" fmla="*/ 1697743 w 1999221"/>
                <a:gd name="connsiteY842" fmla="*/ 438923 h 2250839"/>
                <a:gd name="connsiteX843" fmla="*/ 1699556 w 1999221"/>
                <a:gd name="connsiteY843" fmla="*/ 438923 h 2250839"/>
                <a:gd name="connsiteX844" fmla="*/ 1561478 w 1999221"/>
                <a:gd name="connsiteY844" fmla="*/ 364106 h 2250839"/>
                <a:gd name="connsiteX845" fmla="*/ 1552636 w 1999221"/>
                <a:gd name="connsiteY845" fmla="*/ 360932 h 2250839"/>
                <a:gd name="connsiteX846" fmla="*/ 1568961 w 1999221"/>
                <a:gd name="connsiteY846" fmla="*/ 370001 h 2250839"/>
                <a:gd name="connsiteX847" fmla="*/ 1561478 w 1999221"/>
                <a:gd name="connsiteY847" fmla="*/ 364106 h 2250839"/>
                <a:gd name="connsiteX848" fmla="*/ 1866428 w 1999221"/>
                <a:gd name="connsiteY848" fmla="*/ 513286 h 2250839"/>
                <a:gd name="connsiteX849" fmla="*/ 1868242 w 1999221"/>
                <a:gd name="connsiteY849" fmla="*/ 518727 h 2250839"/>
                <a:gd name="connsiteX850" fmla="*/ 1860987 w 1999221"/>
                <a:gd name="connsiteY850" fmla="*/ 513286 h 2250839"/>
                <a:gd name="connsiteX851" fmla="*/ 1866428 w 1999221"/>
                <a:gd name="connsiteY851" fmla="*/ 513286 h 2250839"/>
                <a:gd name="connsiteX852" fmla="*/ 1704997 w 1999221"/>
                <a:gd name="connsiteY852" fmla="*/ 428040 h 2250839"/>
                <a:gd name="connsiteX853" fmla="*/ 1715880 w 1999221"/>
                <a:gd name="connsiteY853" fmla="*/ 438923 h 2250839"/>
                <a:gd name="connsiteX854" fmla="*/ 1703184 w 1999221"/>
                <a:gd name="connsiteY854" fmla="*/ 435295 h 2250839"/>
                <a:gd name="connsiteX855" fmla="*/ 1704997 w 1999221"/>
                <a:gd name="connsiteY855" fmla="*/ 428040 h 2250839"/>
                <a:gd name="connsiteX856" fmla="*/ 1685045 w 1999221"/>
                <a:gd name="connsiteY856" fmla="*/ 411717 h 2250839"/>
                <a:gd name="connsiteX857" fmla="*/ 1703184 w 1999221"/>
                <a:gd name="connsiteY857" fmla="*/ 426227 h 2250839"/>
                <a:gd name="connsiteX858" fmla="*/ 1690487 w 1999221"/>
                <a:gd name="connsiteY858" fmla="*/ 426227 h 2250839"/>
                <a:gd name="connsiteX859" fmla="*/ 1685045 w 1999221"/>
                <a:gd name="connsiteY859" fmla="*/ 411717 h 2250839"/>
                <a:gd name="connsiteX860" fmla="*/ 1605237 w 1999221"/>
                <a:gd name="connsiteY860" fmla="*/ 368187 h 2250839"/>
                <a:gd name="connsiteX861" fmla="*/ 1608865 w 1999221"/>
                <a:gd name="connsiteY861" fmla="*/ 375442 h 2250839"/>
                <a:gd name="connsiteX862" fmla="*/ 1605237 w 1999221"/>
                <a:gd name="connsiteY862" fmla="*/ 368187 h 2250839"/>
                <a:gd name="connsiteX863" fmla="*/ 1059275 w 1999221"/>
                <a:gd name="connsiteY863" fmla="*/ 92500 h 2250839"/>
                <a:gd name="connsiteX864" fmla="*/ 1052020 w 1999221"/>
                <a:gd name="connsiteY864" fmla="*/ 96128 h 2250839"/>
                <a:gd name="connsiteX865" fmla="*/ 1059275 w 1999221"/>
                <a:gd name="connsiteY865" fmla="*/ 92500 h 2250839"/>
                <a:gd name="connsiteX866" fmla="*/ 1817455 w 1999221"/>
                <a:gd name="connsiteY866" fmla="*/ 469756 h 2250839"/>
                <a:gd name="connsiteX867" fmla="*/ 1824710 w 1999221"/>
                <a:gd name="connsiteY867" fmla="*/ 480639 h 2250839"/>
                <a:gd name="connsiteX868" fmla="*/ 1817455 w 1999221"/>
                <a:gd name="connsiteY868" fmla="*/ 469756 h 2250839"/>
                <a:gd name="connsiteX869" fmla="*/ 1850104 w 1999221"/>
                <a:gd name="connsiteY869" fmla="*/ 484266 h 2250839"/>
                <a:gd name="connsiteX870" fmla="*/ 1859173 w 1999221"/>
                <a:gd name="connsiteY870" fmla="*/ 495148 h 2250839"/>
                <a:gd name="connsiteX871" fmla="*/ 1850104 w 1999221"/>
                <a:gd name="connsiteY871" fmla="*/ 484266 h 2250839"/>
                <a:gd name="connsiteX872" fmla="*/ 1677790 w 1999221"/>
                <a:gd name="connsiteY872" fmla="*/ 386325 h 2250839"/>
                <a:gd name="connsiteX873" fmla="*/ 1699556 w 1999221"/>
                <a:gd name="connsiteY873" fmla="*/ 406276 h 2250839"/>
                <a:gd name="connsiteX874" fmla="*/ 1677790 w 1999221"/>
                <a:gd name="connsiteY874" fmla="*/ 386325 h 2250839"/>
                <a:gd name="connsiteX875" fmla="*/ 1570774 w 1999221"/>
                <a:gd name="connsiteY875" fmla="*/ 326471 h 2250839"/>
                <a:gd name="connsiteX876" fmla="*/ 1592540 w 1999221"/>
                <a:gd name="connsiteY876" fmla="*/ 344609 h 2250839"/>
                <a:gd name="connsiteX877" fmla="*/ 1570775 w 1999221"/>
                <a:gd name="connsiteY877" fmla="*/ 333726 h 2250839"/>
                <a:gd name="connsiteX878" fmla="*/ 1570774 w 1999221"/>
                <a:gd name="connsiteY878" fmla="*/ 326471 h 2250839"/>
                <a:gd name="connsiteX879" fmla="*/ 1619748 w 1999221"/>
                <a:gd name="connsiteY879" fmla="*/ 348236 h 2250839"/>
                <a:gd name="connsiteX880" fmla="*/ 1625189 w 1999221"/>
                <a:gd name="connsiteY880" fmla="*/ 360932 h 2250839"/>
                <a:gd name="connsiteX881" fmla="*/ 1614306 w 1999221"/>
                <a:gd name="connsiteY881" fmla="*/ 350050 h 2250839"/>
                <a:gd name="connsiteX882" fmla="*/ 1619748 w 1999221"/>
                <a:gd name="connsiteY882" fmla="*/ 351864 h 2250839"/>
                <a:gd name="connsiteX883" fmla="*/ 1608184 w 1999221"/>
                <a:gd name="connsiteY883" fmla="*/ 337354 h 2250839"/>
                <a:gd name="connsiteX884" fmla="*/ 1612493 w 1999221"/>
                <a:gd name="connsiteY884" fmla="*/ 346423 h 2250839"/>
                <a:gd name="connsiteX885" fmla="*/ 1610679 w 1999221"/>
                <a:gd name="connsiteY885" fmla="*/ 348236 h 2250839"/>
                <a:gd name="connsiteX886" fmla="*/ 1599796 w 1999221"/>
                <a:gd name="connsiteY886" fmla="*/ 344609 h 2250839"/>
                <a:gd name="connsiteX887" fmla="*/ 1599796 w 1999221"/>
                <a:gd name="connsiteY887" fmla="*/ 339168 h 2250839"/>
                <a:gd name="connsiteX888" fmla="*/ 1608184 w 1999221"/>
                <a:gd name="connsiteY888" fmla="*/ 337354 h 2250839"/>
                <a:gd name="connsiteX889" fmla="*/ 1463759 w 1999221"/>
                <a:gd name="connsiteY889" fmla="*/ 262991 h 2250839"/>
                <a:gd name="connsiteX890" fmla="*/ 1469200 w 1999221"/>
                <a:gd name="connsiteY890" fmla="*/ 272060 h 2250839"/>
                <a:gd name="connsiteX891" fmla="*/ 1472828 w 1999221"/>
                <a:gd name="connsiteY891" fmla="*/ 272059 h 2250839"/>
                <a:gd name="connsiteX892" fmla="*/ 1463759 w 1999221"/>
                <a:gd name="connsiteY892" fmla="*/ 262991 h 2250839"/>
                <a:gd name="connsiteX893" fmla="*/ 1414332 w 1999221"/>
                <a:gd name="connsiteY893" fmla="*/ 234198 h 2250839"/>
                <a:gd name="connsiteX894" fmla="*/ 1420227 w 1999221"/>
                <a:gd name="connsiteY894" fmla="*/ 243040 h 2250839"/>
                <a:gd name="connsiteX895" fmla="*/ 1405716 w 1999221"/>
                <a:gd name="connsiteY895" fmla="*/ 232157 h 2250839"/>
                <a:gd name="connsiteX896" fmla="*/ 1414332 w 1999221"/>
                <a:gd name="connsiteY896" fmla="*/ 234198 h 2250839"/>
                <a:gd name="connsiteX897" fmla="*/ 1546061 w 1999221"/>
                <a:gd name="connsiteY897" fmla="*/ 294278 h 2250839"/>
                <a:gd name="connsiteX898" fmla="*/ 1550822 w 1999221"/>
                <a:gd name="connsiteY898" fmla="*/ 299265 h 2250839"/>
                <a:gd name="connsiteX899" fmla="*/ 1539939 w 1999221"/>
                <a:gd name="connsiteY899" fmla="*/ 302893 h 2250839"/>
                <a:gd name="connsiteX900" fmla="*/ 1539939 w 1999221"/>
                <a:gd name="connsiteY900" fmla="*/ 292011 h 2250839"/>
                <a:gd name="connsiteX901" fmla="*/ 1546061 w 1999221"/>
                <a:gd name="connsiteY901" fmla="*/ 294278 h 2250839"/>
                <a:gd name="connsiteX902" fmla="*/ 1617934 w 1999221"/>
                <a:gd name="connsiteY902" fmla="*/ 326471 h 2250839"/>
                <a:gd name="connsiteX903" fmla="*/ 1621562 w 1999221"/>
                <a:gd name="connsiteY903" fmla="*/ 335540 h 2250839"/>
                <a:gd name="connsiteX904" fmla="*/ 1605237 w 1999221"/>
                <a:gd name="connsiteY904" fmla="*/ 328285 h 2250839"/>
                <a:gd name="connsiteX905" fmla="*/ 1617934 w 1999221"/>
                <a:gd name="connsiteY905" fmla="*/ 326471 h 2250839"/>
                <a:gd name="connsiteX906" fmla="*/ 1392566 w 1999221"/>
                <a:gd name="connsiteY906" fmla="*/ 212887 h 2250839"/>
                <a:gd name="connsiteX907" fmla="*/ 1385764 w 1999221"/>
                <a:gd name="connsiteY907" fmla="*/ 210393 h 2250839"/>
                <a:gd name="connsiteX908" fmla="*/ 1396647 w 1999221"/>
                <a:gd name="connsiteY908" fmla="*/ 219461 h 2250839"/>
                <a:gd name="connsiteX909" fmla="*/ 1392566 w 1999221"/>
                <a:gd name="connsiteY909" fmla="*/ 212887 h 2250839"/>
                <a:gd name="connsiteX910" fmla="*/ 1781178 w 1999221"/>
                <a:gd name="connsiteY910" fmla="*/ 402648 h 2250839"/>
                <a:gd name="connsiteX911" fmla="*/ 1793875 w 1999221"/>
                <a:gd name="connsiteY911" fmla="*/ 420786 h 2250839"/>
                <a:gd name="connsiteX912" fmla="*/ 1779365 w 1999221"/>
                <a:gd name="connsiteY912" fmla="*/ 420786 h 2250839"/>
                <a:gd name="connsiteX913" fmla="*/ 1775737 w 1999221"/>
                <a:gd name="connsiteY913" fmla="*/ 413530 h 2250839"/>
                <a:gd name="connsiteX914" fmla="*/ 1781178 w 1999221"/>
                <a:gd name="connsiteY914" fmla="*/ 402648 h 2250839"/>
                <a:gd name="connsiteX915" fmla="*/ 1378055 w 1999221"/>
                <a:gd name="connsiteY915" fmla="*/ 199284 h 2250839"/>
                <a:gd name="connsiteX916" fmla="*/ 1371254 w 1999221"/>
                <a:gd name="connsiteY916" fmla="*/ 201324 h 2250839"/>
                <a:gd name="connsiteX917" fmla="*/ 1382137 w 1999221"/>
                <a:gd name="connsiteY917" fmla="*/ 206765 h 2250839"/>
                <a:gd name="connsiteX918" fmla="*/ 1378055 w 1999221"/>
                <a:gd name="connsiteY918" fmla="*/ 199284 h 2250839"/>
                <a:gd name="connsiteX919" fmla="*/ 1529283 w 1999221"/>
                <a:gd name="connsiteY919" fmla="*/ 272513 h 2250839"/>
                <a:gd name="connsiteX920" fmla="*/ 1547195 w 1999221"/>
                <a:gd name="connsiteY920" fmla="*/ 290197 h 2250839"/>
                <a:gd name="connsiteX921" fmla="*/ 1514546 w 1999221"/>
                <a:gd name="connsiteY921" fmla="*/ 270246 h 2250839"/>
                <a:gd name="connsiteX922" fmla="*/ 1514546 w 1999221"/>
                <a:gd name="connsiteY922" fmla="*/ 273873 h 2250839"/>
                <a:gd name="connsiteX923" fmla="*/ 1507291 w 1999221"/>
                <a:gd name="connsiteY923" fmla="*/ 275687 h 2250839"/>
                <a:gd name="connsiteX924" fmla="*/ 1496408 w 1999221"/>
                <a:gd name="connsiteY924" fmla="*/ 262991 h 2250839"/>
                <a:gd name="connsiteX925" fmla="*/ 1505477 w 1999221"/>
                <a:gd name="connsiteY925" fmla="*/ 268432 h 2250839"/>
                <a:gd name="connsiteX926" fmla="*/ 1507290 w 1999221"/>
                <a:gd name="connsiteY926" fmla="*/ 262991 h 2250839"/>
                <a:gd name="connsiteX927" fmla="*/ 1529283 w 1999221"/>
                <a:gd name="connsiteY927" fmla="*/ 272513 h 2250839"/>
                <a:gd name="connsiteX928" fmla="*/ 1458317 w 1999221"/>
                <a:gd name="connsiteY928" fmla="*/ 224902 h 2250839"/>
                <a:gd name="connsiteX929" fmla="*/ 1492780 w 1999221"/>
                <a:gd name="connsiteY929" fmla="*/ 252109 h 2250839"/>
                <a:gd name="connsiteX930" fmla="*/ 1456503 w 1999221"/>
                <a:gd name="connsiteY930" fmla="*/ 241226 h 2250839"/>
                <a:gd name="connsiteX931" fmla="*/ 1436551 w 1999221"/>
                <a:gd name="connsiteY931" fmla="*/ 224903 h 2250839"/>
                <a:gd name="connsiteX932" fmla="*/ 1427482 w 1999221"/>
                <a:gd name="connsiteY932" fmla="*/ 215834 h 2250839"/>
                <a:gd name="connsiteX933" fmla="*/ 1458317 w 1999221"/>
                <a:gd name="connsiteY933" fmla="*/ 224902 h 2250839"/>
                <a:gd name="connsiteX934" fmla="*/ 1371934 w 1999221"/>
                <a:gd name="connsiteY934" fmla="*/ 179786 h 2250839"/>
                <a:gd name="connsiteX935" fmla="*/ 1383950 w 1999221"/>
                <a:gd name="connsiteY935" fmla="*/ 192255 h 2250839"/>
                <a:gd name="connsiteX936" fmla="*/ 1376695 w 1999221"/>
                <a:gd name="connsiteY936" fmla="*/ 194069 h 2250839"/>
                <a:gd name="connsiteX937" fmla="*/ 1396647 w 1999221"/>
                <a:gd name="connsiteY937" fmla="*/ 204952 h 2250839"/>
                <a:gd name="connsiteX938" fmla="*/ 1405716 w 1999221"/>
                <a:gd name="connsiteY938" fmla="*/ 226716 h 2250839"/>
                <a:gd name="connsiteX939" fmla="*/ 1398461 w 1999221"/>
                <a:gd name="connsiteY939" fmla="*/ 230344 h 2250839"/>
                <a:gd name="connsiteX940" fmla="*/ 1409344 w 1999221"/>
                <a:gd name="connsiteY940" fmla="*/ 244854 h 2250839"/>
                <a:gd name="connsiteX941" fmla="*/ 1405716 w 1999221"/>
                <a:gd name="connsiteY941" fmla="*/ 252109 h 2250839"/>
                <a:gd name="connsiteX942" fmla="*/ 1418413 w 1999221"/>
                <a:gd name="connsiteY942" fmla="*/ 252109 h 2250839"/>
                <a:gd name="connsiteX943" fmla="*/ 1423855 w 1999221"/>
                <a:gd name="connsiteY943" fmla="*/ 253922 h 2250839"/>
                <a:gd name="connsiteX944" fmla="*/ 1420227 w 1999221"/>
                <a:gd name="connsiteY944" fmla="*/ 248481 h 2250839"/>
                <a:gd name="connsiteX945" fmla="*/ 1429296 w 1999221"/>
                <a:gd name="connsiteY945" fmla="*/ 252108 h 2250839"/>
                <a:gd name="connsiteX946" fmla="*/ 1438365 w 1999221"/>
                <a:gd name="connsiteY946" fmla="*/ 239412 h 2250839"/>
                <a:gd name="connsiteX947" fmla="*/ 1447434 w 1999221"/>
                <a:gd name="connsiteY947" fmla="*/ 241226 h 2250839"/>
                <a:gd name="connsiteX948" fmla="*/ 1447434 w 1999221"/>
                <a:gd name="connsiteY948" fmla="*/ 244854 h 2250839"/>
                <a:gd name="connsiteX949" fmla="*/ 1438365 w 1999221"/>
                <a:gd name="connsiteY949" fmla="*/ 248481 h 2250839"/>
                <a:gd name="connsiteX950" fmla="*/ 1447434 w 1999221"/>
                <a:gd name="connsiteY950" fmla="*/ 252109 h 2250839"/>
                <a:gd name="connsiteX951" fmla="*/ 1452876 w 1999221"/>
                <a:gd name="connsiteY951" fmla="*/ 244854 h 2250839"/>
                <a:gd name="connsiteX952" fmla="*/ 1463759 w 1999221"/>
                <a:gd name="connsiteY952" fmla="*/ 253922 h 2250839"/>
                <a:gd name="connsiteX953" fmla="*/ 1467386 w 1999221"/>
                <a:gd name="connsiteY953" fmla="*/ 248481 h 2250839"/>
                <a:gd name="connsiteX954" fmla="*/ 1471014 w 1999221"/>
                <a:gd name="connsiteY954" fmla="*/ 257550 h 2250839"/>
                <a:gd name="connsiteX955" fmla="*/ 1469200 w 1999221"/>
                <a:gd name="connsiteY955" fmla="*/ 262991 h 2250839"/>
                <a:gd name="connsiteX956" fmla="*/ 1490966 w 1999221"/>
                <a:gd name="connsiteY956" fmla="*/ 275687 h 2250839"/>
                <a:gd name="connsiteX957" fmla="*/ 1489152 w 1999221"/>
                <a:gd name="connsiteY957" fmla="*/ 288383 h 2250839"/>
                <a:gd name="connsiteX958" fmla="*/ 1476455 w 1999221"/>
                <a:gd name="connsiteY958" fmla="*/ 286569 h 2250839"/>
                <a:gd name="connsiteX959" fmla="*/ 1472828 w 1999221"/>
                <a:gd name="connsiteY959" fmla="*/ 293824 h 2250839"/>
                <a:gd name="connsiteX960" fmla="*/ 1500035 w 1999221"/>
                <a:gd name="connsiteY960" fmla="*/ 310148 h 2250839"/>
                <a:gd name="connsiteX961" fmla="*/ 1503663 w 1999221"/>
                <a:gd name="connsiteY961" fmla="*/ 304707 h 2250839"/>
                <a:gd name="connsiteX962" fmla="*/ 1489152 w 1999221"/>
                <a:gd name="connsiteY962" fmla="*/ 288383 h 2250839"/>
                <a:gd name="connsiteX963" fmla="*/ 1500035 w 1999221"/>
                <a:gd name="connsiteY963" fmla="*/ 288383 h 2250839"/>
                <a:gd name="connsiteX964" fmla="*/ 1516359 w 1999221"/>
                <a:gd name="connsiteY964" fmla="*/ 295638 h 2250839"/>
                <a:gd name="connsiteX965" fmla="*/ 1539939 w 1999221"/>
                <a:gd name="connsiteY965" fmla="*/ 317403 h 2250839"/>
                <a:gd name="connsiteX966" fmla="*/ 1547195 w 1999221"/>
                <a:gd name="connsiteY966" fmla="*/ 328285 h 2250839"/>
                <a:gd name="connsiteX967" fmla="*/ 1509104 w 1999221"/>
                <a:gd name="connsiteY967" fmla="*/ 310148 h 2250839"/>
                <a:gd name="connsiteX968" fmla="*/ 1509104 w 1999221"/>
                <a:gd name="connsiteY968" fmla="*/ 322844 h 2250839"/>
                <a:gd name="connsiteX969" fmla="*/ 1556264 w 1999221"/>
                <a:gd name="connsiteY969" fmla="*/ 348236 h 2250839"/>
                <a:gd name="connsiteX970" fmla="*/ 1572588 w 1999221"/>
                <a:gd name="connsiteY970" fmla="*/ 366373 h 2250839"/>
                <a:gd name="connsiteX971" fmla="*/ 1563519 w 1999221"/>
                <a:gd name="connsiteY971" fmla="*/ 353677 h 2250839"/>
                <a:gd name="connsiteX972" fmla="*/ 1549008 w 1999221"/>
                <a:gd name="connsiteY972" fmla="*/ 328285 h 2250839"/>
                <a:gd name="connsiteX973" fmla="*/ 1596168 w 1999221"/>
                <a:gd name="connsiteY973" fmla="*/ 360932 h 2250839"/>
                <a:gd name="connsiteX974" fmla="*/ 1590727 w 1999221"/>
                <a:gd name="connsiteY974" fmla="*/ 362746 h 2250839"/>
                <a:gd name="connsiteX975" fmla="*/ 1588913 w 1999221"/>
                <a:gd name="connsiteY975" fmla="*/ 373628 h 2250839"/>
                <a:gd name="connsiteX976" fmla="*/ 1599795 w 1999221"/>
                <a:gd name="connsiteY976" fmla="*/ 382697 h 2250839"/>
                <a:gd name="connsiteX977" fmla="*/ 1601609 w 1999221"/>
                <a:gd name="connsiteY977" fmla="*/ 393579 h 2250839"/>
                <a:gd name="connsiteX978" fmla="*/ 1627003 w 1999221"/>
                <a:gd name="connsiteY978" fmla="*/ 411717 h 2250839"/>
                <a:gd name="connsiteX979" fmla="*/ 1641514 w 1999221"/>
                <a:gd name="connsiteY979" fmla="*/ 426227 h 2250839"/>
                <a:gd name="connsiteX980" fmla="*/ 1657838 w 1999221"/>
                <a:gd name="connsiteY980" fmla="*/ 437109 h 2250839"/>
                <a:gd name="connsiteX981" fmla="*/ 1639700 w 1999221"/>
                <a:gd name="connsiteY981" fmla="*/ 411717 h 2250839"/>
                <a:gd name="connsiteX982" fmla="*/ 1652397 w 1999221"/>
                <a:gd name="connsiteY982" fmla="*/ 422599 h 2250839"/>
                <a:gd name="connsiteX983" fmla="*/ 1666907 w 1999221"/>
                <a:gd name="connsiteY983" fmla="*/ 426227 h 2250839"/>
                <a:gd name="connsiteX984" fmla="*/ 1666907 w 1999221"/>
                <a:gd name="connsiteY984" fmla="*/ 420785 h 2250839"/>
                <a:gd name="connsiteX985" fmla="*/ 1679604 w 1999221"/>
                <a:gd name="connsiteY985" fmla="*/ 420785 h 2250839"/>
                <a:gd name="connsiteX986" fmla="*/ 1685046 w 1999221"/>
                <a:gd name="connsiteY986" fmla="*/ 431668 h 2250839"/>
                <a:gd name="connsiteX987" fmla="*/ 1688673 w 1999221"/>
                <a:gd name="connsiteY987" fmla="*/ 428040 h 2250839"/>
                <a:gd name="connsiteX988" fmla="*/ 1695929 w 1999221"/>
                <a:gd name="connsiteY988" fmla="*/ 438923 h 2250839"/>
                <a:gd name="connsiteX989" fmla="*/ 1688673 w 1999221"/>
                <a:gd name="connsiteY989" fmla="*/ 437109 h 2250839"/>
                <a:gd name="connsiteX990" fmla="*/ 1734019 w 1999221"/>
                <a:gd name="connsiteY990" fmla="*/ 489707 h 2250839"/>
                <a:gd name="connsiteX991" fmla="*/ 1734019 w 1999221"/>
                <a:gd name="connsiteY991" fmla="*/ 457060 h 2250839"/>
                <a:gd name="connsiteX992" fmla="*/ 1717694 w 1999221"/>
                <a:gd name="connsiteY992" fmla="*/ 440736 h 2250839"/>
                <a:gd name="connsiteX993" fmla="*/ 1784806 w 1999221"/>
                <a:gd name="connsiteY993" fmla="*/ 509658 h 2250839"/>
                <a:gd name="connsiteX994" fmla="*/ 1784806 w 1999221"/>
                <a:gd name="connsiteY994" fmla="*/ 518727 h 2250839"/>
                <a:gd name="connsiteX995" fmla="*/ 1793875 w 1999221"/>
                <a:gd name="connsiteY995" fmla="*/ 518727 h 2250839"/>
                <a:gd name="connsiteX996" fmla="*/ 1808386 w 1999221"/>
                <a:gd name="connsiteY996" fmla="*/ 547747 h 2250839"/>
                <a:gd name="connsiteX997" fmla="*/ 1813827 w 1999221"/>
                <a:gd name="connsiteY997" fmla="*/ 545933 h 2250839"/>
                <a:gd name="connsiteX998" fmla="*/ 1759412 w 1999221"/>
                <a:gd name="connsiteY998" fmla="*/ 477011 h 2250839"/>
                <a:gd name="connsiteX999" fmla="*/ 1706812 w 1999221"/>
                <a:gd name="connsiteY999" fmla="*/ 413531 h 2250839"/>
                <a:gd name="connsiteX1000" fmla="*/ 1723136 w 1999221"/>
                <a:gd name="connsiteY1000" fmla="*/ 424413 h 2250839"/>
                <a:gd name="connsiteX1001" fmla="*/ 1808386 w 1999221"/>
                <a:gd name="connsiteY1001" fmla="*/ 524168 h 2250839"/>
                <a:gd name="connsiteX1002" fmla="*/ 1830152 w 1999221"/>
                <a:gd name="connsiteY1002" fmla="*/ 544119 h 2250839"/>
                <a:gd name="connsiteX1003" fmla="*/ 1833779 w 1999221"/>
                <a:gd name="connsiteY1003" fmla="*/ 555002 h 2250839"/>
                <a:gd name="connsiteX1004" fmla="*/ 1906332 w 1999221"/>
                <a:gd name="connsiteY1004" fmla="*/ 703727 h 2250839"/>
                <a:gd name="connsiteX1005" fmla="*/ 1899077 w 1999221"/>
                <a:gd name="connsiteY1005" fmla="*/ 701914 h 2250839"/>
                <a:gd name="connsiteX1006" fmla="*/ 1902705 w 1999221"/>
                <a:gd name="connsiteY1006" fmla="*/ 718237 h 2250839"/>
                <a:gd name="connsiteX1007" fmla="*/ 1893636 w 1999221"/>
                <a:gd name="connsiteY1007" fmla="*/ 701914 h 2250839"/>
                <a:gd name="connsiteX1008" fmla="*/ 1895449 w 1999221"/>
                <a:gd name="connsiteY1008" fmla="*/ 727306 h 2250839"/>
                <a:gd name="connsiteX1009" fmla="*/ 1890008 w 1999221"/>
                <a:gd name="connsiteY1009" fmla="*/ 723678 h 2250839"/>
                <a:gd name="connsiteX1010" fmla="*/ 1911774 w 1999221"/>
                <a:gd name="connsiteY1010" fmla="*/ 798041 h 2250839"/>
                <a:gd name="connsiteX1011" fmla="*/ 1915402 w 1999221"/>
                <a:gd name="connsiteY1011" fmla="*/ 798041 h 2250839"/>
                <a:gd name="connsiteX1012" fmla="*/ 1908146 w 1999221"/>
                <a:gd name="connsiteY1012" fmla="*/ 732747 h 2250839"/>
                <a:gd name="connsiteX1013" fmla="*/ 1935354 w 1999221"/>
                <a:gd name="connsiteY1013" fmla="*/ 819806 h 2250839"/>
                <a:gd name="connsiteX1014" fmla="*/ 1938982 w 1999221"/>
                <a:gd name="connsiteY1014" fmla="*/ 823434 h 2250839"/>
                <a:gd name="connsiteX1015" fmla="*/ 1936090 w 1999221"/>
                <a:gd name="connsiteY1015" fmla="*/ 792300 h 2250839"/>
                <a:gd name="connsiteX1016" fmla="*/ 1948277 w 1999221"/>
                <a:gd name="connsiteY1016" fmla="*/ 832502 h 2250839"/>
                <a:gd name="connsiteX1017" fmla="*/ 1966189 w 1999221"/>
                <a:gd name="connsiteY1017" fmla="*/ 910493 h 2250839"/>
                <a:gd name="connsiteX1018" fmla="*/ 1964375 w 1999221"/>
                <a:gd name="connsiteY1018" fmla="*/ 885100 h 2250839"/>
                <a:gd name="connsiteX1019" fmla="*/ 1978885 w 1999221"/>
                <a:gd name="connsiteY1019" fmla="*/ 914120 h 2250839"/>
                <a:gd name="connsiteX1020" fmla="*/ 1980699 w 1999221"/>
                <a:gd name="connsiteY1020" fmla="*/ 906865 h 2250839"/>
                <a:gd name="connsiteX1021" fmla="*/ 1997024 w 1999221"/>
                <a:gd name="connsiteY1021" fmla="*/ 986669 h 2250839"/>
                <a:gd name="connsiteX1022" fmla="*/ 1995210 w 1999221"/>
                <a:gd name="connsiteY1022" fmla="*/ 992111 h 2250839"/>
                <a:gd name="connsiteX1023" fmla="*/ 1989769 w 1999221"/>
                <a:gd name="connsiteY1023" fmla="*/ 1108189 h 2250839"/>
                <a:gd name="connsiteX1024" fmla="*/ 1975258 w 1999221"/>
                <a:gd name="connsiteY1024" fmla="*/ 1178925 h 2250839"/>
                <a:gd name="connsiteX1025" fmla="*/ 1973444 w 1999221"/>
                <a:gd name="connsiteY1025" fmla="*/ 1240592 h 2250839"/>
                <a:gd name="connsiteX1026" fmla="*/ 1908146 w 1999221"/>
                <a:gd name="connsiteY1026" fmla="*/ 1438288 h 2250839"/>
                <a:gd name="connsiteX1027" fmla="*/ 1888194 w 1999221"/>
                <a:gd name="connsiteY1027" fmla="*/ 1496327 h 2250839"/>
                <a:gd name="connsiteX1028" fmla="*/ 1877311 w 1999221"/>
                <a:gd name="connsiteY1028" fmla="*/ 1523533 h 2250839"/>
                <a:gd name="connsiteX1029" fmla="*/ 1864615 w 1999221"/>
                <a:gd name="connsiteY1029" fmla="*/ 1518092 h 2250839"/>
                <a:gd name="connsiteX1030" fmla="*/ 1848290 w 1999221"/>
                <a:gd name="connsiteY1030" fmla="*/ 1554367 h 2250839"/>
                <a:gd name="connsiteX1031" fmla="*/ 1850104 w 1999221"/>
                <a:gd name="connsiteY1031" fmla="*/ 1565249 h 2250839"/>
                <a:gd name="connsiteX1032" fmla="*/ 1837407 w 1999221"/>
                <a:gd name="connsiteY1032" fmla="*/ 1596083 h 2250839"/>
                <a:gd name="connsiteX1033" fmla="*/ 1817455 w 1999221"/>
                <a:gd name="connsiteY1033" fmla="*/ 1614220 h 2250839"/>
                <a:gd name="connsiteX1034" fmla="*/ 1792061 w 1999221"/>
                <a:gd name="connsiteY1034" fmla="*/ 1661377 h 2250839"/>
                <a:gd name="connsiteX1035" fmla="*/ 1784806 w 1999221"/>
                <a:gd name="connsiteY1035" fmla="*/ 1659563 h 2250839"/>
                <a:gd name="connsiteX1036" fmla="*/ 1788434 w 1999221"/>
                <a:gd name="connsiteY1036" fmla="*/ 1666818 h 2250839"/>
                <a:gd name="connsiteX1037" fmla="*/ 1755785 w 1999221"/>
                <a:gd name="connsiteY1037" fmla="*/ 1721230 h 2250839"/>
                <a:gd name="connsiteX1038" fmla="*/ 1752157 w 1999221"/>
                <a:gd name="connsiteY1038" fmla="*/ 1742995 h 2250839"/>
                <a:gd name="connsiteX1039" fmla="*/ 1752157 w 1999221"/>
                <a:gd name="connsiteY1039" fmla="*/ 1732112 h 2250839"/>
                <a:gd name="connsiteX1040" fmla="*/ 1741274 w 1999221"/>
                <a:gd name="connsiteY1040" fmla="*/ 1737554 h 2250839"/>
                <a:gd name="connsiteX1041" fmla="*/ 1737647 w 1999221"/>
                <a:gd name="connsiteY1041" fmla="*/ 1781083 h 2250839"/>
                <a:gd name="connsiteX1042" fmla="*/ 1730391 w 1999221"/>
                <a:gd name="connsiteY1042" fmla="*/ 1795593 h 2250839"/>
                <a:gd name="connsiteX1043" fmla="*/ 1721322 w 1999221"/>
                <a:gd name="connsiteY1043" fmla="*/ 1795593 h 2250839"/>
                <a:gd name="connsiteX1044" fmla="*/ 1728578 w 1999221"/>
                <a:gd name="connsiteY1044" fmla="*/ 1779269 h 2250839"/>
                <a:gd name="connsiteX1045" fmla="*/ 1724950 w 1999221"/>
                <a:gd name="connsiteY1045" fmla="*/ 1775642 h 2250839"/>
                <a:gd name="connsiteX1046" fmla="*/ 1721322 w 1999221"/>
                <a:gd name="connsiteY1046" fmla="*/ 1781083 h 2250839"/>
                <a:gd name="connsiteX1047" fmla="*/ 1723136 w 1999221"/>
                <a:gd name="connsiteY1047" fmla="*/ 1762946 h 2250839"/>
                <a:gd name="connsiteX1048" fmla="*/ 1728577 w 1999221"/>
                <a:gd name="connsiteY1048" fmla="*/ 1768387 h 2250839"/>
                <a:gd name="connsiteX1049" fmla="*/ 1723136 w 1999221"/>
                <a:gd name="connsiteY1049" fmla="*/ 1762946 h 2250839"/>
                <a:gd name="connsiteX1050" fmla="*/ 1715881 w 1999221"/>
                <a:gd name="connsiteY1050" fmla="*/ 1782897 h 2250839"/>
                <a:gd name="connsiteX1051" fmla="*/ 1708626 w 1999221"/>
                <a:gd name="connsiteY1051" fmla="*/ 1786524 h 2250839"/>
                <a:gd name="connsiteX1052" fmla="*/ 1708625 w 1999221"/>
                <a:gd name="connsiteY1052" fmla="*/ 1793779 h 2250839"/>
                <a:gd name="connsiteX1053" fmla="*/ 1699556 w 1999221"/>
                <a:gd name="connsiteY1053" fmla="*/ 1793779 h 2250839"/>
                <a:gd name="connsiteX1054" fmla="*/ 1708625 w 1999221"/>
                <a:gd name="connsiteY1054" fmla="*/ 1762946 h 2250839"/>
                <a:gd name="connsiteX1055" fmla="*/ 1674163 w 1999221"/>
                <a:gd name="connsiteY1055" fmla="*/ 1813730 h 2250839"/>
                <a:gd name="connsiteX1056" fmla="*/ 1645141 w 1999221"/>
                <a:gd name="connsiteY1056" fmla="*/ 1830054 h 2250839"/>
                <a:gd name="connsiteX1057" fmla="*/ 1646918 w 1999221"/>
                <a:gd name="connsiteY1057" fmla="*/ 1838936 h 2250839"/>
                <a:gd name="connsiteX1058" fmla="*/ 1641514 w 1999221"/>
                <a:gd name="connsiteY1058" fmla="*/ 1839122 h 2250839"/>
                <a:gd name="connsiteX1059" fmla="*/ 1643328 w 1999221"/>
                <a:gd name="connsiteY1059" fmla="*/ 1850005 h 2250839"/>
                <a:gd name="connsiteX1060" fmla="*/ 1619748 w 1999221"/>
                <a:gd name="connsiteY1060" fmla="*/ 1862701 h 2250839"/>
                <a:gd name="connsiteX1061" fmla="*/ 1619748 w 1999221"/>
                <a:gd name="connsiteY1061" fmla="*/ 1857260 h 2250839"/>
                <a:gd name="connsiteX1062" fmla="*/ 1601609 w 1999221"/>
                <a:gd name="connsiteY1062" fmla="*/ 1857260 h 2250839"/>
                <a:gd name="connsiteX1063" fmla="*/ 1603423 w 1999221"/>
                <a:gd name="connsiteY1063" fmla="*/ 1842750 h 2250839"/>
                <a:gd name="connsiteX1064" fmla="*/ 1559891 w 1999221"/>
                <a:gd name="connsiteY1064" fmla="*/ 1880838 h 2250839"/>
                <a:gd name="connsiteX1065" fmla="*/ 1563519 w 1999221"/>
                <a:gd name="connsiteY1065" fmla="*/ 1888093 h 2250839"/>
                <a:gd name="connsiteX1066" fmla="*/ 1587099 w 1999221"/>
                <a:gd name="connsiteY1066" fmla="*/ 1869956 h 2250839"/>
                <a:gd name="connsiteX1067" fmla="*/ 1588913 w 1999221"/>
                <a:gd name="connsiteY1067" fmla="*/ 1875397 h 2250839"/>
                <a:gd name="connsiteX1068" fmla="*/ 1567147 w 1999221"/>
                <a:gd name="connsiteY1068" fmla="*/ 1886279 h 2250839"/>
                <a:gd name="connsiteX1069" fmla="*/ 1568961 w 1999221"/>
                <a:gd name="connsiteY1069" fmla="*/ 1891721 h 2250839"/>
                <a:gd name="connsiteX1070" fmla="*/ 1527243 w 1999221"/>
                <a:gd name="connsiteY1070" fmla="*/ 1926181 h 2250839"/>
                <a:gd name="connsiteX1071" fmla="*/ 1516360 w 1999221"/>
                <a:gd name="connsiteY1071" fmla="*/ 1920740 h 2250839"/>
                <a:gd name="connsiteX1072" fmla="*/ 1509104 w 1999221"/>
                <a:gd name="connsiteY1072" fmla="*/ 1926181 h 2250839"/>
                <a:gd name="connsiteX1073" fmla="*/ 1501849 w 1999221"/>
                <a:gd name="connsiteY1073" fmla="*/ 1913485 h 2250839"/>
                <a:gd name="connsiteX1074" fmla="*/ 1452875 w 1999221"/>
                <a:gd name="connsiteY1074" fmla="*/ 1960642 h 2250839"/>
                <a:gd name="connsiteX1075" fmla="*/ 1467386 w 1999221"/>
                <a:gd name="connsiteY1075" fmla="*/ 1960642 h 2250839"/>
                <a:gd name="connsiteX1076" fmla="*/ 1407530 w 1999221"/>
                <a:gd name="connsiteY1076" fmla="*/ 1976966 h 2250839"/>
                <a:gd name="connsiteX1077" fmla="*/ 1429296 w 1999221"/>
                <a:gd name="connsiteY1077" fmla="*/ 1958829 h 2250839"/>
                <a:gd name="connsiteX1078" fmla="*/ 1423854 w 1999221"/>
                <a:gd name="connsiteY1078" fmla="*/ 1957015 h 2250839"/>
                <a:gd name="connsiteX1079" fmla="*/ 1429296 w 1999221"/>
                <a:gd name="connsiteY1079" fmla="*/ 1946132 h 2250839"/>
                <a:gd name="connsiteX1080" fmla="*/ 1441993 w 1999221"/>
                <a:gd name="connsiteY1080" fmla="*/ 1949760 h 2250839"/>
                <a:gd name="connsiteX1081" fmla="*/ 1447434 w 1999221"/>
                <a:gd name="connsiteY1081" fmla="*/ 1942505 h 2250839"/>
                <a:gd name="connsiteX1082" fmla="*/ 1445620 w 1999221"/>
                <a:gd name="connsiteY1082" fmla="*/ 1942505 h 2250839"/>
                <a:gd name="connsiteX1083" fmla="*/ 1474642 w 1999221"/>
                <a:gd name="connsiteY1083" fmla="*/ 1922554 h 2250839"/>
                <a:gd name="connsiteX1084" fmla="*/ 1536312 w 1999221"/>
                <a:gd name="connsiteY1084" fmla="*/ 1869956 h 2250839"/>
                <a:gd name="connsiteX1085" fmla="*/ 1445620 w 1999221"/>
                <a:gd name="connsiteY1085" fmla="*/ 1922554 h 2250839"/>
                <a:gd name="connsiteX1086" fmla="*/ 1313211 w 1999221"/>
                <a:gd name="connsiteY1086" fmla="*/ 1957015 h 2250839"/>
                <a:gd name="connsiteX1087" fmla="*/ 1278748 w 1999221"/>
                <a:gd name="connsiteY1087" fmla="*/ 1975152 h 2250839"/>
                <a:gd name="connsiteX1088" fmla="*/ 1278748 w 1999221"/>
                <a:gd name="connsiteY1088" fmla="*/ 1960642 h 2250839"/>
                <a:gd name="connsiteX1089" fmla="*/ 1286003 w 1999221"/>
                <a:gd name="connsiteY1089" fmla="*/ 1951573 h 2250839"/>
                <a:gd name="connsiteX1090" fmla="*/ 1302328 w 1999221"/>
                <a:gd name="connsiteY1090" fmla="*/ 1947946 h 2250839"/>
                <a:gd name="connsiteX1091" fmla="*/ 1307770 w 1999221"/>
                <a:gd name="connsiteY1091" fmla="*/ 1953387 h 2250839"/>
                <a:gd name="connsiteX1092" fmla="*/ 1345860 w 1999221"/>
                <a:gd name="connsiteY1092" fmla="*/ 1937064 h 2250839"/>
                <a:gd name="connsiteX1093" fmla="*/ 1412971 w 1999221"/>
                <a:gd name="connsiteY1093" fmla="*/ 1913485 h 2250839"/>
                <a:gd name="connsiteX1094" fmla="*/ 1414785 w 1999221"/>
                <a:gd name="connsiteY1094" fmla="*/ 1897162 h 2250839"/>
                <a:gd name="connsiteX1095" fmla="*/ 1389392 w 1999221"/>
                <a:gd name="connsiteY1095" fmla="*/ 1904417 h 2250839"/>
                <a:gd name="connsiteX1096" fmla="*/ 1396647 w 1999221"/>
                <a:gd name="connsiteY1096" fmla="*/ 1906230 h 2250839"/>
                <a:gd name="connsiteX1097" fmla="*/ 1363998 w 1999221"/>
                <a:gd name="connsiteY1097" fmla="*/ 1917113 h 2250839"/>
                <a:gd name="connsiteX1098" fmla="*/ 1344046 w 1999221"/>
                <a:gd name="connsiteY1098" fmla="*/ 1927995 h 2250839"/>
                <a:gd name="connsiteX1099" fmla="*/ 1353115 w 1999221"/>
                <a:gd name="connsiteY1099" fmla="*/ 1918927 h 2250839"/>
                <a:gd name="connsiteX1100" fmla="*/ 1247913 w 1999221"/>
                <a:gd name="connsiteY1100" fmla="*/ 1942505 h 2250839"/>
                <a:gd name="connsiteX1101" fmla="*/ 1264237 w 1999221"/>
                <a:gd name="connsiteY1101" fmla="*/ 1929809 h 2250839"/>
                <a:gd name="connsiteX1102" fmla="*/ 1247913 w 1999221"/>
                <a:gd name="connsiteY1102" fmla="*/ 1929809 h 2250839"/>
                <a:gd name="connsiteX1103" fmla="*/ 1264237 w 1999221"/>
                <a:gd name="connsiteY1103" fmla="*/ 1922554 h 2250839"/>
                <a:gd name="connsiteX1104" fmla="*/ 1269679 w 1999221"/>
                <a:gd name="connsiteY1104" fmla="*/ 1929809 h 2250839"/>
                <a:gd name="connsiteX1105" fmla="*/ 1289631 w 1999221"/>
                <a:gd name="connsiteY1105" fmla="*/ 1920740 h 2250839"/>
                <a:gd name="connsiteX1106" fmla="*/ 1293259 w 1999221"/>
                <a:gd name="connsiteY1106" fmla="*/ 1926182 h 2250839"/>
                <a:gd name="connsiteX1107" fmla="*/ 1316839 w 1999221"/>
                <a:gd name="connsiteY1107" fmla="*/ 1908044 h 2250839"/>
                <a:gd name="connsiteX1108" fmla="*/ 1316839 w 1999221"/>
                <a:gd name="connsiteY1108" fmla="*/ 1900789 h 2250839"/>
                <a:gd name="connsiteX1109" fmla="*/ 1342232 w 1999221"/>
                <a:gd name="connsiteY1109" fmla="*/ 1902603 h 2250839"/>
                <a:gd name="connsiteX1110" fmla="*/ 1380323 w 1999221"/>
                <a:gd name="connsiteY1110" fmla="*/ 1868142 h 2250839"/>
                <a:gd name="connsiteX1111" fmla="*/ 1365812 w 1999221"/>
                <a:gd name="connsiteY1111" fmla="*/ 1866328 h 2250839"/>
                <a:gd name="connsiteX1112" fmla="*/ 1365812 w 1999221"/>
                <a:gd name="connsiteY1112" fmla="*/ 1839122 h 2250839"/>
                <a:gd name="connsiteX1113" fmla="*/ 1262424 w 1999221"/>
                <a:gd name="connsiteY1113" fmla="*/ 1871770 h 2250839"/>
                <a:gd name="connsiteX1114" fmla="*/ 1255168 w 1999221"/>
                <a:gd name="connsiteY1114" fmla="*/ 1880838 h 2250839"/>
                <a:gd name="connsiteX1115" fmla="*/ 1240658 w 1999221"/>
                <a:gd name="connsiteY1115" fmla="*/ 1877211 h 2250839"/>
                <a:gd name="connsiteX1116" fmla="*/ 1193498 w 1999221"/>
                <a:gd name="connsiteY1116" fmla="*/ 1889907 h 2250839"/>
                <a:gd name="connsiteX1117" fmla="*/ 1180802 w 1999221"/>
                <a:gd name="connsiteY1117" fmla="*/ 1879024 h 2250839"/>
                <a:gd name="connsiteX1118" fmla="*/ 1237030 w 1999221"/>
                <a:gd name="connsiteY1118" fmla="*/ 1846378 h 2250839"/>
                <a:gd name="connsiteX1119" fmla="*/ 1231589 w 1999221"/>
                <a:gd name="connsiteY1119" fmla="*/ 1844564 h 2250839"/>
                <a:gd name="connsiteX1120" fmla="*/ 1238844 w 1999221"/>
                <a:gd name="connsiteY1120" fmla="*/ 1840936 h 2250839"/>
                <a:gd name="connsiteX1121" fmla="*/ 1237030 w 1999221"/>
                <a:gd name="connsiteY1121" fmla="*/ 1839122 h 2250839"/>
                <a:gd name="connsiteX1122" fmla="*/ 1295073 w 1999221"/>
                <a:gd name="connsiteY1122" fmla="*/ 1813730 h 2250839"/>
                <a:gd name="connsiteX1123" fmla="*/ 1282376 w 1999221"/>
                <a:gd name="connsiteY1123" fmla="*/ 1822799 h 2250839"/>
                <a:gd name="connsiteX1124" fmla="*/ 1287818 w 1999221"/>
                <a:gd name="connsiteY1124" fmla="*/ 1837309 h 2250839"/>
                <a:gd name="connsiteX1125" fmla="*/ 1318652 w 1999221"/>
                <a:gd name="connsiteY1125" fmla="*/ 1810103 h 2250839"/>
                <a:gd name="connsiteX1126" fmla="*/ 1342232 w 1999221"/>
                <a:gd name="connsiteY1126" fmla="*/ 1802848 h 2250839"/>
                <a:gd name="connsiteX1127" fmla="*/ 1338604 w 1999221"/>
                <a:gd name="connsiteY1127" fmla="*/ 1801034 h 2250839"/>
                <a:gd name="connsiteX1128" fmla="*/ 1367626 w 1999221"/>
                <a:gd name="connsiteY1128" fmla="*/ 1775642 h 2250839"/>
                <a:gd name="connsiteX1129" fmla="*/ 1354929 w 1999221"/>
                <a:gd name="connsiteY1129" fmla="*/ 1788338 h 2250839"/>
                <a:gd name="connsiteX1130" fmla="*/ 1353115 w 1999221"/>
                <a:gd name="connsiteY1130" fmla="*/ 1799220 h 2250839"/>
                <a:gd name="connsiteX1131" fmla="*/ 1376695 w 1999221"/>
                <a:gd name="connsiteY1131" fmla="*/ 1786524 h 2250839"/>
                <a:gd name="connsiteX1132" fmla="*/ 1382136 w 1999221"/>
                <a:gd name="connsiteY1132" fmla="*/ 1793779 h 2250839"/>
                <a:gd name="connsiteX1133" fmla="*/ 1427482 w 1999221"/>
                <a:gd name="connsiteY1133" fmla="*/ 1753877 h 2250839"/>
                <a:gd name="connsiteX1134" fmla="*/ 1427482 w 1999221"/>
                <a:gd name="connsiteY1134" fmla="*/ 1750250 h 2250839"/>
                <a:gd name="connsiteX1135" fmla="*/ 1523615 w 1999221"/>
                <a:gd name="connsiteY1135" fmla="*/ 1683142 h 2250839"/>
                <a:gd name="connsiteX1136" fmla="*/ 1523615 w 1999221"/>
                <a:gd name="connsiteY1136" fmla="*/ 1672259 h 2250839"/>
                <a:gd name="connsiteX1137" fmla="*/ 1492780 w 1999221"/>
                <a:gd name="connsiteY1137" fmla="*/ 1672259 h 2250839"/>
                <a:gd name="connsiteX1138" fmla="*/ 1487339 w 1999221"/>
                <a:gd name="connsiteY1138" fmla="*/ 1683142 h 2250839"/>
                <a:gd name="connsiteX1139" fmla="*/ 1476455 w 1999221"/>
                <a:gd name="connsiteY1139" fmla="*/ 1684955 h 2250839"/>
                <a:gd name="connsiteX1140" fmla="*/ 1456503 w 1999221"/>
                <a:gd name="connsiteY1140" fmla="*/ 1686769 h 2250839"/>
                <a:gd name="connsiteX1141" fmla="*/ 1460131 w 1999221"/>
                <a:gd name="connsiteY1141" fmla="*/ 1699465 h 2250839"/>
                <a:gd name="connsiteX1142" fmla="*/ 1436551 w 1999221"/>
                <a:gd name="connsiteY1142" fmla="*/ 1715789 h 2250839"/>
                <a:gd name="connsiteX1143" fmla="*/ 1436551 w 1999221"/>
                <a:gd name="connsiteY1143" fmla="*/ 1724857 h 2250839"/>
                <a:gd name="connsiteX1144" fmla="*/ 1383950 w 1999221"/>
                <a:gd name="connsiteY1144" fmla="*/ 1755691 h 2250839"/>
                <a:gd name="connsiteX1145" fmla="*/ 1369440 w 1999221"/>
                <a:gd name="connsiteY1145" fmla="*/ 1764760 h 2250839"/>
                <a:gd name="connsiteX1146" fmla="*/ 1327722 w 1999221"/>
                <a:gd name="connsiteY1146" fmla="*/ 1777456 h 2250839"/>
                <a:gd name="connsiteX1147" fmla="*/ 1286004 w 1999221"/>
                <a:gd name="connsiteY1147" fmla="*/ 1804662 h 2250839"/>
                <a:gd name="connsiteX1148" fmla="*/ 1286004 w 1999221"/>
                <a:gd name="connsiteY1148" fmla="*/ 1799220 h 2250839"/>
                <a:gd name="connsiteX1149" fmla="*/ 1244285 w 1999221"/>
                <a:gd name="connsiteY1149" fmla="*/ 1813730 h 2250839"/>
                <a:gd name="connsiteX1150" fmla="*/ 1220706 w 1999221"/>
                <a:gd name="connsiteY1150" fmla="*/ 1819171 h 2250839"/>
                <a:gd name="connsiteX1151" fmla="*/ 1226147 w 1999221"/>
                <a:gd name="connsiteY1151" fmla="*/ 1813730 h 2250839"/>
                <a:gd name="connsiteX1152" fmla="*/ 1184429 w 1999221"/>
                <a:gd name="connsiteY1152" fmla="*/ 1817358 h 2250839"/>
                <a:gd name="connsiteX1153" fmla="*/ 1213450 w 1999221"/>
                <a:gd name="connsiteY1153" fmla="*/ 1801034 h 2250839"/>
                <a:gd name="connsiteX1154" fmla="*/ 1160849 w 1999221"/>
                <a:gd name="connsiteY1154" fmla="*/ 1820985 h 2250839"/>
                <a:gd name="connsiteX1155" fmla="*/ 1184429 w 1999221"/>
                <a:gd name="connsiteY1155" fmla="*/ 1817358 h 2250839"/>
                <a:gd name="connsiteX1156" fmla="*/ 1142711 w 1999221"/>
                <a:gd name="connsiteY1156" fmla="*/ 1826426 h 2250839"/>
                <a:gd name="connsiteX1157" fmla="*/ 1149967 w 1999221"/>
                <a:gd name="connsiteY1157" fmla="*/ 1819171 h 2250839"/>
                <a:gd name="connsiteX1158" fmla="*/ 1144525 w 1999221"/>
                <a:gd name="connsiteY1158" fmla="*/ 1814637 h 2250839"/>
                <a:gd name="connsiteX1159" fmla="*/ 1141923 w 1999221"/>
                <a:gd name="connsiteY1159" fmla="*/ 1814464 h 2250839"/>
                <a:gd name="connsiteX1160" fmla="*/ 1150391 w 1999221"/>
                <a:gd name="connsiteY1160" fmla="*/ 1800896 h 2250839"/>
                <a:gd name="connsiteX1161" fmla="*/ 1167878 w 1999221"/>
                <a:gd name="connsiteY1161" fmla="*/ 1796500 h 2250839"/>
                <a:gd name="connsiteX1162" fmla="*/ 1206195 w 1999221"/>
                <a:gd name="connsiteY1162" fmla="*/ 1781083 h 2250839"/>
                <a:gd name="connsiteX1163" fmla="*/ 1181028 w 1999221"/>
                <a:gd name="connsiteY1163" fmla="*/ 1784030 h 2250839"/>
                <a:gd name="connsiteX1164" fmla="*/ 1158881 w 1999221"/>
                <a:gd name="connsiteY1164" fmla="*/ 1787292 h 2250839"/>
                <a:gd name="connsiteX1165" fmla="*/ 1165327 w 1999221"/>
                <a:gd name="connsiteY1165" fmla="*/ 1776963 h 2250839"/>
                <a:gd name="connsiteX1166" fmla="*/ 1175360 w 1999221"/>
                <a:gd name="connsiteY1166" fmla="*/ 1773828 h 2250839"/>
                <a:gd name="connsiteX1167" fmla="*/ 1175360 w 1999221"/>
                <a:gd name="connsiteY1167" fmla="*/ 1777456 h 2250839"/>
                <a:gd name="connsiteX1168" fmla="*/ 1215264 w 1999221"/>
                <a:gd name="connsiteY1168" fmla="*/ 1759318 h 2250839"/>
                <a:gd name="connsiteX1169" fmla="*/ 1226147 w 1999221"/>
                <a:gd name="connsiteY1169" fmla="*/ 1733926 h 2250839"/>
                <a:gd name="connsiteX1170" fmla="*/ 1315025 w 1999221"/>
                <a:gd name="connsiteY1170" fmla="*/ 1686769 h 2250839"/>
                <a:gd name="connsiteX1171" fmla="*/ 1313211 w 1999221"/>
                <a:gd name="connsiteY1171" fmla="*/ 1694024 h 2250839"/>
                <a:gd name="connsiteX1172" fmla="*/ 1325908 w 1999221"/>
                <a:gd name="connsiteY1172" fmla="*/ 1688583 h 2250839"/>
                <a:gd name="connsiteX1173" fmla="*/ 1327721 w 1999221"/>
                <a:gd name="connsiteY1173" fmla="*/ 1701279 h 2250839"/>
                <a:gd name="connsiteX1174" fmla="*/ 1373067 w 1999221"/>
                <a:gd name="connsiteY1174" fmla="*/ 1668632 h 2250839"/>
                <a:gd name="connsiteX1175" fmla="*/ 1441993 w 1999221"/>
                <a:gd name="connsiteY1175" fmla="*/ 1635985 h 2250839"/>
                <a:gd name="connsiteX1176" fmla="*/ 1451062 w 1999221"/>
                <a:gd name="connsiteY1176" fmla="*/ 1621475 h 2250839"/>
                <a:gd name="connsiteX1177" fmla="*/ 1460131 w 1999221"/>
                <a:gd name="connsiteY1177" fmla="*/ 1616034 h 2250839"/>
                <a:gd name="connsiteX1178" fmla="*/ 1441993 w 1999221"/>
                <a:gd name="connsiteY1178" fmla="*/ 1623289 h 2250839"/>
                <a:gd name="connsiteX1179" fmla="*/ 1445621 w 1999221"/>
                <a:gd name="connsiteY1179" fmla="*/ 1608779 h 2250839"/>
                <a:gd name="connsiteX1180" fmla="*/ 1472828 w 1999221"/>
                <a:gd name="connsiteY1180" fmla="*/ 1596083 h 2250839"/>
                <a:gd name="connsiteX1181" fmla="*/ 1471014 w 1999221"/>
                <a:gd name="connsiteY1181" fmla="*/ 1587014 h 2250839"/>
                <a:gd name="connsiteX1182" fmla="*/ 1445620 w 1999221"/>
                <a:gd name="connsiteY1182" fmla="*/ 1587014 h 2250839"/>
                <a:gd name="connsiteX1183" fmla="*/ 1429296 w 1999221"/>
                <a:gd name="connsiteY1183" fmla="*/ 1601524 h 2250839"/>
                <a:gd name="connsiteX1184" fmla="*/ 1422040 w 1999221"/>
                <a:gd name="connsiteY1184" fmla="*/ 1603337 h 2250839"/>
                <a:gd name="connsiteX1185" fmla="*/ 1422041 w 1999221"/>
                <a:gd name="connsiteY1185" fmla="*/ 1614220 h 2250839"/>
                <a:gd name="connsiteX1186" fmla="*/ 1409344 w 1999221"/>
                <a:gd name="connsiteY1186" fmla="*/ 1612406 h 2250839"/>
                <a:gd name="connsiteX1187" fmla="*/ 1412972 w 1999221"/>
                <a:gd name="connsiteY1187" fmla="*/ 1608779 h 2250839"/>
                <a:gd name="connsiteX1188" fmla="*/ 1365812 w 1999221"/>
                <a:gd name="connsiteY1188" fmla="*/ 1639612 h 2250839"/>
                <a:gd name="connsiteX1189" fmla="*/ 1360371 w 1999221"/>
                <a:gd name="connsiteY1189" fmla="*/ 1641426 h 2250839"/>
                <a:gd name="connsiteX1190" fmla="*/ 1318653 w 1999221"/>
                <a:gd name="connsiteY1190" fmla="*/ 1665004 h 2250839"/>
                <a:gd name="connsiteX1191" fmla="*/ 1282376 w 1999221"/>
                <a:gd name="connsiteY1191" fmla="*/ 1694024 h 2250839"/>
                <a:gd name="connsiteX1192" fmla="*/ 1280562 w 1999221"/>
                <a:gd name="connsiteY1192" fmla="*/ 1684955 h 2250839"/>
                <a:gd name="connsiteX1193" fmla="*/ 1269679 w 1999221"/>
                <a:gd name="connsiteY1193" fmla="*/ 1694024 h 2250839"/>
                <a:gd name="connsiteX1194" fmla="*/ 1247913 w 1999221"/>
                <a:gd name="connsiteY1194" fmla="*/ 1712161 h 2250839"/>
                <a:gd name="connsiteX1195" fmla="*/ 1247913 w 1999221"/>
                <a:gd name="connsiteY1195" fmla="*/ 1703093 h 2250839"/>
                <a:gd name="connsiteX1196" fmla="*/ 1208009 w 1999221"/>
                <a:gd name="connsiteY1196" fmla="*/ 1728485 h 2250839"/>
                <a:gd name="connsiteX1197" fmla="*/ 1204381 w 1999221"/>
                <a:gd name="connsiteY1197" fmla="*/ 1724857 h 2250839"/>
                <a:gd name="connsiteX1198" fmla="*/ 1193732 w 1999221"/>
                <a:gd name="connsiteY1198" fmla="*/ 1731450 h 2250839"/>
                <a:gd name="connsiteX1199" fmla="*/ 1226714 w 1999221"/>
                <a:gd name="connsiteY1199" fmla="*/ 1678601 h 2250839"/>
                <a:gd name="connsiteX1200" fmla="*/ 1230964 w 1999221"/>
                <a:gd name="connsiteY1200" fmla="*/ 1657766 h 2250839"/>
                <a:gd name="connsiteX1201" fmla="*/ 1241338 w 1999221"/>
                <a:gd name="connsiteY1201" fmla="*/ 1653895 h 2250839"/>
                <a:gd name="connsiteX1202" fmla="*/ 1255168 w 1999221"/>
                <a:gd name="connsiteY1202" fmla="*/ 1646867 h 2250839"/>
                <a:gd name="connsiteX1203" fmla="*/ 1271493 w 1999221"/>
                <a:gd name="connsiteY1203" fmla="*/ 1646867 h 2250839"/>
                <a:gd name="connsiteX1204" fmla="*/ 1298700 w 1999221"/>
                <a:gd name="connsiteY1204" fmla="*/ 1630543 h 2250839"/>
                <a:gd name="connsiteX1205" fmla="*/ 1325908 w 1999221"/>
                <a:gd name="connsiteY1205" fmla="*/ 1612406 h 2250839"/>
                <a:gd name="connsiteX1206" fmla="*/ 1324094 w 1999221"/>
                <a:gd name="connsiteY1206" fmla="*/ 1621475 h 2250839"/>
                <a:gd name="connsiteX1207" fmla="*/ 1338604 w 1999221"/>
                <a:gd name="connsiteY1207" fmla="*/ 1621475 h 2250839"/>
                <a:gd name="connsiteX1208" fmla="*/ 1336791 w 1999221"/>
                <a:gd name="connsiteY1208" fmla="*/ 1605151 h 2250839"/>
                <a:gd name="connsiteX1209" fmla="*/ 1358557 w 1999221"/>
                <a:gd name="connsiteY1209" fmla="*/ 1596082 h 2250839"/>
                <a:gd name="connsiteX1210" fmla="*/ 1365812 w 1999221"/>
                <a:gd name="connsiteY1210" fmla="*/ 1581573 h 2250839"/>
                <a:gd name="connsiteX1211" fmla="*/ 1396647 w 1999221"/>
                <a:gd name="connsiteY1211" fmla="*/ 1561622 h 2250839"/>
                <a:gd name="connsiteX1212" fmla="*/ 1407530 w 1999221"/>
                <a:gd name="connsiteY1212" fmla="*/ 1572504 h 2250839"/>
                <a:gd name="connsiteX1213" fmla="*/ 1414785 w 1999221"/>
                <a:gd name="connsiteY1213" fmla="*/ 1565249 h 2250839"/>
                <a:gd name="connsiteX1214" fmla="*/ 1412971 w 1999221"/>
                <a:gd name="connsiteY1214" fmla="*/ 1556180 h 2250839"/>
                <a:gd name="connsiteX1215" fmla="*/ 1452876 w 1999221"/>
                <a:gd name="connsiteY1215" fmla="*/ 1518092 h 2250839"/>
                <a:gd name="connsiteX1216" fmla="*/ 1449248 w 1999221"/>
                <a:gd name="connsiteY1216" fmla="*/ 1516278 h 2250839"/>
                <a:gd name="connsiteX1217" fmla="*/ 1429296 w 1999221"/>
                <a:gd name="connsiteY1217" fmla="*/ 1527161 h 2250839"/>
                <a:gd name="connsiteX1218" fmla="*/ 1436551 w 1999221"/>
                <a:gd name="connsiteY1218" fmla="*/ 1521720 h 2250839"/>
                <a:gd name="connsiteX1219" fmla="*/ 1429296 w 1999221"/>
                <a:gd name="connsiteY1219" fmla="*/ 1509024 h 2250839"/>
                <a:gd name="connsiteX1220" fmla="*/ 1436551 w 1999221"/>
                <a:gd name="connsiteY1220" fmla="*/ 1499955 h 2250839"/>
                <a:gd name="connsiteX1221" fmla="*/ 1445620 w 1999221"/>
                <a:gd name="connsiteY1221" fmla="*/ 1480004 h 2250839"/>
                <a:gd name="connsiteX1222" fmla="*/ 1411157 w 1999221"/>
                <a:gd name="connsiteY1222" fmla="*/ 1489072 h 2250839"/>
                <a:gd name="connsiteX1223" fmla="*/ 1402089 w 1999221"/>
                <a:gd name="connsiteY1223" fmla="*/ 1492700 h 2250839"/>
                <a:gd name="connsiteX1224" fmla="*/ 1407530 w 1999221"/>
                <a:gd name="connsiteY1224" fmla="*/ 1481818 h 2250839"/>
                <a:gd name="connsiteX1225" fmla="*/ 1393019 w 1999221"/>
                <a:gd name="connsiteY1225" fmla="*/ 1505396 h 2250839"/>
                <a:gd name="connsiteX1226" fmla="*/ 1405716 w 1999221"/>
                <a:gd name="connsiteY1226" fmla="*/ 1501769 h 2250839"/>
                <a:gd name="connsiteX1227" fmla="*/ 1383950 w 1999221"/>
                <a:gd name="connsiteY1227" fmla="*/ 1530788 h 2250839"/>
                <a:gd name="connsiteX1228" fmla="*/ 1385764 w 1999221"/>
                <a:gd name="connsiteY1228" fmla="*/ 1507210 h 2250839"/>
                <a:gd name="connsiteX1229" fmla="*/ 1345860 w 1999221"/>
                <a:gd name="connsiteY1229" fmla="*/ 1545298 h 2250839"/>
                <a:gd name="connsiteX1230" fmla="*/ 1336791 w 1999221"/>
                <a:gd name="connsiteY1230" fmla="*/ 1510837 h 2250839"/>
                <a:gd name="connsiteX1231" fmla="*/ 1316839 w 1999221"/>
                <a:gd name="connsiteY1231" fmla="*/ 1528975 h 2250839"/>
                <a:gd name="connsiteX1232" fmla="*/ 1316839 w 1999221"/>
                <a:gd name="connsiteY1232" fmla="*/ 1512651 h 2250839"/>
                <a:gd name="connsiteX1233" fmla="*/ 1365812 w 1999221"/>
                <a:gd name="connsiteY1233" fmla="*/ 1481817 h 2250839"/>
                <a:gd name="connsiteX1234" fmla="*/ 1365812 w 1999221"/>
                <a:gd name="connsiteY1234" fmla="*/ 1501769 h 2250839"/>
                <a:gd name="connsiteX1235" fmla="*/ 1382137 w 1999221"/>
                <a:gd name="connsiteY1235" fmla="*/ 1480004 h 2250839"/>
                <a:gd name="connsiteX1236" fmla="*/ 1367626 w 1999221"/>
                <a:gd name="connsiteY1236" fmla="*/ 1476376 h 2250839"/>
                <a:gd name="connsiteX1237" fmla="*/ 1382136 w 1999221"/>
                <a:gd name="connsiteY1237" fmla="*/ 1458239 h 2250839"/>
                <a:gd name="connsiteX1238" fmla="*/ 1411157 w 1999221"/>
                <a:gd name="connsiteY1238" fmla="*/ 1423778 h 2250839"/>
                <a:gd name="connsiteX1239" fmla="*/ 1422041 w 1999221"/>
                <a:gd name="connsiteY1239" fmla="*/ 1436474 h 2250839"/>
                <a:gd name="connsiteX1240" fmla="*/ 1438365 w 1999221"/>
                <a:gd name="connsiteY1240" fmla="*/ 1421965 h 2250839"/>
                <a:gd name="connsiteX1241" fmla="*/ 1436551 w 1999221"/>
                <a:gd name="connsiteY1241" fmla="*/ 1432847 h 2250839"/>
                <a:gd name="connsiteX1242" fmla="*/ 1438365 w 1999221"/>
                <a:gd name="connsiteY1242" fmla="*/ 1443729 h 2250839"/>
                <a:gd name="connsiteX1243" fmla="*/ 1465572 w 1999221"/>
                <a:gd name="connsiteY1243" fmla="*/ 1412896 h 2250839"/>
                <a:gd name="connsiteX1244" fmla="*/ 1474642 w 1999221"/>
                <a:gd name="connsiteY1244" fmla="*/ 1383876 h 2250839"/>
                <a:gd name="connsiteX1245" fmla="*/ 1467386 w 1999221"/>
                <a:gd name="connsiteY1245" fmla="*/ 1378435 h 2250839"/>
                <a:gd name="connsiteX1246" fmla="*/ 1483711 w 1999221"/>
                <a:gd name="connsiteY1246" fmla="*/ 1338533 h 2250839"/>
                <a:gd name="connsiteX1247" fmla="*/ 1492780 w 1999221"/>
                <a:gd name="connsiteY1247" fmla="*/ 1340346 h 2250839"/>
                <a:gd name="connsiteX1248" fmla="*/ 1478269 w 1999221"/>
                <a:gd name="connsiteY1248" fmla="*/ 1376621 h 2250839"/>
                <a:gd name="connsiteX1249" fmla="*/ 1483711 w 1999221"/>
                <a:gd name="connsiteY1249" fmla="*/ 1376621 h 2250839"/>
                <a:gd name="connsiteX1250" fmla="*/ 1500035 w 1999221"/>
                <a:gd name="connsiteY1250" fmla="*/ 1362111 h 2250839"/>
                <a:gd name="connsiteX1251" fmla="*/ 1529056 w 1999221"/>
                <a:gd name="connsiteY1251" fmla="*/ 1275052 h 2250839"/>
                <a:gd name="connsiteX1252" fmla="*/ 1541753 w 1999221"/>
                <a:gd name="connsiteY1252" fmla="*/ 1242405 h 2250839"/>
                <a:gd name="connsiteX1253" fmla="*/ 1561705 w 1999221"/>
                <a:gd name="connsiteY1253" fmla="*/ 1142650 h 2250839"/>
                <a:gd name="connsiteX1254" fmla="*/ 1565333 w 1999221"/>
                <a:gd name="connsiteY1254" fmla="*/ 1133581 h 2250839"/>
                <a:gd name="connsiteX1255" fmla="*/ 1556264 w 1999221"/>
                <a:gd name="connsiteY1255" fmla="*/ 1110003 h 2250839"/>
                <a:gd name="connsiteX1256" fmla="*/ 1554450 w 1999221"/>
                <a:gd name="connsiteY1256" fmla="*/ 1084611 h 2250839"/>
                <a:gd name="connsiteX1257" fmla="*/ 1543567 w 1999221"/>
                <a:gd name="connsiteY1257" fmla="*/ 1149905 h 2250839"/>
                <a:gd name="connsiteX1258" fmla="*/ 1538126 w 1999221"/>
                <a:gd name="connsiteY1258" fmla="*/ 1153532 h 2250839"/>
                <a:gd name="connsiteX1259" fmla="*/ 1534498 w 1999221"/>
                <a:gd name="connsiteY1259" fmla="*/ 1088238 h 2250839"/>
                <a:gd name="connsiteX1260" fmla="*/ 1547195 w 1999221"/>
                <a:gd name="connsiteY1260" fmla="*/ 1032012 h 2250839"/>
                <a:gd name="connsiteX1261" fmla="*/ 1556264 w 1999221"/>
                <a:gd name="connsiteY1261" fmla="*/ 1044709 h 2250839"/>
                <a:gd name="connsiteX1262" fmla="*/ 1552636 w 1999221"/>
                <a:gd name="connsiteY1262" fmla="*/ 1075542 h 2250839"/>
                <a:gd name="connsiteX1263" fmla="*/ 1574402 w 1999221"/>
                <a:gd name="connsiteY1263" fmla="*/ 1028385 h 2250839"/>
                <a:gd name="connsiteX1264" fmla="*/ 1581657 w 1999221"/>
                <a:gd name="connsiteY1264" fmla="*/ 1044709 h 2250839"/>
                <a:gd name="connsiteX1265" fmla="*/ 1579844 w 1999221"/>
                <a:gd name="connsiteY1265" fmla="*/ 1139022 h 2250839"/>
                <a:gd name="connsiteX1266" fmla="*/ 1585200 w 1999221"/>
                <a:gd name="connsiteY1266" fmla="*/ 1120914 h 2250839"/>
                <a:gd name="connsiteX1267" fmla="*/ 1588664 w 1999221"/>
                <a:gd name="connsiteY1267" fmla="*/ 1117503 h 2250839"/>
                <a:gd name="connsiteX1268" fmla="*/ 1587099 w 1999221"/>
                <a:gd name="connsiteY1268" fmla="*/ 1122699 h 2250839"/>
                <a:gd name="connsiteX1269" fmla="*/ 1588913 w 1999221"/>
                <a:gd name="connsiteY1269" fmla="*/ 1117258 h 2250839"/>
                <a:gd name="connsiteX1270" fmla="*/ 1588664 w 1999221"/>
                <a:gd name="connsiteY1270" fmla="*/ 1117503 h 2250839"/>
                <a:gd name="connsiteX1271" fmla="*/ 1596820 w 1999221"/>
                <a:gd name="connsiteY1271" fmla="*/ 1090420 h 2250839"/>
                <a:gd name="connsiteX1272" fmla="*/ 1588913 w 1999221"/>
                <a:gd name="connsiteY1272" fmla="*/ 983042 h 2250839"/>
                <a:gd name="connsiteX1273" fmla="*/ 1585285 w 1999221"/>
                <a:gd name="connsiteY1273" fmla="*/ 986669 h 2250839"/>
                <a:gd name="connsiteX1274" fmla="*/ 1576216 w 1999221"/>
                <a:gd name="connsiteY1274" fmla="*/ 973973 h 2250839"/>
                <a:gd name="connsiteX1275" fmla="*/ 1568961 w 1999221"/>
                <a:gd name="connsiteY1275" fmla="*/ 977601 h 2250839"/>
                <a:gd name="connsiteX1276" fmla="*/ 1570775 w 1999221"/>
                <a:gd name="connsiteY1276" fmla="*/ 993924 h 2250839"/>
                <a:gd name="connsiteX1277" fmla="*/ 1565333 w 1999221"/>
                <a:gd name="connsiteY1277" fmla="*/ 977601 h 2250839"/>
                <a:gd name="connsiteX1278" fmla="*/ 1561705 w 1999221"/>
                <a:gd name="connsiteY1278" fmla="*/ 1001179 h 2250839"/>
                <a:gd name="connsiteX1279" fmla="*/ 1558078 w 1999221"/>
                <a:gd name="connsiteY1279" fmla="*/ 977601 h 2250839"/>
                <a:gd name="connsiteX1280" fmla="*/ 1554450 w 1999221"/>
                <a:gd name="connsiteY1280" fmla="*/ 948581 h 2250839"/>
                <a:gd name="connsiteX1281" fmla="*/ 1570775 w 1999221"/>
                <a:gd name="connsiteY1281" fmla="*/ 959463 h 2250839"/>
                <a:gd name="connsiteX1282" fmla="*/ 1563519 w 1999221"/>
                <a:gd name="connsiteY1282" fmla="*/ 972159 h 2250839"/>
                <a:gd name="connsiteX1283" fmla="*/ 1572588 w 1999221"/>
                <a:gd name="connsiteY1283" fmla="*/ 966718 h 2250839"/>
                <a:gd name="connsiteX1284" fmla="*/ 1563519 w 1999221"/>
                <a:gd name="connsiteY1284" fmla="*/ 901424 h 2250839"/>
                <a:gd name="connsiteX1285" fmla="*/ 1561705 w 1999221"/>
                <a:gd name="connsiteY1285" fmla="*/ 943140 h 2250839"/>
                <a:gd name="connsiteX1286" fmla="*/ 1552636 w 1999221"/>
                <a:gd name="connsiteY1286" fmla="*/ 910492 h 2250839"/>
                <a:gd name="connsiteX1287" fmla="*/ 1550822 w 1999221"/>
                <a:gd name="connsiteY1287" fmla="*/ 921375 h 2250839"/>
                <a:gd name="connsiteX1288" fmla="*/ 1541753 w 1999221"/>
                <a:gd name="connsiteY1288" fmla="*/ 888728 h 2250839"/>
                <a:gd name="connsiteX1289" fmla="*/ 1536312 w 1999221"/>
                <a:gd name="connsiteY1289" fmla="*/ 894169 h 2250839"/>
                <a:gd name="connsiteX1290" fmla="*/ 1545381 w 1999221"/>
                <a:gd name="connsiteY1290" fmla="*/ 990297 h 2250839"/>
                <a:gd name="connsiteX1291" fmla="*/ 1532684 w 1999221"/>
                <a:gd name="connsiteY1291" fmla="*/ 950394 h 2250839"/>
                <a:gd name="connsiteX1292" fmla="*/ 1534498 w 1999221"/>
                <a:gd name="connsiteY1292" fmla="*/ 1053777 h 2250839"/>
                <a:gd name="connsiteX1293" fmla="*/ 1525429 w 1999221"/>
                <a:gd name="connsiteY1293" fmla="*/ 1124513 h 2250839"/>
                <a:gd name="connsiteX1294" fmla="*/ 1527243 w 1999221"/>
                <a:gd name="connsiteY1294" fmla="*/ 1100934 h 2250839"/>
                <a:gd name="connsiteX1295" fmla="*/ 1532684 w 1999221"/>
                <a:gd name="connsiteY1295" fmla="*/ 1042895 h 2250839"/>
                <a:gd name="connsiteX1296" fmla="*/ 1523615 w 1999221"/>
                <a:gd name="connsiteY1296" fmla="*/ 1042895 h 2250839"/>
                <a:gd name="connsiteX1297" fmla="*/ 1519987 w 1999221"/>
                <a:gd name="connsiteY1297" fmla="*/ 983042 h 2250839"/>
                <a:gd name="connsiteX1298" fmla="*/ 1523615 w 1999221"/>
                <a:gd name="connsiteY1298" fmla="*/ 983042 h 2250839"/>
                <a:gd name="connsiteX1299" fmla="*/ 1516360 w 1999221"/>
                <a:gd name="connsiteY1299" fmla="*/ 939512 h 2250839"/>
                <a:gd name="connsiteX1300" fmla="*/ 1509104 w 1999221"/>
                <a:gd name="connsiteY1300" fmla="*/ 952208 h 2250839"/>
                <a:gd name="connsiteX1301" fmla="*/ 1492780 w 1999221"/>
                <a:gd name="connsiteY1301" fmla="*/ 908679 h 2250839"/>
                <a:gd name="connsiteX1302" fmla="*/ 1490966 w 1999221"/>
                <a:gd name="connsiteY1302" fmla="*/ 914120 h 2250839"/>
                <a:gd name="connsiteX1303" fmla="*/ 1483711 w 1999221"/>
                <a:gd name="connsiteY1303" fmla="*/ 883287 h 2250839"/>
                <a:gd name="connsiteX1304" fmla="*/ 1476455 w 1999221"/>
                <a:gd name="connsiteY1304" fmla="*/ 868777 h 2250839"/>
                <a:gd name="connsiteX1305" fmla="*/ 1465572 w 1999221"/>
                <a:gd name="connsiteY1305" fmla="*/ 866963 h 2250839"/>
                <a:gd name="connsiteX1306" fmla="*/ 1481897 w 1999221"/>
                <a:gd name="connsiteY1306" fmla="*/ 981228 h 2250839"/>
                <a:gd name="connsiteX1307" fmla="*/ 1485525 w 1999221"/>
                <a:gd name="connsiteY1307" fmla="*/ 995738 h 2250839"/>
                <a:gd name="connsiteX1308" fmla="*/ 1483711 w 1999221"/>
                <a:gd name="connsiteY1308" fmla="*/ 1035640 h 2250839"/>
                <a:gd name="connsiteX1309" fmla="*/ 1480083 w 1999221"/>
                <a:gd name="connsiteY1309" fmla="*/ 1013875 h 2250839"/>
                <a:gd name="connsiteX1310" fmla="*/ 1476455 w 1999221"/>
                <a:gd name="connsiteY1310" fmla="*/ 1041081 h 2250839"/>
                <a:gd name="connsiteX1311" fmla="*/ 1447434 w 1999221"/>
                <a:gd name="connsiteY1311" fmla="*/ 939512 h 2250839"/>
                <a:gd name="connsiteX1312" fmla="*/ 1451062 w 1999221"/>
                <a:gd name="connsiteY1312" fmla="*/ 934071 h 2250839"/>
                <a:gd name="connsiteX1313" fmla="*/ 1441993 w 1999221"/>
                <a:gd name="connsiteY1313" fmla="*/ 923189 h 2250839"/>
                <a:gd name="connsiteX1314" fmla="*/ 1461945 w 1999221"/>
                <a:gd name="connsiteY1314" fmla="*/ 988483 h 2250839"/>
                <a:gd name="connsiteX1315" fmla="*/ 1452876 w 1999221"/>
                <a:gd name="connsiteY1315" fmla="*/ 977601 h 2250839"/>
                <a:gd name="connsiteX1316" fmla="*/ 1445620 w 1999221"/>
                <a:gd name="connsiteY1316" fmla="*/ 977601 h 2250839"/>
                <a:gd name="connsiteX1317" fmla="*/ 1449248 w 1999221"/>
                <a:gd name="connsiteY1317" fmla="*/ 986669 h 2250839"/>
                <a:gd name="connsiteX1318" fmla="*/ 1443806 w 1999221"/>
                <a:gd name="connsiteY1318" fmla="*/ 979414 h 2250839"/>
                <a:gd name="connsiteX1319" fmla="*/ 1443807 w 1999221"/>
                <a:gd name="connsiteY1319" fmla="*/ 992111 h 2250839"/>
                <a:gd name="connsiteX1320" fmla="*/ 1425668 w 1999221"/>
                <a:gd name="connsiteY1320" fmla="*/ 1028385 h 2250839"/>
                <a:gd name="connsiteX1321" fmla="*/ 1425668 w 1999221"/>
                <a:gd name="connsiteY1321" fmla="*/ 1042895 h 2250839"/>
                <a:gd name="connsiteX1322" fmla="*/ 1416599 w 1999221"/>
                <a:gd name="connsiteY1322" fmla="*/ 1068287 h 2250839"/>
                <a:gd name="connsiteX1323" fmla="*/ 1431110 w 1999221"/>
                <a:gd name="connsiteY1323" fmla="*/ 1080983 h 2250839"/>
                <a:gd name="connsiteX1324" fmla="*/ 1422040 w 1999221"/>
                <a:gd name="connsiteY1324" fmla="*/ 1082797 h 2250839"/>
                <a:gd name="connsiteX1325" fmla="*/ 1414785 w 1999221"/>
                <a:gd name="connsiteY1325" fmla="*/ 1110003 h 2250839"/>
                <a:gd name="connsiteX1326" fmla="*/ 1409344 w 1999221"/>
                <a:gd name="connsiteY1326" fmla="*/ 1106375 h 2250839"/>
                <a:gd name="connsiteX1327" fmla="*/ 1396647 w 1999221"/>
                <a:gd name="connsiteY1327" fmla="*/ 1133581 h 2250839"/>
                <a:gd name="connsiteX1328" fmla="*/ 1394833 w 1999221"/>
                <a:gd name="connsiteY1328" fmla="*/ 1119071 h 2250839"/>
                <a:gd name="connsiteX1329" fmla="*/ 1389392 w 1999221"/>
                <a:gd name="connsiteY1329" fmla="*/ 1129954 h 2250839"/>
                <a:gd name="connsiteX1330" fmla="*/ 1382137 w 1999221"/>
                <a:gd name="connsiteY1330" fmla="*/ 1120885 h 2250839"/>
                <a:gd name="connsiteX1331" fmla="*/ 1365812 w 1999221"/>
                <a:gd name="connsiteY1331" fmla="*/ 1178925 h 2250839"/>
                <a:gd name="connsiteX1332" fmla="*/ 1360370 w 1999221"/>
                <a:gd name="connsiteY1332" fmla="*/ 1180738 h 2250839"/>
                <a:gd name="connsiteX1333" fmla="*/ 1349487 w 1999221"/>
                <a:gd name="connsiteY1333" fmla="*/ 1206131 h 2250839"/>
                <a:gd name="connsiteX1334" fmla="*/ 1347674 w 1999221"/>
                <a:gd name="connsiteY1334" fmla="*/ 1220640 h 2250839"/>
                <a:gd name="connsiteX1335" fmla="*/ 1315025 w 1999221"/>
                <a:gd name="connsiteY1335" fmla="*/ 1287748 h 2250839"/>
                <a:gd name="connsiteX1336" fmla="*/ 1313211 w 1999221"/>
                <a:gd name="connsiteY1336" fmla="*/ 1304072 h 2250839"/>
                <a:gd name="connsiteX1337" fmla="*/ 1300287 w 1999221"/>
                <a:gd name="connsiteY1337" fmla="*/ 1326744 h 2250839"/>
                <a:gd name="connsiteX1338" fmla="*/ 1297618 w 1999221"/>
                <a:gd name="connsiteY1338" fmla="*/ 1330981 h 2250839"/>
                <a:gd name="connsiteX1339" fmla="*/ 1312611 w 1999221"/>
                <a:gd name="connsiteY1339" fmla="*/ 1257472 h 2250839"/>
                <a:gd name="connsiteX1340" fmla="*/ 1315025 w 1999221"/>
                <a:gd name="connsiteY1340" fmla="*/ 1253288 h 2250839"/>
                <a:gd name="connsiteX1341" fmla="*/ 1320466 w 1999221"/>
                <a:gd name="connsiteY1341" fmla="*/ 1251474 h 2250839"/>
                <a:gd name="connsiteX1342" fmla="*/ 1342232 w 1999221"/>
                <a:gd name="connsiteY1342" fmla="*/ 1158974 h 2250839"/>
                <a:gd name="connsiteX1343" fmla="*/ 1353115 w 1999221"/>
                <a:gd name="connsiteY1343" fmla="*/ 1097307 h 2250839"/>
                <a:gd name="connsiteX1344" fmla="*/ 1347674 w 1999221"/>
                <a:gd name="connsiteY1344" fmla="*/ 1100934 h 2250839"/>
                <a:gd name="connsiteX1345" fmla="*/ 1349488 w 1999221"/>
                <a:gd name="connsiteY1345" fmla="*/ 1088238 h 2250839"/>
                <a:gd name="connsiteX1346" fmla="*/ 1356743 w 1999221"/>
                <a:gd name="connsiteY1346" fmla="*/ 1086424 h 2250839"/>
                <a:gd name="connsiteX1347" fmla="*/ 1351301 w 1999221"/>
                <a:gd name="connsiteY1347" fmla="*/ 1077356 h 2250839"/>
                <a:gd name="connsiteX1348" fmla="*/ 1349488 w 1999221"/>
                <a:gd name="connsiteY1348" fmla="*/ 1080983 h 2250839"/>
                <a:gd name="connsiteX1349" fmla="*/ 1348705 w 1999221"/>
                <a:gd name="connsiteY1349" fmla="*/ 1080514 h 2250839"/>
                <a:gd name="connsiteX1350" fmla="*/ 1387169 w 1999221"/>
                <a:gd name="connsiteY1350" fmla="*/ 891941 h 2250839"/>
                <a:gd name="connsiteX1351" fmla="*/ 1311843 w 1999221"/>
                <a:gd name="connsiteY1351" fmla="*/ 465187 h 2250839"/>
                <a:gd name="connsiteX1352" fmla="*/ 1218532 w 1999221"/>
                <a:gd name="connsiteY1352" fmla="*/ 407351 h 2250839"/>
                <a:gd name="connsiteX1353" fmla="*/ 915402 w 1999221"/>
                <a:gd name="connsiteY1353" fmla="*/ 330075 h 2250839"/>
                <a:gd name="connsiteX1354" fmla="*/ 930493 w 1999221"/>
                <a:gd name="connsiteY1354" fmla="*/ 326472 h 2250839"/>
                <a:gd name="connsiteX1355" fmla="*/ 970398 w 1999221"/>
                <a:gd name="connsiteY1355" fmla="*/ 328285 h 2250839"/>
                <a:gd name="connsiteX1356" fmla="*/ 999419 w 1999221"/>
                <a:gd name="connsiteY1356" fmla="*/ 310148 h 2250839"/>
                <a:gd name="connsiteX1357" fmla="*/ 937749 w 1999221"/>
                <a:gd name="connsiteY1357" fmla="*/ 311962 h 2250839"/>
                <a:gd name="connsiteX1358" fmla="*/ 937749 w 1999221"/>
                <a:gd name="connsiteY1358" fmla="*/ 308334 h 2250839"/>
                <a:gd name="connsiteX1359" fmla="*/ 930493 w 1999221"/>
                <a:gd name="connsiteY1359" fmla="*/ 310148 h 2250839"/>
                <a:gd name="connsiteX1360" fmla="*/ 934121 w 1999221"/>
                <a:gd name="connsiteY1360" fmla="*/ 306520 h 2250839"/>
                <a:gd name="connsiteX1361" fmla="*/ 901472 w 1999221"/>
                <a:gd name="connsiteY1361" fmla="*/ 322844 h 2250839"/>
                <a:gd name="connsiteX1362" fmla="*/ 915120 w 1999221"/>
                <a:gd name="connsiteY1362" fmla="*/ 330003 h 2250839"/>
                <a:gd name="connsiteX1363" fmla="*/ 805461 w 1999221"/>
                <a:gd name="connsiteY1363" fmla="*/ 302048 h 2250839"/>
                <a:gd name="connsiteX1364" fmla="*/ 859754 w 1999221"/>
                <a:gd name="connsiteY1364" fmla="*/ 284756 h 2250839"/>
                <a:gd name="connsiteX1365" fmla="*/ 896031 w 1999221"/>
                <a:gd name="connsiteY1365" fmla="*/ 266618 h 2250839"/>
                <a:gd name="connsiteX1366" fmla="*/ 861568 w 1999221"/>
                <a:gd name="connsiteY1366" fmla="*/ 262991 h 2250839"/>
                <a:gd name="connsiteX1367" fmla="*/ 896031 w 1999221"/>
                <a:gd name="connsiteY1367" fmla="*/ 255736 h 2250839"/>
                <a:gd name="connsiteX1368" fmla="*/ 854312 w 1999221"/>
                <a:gd name="connsiteY1368" fmla="*/ 255736 h 2250839"/>
                <a:gd name="connsiteX1369" fmla="*/ 861568 w 1999221"/>
                <a:gd name="connsiteY1369" fmla="*/ 250295 h 2250839"/>
                <a:gd name="connsiteX1370" fmla="*/ 845243 w 1999221"/>
                <a:gd name="connsiteY1370" fmla="*/ 243040 h 2250839"/>
                <a:gd name="connsiteX1371" fmla="*/ 879706 w 1999221"/>
                <a:gd name="connsiteY1371" fmla="*/ 241226 h 2250839"/>
                <a:gd name="connsiteX1372" fmla="*/ 894217 w 1999221"/>
                <a:gd name="connsiteY1372" fmla="*/ 232158 h 2250839"/>
                <a:gd name="connsiteX1373" fmla="*/ 863382 w 1999221"/>
                <a:gd name="connsiteY1373" fmla="*/ 219461 h 2250839"/>
                <a:gd name="connsiteX1374" fmla="*/ 867010 w 1999221"/>
                <a:gd name="connsiteY1374" fmla="*/ 223089 h 2250839"/>
                <a:gd name="connsiteX1375" fmla="*/ 796270 w 1999221"/>
                <a:gd name="connsiteY1375" fmla="*/ 250295 h 2250839"/>
                <a:gd name="connsiteX1376" fmla="*/ 807153 w 1999221"/>
                <a:gd name="connsiteY1376" fmla="*/ 248481 h 2250839"/>
                <a:gd name="connsiteX1377" fmla="*/ 805339 w 1999221"/>
                <a:gd name="connsiteY1377" fmla="*/ 241226 h 2250839"/>
                <a:gd name="connsiteX1378" fmla="*/ 763621 w 1999221"/>
                <a:gd name="connsiteY1378" fmla="*/ 244854 h 2250839"/>
                <a:gd name="connsiteX1379" fmla="*/ 763621 w 1999221"/>
                <a:gd name="connsiteY1379" fmla="*/ 237599 h 2250839"/>
                <a:gd name="connsiteX1380" fmla="*/ 749111 w 1999221"/>
                <a:gd name="connsiteY1380" fmla="*/ 239412 h 2250839"/>
                <a:gd name="connsiteX1381" fmla="*/ 711020 w 1999221"/>
                <a:gd name="connsiteY1381" fmla="*/ 261177 h 2250839"/>
                <a:gd name="connsiteX1382" fmla="*/ 710340 w 1999221"/>
                <a:gd name="connsiteY1382" fmla="*/ 272740 h 2250839"/>
                <a:gd name="connsiteX1383" fmla="*/ 708230 w 1999221"/>
                <a:gd name="connsiteY1383" fmla="*/ 277261 h 2250839"/>
                <a:gd name="connsiteX1384" fmla="*/ 489635 w 1999221"/>
                <a:gd name="connsiteY1384" fmla="*/ 221536 h 2250839"/>
                <a:gd name="connsiteX1385" fmla="*/ 489734 w 1999221"/>
                <a:gd name="connsiteY1385" fmla="*/ 221275 h 2250839"/>
                <a:gd name="connsiteX1386" fmla="*/ 511499 w 1999221"/>
                <a:gd name="connsiteY1386" fmla="*/ 206765 h 2250839"/>
                <a:gd name="connsiteX1387" fmla="*/ 502430 w 1999221"/>
                <a:gd name="connsiteY1387" fmla="*/ 206765 h 2250839"/>
                <a:gd name="connsiteX1388" fmla="*/ 504244 w 1999221"/>
                <a:gd name="connsiteY1388" fmla="*/ 194069 h 2250839"/>
                <a:gd name="connsiteX1389" fmla="*/ 527824 w 1999221"/>
                <a:gd name="connsiteY1389" fmla="*/ 197697 h 2250839"/>
                <a:gd name="connsiteX1390" fmla="*/ 533265 w 1999221"/>
                <a:gd name="connsiteY1390" fmla="*/ 188628 h 2250839"/>
                <a:gd name="connsiteX1391" fmla="*/ 515127 w 1999221"/>
                <a:gd name="connsiteY1391" fmla="*/ 192255 h 2250839"/>
                <a:gd name="connsiteX1392" fmla="*/ 542334 w 1999221"/>
                <a:gd name="connsiteY1392" fmla="*/ 168677 h 2250839"/>
                <a:gd name="connsiteX1393" fmla="*/ 535079 w 1999221"/>
                <a:gd name="connsiteY1393" fmla="*/ 168677 h 2250839"/>
                <a:gd name="connsiteX1394" fmla="*/ 535079 w 1999221"/>
                <a:gd name="connsiteY1394" fmla="*/ 157795 h 2250839"/>
                <a:gd name="connsiteX1395" fmla="*/ 564100 w 1999221"/>
                <a:gd name="connsiteY1395" fmla="*/ 150540 h 2250839"/>
                <a:gd name="connsiteX1396" fmla="*/ 569542 w 1999221"/>
                <a:gd name="connsiteY1396" fmla="*/ 154167 h 2250839"/>
                <a:gd name="connsiteX1397" fmla="*/ 676557 w 1999221"/>
                <a:gd name="connsiteY1397" fmla="*/ 107010 h 2250839"/>
                <a:gd name="connsiteX1398" fmla="*/ 723717 w 1999221"/>
                <a:gd name="connsiteY1398" fmla="*/ 108824 h 2250839"/>
                <a:gd name="connsiteX1399" fmla="*/ 732786 w 1999221"/>
                <a:gd name="connsiteY1399" fmla="*/ 103383 h 2250839"/>
                <a:gd name="connsiteX1400" fmla="*/ 725531 w 1999221"/>
                <a:gd name="connsiteY1400" fmla="*/ 130589 h 2250839"/>
                <a:gd name="connsiteX1401" fmla="*/ 738228 w 1999221"/>
                <a:gd name="connsiteY1401" fmla="*/ 130589 h 2250839"/>
                <a:gd name="connsiteX1402" fmla="*/ 740042 w 1999221"/>
                <a:gd name="connsiteY1402" fmla="*/ 121520 h 2250839"/>
                <a:gd name="connsiteX1403" fmla="*/ 747297 w 1999221"/>
                <a:gd name="connsiteY1403" fmla="*/ 130589 h 2250839"/>
                <a:gd name="connsiteX1404" fmla="*/ 763621 w 1999221"/>
                <a:gd name="connsiteY1404" fmla="*/ 128775 h 2250839"/>
                <a:gd name="connsiteX1405" fmla="*/ 796270 w 1999221"/>
                <a:gd name="connsiteY1405" fmla="*/ 130589 h 2250839"/>
                <a:gd name="connsiteX1406" fmla="*/ 772690 w 1999221"/>
                <a:gd name="connsiteY1406" fmla="*/ 141471 h 2250839"/>
                <a:gd name="connsiteX1407" fmla="*/ 772690 w 1999221"/>
                <a:gd name="connsiteY1407" fmla="*/ 136030 h 2250839"/>
                <a:gd name="connsiteX1408" fmla="*/ 761808 w 1999221"/>
                <a:gd name="connsiteY1408" fmla="*/ 139657 h 2250839"/>
                <a:gd name="connsiteX1409" fmla="*/ 759994 w 1999221"/>
                <a:gd name="connsiteY1409" fmla="*/ 134216 h 2250839"/>
                <a:gd name="connsiteX1410" fmla="*/ 750925 w 1999221"/>
                <a:gd name="connsiteY1410" fmla="*/ 141471 h 2250839"/>
                <a:gd name="connsiteX1411" fmla="*/ 725531 w 1999221"/>
                <a:gd name="connsiteY1411" fmla="*/ 155981 h 2250839"/>
                <a:gd name="connsiteX1412" fmla="*/ 772690 w 1999221"/>
                <a:gd name="connsiteY1412" fmla="*/ 150540 h 2250839"/>
                <a:gd name="connsiteX1413" fmla="*/ 772691 w 1999221"/>
                <a:gd name="connsiteY1413" fmla="*/ 155981 h 2250839"/>
                <a:gd name="connsiteX1414" fmla="*/ 812595 w 1999221"/>
                <a:gd name="connsiteY1414" fmla="*/ 157795 h 2250839"/>
                <a:gd name="connsiteX1415" fmla="*/ 868823 w 1999221"/>
                <a:gd name="connsiteY1415" fmla="*/ 139657 h 2250839"/>
                <a:gd name="connsiteX1416" fmla="*/ 827105 w 1999221"/>
                <a:gd name="connsiteY1416" fmla="*/ 141471 h 2250839"/>
                <a:gd name="connsiteX1417" fmla="*/ 827105 w 1999221"/>
                <a:gd name="connsiteY1417" fmla="*/ 132402 h 2250839"/>
                <a:gd name="connsiteX1418" fmla="*/ 896031 w 1999221"/>
                <a:gd name="connsiteY1418" fmla="*/ 126961 h 2250839"/>
                <a:gd name="connsiteX1419" fmla="*/ 883334 w 1999221"/>
                <a:gd name="connsiteY1419" fmla="*/ 123334 h 2250839"/>
                <a:gd name="connsiteX1420" fmla="*/ 921424 w 1999221"/>
                <a:gd name="connsiteY1420" fmla="*/ 117892 h 2250839"/>
                <a:gd name="connsiteX1421" fmla="*/ 917797 w 1999221"/>
                <a:gd name="connsiteY1421" fmla="*/ 107010 h 2250839"/>
                <a:gd name="connsiteX1422" fmla="*/ 903286 w 1999221"/>
                <a:gd name="connsiteY1422" fmla="*/ 103383 h 2250839"/>
                <a:gd name="connsiteX1423" fmla="*/ 935935 w 1999221"/>
                <a:gd name="connsiteY1423" fmla="*/ 103383 h 2250839"/>
                <a:gd name="connsiteX1424" fmla="*/ 899658 w 1999221"/>
                <a:gd name="connsiteY1424" fmla="*/ 96128 h 2250839"/>
                <a:gd name="connsiteX1425" fmla="*/ 934121 w 1999221"/>
                <a:gd name="connsiteY1425" fmla="*/ 90687 h 2250839"/>
                <a:gd name="connsiteX1426" fmla="*/ 932307 w 1999221"/>
                <a:gd name="connsiteY1426" fmla="*/ 81618 h 2250839"/>
                <a:gd name="connsiteX1427" fmla="*/ 1017557 w 1999221"/>
                <a:gd name="connsiteY1427" fmla="*/ 76177 h 2250839"/>
                <a:gd name="connsiteX1428" fmla="*/ 1030254 w 1999221"/>
                <a:gd name="connsiteY1428" fmla="*/ 88873 h 2250839"/>
                <a:gd name="connsiteX1429" fmla="*/ 1019371 w 1999221"/>
                <a:gd name="connsiteY1429" fmla="*/ 101569 h 2250839"/>
                <a:gd name="connsiteX1430" fmla="*/ 1028440 w 1999221"/>
                <a:gd name="connsiteY1430" fmla="*/ 112451 h 2250839"/>
                <a:gd name="connsiteX1431" fmla="*/ 1026626 w 1999221"/>
                <a:gd name="connsiteY1431" fmla="*/ 83432 h 2250839"/>
                <a:gd name="connsiteX1432" fmla="*/ 1146339 w 1999221"/>
                <a:gd name="connsiteY1432" fmla="*/ 85245 h 2250839"/>
                <a:gd name="connsiteX1433" fmla="*/ 1242472 w 1999221"/>
                <a:gd name="connsiteY1433" fmla="*/ 125147 h 2250839"/>
                <a:gd name="connsiteX1434" fmla="*/ 1271493 w 1999221"/>
                <a:gd name="connsiteY1434" fmla="*/ 134216 h 2250839"/>
                <a:gd name="connsiteX1435" fmla="*/ 1302328 w 1999221"/>
                <a:gd name="connsiteY1435" fmla="*/ 168677 h 2250839"/>
                <a:gd name="connsiteX1436" fmla="*/ 1298700 w 1999221"/>
                <a:gd name="connsiteY1436" fmla="*/ 159608 h 2250839"/>
                <a:gd name="connsiteX1437" fmla="*/ 1336791 w 1999221"/>
                <a:gd name="connsiteY1437" fmla="*/ 172304 h 2250839"/>
                <a:gd name="connsiteX1438" fmla="*/ 1342232 w 1999221"/>
                <a:gd name="connsiteY1438" fmla="*/ 194069 h 2250839"/>
                <a:gd name="connsiteX1439" fmla="*/ 1358556 w 1999221"/>
                <a:gd name="connsiteY1439" fmla="*/ 197697 h 2250839"/>
                <a:gd name="connsiteX1440" fmla="*/ 1360371 w 1999221"/>
                <a:gd name="connsiteY1440" fmla="*/ 190442 h 2250839"/>
                <a:gd name="connsiteX1441" fmla="*/ 1367626 w 1999221"/>
                <a:gd name="connsiteY1441" fmla="*/ 192255 h 2250839"/>
                <a:gd name="connsiteX1442" fmla="*/ 1358557 w 1999221"/>
                <a:gd name="connsiteY1442" fmla="*/ 179559 h 2250839"/>
                <a:gd name="connsiteX1443" fmla="*/ 1371934 w 1999221"/>
                <a:gd name="connsiteY1443" fmla="*/ 179786 h 2250839"/>
                <a:gd name="connsiteX1444" fmla="*/ 1376695 w 1999221"/>
                <a:gd name="connsiteY1444" fmla="*/ 157795 h 2250839"/>
                <a:gd name="connsiteX1445" fmla="*/ 1389392 w 1999221"/>
                <a:gd name="connsiteY1445" fmla="*/ 174118 h 2250839"/>
                <a:gd name="connsiteX1446" fmla="*/ 1373067 w 1999221"/>
                <a:gd name="connsiteY1446" fmla="*/ 165049 h 2250839"/>
                <a:gd name="connsiteX1447" fmla="*/ 1376695 w 1999221"/>
                <a:gd name="connsiteY1447" fmla="*/ 157795 h 2250839"/>
                <a:gd name="connsiteX1448" fmla="*/ 1654211 w 1999221"/>
                <a:gd name="connsiteY1448" fmla="*/ 259364 h 2250839"/>
                <a:gd name="connsiteX1449" fmla="*/ 1665094 w 1999221"/>
                <a:gd name="connsiteY1449" fmla="*/ 272060 h 2250839"/>
                <a:gd name="connsiteX1450" fmla="*/ 1672349 w 1999221"/>
                <a:gd name="connsiteY1450" fmla="*/ 272060 h 2250839"/>
                <a:gd name="connsiteX1451" fmla="*/ 1668721 w 1999221"/>
                <a:gd name="connsiteY1451" fmla="*/ 272060 h 2250839"/>
                <a:gd name="connsiteX1452" fmla="*/ 1657838 w 1999221"/>
                <a:gd name="connsiteY1452" fmla="*/ 275687 h 2250839"/>
                <a:gd name="connsiteX1453" fmla="*/ 1650583 w 1999221"/>
                <a:gd name="connsiteY1453" fmla="*/ 264805 h 2250839"/>
                <a:gd name="connsiteX1454" fmla="*/ 1654211 w 1999221"/>
                <a:gd name="connsiteY1454" fmla="*/ 259364 h 2250839"/>
                <a:gd name="connsiteX1455" fmla="*/ 1572588 w 1999221"/>
                <a:gd name="connsiteY1455" fmla="*/ 194069 h 2250839"/>
                <a:gd name="connsiteX1456" fmla="*/ 1585285 w 1999221"/>
                <a:gd name="connsiteY1456" fmla="*/ 204952 h 2250839"/>
                <a:gd name="connsiteX1457" fmla="*/ 1572588 w 1999221"/>
                <a:gd name="connsiteY1457" fmla="*/ 194069 h 2250839"/>
                <a:gd name="connsiteX1458" fmla="*/ 1546061 w 1999221"/>
                <a:gd name="connsiteY1458" fmla="*/ 174345 h 2250839"/>
                <a:gd name="connsiteX1459" fmla="*/ 1536312 w 1999221"/>
                <a:gd name="connsiteY1459" fmla="*/ 175932 h 2250839"/>
                <a:gd name="connsiteX1460" fmla="*/ 1532684 w 1999221"/>
                <a:gd name="connsiteY1460" fmla="*/ 168677 h 2250839"/>
                <a:gd name="connsiteX1461" fmla="*/ 1546061 w 1999221"/>
                <a:gd name="connsiteY1461" fmla="*/ 174345 h 225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</a:cxnLst>
              <a:rect l="l" t="t" r="r" b="b"/>
              <a:pathLst>
                <a:path w="1999221" h="2250839">
                  <a:moveTo>
                    <a:pt x="926866" y="2212751"/>
                  </a:moveTo>
                  <a:cubicBezTo>
                    <a:pt x="923238" y="2218192"/>
                    <a:pt x="921424" y="2214564"/>
                    <a:pt x="914169" y="2214564"/>
                  </a:cubicBezTo>
                  <a:cubicBezTo>
                    <a:pt x="915983" y="2210937"/>
                    <a:pt x="925052" y="2210937"/>
                    <a:pt x="926866" y="2212751"/>
                  </a:cubicBezTo>
                  <a:close/>
                  <a:moveTo>
                    <a:pt x="1077413" y="2227261"/>
                  </a:moveTo>
                  <a:cubicBezTo>
                    <a:pt x="1068344" y="2230888"/>
                    <a:pt x="1057461" y="2234515"/>
                    <a:pt x="1050206" y="2227261"/>
                  </a:cubicBezTo>
                  <a:cubicBezTo>
                    <a:pt x="1061089" y="2221819"/>
                    <a:pt x="1070158" y="2221819"/>
                    <a:pt x="1077413" y="2227261"/>
                  </a:cubicBezTo>
                  <a:close/>
                  <a:moveTo>
                    <a:pt x="1106435" y="2223633"/>
                  </a:moveTo>
                  <a:cubicBezTo>
                    <a:pt x="1106435" y="2225447"/>
                    <a:pt x="1108249" y="2227261"/>
                    <a:pt x="1108249" y="2229075"/>
                  </a:cubicBezTo>
                  <a:cubicBezTo>
                    <a:pt x="1102807" y="2232702"/>
                    <a:pt x="1097365" y="2230888"/>
                    <a:pt x="1097366" y="2225447"/>
                  </a:cubicBezTo>
                  <a:cubicBezTo>
                    <a:pt x="1099180" y="2221819"/>
                    <a:pt x="1102807" y="2223633"/>
                    <a:pt x="1106435" y="2223633"/>
                  </a:cubicBezTo>
                  <a:close/>
                  <a:moveTo>
                    <a:pt x="1135456" y="2225447"/>
                  </a:moveTo>
                  <a:cubicBezTo>
                    <a:pt x="1142711" y="2229075"/>
                    <a:pt x="1139084" y="2239957"/>
                    <a:pt x="1144525" y="2239957"/>
                  </a:cubicBezTo>
                  <a:cubicBezTo>
                    <a:pt x="1146339" y="2243584"/>
                    <a:pt x="1139084" y="2241770"/>
                    <a:pt x="1137270" y="2241770"/>
                  </a:cubicBezTo>
                  <a:cubicBezTo>
                    <a:pt x="1135456" y="2247212"/>
                    <a:pt x="1142711" y="2249026"/>
                    <a:pt x="1139083" y="2250839"/>
                  </a:cubicBezTo>
                  <a:cubicBezTo>
                    <a:pt x="1126387" y="2245398"/>
                    <a:pt x="1110062" y="2250839"/>
                    <a:pt x="1095552" y="2245398"/>
                  </a:cubicBezTo>
                  <a:cubicBezTo>
                    <a:pt x="1106435" y="2239957"/>
                    <a:pt x="1120945" y="2245398"/>
                    <a:pt x="1133642" y="2238143"/>
                  </a:cubicBezTo>
                  <a:cubicBezTo>
                    <a:pt x="1130014" y="2236329"/>
                    <a:pt x="1122759" y="2236329"/>
                    <a:pt x="1117318" y="2236329"/>
                  </a:cubicBezTo>
                  <a:cubicBezTo>
                    <a:pt x="1117318" y="2230888"/>
                    <a:pt x="1115504" y="2227261"/>
                    <a:pt x="1111876" y="2223633"/>
                  </a:cubicBezTo>
                  <a:cubicBezTo>
                    <a:pt x="1122759" y="2223633"/>
                    <a:pt x="1126387" y="2230888"/>
                    <a:pt x="1135456" y="2225447"/>
                  </a:cubicBezTo>
                  <a:close/>
                  <a:moveTo>
                    <a:pt x="1208009" y="2239957"/>
                  </a:moveTo>
                  <a:cubicBezTo>
                    <a:pt x="1209823" y="2245398"/>
                    <a:pt x="1197126" y="2245398"/>
                    <a:pt x="1198940" y="2239957"/>
                  </a:cubicBezTo>
                  <a:cubicBezTo>
                    <a:pt x="1204381" y="2241771"/>
                    <a:pt x="1202568" y="2241770"/>
                    <a:pt x="1208009" y="2239957"/>
                  </a:cubicBezTo>
                  <a:close/>
                  <a:moveTo>
                    <a:pt x="1091924" y="2056770"/>
                  </a:moveTo>
                  <a:cubicBezTo>
                    <a:pt x="1095552" y="2060397"/>
                    <a:pt x="1088296" y="2065839"/>
                    <a:pt x="1081041" y="2064025"/>
                  </a:cubicBezTo>
                  <a:cubicBezTo>
                    <a:pt x="1081041" y="2056770"/>
                    <a:pt x="1090110" y="2060398"/>
                    <a:pt x="1091924" y="2056770"/>
                  </a:cubicBezTo>
                  <a:close/>
                  <a:moveTo>
                    <a:pt x="1284190" y="2042260"/>
                  </a:moveTo>
                  <a:cubicBezTo>
                    <a:pt x="1276934" y="2044074"/>
                    <a:pt x="1278748" y="2047701"/>
                    <a:pt x="1282376" y="2047701"/>
                  </a:cubicBezTo>
                  <a:cubicBezTo>
                    <a:pt x="1253355" y="2062211"/>
                    <a:pt x="1217078" y="2069466"/>
                    <a:pt x="1186243" y="2073094"/>
                  </a:cubicBezTo>
                  <a:cubicBezTo>
                    <a:pt x="1191684" y="2069466"/>
                    <a:pt x="1198940" y="2056770"/>
                    <a:pt x="1206195" y="2065839"/>
                  </a:cubicBezTo>
                  <a:cubicBezTo>
                    <a:pt x="1222520" y="2054956"/>
                    <a:pt x="1244286" y="2056770"/>
                    <a:pt x="1269679" y="2051329"/>
                  </a:cubicBezTo>
                  <a:cubicBezTo>
                    <a:pt x="1262424" y="2042260"/>
                    <a:pt x="1276934" y="2044074"/>
                    <a:pt x="1284190" y="2042260"/>
                  </a:cubicBezTo>
                  <a:close/>
                  <a:moveTo>
                    <a:pt x="1309583" y="2035005"/>
                  </a:moveTo>
                  <a:cubicBezTo>
                    <a:pt x="1309583" y="2042260"/>
                    <a:pt x="1300514" y="2036819"/>
                    <a:pt x="1296887" y="2038633"/>
                  </a:cubicBezTo>
                  <a:cubicBezTo>
                    <a:pt x="1300514" y="2036819"/>
                    <a:pt x="1307769" y="2033192"/>
                    <a:pt x="1309583" y="2035005"/>
                  </a:cubicBezTo>
                  <a:close/>
                  <a:moveTo>
                    <a:pt x="1324094" y="2040446"/>
                  </a:moveTo>
                  <a:cubicBezTo>
                    <a:pt x="1322280" y="2047701"/>
                    <a:pt x="1311397" y="2045888"/>
                    <a:pt x="1304142" y="2047701"/>
                  </a:cubicBezTo>
                  <a:cubicBezTo>
                    <a:pt x="1307769" y="2042260"/>
                    <a:pt x="1316839" y="2042260"/>
                    <a:pt x="1324094" y="2040446"/>
                  </a:cubicBezTo>
                  <a:close/>
                  <a:moveTo>
                    <a:pt x="1293259" y="1996917"/>
                  </a:moveTo>
                  <a:cubicBezTo>
                    <a:pt x="1296886" y="2000544"/>
                    <a:pt x="1286004" y="2004172"/>
                    <a:pt x="1284190" y="2000544"/>
                  </a:cubicBezTo>
                  <a:cubicBezTo>
                    <a:pt x="1284190" y="1996917"/>
                    <a:pt x="1293259" y="2002358"/>
                    <a:pt x="1293259" y="1996917"/>
                  </a:cubicBezTo>
                  <a:close/>
                  <a:moveTo>
                    <a:pt x="1095552" y="1893534"/>
                  </a:moveTo>
                  <a:lnTo>
                    <a:pt x="1090893" y="1896231"/>
                  </a:lnTo>
                  <a:lnTo>
                    <a:pt x="1092705" y="1893329"/>
                  </a:lnTo>
                  <a:close/>
                  <a:moveTo>
                    <a:pt x="1336791" y="2011427"/>
                  </a:moveTo>
                  <a:cubicBezTo>
                    <a:pt x="1336791" y="2016868"/>
                    <a:pt x="1340419" y="2018682"/>
                    <a:pt x="1342232" y="2020495"/>
                  </a:cubicBezTo>
                  <a:cubicBezTo>
                    <a:pt x="1336791" y="2029564"/>
                    <a:pt x="1324094" y="2035005"/>
                    <a:pt x="1311397" y="2033192"/>
                  </a:cubicBezTo>
                  <a:cubicBezTo>
                    <a:pt x="1311397" y="2033192"/>
                    <a:pt x="1311397" y="2033192"/>
                    <a:pt x="1311397" y="2024123"/>
                  </a:cubicBezTo>
                  <a:cubicBezTo>
                    <a:pt x="1318653" y="2024123"/>
                    <a:pt x="1311397" y="2027751"/>
                    <a:pt x="1315025" y="2031378"/>
                  </a:cubicBezTo>
                  <a:cubicBezTo>
                    <a:pt x="1316839" y="2022309"/>
                    <a:pt x="1325908" y="2016868"/>
                    <a:pt x="1336791" y="2011427"/>
                  </a:cubicBezTo>
                  <a:close/>
                  <a:moveTo>
                    <a:pt x="1354929" y="2013241"/>
                  </a:moveTo>
                  <a:cubicBezTo>
                    <a:pt x="1354929" y="2022309"/>
                    <a:pt x="1345860" y="2018682"/>
                    <a:pt x="1349487" y="2020495"/>
                  </a:cubicBezTo>
                  <a:cubicBezTo>
                    <a:pt x="1347674" y="2025937"/>
                    <a:pt x="1344046" y="2020495"/>
                    <a:pt x="1345860" y="2016868"/>
                  </a:cubicBezTo>
                  <a:cubicBezTo>
                    <a:pt x="1349487" y="2016868"/>
                    <a:pt x="1351301" y="2013241"/>
                    <a:pt x="1354929" y="2013241"/>
                  </a:cubicBezTo>
                  <a:close/>
                  <a:moveTo>
                    <a:pt x="1235217" y="1942505"/>
                  </a:moveTo>
                  <a:cubicBezTo>
                    <a:pt x="1235217" y="1944319"/>
                    <a:pt x="1235217" y="1944319"/>
                    <a:pt x="1237030" y="1944319"/>
                  </a:cubicBezTo>
                  <a:cubicBezTo>
                    <a:pt x="1233402" y="1949760"/>
                    <a:pt x="1229775" y="1946132"/>
                    <a:pt x="1224333" y="1946133"/>
                  </a:cubicBezTo>
                  <a:cubicBezTo>
                    <a:pt x="1226147" y="1942505"/>
                    <a:pt x="1229775" y="1940691"/>
                    <a:pt x="1235217" y="1942505"/>
                  </a:cubicBezTo>
                  <a:close/>
                  <a:moveTo>
                    <a:pt x="1402088" y="1993290"/>
                  </a:moveTo>
                  <a:cubicBezTo>
                    <a:pt x="1400274" y="2000544"/>
                    <a:pt x="1398461" y="1996917"/>
                    <a:pt x="1393019" y="2000544"/>
                  </a:cubicBezTo>
                  <a:cubicBezTo>
                    <a:pt x="1394833" y="1996917"/>
                    <a:pt x="1398461" y="1995103"/>
                    <a:pt x="1402088" y="1993290"/>
                  </a:cubicBezTo>
                  <a:close/>
                  <a:moveTo>
                    <a:pt x="1175360" y="1879024"/>
                  </a:moveTo>
                  <a:cubicBezTo>
                    <a:pt x="1173546" y="1888093"/>
                    <a:pt x="1168105" y="1889907"/>
                    <a:pt x="1162663" y="1891721"/>
                  </a:cubicBezTo>
                  <a:cubicBezTo>
                    <a:pt x="1166291" y="1904417"/>
                    <a:pt x="1178988" y="1897162"/>
                    <a:pt x="1186243" y="1900789"/>
                  </a:cubicBezTo>
                  <a:cubicBezTo>
                    <a:pt x="1186243" y="1902603"/>
                    <a:pt x="1180801" y="1900789"/>
                    <a:pt x="1182615" y="1904417"/>
                  </a:cubicBezTo>
                  <a:cubicBezTo>
                    <a:pt x="1184429" y="1906230"/>
                    <a:pt x="1184429" y="1904417"/>
                    <a:pt x="1184429" y="1904417"/>
                  </a:cubicBezTo>
                  <a:cubicBezTo>
                    <a:pt x="1189871" y="1906230"/>
                    <a:pt x="1180801" y="1906230"/>
                    <a:pt x="1182615" y="1911672"/>
                  </a:cubicBezTo>
                  <a:cubicBezTo>
                    <a:pt x="1162663" y="1908044"/>
                    <a:pt x="1128200" y="1909858"/>
                    <a:pt x="1130014" y="1891721"/>
                  </a:cubicBezTo>
                  <a:cubicBezTo>
                    <a:pt x="1131828" y="1875397"/>
                    <a:pt x="1159036" y="1873583"/>
                    <a:pt x="1175360" y="1879024"/>
                  </a:cubicBezTo>
                  <a:close/>
                  <a:moveTo>
                    <a:pt x="1227961" y="1840936"/>
                  </a:moveTo>
                  <a:cubicBezTo>
                    <a:pt x="1227961" y="1844564"/>
                    <a:pt x="1226147" y="1846377"/>
                    <a:pt x="1226147" y="1848191"/>
                  </a:cubicBezTo>
                  <a:cubicBezTo>
                    <a:pt x="1224333" y="1848191"/>
                    <a:pt x="1222519" y="1844564"/>
                    <a:pt x="1222520" y="1840936"/>
                  </a:cubicBezTo>
                  <a:cubicBezTo>
                    <a:pt x="1222520" y="1840936"/>
                    <a:pt x="1222520" y="1840936"/>
                    <a:pt x="1227961" y="1840936"/>
                  </a:cubicBezTo>
                  <a:close/>
                  <a:moveTo>
                    <a:pt x="1387578" y="1895348"/>
                  </a:moveTo>
                  <a:cubicBezTo>
                    <a:pt x="1376695" y="1898975"/>
                    <a:pt x="1365812" y="1900789"/>
                    <a:pt x="1358557" y="1909858"/>
                  </a:cubicBezTo>
                  <a:cubicBezTo>
                    <a:pt x="1369440" y="1909858"/>
                    <a:pt x="1383950" y="1904417"/>
                    <a:pt x="1387578" y="1895348"/>
                  </a:cubicBezTo>
                  <a:close/>
                  <a:moveTo>
                    <a:pt x="1271720" y="1835268"/>
                  </a:moveTo>
                  <a:cubicBezTo>
                    <a:pt x="1269226" y="1835495"/>
                    <a:pt x="1266958" y="1837309"/>
                    <a:pt x="1267865" y="1840936"/>
                  </a:cubicBezTo>
                  <a:cubicBezTo>
                    <a:pt x="1271493" y="1842750"/>
                    <a:pt x="1273307" y="1839122"/>
                    <a:pt x="1276934" y="1839122"/>
                  </a:cubicBezTo>
                  <a:cubicBezTo>
                    <a:pt x="1276934" y="1836402"/>
                    <a:pt x="1274214" y="1835041"/>
                    <a:pt x="1271720" y="1835268"/>
                  </a:cubicBezTo>
                  <a:close/>
                  <a:moveTo>
                    <a:pt x="1456503" y="1904417"/>
                  </a:moveTo>
                  <a:cubicBezTo>
                    <a:pt x="1451062" y="1904417"/>
                    <a:pt x="1447434" y="1904417"/>
                    <a:pt x="1445620" y="1909858"/>
                  </a:cubicBezTo>
                  <a:cubicBezTo>
                    <a:pt x="1451062" y="1909858"/>
                    <a:pt x="1456504" y="1909858"/>
                    <a:pt x="1456503" y="1904417"/>
                  </a:cubicBezTo>
                  <a:close/>
                  <a:moveTo>
                    <a:pt x="1278748" y="1813730"/>
                  </a:moveTo>
                  <a:cubicBezTo>
                    <a:pt x="1273307" y="1817358"/>
                    <a:pt x="1267865" y="1819171"/>
                    <a:pt x="1262424" y="1820985"/>
                  </a:cubicBezTo>
                  <a:cubicBezTo>
                    <a:pt x="1260610" y="1815544"/>
                    <a:pt x="1266052" y="1813730"/>
                    <a:pt x="1266052" y="1810103"/>
                  </a:cubicBezTo>
                  <a:cubicBezTo>
                    <a:pt x="1269679" y="1811916"/>
                    <a:pt x="1275121" y="1810103"/>
                    <a:pt x="1278748" y="1813730"/>
                  </a:cubicBezTo>
                  <a:close/>
                  <a:moveTo>
                    <a:pt x="1563519" y="1904417"/>
                  </a:moveTo>
                  <a:cubicBezTo>
                    <a:pt x="1563519" y="1911672"/>
                    <a:pt x="1552636" y="1913485"/>
                    <a:pt x="1552636" y="1904417"/>
                  </a:cubicBezTo>
                  <a:cubicBezTo>
                    <a:pt x="1556264" y="1906230"/>
                    <a:pt x="1556264" y="1902603"/>
                    <a:pt x="1563519" y="1904417"/>
                  </a:cubicBezTo>
                  <a:close/>
                  <a:moveTo>
                    <a:pt x="1382137" y="1804662"/>
                  </a:moveTo>
                  <a:cubicBezTo>
                    <a:pt x="1373067" y="1804662"/>
                    <a:pt x="1365812" y="1813730"/>
                    <a:pt x="1367626" y="1819171"/>
                  </a:cubicBezTo>
                  <a:cubicBezTo>
                    <a:pt x="1371253" y="1813730"/>
                    <a:pt x="1378509" y="1811916"/>
                    <a:pt x="1382137" y="1804662"/>
                  </a:cubicBezTo>
                  <a:close/>
                  <a:moveTo>
                    <a:pt x="1574402" y="1893534"/>
                  </a:moveTo>
                  <a:cubicBezTo>
                    <a:pt x="1578030" y="1895348"/>
                    <a:pt x="1572588" y="1902603"/>
                    <a:pt x="1568961" y="1900789"/>
                  </a:cubicBezTo>
                  <a:cubicBezTo>
                    <a:pt x="1567147" y="1895348"/>
                    <a:pt x="1574402" y="1897162"/>
                    <a:pt x="1574402" y="1893534"/>
                  </a:cubicBezTo>
                  <a:close/>
                  <a:moveTo>
                    <a:pt x="1556264" y="1879025"/>
                  </a:moveTo>
                  <a:cubicBezTo>
                    <a:pt x="1549009" y="1877211"/>
                    <a:pt x="1550822" y="1886279"/>
                    <a:pt x="1543567" y="1884466"/>
                  </a:cubicBezTo>
                  <a:cubicBezTo>
                    <a:pt x="1543567" y="1884466"/>
                    <a:pt x="1543567" y="1884466"/>
                    <a:pt x="1543567" y="1889907"/>
                  </a:cubicBezTo>
                  <a:cubicBezTo>
                    <a:pt x="1547195" y="1891721"/>
                    <a:pt x="1554450" y="1886279"/>
                    <a:pt x="1556264" y="1879025"/>
                  </a:cubicBezTo>
                  <a:close/>
                  <a:moveTo>
                    <a:pt x="1563519" y="1859073"/>
                  </a:moveTo>
                  <a:cubicBezTo>
                    <a:pt x="1561705" y="1862701"/>
                    <a:pt x="1558078" y="1860887"/>
                    <a:pt x="1556264" y="1866328"/>
                  </a:cubicBezTo>
                  <a:cubicBezTo>
                    <a:pt x="1561705" y="1866328"/>
                    <a:pt x="1567147" y="1860887"/>
                    <a:pt x="1563519" y="1859073"/>
                  </a:cubicBezTo>
                  <a:close/>
                  <a:moveTo>
                    <a:pt x="1443807" y="1764760"/>
                  </a:moveTo>
                  <a:cubicBezTo>
                    <a:pt x="1443807" y="1764760"/>
                    <a:pt x="1443807" y="1764760"/>
                    <a:pt x="1438365" y="1764759"/>
                  </a:cubicBezTo>
                  <a:cubicBezTo>
                    <a:pt x="1438365" y="1770201"/>
                    <a:pt x="1434737" y="1770201"/>
                    <a:pt x="1436551" y="1775642"/>
                  </a:cubicBezTo>
                  <a:cubicBezTo>
                    <a:pt x="1440179" y="1775642"/>
                    <a:pt x="1438365" y="1779269"/>
                    <a:pt x="1443807" y="1779269"/>
                  </a:cubicBezTo>
                  <a:cubicBezTo>
                    <a:pt x="1445620" y="1775642"/>
                    <a:pt x="1441993" y="1772014"/>
                    <a:pt x="1443807" y="1764760"/>
                  </a:cubicBezTo>
                  <a:close/>
                  <a:moveTo>
                    <a:pt x="1599796" y="1833681"/>
                  </a:moveTo>
                  <a:cubicBezTo>
                    <a:pt x="1592541" y="1830054"/>
                    <a:pt x="1590726" y="1839122"/>
                    <a:pt x="1581657" y="1837309"/>
                  </a:cubicBezTo>
                  <a:cubicBezTo>
                    <a:pt x="1581658" y="1848191"/>
                    <a:pt x="1588913" y="1840936"/>
                    <a:pt x="1596168" y="1842750"/>
                  </a:cubicBezTo>
                  <a:cubicBezTo>
                    <a:pt x="1596168" y="1839122"/>
                    <a:pt x="1599796" y="1839122"/>
                    <a:pt x="1599796" y="1833681"/>
                  </a:cubicBezTo>
                  <a:close/>
                  <a:moveTo>
                    <a:pt x="1583471" y="1813730"/>
                  </a:moveTo>
                  <a:cubicBezTo>
                    <a:pt x="1572588" y="1815544"/>
                    <a:pt x="1561705" y="1819171"/>
                    <a:pt x="1563519" y="1833681"/>
                  </a:cubicBezTo>
                  <a:cubicBezTo>
                    <a:pt x="1572588" y="1830054"/>
                    <a:pt x="1578030" y="1822799"/>
                    <a:pt x="1583471" y="1813730"/>
                  </a:cubicBezTo>
                  <a:close/>
                  <a:moveTo>
                    <a:pt x="1647358" y="1838921"/>
                  </a:moveTo>
                  <a:lnTo>
                    <a:pt x="1646955" y="1839122"/>
                  </a:lnTo>
                  <a:lnTo>
                    <a:pt x="1646918" y="1838936"/>
                  </a:lnTo>
                  <a:close/>
                  <a:moveTo>
                    <a:pt x="1650583" y="1837309"/>
                  </a:moveTo>
                  <a:cubicBezTo>
                    <a:pt x="1652397" y="1839123"/>
                    <a:pt x="1650583" y="1839123"/>
                    <a:pt x="1648089" y="1838896"/>
                  </a:cubicBezTo>
                  <a:lnTo>
                    <a:pt x="1647358" y="1838921"/>
                  </a:lnTo>
                  <a:close/>
                  <a:moveTo>
                    <a:pt x="1255169" y="1632357"/>
                  </a:moveTo>
                  <a:cubicBezTo>
                    <a:pt x="1255169" y="1632357"/>
                    <a:pt x="1255169" y="1632357"/>
                    <a:pt x="1255169" y="1639612"/>
                  </a:cubicBezTo>
                  <a:lnTo>
                    <a:pt x="1231323" y="1656005"/>
                  </a:lnTo>
                  <a:lnTo>
                    <a:pt x="1233461" y="1645525"/>
                  </a:lnTo>
                  <a:lnTo>
                    <a:pt x="1235443" y="1644373"/>
                  </a:lnTo>
                  <a:cubicBezTo>
                    <a:pt x="1241112" y="1640066"/>
                    <a:pt x="1246099" y="1635078"/>
                    <a:pt x="1255169" y="1632357"/>
                  </a:cubicBezTo>
                  <a:close/>
                  <a:moveTo>
                    <a:pt x="1420227" y="1712161"/>
                  </a:moveTo>
                  <a:cubicBezTo>
                    <a:pt x="1412971" y="1713975"/>
                    <a:pt x="1411157" y="1721230"/>
                    <a:pt x="1405716" y="1724857"/>
                  </a:cubicBezTo>
                  <a:cubicBezTo>
                    <a:pt x="1411158" y="1726671"/>
                    <a:pt x="1416599" y="1717603"/>
                    <a:pt x="1420227" y="1712161"/>
                  </a:cubicBezTo>
                  <a:close/>
                  <a:moveTo>
                    <a:pt x="1666907" y="1822799"/>
                  </a:moveTo>
                  <a:cubicBezTo>
                    <a:pt x="1666907" y="1830054"/>
                    <a:pt x="1661466" y="1833681"/>
                    <a:pt x="1656024" y="1835495"/>
                  </a:cubicBezTo>
                  <a:cubicBezTo>
                    <a:pt x="1659652" y="1833681"/>
                    <a:pt x="1657838" y="1826426"/>
                    <a:pt x="1659652" y="1822799"/>
                  </a:cubicBezTo>
                  <a:cubicBezTo>
                    <a:pt x="1659652" y="1822799"/>
                    <a:pt x="1659652" y="1822799"/>
                    <a:pt x="1666907" y="1822799"/>
                  </a:cubicBezTo>
                  <a:close/>
                  <a:moveTo>
                    <a:pt x="1657838" y="1804662"/>
                  </a:moveTo>
                  <a:cubicBezTo>
                    <a:pt x="1657838" y="1808289"/>
                    <a:pt x="1654210" y="1806475"/>
                    <a:pt x="1654210" y="1808289"/>
                  </a:cubicBezTo>
                  <a:cubicBezTo>
                    <a:pt x="1656024" y="1810103"/>
                    <a:pt x="1661466" y="1813730"/>
                    <a:pt x="1663280" y="1808289"/>
                  </a:cubicBezTo>
                  <a:cubicBezTo>
                    <a:pt x="1661466" y="1808289"/>
                    <a:pt x="1661466" y="1806475"/>
                    <a:pt x="1657838" y="1804662"/>
                  </a:cubicBezTo>
                  <a:close/>
                  <a:moveTo>
                    <a:pt x="1295073" y="1617847"/>
                  </a:moveTo>
                  <a:cubicBezTo>
                    <a:pt x="1295073" y="1621475"/>
                    <a:pt x="1293259" y="1623288"/>
                    <a:pt x="1291445" y="1625102"/>
                  </a:cubicBezTo>
                  <a:cubicBezTo>
                    <a:pt x="1287817" y="1623288"/>
                    <a:pt x="1291445" y="1616034"/>
                    <a:pt x="1295073" y="1617847"/>
                  </a:cubicBezTo>
                  <a:close/>
                  <a:moveTo>
                    <a:pt x="1278748" y="1597896"/>
                  </a:moveTo>
                  <a:cubicBezTo>
                    <a:pt x="1282376" y="1599710"/>
                    <a:pt x="1275121" y="1603337"/>
                    <a:pt x="1276934" y="1606965"/>
                  </a:cubicBezTo>
                  <a:cubicBezTo>
                    <a:pt x="1273307" y="1606965"/>
                    <a:pt x="1271493" y="1605151"/>
                    <a:pt x="1271493" y="1608779"/>
                  </a:cubicBezTo>
                  <a:cubicBezTo>
                    <a:pt x="1267865" y="1605151"/>
                    <a:pt x="1276934" y="1603338"/>
                    <a:pt x="1278748" y="1597896"/>
                  </a:cubicBezTo>
                  <a:close/>
                  <a:moveTo>
                    <a:pt x="1358557" y="1625102"/>
                  </a:moveTo>
                  <a:cubicBezTo>
                    <a:pt x="1338604" y="1619661"/>
                    <a:pt x="1329535" y="1637798"/>
                    <a:pt x="1320466" y="1650495"/>
                  </a:cubicBezTo>
                  <a:cubicBezTo>
                    <a:pt x="1331349" y="1654122"/>
                    <a:pt x="1340418" y="1643240"/>
                    <a:pt x="1349488" y="1639612"/>
                  </a:cubicBezTo>
                  <a:cubicBezTo>
                    <a:pt x="1351301" y="1628730"/>
                    <a:pt x="1354929" y="1630543"/>
                    <a:pt x="1358557" y="1625102"/>
                  </a:cubicBezTo>
                  <a:close/>
                  <a:moveTo>
                    <a:pt x="1721322" y="1802848"/>
                  </a:moveTo>
                  <a:cubicBezTo>
                    <a:pt x="1719508" y="1817358"/>
                    <a:pt x="1714067" y="1826426"/>
                    <a:pt x="1701370" y="1830054"/>
                  </a:cubicBezTo>
                  <a:cubicBezTo>
                    <a:pt x="1701370" y="1824613"/>
                    <a:pt x="1697742" y="1826426"/>
                    <a:pt x="1699556" y="1820985"/>
                  </a:cubicBezTo>
                  <a:cubicBezTo>
                    <a:pt x="1710439" y="1822799"/>
                    <a:pt x="1710439" y="1813730"/>
                    <a:pt x="1714067" y="1808289"/>
                  </a:cubicBezTo>
                  <a:cubicBezTo>
                    <a:pt x="1714067" y="1806475"/>
                    <a:pt x="1712253" y="1808289"/>
                    <a:pt x="1710439" y="1808289"/>
                  </a:cubicBezTo>
                  <a:cubicBezTo>
                    <a:pt x="1710439" y="1808289"/>
                    <a:pt x="1710439" y="1808289"/>
                    <a:pt x="1710439" y="1801034"/>
                  </a:cubicBezTo>
                  <a:cubicBezTo>
                    <a:pt x="1712253" y="1801034"/>
                    <a:pt x="1712253" y="1802848"/>
                    <a:pt x="1712253" y="1802848"/>
                  </a:cubicBezTo>
                  <a:cubicBezTo>
                    <a:pt x="1714067" y="1808289"/>
                    <a:pt x="1719508" y="1799220"/>
                    <a:pt x="1721322" y="1802848"/>
                  </a:cubicBezTo>
                  <a:close/>
                  <a:moveTo>
                    <a:pt x="1405716" y="1643240"/>
                  </a:moveTo>
                  <a:cubicBezTo>
                    <a:pt x="1409344" y="1646867"/>
                    <a:pt x="1398461" y="1650494"/>
                    <a:pt x="1396647" y="1654122"/>
                  </a:cubicBezTo>
                  <a:cubicBezTo>
                    <a:pt x="1393020" y="1648681"/>
                    <a:pt x="1405716" y="1648681"/>
                    <a:pt x="1405716" y="1643240"/>
                  </a:cubicBezTo>
                  <a:close/>
                  <a:moveTo>
                    <a:pt x="1719508" y="1791965"/>
                  </a:moveTo>
                  <a:cubicBezTo>
                    <a:pt x="1721322" y="1791965"/>
                    <a:pt x="1721322" y="1793779"/>
                    <a:pt x="1721322" y="1793779"/>
                  </a:cubicBezTo>
                  <a:cubicBezTo>
                    <a:pt x="1721322" y="1793779"/>
                    <a:pt x="1721322" y="1793779"/>
                    <a:pt x="1721322" y="1797407"/>
                  </a:cubicBezTo>
                  <a:cubicBezTo>
                    <a:pt x="1717695" y="1799220"/>
                    <a:pt x="1715881" y="1793779"/>
                    <a:pt x="1714067" y="1797407"/>
                  </a:cubicBezTo>
                  <a:cubicBezTo>
                    <a:pt x="1710439" y="1791965"/>
                    <a:pt x="1719508" y="1793779"/>
                    <a:pt x="1719508" y="1791965"/>
                  </a:cubicBezTo>
                  <a:close/>
                  <a:moveTo>
                    <a:pt x="1734926" y="1799447"/>
                  </a:moveTo>
                  <a:cubicBezTo>
                    <a:pt x="1735379" y="1800127"/>
                    <a:pt x="1735832" y="1801034"/>
                    <a:pt x="1737646" y="1801034"/>
                  </a:cubicBezTo>
                  <a:cubicBezTo>
                    <a:pt x="1735833" y="1804662"/>
                    <a:pt x="1732205" y="1804661"/>
                    <a:pt x="1732205" y="1810103"/>
                  </a:cubicBezTo>
                  <a:cubicBezTo>
                    <a:pt x="1728578" y="1808289"/>
                    <a:pt x="1734019" y="1802848"/>
                    <a:pt x="1732205" y="1799220"/>
                  </a:cubicBezTo>
                  <a:cubicBezTo>
                    <a:pt x="1734019" y="1798314"/>
                    <a:pt x="1734473" y="1798767"/>
                    <a:pt x="1734926" y="1799447"/>
                  </a:cubicBezTo>
                  <a:close/>
                  <a:moveTo>
                    <a:pt x="1432923" y="1646867"/>
                  </a:moveTo>
                  <a:cubicBezTo>
                    <a:pt x="1414785" y="1650495"/>
                    <a:pt x="1403903" y="1665004"/>
                    <a:pt x="1389392" y="1672259"/>
                  </a:cubicBezTo>
                  <a:cubicBezTo>
                    <a:pt x="1383950" y="1674073"/>
                    <a:pt x="1378509" y="1675887"/>
                    <a:pt x="1378509" y="1683142"/>
                  </a:cubicBezTo>
                  <a:cubicBezTo>
                    <a:pt x="1394833" y="1679514"/>
                    <a:pt x="1405716" y="1668632"/>
                    <a:pt x="1418413" y="1659563"/>
                  </a:cubicBezTo>
                  <a:cubicBezTo>
                    <a:pt x="1427482" y="1663191"/>
                    <a:pt x="1434737" y="1654122"/>
                    <a:pt x="1432923" y="1646867"/>
                  </a:cubicBezTo>
                  <a:close/>
                  <a:moveTo>
                    <a:pt x="1471014" y="1663191"/>
                  </a:moveTo>
                  <a:cubicBezTo>
                    <a:pt x="1456503" y="1675887"/>
                    <a:pt x="1436551" y="1683142"/>
                    <a:pt x="1431110" y="1704906"/>
                  </a:cubicBezTo>
                  <a:cubicBezTo>
                    <a:pt x="1441993" y="1690397"/>
                    <a:pt x="1467386" y="1683142"/>
                    <a:pt x="1471014" y="1663191"/>
                  </a:cubicBezTo>
                  <a:close/>
                  <a:moveTo>
                    <a:pt x="1645142" y="1750250"/>
                  </a:moveTo>
                  <a:cubicBezTo>
                    <a:pt x="1641514" y="1750250"/>
                    <a:pt x="1639700" y="1748436"/>
                    <a:pt x="1636072" y="1750250"/>
                  </a:cubicBezTo>
                  <a:cubicBezTo>
                    <a:pt x="1636072" y="1755691"/>
                    <a:pt x="1639700" y="1757504"/>
                    <a:pt x="1643328" y="1759318"/>
                  </a:cubicBezTo>
                  <a:cubicBezTo>
                    <a:pt x="1643328" y="1755691"/>
                    <a:pt x="1646955" y="1755691"/>
                    <a:pt x="1645142" y="1750250"/>
                  </a:cubicBezTo>
                  <a:close/>
                  <a:moveTo>
                    <a:pt x="1742451" y="1797931"/>
                  </a:moveTo>
                  <a:lnTo>
                    <a:pt x="1739460" y="1806475"/>
                  </a:lnTo>
                  <a:cubicBezTo>
                    <a:pt x="1738553" y="1805568"/>
                    <a:pt x="1738553" y="1802848"/>
                    <a:pt x="1739233" y="1800580"/>
                  </a:cubicBezTo>
                  <a:close/>
                  <a:moveTo>
                    <a:pt x="1742825" y="1796862"/>
                  </a:moveTo>
                  <a:lnTo>
                    <a:pt x="1743088" y="1797407"/>
                  </a:lnTo>
                  <a:lnTo>
                    <a:pt x="1742451" y="1797931"/>
                  </a:lnTo>
                  <a:close/>
                  <a:moveTo>
                    <a:pt x="1427482" y="1632357"/>
                  </a:moveTo>
                  <a:cubicBezTo>
                    <a:pt x="1427482" y="1635985"/>
                    <a:pt x="1416599" y="1641426"/>
                    <a:pt x="1409344" y="1643239"/>
                  </a:cubicBezTo>
                  <a:cubicBezTo>
                    <a:pt x="1412972" y="1637798"/>
                    <a:pt x="1422040" y="1635985"/>
                    <a:pt x="1427482" y="1632357"/>
                  </a:cubicBezTo>
                  <a:close/>
                  <a:moveTo>
                    <a:pt x="1429296" y="1621475"/>
                  </a:moveTo>
                  <a:cubicBezTo>
                    <a:pt x="1429296" y="1626916"/>
                    <a:pt x="1423854" y="1626916"/>
                    <a:pt x="1420227" y="1626916"/>
                  </a:cubicBezTo>
                  <a:cubicBezTo>
                    <a:pt x="1420227" y="1623288"/>
                    <a:pt x="1425668" y="1623289"/>
                    <a:pt x="1429296" y="1621475"/>
                  </a:cubicBezTo>
                  <a:close/>
                  <a:moveTo>
                    <a:pt x="1746587" y="1772769"/>
                  </a:moveTo>
                  <a:lnTo>
                    <a:pt x="1745809" y="1788338"/>
                  </a:lnTo>
                  <a:lnTo>
                    <a:pt x="1742825" y="1796862"/>
                  </a:lnTo>
                  <a:lnTo>
                    <a:pt x="1739914" y="1790832"/>
                  </a:lnTo>
                  <a:cubicBezTo>
                    <a:pt x="1740367" y="1787885"/>
                    <a:pt x="1741274" y="1785617"/>
                    <a:pt x="1739461" y="1788338"/>
                  </a:cubicBezTo>
                  <a:cubicBezTo>
                    <a:pt x="1740368" y="1786524"/>
                    <a:pt x="1741728" y="1781083"/>
                    <a:pt x="1743542" y="1776322"/>
                  </a:cubicBezTo>
                  <a:close/>
                  <a:moveTo>
                    <a:pt x="1329535" y="1559808"/>
                  </a:moveTo>
                  <a:cubicBezTo>
                    <a:pt x="1324094" y="1574318"/>
                    <a:pt x="1318652" y="1588828"/>
                    <a:pt x="1302328" y="1592455"/>
                  </a:cubicBezTo>
                  <a:cubicBezTo>
                    <a:pt x="1295073" y="1601524"/>
                    <a:pt x="1287818" y="1608779"/>
                    <a:pt x="1278748" y="1617847"/>
                  </a:cubicBezTo>
                  <a:cubicBezTo>
                    <a:pt x="1284190" y="1592455"/>
                    <a:pt x="1309583" y="1576131"/>
                    <a:pt x="1325908" y="1557994"/>
                  </a:cubicBezTo>
                  <a:cubicBezTo>
                    <a:pt x="1327722" y="1557994"/>
                    <a:pt x="1329535" y="1559808"/>
                    <a:pt x="1329535" y="1559808"/>
                  </a:cubicBezTo>
                  <a:close/>
                  <a:moveTo>
                    <a:pt x="1730391" y="1759318"/>
                  </a:moveTo>
                  <a:cubicBezTo>
                    <a:pt x="1729484" y="1762039"/>
                    <a:pt x="1729484" y="1763853"/>
                    <a:pt x="1729711" y="1766120"/>
                  </a:cubicBezTo>
                  <a:lnTo>
                    <a:pt x="1730373" y="1775379"/>
                  </a:lnTo>
                  <a:lnTo>
                    <a:pt x="1726764" y="1773828"/>
                  </a:lnTo>
                  <a:cubicBezTo>
                    <a:pt x="1728578" y="1773828"/>
                    <a:pt x="1728578" y="1775642"/>
                    <a:pt x="1730391" y="1775642"/>
                  </a:cubicBezTo>
                  <a:lnTo>
                    <a:pt x="1730373" y="1775379"/>
                  </a:lnTo>
                  <a:lnTo>
                    <a:pt x="1730391" y="1775387"/>
                  </a:lnTo>
                  <a:cubicBezTo>
                    <a:pt x="1734473" y="1772581"/>
                    <a:pt x="1738554" y="1759318"/>
                    <a:pt x="1730391" y="1759318"/>
                  </a:cubicBezTo>
                  <a:close/>
                  <a:moveTo>
                    <a:pt x="1750186" y="1766731"/>
                  </a:moveTo>
                  <a:lnTo>
                    <a:pt x="1750343" y="1768387"/>
                  </a:lnTo>
                  <a:lnTo>
                    <a:pt x="1746587" y="1772769"/>
                  </a:lnTo>
                  <a:lnTo>
                    <a:pt x="1746716" y="1770201"/>
                  </a:lnTo>
                  <a:close/>
                  <a:moveTo>
                    <a:pt x="1385764" y="1581573"/>
                  </a:moveTo>
                  <a:cubicBezTo>
                    <a:pt x="1376695" y="1581573"/>
                    <a:pt x="1373067" y="1587014"/>
                    <a:pt x="1371254" y="1596083"/>
                  </a:cubicBezTo>
                  <a:cubicBezTo>
                    <a:pt x="1378509" y="1596083"/>
                    <a:pt x="1378509" y="1590641"/>
                    <a:pt x="1383950" y="1590641"/>
                  </a:cubicBezTo>
                  <a:cubicBezTo>
                    <a:pt x="1383950" y="1585200"/>
                    <a:pt x="1385764" y="1585200"/>
                    <a:pt x="1385764" y="1581573"/>
                  </a:cubicBezTo>
                  <a:close/>
                  <a:moveTo>
                    <a:pt x="1338604" y="1547112"/>
                  </a:moveTo>
                  <a:cubicBezTo>
                    <a:pt x="1338604" y="1554367"/>
                    <a:pt x="1333163" y="1556180"/>
                    <a:pt x="1327722" y="1556181"/>
                  </a:cubicBezTo>
                  <a:cubicBezTo>
                    <a:pt x="1329535" y="1550739"/>
                    <a:pt x="1333163" y="1548926"/>
                    <a:pt x="1338604" y="1547112"/>
                  </a:cubicBezTo>
                  <a:close/>
                  <a:moveTo>
                    <a:pt x="1753971" y="1752063"/>
                  </a:moveTo>
                  <a:cubicBezTo>
                    <a:pt x="1752157" y="1757504"/>
                    <a:pt x="1750343" y="1759318"/>
                    <a:pt x="1753971" y="1762946"/>
                  </a:cubicBezTo>
                  <a:lnTo>
                    <a:pt x="1750186" y="1766731"/>
                  </a:lnTo>
                  <a:lnTo>
                    <a:pt x="1749437" y="1758865"/>
                  </a:lnTo>
                  <a:cubicBezTo>
                    <a:pt x="1749437" y="1756144"/>
                    <a:pt x="1750344" y="1753877"/>
                    <a:pt x="1753971" y="1752063"/>
                  </a:cubicBezTo>
                  <a:close/>
                  <a:moveTo>
                    <a:pt x="1476455" y="1601524"/>
                  </a:moveTo>
                  <a:cubicBezTo>
                    <a:pt x="1469200" y="1601524"/>
                    <a:pt x="1465572" y="1606965"/>
                    <a:pt x="1461945" y="1612406"/>
                  </a:cubicBezTo>
                  <a:cubicBezTo>
                    <a:pt x="1469200" y="1614220"/>
                    <a:pt x="1469200" y="1606965"/>
                    <a:pt x="1476456" y="1608779"/>
                  </a:cubicBezTo>
                  <a:close/>
                  <a:moveTo>
                    <a:pt x="1764854" y="1739367"/>
                  </a:moveTo>
                  <a:cubicBezTo>
                    <a:pt x="1764854" y="1744808"/>
                    <a:pt x="1763040" y="1746622"/>
                    <a:pt x="1761226" y="1750250"/>
                  </a:cubicBezTo>
                  <a:cubicBezTo>
                    <a:pt x="1759413" y="1748436"/>
                    <a:pt x="1759413" y="1737554"/>
                    <a:pt x="1764854" y="1739367"/>
                  </a:cubicBezTo>
                  <a:close/>
                  <a:moveTo>
                    <a:pt x="1374881" y="1541671"/>
                  </a:moveTo>
                  <a:cubicBezTo>
                    <a:pt x="1373067" y="1545298"/>
                    <a:pt x="1369439" y="1550739"/>
                    <a:pt x="1363998" y="1550739"/>
                  </a:cubicBezTo>
                  <a:cubicBezTo>
                    <a:pt x="1360370" y="1538043"/>
                    <a:pt x="1373067" y="1536230"/>
                    <a:pt x="1374881" y="1541671"/>
                  </a:cubicBezTo>
                  <a:close/>
                  <a:moveTo>
                    <a:pt x="1302328" y="1492700"/>
                  </a:moveTo>
                  <a:cubicBezTo>
                    <a:pt x="1300514" y="1494514"/>
                    <a:pt x="1298700" y="1498141"/>
                    <a:pt x="1295073" y="1499955"/>
                  </a:cubicBezTo>
                  <a:cubicBezTo>
                    <a:pt x="1295073" y="1492700"/>
                    <a:pt x="1298700" y="1492700"/>
                    <a:pt x="1302328" y="1492700"/>
                  </a:cubicBezTo>
                  <a:close/>
                  <a:moveTo>
                    <a:pt x="1318652" y="1498141"/>
                  </a:moveTo>
                  <a:cubicBezTo>
                    <a:pt x="1318653" y="1503582"/>
                    <a:pt x="1316839" y="1507210"/>
                    <a:pt x="1315025" y="1509024"/>
                  </a:cubicBezTo>
                  <a:cubicBezTo>
                    <a:pt x="1311397" y="1510837"/>
                    <a:pt x="1311397" y="1507210"/>
                    <a:pt x="1307770" y="1507210"/>
                  </a:cubicBezTo>
                  <a:cubicBezTo>
                    <a:pt x="1307769" y="1514465"/>
                    <a:pt x="1304142" y="1518092"/>
                    <a:pt x="1300514" y="1523533"/>
                  </a:cubicBezTo>
                  <a:cubicBezTo>
                    <a:pt x="1302328" y="1528974"/>
                    <a:pt x="1307770" y="1523533"/>
                    <a:pt x="1311397" y="1523533"/>
                  </a:cubicBezTo>
                  <a:cubicBezTo>
                    <a:pt x="1305956" y="1530788"/>
                    <a:pt x="1286003" y="1532602"/>
                    <a:pt x="1286004" y="1543484"/>
                  </a:cubicBezTo>
                  <a:cubicBezTo>
                    <a:pt x="1276934" y="1538043"/>
                    <a:pt x="1271493" y="1548926"/>
                    <a:pt x="1262424" y="1556180"/>
                  </a:cubicBezTo>
                  <a:cubicBezTo>
                    <a:pt x="1264238" y="1561622"/>
                    <a:pt x="1264238" y="1559808"/>
                    <a:pt x="1262424" y="1567063"/>
                  </a:cubicBezTo>
                  <a:lnTo>
                    <a:pt x="1246477" y="1581707"/>
                  </a:lnTo>
                  <a:lnTo>
                    <a:pt x="1252906" y="1550190"/>
                  </a:lnTo>
                  <a:lnTo>
                    <a:pt x="1253128" y="1549889"/>
                  </a:lnTo>
                  <a:cubicBezTo>
                    <a:pt x="1257209" y="1545638"/>
                    <a:pt x="1261970" y="1542124"/>
                    <a:pt x="1267865" y="1539857"/>
                  </a:cubicBezTo>
                  <a:cubicBezTo>
                    <a:pt x="1276934" y="1541671"/>
                    <a:pt x="1287818" y="1538043"/>
                    <a:pt x="1289631" y="1530788"/>
                  </a:cubicBezTo>
                  <a:cubicBezTo>
                    <a:pt x="1293259" y="1528975"/>
                    <a:pt x="1293259" y="1532602"/>
                    <a:pt x="1295073" y="1530788"/>
                  </a:cubicBezTo>
                  <a:cubicBezTo>
                    <a:pt x="1289631" y="1525347"/>
                    <a:pt x="1300514" y="1514465"/>
                    <a:pt x="1298700" y="1507210"/>
                  </a:cubicBezTo>
                  <a:cubicBezTo>
                    <a:pt x="1309583" y="1509023"/>
                    <a:pt x="1309584" y="1499955"/>
                    <a:pt x="1318652" y="1498141"/>
                  </a:cubicBezTo>
                  <a:close/>
                  <a:moveTo>
                    <a:pt x="1405716" y="1530788"/>
                  </a:moveTo>
                  <a:cubicBezTo>
                    <a:pt x="1407530" y="1539857"/>
                    <a:pt x="1400275" y="1539857"/>
                    <a:pt x="1398461" y="1541671"/>
                  </a:cubicBezTo>
                  <a:cubicBezTo>
                    <a:pt x="1394833" y="1539857"/>
                    <a:pt x="1398461" y="1532602"/>
                    <a:pt x="1396647" y="1530788"/>
                  </a:cubicBezTo>
                  <a:cubicBezTo>
                    <a:pt x="1402089" y="1528975"/>
                    <a:pt x="1402089" y="1530788"/>
                    <a:pt x="1405716" y="1530788"/>
                  </a:cubicBezTo>
                  <a:close/>
                  <a:moveTo>
                    <a:pt x="1353115" y="1474563"/>
                  </a:moveTo>
                  <a:cubicBezTo>
                    <a:pt x="1354929" y="1483631"/>
                    <a:pt x="1344046" y="1490886"/>
                    <a:pt x="1336791" y="1494514"/>
                  </a:cubicBezTo>
                  <a:lnTo>
                    <a:pt x="1336791" y="1485445"/>
                  </a:lnTo>
                  <a:cubicBezTo>
                    <a:pt x="1344046" y="1483631"/>
                    <a:pt x="1349488" y="1480004"/>
                    <a:pt x="1353115" y="1474563"/>
                  </a:cubicBezTo>
                  <a:close/>
                  <a:moveTo>
                    <a:pt x="1459904" y="1497008"/>
                  </a:moveTo>
                  <a:cubicBezTo>
                    <a:pt x="1456503" y="1496328"/>
                    <a:pt x="1451969" y="1499048"/>
                    <a:pt x="1451062" y="1505396"/>
                  </a:cubicBezTo>
                  <a:cubicBezTo>
                    <a:pt x="1452876" y="1509024"/>
                    <a:pt x="1456503" y="1512651"/>
                    <a:pt x="1461945" y="1509023"/>
                  </a:cubicBezTo>
                  <a:cubicBezTo>
                    <a:pt x="1465573" y="1501769"/>
                    <a:pt x="1463305" y="1497688"/>
                    <a:pt x="1459904" y="1497008"/>
                  </a:cubicBezTo>
                  <a:close/>
                  <a:moveTo>
                    <a:pt x="1403902" y="1447357"/>
                  </a:moveTo>
                  <a:cubicBezTo>
                    <a:pt x="1400274" y="1450984"/>
                    <a:pt x="1396647" y="1454612"/>
                    <a:pt x="1396647" y="1463680"/>
                  </a:cubicBezTo>
                  <a:cubicBezTo>
                    <a:pt x="1402089" y="1461867"/>
                    <a:pt x="1407530" y="1454612"/>
                    <a:pt x="1403902" y="1447357"/>
                  </a:cubicBezTo>
                  <a:close/>
                  <a:moveTo>
                    <a:pt x="1425668" y="1454612"/>
                  </a:moveTo>
                  <a:cubicBezTo>
                    <a:pt x="1418413" y="1454612"/>
                    <a:pt x="1416599" y="1452798"/>
                    <a:pt x="1414785" y="1460053"/>
                  </a:cubicBezTo>
                  <a:cubicBezTo>
                    <a:pt x="1420227" y="1463680"/>
                    <a:pt x="1425668" y="1460053"/>
                    <a:pt x="1425668" y="1454612"/>
                  </a:cubicBezTo>
                  <a:close/>
                  <a:moveTo>
                    <a:pt x="1329535" y="1400200"/>
                  </a:moveTo>
                  <a:cubicBezTo>
                    <a:pt x="1329535" y="1400200"/>
                    <a:pt x="1329535" y="1400200"/>
                    <a:pt x="1324094" y="1400200"/>
                  </a:cubicBezTo>
                  <a:lnTo>
                    <a:pt x="1324094" y="1405641"/>
                  </a:lnTo>
                  <a:cubicBezTo>
                    <a:pt x="1327721" y="1405641"/>
                    <a:pt x="1329535" y="1403827"/>
                    <a:pt x="1329535" y="1400200"/>
                  </a:cubicBezTo>
                  <a:close/>
                  <a:moveTo>
                    <a:pt x="1804758" y="1610592"/>
                  </a:moveTo>
                  <a:cubicBezTo>
                    <a:pt x="1797503" y="1617847"/>
                    <a:pt x="1790247" y="1623288"/>
                    <a:pt x="1788434" y="1635985"/>
                  </a:cubicBezTo>
                  <a:cubicBezTo>
                    <a:pt x="1792061" y="1637798"/>
                    <a:pt x="1792061" y="1639612"/>
                    <a:pt x="1795689" y="1639612"/>
                  </a:cubicBezTo>
                  <a:cubicBezTo>
                    <a:pt x="1797503" y="1628730"/>
                    <a:pt x="1806572" y="1625102"/>
                    <a:pt x="1808386" y="1614220"/>
                  </a:cubicBezTo>
                  <a:cubicBezTo>
                    <a:pt x="1806572" y="1612406"/>
                    <a:pt x="1806572" y="1612406"/>
                    <a:pt x="1804758" y="1610592"/>
                  </a:cubicBezTo>
                  <a:close/>
                  <a:moveTo>
                    <a:pt x="1347674" y="1347601"/>
                  </a:moveTo>
                  <a:cubicBezTo>
                    <a:pt x="1342232" y="1353043"/>
                    <a:pt x="1333163" y="1358484"/>
                    <a:pt x="1336791" y="1367553"/>
                  </a:cubicBezTo>
                  <a:cubicBezTo>
                    <a:pt x="1345860" y="1369366"/>
                    <a:pt x="1344046" y="1360298"/>
                    <a:pt x="1351301" y="1360298"/>
                  </a:cubicBezTo>
                  <a:cubicBezTo>
                    <a:pt x="1347674" y="1365739"/>
                    <a:pt x="1344046" y="1372994"/>
                    <a:pt x="1333163" y="1372994"/>
                  </a:cubicBezTo>
                  <a:cubicBezTo>
                    <a:pt x="1338604" y="1378435"/>
                    <a:pt x="1333163" y="1391131"/>
                    <a:pt x="1334977" y="1394758"/>
                  </a:cubicBezTo>
                  <a:cubicBezTo>
                    <a:pt x="1333163" y="1398386"/>
                    <a:pt x="1331349" y="1389317"/>
                    <a:pt x="1327722" y="1394758"/>
                  </a:cubicBezTo>
                  <a:cubicBezTo>
                    <a:pt x="1327721" y="1398386"/>
                    <a:pt x="1329535" y="1400200"/>
                    <a:pt x="1333163" y="1400200"/>
                  </a:cubicBezTo>
                  <a:cubicBezTo>
                    <a:pt x="1331349" y="1409268"/>
                    <a:pt x="1322280" y="1412896"/>
                    <a:pt x="1325908" y="1421964"/>
                  </a:cubicBezTo>
                  <a:cubicBezTo>
                    <a:pt x="1322280" y="1421965"/>
                    <a:pt x="1320466" y="1421965"/>
                    <a:pt x="1320466" y="1423778"/>
                  </a:cubicBezTo>
                  <a:cubicBezTo>
                    <a:pt x="1322280" y="1416523"/>
                    <a:pt x="1315025" y="1418337"/>
                    <a:pt x="1318653" y="1412896"/>
                  </a:cubicBezTo>
                  <a:cubicBezTo>
                    <a:pt x="1318653" y="1403827"/>
                    <a:pt x="1307769" y="1409268"/>
                    <a:pt x="1302328" y="1412896"/>
                  </a:cubicBezTo>
                  <a:cubicBezTo>
                    <a:pt x="1295980" y="1416523"/>
                    <a:pt x="1289178" y="1423778"/>
                    <a:pt x="1282829" y="1430806"/>
                  </a:cubicBezTo>
                  <a:lnTo>
                    <a:pt x="1275853" y="1437689"/>
                  </a:lnTo>
                  <a:lnTo>
                    <a:pt x="1285675" y="1389533"/>
                  </a:lnTo>
                  <a:lnTo>
                    <a:pt x="1299834" y="1375261"/>
                  </a:lnTo>
                  <a:cubicBezTo>
                    <a:pt x="1309583" y="1365285"/>
                    <a:pt x="1318652" y="1354857"/>
                    <a:pt x="1324094" y="1343974"/>
                  </a:cubicBezTo>
                  <a:cubicBezTo>
                    <a:pt x="1329535" y="1336719"/>
                    <a:pt x="1338604" y="1345788"/>
                    <a:pt x="1347674" y="1347601"/>
                  </a:cubicBezTo>
                  <a:close/>
                  <a:moveTo>
                    <a:pt x="1449248" y="1394759"/>
                  </a:moveTo>
                  <a:cubicBezTo>
                    <a:pt x="1447434" y="1403827"/>
                    <a:pt x="1441993" y="1405641"/>
                    <a:pt x="1440179" y="1414709"/>
                  </a:cubicBezTo>
                  <a:cubicBezTo>
                    <a:pt x="1438365" y="1412896"/>
                    <a:pt x="1440179" y="1409268"/>
                    <a:pt x="1436551" y="1409268"/>
                  </a:cubicBezTo>
                  <a:cubicBezTo>
                    <a:pt x="1443807" y="1407455"/>
                    <a:pt x="1441993" y="1396572"/>
                    <a:pt x="1449248" y="1394759"/>
                  </a:cubicBezTo>
                  <a:close/>
                  <a:moveTo>
                    <a:pt x="1465572" y="1389317"/>
                  </a:moveTo>
                  <a:cubicBezTo>
                    <a:pt x="1461945" y="1398386"/>
                    <a:pt x="1454689" y="1403827"/>
                    <a:pt x="1449248" y="1411082"/>
                  </a:cubicBezTo>
                  <a:cubicBezTo>
                    <a:pt x="1449248" y="1409268"/>
                    <a:pt x="1456504" y="1387504"/>
                    <a:pt x="1465572" y="1389317"/>
                  </a:cubicBezTo>
                  <a:close/>
                  <a:moveTo>
                    <a:pt x="1353115" y="1324023"/>
                  </a:moveTo>
                  <a:cubicBezTo>
                    <a:pt x="1358557" y="1324023"/>
                    <a:pt x="1356743" y="1331278"/>
                    <a:pt x="1358557" y="1331278"/>
                  </a:cubicBezTo>
                  <a:cubicBezTo>
                    <a:pt x="1356743" y="1333092"/>
                    <a:pt x="1349487" y="1334905"/>
                    <a:pt x="1342232" y="1338533"/>
                  </a:cubicBezTo>
                  <a:cubicBezTo>
                    <a:pt x="1344046" y="1331278"/>
                    <a:pt x="1351301" y="1329464"/>
                    <a:pt x="1353115" y="1324023"/>
                  </a:cubicBezTo>
                  <a:close/>
                  <a:moveTo>
                    <a:pt x="1516360" y="1356670"/>
                  </a:moveTo>
                  <a:cubicBezTo>
                    <a:pt x="1516360" y="1360298"/>
                    <a:pt x="1507290" y="1363925"/>
                    <a:pt x="1512732" y="1367553"/>
                  </a:cubicBezTo>
                  <a:cubicBezTo>
                    <a:pt x="1510918" y="1362111"/>
                    <a:pt x="1519987" y="1360298"/>
                    <a:pt x="1516360" y="1356670"/>
                  </a:cubicBezTo>
                  <a:close/>
                  <a:moveTo>
                    <a:pt x="1518173" y="1334905"/>
                  </a:moveTo>
                  <a:cubicBezTo>
                    <a:pt x="1512732" y="1340347"/>
                    <a:pt x="1514546" y="1351229"/>
                    <a:pt x="1516360" y="1354856"/>
                  </a:cubicBezTo>
                  <a:cubicBezTo>
                    <a:pt x="1523615" y="1351229"/>
                    <a:pt x="1521801" y="1342160"/>
                    <a:pt x="1518173" y="1334905"/>
                  </a:cubicBezTo>
                  <a:close/>
                  <a:moveTo>
                    <a:pt x="1414785" y="1235150"/>
                  </a:moveTo>
                  <a:cubicBezTo>
                    <a:pt x="1418413" y="1236964"/>
                    <a:pt x="1414785" y="1244219"/>
                    <a:pt x="1412972" y="1247846"/>
                  </a:cubicBezTo>
                  <a:cubicBezTo>
                    <a:pt x="1411158" y="1246033"/>
                    <a:pt x="1414785" y="1236964"/>
                    <a:pt x="1414785" y="1235150"/>
                  </a:cubicBezTo>
                  <a:close/>
                  <a:moveTo>
                    <a:pt x="1447434" y="1224268"/>
                  </a:moveTo>
                  <a:cubicBezTo>
                    <a:pt x="1447434" y="1224268"/>
                    <a:pt x="1447434" y="1224268"/>
                    <a:pt x="1443807" y="1224268"/>
                  </a:cubicBezTo>
                  <a:cubicBezTo>
                    <a:pt x="1443806" y="1227895"/>
                    <a:pt x="1441993" y="1235150"/>
                    <a:pt x="1445620" y="1235150"/>
                  </a:cubicBezTo>
                  <a:cubicBezTo>
                    <a:pt x="1449248" y="1233337"/>
                    <a:pt x="1445620" y="1227895"/>
                    <a:pt x="1447434" y="1224268"/>
                  </a:cubicBezTo>
                  <a:close/>
                  <a:moveTo>
                    <a:pt x="1490966" y="1242405"/>
                  </a:moveTo>
                  <a:cubicBezTo>
                    <a:pt x="1489152" y="1246033"/>
                    <a:pt x="1487338" y="1247846"/>
                    <a:pt x="1487338" y="1253287"/>
                  </a:cubicBezTo>
                  <a:cubicBezTo>
                    <a:pt x="1490966" y="1253288"/>
                    <a:pt x="1496408" y="1242405"/>
                    <a:pt x="1490966" y="1242405"/>
                  </a:cubicBezTo>
                  <a:close/>
                  <a:moveTo>
                    <a:pt x="1376695" y="1180738"/>
                  </a:moveTo>
                  <a:cubicBezTo>
                    <a:pt x="1376695" y="1182552"/>
                    <a:pt x="1376695" y="1187993"/>
                    <a:pt x="1373067" y="1186180"/>
                  </a:cubicBezTo>
                  <a:cubicBezTo>
                    <a:pt x="1373067" y="1184366"/>
                    <a:pt x="1373067" y="1180738"/>
                    <a:pt x="1371253" y="1180738"/>
                  </a:cubicBezTo>
                  <a:cubicBezTo>
                    <a:pt x="1373067" y="1178925"/>
                    <a:pt x="1374881" y="1178924"/>
                    <a:pt x="1376695" y="1180738"/>
                  </a:cubicBezTo>
                  <a:close/>
                  <a:moveTo>
                    <a:pt x="1476455" y="1222454"/>
                  </a:moveTo>
                  <a:cubicBezTo>
                    <a:pt x="1481897" y="1226082"/>
                    <a:pt x="1476455" y="1244219"/>
                    <a:pt x="1469200" y="1246033"/>
                  </a:cubicBezTo>
                  <a:cubicBezTo>
                    <a:pt x="1467386" y="1238778"/>
                    <a:pt x="1472828" y="1227895"/>
                    <a:pt x="1476455" y="1222454"/>
                  </a:cubicBezTo>
                  <a:close/>
                  <a:moveTo>
                    <a:pt x="1467386" y="1195248"/>
                  </a:moveTo>
                  <a:cubicBezTo>
                    <a:pt x="1461945" y="1226082"/>
                    <a:pt x="1449248" y="1247846"/>
                    <a:pt x="1443807" y="1278680"/>
                  </a:cubicBezTo>
                  <a:cubicBezTo>
                    <a:pt x="1438365" y="1275052"/>
                    <a:pt x="1447434" y="1264170"/>
                    <a:pt x="1441993" y="1260542"/>
                  </a:cubicBezTo>
                  <a:cubicBezTo>
                    <a:pt x="1440179" y="1262356"/>
                    <a:pt x="1438365" y="1264170"/>
                    <a:pt x="1434737" y="1262356"/>
                  </a:cubicBezTo>
                  <a:cubicBezTo>
                    <a:pt x="1432924" y="1269611"/>
                    <a:pt x="1434737" y="1280494"/>
                    <a:pt x="1429296" y="1280494"/>
                  </a:cubicBezTo>
                  <a:cubicBezTo>
                    <a:pt x="1431110" y="1271425"/>
                    <a:pt x="1427482" y="1265984"/>
                    <a:pt x="1429296" y="1255101"/>
                  </a:cubicBezTo>
                  <a:cubicBezTo>
                    <a:pt x="1427482" y="1253288"/>
                    <a:pt x="1422041" y="1249660"/>
                    <a:pt x="1422041" y="1251474"/>
                  </a:cubicBezTo>
                  <a:cubicBezTo>
                    <a:pt x="1420227" y="1244219"/>
                    <a:pt x="1423854" y="1246033"/>
                    <a:pt x="1422041" y="1235150"/>
                  </a:cubicBezTo>
                  <a:cubicBezTo>
                    <a:pt x="1425668" y="1235150"/>
                    <a:pt x="1427482" y="1229709"/>
                    <a:pt x="1431110" y="1229709"/>
                  </a:cubicBezTo>
                  <a:cubicBezTo>
                    <a:pt x="1425668" y="1213386"/>
                    <a:pt x="1438365" y="1198876"/>
                    <a:pt x="1440179" y="1186179"/>
                  </a:cubicBezTo>
                  <a:cubicBezTo>
                    <a:pt x="1441993" y="1187993"/>
                    <a:pt x="1441993" y="1193434"/>
                    <a:pt x="1438365" y="1195248"/>
                  </a:cubicBezTo>
                  <a:cubicBezTo>
                    <a:pt x="1441993" y="1195248"/>
                    <a:pt x="1441993" y="1195248"/>
                    <a:pt x="1438365" y="1200689"/>
                  </a:cubicBezTo>
                  <a:cubicBezTo>
                    <a:pt x="1443806" y="1200689"/>
                    <a:pt x="1441993" y="1193434"/>
                    <a:pt x="1445620" y="1197062"/>
                  </a:cubicBezTo>
                  <a:cubicBezTo>
                    <a:pt x="1449248" y="1197062"/>
                    <a:pt x="1447434" y="1191621"/>
                    <a:pt x="1449248" y="1189807"/>
                  </a:cubicBezTo>
                  <a:cubicBezTo>
                    <a:pt x="1451062" y="1191621"/>
                    <a:pt x="1451062" y="1200689"/>
                    <a:pt x="1456503" y="1200689"/>
                  </a:cubicBezTo>
                  <a:cubicBezTo>
                    <a:pt x="1460131" y="1195248"/>
                    <a:pt x="1461945" y="1195248"/>
                    <a:pt x="1467386" y="1195248"/>
                  </a:cubicBezTo>
                  <a:close/>
                  <a:moveTo>
                    <a:pt x="1416599" y="1162601"/>
                  </a:moveTo>
                  <a:cubicBezTo>
                    <a:pt x="1418413" y="1175297"/>
                    <a:pt x="1414785" y="1175297"/>
                    <a:pt x="1412972" y="1189807"/>
                  </a:cubicBezTo>
                  <a:cubicBezTo>
                    <a:pt x="1411158" y="1189807"/>
                    <a:pt x="1411158" y="1187993"/>
                    <a:pt x="1411158" y="1186179"/>
                  </a:cubicBezTo>
                  <a:cubicBezTo>
                    <a:pt x="1407530" y="1191621"/>
                    <a:pt x="1411157" y="1197062"/>
                    <a:pt x="1409344" y="1207944"/>
                  </a:cubicBezTo>
                  <a:cubicBezTo>
                    <a:pt x="1412972" y="1209758"/>
                    <a:pt x="1405716" y="1207944"/>
                    <a:pt x="1407530" y="1202503"/>
                  </a:cubicBezTo>
                  <a:cubicBezTo>
                    <a:pt x="1400275" y="1207944"/>
                    <a:pt x="1409344" y="1211572"/>
                    <a:pt x="1409344" y="1215199"/>
                  </a:cubicBezTo>
                  <a:cubicBezTo>
                    <a:pt x="1409344" y="1217013"/>
                    <a:pt x="1405716" y="1217013"/>
                    <a:pt x="1405716" y="1220640"/>
                  </a:cubicBezTo>
                  <a:cubicBezTo>
                    <a:pt x="1403902" y="1220640"/>
                    <a:pt x="1407530" y="1224268"/>
                    <a:pt x="1405716" y="1226082"/>
                  </a:cubicBezTo>
                  <a:cubicBezTo>
                    <a:pt x="1402089" y="1235150"/>
                    <a:pt x="1391205" y="1242405"/>
                    <a:pt x="1387578" y="1253288"/>
                  </a:cubicBezTo>
                  <a:cubicBezTo>
                    <a:pt x="1385764" y="1256915"/>
                    <a:pt x="1387578" y="1264170"/>
                    <a:pt x="1387578" y="1267797"/>
                  </a:cubicBezTo>
                  <a:cubicBezTo>
                    <a:pt x="1385764" y="1275052"/>
                    <a:pt x="1376695" y="1276866"/>
                    <a:pt x="1378509" y="1287748"/>
                  </a:cubicBezTo>
                  <a:cubicBezTo>
                    <a:pt x="1374881" y="1289562"/>
                    <a:pt x="1378509" y="1280494"/>
                    <a:pt x="1373067" y="1284121"/>
                  </a:cubicBezTo>
                  <a:cubicBezTo>
                    <a:pt x="1387578" y="1264170"/>
                    <a:pt x="1380322" y="1227895"/>
                    <a:pt x="1389392" y="1204317"/>
                  </a:cubicBezTo>
                  <a:cubicBezTo>
                    <a:pt x="1391206" y="1202503"/>
                    <a:pt x="1393019" y="1204317"/>
                    <a:pt x="1394833" y="1204317"/>
                  </a:cubicBezTo>
                  <a:cubicBezTo>
                    <a:pt x="1394833" y="1200689"/>
                    <a:pt x="1393019" y="1200689"/>
                    <a:pt x="1393020" y="1197062"/>
                  </a:cubicBezTo>
                  <a:cubicBezTo>
                    <a:pt x="1400275" y="1198876"/>
                    <a:pt x="1394833" y="1195248"/>
                    <a:pt x="1398461" y="1193434"/>
                  </a:cubicBezTo>
                  <a:cubicBezTo>
                    <a:pt x="1402088" y="1195248"/>
                    <a:pt x="1394833" y="1197062"/>
                    <a:pt x="1396647" y="1202503"/>
                  </a:cubicBezTo>
                  <a:cubicBezTo>
                    <a:pt x="1409344" y="1195248"/>
                    <a:pt x="1400275" y="1177111"/>
                    <a:pt x="1411158" y="1177111"/>
                  </a:cubicBezTo>
                  <a:cubicBezTo>
                    <a:pt x="1409344" y="1173483"/>
                    <a:pt x="1409344" y="1168042"/>
                    <a:pt x="1414785" y="1169856"/>
                  </a:cubicBezTo>
                  <a:cubicBezTo>
                    <a:pt x="1416599" y="1166229"/>
                    <a:pt x="1412971" y="1162601"/>
                    <a:pt x="1412971" y="1166228"/>
                  </a:cubicBezTo>
                  <a:cubicBezTo>
                    <a:pt x="1409344" y="1166229"/>
                    <a:pt x="1412971" y="1160787"/>
                    <a:pt x="1416599" y="1162601"/>
                  </a:cubicBezTo>
                  <a:close/>
                  <a:moveTo>
                    <a:pt x="1523615" y="1207944"/>
                  </a:moveTo>
                  <a:cubicBezTo>
                    <a:pt x="1529056" y="1220640"/>
                    <a:pt x="1521801" y="1227895"/>
                    <a:pt x="1527243" y="1240592"/>
                  </a:cubicBezTo>
                  <a:cubicBezTo>
                    <a:pt x="1523615" y="1238778"/>
                    <a:pt x="1523615" y="1242405"/>
                    <a:pt x="1521801" y="1244219"/>
                  </a:cubicBezTo>
                  <a:cubicBezTo>
                    <a:pt x="1529056" y="1253287"/>
                    <a:pt x="1516360" y="1265984"/>
                    <a:pt x="1516360" y="1280494"/>
                  </a:cubicBezTo>
                  <a:cubicBezTo>
                    <a:pt x="1509104" y="1269611"/>
                    <a:pt x="1510918" y="1295003"/>
                    <a:pt x="1505477" y="1305886"/>
                  </a:cubicBezTo>
                  <a:cubicBezTo>
                    <a:pt x="1505477" y="1307700"/>
                    <a:pt x="1501849" y="1307699"/>
                    <a:pt x="1500035" y="1309513"/>
                  </a:cubicBezTo>
                  <a:cubicBezTo>
                    <a:pt x="1498221" y="1316768"/>
                    <a:pt x="1501849" y="1331278"/>
                    <a:pt x="1492780" y="1331278"/>
                  </a:cubicBezTo>
                  <a:cubicBezTo>
                    <a:pt x="1498221" y="1318582"/>
                    <a:pt x="1489152" y="1327650"/>
                    <a:pt x="1489152" y="1314954"/>
                  </a:cubicBezTo>
                  <a:cubicBezTo>
                    <a:pt x="1481897" y="1318582"/>
                    <a:pt x="1480083" y="1327651"/>
                    <a:pt x="1476455" y="1334905"/>
                  </a:cubicBezTo>
                  <a:cubicBezTo>
                    <a:pt x="1465573" y="1333092"/>
                    <a:pt x="1469200" y="1356670"/>
                    <a:pt x="1454690" y="1356670"/>
                  </a:cubicBezTo>
                  <a:cubicBezTo>
                    <a:pt x="1454689" y="1345788"/>
                    <a:pt x="1461945" y="1343974"/>
                    <a:pt x="1465573" y="1338533"/>
                  </a:cubicBezTo>
                  <a:cubicBezTo>
                    <a:pt x="1465572" y="1322209"/>
                    <a:pt x="1472828" y="1314954"/>
                    <a:pt x="1478269" y="1302258"/>
                  </a:cubicBezTo>
                  <a:cubicBezTo>
                    <a:pt x="1480083" y="1296817"/>
                    <a:pt x="1474642" y="1285935"/>
                    <a:pt x="1480083" y="1289562"/>
                  </a:cubicBezTo>
                  <a:cubicBezTo>
                    <a:pt x="1480083" y="1284121"/>
                    <a:pt x="1476456" y="1284121"/>
                    <a:pt x="1476455" y="1278680"/>
                  </a:cubicBezTo>
                  <a:cubicBezTo>
                    <a:pt x="1478269" y="1276866"/>
                    <a:pt x="1480083" y="1273239"/>
                    <a:pt x="1483711" y="1273239"/>
                  </a:cubicBezTo>
                  <a:cubicBezTo>
                    <a:pt x="1480083" y="1251474"/>
                    <a:pt x="1489152" y="1242405"/>
                    <a:pt x="1492780" y="1226082"/>
                  </a:cubicBezTo>
                  <a:cubicBezTo>
                    <a:pt x="1501849" y="1236964"/>
                    <a:pt x="1509104" y="1207944"/>
                    <a:pt x="1523615" y="1207944"/>
                  </a:cubicBezTo>
                  <a:close/>
                  <a:moveTo>
                    <a:pt x="1387578" y="1135395"/>
                  </a:moveTo>
                  <a:cubicBezTo>
                    <a:pt x="1393019" y="1139023"/>
                    <a:pt x="1391206" y="1158974"/>
                    <a:pt x="1382136" y="1158974"/>
                  </a:cubicBezTo>
                  <a:cubicBezTo>
                    <a:pt x="1382136" y="1149905"/>
                    <a:pt x="1387578" y="1146278"/>
                    <a:pt x="1387578" y="1135395"/>
                  </a:cubicBezTo>
                  <a:close/>
                  <a:moveTo>
                    <a:pt x="1344104" y="1103073"/>
                  </a:moveTo>
                  <a:lnTo>
                    <a:pt x="1346993" y="1106375"/>
                  </a:lnTo>
                  <a:cubicBezTo>
                    <a:pt x="1348581" y="1108189"/>
                    <a:pt x="1349487" y="1110003"/>
                    <a:pt x="1347674" y="1111817"/>
                  </a:cubicBezTo>
                  <a:lnTo>
                    <a:pt x="1342816" y="1109388"/>
                  </a:lnTo>
                  <a:close/>
                  <a:moveTo>
                    <a:pt x="38090" y="428040"/>
                  </a:moveTo>
                  <a:cubicBezTo>
                    <a:pt x="32649" y="428040"/>
                    <a:pt x="25393" y="433481"/>
                    <a:pt x="29021" y="438923"/>
                  </a:cubicBezTo>
                  <a:cubicBezTo>
                    <a:pt x="32649" y="435295"/>
                    <a:pt x="38091" y="433482"/>
                    <a:pt x="38090" y="428040"/>
                  </a:cubicBezTo>
                  <a:close/>
                  <a:moveTo>
                    <a:pt x="1530870" y="1173483"/>
                  </a:moveTo>
                  <a:cubicBezTo>
                    <a:pt x="1534498" y="1177111"/>
                    <a:pt x="1529056" y="1184366"/>
                    <a:pt x="1529056" y="1186179"/>
                  </a:cubicBezTo>
                  <a:cubicBezTo>
                    <a:pt x="1525429" y="1184366"/>
                    <a:pt x="1530870" y="1178925"/>
                    <a:pt x="1530870" y="1173483"/>
                  </a:cubicBezTo>
                  <a:close/>
                  <a:moveTo>
                    <a:pt x="1474641" y="1133581"/>
                  </a:moveTo>
                  <a:cubicBezTo>
                    <a:pt x="1481897" y="1140836"/>
                    <a:pt x="1474642" y="1157160"/>
                    <a:pt x="1469200" y="1166228"/>
                  </a:cubicBezTo>
                  <a:cubicBezTo>
                    <a:pt x="1471014" y="1151719"/>
                    <a:pt x="1472828" y="1146278"/>
                    <a:pt x="1474641" y="1133581"/>
                  </a:cubicBezTo>
                  <a:close/>
                  <a:moveTo>
                    <a:pt x="59856" y="417158"/>
                  </a:moveTo>
                  <a:cubicBezTo>
                    <a:pt x="54415" y="417158"/>
                    <a:pt x="48973" y="417158"/>
                    <a:pt x="47159" y="424413"/>
                  </a:cubicBezTo>
                  <a:cubicBezTo>
                    <a:pt x="52601" y="428040"/>
                    <a:pt x="59857" y="422599"/>
                    <a:pt x="59856" y="417158"/>
                  </a:cubicBezTo>
                  <a:close/>
                  <a:moveTo>
                    <a:pt x="1461945" y="1117258"/>
                  </a:moveTo>
                  <a:cubicBezTo>
                    <a:pt x="1463759" y="1120885"/>
                    <a:pt x="1463759" y="1129954"/>
                    <a:pt x="1461945" y="1137209"/>
                  </a:cubicBezTo>
                  <a:cubicBezTo>
                    <a:pt x="1458317" y="1137209"/>
                    <a:pt x="1463759" y="1129954"/>
                    <a:pt x="1458317" y="1133581"/>
                  </a:cubicBezTo>
                  <a:cubicBezTo>
                    <a:pt x="1458317" y="1126327"/>
                    <a:pt x="1460131" y="1122699"/>
                    <a:pt x="1461945" y="1117258"/>
                  </a:cubicBezTo>
                  <a:close/>
                  <a:moveTo>
                    <a:pt x="1429976" y="1095266"/>
                  </a:moveTo>
                  <a:cubicBezTo>
                    <a:pt x="1430656" y="1096400"/>
                    <a:pt x="1431110" y="1098214"/>
                    <a:pt x="1431110" y="1099121"/>
                  </a:cubicBezTo>
                  <a:cubicBezTo>
                    <a:pt x="1431110" y="1102748"/>
                    <a:pt x="1429296" y="1104562"/>
                    <a:pt x="1429296" y="1106375"/>
                  </a:cubicBezTo>
                  <a:cubicBezTo>
                    <a:pt x="1425668" y="1104562"/>
                    <a:pt x="1434737" y="1099120"/>
                    <a:pt x="1427482" y="1095493"/>
                  </a:cubicBezTo>
                  <a:cubicBezTo>
                    <a:pt x="1428389" y="1093679"/>
                    <a:pt x="1429296" y="1094133"/>
                    <a:pt x="1429976" y="1095266"/>
                  </a:cubicBezTo>
                  <a:close/>
                  <a:moveTo>
                    <a:pt x="1474642" y="1110003"/>
                  </a:moveTo>
                  <a:cubicBezTo>
                    <a:pt x="1478269" y="1113630"/>
                    <a:pt x="1472828" y="1119072"/>
                    <a:pt x="1474642" y="1122699"/>
                  </a:cubicBezTo>
                  <a:cubicBezTo>
                    <a:pt x="1469200" y="1120885"/>
                    <a:pt x="1474642" y="1115444"/>
                    <a:pt x="1474642" y="1110003"/>
                  </a:cubicBezTo>
                  <a:close/>
                  <a:moveTo>
                    <a:pt x="1481897" y="1111817"/>
                  </a:moveTo>
                  <a:cubicBezTo>
                    <a:pt x="1487338" y="1113630"/>
                    <a:pt x="1481897" y="1126326"/>
                    <a:pt x="1476455" y="1126327"/>
                  </a:cubicBezTo>
                  <a:cubicBezTo>
                    <a:pt x="1478269" y="1120885"/>
                    <a:pt x="1481897" y="1117258"/>
                    <a:pt x="1481897" y="1111817"/>
                  </a:cubicBezTo>
                  <a:close/>
                  <a:moveTo>
                    <a:pt x="68926" y="399021"/>
                  </a:moveTo>
                  <a:cubicBezTo>
                    <a:pt x="63484" y="397207"/>
                    <a:pt x="61670" y="402648"/>
                    <a:pt x="61670" y="408089"/>
                  </a:cubicBezTo>
                  <a:cubicBezTo>
                    <a:pt x="67112" y="408089"/>
                    <a:pt x="67112" y="400834"/>
                    <a:pt x="68926" y="399021"/>
                  </a:cubicBezTo>
                  <a:close/>
                  <a:moveTo>
                    <a:pt x="90691" y="400834"/>
                  </a:moveTo>
                  <a:cubicBezTo>
                    <a:pt x="85250" y="400834"/>
                    <a:pt x="83436" y="402648"/>
                    <a:pt x="83436" y="408089"/>
                  </a:cubicBezTo>
                  <a:cubicBezTo>
                    <a:pt x="87064" y="408089"/>
                    <a:pt x="90691" y="408089"/>
                    <a:pt x="90691" y="400834"/>
                  </a:cubicBezTo>
                  <a:close/>
                  <a:moveTo>
                    <a:pt x="73857" y="382159"/>
                  </a:moveTo>
                  <a:cubicBezTo>
                    <a:pt x="72440" y="382357"/>
                    <a:pt x="70739" y="383604"/>
                    <a:pt x="68925" y="386324"/>
                  </a:cubicBezTo>
                  <a:cubicBezTo>
                    <a:pt x="70739" y="386325"/>
                    <a:pt x="70739" y="389952"/>
                    <a:pt x="74367" y="391766"/>
                  </a:cubicBezTo>
                  <a:cubicBezTo>
                    <a:pt x="74367" y="393579"/>
                    <a:pt x="70739" y="395393"/>
                    <a:pt x="74367" y="397207"/>
                  </a:cubicBezTo>
                  <a:cubicBezTo>
                    <a:pt x="79808" y="390406"/>
                    <a:pt x="78108" y="381564"/>
                    <a:pt x="73857" y="382159"/>
                  </a:cubicBezTo>
                  <a:close/>
                  <a:moveTo>
                    <a:pt x="1478269" y="1080983"/>
                  </a:moveTo>
                  <a:cubicBezTo>
                    <a:pt x="1478269" y="1082797"/>
                    <a:pt x="1478269" y="1086424"/>
                    <a:pt x="1480083" y="1086424"/>
                  </a:cubicBezTo>
                  <a:cubicBezTo>
                    <a:pt x="1480083" y="1091865"/>
                    <a:pt x="1476455" y="1084611"/>
                    <a:pt x="1474642" y="1086424"/>
                  </a:cubicBezTo>
                  <a:cubicBezTo>
                    <a:pt x="1474642" y="1084611"/>
                    <a:pt x="1476455" y="1082797"/>
                    <a:pt x="1474642" y="1080983"/>
                  </a:cubicBezTo>
                  <a:cubicBezTo>
                    <a:pt x="1474642" y="1079170"/>
                    <a:pt x="1476455" y="1080983"/>
                    <a:pt x="1478269" y="1080983"/>
                  </a:cubicBezTo>
                  <a:close/>
                  <a:moveTo>
                    <a:pt x="107016" y="373628"/>
                  </a:moveTo>
                  <a:cubicBezTo>
                    <a:pt x="103388" y="373628"/>
                    <a:pt x="101574" y="375442"/>
                    <a:pt x="99760" y="379070"/>
                  </a:cubicBezTo>
                  <a:cubicBezTo>
                    <a:pt x="105202" y="380883"/>
                    <a:pt x="107016" y="377256"/>
                    <a:pt x="107016" y="373628"/>
                  </a:cubicBezTo>
                  <a:close/>
                  <a:moveTo>
                    <a:pt x="1630631" y="1088238"/>
                  </a:moveTo>
                  <a:cubicBezTo>
                    <a:pt x="1630631" y="1091866"/>
                    <a:pt x="1627003" y="1091866"/>
                    <a:pt x="1625189" y="1093679"/>
                  </a:cubicBezTo>
                  <a:cubicBezTo>
                    <a:pt x="1625189" y="1097307"/>
                    <a:pt x="1627003" y="1099120"/>
                    <a:pt x="1628817" y="1100934"/>
                  </a:cubicBezTo>
                  <a:cubicBezTo>
                    <a:pt x="1630631" y="1097307"/>
                    <a:pt x="1634258" y="1091866"/>
                    <a:pt x="1630631" y="1088238"/>
                  </a:cubicBezTo>
                  <a:close/>
                  <a:moveTo>
                    <a:pt x="155989" y="341661"/>
                  </a:moveTo>
                  <a:cubicBezTo>
                    <a:pt x="155536" y="340075"/>
                    <a:pt x="154175" y="339168"/>
                    <a:pt x="150547" y="339167"/>
                  </a:cubicBezTo>
                  <a:cubicBezTo>
                    <a:pt x="150548" y="342795"/>
                    <a:pt x="148734" y="342795"/>
                    <a:pt x="148734" y="346423"/>
                  </a:cubicBezTo>
                  <a:cubicBezTo>
                    <a:pt x="152361" y="346422"/>
                    <a:pt x="154175" y="346422"/>
                    <a:pt x="155989" y="348236"/>
                  </a:cubicBezTo>
                  <a:cubicBezTo>
                    <a:pt x="155989" y="348236"/>
                    <a:pt x="155989" y="348236"/>
                    <a:pt x="152361" y="348236"/>
                  </a:cubicBezTo>
                  <a:cubicBezTo>
                    <a:pt x="152362" y="353677"/>
                    <a:pt x="148734" y="351864"/>
                    <a:pt x="148734" y="357305"/>
                  </a:cubicBezTo>
                  <a:cubicBezTo>
                    <a:pt x="154175" y="359119"/>
                    <a:pt x="154175" y="353677"/>
                    <a:pt x="155989" y="350050"/>
                  </a:cubicBezTo>
                  <a:cubicBezTo>
                    <a:pt x="155989" y="350050"/>
                    <a:pt x="154175" y="350050"/>
                    <a:pt x="155989" y="348236"/>
                  </a:cubicBezTo>
                  <a:cubicBezTo>
                    <a:pt x="155989" y="345516"/>
                    <a:pt x="156443" y="343249"/>
                    <a:pt x="155989" y="341661"/>
                  </a:cubicBezTo>
                  <a:close/>
                  <a:moveTo>
                    <a:pt x="175941" y="317403"/>
                  </a:moveTo>
                  <a:cubicBezTo>
                    <a:pt x="175941" y="321030"/>
                    <a:pt x="172314" y="321030"/>
                    <a:pt x="174127" y="324658"/>
                  </a:cubicBezTo>
                  <a:cubicBezTo>
                    <a:pt x="179569" y="328285"/>
                    <a:pt x="181383" y="315589"/>
                    <a:pt x="175941" y="317403"/>
                  </a:cubicBezTo>
                  <a:close/>
                  <a:moveTo>
                    <a:pt x="1547195" y="1001179"/>
                  </a:moveTo>
                  <a:cubicBezTo>
                    <a:pt x="1554450" y="1002993"/>
                    <a:pt x="1556264" y="1024758"/>
                    <a:pt x="1547195" y="1026571"/>
                  </a:cubicBezTo>
                  <a:cubicBezTo>
                    <a:pt x="1549008" y="1019316"/>
                    <a:pt x="1547195" y="1012061"/>
                    <a:pt x="1547195" y="1001179"/>
                  </a:cubicBezTo>
                  <a:close/>
                  <a:moveTo>
                    <a:pt x="155989" y="282942"/>
                  </a:moveTo>
                  <a:cubicBezTo>
                    <a:pt x="146920" y="284756"/>
                    <a:pt x="139665" y="286569"/>
                    <a:pt x="143292" y="293824"/>
                  </a:cubicBezTo>
                  <a:cubicBezTo>
                    <a:pt x="137851" y="293824"/>
                    <a:pt x="136037" y="295638"/>
                    <a:pt x="132409" y="297452"/>
                  </a:cubicBezTo>
                  <a:cubicBezTo>
                    <a:pt x="134223" y="299265"/>
                    <a:pt x="134223" y="301079"/>
                    <a:pt x="136037" y="302893"/>
                  </a:cubicBezTo>
                  <a:cubicBezTo>
                    <a:pt x="145106" y="299266"/>
                    <a:pt x="154176" y="293824"/>
                    <a:pt x="155989" y="282942"/>
                  </a:cubicBezTo>
                  <a:close/>
                  <a:moveTo>
                    <a:pt x="204962" y="272059"/>
                  </a:moveTo>
                  <a:cubicBezTo>
                    <a:pt x="201335" y="273873"/>
                    <a:pt x="197707" y="277501"/>
                    <a:pt x="194079" y="282942"/>
                  </a:cubicBezTo>
                  <a:cubicBezTo>
                    <a:pt x="194079" y="286569"/>
                    <a:pt x="199521" y="284756"/>
                    <a:pt x="197707" y="290197"/>
                  </a:cubicBezTo>
                  <a:cubicBezTo>
                    <a:pt x="192266" y="295638"/>
                    <a:pt x="185010" y="301079"/>
                    <a:pt x="181383" y="310148"/>
                  </a:cubicBezTo>
                  <a:cubicBezTo>
                    <a:pt x="195893" y="315589"/>
                    <a:pt x="192266" y="290197"/>
                    <a:pt x="204963" y="290197"/>
                  </a:cubicBezTo>
                  <a:cubicBezTo>
                    <a:pt x="201335" y="284756"/>
                    <a:pt x="206776" y="277501"/>
                    <a:pt x="204962" y="272059"/>
                  </a:cubicBezTo>
                  <a:close/>
                  <a:moveTo>
                    <a:pt x="188638" y="246667"/>
                  </a:moveTo>
                  <a:cubicBezTo>
                    <a:pt x="181383" y="246667"/>
                    <a:pt x="181383" y="250295"/>
                    <a:pt x="179569" y="255736"/>
                  </a:cubicBezTo>
                  <a:cubicBezTo>
                    <a:pt x="181383" y="257550"/>
                    <a:pt x="186824" y="252108"/>
                    <a:pt x="188638" y="246667"/>
                  </a:cubicBezTo>
                  <a:close/>
                  <a:moveTo>
                    <a:pt x="175941" y="239412"/>
                  </a:moveTo>
                  <a:cubicBezTo>
                    <a:pt x="174127" y="241226"/>
                    <a:pt x="166872" y="246667"/>
                    <a:pt x="172314" y="248481"/>
                  </a:cubicBezTo>
                  <a:cubicBezTo>
                    <a:pt x="172314" y="244854"/>
                    <a:pt x="179569" y="241226"/>
                    <a:pt x="175941" y="239412"/>
                  </a:cubicBezTo>
                  <a:close/>
                  <a:moveTo>
                    <a:pt x="233984" y="250295"/>
                  </a:moveTo>
                  <a:cubicBezTo>
                    <a:pt x="230356" y="246667"/>
                    <a:pt x="228542" y="252109"/>
                    <a:pt x="226728" y="257550"/>
                  </a:cubicBezTo>
                  <a:cubicBezTo>
                    <a:pt x="221287" y="257550"/>
                    <a:pt x="219473" y="259363"/>
                    <a:pt x="217659" y="264805"/>
                  </a:cubicBezTo>
                  <a:cubicBezTo>
                    <a:pt x="223101" y="262991"/>
                    <a:pt x="226728" y="262991"/>
                    <a:pt x="226728" y="257550"/>
                  </a:cubicBezTo>
                  <a:cubicBezTo>
                    <a:pt x="232170" y="255736"/>
                    <a:pt x="232170" y="252108"/>
                    <a:pt x="233984" y="250295"/>
                  </a:cubicBezTo>
                  <a:close/>
                  <a:moveTo>
                    <a:pt x="1652397" y="934071"/>
                  </a:moveTo>
                  <a:cubicBezTo>
                    <a:pt x="1639700" y="939512"/>
                    <a:pt x="1636072" y="959463"/>
                    <a:pt x="1639700" y="977601"/>
                  </a:cubicBezTo>
                  <a:cubicBezTo>
                    <a:pt x="1645141" y="975787"/>
                    <a:pt x="1643328" y="964905"/>
                    <a:pt x="1646955" y="963091"/>
                  </a:cubicBezTo>
                  <a:cubicBezTo>
                    <a:pt x="1652396" y="966718"/>
                    <a:pt x="1654210" y="957650"/>
                    <a:pt x="1657838" y="955836"/>
                  </a:cubicBezTo>
                  <a:cubicBezTo>
                    <a:pt x="1656024" y="952208"/>
                    <a:pt x="1665093" y="937698"/>
                    <a:pt x="1652397" y="934071"/>
                  </a:cubicBezTo>
                  <a:close/>
                  <a:moveTo>
                    <a:pt x="1440179" y="803483"/>
                  </a:moveTo>
                  <a:cubicBezTo>
                    <a:pt x="1440179" y="805296"/>
                    <a:pt x="1438365" y="805296"/>
                    <a:pt x="1436551" y="805296"/>
                  </a:cubicBezTo>
                  <a:cubicBezTo>
                    <a:pt x="1440179" y="812551"/>
                    <a:pt x="1443807" y="828875"/>
                    <a:pt x="1452876" y="827061"/>
                  </a:cubicBezTo>
                  <a:cubicBezTo>
                    <a:pt x="1449248" y="821620"/>
                    <a:pt x="1441993" y="816179"/>
                    <a:pt x="1447434" y="810737"/>
                  </a:cubicBezTo>
                  <a:cubicBezTo>
                    <a:pt x="1441993" y="812551"/>
                    <a:pt x="1443806" y="805296"/>
                    <a:pt x="1440179" y="803483"/>
                  </a:cubicBezTo>
                  <a:close/>
                  <a:moveTo>
                    <a:pt x="1420227" y="776277"/>
                  </a:moveTo>
                  <a:cubicBezTo>
                    <a:pt x="1422040" y="783531"/>
                    <a:pt x="1422041" y="792600"/>
                    <a:pt x="1429296" y="794414"/>
                  </a:cubicBezTo>
                  <a:cubicBezTo>
                    <a:pt x="1432924" y="787159"/>
                    <a:pt x="1425668" y="779904"/>
                    <a:pt x="1420227" y="776277"/>
                  </a:cubicBezTo>
                  <a:close/>
                  <a:moveTo>
                    <a:pt x="1420227" y="767208"/>
                  </a:moveTo>
                  <a:cubicBezTo>
                    <a:pt x="1422041" y="770835"/>
                    <a:pt x="1423854" y="778090"/>
                    <a:pt x="1429296" y="774463"/>
                  </a:cubicBezTo>
                  <a:cubicBezTo>
                    <a:pt x="1427482" y="770835"/>
                    <a:pt x="1423855" y="769022"/>
                    <a:pt x="1420227" y="767208"/>
                  </a:cubicBezTo>
                  <a:close/>
                  <a:moveTo>
                    <a:pt x="321047" y="155981"/>
                  </a:moveTo>
                  <a:cubicBezTo>
                    <a:pt x="319233" y="154167"/>
                    <a:pt x="317420" y="154167"/>
                    <a:pt x="313792" y="154167"/>
                  </a:cubicBezTo>
                  <a:cubicBezTo>
                    <a:pt x="313792" y="157795"/>
                    <a:pt x="310165" y="157795"/>
                    <a:pt x="313792" y="161422"/>
                  </a:cubicBezTo>
                  <a:cubicBezTo>
                    <a:pt x="317420" y="161422"/>
                    <a:pt x="321047" y="159608"/>
                    <a:pt x="321047" y="155981"/>
                  </a:cubicBezTo>
                  <a:close/>
                  <a:moveTo>
                    <a:pt x="375462" y="181373"/>
                  </a:moveTo>
                  <a:cubicBezTo>
                    <a:pt x="368207" y="185001"/>
                    <a:pt x="357324" y="185000"/>
                    <a:pt x="357324" y="194069"/>
                  </a:cubicBezTo>
                  <a:cubicBezTo>
                    <a:pt x="366393" y="194069"/>
                    <a:pt x="371835" y="188628"/>
                    <a:pt x="375462" y="181373"/>
                  </a:cubicBezTo>
                  <a:close/>
                  <a:moveTo>
                    <a:pt x="355510" y="168677"/>
                  </a:moveTo>
                  <a:cubicBezTo>
                    <a:pt x="353696" y="170491"/>
                    <a:pt x="346441" y="179559"/>
                    <a:pt x="340999" y="179559"/>
                  </a:cubicBezTo>
                  <a:cubicBezTo>
                    <a:pt x="344627" y="174118"/>
                    <a:pt x="348255" y="170491"/>
                    <a:pt x="355510" y="168677"/>
                  </a:cubicBezTo>
                  <a:close/>
                  <a:moveTo>
                    <a:pt x="487919" y="206765"/>
                  </a:moveTo>
                  <a:lnTo>
                    <a:pt x="477226" y="218372"/>
                  </a:lnTo>
                  <a:lnTo>
                    <a:pt x="463322" y="214828"/>
                  </a:lnTo>
                  <a:lnTo>
                    <a:pt x="465927" y="213113"/>
                  </a:lnTo>
                  <a:cubicBezTo>
                    <a:pt x="472502" y="209939"/>
                    <a:pt x="479758" y="207672"/>
                    <a:pt x="487919" y="206765"/>
                  </a:cubicBezTo>
                  <a:close/>
                  <a:moveTo>
                    <a:pt x="413552" y="161422"/>
                  </a:moveTo>
                  <a:cubicBezTo>
                    <a:pt x="399042" y="165049"/>
                    <a:pt x="388159" y="170491"/>
                    <a:pt x="379090" y="179559"/>
                  </a:cubicBezTo>
                  <a:cubicBezTo>
                    <a:pt x="382718" y="181373"/>
                    <a:pt x="380904" y="190442"/>
                    <a:pt x="388159" y="188628"/>
                  </a:cubicBezTo>
                  <a:cubicBezTo>
                    <a:pt x="391787" y="174118"/>
                    <a:pt x="409925" y="175932"/>
                    <a:pt x="413552" y="161422"/>
                  </a:cubicBezTo>
                  <a:close/>
                  <a:moveTo>
                    <a:pt x="477036" y="192255"/>
                  </a:moveTo>
                  <a:cubicBezTo>
                    <a:pt x="478850" y="192255"/>
                    <a:pt x="477036" y="194069"/>
                    <a:pt x="478850" y="194069"/>
                  </a:cubicBezTo>
                  <a:cubicBezTo>
                    <a:pt x="480664" y="197697"/>
                    <a:pt x="475223" y="195883"/>
                    <a:pt x="475223" y="199510"/>
                  </a:cubicBezTo>
                  <a:cubicBezTo>
                    <a:pt x="471595" y="197697"/>
                    <a:pt x="477036" y="194069"/>
                    <a:pt x="477036" y="192255"/>
                  </a:cubicBezTo>
                  <a:close/>
                  <a:moveTo>
                    <a:pt x="475223" y="181373"/>
                  </a:moveTo>
                  <a:cubicBezTo>
                    <a:pt x="477037" y="183187"/>
                    <a:pt x="478850" y="186814"/>
                    <a:pt x="480664" y="186814"/>
                  </a:cubicBezTo>
                  <a:cubicBezTo>
                    <a:pt x="480664" y="192255"/>
                    <a:pt x="467967" y="188628"/>
                    <a:pt x="469781" y="181373"/>
                  </a:cubicBezTo>
                  <a:cubicBezTo>
                    <a:pt x="471595" y="183187"/>
                    <a:pt x="473409" y="179559"/>
                    <a:pt x="475223" y="181373"/>
                  </a:cubicBezTo>
                  <a:close/>
                  <a:moveTo>
                    <a:pt x="391787" y="112451"/>
                  </a:moveTo>
                  <a:cubicBezTo>
                    <a:pt x="389973" y="116079"/>
                    <a:pt x="386345" y="116079"/>
                    <a:pt x="384531" y="117893"/>
                  </a:cubicBezTo>
                  <a:cubicBezTo>
                    <a:pt x="380904" y="116079"/>
                    <a:pt x="386345" y="110637"/>
                    <a:pt x="391787" y="112451"/>
                  </a:cubicBezTo>
                  <a:close/>
                  <a:moveTo>
                    <a:pt x="429877" y="108824"/>
                  </a:moveTo>
                  <a:cubicBezTo>
                    <a:pt x="424435" y="110637"/>
                    <a:pt x="420808" y="114265"/>
                    <a:pt x="417180" y="117893"/>
                  </a:cubicBezTo>
                  <a:cubicBezTo>
                    <a:pt x="413553" y="112451"/>
                    <a:pt x="422622" y="107010"/>
                    <a:pt x="429877" y="108824"/>
                  </a:cubicBezTo>
                  <a:close/>
                  <a:moveTo>
                    <a:pt x="411739" y="96128"/>
                  </a:moveTo>
                  <a:cubicBezTo>
                    <a:pt x="413553" y="103383"/>
                    <a:pt x="402670" y="110637"/>
                    <a:pt x="393600" y="112451"/>
                  </a:cubicBezTo>
                  <a:cubicBezTo>
                    <a:pt x="395414" y="101569"/>
                    <a:pt x="408111" y="103383"/>
                    <a:pt x="411739" y="96128"/>
                  </a:cubicBezTo>
                  <a:close/>
                  <a:moveTo>
                    <a:pt x="1492780" y="620296"/>
                  </a:moveTo>
                  <a:cubicBezTo>
                    <a:pt x="1489152" y="616668"/>
                    <a:pt x="1483711" y="616668"/>
                    <a:pt x="1476455" y="616668"/>
                  </a:cubicBezTo>
                  <a:cubicBezTo>
                    <a:pt x="1476455" y="625737"/>
                    <a:pt x="1469200" y="616668"/>
                    <a:pt x="1463759" y="620296"/>
                  </a:cubicBezTo>
                  <a:cubicBezTo>
                    <a:pt x="1467386" y="632992"/>
                    <a:pt x="1487338" y="629364"/>
                    <a:pt x="1496407" y="636619"/>
                  </a:cubicBezTo>
                  <a:cubicBezTo>
                    <a:pt x="1496407" y="629364"/>
                    <a:pt x="1489152" y="629364"/>
                    <a:pt x="1492780" y="620296"/>
                  </a:cubicBezTo>
                  <a:close/>
                  <a:moveTo>
                    <a:pt x="725531" y="235785"/>
                  </a:moveTo>
                  <a:cubicBezTo>
                    <a:pt x="725531" y="235785"/>
                    <a:pt x="725531" y="235785"/>
                    <a:pt x="721903" y="235785"/>
                  </a:cubicBezTo>
                  <a:cubicBezTo>
                    <a:pt x="721903" y="235785"/>
                    <a:pt x="721903" y="235785"/>
                    <a:pt x="721903" y="243040"/>
                  </a:cubicBezTo>
                  <a:cubicBezTo>
                    <a:pt x="725531" y="243040"/>
                    <a:pt x="727345" y="241226"/>
                    <a:pt x="725531" y="235785"/>
                  </a:cubicBezTo>
                  <a:close/>
                  <a:moveTo>
                    <a:pt x="446428" y="95901"/>
                  </a:moveTo>
                  <a:cubicBezTo>
                    <a:pt x="446655" y="97488"/>
                    <a:pt x="446201" y="99755"/>
                    <a:pt x="446201" y="101569"/>
                  </a:cubicBezTo>
                  <a:cubicBezTo>
                    <a:pt x="440760" y="101569"/>
                    <a:pt x="440760" y="105196"/>
                    <a:pt x="433505" y="103383"/>
                  </a:cubicBezTo>
                  <a:cubicBezTo>
                    <a:pt x="433505" y="97941"/>
                    <a:pt x="440760" y="99755"/>
                    <a:pt x="442574" y="94314"/>
                  </a:cubicBezTo>
                  <a:cubicBezTo>
                    <a:pt x="445295" y="93407"/>
                    <a:pt x="446201" y="94314"/>
                    <a:pt x="446428" y="95901"/>
                  </a:cubicBezTo>
                  <a:close/>
                  <a:moveTo>
                    <a:pt x="852499" y="293824"/>
                  </a:moveTo>
                  <a:cubicBezTo>
                    <a:pt x="848871" y="293824"/>
                    <a:pt x="845244" y="293824"/>
                    <a:pt x="843430" y="297452"/>
                  </a:cubicBezTo>
                  <a:cubicBezTo>
                    <a:pt x="847058" y="297452"/>
                    <a:pt x="845244" y="301079"/>
                    <a:pt x="848871" y="301079"/>
                  </a:cubicBezTo>
                  <a:cubicBezTo>
                    <a:pt x="848871" y="297452"/>
                    <a:pt x="854313" y="299266"/>
                    <a:pt x="852499" y="293824"/>
                  </a:cubicBezTo>
                  <a:close/>
                  <a:moveTo>
                    <a:pt x="867010" y="292011"/>
                  </a:moveTo>
                  <a:cubicBezTo>
                    <a:pt x="865196" y="292011"/>
                    <a:pt x="863382" y="293824"/>
                    <a:pt x="859754" y="293824"/>
                  </a:cubicBezTo>
                  <a:cubicBezTo>
                    <a:pt x="859754" y="293824"/>
                    <a:pt x="859754" y="293824"/>
                    <a:pt x="859754" y="297452"/>
                  </a:cubicBezTo>
                  <a:cubicBezTo>
                    <a:pt x="861568" y="301079"/>
                    <a:pt x="868823" y="297452"/>
                    <a:pt x="867010" y="292011"/>
                  </a:cubicBezTo>
                  <a:close/>
                  <a:moveTo>
                    <a:pt x="1920843" y="814365"/>
                  </a:moveTo>
                  <a:cubicBezTo>
                    <a:pt x="1920843" y="819806"/>
                    <a:pt x="1920843" y="834316"/>
                    <a:pt x="1926285" y="836130"/>
                  </a:cubicBezTo>
                  <a:cubicBezTo>
                    <a:pt x="1926284" y="827061"/>
                    <a:pt x="1926284" y="819806"/>
                    <a:pt x="1920843" y="814365"/>
                  </a:cubicBezTo>
                  <a:close/>
                  <a:moveTo>
                    <a:pt x="883334" y="292011"/>
                  </a:moveTo>
                  <a:cubicBezTo>
                    <a:pt x="876079" y="290197"/>
                    <a:pt x="874265" y="293824"/>
                    <a:pt x="876079" y="299266"/>
                  </a:cubicBezTo>
                  <a:cubicBezTo>
                    <a:pt x="877893" y="297452"/>
                    <a:pt x="883334" y="299266"/>
                    <a:pt x="883334" y="297452"/>
                  </a:cubicBezTo>
                  <a:cubicBezTo>
                    <a:pt x="881520" y="295638"/>
                    <a:pt x="883334" y="293824"/>
                    <a:pt x="883334" y="292011"/>
                  </a:cubicBezTo>
                  <a:close/>
                  <a:moveTo>
                    <a:pt x="464340" y="70735"/>
                  </a:moveTo>
                  <a:cubicBezTo>
                    <a:pt x="462526" y="76177"/>
                    <a:pt x="457084" y="77990"/>
                    <a:pt x="455271" y="76177"/>
                  </a:cubicBezTo>
                  <a:cubicBezTo>
                    <a:pt x="455270" y="72549"/>
                    <a:pt x="460712" y="72549"/>
                    <a:pt x="464340" y="70735"/>
                  </a:cubicBezTo>
                  <a:close/>
                  <a:moveTo>
                    <a:pt x="1440179" y="545933"/>
                  </a:moveTo>
                  <a:cubicBezTo>
                    <a:pt x="1438365" y="551374"/>
                    <a:pt x="1445620" y="555001"/>
                    <a:pt x="1447434" y="551374"/>
                  </a:cubicBezTo>
                  <a:cubicBezTo>
                    <a:pt x="1445620" y="547746"/>
                    <a:pt x="1443806" y="547746"/>
                    <a:pt x="1440179" y="545933"/>
                  </a:cubicBezTo>
                  <a:close/>
                  <a:moveTo>
                    <a:pt x="930493" y="282942"/>
                  </a:moveTo>
                  <a:cubicBezTo>
                    <a:pt x="928680" y="286569"/>
                    <a:pt x="928680" y="288383"/>
                    <a:pt x="930493" y="293824"/>
                  </a:cubicBezTo>
                  <a:cubicBezTo>
                    <a:pt x="928680" y="288383"/>
                    <a:pt x="926866" y="297452"/>
                    <a:pt x="925052" y="293824"/>
                  </a:cubicBezTo>
                  <a:cubicBezTo>
                    <a:pt x="925052" y="292011"/>
                    <a:pt x="926866" y="290197"/>
                    <a:pt x="926866" y="288383"/>
                  </a:cubicBezTo>
                  <a:cubicBezTo>
                    <a:pt x="921424" y="286569"/>
                    <a:pt x="923238" y="288383"/>
                    <a:pt x="919610" y="290197"/>
                  </a:cubicBezTo>
                  <a:cubicBezTo>
                    <a:pt x="917796" y="295638"/>
                    <a:pt x="921424" y="293824"/>
                    <a:pt x="921424" y="297452"/>
                  </a:cubicBezTo>
                  <a:cubicBezTo>
                    <a:pt x="930493" y="297452"/>
                    <a:pt x="937749" y="301079"/>
                    <a:pt x="941376" y="295638"/>
                  </a:cubicBezTo>
                  <a:cubicBezTo>
                    <a:pt x="937749" y="290197"/>
                    <a:pt x="935935" y="282942"/>
                    <a:pt x="930493" y="282942"/>
                  </a:cubicBezTo>
                  <a:close/>
                  <a:moveTo>
                    <a:pt x="1371253" y="498776"/>
                  </a:moveTo>
                  <a:cubicBezTo>
                    <a:pt x="1369440" y="495148"/>
                    <a:pt x="1365812" y="495148"/>
                    <a:pt x="1360370" y="493335"/>
                  </a:cubicBezTo>
                  <a:cubicBezTo>
                    <a:pt x="1358557" y="502403"/>
                    <a:pt x="1369440" y="507845"/>
                    <a:pt x="1371253" y="498776"/>
                  </a:cubicBezTo>
                  <a:close/>
                  <a:moveTo>
                    <a:pt x="1378509" y="502403"/>
                  </a:moveTo>
                  <a:cubicBezTo>
                    <a:pt x="1383950" y="509658"/>
                    <a:pt x="1389392" y="518727"/>
                    <a:pt x="1398461" y="522354"/>
                  </a:cubicBezTo>
                  <a:cubicBezTo>
                    <a:pt x="1394833" y="511472"/>
                    <a:pt x="1389392" y="504217"/>
                    <a:pt x="1378509" y="502403"/>
                  </a:cubicBezTo>
                  <a:close/>
                  <a:moveTo>
                    <a:pt x="431691" y="27206"/>
                  </a:moveTo>
                  <a:cubicBezTo>
                    <a:pt x="437132" y="41716"/>
                    <a:pt x="418994" y="36275"/>
                    <a:pt x="417180" y="45343"/>
                  </a:cubicBezTo>
                  <a:cubicBezTo>
                    <a:pt x="420808" y="50784"/>
                    <a:pt x="424435" y="41716"/>
                    <a:pt x="429877" y="41716"/>
                  </a:cubicBezTo>
                  <a:cubicBezTo>
                    <a:pt x="428063" y="45343"/>
                    <a:pt x="424436" y="47157"/>
                    <a:pt x="424436" y="52598"/>
                  </a:cubicBezTo>
                  <a:cubicBezTo>
                    <a:pt x="422622" y="52598"/>
                    <a:pt x="422622" y="48971"/>
                    <a:pt x="418994" y="50784"/>
                  </a:cubicBezTo>
                  <a:cubicBezTo>
                    <a:pt x="389973" y="58039"/>
                    <a:pt x="377276" y="92500"/>
                    <a:pt x="351882" y="97941"/>
                  </a:cubicBezTo>
                  <a:cubicBezTo>
                    <a:pt x="339186" y="108824"/>
                    <a:pt x="337372" y="128775"/>
                    <a:pt x="313792" y="128775"/>
                  </a:cubicBezTo>
                  <a:cubicBezTo>
                    <a:pt x="317420" y="137844"/>
                    <a:pt x="306537" y="141471"/>
                    <a:pt x="304723" y="152353"/>
                  </a:cubicBezTo>
                  <a:cubicBezTo>
                    <a:pt x="301096" y="152353"/>
                    <a:pt x="302909" y="145098"/>
                    <a:pt x="297468" y="145099"/>
                  </a:cubicBezTo>
                  <a:cubicBezTo>
                    <a:pt x="293840" y="145098"/>
                    <a:pt x="295654" y="148726"/>
                    <a:pt x="292026" y="148726"/>
                  </a:cubicBezTo>
                  <a:cubicBezTo>
                    <a:pt x="299281" y="159608"/>
                    <a:pt x="284771" y="166863"/>
                    <a:pt x="279329" y="175932"/>
                  </a:cubicBezTo>
                  <a:cubicBezTo>
                    <a:pt x="277516" y="172304"/>
                    <a:pt x="286585" y="168677"/>
                    <a:pt x="281143" y="161422"/>
                  </a:cubicBezTo>
                  <a:cubicBezTo>
                    <a:pt x="275702" y="161422"/>
                    <a:pt x="272074" y="161422"/>
                    <a:pt x="270260" y="166863"/>
                  </a:cubicBezTo>
                  <a:cubicBezTo>
                    <a:pt x="270260" y="170491"/>
                    <a:pt x="272074" y="174118"/>
                    <a:pt x="275702" y="174118"/>
                  </a:cubicBezTo>
                  <a:cubicBezTo>
                    <a:pt x="275702" y="183187"/>
                    <a:pt x="268447" y="186814"/>
                    <a:pt x="266632" y="195883"/>
                  </a:cubicBezTo>
                  <a:cubicBezTo>
                    <a:pt x="257563" y="195883"/>
                    <a:pt x="244867" y="206765"/>
                    <a:pt x="243053" y="219461"/>
                  </a:cubicBezTo>
                  <a:cubicBezTo>
                    <a:pt x="246681" y="223089"/>
                    <a:pt x="246681" y="219461"/>
                    <a:pt x="250308" y="221275"/>
                  </a:cubicBezTo>
                  <a:cubicBezTo>
                    <a:pt x="250308" y="226716"/>
                    <a:pt x="248495" y="228530"/>
                    <a:pt x="248495" y="232158"/>
                  </a:cubicBezTo>
                  <a:cubicBezTo>
                    <a:pt x="259377" y="233971"/>
                    <a:pt x="263005" y="217648"/>
                    <a:pt x="263005" y="206765"/>
                  </a:cubicBezTo>
                  <a:cubicBezTo>
                    <a:pt x="275702" y="194069"/>
                    <a:pt x="295654" y="186814"/>
                    <a:pt x="304723" y="168677"/>
                  </a:cubicBezTo>
                  <a:cubicBezTo>
                    <a:pt x="304723" y="168677"/>
                    <a:pt x="299281" y="166863"/>
                    <a:pt x="299281" y="166863"/>
                  </a:cubicBezTo>
                  <a:cubicBezTo>
                    <a:pt x="301095" y="161422"/>
                    <a:pt x="311978" y="152353"/>
                    <a:pt x="319234" y="146912"/>
                  </a:cubicBezTo>
                  <a:cubicBezTo>
                    <a:pt x="319233" y="150540"/>
                    <a:pt x="317420" y="150540"/>
                    <a:pt x="317420" y="152353"/>
                  </a:cubicBezTo>
                  <a:cubicBezTo>
                    <a:pt x="324675" y="152353"/>
                    <a:pt x="322861" y="143285"/>
                    <a:pt x="326489" y="139657"/>
                  </a:cubicBezTo>
                  <a:cubicBezTo>
                    <a:pt x="339186" y="132402"/>
                    <a:pt x="348255" y="117893"/>
                    <a:pt x="364579" y="116079"/>
                  </a:cubicBezTo>
                  <a:cubicBezTo>
                    <a:pt x="360952" y="119706"/>
                    <a:pt x="360952" y="126961"/>
                    <a:pt x="357324" y="130589"/>
                  </a:cubicBezTo>
                  <a:cubicBezTo>
                    <a:pt x="357324" y="134216"/>
                    <a:pt x="362765" y="128775"/>
                    <a:pt x="366393" y="130589"/>
                  </a:cubicBezTo>
                  <a:cubicBezTo>
                    <a:pt x="342813" y="157795"/>
                    <a:pt x="313792" y="179559"/>
                    <a:pt x="286585" y="204952"/>
                  </a:cubicBezTo>
                  <a:cubicBezTo>
                    <a:pt x="286585" y="206765"/>
                    <a:pt x="290213" y="204952"/>
                    <a:pt x="292026" y="206765"/>
                  </a:cubicBezTo>
                  <a:cubicBezTo>
                    <a:pt x="288399" y="208579"/>
                    <a:pt x="286585" y="214020"/>
                    <a:pt x="282957" y="219461"/>
                  </a:cubicBezTo>
                  <a:cubicBezTo>
                    <a:pt x="288398" y="219461"/>
                    <a:pt x="286585" y="214020"/>
                    <a:pt x="292026" y="215834"/>
                  </a:cubicBezTo>
                  <a:cubicBezTo>
                    <a:pt x="292026" y="217648"/>
                    <a:pt x="290212" y="219461"/>
                    <a:pt x="290212" y="221275"/>
                  </a:cubicBezTo>
                  <a:cubicBezTo>
                    <a:pt x="286584" y="221275"/>
                    <a:pt x="284771" y="223089"/>
                    <a:pt x="281143" y="223089"/>
                  </a:cubicBezTo>
                  <a:cubicBezTo>
                    <a:pt x="282957" y="230344"/>
                    <a:pt x="273888" y="243040"/>
                    <a:pt x="266633" y="241226"/>
                  </a:cubicBezTo>
                  <a:cubicBezTo>
                    <a:pt x="268447" y="246667"/>
                    <a:pt x="264819" y="246667"/>
                    <a:pt x="266633" y="252109"/>
                  </a:cubicBezTo>
                  <a:cubicBezTo>
                    <a:pt x="275702" y="244854"/>
                    <a:pt x="286585" y="241226"/>
                    <a:pt x="295654" y="232158"/>
                  </a:cubicBezTo>
                  <a:cubicBezTo>
                    <a:pt x="290212" y="221275"/>
                    <a:pt x="310164" y="215834"/>
                    <a:pt x="304723" y="204952"/>
                  </a:cubicBezTo>
                  <a:cubicBezTo>
                    <a:pt x="321047" y="201324"/>
                    <a:pt x="322861" y="183187"/>
                    <a:pt x="337372" y="181373"/>
                  </a:cubicBezTo>
                  <a:cubicBezTo>
                    <a:pt x="331930" y="194069"/>
                    <a:pt x="319234" y="197697"/>
                    <a:pt x="313792" y="206765"/>
                  </a:cubicBezTo>
                  <a:cubicBezTo>
                    <a:pt x="341000" y="201324"/>
                    <a:pt x="355510" y="175932"/>
                    <a:pt x="379090" y="165049"/>
                  </a:cubicBezTo>
                  <a:cubicBezTo>
                    <a:pt x="382718" y="165050"/>
                    <a:pt x="382718" y="165050"/>
                    <a:pt x="384531" y="168677"/>
                  </a:cubicBezTo>
                  <a:cubicBezTo>
                    <a:pt x="402670" y="163236"/>
                    <a:pt x="411739" y="146912"/>
                    <a:pt x="426249" y="137844"/>
                  </a:cubicBezTo>
                  <a:cubicBezTo>
                    <a:pt x="418994" y="136030"/>
                    <a:pt x="426249" y="134216"/>
                    <a:pt x="429877" y="130589"/>
                  </a:cubicBezTo>
                  <a:cubicBezTo>
                    <a:pt x="433505" y="130589"/>
                    <a:pt x="426249" y="136030"/>
                    <a:pt x="431691" y="139657"/>
                  </a:cubicBezTo>
                  <a:cubicBezTo>
                    <a:pt x="451643" y="134216"/>
                    <a:pt x="466153" y="117892"/>
                    <a:pt x="486106" y="117892"/>
                  </a:cubicBezTo>
                  <a:cubicBezTo>
                    <a:pt x="486106" y="114265"/>
                    <a:pt x="491547" y="108824"/>
                    <a:pt x="496989" y="107010"/>
                  </a:cubicBezTo>
                  <a:cubicBezTo>
                    <a:pt x="493361" y="125147"/>
                    <a:pt x="464340" y="119706"/>
                    <a:pt x="462526" y="139657"/>
                  </a:cubicBezTo>
                  <a:cubicBezTo>
                    <a:pt x="449829" y="130589"/>
                    <a:pt x="446201" y="150540"/>
                    <a:pt x="440760" y="155981"/>
                  </a:cubicBezTo>
                  <a:cubicBezTo>
                    <a:pt x="438946" y="157795"/>
                    <a:pt x="440760" y="157795"/>
                    <a:pt x="440760" y="159608"/>
                  </a:cubicBezTo>
                  <a:cubicBezTo>
                    <a:pt x="451643" y="159608"/>
                    <a:pt x="453457" y="150540"/>
                    <a:pt x="462526" y="148726"/>
                  </a:cubicBezTo>
                  <a:lnTo>
                    <a:pt x="376399" y="214492"/>
                  </a:lnTo>
                  <a:lnTo>
                    <a:pt x="354754" y="215421"/>
                  </a:lnTo>
                  <a:lnTo>
                    <a:pt x="368207" y="210166"/>
                  </a:lnTo>
                  <a:cubicBezTo>
                    <a:pt x="372741" y="207219"/>
                    <a:pt x="376369" y="203138"/>
                    <a:pt x="377276" y="197697"/>
                  </a:cubicBezTo>
                  <a:cubicBezTo>
                    <a:pt x="370021" y="195883"/>
                    <a:pt x="363219" y="198150"/>
                    <a:pt x="357551" y="202458"/>
                  </a:cubicBezTo>
                  <a:lnTo>
                    <a:pt x="347460" y="215734"/>
                  </a:lnTo>
                  <a:lnTo>
                    <a:pt x="347435" y="215735"/>
                  </a:lnTo>
                  <a:lnTo>
                    <a:pt x="343307" y="218801"/>
                  </a:lnTo>
                  <a:lnTo>
                    <a:pt x="337372" y="215834"/>
                  </a:lnTo>
                  <a:lnTo>
                    <a:pt x="332735" y="226653"/>
                  </a:lnTo>
                  <a:lnTo>
                    <a:pt x="330741" y="228134"/>
                  </a:lnTo>
                  <a:lnTo>
                    <a:pt x="326489" y="226716"/>
                  </a:lnTo>
                  <a:cubicBezTo>
                    <a:pt x="324675" y="226716"/>
                    <a:pt x="323768" y="228077"/>
                    <a:pt x="323315" y="229890"/>
                  </a:cubicBezTo>
                  <a:lnTo>
                    <a:pt x="323008" y="233878"/>
                  </a:lnTo>
                  <a:lnTo>
                    <a:pt x="136663" y="372281"/>
                  </a:lnTo>
                  <a:lnTo>
                    <a:pt x="139665" y="362746"/>
                  </a:lnTo>
                  <a:cubicBezTo>
                    <a:pt x="137851" y="362746"/>
                    <a:pt x="136037" y="364560"/>
                    <a:pt x="134223" y="364560"/>
                  </a:cubicBezTo>
                  <a:cubicBezTo>
                    <a:pt x="136037" y="360932"/>
                    <a:pt x="132409" y="360932"/>
                    <a:pt x="130596" y="359119"/>
                  </a:cubicBezTo>
                  <a:cubicBezTo>
                    <a:pt x="134223" y="357305"/>
                    <a:pt x="136037" y="355491"/>
                    <a:pt x="136037" y="351864"/>
                  </a:cubicBezTo>
                  <a:cubicBezTo>
                    <a:pt x="130595" y="351864"/>
                    <a:pt x="130595" y="348236"/>
                    <a:pt x="126968" y="348236"/>
                  </a:cubicBezTo>
                  <a:cubicBezTo>
                    <a:pt x="132409" y="344609"/>
                    <a:pt x="123340" y="340981"/>
                    <a:pt x="123340" y="337354"/>
                  </a:cubicBezTo>
                  <a:cubicBezTo>
                    <a:pt x="126968" y="326471"/>
                    <a:pt x="137851" y="315589"/>
                    <a:pt x="139665" y="306520"/>
                  </a:cubicBezTo>
                  <a:cubicBezTo>
                    <a:pt x="134223" y="310148"/>
                    <a:pt x="132409" y="317403"/>
                    <a:pt x="125154" y="319216"/>
                  </a:cubicBezTo>
                  <a:cubicBezTo>
                    <a:pt x="126968" y="313775"/>
                    <a:pt x="126968" y="317403"/>
                    <a:pt x="123340" y="317403"/>
                  </a:cubicBezTo>
                  <a:cubicBezTo>
                    <a:pt x="123340" y="311962"/>
                    <a:pt x="121526" y="311962"/>
                    <a:pt x="121526" y="308334"/>
                  </a:cubicBezTo>
                  <a:cubicBezTo>
                    <a:pt x="112457" y="308334"/>
                    <a:pt x="108830" y="317403"/>
                    <a:pt x="107016" y="322844"/>
                  </a:cubicBezTo>
                  <a:cubicBezTo>
                    <a:pt x="96133" y="324658"/>
                    <a:pt x="94319" y="333726"/>
                    <a:pt x="90691" y="346422"/>
                  </a:cubicBezTo>
                  <a:cubicBezTo>
                    <a:pt x="96133" y="346423"/>
                    <a:pt x="94319" y="340981"/>
                    <a:pt x="99761" y="340981"/>
                  </a:cubicBezTo>
                  <a:cubicBezTo>
                    <a:pt x="97947" y="348236"/>
                    <a:pt x="103388" y="339167"/>
                    <a:pt x="107016" y="340981"/>
                  </a:cubicBezTo>
                  <a:cubicBezTo>
                    <a:pt x="107016" y="348236"/>
                    <a:pt x="103388" y="348236"/>
                    <a:pt x="103388" y="355491"/>
                  </a:cubicBezTo>
                  <a:cubicBezTo>
                    <a:pt x="112457" y="357305"/>
                    <a:pt x="117899" y="353677"/>
                    <a:pt x="128782" y="357305"/>
                  </a:cubicBezTo>
                  <a:cubicBezTo>
                    <a:pt x="125154" y="360932"/>
                    <a:pt x="128782" y="360932"/>
                    <a:pt x="128782" y="364560"/>
                  </a:cubicBezTo>
                  <a:cubicBezTo>
                    <a:pt x="123340" y="362746"/>
                    <a:pt x="117899" y="370001"/>
                    <a:pt x="123340" y="373628"/>
                  </a:cubicBezTo>
                  <a:cubicBezTo>
                    <a:pt x="125154" y="368187"/>
                    <a:pt x="126968" y="375442"/>
                    <a:pt x="125154" y="379070"/>
                  </a:cubicBezTo>
                  <a:lnTo>
                    <a:pt x="130044" y="377197"/>
                  </a:lnTo>
                  <a:lnTo>
                    <a:pt x="42444" y="442260"/>
                  </a:lnTo>
                  <a:lnTo>
                    <a:pt x="29248" y="447538"/>
                  </a:lnTo>
                  <a:cubicBezTo>
                    <a:pt x="25960" y="448898"/>
                    <a:pt x="22956" y="450599"/>
                    <a:pt x="20434" y="453206"/>
                  </a:cubicBezTo>
                  <a:lnTo>
                    <a:pt x="15666" y="462149"/>
                  </a:lnTo>
                  <a:lnTo>
                    <a:pt x="12711" y="464343"/>
                  </a:lnTo>
                  <a:lnTo>
                    <a:pt x="12697" y="464315"/>
                  </a:lnTo>
                  <a:lnTo>
                    <a:pt x="12292" y="464655"/>
                  </a:lnTo>
                  <a:lnTo>
                    <a:pt x="2191" y="472157"/>
                  </a:lnTo>
                  <a:lnTo>
                    <a:pt x="0" y="473384"/>
                  </a:lnTo>
                  <a:cubicBezTo>
                    <a:pt x="0" y="453433"/>
                    <a:pt x="18138" y="460687"/>
                    <a:pt x="19952" y="446178"/>
                  </a:cubicBezTo>
                  <a:lnTo>
                    <a:pt x="23448" y="445303"/>
                  </a:lnTo>
                  <a:lnTo>
                    <a:pt x="23580" y="446178"/>
                  </a:lnTo>
                  <a:cubicBezTo>
                    <a:pt x="23580" y="444364"/>
                    <a:pt x="25394" y="442550"/>
                    <a:pt x="27207" y="444364"/>
                  </a:cubicBezTo>
                  <a:lnTo>
                    <a:pt x="23448" y="445303"/>
                  </a:lnTo>
                  <a:lnTo>
                    <a:pt x="22361" y="438073"/>
                  </a:lnTo>
                  <a:cubicBezTo>
                    <a:pt x="24487" y="430081"/>
                    <a:pt x="34009" y="422599"/>
                    <a:pt x="27207" y="417158"/>
                  </a:cubicBezTo>
                  <a:cubicBezTo>
                    <a:pt x="32649" y="400834"/>
                    <a:pt x="43532" y="388138"/>
                    <a:pt x="52601" y="373628"/>
                  </a:cubicBezTo>
                  <a:cubicBezTo>
                    <a:pt x="56229" y="380883"/>
                    <a:pt x="45346" y="384511"/>
                    <a:pt x="47159" y="393579"/>
                  </a:cubicBezTo>
                  <a:cubicBezTo>
                    <a:pt x="56229" y="391766"/>
                    <a:pt x="61670" y="371815"/>
                    <a:pt x="72553" y="366373"/>
                  </a:cubicBezTo>
                  <a:cubicBezTo>
                    <a:pt x="72553" y="362746"/>
                    <a:pt x="70739" y="359119"/>
                    <a:pt x="65298" y="360932"/>
                  </a:cubicBezTo>
                  <a:cubicBezTo>
                    <a:pt x="68925" y="351864"/>
                    <a:pt x="77995" y="344609"/>
                    <a:pt x="85250" y="348236"/>
                  </a:cubicBezTo>
                  <a:cubicBezTo>
                    <a:pt x="87064" y="346423"/>
                    <a:pt x="85250" y="342795"/>
                    <a:pt x="88877" y="339167"/>
                  </a:cubicBezTo>
                  <a:cubicBezTo>
                    <a:pt x="87064" y="335540"/>
                    <a:pt x="85250" y="340981"/>
                    <a:pt x="83436" y="339168"/>
                  </a:cubicBezTo>
                  <a:cubicBezTo>
                    <a:pt x="83436" y="324658"/>
                    <a:pt x="107016" y="324658"/>
                    <a:pt x="101574" y="315589"/>
                  </a:cubicBezTo>
                  <a:cubicBezTo>
                    <a:pt x="123340" y="282942"/>
                    <a:pt x="150548" y="257550"/>
                    <a:pt x="172314" y="226716"/>
                  </a:cubicBezTo>
                  <a:cubicBezTo>
                    <a:pt x="177755" y="226716"/>
                    <a:pt x="177755" y="221275"/>
                    <a:pt x="185010" y="223089"/>
                  </a:cubicBezTo>
                  <a:cubicBezTo>
                    <a:pt x="192266" y="199510"/>
                    <a:pt x="212218" y="192255"/>
                    <a:pt x="226729" y="172305"/>
                  </a:cubicBezTo>
                  <a:cubicBezTo>
                    <a:pt x="226729" y="170491"/>
                    <a:pt x="224915" y="170491"/>
                    <a:pt x="223101" y="168677"/>
                  </a:cubicBezTo>
                  <a:cubicBezTo>
                    <a:pt x="228542" y="157795"/>
                    <a:pt x="241239" y="161422"/>
                    <a:pt x="252122" y="155981"/>
                  </a:cubicBezTo>
                  <a:cubicBezTo>
                    <a:pt x="252122" y="154167"/>
                    <a:pt x="252122" y="152353"/>
                    <a:pt x="250308" y="152353"/>
                  </a:cubicBezTo>
                  <a:cubicBezTo>
                    <a:pt x="264819" y="134216"/>
                    <a:pt x="290212" y="128775"/>
                    <a:pt x="299281" y="103383"/>
                  </a:cubicBezTo>
                  <a:cubicBezTo>
                    <a:pt x="348255" y="83432"/>
                    <a:pt x="380904" y="47157"/>
                    <a:pt x="431691" y="27206"/>
                  </a:cubicBezTo>
                  <a:close/>
                  <a:moveTo>
                    <a:pt x="573169" y="85245"/>
                  </a:moveTo>
                  <a:cubicBezTo>
                    <a:pt x="564100" y="90686"/>
                    <a:pt x="574983" y="94314"/>
                    <a:pt x="580425" y="94314"/>
                  </a:cubicBezTo>
                  <a:cubicBezTo>
                    <a:pt x="574983" y="97941"/>
                    <a:pt x="565914" y="101569"/>
                    <a:pt x="556845" y="101569"/>
                  </a:cubicBezTo>
                  <a:cubicBezTo>
                    <a:pt x="555031" y="94314"/>
                    <a:pt x="564100" y="99755"/>
                    <a:pt x="565914" y="97941"/>
                  </a:cubicBezTo>
                  <a:cubicBezTo>
                    <a:pt x="562286" y="88873"/>
                    <a:pt x="569542" y="92500"/>
                    <a:pt x="567728" y="83432"/>
                  </a:cubicBezTo>
                  <a:cubicBezTo>
                    <a:pt x="569542" y="85245"/>
                    <a:pt x="571356" y="85245"/>
                    <a:pt x="573169" y="85245"/>
                  </a:cubicBezTo>
                  <a:close/>
                  <a:moveTo>
                    <a:pt x="1926284" y="759953"/>
                  </a:moveTo>
                  <a:cubicBezTo>
                    <a:pt x="1928098" y="770835"/>
                    <a:pt x="1932633" y="781264"/>
                    <a:pt x="1936034" y="791693"/>
                  </a:cubicBezTo>
                  <a:lnTo>
                    <a:pt x="1936090" y="792300"/>
                  </a:lnTo>
                  <a:close/>
                  <a:moveTo>
                    <a:pt x="986722" y="284756"/>
                  </a:moveTo>
                  <a:cubicBezTo>
                    <a:pt x="983094" y="284756"/>
                    <a:pt x="983094" y="284756"/>
                    <a:pt x="981281" y="284756"/>
                  </a:cubicBezTo>
                  <a:cubicBezTo>
                    <a:pt x="979467" y="286569"/>
                    <a:pt x="979467" y="292011"/>
                    <a:pt x="977653" y="295638"/>
                  </a:cubicBezTo>
                  <a:cubicBezTo>
                    <a:pt x="979467" y="295638"/>
                    <a:pt x="979467" y="297452"/>
                    <a:pt x="983094" y="297452"/>
                  </a:cubicBezTo>
                  <a:cubicBezTo>
                    <a:pt x="984908" y="292011"/>
                    <a:pt x="981280" y="290197"/>
                    <a:pt x="986722" y="284756"/>
                  </a:cubicBezTo>
                  <a:close/>
                  <a:moveTo>
                    <a:pt x="460712" y="14510"/>
                  </a:moveTo>
                  <a:cubicBezTo>
                    <a:pt x="462526" y="14510"/>
                    <a:pt x="460712" y="21765"/>
                    <a:pt x="458898" y="25392"/>
                  </a:cubicBezTo>
                  <a:cubicBezTo>
                    <a:pt x="453457" y="25392"/>
                    <a:pt x="449829" y="23579"/>
                    <a:pt x="449829" y="18137"/>
                  </a:cubicBezTo>
                  <a:cubicBezTo>
                    <a:pt x="455271" y="18137"/>
                    <a:pt x="457084" y="14510"/>
                    <a:pt x="460712" y="14510"/>
                  </a:cubicBezTo>
                  <a:close/>
                  <a:moveTo>
                    <a:pt x="758180" y="155981"/>
                  </a:moveTo>
                  <a:cubicBezTo>
                    <a:pt x="758180" y="155981"/>
                    <a:pt x="758180" y="155981"/>
                    <a:pt x="752738" y="155981"/>
                  </a:cubicBezTo>
                  <a:cubicBezTo>
                    <a:pt x="754552" y="161422"/>
                    <a:pt x="745483" y="163236"/>
                    <a:pt x="741855" y="168677"/>
                  </a:cubicBezTo>
                  <a:cubicBezTo>
                    <a:pt x="749111" y="170491"/>
                    <a:pt x="758180" y="177746"/>
                    <a:pt x="765435" y="172304"/>
                  </a:cubicBezTo>
                  <a:cubicBezTo>
                    <a:pt x="763621" y="166863"/>
                    <a:pt x="763621" y="168677"/>
                    <a:pt x="763621" y="161422"/>
                  </a:cubicBezTo>
                  <a:cubicBezTo>
                    <a:pt x="759993" y="161422"/>
                    <a:pt x="758180" y="159608"/>
                    <a:pt x="756366" y="155981"/>
                  </a:cubicBezTo>
                  <a:cubicBezTo>
                    <a:pt x="756366" y="155981"/>
                    <a:pt x="758180" y="155981"/>
                    <a:pt x="758180" y="155981"/>
                  </a:cubicBezTo>
                  <a:close/>
                  <a:moveTo>
                    <a:pt x="611260" y="79804"/>
                  </a:moveTo>
                  <a:cubicBezTo>
                    <a:pt x="609446" y="85245"/>
                    <a:pt x="604004" y="87059"/>
                    <a:pt x="598563" y="85245"/>
                  </a:cubicBezTo>
                  <a:cubicBezTo>
                    <a:pt x="602191" y="79804"/>
                    <a:pt x="604005" y="79804"/>
                    <a:pt x="611260" y="79804"/>
                  </a:cubicBezTo>
                  <a:close/>
                  <a:moveTo>
                    <a:pt x="872451" y="204951"/>
                  </a:moveTo>
                  <a:cubicBezTo>
                    <a:pt x="850685" y="197697"/>
                    <a:pt x="816222" y="195883"/>
                    <a:pt x="798084" y="212206"/>
                  </a:cubicBezTo>
                  <a:cubicBezTo>
                    <a:pt x="794456" y="206765"/>
                    <a:pt x="781759" y="214020"/>
                    <a:pt x="774504" y="206765"/>
                  </a:cubicBezTo>
                  <a:cubicBezTo>
                    <a:pt x="754552" y="215834"/>
                    <a:pt x="720089" y="212207"/>
                    <a:pt x="705579" y="232157"/>
                  </a:cubicBezTo>
                  <a:cubicBezTo>
                    <a:pt x="711020" y="241226"/>
                    <a:pt x="725531" y="233971"/>
                    <a:pt x="732786" y="232157"/>
                  </a:cubicBezTo>
                  <a:cubicBezTo>
                    <a:pt x="736414" y="232158"/>
                    <a:pt x="734600" y="237599"/>
                    <a:pt x="740041" y="235785"/>
                  </a:cubicBezTo>
                  <a:cubicBezTo>
                    <a:pt x="767249" y="230344"/>
                    <a:pt x="785387" y="228530"/>
                    <a:pt x="810781" y="223089"/>
                  </a:cubicBezTo>
                  <a:cubicBezTo>
                    <a:pt x="808967" y="217648"/>
                    <a:pt x="823478" y="210393"/>
                    <a:pt x="827105" y="217648"/>
                  </a:cubicBezTo>
                  <a:cubicBezTo>
                    <a:pt x="841616" y="208579"/>
                    <a:pt x="859754" y="214020"/>
                    <a:pt x="872451" y="204951"/>
                  </a:cubicBezTo>
                  <a:close/>
                  <a:moveTo>
                    <a:pt x="1402768" y="467942"/>
                  </a:moveTo>
                  <a:cubicBezTo>
                    <a:pt x="1396194" y="465675"/>
                    <a:pt x="1390298" y="464315"/>
                    <a:pt x="1389392" y="464315"/>
                  </a:cubicBezTo>
                  <a:cubicBezTo>
                    <a:pt x="1393019" y="467942"/>
                    <a:pt x="1387578" y="467942"/>
                    <a:pt x="1385764" y="469756"/>
                  </a:cubicBezTo>
                  <a:cubicBezTo>
                    <a:pt x="1394833" y="480639"/>
                    <a:pt x="1405716" y="473384"/>
                    <a:pt x="1414785" y="482452"/>
                  </a:cubicBezTo>
                  <a:cubicBezTo>
                    <a:pt x="1412971" y="477011"/>
                    <a:pt x="1420227" y="482452"/>
                    <a:pt x="1420227" y="477011"/>
                  </a:cubicBezTo>
                  <a:cubicBezTo>
                    <a:pt x="1416599" y="473384"/>
                    <a:pt x="1409344" y="470210"/>
                    <a:pt x="1402768" y="467942"/>
                  </a:cubicBezTo>
                  <a:close/>
                  <a:moveTo>
                    <a:pt x="848899" y="188968"/>
                  </a:moveTo>
                  <a:cubicBezTo>
                    <a:pt x="844563" y="184547"/>
                    <a:pt x="834361" y="187268"/>
                    <a:pt x="834361" y="194069"/>
                  </a:cubicBezTo>
                  <a:cubicBezTo>
                    <a:pt x="837988" y="195883"/>
                    <a:pt x="843430" y="195883"/>
                    <a:pt x="850685" y="195883"/>
                  </a:cubicBezTo>
                  <a:cubicBezTo>
                    <a:pt x="851139" y="192709"/>
                    <a:pt x="850345" y="190442"/>
                    <a:pt x="848899" y="188968"/>
                  </a:cubicBezTo>
                  <a:close/>
                  <a:moveTo>
                    <a:pt x="1165611" y="341435"/>
                  </a:moveTo>
                  <a:cubicBezTo>
                    <a:pt x="1161303" y="340528"/>
                    <a:pt x="1156315" y="340981"/>
                    <a:pt x="1153594" y="342795"/>
                  </a:cubicBezTo>
                  <a:cubicBezTo>
                    <a:pt x="1157222" y="346423"/>
                    <a:pt x="1169919" y="348236"/>
                    <a:pt x="1173546" y="348236"/>
                  </a:cubicBezTo>
                  <a:cubicBezTo>
                    <a:pt x="1173546" y="344609"/>
                    <a:pt x="1169918" y="342341"/>
                    <a:pt x="1165611" y="341435"/>
                  </a:cubicBezTo>
                  <a:close/>
                  <a:moveTo>
                    <a:pt x="496989" y="0"/>
                  </a:moveTo>
                  <a:cubicBezTo>
                    <a:pt x="495175" y="5441"/>
                    <a:pt x="480664" y="9069"/>
                    <a:pt x="471595" y="12696"/>
                  </a:cubicBezTo>
                  <a:cubicBezTo>
                    <a:pt x="475223" y="3628"/>
                    <a:pt x="489733" y="5441"/>
                    <a:pt x="496989" y="0"/>
                  </a:cubicBezTo>
                  <a:close/>
                  <a:moveTo>
                    <a:pt x="868823" y="174118"/>
                  </a:moveTo>
                  <a:cubicBezTo>
                    <a:pt x="854312" y="161422"/>
                    <a:pt x="828919" y="166863"/>
                    <a:pt x="805339" y="170491"/>
                  </a:cubicBezTo>
                  <a:cubicBezTo>
                    <a:pt x="807153" y="185001"/>
                    <a:pt x="789015" y="179559"/>
                    <a:pt x="783573" y="186814"/>
                  </a:cubicBezTo>
                  <a:cubicBezTo>
                    <a:pt x="781760" y="194069"/>
                    <a:pt x="801712" y="192255"/>
                    <a:pt x="803525" y="203138"/>
                  </a:cubicBezTo>
                  <a:cubicBezTo>
                    <a:pt x="810781" y="199510"/>
                    <a:pt x="816222" y="195883"/>
                    <a:pt x="823477" y="194069"/>
                  </a:cubicBezTo>
                  <a:cubicBezTo>
                    <a:pt x="827105" y="188628"/>
                    <a:pt x="819850" y="188628"/>
                    <a:pt x="819850" y="183187"/>
                  </a:cubicBezTo>
                  <a:cubicBezTo>
                    <a:pt x="834360" y="175932"/>
                    <a:pt x="857940" y="185001"/>
                    <a:pt x="868823" y="174118"/>
                  </a:cubicBezTo>
                  <a:close/>
                  <a:moveTo>
                    <a:pt x="1420368" y="448643"/>
                  </a:moveTo>
                  <a:cubicBezTo>
                    <a:pt x="1415012" y="443457"/>
                    <a:pt x="1404809" y="446178"/>
                    <a:pt x="1396647" y="440736"/>
                  </a:cubicBezTo>
                  <a:cubicBezTo>
                    <a:pt x="1396647" y="455246"/>
                    <a:pt x="1409344" y="457060"/>
                    <a:pt x="1423854" y="457060"/>
                  </a:cubicBezTo>
                  <a:cubicBezTo>
                    <a:pt x="1423401" y="452979"/>
                    <a:pt x="1422154" y="450372"/>
                    <a:pt x="1420368" y="448643"/>
                  </a:cubicBezTo>
                  <a:close/>
                  <a:moveTo>
                    <a:pt x="667488" y="65294"/>
                  </a:moveTo>
                  <a:cubicBezTo>
                    <a:pt x="651164" y="70735"/>
                    <a:pt x="642095" y="77990"/>
                    <a:pt x="620329" y="77990"/>
                  </a:cubicBezTo>
                  <a:cubicBezTo>
                    <a:pt x="629398" y="67108"/>
                    <a:pt x="651164" y="70735"/>
                    <a:pt x="667488" y="65294"/>
                  </a:cubicBezTo>
                  <a:close/>
                  <a:moveTo>
                    <a:pt x="1483711" y="457060"/>
                  </a:moveTo>
                  <a:cubicBezTo>
                    <a:pt x="1483711" y="462501"/>
                    <a:pt x="1487338" y="462501"/>
                    <a:pt x="1490966" y="464315"/>
                  </a:cubicBezTo>
                  <a:cubicBezTo>
                    <a:pt x="1490966" y="458874"/>
                    <a:pt x="1489152" y="457060"/>
                    <a:pt x="1483711" y="457060"/>
                  </a:cubicBezTo>
                  <a:close/>
                  <a:moveTo>
                    <a:pt x="1471014" y="446178"/>
                  </a:moveTo>
                  <a:cubicBezTo>
                    <a:pt x="1471014" y="446178"/>
                    <a:pt x="1471014" y="446178"/>
                    <a:pt x="1471014" y="449805"/>
                  </a:cubicBezTo>
                  <a:cubicBezTo>
                    <a:pt x="1476455" y="449805"/>
                    <a:pt x="1476455" y="453433"/>
                    <a:pt x="1481897" y="457060"/>
                  </a:cubicBezTo>
                  <a:cubicBezTo>
                    <a:pt x="1478269" y="453433"/>
                    <a:pt x="1478269" y="446178"/>
                    <a:pt x="1471014" y="446178"/>
                  </a:cubicBezTo>
                  <a:close/>
                  <a:moveTo>
                    <a:pt x="716462" y="59853"/>
                  </a:moveTo>
                  <a:cubicBezTo>
                    <a:pt x="703765" y="65294"/>
                    <a:pt x="685627" y="65294"/>
                    <a:pt x="674744" y="65294"/>
                  </a:cubicBezTo>
                  <a:cubicBezTo>
                    <a:pt x="674744" y="59853"/>
                    <a:pt x="685627" y="67108"/>
                    <a:pt x="683813" y="58039"/>
                  </a:cubicBezTo>
                  <a:cubicBezTo>
                    <a:pt x="700137" y="59853"/>
                    <a:pt x="705579" y="54412"/>
                    <a:pt x="716462" y="59853"/>
                  </a:cubicBezTo>
                  <a:close/>
                  <a:moveTo>
                    <a:pt x="1463759" y="417158"/>
                  </a:moveTo>
                  <a:cubicBezTo>
                    <a:pt x="1449248" y="413530"/>
                    <a:pt x="1441993" y="409903"/>
                    <a:pt x="1429296" y="406276"/>
                  </a:cubicBezTo>
                  <a:cubicBezTo>
                    <a:pt x="1447434" y="431668"/>
                    <a:pt x="1480083" y="433482"/>
                    <a:pt x="1498221" y="458874"/>
                  </a:cubicBezTo>
                  <a:cubicBezTo>
                    <a:pt x="1505477" y="455246"/>
                    <a:pt x="1509105" y="464315"/>
                    <a:pt x="1516359" y="464315"/>
                  </a:cubicBezTo>
                  <a:cubicBezTo>
                    <a:pt x="1509104" y="446178"/>
                    <a:pt x="1485525" y="447991"/>
                    <a:pt x="1478269" y="428040"/>
                  </a:cubicBezTo>
                  <a:cubicBezTo>
                    <a:pt x="1474642" y="429854"/>
                    <a:pt x="1461945" y="422599"/>
                    <a:pt x="1463759" y="417158"/>
                  </a:cubicBezTo>
                  <a:close/>
                  <a:moveTo>
                    <a:pt x="1547195" y="453432"/>
                  </a:moveTo>
                  <a:cubicBezTo>
                    <a:pt x="1545381" y="460688"/>
                    <a:pt x="1550822" y="466129"/>
                    <a:pt x="1552636" y="464315"/>
                  </a:cubicBezTo>
                  <a:cubicBezTo>
                    <a:pt x="1550822" y="464315"/>
                    <a:pt x="1550822" y="460688"/>
                    <a:pt x="1554450" y="462501"/>
                  </a:cubicBezTo>
                  <a:cubicBezTo>
                    <a:pt x="1552636" y="457060"/>
                    <a:pt x="1550822" y="455246"/>
                    <a:pt x="1547195" y="453432"/>
                  </a:cubicBezTo>
                  <a:close/>
                  <a:moveTo>
                    <a:pt x="1777551" y="524168"/>
                  </a:moveTo>
                  <a:cubicBezTo>
                    <a:pt x="1784806" y="533237"/>
                    <a:pt x="1782992" y="544119"/>
                    <a:pt x="1793875" y="551374"/>
                  </a:cubicBezTo>
                  <a:cubicBezTo>
                    <a:pt x="1792061" y="538678"/>
                    <a:pt x="1788434" y="525982"/>
                    <a:pt x="1777551" y="524168"/>
                  </a:cubicBezTo>
                  <a:close/>
                  <a:moveTo>
                    <a:pt x="1519902" y="384737"/>
                  </a:moveTo>
                  <a:cubicBezTo>
                    <a:pt x="1516019" y="383037"/>
                    <a:pt x="1511371" y="383150"/>
                    <a:pt x="1505476" y="386324"/>
                  </a:cubicBezTo>
                  <a:cubicBezTo>
                    <a:pt x="1509104" y="386325"/>
                    <a:pt x="1510918" y="388138"/>
                    <a:pt x="1510918" y="391766"/>
                  </a:cubicBezTo>
                  <a:cubicBezTo>
                    <a:pt x="1510918" y="393579"/>
                    <a:pt x="1509104" y="393579"/>
                    <a:pt x="1507290" y="393579"/>
                  </a:cubicBezTo>
                  <a:cubicBezTo>
                    <a:pt x="1505477" y="399021"/>
                    <a:pt x="1510918" y="397207"/>
                    <a:pt x="1512732" y="399021"/>
                  </a:cubicBezTo>
                  <a:cubicBezTo>
                    <a:pt x="1505477" y="399021"/>
                    <a:pt x="1501849" y="397207"/>
                    <a:pt x="1501849" y="388138"/>
                  </a:cubicBezTo>
                  <a:cubicBezTo>
                    <a:pt x="1492780" y="380883"/>
                    <a:pt x="1478269" y="379070"/>
                    <a:pt x="1467386" y="371815"/>
                  </a:cubicBezTo>
                  <a:cubicBezTo>
                    <a:pt x="1467386" y="377256"/>
                    <a:pt x="1472828" y="377256"/>
                    <a:pt x="1474641" y="382697"/>
                  </a:cubicBezTo>
                  <a:cubicBezTo>
                    <a:pt x="1474641" y="382697"/>
                    <a:pt x="1474641" y="382697"/>
                    <a:pt x="1469200" y="382697"/>
                  </a:cubicBezTo>
                  <a:cubicBezTo>
                    <a:pt x="1476455" y="399021"/>
                    <a:pt x="1494594" y="408089"/>
                    <a:pt x="1500035" y="422599"/>
                  </a:cubicBezTo>
                  <a:cubicBezTo>
                    <a:pt x="1503663" y="415344"/>
                    <a:pt x="1507290" y="426226"/>
                    <a:pt x="1510918" y="422599"/>
                  </a:cubicBezTo>
                  <a:cubicBezTo>
                    <a:pt x="1509104" y="420785"/>
                    <a:pt x="1507290" y="420785"/>
                    <a:pt x="1509104" y="417158"/>
                  </a:cubicBezTo>
                  <a:cubicBezTo>
                    <a:pt x="1510918" y="420785"/>
                    <a:pt x="1516360" y="417158"/>
                    <a:pt x="1516360" y="413531"/>
                  </a:cubicBezTo>
                  <a:cubicBezTo>
                    <a:pt x="1521801" y="417158"/>
                    <a:pt x="1525429" y="424413"/>
                    <a:pt x="1532684" y="424413"/>
                  </a:cubicBezTo>
                  <a:cubicBezTo>
                    <a:pt x="1532684" y="418972"/>
                    <a:pt x="1525429" y="413531"/>
                    <a:pt x="1527243" y="411717"/>
                  </a:cubicBezTo>
                  <a:cubicBezTo>
                    <a:pt x="1536312" y="415344"/>
                    <a:pt x="1539939" y="424413"/>
                    <a:pt x="1549008" y="426227"/>
                  </a:cubicBezTo>
                  <a:cubicBezTo>
                    <a:pt x="1549009" y="420785"/>
                    <a:pt x="1547195" y="420785"/>
                    <a:pt x="1547195" y="415344"/>
                  </a:cubicBezTo>
                  <a:cubicBezTo>
                    <a:pt x="1536312" y="411263"/>
                    <a:pt x="1531550" y="389839"/>
                    <a:pt x="1519902" y="384737"/>
                  </a:cubicBezTo>
                  <a:close/>
                  <a:moveTo>
                    <a:pt x="1744902" y="484266"/>
                  </a:moveTo>
                  <a:cubicBezTo>
                    <a:pt x="1744902" y="491521"/>
                    <a:pt x="1741274" y="489707"/>
                    <a:pt x="1737646" y="489707"/>
                  </a:cubicBezTo>
                  <a:cubicBezTo>
                    <a:pt x="1737646" y="491521"/>
                    <a:pt x="1735833" y="491521"/>
                    <a:pt x="1735833" y="493335"/>
                  </a:cubicBezTo>
                  <a:cubicBezTo>
                    <a:pt x="1739460" y="496962"/>
                    <a:pt x="1741274" y="498776"/>
                    <a:pt x="1743088" y="504217"/>
                  </a:cubicBezTo>
                  <a:cubicBezTo>
                    <a:pt x="1744902" y="506031"/>
                    <a:pt x="1752157" y="502403"/>
                    <a:pt x="1752157" y="506031"/>
                  </a:cubicBezTo>
                  <a:cubicBezTo>
                    <a:pt x="1741274" y="507844"/>
                    <a:pt x="1753971" y="518727"/>
                    <a:pt x="1759412" y="520541"/>
                  </a:cubicBezTo>
                  <a:cubicBezTo>
                    <a:pt x="1763040" y="513286"/>
                    <a:pt x="1755785" y="507844"/>
                    <a:pt x="1757599" y="502403"/>
                  </a:cubicBezTo>
                  <a:cubicBezTo>
                    <a:pt x="1763040" y="506031"/>
                    <a:pt x="1763040" y="513286"/>
                    <a:pt x="1770296" y="515099"/>
                  </a:cubicBezTo>
                  <a:cubicBezTo>
                    <a:pt x="1768482" y="507844"/>
                    <a:pt x="1772109" y="500590"/>
                    <a:pt x="1764854" y="498776"/>
                  </a:cubicBezTo>
                  <a:cubicBezTo>
                    <a:pt x="1764854" y="500590"/>
                    <a:pt x="1764854" y="502403"/>
                    <a:pt x="1763040" y="502403"/>
                  </a:cubicBezTo>
                  <a:cubicBezTo>
                    <a:pt x="1757599" y="495148"/>
                    <a:pt x="1752157" y="489707"/>
                    <a:pt x="1744902" y="484266"/>
                  </a:cubicBezTo>
                  <a:close/>
                  <a:moveTo>
                    <a:pt x="1446981" y="328739"/>
                  </a:moveTo>
                  <a:cubicBezTo>
                    <a:pt x="1445167" y="328285"/>
                    <a:pt x="1442900" y="328285"/>
                    <a:pt x="1441993" y="326471"/>
                  </a:cubicBezTo>
                  <a:lnTo>
                    <a:pt x="1441993" y="333726"/>
                  </a:lnTo>
                  <a:cubicBezTo>
                    <a:pt x="1445620" y="331913"/>
                    <a:pt x="1445621" y="335540"/>
                    <a:pt x="1449248" y="333726"/>
                  </a:cubicBezTo>
                  <a:cubicBezTo>
                    <a:pt x="1450155" y="330099"/>
                    <a:pt x="1448795" y="329192"/>
                    <a:pt x="1446981" y="328739"/>
                  </a:cubicBezTo>
                  <a:close/>
                  <a:moveTo>
                    <a:pt x="1692301" y="447991"/>
                  </a:moveTo>
                  <a:cubicBezTo>
                    <a:pt x="1692301" y="447991"/>
                    <a:pt x="1692301" y="447991"/>
                    <a:pt x="1688673" y="447991"/>
                  </a:cubicBezTo>
                  <a:cubicBezTo>
                    <a:pt x="1679604" y="460688"/>
                    <a:pt x="1686859" y="477011"/>
                    <a:pt x="1701370" y="471570"/>
                  </a:cubicBezTo>
                  <a:cubicBezTo>
                    <a:pt x="1701370" y="460688"/>
                    <a:pt x="1690487" y="460687"/>
                    <a:pt x="1692301" y="447991"/>
                  </a:cubicBezTo>
                  <a:close/>
                  <a:moveTo>
                    <a:pt x="1886380" y="542305"/>
                  </a:moveTo>
                  <a:cubicBezTo>
                    <a:pt x="1888194" y="545933"/>
                    <a:pt x="1891822" y="545933"/>
                    <a:pt x="1891822" y="553188"/>
                  </a:cubicBezTo>
                  <a:cubicBezTo>
                    <a:pt x="1888194" y="549560"/>
                    <a:pt x="1882753" y="547746"/>
                    <a:pt x="1886380" y="542305"/>
                  </a:cubicBezTo>
                  <a:close/>
                  <a:moveTo>
                    <a:pt x="843429" y="19951"/>
                  </a:moveTo>
                  <a:cubicBezTo>
                    <a:pt x="841616" y="23579"/>
                    <a:pt x="836175" y="25392"/>
                    <a:pt x="830733" y="25392"/>
                  </a:cubicBezTo>
                  <a:cubicBezTo>
                    <a:pt x="832547" y="21765"/>
                    <a:pt x="839802" y="21765"/>
                    <a:pt x="843429" y="19951"/>
                  </a:cubicBezTo>
                  <a:close/>
                  <a:moveTo>
                    <a:pt x="1505477" y="344609"/>
                  </a:moveTo>
                  <a:cubicBezTo>
                    <a:pt x="1501849" y="348236"/>
                    <a:pt x="1505476" y="351864"/>
                    <a:pt x="1509104" y="351864"/>
                  </a:cubicBezTo>
                  <a:cubicBezTo>
                    <a:pt x="1510918" y="350050"/>
                    <a:pt x="1507290" y="346423"/>
                    <a:pt x="1505477" y="344609"/>
                  </a:cubicBezTo>
                  <a:close/>
                  <a:moveTo>
                    <a:pt x="1699556" y="438923"/>
                  </a:moveTo>
                  <a:cubicBezTo>
                    <a:pt x="1703184" y="440736"/>
                    <a:pt x="1706812" y="444364"/>
                    <a:pt x="1706812" y="449805"/>
                  </a:cubicBezTo>
                  <a:cubicBezTo>
                    <a:pt x="1706812" y="447991"/>
                    <a:pt x="1704998" y="447991"/>
                    <a:pt x="1703184" y="447991"/>
                  </a:cubicBezTo>
                  <a:cubicBezTo>
                    <a:pt x="1704998" y="438923"/>
                    <a:pt x="1695928" y="444364"/>
                    <a:pt x="1697743" y="438923"/>
                  </a:cubicBezTo>
                  <a:cubicBezTo>
                    <a:pt x="1697743" y="438923"/>
                    <a:pt x="1699556" y="440736"/>
                    <a:pt x="1699556" y="438923"/>
                  </a:cubicBezTo>
                  <a:close/>
                  <a:moveTo>
                    <a:pt x="1561478" y="364106"/>
                  </a:moveTo>
                  <a:cubicBezTo>
                    <a:pt x="1558985" y="362293"/>
                    <a:pt x="1556264" y="360932"/>
                    <a:pt x="1552636" y="360932"/>
                  </a:cubicBezTo>
                  <a:cubicBezTo>
                    <a:pt x="1554450" y="366374"/>
                    <a:pt x="1563519" y="377256"/>
                    <a:pt x="1568961" y="370001"/>
                  </a:cubicBezTo>
                  <a:cubicBezTo>
                    <a:pt x="1566240" y="368187"/>
                    <a:pt x="1563972" y="365920"/>
                    <a:pt x="1561478" y="364106"/>
                  </a:cubicBezTo>
                  <a:close/>
                  <a:moveTo>
                    <a:pt x="1866428" y="513286"/>
                  </a:moveTo>
                  <a:cubicBezTo>
                    <a:pt x="1866428" y="515099"/>
                    <a:pt x="1868242" y="516913"/>
                    <a:pt x="1868242" y="518727"/>
                  </a:cubicBezTo>
                  <a:cubicBezTo>
                    <a:pt x="1864615" y="518727"/>
                    <a:pt x="1860987" y="516913"/>
                    <a:pt x="1860987" y="513286"/>
                  </a:cubicBezTo>
                  <a:cubicBezTo>
                    <a:pt x="1864615" y="515099"/>
                    <a:pt x="1862801" y="513286"/>
                    <a:pt x="1866428" y="513286"/>
                  </a:cubicBezTo>
                  <a:close/>
                  <a:moveTo>
                    <a:pt x="1704997" y="428040"/>
                  </a:moveTo>
                  <a:cubicBezTo>
                    <a:pt x="1708625" y="431668"/>
                    <a:pt x="1715881" y="433482"/>
                    <a:pt x="1715880" y="438923"/>
                  </a:cubicBezTo>
                  <a:cubicBezTo>
                    <a:pt x="1710439" y="438923"/>
                    <a:pt x="1710439" y="433482"/>
                    <a:pt x="1703184" y="435295"/>
                  </a:cubicBezTo>
                  <a:cubicBezTo>
                    <a:pt x="1703184" y="431668"/>
                    <a:pt x="1703184" y="429854"/>
                    <a:pt x="1704997" y="428040"/>
                  </a:cubicBezTo>
                  <a:close/>
                  <a:moveTo>
                    <a:pt x="1685045" y="411717"/>
                  </a:moveTo>
                  <a:cubicBezTo>
                    <a:pt x="1690487" y="411717"/>
                    <a:pt x="1699556" y="420786"/>
                    <a:pt x="1703184" y="426227"/>
                  </a:cubicBezTo>
                  <a:cubicBezTo>
                    <a:pt x="1699556" y="426227"/>
                    <a:pt x="1694115" y="428040"/>
                    <a:pt x="1690487" y="426227"/>
                  </a:cubicBezTo>
                  <a:cubicBezTo>
                    <a:pt x="1697742" y="420785"/>
                    <a:pt x="1688673" y="413531"/>
                    <a:pt x="1685045" y="411717"/>
                  </a:cubicBezTo>
                  <a:close/>
                  <a:moveTo>
                    <a:pt x="1605237" y="368187"/>
                  </a:moveTo>
                  <a:cubicBezTo>
                    <a:pt x="1610679" y="370001"/>
                    <a:pt x="1605237" y="373628"/>
                    <a:pt x="1608865" y="375442"/>
                  </a:cubicBezTo>
                  <a:cubicBezTo>
                    <a:pt x="1612493" y="379070"/>
                    <a:pt x="1599796" y="371815"/>
                    <a:pt x="1605237" y="368187"/>
                  </a:cubicBezTo>
                  <a:close/>
                  <a:moveTo>
                    <a:pt x="1059275" y="92500"/>
                  </a:moveTo>
                  <a:cubicBezTo>
                    <a:pt x="1057461" y="90686"/>
                    <a:pt x="1052020" y="90687"/>
                    <a:pt x="1052020" y="96128"/>
                  </a:cubicBezTo>
                  <a:cubicBezTo>
                    <a:pt x="1055648" y="96128"/>
                    <a:pt x="1059275" y="96128"/>
                    <a:pt x="1059275" y="92500"/>
                  </a:cubicBezTo>
                  <a:close/>
                  <a:moveTo>
                    <a:pt x="1817455" y="469756"/>
                  </a:moveTo>
                  <a:cubicBezTo>
                    <a:pt x="1821083" y="473384"/>
                    <a:pt x="1824710" y="475197"/>
                    <a:pt x="1824710" y="480639"/>
                  </a:cubicBezTo>
                  <a:cubicBezTo>
                    <a:pt x="1819269" y="478825"/>
                    <a:pt x="1813827" y="477011"/>
                    <a:pt x="1817455" y="469756"/>
                  </a:cubicBezTo>
                  <a:close/>
                  <a:moveTo>
                    <a:pt x="1850104" y="484266"/>
                  </a:moveTo>
                  <a:cubicBezTo>
                    <a:pt x="1855545" y="486080"/>
                    <a:pt x="1859173" y="487894"/>
                    <a:pt x="1859173" y="495148"/>
                  </a:cubicBezTo>
                  <a:cubicBezTo>
                    <a:pt x="1853731" y="495148"/>
                    <a:pt x="1850104" y="491521"/>
                    <a:pt x="1850104" y="484266"/>
                  </a:cubicBezTo>
                  <a:close/>
                  <a:moveTo>
                    <a:pt x="1677790" y="386325"/>
                  </a:moveTo>
                  <a:cubicBezTo>
                    <a:pt x="1685046" y="386325"/>
                    <a:pt x="1692301" y="400834"/>
                    <a:pt x="1699556" y="406276"/>
                  </a:cubicBezTo>
                  <a:cubicBezTo>
                    <a:pt x="1694115" y="404462"/>
                    <a:pt x="1685046" y="391766"/>
                    <a:pt x="1677790" y="386325"/>
                  </a:cubicBezTo>
                  <a:close/>
                  <a:moveTo>
                    <a:pt x="1570774" y="326471"/>
                  </a:moveTo>
                  <a:cubicBezTo>
                    <a:pt x="1585285" y="331913"/>
                    <a:pt x="1579844" y="337354"/>
                    <a:pt x="1592540" y="344609"/>
                  </a:cubicBezTo>
                  <a:cubicBezTo>
                    <a:pt x="1581658" y="350050"/>
                    <a:pt x="1583471" y="331913"/>
                    <a:pt x="1570775" y="333726"/>
                  </a:cubicBezTo>
                  <a:cubicBezTo>
                    <a:pt x="1574402" y="330099"/>
                    <a:pt x="1570775" y="331913"/>
                    <a:pt x="1570774" y="326471"/>
                  </a:cubicBezTo>
                  <a:close/>
                  <a:moveTo>
                    <a:pt x="1619748" y="348236"/>
                  </a:moveTo>
                  <a:cubicBezTo>
                    <a:pt x="1625189" y="350050"/>
                    <a:pt x="1627003" y="357305"/>
                    <a:pt x="1625189" y="360932"/>
                  </a:cubicBezTo>
                  <a:cubicBezTo>
                    <a:pt x="1621562" y="357305"/>
                    <a:pt x="1616120" y="355491"/>
                    <a:pt x="1614306" y="350050"/>
                  </a:cubicBezTo>
                  <a:cubicBezTo>
                    <a:pt x="1616120" y="351864"/>
                    <a:pt x="1617934" y="351864"/>
                    <a:pt x="1619748" y="351864"/>
                  </a:cubicBezTo>
                  <a:close/>
                  <a:moveTo>
                    <a:pt x="1608184" y="337354"/>
                  </a:moveTo>
                  <a:cubicBezTo>
                    <a:pt x="1610678" y="338261"/>
                    <a:pt x="1612492" y="340981"/>
                    <a:pt x="1612493" y="346423"/>
                  </a:cubicBezTo>
                  <a:cubicBezTo>
                    <a:pt x="1612493" y="346423"/>
                    <a:pt x="1610679" y="346423"/>
                    <a:pt x="1610679" y="348236"/>
                  </a:cubicBezTo>
                  <a:cubicBezTo>
                    <a:pt x="1605237" y="350050"/>
                    <a:pt x="1605237" y="344609"/>
                    <a:pt x="1599796" y="344609"/>
                  </a:cubicBezTo>
                  <a:cubicBezTo>
                    <a:pt x="1601610" y="342795"/>
                    <a:pt x="1601610" y="339168"/>
                    <a:pt x="1599796" y="339168"/>
                  </a:cubicBezTo>
                  <a:cubicBezTo>
                    <a:pt x="1602516" y="337354"/>
                    <a:pt x="1605691" y="336447"/>
                    <a:pt x="1608184" y="337354"/>
                  </a:cubicBezTo>
                  <a:close/>
                  <a:moveTo>
                    <a:pt x="1463759" y="262991"/>
                  </a:moveTo>
                  <a:cubicBezTo>
                    <a:pt x="1463759" y="268432"/>
                    <a:pt x="1467386" y="270246"/>
                    <a:pt x="1469200" y="272060"/>
                  </a:cubicBezTo>
                  <a:cubicBezTo>
                    <a:pt x="1471014" y="272059"/>
                    <a:pt x="1471014" y="270246"/>
                    <a:pt x="1472828" y="272059"/>
                  </a:cubicBezTo>
                  <a:cubicBezTo>
                    <a:pt x="1471014" y="266618"/>
                    <a:pt x="1469200" y="262991"/>
                    <a:pt x="1463759" y="262991"/>
                  </a:cubicBezTo>
                  <a:close/>
                  <a:moveTo>
                    <a:pt x="1414332" y="234198"/>
                  </a:moveTo>
                  <a:cubicBezTo>
                    <a:pt x="1417053" y="236238"/>
                    <a:pt x="1419320" y="239412"/>
                    <a:pt x="1420227" y="243040"/>
                  </a:cubicBezTo>
                  <a:cubicBezTo>
                    <a:pt x="1414785" y="239412"/>
                    <a:pt x="1407530" y="239412"/>
                    <a:pt x="1405716" y="232157"/>
                  </a:cubicBezTo>
                  <a:cubicBezTo>
                    <a:pt x="1408437" y="231251"/>
                    <a:pt x="1411611" y="232158"/>
                    <a:pt x="1414332" y="234198"/>
                  </a:cubicBezTo>
                  <a:close/>
                  <a:moveTo>
                    <a:pt x="1546061" y="294278"/>
                  </a:moveTo>
                  <a:cubicBezTo>
                    <a:pt x="1547195" y="296091"/>
                    <a:pt x="1548101" y="298359"/>
                    <a:pt x="1550822" y="299265"/>
                  </a:cubicBezTo>
                  <a:cubicBezTo>
                    <a:pt x="1552636" y="302893"/>
                    <a:pt x="1539939" y="295638"/>
                    <a:pt x="1539939" y="302893"/>
                  </a:cubicBezTo>
                  <a:cubicBezTo>
                    <a:pt x="1534498" y="301079"/>
                    <a:pt x="1539939" y="297452"/>
                    <a:pt x="1539939" y="292011"/>
                  </a:cubicBezTo>
                  <a:cubicBezTo>
                    <a:pt x="1543567" y="291104"/>
                    <a:pt x="1544927" y="292464"/>
                    <a:pt x="1546061" y="294278"/>
                  </a:cubicBezTo>
                  <a:close/>
                  <a:moveTo>
                    <a:pt x="1617934" y="326471"/>
                  </a:moveTo>
                  <a:cubicBezTo>
                    <a:pt x="1617934" y="330099"/>
                    <a:pt x="1619748" y="333726"/>
                    <a:pt x="1621562" y="335540"/>
                  </a:cubicBezTo>
                  <a:cubicBezTo>
                    <a:pt x="1614306" y="340981"/>
                    <a:pt x="1610678" y="330099"/>
                    <a:pt x="1605237" y="328285"/>
                  </a:cubicBezTo>
                  <a:cubicBezTo>
                    <a:pt x="1607051" y="324658"/>
                    <a:pt x="1614306" y="328285"/>
                    <a:pt x="1617934" y="326471"/>
                  </a:cubicBezTo>
                  <a:close/>
                  <a:moveTo>
                    <a:pt x="1392566" y="212887"/>
                  </a:moveTo>
                  <a:cubicBezTo>
                    <a:pt x="1390299" y="212660"/>
                    <a:pt x="1387578" y="213113"/>
                    <a:pt x="1385764" y="210393"/>
                  </a:cubicBezTo>
                  <a:cubicBezTo>
                    <a:pt x="1387578" y="215834"/>
                    <a:pt x="1391206" y="215834"/>
                    <a:pt x="1396647" y="219461"/>
                  </a:cubicBezTo>
                  <a:cubicBezTo>
                    <a:pt x="1396647" y="214020"/>
                    <a:pt x="1394833" y="213113"/>
                    <a:pt x="1392566" y="212887"/>
                  </a:cubicBezTo>
                  <a:close/>
                  <a:moveTo>
                    <a:pt x="1781178" y="402648"/>
                  </a:moveTo>
                  <a:cubicBezTo>
                    <a:pt x="1786620" y="406276"/>
                    <a:pt x="1786620" y="417158"/>
                    <a:pt x="1793875" y="420786"/>
                  </a:cubicBezTo>
                  <a:cubicBezTo>
                    <a:pt x="1792061" y="424413"/>
                    <a:pt x="1781178" y="417158"/>
                    <a:pt x="1779365" y="420786"/>
                  </a:cubicBezTo>
                  <a:cubicBezTo>
                    <a:pt x="1777551" y="420785"/>
                    <a:pt x="1777551" y="415344"/>
                    <a:pt x="1775737" y="413530"/>
                  </a:cubicBezTo>
                  <a:cubicBezTo>
                    <a:pt x="1777551" y="411717"/>
                    <a:pt x="1781178" y="408089"/>
                    <a:pt x="1781178" y="402648"/>
                  </a:cubicBezTo>
                  <a:close/>
                  <a:moveTo>
                    <a:pt x="1378055" y="199284"/>
                  </a:moveTo>
                  <a:cubicBezTo>
                    <a:pt x="1375788" y="197243"/>
                    <a:pt x="1373067" y="196790"/>
                    <a:pt x="1371254" y="201324"/>
                  </a:cubicBezTo>
                  <a:cubicBezTo>
                    <a:pt x="1373067" y="203138"/>
                    <a:pt x="1380323" y="210393"/>
                    <a:pt x="1382137" y="206765"/>
                  </a:cubicBezTo>
                  <a:cubicBezTo>
                    <a:pt x="1382136" y="204951"/>
                    <a:pt x="1380322" y="201324"/>
                    <a:pt x="1378055" y="199284"/>
                  </a:cubicBezTo>
                  <a:close/>
                  <a:moveTo>
                    <a:pt x="1529283" y="272513"/>
                  </a:moveTo>
                  <a:cubicBezTo>
                    <a:pt x="1535858" y="277954"/>
                    <a:pt x="1541753" y="284756"/>
                    <a:pt x="1547195" y="290197"/>
                  </a:cubicBezTo>
                  <a:cubicBezTo>
                    <a:pt x="1532684" y="293824"/>
                    <a:pt x="1530870" y="268432"/>
                    <a:pt x="1514546" y="270246"/>
                  </a:cubicBezTo>
                  <a:cubicBezTo>
                    <a:pt x="1512732" y="270246"/>
                    <a:pt x="1514546" y="272060"/>
                    <a:pt x="1514546" y="273873"/>
                  </a:cubicBezTo>
                  <a:cubicBezTo>
                    <a:pt x="1510918" y="275687"/>
                    <a:pt x="1505477" y="268432"/>
                    <a:pt x="1507291" y="275687"/>
                  </a:cubicBezTo>
                  <a:cubicBezTo>
                    <a:pt x="1501849" y="273873"/>
                    <a:pt x="1498221" y="268432"/>
                    <a:pt x="1496408" y="262991"/>
                  </a:cubicBezTo>
                  <a:cubicBezTo>
                    <a:pt x="1500035" y="259363"/>
                    <a:pt x="1500035" y="270246"/>
                    <a:pt x="1505477" y="268432"/>
                  </a:cubicBezTo>
                  <a:cubicBezTo>
                    <a:pt x="1509104" y="266618"/>
                    <a:pt x="1503663" y="264805"/>
                    <a:pt x="1507290" y="262991"/>
                  </a:cubicBezTo>
                  <a:cubicBezTo>
                    <a:pt x="1515453" y="262991"/>
                    <a:pt x="1522708" y="267072"/>
                    <a:pt x="1529283" y="272513"/>
                  </a:cubicBezTo>
                  <a:close/>
                  <a:moveTo>
                    <a:pt x="1458317" y="224902"/>
                  </a:moveTo>
                  <a:cubicBezTo>
                    <a:pt x="1465572" y="237599"/>
                    <a:pt x="1487338" y="237599"/>
                    <a:pt x="1492780" y="252109"/>
                  </a:cubicBezTo>
                  <a:cubicBezTo>
                    <a:pt x="1480083" y="268432"/>
                    <a:pt x="1478269" y="233971"/>
                    <a:pt x="1456503" y="241226"/>
                  </a:cubicBezTo>
                  <a:cubicBezTo>
                    <a:pt x="1452875" y="232157"/>
                    <a:pt x="1447434" y="219461"/>
                    <a:pt x="1436551" y="224903"/>
                  </a:cubicBezTo>
                  <a:cubicBezTo>
                    <a:pt x="1436551" y="219461"/>
                    <a:pt x="1429296" y="219461"/>
                    <a:pt x="1427482" y="215834"/>
                  </a:cubicBezTo>
                  <a:cubicBezTo>
                    <a:pt x="1434737" y="208579"/>
                    <a:pt x="1445620" y="228530"/>
                    <a:pt x="1458317" y="224902"/>
                  </a:cubicBezTo>
                  <a:close/>
                  <a:moveTo>
                    <a:pt x="1371934" y="179786"/>
                  </a:moveTo>
                  <a:cubicBezTo>
                    <a:pt x="1376695" y="182733"/>
                    <a:pt x="1381229" y="187721"/>
                    <a:pt x="1383950" y="192255"/>
                  </a:cubicBezTo>
                  <a:cubicBezTo>
                    <a:pt x="1374881" y="186814"/>
                    <a:pt x="1380323" y="197697"/>
                    <a:pt x="1376695" y="194069"/>
                  </a:cubicBezTo>
                  <a:cubicBezTo>
                    <a:pt x="1380323" y="201324"/>
                    <a:pt x="1385764" y="204952"/>
                    <a:pt x="1396647" y="204952"/>
                  </a:cubicBezTo>
                  <a:cubicBezTo>
                    <a:pt x="1403902" y="212206"/>
                    <a:pt x="1398461" y="223089"/>
                    <a:pt x="1405716" y="226716"/>
                  </a:cubicBezTo>
                  <a:cubicBezTo>
                    <a:pt x="1403903" y="228530"/>
                    <a:pt x="1402089" y="230344"/>
                    <a:pt x="1398461" y="230344"/>
                  </a:cubicBezTo>
                  <a:cubicBezTo>
                    <a:pt x="1400275" y="235785"/>
                    <a:pt x="1405716" y="239413"/>
                    <a:pt x="1409344" y="244854"/>
                  </a:cubicBezTo>
                  <a:cubicBezTo>
                    <a:pt x="1411158" y="248481"/>
                    <a:pt x="1407530" y="248481"/>
                    <a:pt x="1405716" y="252109"/>
                  </a:cubicBezTo>
                  <a:cubicBezTo>
                    <a:pt x="1409344" y="257550"/>
                    <a:pt x="1422040" y="262991"/>
                    <a:pt x="1418413" y="252109"/>
                  </a:cubicBezTo>
                  <a:cubicBezTo>
                    <a:pt x="1420227" y="253922"/>
                    <a:pt x="1422041" y="253922"/>
                    <a:pt x="1423855" y="253922"/>
                  </a:cubicBezTo>
                  <a:cubicBezTo>
                    <a:pt x="1423855" y="250295"/>
                    <a:pt x="1422041" y="248481"/>
                    <a:pt x="1420227" y="248481"/>
                  </a:cubicBezTo>
                  <a:cubicBezTo>
                    <a:pt x="1422041" y="244854"/>
                    <a:pt x="1425668" y="252108"/>
                    <a:pt x="1429296" y="252108"/>
                  </a:cubicBezTo>
                  <a:cubicBezTo>
                    <a:pt x="1432924" y="248481"/>
                    <a:pt x="1438365" y="246667"/>
                    <a:pt x="1438365" y="239412"/>
                  </a:cubicBezTo>
                  <a:cubicBezTo>
                    <a:pt x="1440179" y="241226"/>
                    <a:pt x="1443807" y="241226"/>
                    <a:pt x="1447434" y="241226"/>
                  </a:cubicBezTo>
                  <a:cubicBezTo>
                    <a:pt x="1447434" y="243040"/>
                    <a:pt x="1445620" y="243040"/>
                    <a:pt x="1447434" y="244854"/>
                  </a:cubicBezTo>
                  <a:cubicBezTo>
                    <a:pt x="1449248" y="250295"/>
                    <a:pt x="1440179" y="243040"/>
                    <a:pt x="1438365" y="248481"/>
                  </a:cubicBezTo>
                  <a:cubicBezTo>
                    <a:pt x="1440179" y="252109"/>
                    <a:pt x="1445620" y="250295"/>
                    <a:pt x="1447434" y="252109"/>
                  </a:cubicBezTo>
                  <a:cubicBezTo>
                    <a:pt x="1449248" y="248481"/>
                    <a:pt x="1452876" y="248481"/>
                    <a:pt x="1452876" y="244854"/>
                  </a:cubicBezTo>
                  <a:cubicBezTo>
                    <a:pt x="1460131" y="246667"/>
                    <a:pt x="1460131" y="252109"/>
                    <a:pt x="1463759" y="253922"/>
                  </a:cubicBezTo>
                  <a:cubicBezTo>
                    <a:pt x="1465572" y="252108"/>
                    <a:pt x="1467386" y="252108"/>
                    <a:pt x="1467386" y="248481"/>
                  </a:cubicBezTo>
                  <a:cubicBezTo>
                    <a:pt x="1472828" y="253922"/>
                    <a:pt x="1490966" y="261177"/>
                    <a:pt x="1471014" y="257550"/>
                  </a:cubicBezTo>
                  <a:cubicBezTo>
                    <a:pt x="1467386" y="257550"/>
                    <a:pt x="1472828" y="261177"/>
                    <a:pt x="1469200" y="262991"/>
                  </a:cubicBezTo>
                  <a:cubicBezTo>
                    <a:pt x="1478269" y="266618"/>
                    <a:pt x="1481897" y="273873"/>
                    <a:pt x="1490966" y="275687"/>
                  </a:cubicBezTo>
                  <a:cubicBezTo>
                    <a:pt x="1480083" y="279314"/>
                    <a:pt x="1492780" y="282942"/>
                    <a:pt x="1489152" y="288383"/>
                  </a:cubicBezTo>
                  <a:cubicBezTo>
                    <a:pt x="1483711" y="288383"/>
                    <a:pt x="1480083" y="284756"/>
                    <a:pt x="1476455" y="286569"/>
                  </a:cubicBezTo>
                  <a:cubicBezTo>
                    <a:pt x="1472828" y="286570"/>
                    <a:pt x="1474642" y="292011"/>
                    <a:pt x="1472828" y="293824"/>
                  </a:cubicBezTo>
                  <a:cubicBezTo>
                    <a:pt x="1480083" y="301079"/>
                    <a:pt x="1489152" y="306520"/>
                    <a:pt x="1500035" y="310148"/>
                  </a:cubicBezTo>
                  <a:cubicBezTo>
                    <a:pt x="1503663" y="308334"/>
                    <a:pt x="1501849" y="304707"/>
                    <a:pt x="1503663" y="304707"/>
                  </a:cubicBezTo>
                  <a:cubicBezTo>
                    <a:pt x="1500035" y="297452"/>
                    <a:pt x="1490966" y="297452"/>
                    <a:pt x="1489152" y="288383"/>
                  </a:cubicBezTo>
                  <a:cubicBezTo>
                    <a:pt x="1492780" y="293824"/>
                    <a:pt x="1494594" y="290197"/>
                    <a:pt x="1500035" y="288383"/>
                  </a:cubicBezTo>
                  <a:cubicBezTo>
                    <a:pt x="1505476" y="292010"/>
                    <a:pt x="1514546" y="306521"/>
                    <a:pt x="1516359" y="295638"/>
                  </a:cubicBezTo>
                  <a:cubicBezTo>
                    <a:pt x="1530870" y="297452"/>
                    <a:pt x="1525429" y="321030"/>
                    <a:pt x="1539939" y="317403"/>
                  </a:cubicBezTo>
                  <a:cubicBezTo>
                    <a:pt x="1541753" y="322844"/>
                    <a:pt x="1547195" y="322844"/>
                    <a:pt x="1547195" y="328285"/>
                  </a:cubicBezTo>
                  <a:cubicBezTo>
                    <a:pt x="1534498" y="326471"/>
                    <a:pt x="1525429" y="310148"/>
                    <a:pt x="1509104" y="310148"/>
                  </a:cubicBezTo>
                  <a:cubicBezTo>
                    <a:pt x="1509104" y="317403"/>
                    <a:pt x="1514546" y="321030"/>
                    <a:pt x="1509104" y="322844"/>
                  </a:cubicBezTo>
                  <a:cubicBezTo>
                    <a:pt x="1525429" y="331913"/>
                    <a:pt x="1534498" y="351864"/>
                    <a:pt x="1556264" y="348236"/>
                  </a:cubicBezTo>
                  <a:cubicBezTo>
                    <a:pt x="1558078" y="362746"/>
                    <a:pt x="1561705" y="366374"/>
                    <a:pt x="1572588" y="366373"/>
                  </a:cubicBezTo>
                  <a:cubicBezTo>
                    <a:pt x="1574402" y="357305"/>
                    <a:pt x="1567147" y="355491"/>
                    <a:pt x="1563519" y="353677"/>
                  </a:cubicBezTo>
                  <a:cubicBezTo>
                    <a:pt x="1567147" y="342795"/>
                    <a:pt x="1547195" y="337354"/>
                    <a:pt x="1549008" y="328285"/>
                  </a:cubicBezTo>
                  <a:cubicBezTo>
                    <a:pt x="1565333" y="331913"/>
                    <a:pt x="1578030" y="353677"/>
                    <a:pt x="1596168" y="360932"/>
                  </a:cubicBezTo>
                  <a:cubicBezTo>
                    <a:pt x="1594354" y="360932"/>
                    <a:pt x="1594354" y="366374"/>
                    <a:pt x="1590727" y="362746"/>
                  </a:cubicBezTo>
                  <a:cubicBezTo>
                    <a:pt x="1590726" y="370001"/>
                    <a:pt x="1592540" y="370001"/>
                    <a:pt x="1588913" y="373628"/>
                  </a:cubicBezTo>
                  <a:cubicBezTo>
                    <a:pt x="1590726" y="379070"/>
                    <a:pt x="1596168" y="379070"/>
                    <a:pt x="1599795" y="382697"/>
                  </a:cubicBezTo>
                  <a:cubicBezTo>
                    <a:pt x="1597982" y="388138"/>
                    <a:pt x="1599795" y="389952"/>
                    <a:pt x="1601609" y="393579"/>
                  </a:cubicBezTo>
                  <a:cubicBezTo>
                    <a:pt x="1607051" y="382697"/>
                    <a:pt x="1617934" y="406276"/>
                    <a:pt x="1627003" y="411717"/>
                  </a:cubicBezTo>
                  <a:cubicBezTo>
                    <a:pt x="1619748" y="418972"/>
                    <a:pt x="1632444" y="417158"/>
                    <a:pt x="1641514" y="426227"/>
                  </a:cubicBezTo>
                  <a:cubicBezTo>
                    <a:pt x="1645141" y="429854"/>
                    <a:pt x="1650583" y="442550"/>
                    <a:pt x="1657838" y="437109"/>
                  </a:cubicBezTo>
                  <a:cubicBezTo>
                    <a:pt x="1654211" y="424413"/>
                    <a:pt x="1643328" y="422599"/>
                    <a:pt x="1639700" y="411717"/>
                  </a:cubicBezTo>
                  <a:cubicBezTo>
                    <a:pt x="1645142" y="413531"/>
                    <a:pt x="1648769" y="418972"/>
                    <a:pt x="1652397" y="422599"/>
                  </a:cubicBezTo>
                  <a:cubicBezTo>
                    <a:pt x="1656024" y="415344"/>
                    <a:pt x="1661466" y="424413"/>
                    <a:pt x="1666907" y="426227"/>
                  </a:cubicBezTo>
                  <a:cubicBezTo>
                    <a:pt x="1668721" y="424413"/>
                    <a:pt x="1666907" y="422599"/>
                    <a:pt x="1666907" y="420785"/>
                  </a:cubicBezTo>
                  <a:cubicBezTo>
                    <a:pt x="1670535" y="424413"/>
                    <a:pt x="1675976" y="420786"/>
                    <a:pt x="1679604" y="420785"/>
                  </a:cubicBezTo>
                  <a:cubicBezTo>
                    <a:pt x="1679604" y="426227"/>
                    <a:pt x="1688673" y="424413"/>
                    <a:pt x="1685046" y="431668"/>
                  </a:cubicBezTo>
                  <a:cubicBezTo>
                    <a:pt x="1688673" y="431668"/>
                    <a:pt x="1688673" y="429854"/>
                    <a:pt x="1688673" y="428040"/>
                  </a:cubicBezTo>
                  <a:cubicBezTo>
                    <a:pt x="1690487" y="431668"/>
                    <a:pt x="1695929" y="431668"/>
                    <a:pt x="1695929" y="438923"/>
                  </a:cubicBezTo>
                  <a:cubicBezTo>
                    <a:pt x="1692301" y="442550"/>
                    <a:pt x="1692301" y="435295"/>
                    <a:pt x="1688673" y="437109"/>
                  </a:cubicBezTo>
                  <a:cubicBezTo>
                    <a:pt x="1699556" y="458874"/>
                    <a:pt x="1724950" y="466129"/>
                    <a:pt x="1734019" y="489707"/>
                  </a:cubicBezTo>
                  <a:cubicBezTo>
                    <a:pt x="1732205" y="478825"/>
                    <a:pt x="1737646" y="471570"/>
                    <a:pt x="1734019" y="457060"/>
                  </a:cubicBezTo>
                  <a:cubicBezTo>
                    <a:pt x="1728577" y="464315"/>
                    <a:pt x="1721322" y="447991"/>
                    <a:pt x="1717694" y="440736"/>
                  </a:cubicBezTo>
                  <a:cubicBezTo>
                    <a:pt x="1746716" y="457060"/>
                    <a:pt x="1761226" y="487893"/>
                    <a:pt x="1784806" y="509658"/>
                  </a:cubicBezTo>
                  <a:cubicBezTo>
                    <a:pt x="1784806" y="509658"/>
                    <a:pt x="1784806" y="509658"/>
                    <a:pt x="1784806" y="518727"/>
                  </a:cubicBezTo>
                  <a:cubicBezTo>
                    <a:pt x="1788434" y="522354"/>
                    <a:pt x="1788434" y="518727"/>
                    <a:pt x="1793875" y="518727"/>
                  </a:cubicBezTo>
                  <a:cubicBezTo>
                    <a:pt x="1799317" y="527796"/>
                    <a:pt x="1801131" y="540492"/>
                    <a:pt x="1808386" y="547747"/>
                  </a:cubicBezTo>
                  <a:cubicBezTo>
                    <a:pt x="1810200" y="547747"/>
                    <a:pt x="1812013" y="545933"/>
                    <a:pt x="1813827" y="545933"/>
                  </a:cubicBezTo>
                  <a:cubicBezTo>
                    <a:pt x="1801131" y="516913"/>
                    <a:pt x="1781178" y="496962"/>
                    <a:pt x="1759412" y="477011"/>
                  </a:cubicBezTo>
                  <a:cubicBezTo>
                    <a:pt x="1744902" y="449805"/>
                    <a:pt x="1721322" y="437109"/>
                    <a:pt x="1706812" y="413531"/>
                  </a:cubicBezTo>
                  <a:cubicBezTo>
                    <a:pt x="1714067" y="415344"/>
                    <a:pt x="1714067" y="424413"/>
                    <a:pt x="1723136" y="424413"/>
                  </a:cubicBezTo>
                  <a:cubicBezTo>
                    <a:pt x="1750344" y="458874"/>
                    <a:pt x="1782992" y="486080"/>
                    <a:pt x="1808386" y="524168"/>
                  </a:cubicBezTo>
                  <a:cubicBezTo>
                    <a:pt x="1817455" y="527795"/>
                    <a:pt x="1817455" y="544119"/>
                    <a:pt x="1830152" y="544119"/>
                  </a:cubicBezTo>
                  <a:cubicBezTo>
                    <a:pt x="1831966" y="547747"/>
                    <a:pt x="1833779" y="551374"/>
                    <a:pt x="1833779" y="555002"/>
                  </a:cubicBezTo>
                  <a:cubicBezTo>
                    <a:pt x="1870056" y="593090"/>
                    <a:pt x="1890008" y="651129"/>
                    <a:pt x="1906332" y="703727"/>
                  </a:cubicBezTo>
                  <a:cubicBezTo>
                    <a:pt x="1904519" y="707355"/>
                    <a:pt x="1904518" y="700100"/>
                    <a:pt x="1899077" y="701914"/>
                  </a:cubicBezTo>
                  <a:cubicBezTo>
                    <a:pt x="1900891" y="709168"/>
                    <a:pt x="1904519" y="710982"/>
                    <a:pt x="1902705" y="718237"/>
                  </a:cubicBezTo>
                  <a:cubicBezTo>
                    <a:pt x="1897264" y="714610"/>
                    <a:pt x="1895450" y="707355"/>
                    <a:pt x="1893636" y="701914"/>
                  </a:cubicBezTo>
                  <a:cubicBezTo>
                    <a:pt x="1888194" y="710982"/>
                    <a:pt x="1897263" y="716424"/>
                    <a:pt x="1895449" y="727306"/>
                  </a:cubicBezTo>
                  <a:cubicBezTo>
                    <a:pt x="1891822" y="729120"/>
                    <a:pt x="1893636" y="723678"/>
                    <a:pt x="1890008" y="723678"/>
                  </a:cubicBezTo>
                  <a:cubicBezTo>
                    <a:pt x="1891822" y="752698"/>
                    <a:pt x="1906332" y="774463"/>
                    <a:pt x="1911774" y="798041"/>
                  </a:cubicBezTo>
                  <a:cubicBezTo>
                    <a:pt x="1913588" y="796228"/>
                    <a:pt x="1915402" y="796228"/>
                    <a:pt x="1915402" y="798041"/>
                  </a:cubicBezTo>
                  <a:cubicBezTo>
                    <a:pt x="1926285" y="772649"/>
                    <a:pt x="1911774" y="754512"/>
                    <a:pt x="1908146" y="732747"/>
                  </a:cubicBezTo>
                  <a:cubicBezTo>
                    <a:pt x="1920843" y="759953"/>
                    <a:pt x="1929912" y="785345"/>
                    <a:pt x="1935354" y="819806"/>
                  </a:cubicBezTo>
                  <a:cubicBezTo>
                    <a:pt x="1935354" y="821620"/>
                    <a:pt x="1938982" y="819806"/>
                    <a:pt x="1938982" y="823434"/>
                  </a:cubicBezTo>
                  <a:lnTo>
                    <a:pt x="1936090" y="792300"/>
                  </a:lnTo>
                  <a:lnTo>
                    <a:pt x="1948277" y="832502"/>
                  </a:lnTo>
                  <a:cubicBezTo>
                    <a:pt x="1954852" y="857894"/>
                    <a:pt x="1960747" y="884194"/>
                    <a:pt x="1966189" y="910493"/>
                  </a:cubicBezTo>
                  <a:cubicBezTo>
                    <a:pt x="1969816" y="903238"/>
                    <a:pt x="1962561" y="894169"/>
                    <a:pt x="1964375" y="885100"/>
                  </a:cubicBezTo>
                  <a:cubicBezTo>
                    <a:pt x="1969816" y="894169"/>
                    <a:pt x="1973444" y="906865"/>
                    <a:pt x="1978885" y="914120"/>
                  </a:cubicBezTo>
                  <a:cubicBezTo>
                    <a:pt x="1982513" y="915934"/>
                    <a:pt x="1978885" y="908679"/>
                    <a:pt x="1980699" y="906865"/>
                  </a:cubicBezTo>
                  <a:cubicBezTo>
                    <a:pt x="1991583" y="932257"/>
                    <a:pt x="1982513" y="964905"/>
                    <a:pt x="1997024" y="986669"/>
                  </a:cubicBezTo>
                  <a:cubicBezTo>
                    <a:pt x="1997024" y="990297"/>
                    <a:pt x="1995210" y="990297"/>
                    <a:pt x="1995210" y="992111"/>
                  </a:cubicBezTo>
                  <a:cubicBezTo>
                    <a:pt x="2006093" y="1017503"/>
                    <a:pt x="1991583" y="1070101"/>
                    <a:pt x="1989769" y="1108189"/>
                  </a:cubicBezTo>
                  <a:cubicBezTo>
                    <a:pt x="1987955" y="1135395"/>
                    <a:pt x="1986141" y="1162601"/>
                    <a:pt x="1975258" y="1178925"/>
                  </a:cubicBezTo>
                  <a:cubicBezTo>
                    <a:pt x="1975258" y="1198876"/>
                    <a:pt x="1968003" y="1220640"/>
                    <a:pt x="1973444" y="1240592"/>
                  </a:cubicBezTo>
                  <a:cubicBezTo>
                    <a:pt x="1958933" y="1307699"/>
                    <a:pt x="1926284" y="1374808"/>
                    <a:pt x="1908146" y="1438288"/>
                  </a:cubicBezTo>
                  <a:cubicBezTo>
                    <a:pt x="1911774" y="1456425"/>
                    <a:pt x="1904519" y="1489073"/>
                    <a:pt x="1888194" y="1496327"/>
                  </a:cubicBezTo>
                  <a:cubicBezTo>
                    <a:pt x="1886380" y="1509023"/>
                    <a:pt x="1884567" y="1518092"/>
                    <a:pt x="1877311" y="1523533"/>
                  </a:cubicBezTo>
                  <a:cubicBezTo>
                    <a:pt x="1871870" y="1521720"/>
                    <a:pt x="1870056" y="1519906"/>
                    <a:pt x="1864615" y="1518092"/>
                  </a:cubicBezTo>
                  <a:cubicBezTo>
                    <a:pt x="1853731" y="1523533"/>
                    <a:pt x="1855546" y="1543485"/>
                    <a:pt x="1848290" y="1554367"/>
                  </a:cubicBezTo>
                  <a:cubicBezTo>
                    <a:pt x="1848290" y="1561622"/>
                    <a:pt x="1850104" y="1559808"/>
                    <a:pt x="1850104" y="1565249"/>
                  </a:cubicBezTo>
                  <a:cubicBezTo>
                    <a:pt x="1844662" y="1576132"/>
                    <a:pt x="1842848" y="1587014"/>
                    <a:pt x="1837407" y="1596083"/>
                  </a:cubicBezTo>
                  <a:cubicBezTo>
                    <a:pt x="1831965" y="1603337"/>
                    <a:pt x="1822897" y="1606965"/>
                    <a:pt x="1817455" y="1614220"/>
                  </a:cubicBezTo>
                  <a:cubicBezTo>
                    <a:pt x="1804758" y="1628730"/>
                    <a:pt x="1801131" y="1646867"/>
                    <a:pt x="1792061" y="1661377"/>
                  </a:cubicBezTo>
                  <a:cubicBezTo>
                    <a:pt x="1788434" y="1659563"/>
                    <a:pt x="1788434" y="1657749"/>
                    <a:pt x="1784806" y="1659563"/>
                  </a:cubicBezTo>
                  <a:cubicBezTo>
                    <a:pt x="1782992" y="1665004"/>
                    <a:pt x="1788434" y="1663191"/>
                    <a:pt x="1788434" y="1666818"/>
                  </a:cubicBezTo>
                  <a:cubicBezTo>
                    <a:pt x="1782992" y="1686769"/>
                    <a:pt x="1764854" y="1704906"/>
                    <a:pt x="1755785" y="1721230"/>
                  </a:cubicBezTo>
                  <a:cubicBezTo>
                    <a:pt x="1766668" y="1717603"/>
                    <a:pt x="1755785" y="1737553"/>
                    <a:pt x="1752157" y="1742995"/>
                  </a:cubicBezTo>
                  <a:cubicBezTo>
                    <a:pt x="1746716" y="1739367"/>
                    <a:pt x="1755785" y="1737553"/>
                    <a:pt x="1752157" y="1732112"/>
                  </a:cubicBezTo>
                  <a:cubicBezTo>
                    <a:pt x="1748530" y="1733926"/>
                    <a:pt x="1746716" y="1737553"/>
                    <a:pt x="1741274" y="1737554"/>
                  </a:cubicBezTo>
                  <a:cubicBezTo>
                    <a:pt x="1753971" y="1750250"/>
                    <a:pt x="1732205" y="1768387"/>
                    <a:pt x="1737647" y="1781083"/>
                  </a:cubicBezTo>
                  <a:cubicBezTo>
                    <a:pt x="1734019" y="1784710"/>
                    <a:pt x="1726764" y="1795593"/>
                    <a:pt x="1730391" y="1795593"/>
                  </a:cubicBezTo>
                  <a:cubicBezTo>
                    <a:pt x="1728577" y="1802848"/>
                    <a:pt x="1728577" y="1793779"/>
                    <a:pt x="1721322" y="1795593"/>
                  </a:cubicBezTo>
                  <a:cubicBezTo>
                    <a:pt x="1721322" y="1786524"/>
                    <a:pt x="1728577" y="1788338"/>
                    <a:pt x="1728578" y="1779269"/>
                  </a:cubicBezTo>
                  <a:cubicBezTo>
                    <a:pt x="1728577" y="1777456"/>
                    <a:pt x="1724950" y="1779269"/>
                    <a:pt x="1724950" y="1775642"/>
                  </a:cubicBezTo>
                  <a:cubicBezTo>
                    <a:pt x="1723136" y="1777456"/>
                    <a:pt x="1721322" y="1779269"/>
                    <a:pt x="1721322" y="1781083"/>
                  </a:cubicBezTo>
                  <a:cubicBezTo>
                    <a:pt x="1721322" y="1775642"/>
                    <a:pt x="1724950" y="1772014"/>
                    <a:pt x="1723136" y="1762946"/>
                  </a:cubicBezTo>
                  <a:cubicBezTo>
                    <a:pt x="1726764" y="1764760"/>
                    <a:pt x="1724950" y="1768387"/>
                    <a:pt x="1728577" y="1768387"/>
                  </a:cubicBezTo>
                  <a:cubicBezTo>
                    <a:pt x="1728577" y="1764759"/>
                    <a:pt x="1724950" y="1762946"/>
                    <a:pt x="1723136" y="1762946"/>
                  </a:cubicBezTo>
                  <a:cubicBezTo>
                    <a:pt x="1721322" y="1768387"/>
                    <a:pt x="1714067" y="1777456"/>
                    <a:pt x="1715881" y="1782897"/>
                  </a:cubicBezTo>
                  <a:cubicBezTo>
                    <a:pt x="1714067" y="1782897"/>
                    <a:pt x="1714067" y="1784711"/>
                    <a:pt x="1708626" y="1786524"/>
                  </a:cubicBezTo>
                  <a:cubicBezTo>
                    <a:pt x="1710439" y="1788338"/>
                    <a:pt x="1710439" y="1791965"/>
                    <a:pt x="1708625" y="1793779"/>
                  </a:cubicBezTo>
                  <a:cubicBezTo>
                    <a:pt x="1708626" y="1786524"/>
                    <a:pt x="1706812" y="1791965"/>
                    <a:pt x="1699556" y="1793779"/>
                  </a:cubicBezTo>
                  <a:cubicBezTo>
                    <a:pt x="1701370" y="1781083"/>
                    <a:pt x="1706812" y="1775642"/>
                    <a:pt x="1708625" y="1762946"/>
                  </a:cubicBezTo>
                  <a:cubicBezTo>
                    <a:pt x="1694115" y="1775642"/>
                    <a:pt x="1683232" y="1795593"/>
                    <a:pt x="1674163" y="1813730"/>
                  </a:cubicBezTo>
                  <a:cubicBezTo>
                    <a:pt x="1661466" y="1810103"/>
                    <a:pt x="1656025" y="1826426"/>
                    <a:pt x="1645141" y="1830054"/>
                  </a:cubicBezTo>
                  <a:lnTo>
                    <a:pt x="1646918" y="1838936"/>
                  </a:lnTo>
                  <a:lnTo>
                    <a:pt x="1641514" y="1839122"/>
                  </a:lnTo>
                  <a:cubicBezTo>
                    <a:pt x="1641514" y="1844564"/>
                    <a:pt x="1643328" y="1844564"/>
                    <a:pt x="1643328" y="1850005"/>
                  </a:cubicBezTo>
                  <a:cubicBezTo>
                    <a:pt x="1632445" y="1850005"/>
                    <a:pt x="1627003" y="1857260"/>
                    <a:pt x="1619748" y="1862701"/>
                  </a:cubicBezTo>
                  <a:cubicBezTo>
                    <a:pt x="1617934" y="1862701"/>
                    <a:pt x="1619748" y="1859073"/>
                    <a:pt x="1619748" y="1857260"/>
                  </a:cubicBezTo>
                  <a:cubicBezTo>
                    <a:pt x="1612492" y="1860887"/>
                    <a:pt x="1607051" y="1860887"/>
                    <a:pt x="1601609" y="1857260"/>
                  </a:cubicBezTo>
                  <a:cubicBezTo>
                    <a:pt x="1601609" y="1851818"/>
                    <a:pt x="1603423" y="1851818"/>
                    <a:pt x="1603423" y="1842750"/>
                  </a:cubicBezTo>
                  <a:cubicBezTo>
                    <a:pt x="1588913" y="1851819"/>
                    <a:pt x="1578030" y="1873583"/>
                    <a:pt x="1559891" y="1880838"/>
                  </a:cubicBezTo>
                  <a:cubicBezTo>
                    <a:pt x="1559892" y="1884466"/>
                    <a:pt x="1559892" y="1888093"/>
                    <a:pt x="1563519" y="1888093"/>
                  </a:cubicBezTo>
                  <a:cubicBezTo>
                    <a:pt x="1570774" y="1882652"/>
                    <a:pt x="1579844" y="1877211"/>
                    <a:pt x="1587099" y="1869956"/>
                  </a:cubicBezTo>
                  <a:cubicBezTo>
                    <a:pt x="1588913" y="1869956"/>
                    <a:pt x="1583471" y="1875397"/>
                    <a:pt x="1588913" y="1875397"/>
                  </a:cubicBezTo>
                  <a:cubicBezTo>
                    <a:pt x="1583471" y="1879024"/>
                    <a:pt x="1574402" y="1880838"/>
                    <a:pt x="1567147" y="1886279"/>
                  </a:cubicBezTo>
                  <a:cubicBezTo>
                    <a:pt x="1567147" y="1888093"/>
                    <a:pt x="1568961" y="1889907"/>
                    <a:pt x="1568961" y="1891721"/>
                  </a:cubicBezTo>
                  <a:cubicBezTo>
                    <a:pt x="1558077" y="1908044"/>
                    <a:pt x="1529056" y="1902603"/>
                    <a:pt x="1527243" y="1926181"/>
                  </a:cubicBezTo>
                  <a:cubicBezTo>
                    <a:pt x="1521801" y="1926182"/>
                    <a:pt x="1518173" y="1926181"/>
                    <a:pt x="1516360" y="1920740"/>
                  </a:cubicBezTo>
                  <a:cubicBezTo>
                    <a:pt x="1514546" y="1922554"/>
                    <a:pt x="1512732" y="1926182"/>
                    <a:pt x="1509104" y="1926181"/>
                  </a:cubicBezTo>
                  <a:cubicBezTo>
                    <a:pt x="1510918" y="1918927"/>
                    <a:pt x="1501849" y="1922554"/>
                    <a:pt x="1501849" y="1913485"/>
                  </a:cubicBezTo>
                  <a:cubicBezTo>
                    <a:pt x="1476455" y="1918926"/>
                    <a:pt x="1461945" y="1938878"/>
                    <a:pt x="1452875" y="1960642"/>
                  </a:cubicBezTo>
                  <a:cubicBezTo>
                    <a:pt x="1454689" y="1966083"/>
                    <a:pt x="1460131" y="1958829"/>
                    <a:pt x="1467386" y="1960642"/>
                  </a:cubicBezTo>
                  <a:cubicBezTo>
                    <a:pt x="1452876" y="1973339"/>
                    <a:pt x="1425668" y="1991476"/>
                    <a:pt x="1407530" y="1976966"/>
                  </a:cubicBezTo>
                  <a:cubicBezTo>
                    <a:pt x="1411158" y="1967897"/>
                    <a:pt x="1422041" y="1964270"/>
                    <a:pt x="1429296" y="1958829"/>
                  </a:cubicBezTo>
                  <a:cubicBezTo>
                    <a:pt x="1427482" y="1957015"/>
                    <a:pt x="1425668" y="1957015"/>
                    <a:pt x="1423854" y="1957015"/>
                  </a:cubicBezTo>
                  <a:cubicBezTo>
                    <a:pt x="1425668" y="1953387"/>
                    <a:pt x="1427482" y="1949760"/>
                    <a:pt x="1429296" y="1946132"/>
                  </a:cubicBezTo>
                  <a:cubicBezTo>
                    <a:pt x="1432924" y="1944319"/>
                    <a:pt x="1438365" y="1947946"/>
                    <a:pt x="1441993" y="1949760"/>
                  </a:cubicBezTo>
                  <a:cubicBezTo>
                    <a:pt x="1445620" y="1949760"/>
                    <a:pt x="1447434" y="1947946"/>
                    <a:pt x="1447434" y="1942505"/>
                  </a:cubicBezTo>
                  <a:cubicBezTo>
                    <a:pt x="1447434" y="1940691"/>
                    <a:pt x="1445620" y="1942505"/>
                    <a:pt x="1445620" y="1942505"/>
                  </a:cubicBezTo>
                  <a:cubicBezTo>
                    <a:pt x="1445620" y="1935250"/>
                    <a:pt x="1463759" y="1920740"/>
                    <a:pt x="1474642" y="1922554"/>
                  </a:cubicBezTo>
                  <a:cubicBezTo>
                    <a:pt x="1492780" y="1902603"/>
                    <a:pt x="1519987" y="1891721"/>
                    <a:pt x="1536312" y="1869956"/>
                  </a:cubicBezTo>
                  <a:cubicBezTo>
                    <a:pt x="1503663" y="1880838"/>
                    <a:pt x="1483711" y="1920740"/>
                    <a:pt x="1445620" y="1922554"/>
                  </a:cubicBezTo>
                  <a:cubicBezTo>
                    <a:pt x="1403902" y="1938878"/>
                    <a:pt x="1362184" y="1964270"/>
                    <a:pt x="1313211" y="1957015"/>
                  </a:cubicBezTo>
                  <a:cubicBezTo>
                    <a:pt x="1309583" y="1971525"/>
                    <a:pt x="1293259" y="1978779"/>
                    <a:pt x="1278748" y="1975152"/>
                  </a:cubicBezTo>
                  <a:cubicBezTo>
                    <a:pt x="1276934" y="1967897"/>
                    <a:pt x="1276934" y="1967897"/>
                    <a:pt x="1278748" y="1960642"/>
                  </a:cubicBezTo>
                  <a:cubicBezTo>
                    <a:pt x="1282376" y="1960642"/>
                    <a:pt x="1286004" y="1957015"/>
                    <a:pt x="1286003" y="1951573"/>
                  </a:cubicBezTo>
                  <a:cubicBezTo>
                    <a:pt x="1291445" y="1953387"/>
                    <a:pt x="1295073" y="1947946"/>
                    <a:pt x="1302328" y="1947946"/>
                  </a:cubicBezTo>
                  <a:cubicBezTo>
                    <a:pt x="1305956" y="1947946"/>
                    <a:pt x="1307770" y="1953387"/>
                    <a:pt x="1307770" y="1953387"/>
                  </a:cubicBezTo>
                  <a:cubicBezTo>
                    <a:pt x="1320466" y="1951574"/>
                    <a:pt x="1327722" y="1937064"/>
                    <a:pt x="1345860" y="1937064"/>
                  </a:cubicBezTo>
                  <a:cubicBezTo>
                    <a:pt x="1369439" y="1937064"/>
                    <a:pt x="1391206" y="1917113"/>
                    <a:pt x="1412971" y="1913485"/>
                  </a:cubicBezTo>
                  <a:cubicBezTo>
                    <a:pt x="1414785" y="1902603"/>
                    <a:pt x="1411158" y="1904417"/>
                    <a:pt x="1414785" y="1897162"/>
                  </a:cubicBezTo>
                  <a:cubicBezTo>
                    <a:pt x="1403903" y="1889907"/>
                    <a:pt x="1398461" y="1902603"/>
                    <a:pt x="1389392" y="1904417"/>
                  </a:cubicBezTo>
                  <a:cubicBezTo>
                    <a:pt x="1391206" y="1908044"/>
                    <a:pt x="1393019" y="1908044"/>
                    <a:pt x="1396647" y="1906230"/>
                  </a:cubicBezTo>
                  <a:cubicBezTo>
                    <a:pt x="1387578" y="1913485"/>
                    <a:pt x="1373067" y="1922554"/>
                    <a:pt x="1363998" y="1917113"/>
                  </a:cubicBezTo>
                  <a:cubicBezTo>
                    <a:pt x="1358557" y="1922554"/>
                    <a:pt x="1353115" y="1926181"/>
                    <a:pt x="1344046" y="1927995"/>
                  </a:cubicBezTo>
                  <a:cubicBezTo>
                    <a:pt x="1345860" y="1924368"/>
                    <a:pt x="1353115" y="1924368"/>
                    <a:pt x="1353115" y="1918927"/>
                  </a:cubicBezTo>
                  <a:cubicBezTo>
                    <a:pt x="1320466" y="1922554"/>
                    <a:pt x="1286004" y="1927995"/>
                    <a:pt x="1247913" y="1942505"/>
                  </a:cubicBezTo>
                  <a:cubicBezTo>
                    <a:pt x="1244285" y="1935250"/>
                    <a:pt x="1256983" y="1933436"/>
                    <a:pt x="1264237" y="1929809"/>
                  </a:cubicBezTo>
                  <a:cubicBezTo>
                    <a:pt x="1262424" y="1918926"/>
                    <a:pt x="1255169" y="1931623"/>
                    <a:pt x="1247913" y="1929809"/>
                  </a:cubicBezTo>
                  <a:cubicBezTo>
                    <a:pt x="1249727" y="1922554"/>
                    <a:pt x="1260610" y="1926182"/>
                    <a:pt x="1264237" y="1922554"/>
                  </a:cubicBezTo>
                  <a:cubicBezTo>
                    <a:pt x="1264237" y="1926181"/>
                    <a:pt x="1267865" y="1927995"/>
                    <a:pt x="1269679" y="1929809"/>
                  </a:cubicBezTo>
                  <a:cubicBezTo>
                    <a:pt x="1276935" y="1927995"/>
                    <a:pt x="1284190" y="1924368"/>
                    <a:pt x="1289631" y="1920740"/>
                  </a:cubicBezTo>
                  <a:cubicBezTo>
                    <a:pt x="1291445" y="1922554"/>
                    <a:pt x="1291445" y="1924368"/>
                    <a:pt x="1293259" y="1926182"/>
                  </a:cubicBezTo>
                  <a:cubicBezTo>
                    <a:pt x="1300514" y="1920740"/>
                    <a:pt x="1305956" y="1911672"/>
                    <a:pt x="1316839" y="1908044"/>
                  </a:cubicBezTo>
                  <a:cubicBezTo>
                    <a:pt x="1313211" y="1904417"/>
                    <a:pt x="1316839" y="1904417"/>
                    <a:pt x="1316839" y="1900789"/>
                  </a:cubicBezTo>
                  <a:cubicBezTo>
                    <a:pt x="1329535" y="1900789"/>
                    <a:pt x="1333163" y="1898976"/>
                    <a:pt x="1342232" y="1902603"/>
                  </a:cubicBezTo>
                  <a:cubicBezTo>
                    <a:pt x="1351301" y="1888093"/>
                    <a:pt x="1374881" y="1888093"/>
                    <a:pt x="1380323" y="1868142"/>
                  </a:cubicBezTo>
                  <a:cubicBezTo>
                    <a:pt x="1376695" y="1864515"/>
                    <a:pt x="1371253" y="1866328"/>
                    <a:pt x="1365812" y="1866328"/>
                  </a:cubicBezTo>
                  <a:cubicBezTo>
                    <a:pt x="1363998" y="1860887"/>
                    <a:pt x="1360371" y="1844564"/>
                    <a:pt x="1365812" y="1839122"/>
                  </a:cubicBezTo>
                  <a:cubicBezTo>
                    <a:pt x="1338605" y="1851819"/>
                    <a:pt x="1295073" y="1859074"/>
                    <a:pt x="1262424" y="1871770"/>
                  </a:cubicBezTo>
                  <a:cubicBezTo>
                    <a:pt x="1258796" y="1873583"/>
                    <a:pt x="1255168" y="1875397"/>
                    <a:pt x="1255168" y="1880838"/>
                  </a:cubicBezTo>
                  <a:cubicBezTo>
                    <a:pt x="1249727" y="1880838"/>
                    <a:pt x="1247913" y="1877211"/>
                    <a:pt x="1240658" y="1877211"/>
                  </a:cubicBezTo>
                  <a:cubicBezTo>
                    <a:pt x="1229775" y="1886280"/>
                    <a:pt x="1213451" y="1888093"/>
                    <a:pt x="1193498" y="1889907"/>
                  </a:cubicBezTo>
                  <a:cubicBezTo>
                    <a:pt x="1195312" y="1880838"/>
                    <a:pt x="1184429" y="1882652"/>
                    <a:pt x="1180802" y="1879024"/>
                  </a:cubicBezTo>
                  <a:cubicBezTo>
                    <a:pt x="1191685" y="1860887"/>
                    <a:pt x="1220706" y="1859074"/>
                    <a:pt x="1237030" y="1846378"/>
                  </a:cubicBezTo>
                  <a:cubicBezTo>
                    <a:pt x="1237030" y="1842750"/>
                    <a:pt x="1233403" y="1848191"/>
                    <a:pt x="1231589" y="1844564"/>
                  </a:cubicBezTo>
                  <a:cubicBezTo>
                    <a:pt x="1233403" y="1840936"/>
                    <a:pt x="1237030" y="1844564"/>
                    <a:pt x="1238844" y="1840936"/>
                  </a:cubicBezTo>
                  <a:cubicBezTo>
                    <a:pt x="1238844" y="1839122"/>
                    <a:pt x="1237030" y="1840936"/>
                    <a:pt x="1237030" y="1839122"/>
                  </a:cubicBezTo>
                  <a:cubicBezTo>
                    <a:pt x="1253355" y="1828240"/>
                    <a:pt x="1273307" y="1820985"/>
                    <a:pt x="1295073" y="1813730"/>
                  </a:cubicBezTo>
                  <a:cubicBezTo>
                    <a:pt x="1291445" y="1819172"/>
                    <a:pt x="1286003" y="1817358"/>
                    <a:pt x="1282376" y="1822799"/>
                  </a:cubicBezTo>
                  <a:cubicBezTo>
                    <a:pt x="1284190" y="1828240"/>
                    <a:pt x="1291445" y="1830054"/>
                    <a:pt x="1287818" y="1837309"/>
                  </a:cubicBezTo>
                  <a:cubicBezTo>
                    <a:pt x="1305956" y="1833681"/>
                    <a:pt x="1307770" y="1819171"/>
                    <a:pt x="1318652" y="1810103"/>
                  </a:cubicBezTo>
                  <a:cubicBezTo>
                    <a:pt x="1325908" y="1817358"/>
                    <a:pt x="1336791" y="1810103"/>
                    <a:pt x="1342232" y="1802848"/>
                  </a:cubicBezTo>
                  <a:cubicBezTo>
                    <a:pt x="1342232" y="1801034"/>
                    <a:pt x="1340418" y="1801034"/>
                    <a:pt x="1338604" y="1801034"/>
                  </a:cubicBezTo>
                  <a:cubicBezTo>
                    <a:pt x="1344046" y="1788338"/>
                    <a:pt x="1358557" y="1784710"/>
                    <a:pt x="1367626" y="1775642"/>
                  </a:cubicBezTo>
                  <a:cubicBezTo>
                    <a:pt x="1369440" y="1781083"/>
                    <a:pt x="1360371" y="1786524"/>
                    <a:pt x="1354929" y="1788338"/>
                  </a:cubicBezTo>
                  <a:cubicBezTo>
                    <a:pt x="1353115" y="1791965"/>
                    <a:pt x="1354929" y="1793779"/>
                    <a:pt x="1353115" y="1799220"/>
                  </a:cubicBezTo>
                  <a:cubicBezTo>
                    <a:pt x="1360370" y="1801034"/>
                    <a:pt x="1367626" y="1786524"/>
                    <a:pt x="1376695" y="1786524"/>
                  </a:cubicBezTo>
                  <a:cubicBezTo>
                    <a:pt x="1378509" y="1788338"/>
                    <a:pt x="1378509" y="1791965"/>
                    <a:pt x="1382136" y="1793779"/>
                  </a:cubicBezTo>
                  <a:cubicBezTo>
                    <a:pt x="1402089" y="1788338"/>
                    <a:pt x="1418413" y="1766573"/>
                    <a:pt x="1427482" y="1753877"/>
                  </a:cubicBezTo>
                  <a:cubicBezTo>
                    <a:pt x="1427482" y="1752063"/>
                    <a:pt x="1427482" y="1752063"/>
                    <a:pt x="1427482" y="1750250"/>
                  </a:cubicBezTo>
                  <a:cubicBezTo>
                    <a:pt x="1461945" y="1724857"/>
                    <a:pt x="1494594" y="1708534"/>
                    <a:pt x="1523615" y="1683142"/>
                  </a:cubicBezTo>
                  <a:cubicBezTo>
                    <a:pt x="1523615" y="1677700"/>
                    <a:pt x="1519987" y="1675887"/>
                    <a:pt x="1523615" y="1672259"/>
                  </a:cubicBezTo>
                  <a:cubicBezTo>
                    <a:pt x="1514546" y="1666818"/>
                    <a:pt x="1500035" y="1679514"/>
                    <a:pt x="1492780" y="1672259"/>
                  </a:cubicBezTo>
                  <a:cubicBezTo>
                    <a:pt x="1487338" y="1672259"/>
                    <a:pt x="1490966" y="1681328"/>
                    <a:pt x="1487339" y="1683142"/>
                  </a:cubicBezTo>
                  <a:cubicBezTo>
                    <a:pt x="1483711" y="1679514"/>
                    <a:pt x="1480083" y="1679514"/>
                    <a:pt x="1476455" y="1684955"/>
                  </a:cubicBezTo>
                  <a:cubicBezTo>
                    <a:pt x="1471014" y="1686769"/>
                    <a:pt x="1461945" y="1683142"/>
                    <a:pt x="1456503" y="1686769"/>
                  </a:cubicBezTo>
                  <a:cubicBezTo>
                    <a:pt x="1461945" y="1690397"/>
                    <a:pt x="1454689" y="1694024"/>
                    <a:pt x="1460131" y="1699465"/>
                  </a:cubicBezTo>
                  <a:cubicBezTo>
                    <a:pt x="1454690" y="1708534"/>
                    <a:pt x="1445620" y="1713975"/>
                    <a:pt x="1436551" y="1715789"/>
                  </a:cubicBezTo>
                  <a:cubicBezTo>
                    <a:pt x="1434737" y="1721230"/>
                    <a:pt x="1438365" y="1721230"/>
                    <a:pt x="1436551" y="1724857"/>
                  </a:cubicBezTo>
                  <a:cubicBezTo>
                    <a:pt x="1416599" y="1721230"/>
                    <a:pt x="1402088" y="1742995"/>
                    <a:pt x="1383950" y="1755691"/>
                  </a:cubicBezTo>
                  <a:cubicBezTo>
                    <a:pt x="1376695" y="1752063"/>
                    <a:pt x="1369440" y="1755691"/>
                    <a:pt x="1369440" y="1764760"/>
                  </a:cubicBezTo>
                  <a:cubicBezTo>
                    <a:pt x="1353115" y="1766573"/>
                    <a:pt x="1342232" y="1781083"/>
                    <a:pt x="1327722" y="1777456"/>
                  </a:cubicBezTo>
                  <a:cubicBezTo>
                    <a:pt x="1318652" y="1791965"/>
                    <a:pt x="1298700" y="1795593"/>
                    <a:pt x="1286004" y="1804662"/>
                  </a:cubicBezTo>
                  <a:cubicBezTo>
                    <a:pt x="1278748" y="1804662"/>
                    <a:pt x="1287818" y="1801034"/>
                    <a:pt x="1286004" y="1799220"/>
                  </a:cubicBezTo>
                  <a:cubicBezTo>
                    <a:pt x="1271493" y="1801034"/>
                    <a:pt x="1260610" y="1817358"/>
                    <a:pt x="1244285" y="1813730"/>
                  </a:cubicBezTo>
                  <a:cubicBezTo>
                    <a:pt x="1238844" y="1819171"/>
                    <a:pt x="1229775" y="1824613"/>
                    <a:pt x="1220706" y="1819171"/>
                  </a:cubicBezTo>
                  <a:cubicBezTo>
                    <a:pt x="1218892" y="1813730"/>
                    <a:pt x="1224333" y="1815544"/>
                    <a:pt x="1226147" y="1813730"/>
                  </a:cubicBezTo>
                  <a:cubicBezTo>
                    <a:pt x="1213450" y="1808289"/>
                    <a:pt x="1200754" y="1819171"/>
                    <a:pt x="1184429" y="1817358"/>
                  </a:cubicBezTo>
                  <a:cubicBezTo>
                    <a:pt x="1193498" y="1811916"/>
                    <a:pt x="1206195" y="1810103"/>
                    <a:pt x="1213450" y="1801034"/>
                  </a:cubicBezTo>
                  <a:cubicBezTo>
                    <a:pt x="1189871" y="1797407"/>
                    <a:pt x="1171733" y="1811917"/>
                    <a:pt x="1160849" y="1820985"/>
                  </a:cubicBezTo>
                  <a:cubicBezTo>
                    <a:pt x="1166291" y="1822799"/>
                    <a:pt x="1178988" y="1815544"/>
                    <a:pt x="1184429" y="1817358"/>
                  </a:cubicBezTo>
                  <a:cubicBezTo>
                    <a:pt x="1169918" y="1824613"/>
                    <a:pt x="1159036" y="1828240"/>
                    <a:pt x="1142711" y="1826426"/>
                  </a:cubicBezTo>
                  <a:cubicBezTo>
                    <a:pt x="1142711" y="1822799"/>
                    <a:pt x="1148153" y="1824613"/>
                    <a:pt x="1149967" y="1819171"/>
                  </a:cubicBezTo>
                  <a:cubicBezTo>
                    <a:pt x="1148606" y="1816451"/>
                    <a:pt x="1146679" y="1815204"/>
                    <a:pt x="1144525" y="1814637"/>
                  </a:cubicBezTo>
                  <a:lnTo>
                    <a:pt x="1141923" y="1814464"/>
                  </a:lnTo>
                  <a:lnTo>
                    <a:pt x="1150391" y="1800896"/>
                  </a:lnTo>
                  <a:lnTo>
                    <a:pt x="1167878" y="1796500"/>
                  </a:lnTo>
                  <a:cubicBezTo>
                    <a:pt x="1181709" y="1792419"/>
                    <a:pt x="1195312" y="1787431"/>
                    <a:pt x="1206195" y="1781083"/>
                  </a:cubicBezTo>
                  <a:cubicBezTo>
                    <a:pt x="1198033" y="1778362"/>
                    <a:pt x="1189871" y="1781083"/>
                    <a:pt x="1181028" y="1784030"/>
                  </a:cubicBezTo>
                  <a:lnTo>
                    <a:pt x="1158881" y="1787292"/>
                  </a:lnTo>
                  <a:lnTo>
                    <a:pt x="1165327" y="1776963"/>
                  </a:lnTo>
                  <a:lnTo>
                    <a:pt x="1175360" y="1773828"/>
                  </a:lnTo>
                  <a:cubicBezTo>
                    <a:pt x="1177174" y="1775642"/>
                    <a:pt x="1175360" y="1775642"/>
                    <a:pt x="1175360" y="1777456"/>
                  </a:cubicBezTo>
                  <a:cubicBezTo>
                    <a:pt x="1197126" y="1779269"/>
                    <a:pt x="1200753" y="1764759"/>
                    <a:pt x="1215264" y="1759318"/>
                  </a:cubicBezTo>
                  <a:cubicBezTo>
                    <a:pt x="1215264" y="1742995"/>
                    <a:pt x="1222520" y="1742995"/>
                    <a:pt x="1226147" y="1733926"/>
                  </a:cubicBezTo>
                  <a:cubicBezTo>
                    <a:pt x="1258796" y="1721230"/>
                    <a:pt x="1282376" y="1699465"/>
                    <a:pt x="1315025" y="1686769"/>
                  </a:cubicBezTo>
                  <a:cubicBezTo>
                    <a:pt x="1313211" y="1688583"/>
                    <a:pt x="1313211" y="1690396"/>
                    <a:pt x="1313211" y="1694024"/>
                  </a:cubicBezTo>
                  <a:cubicBezTo>
                    <a:pt x="1316838" y="1690396"/>
                    <a:pt x="1322280" y="1690396"/>
                    <a:pt x="1325908" y="1688583"/>
                  </a:cubicBezTo>
                  <a:cubicBezTo>
                    <a:pt x="1327722" y="1690397"/>
                    <a:pt x="1324094" y="1695838"/>
                    <a:pt x="1327721" y="1701279"/>
                  </a:cubicBezTo>
                  <a:cubicBezTo>
                    <a:pt x="1342232" y="1686769"/>
                    <a:pt x="1363998" y="1688583"/>
                    <a:pt x="1373067" y="1668632"/>
                  </a:cubicBezTo>
                  <a:cubicBezTo>
                    <a:pt x="1405716" y="1668632"/>
                    <a:pt x="1414785" y="1635985"/>
                    <a:pt x="1441993" y="1635985"/>
                  </a:cubicBezTo>
                  <a:cubicBezTo>
                    <a:pt x="1445620" y="1632357"/>
                    <a:pt x="1451062" y="1630543"/>
                    <a:pt x="1451062" y="1621475"/>
                  </a:cubicBezTo>
                  <a:cubicBezTo>
                    <a:pt x="1458317" y="1623288"/>
                    <a:pt x="1458317" y="1617847"/>
                    <a:pt x="1460131" y="1616034"/>
                  </a:cubicBezTo>
                  <a:cubicBezTo>
                    <a:pt x="1454689" y="1610592"/>
                    <a:pt x="1447434" y="1626916"/>
                    <a:pt x="1441993" y="1623289"/>
                  </a:cubicBezTo>
                  <a:cubicBezTo>
                    <a:pt x="1434737" y="1621475"/>
                    <a:pt x="1451062" y="1617847"/>
                    <a:pt x="1445621" y="1608779"/>
                  </a:cubicBezTo>
                  <a:cubicBezTo>
                    <a:pt x="1452875" y="1603337"/>
                    <a:pt x="1463759" y="1599710"/>
                    <a:pt x="1472828" y="1596083"/>
                  </a:cubicBezTo>
                  <a:cubicBezTo>
                    <a:pt x="1472828" y="1590641"/>
                    <a:pt x="1469200" y="1592455"/>
                    <a:pt x="1471014" y="1587014"/>
                  </a:cubicBezTo>
                  <a:cubicBezTo>
                    <a:pt x="1465573" y="1590641"/>
                    <a:pt x="1445620" y="1596083"/>
                    <a:pt x="1445620" y="1587014"/>
                  </a:cubicBezTo>
                  <a:cubicBezTo>
                    <a:pt x="1432924" y="1587014"/>
                    <a:pt x="1431110" y="1592455"/>
                    <a:pt x="1429296" y="1601524"/>
                  </a:cubicBezTo>
                  <a:cubicBezTo>
                    <a:pt x="1425668" y="1599710"/>
                    <a:pt x="1425668" y="1603338"/>
                    <a:pt x="1422040" y="1603337"/>
                  </a:cubicBezTo>
                  <a:cubicBezTo>
                    <a:pt x="1423854" y="1608779"/>
                    <a:pt x="1422041" y="1606965"/>
                    <a:pt x="1422041" y="1614220"/>
                  </a:cubicBezTo>
                  <a:cubicBezTo>
                    <a:pt x="1418413" y="1616034"/>
                    <a:pt x="1412971" y="1616034"/>
                    <a:pt x="1409344" y="1612406"/>
                  </a:cubicBezTo>
                  <a:cubicBezTo>
                    <a:pt x="1409344" y="1608779"/>
                    <a:pt x="1412972" y="1610592"/>
                    <a:pt x="1412972" y="1608779"/>
                  </a:cubicBezTo>
                  <a:cubicBezTo>
                    <a:pt x="1396647" y="1617847"/>
                    <a:pt x="1376695" y="1628730"/>
                    <a:pt x="1365812" y="1639612"/>
                  </a:cubicBezTo>
                  <a:cubicBezTo>
                    <a:pt x="1362184" y="1643239"/>
                    <a:pt x="1367626" y="1641426"/>
                    <a:pt x="1360371" y="1641426"/>
                  </a:cubicBezTo>
                  <a:cubicBezTo>
                    <a:pt x="1345860" y="1641426"/>
                    <a:pt x="1333163" y="1663191"/>
                    <a:pt x="1318653" y="1665004"/>
                  </a:cubicBezTo>
                  <a:cubicBezTo>
                    <a:pt x="1309583" y="1684955"/>
                    <a:pt x="1298701" y="1684955"/>
                    <a:pt x="1282376" y="1694024"/>
                  </a:cubicBezTo>
                  <a:cubicBezTo>
                    <a:pt x="1280562" y="1692210"/>
                    <a:pt x="1280562" y="1690396"/>
                    <a:pt x="1280562" y="1684955"/>
                  </a:cubicBezTo>
                  <a:cubicBezTo>
                    <a:pt x="1271493" y="1683142"/>
                    <a:pt x="1275121" y="1694024"/>
                    <a:pt x="1269679" y="1694024"/>
                  </a:cubicBezTo>
                  <a:cubicBezTo>
                    <a:pt x="1276934" y="1704906"/>
                    <a:pt x="1256982" y="1721230"/>
                    <a:pt x="1247913" y="1712161"/>
                  </a:cubicBezTo>
                  <a:cubicBezTo>
                    <a:pt x="1247913" y="1710348"/>
                    <a:pt x="1247913" y="1706720"/>
                    <a:pt x="1247913" y="1703093"/>
                  </a:cubicBezTo>
                  <a:cubicBezTo>
                    <a:pt x="1231589" y="1708534"/>
                    <a:pt x="1222520" y="1721230"/>
                    <a:pt x="1208009" y="1728485"/>
                  </a:cubicBezTo>
                  <a:cubicBezTo>
                    <a:pt x="1208009" y="1724857"/>
                    <a:pt x="1204381" y="1726671"/>
                    <a:pt x="1204381" y="1724857"/>
                  </a:cubicBezTo>
                  <a:lnTo>
                    <a:pt x="1193732" y="1731450"/>
                  </a:lnTo>
                  <a:lnTo>
                    <a:pt x="1226714" y="1678601"/>
                  </a:lnTo>
                  <a:lnTo>
                    <a:pt x="1230964" y="1657766"/>
                  </a:lnTo>
                  <a:lnTo>
                    <a:pt x="1241338" y="1653895"/>
                  </a:lnTo>
                  <a:cubicBezTo>
                    <a:pt x="1245646" y="1650948"/>
                    <a:pt x="1249727" y="1647774"/>
                    <a:pt x="1255168" y="1646867"/>
                  </a:cubicBezTo>
                  <a:cubicBezTo>
                    <a:pt x="1260610" y="1645053"/>
                    <a:pt x="1266052" y="1648681"/>
                    <a:pt x="1271493" y="1646867"/>
                  </a:cubicBezTo>
                  <a:cubicBezTo>
                    <a:pt x="1278748" y="1645053"/>
                    <a:pt x="1287817" y="1635985"/>
                    <a:pt x="1298700" y="1630543"/>
                  </a:cubicBezTo>
                  <a:cubicBezTo>
                    <a:pt x="1307770" y="1625102"/>
                    <a:pt x="1315025" y="1619661"/>
                    <a:pt x="1325908" y="1612406"/>
                  </a:cubicBezTo>
                  <a:cubicBezTo>
                    <a:pt x="1325908" y="1616034"/>
                    <a:pt x="1322280" y="1616034"/>
                    <a:pt x="1324094" y="1621475"/>
                  </a:cubicBezTo>
                  <a:cubicBezTo>
                    <a:pt x="1325908" y="1623288"/>
                    <a:pt x="1336791" y="1623289"/>
                    <a:pt x="1338604" y="1621475"/>
                  </a:cubicBezTo>
                  <a:cubicBezTo>
                    <a:pt x="1336791" y="1616034"/>
                    <a:pt x="1336791" y="1610592"/>
                    <a:pt x="1336791" y="1605151"/>
                  </a:cubicBezTo>
                  <a:cubicBezTo>
                    <a:pt x="1342232" y="1601524"/>
                    <a:pt x="1347674" y="1588828"/>
                    <a:pt x="1358557" y="1596082"/>
                  </a:cubicBezTo>
                  <a:cubicBezTo>
                    <a:pt x="1360371" y="1590641"/>
                    <a:pt x="1365812" y="1588828"/>
                    <a:pt x="1365812" y="1581573"/>
                  </a:cubicBezTo>
                  <a:cubicBezTo>
                    <a:pt x="1383950" y="1579759"/>
                    <a:pt x="1376695" y="1561622"/>
                    <a:pt x="1396647" y="1561622"/>
                  </a:cubicBezTo>
                  <a:cubicBezTo>
                    <a:pt x="1400275" y="1567063"/>
                    <a:pt x="1402088" y="1572504"/>
                    <a:pt x="1407530" y="1572504"/>
                  </a:cubicBezTo>
                  <a:cubicBezTo>
                    <a:pt x="1412972" y="1574318"/>
                    <a:pt x="1411158" y="1567063"/>
                    <a:pt x="1414785" y="1565249"/>
                  </a:cubicBezTo>
                  <a:cubicBezTo>
                    <a:pt x="1416599" y="1559808"/>
                    <a:pt x="1411158" y="1561622"/>
                    <a:pt x="1412971" y="1556180"/>
                  </a:cubicBezTo>
                  <a:cubicBezTo>
                    <a:pt x="1423854" y="1539857"/>
                    <a:pt x="1441993" y="1530788"/>
                    <a:pt x="1452876" y="1518092"/>
                  </a:cubicBezTo>
                  <a:cubicBezTo>
                    <a:pt x="1451062" y="1518092"/>
                    <a:pt x="1449248" y="1518092"/>
                    <a:pt x="1449248" y="1516278"/>
                  </a:cubicBezTo>
                  <a:cubicBezTo>
                    <a:pt x="1443806" y="1519906"/>
                    <a:pt x="1438365" y="1530788"/>
                    <a:pt x="1429296" y="1527161"/>
                  </a:cubicBezTo>
                  <a:cubicBezTo>
                    <a:pt x="1431110" y="1523533"/>
                    <a:pt x="1434737" y="1523533"/>
                    <a:pt x="1436551" y="1521720"/>
                  </a:cubicBezTo>
                  <a:cubicBezTo>
                    <a:pt x="1431110" y="1519906"/>
                    <a:pt x="1432923" y="1510837"/>
                    <a:pt x="1429296" y="1509024"/>
                  </a:cubicBezTo>
                  <a:cubicBezTo>
                    <a:pt x="1431110" y="1505396"/>
                    <a:pt x="1431110" y="1499955"/>
                    <a:pt x="1436551" y="1499955"/>
                  </a:cubicBezTo>
                  <a:cubicBezTo>
                    <a:pt x="1434737" y="1487259"/>
                    <a:pt x="1443806" y="1487259"/>
                    <a:pt x="1445620" y="1480004"/>
                  </a:cubicBezTo>
                  <a:cubicBezTo>
                    <a:pt x="1432924" y="1474563"/>
                    <a:pt x="1420227" y="1498141"/>
                    <a:pt x="1411157" y="1489072"/>
                  </a:cubicBezTo>
                  <a:cubicBezTo>
                    <a:pt x="1405716" y="1487259"/>
                    <a:pt x="1407530" y="1494514"/>
                    <a:pt x="1402089" y="1492700"/>
                  </a:cubicBezTo>
                  <a:cubicBezTo>
                    <a:pt x="1402088" y="1487259"/>
                    <a:pt x="1407530" y="1489073"/>
                    <a:pt x="1407530" y="1481818"/>
                  </a:cubicBezTo>
                  <a:cubicBezTo>
                    <a:pt x="1394833" y="1480004"/>
                    <a:pt x="1400275" y="1498141"/>
                    <a:pt x="1393019" y="1505396"/>
                  </a:cubicBezTo>
                  <a:cubicBezTo>
                    <a:pt x="1396647" y="1509024"/>
                    <a:pt x="1398461" y="1499955"/>
                    <a:pt x="1405716" y="1501769"/>
                  </a:cubicBezTo>
                  <a:cubicBezTo>
                    <a:pt x="1396647" y="1510837"/>
                    <a:pt x="1396647" y="1525347"/>
                    <a:pt x="1383950" y="1530788"/>
                  </a:cubicBezTo>
                  <a:cubicBezTo>
                    <a:pt x="1387578" y="1523533"/>
                    <a:pt x="1391206" y="1514465"/>
                    <a:pt x="1385764" y="1507210"/>
                  </a:cubicBezTo>
                  <a:cubicBezTo>
                    <a:pt x="1367626" y="1514465"/>
                    <a:pt x="1356743" y="1528975"/>
                    <a:pt x="1345860" y="1545298"/>
                  </a:cubicBezTo>
                  <a:cubicBezTo>
                    <a:pt x="1344046" y="1534416"/>
                    <a:pt x="1344046" y="1519906"/>
                    <a:pt x="1336791" y="1510837"/>
                  </a:cubicBezTo>
                  <a:cubicBezTo>
                    <a:pt x="1327722" y="1514465"/>
                    <a:pt x="1325908" y="1525347"/>
                    <a:pt x="1316839" y="1528975"/>
                  </a:cubicBezTo>
                  <a:cubicBezTo>
                    <a:pt x="1318652" y="1523533"/>
                    <a:pt x="1313211" y="1521720"/>
                    <a:pt x="1316839" y="1512651"/>
                  </a:cubicBezTo>
                  <a:cubicBezTo>
                    <a:pt x="1334977" y="1512651"/>
                    <a:pt x="1349487" y="1494514"/>
                    <a:pt x="1365812" y="1481817"/>
                  </a:cubicBezTo>
                  <a:cubicBezTo>
                    <a:pt x="1367626" y="1487259"/>
                    <a:pt x="1363998" y="1492700"/>
                    <a:pt x="1365812" y="1501769"/>
                  </a:cubicBezTo>
                  <a:cubicBezTo>
                    <a:pt x="1373067" y="1496327"/>
                    <a:pt x="1383950" y="1494514"/>
                    <a:pt x="1382137" y="1480004"/>
                  </a:cubicBezTo>
                  <a:cubicBezTo>
                    <a:pt x="1378509" y="1478190"/>
                    <a:pt x="1374881" y="1476376"/>
                    <a:pt x="1367626" y="1476376"/>
                  </a:cubicBezTo>
                  <a:cubicBezTo>
                    <a:pt x="1365812" y="1467308"/>
                    <a:pt x="1374881" y="1456425"/>
                    <a:pt x="1382136" y="1458239"/>
                  </a:cubicBezTo>
                  <a:cubicBezTo>
                    <a:pt x="1393019" y="1447357"/>
                    <a:pt x="1402089" y="1440102"/>
                    <a:pt x="1411157" y="1423778"/>
                  </a:cubicBezTo>
                  <a:cubicBezTo>
                    <a:pt x="1416599" y="1425592"/>
                    <a:pt x="1420227" y="1429219"/>
                    <a:pt x="1422041" y="1436474"/>
                  </a:cubicBezTo>
                  <a:cubicBezTo>
                    <a:pt x="1427482" y="1431033"/>
                    <a:pt x="1429296" y="1421965"/>
                    <a:pt x="1438365" y="1421965"/>
                  </a:cubicBezTo>
                  <a:cubicBezTo>
                    <a:pt x="1438365" y="1427406"/>
                    <a:pt x="1438365" y="1431033"/>
                    <a:pt x="1436551" y="1432847"/>
                  </a:cubicBezTo>
                  <a:cubicBezTo>
                    <a:pt x="1441993" y="1436474"/>
                    <a:pt x="1440179" y="1438288"/>
                    <a:pt x="1438365" y="1443729"/>
                  </a:cubicBezTo>
                  <a:cubicBezTo>
                    <a:pt x="1451062" y="1443729"/>
                    <a:pt x="1449248" y="1414709"/>
                    <a:pt x="1465572" y="1412896"/>
                  </a:cubicBezTo>
                  <a:cubicBezTo>
                    <a:pt x="1465573" y="1398386"/>
                    <a:pt x="1471014" y="1394758"/>
                    <a:pt x="1474642" y="1383876"/>
                  </a:cubicBezTo>
                  <a:cubicBezTo>
                    <a:pt x="1472828" y="1380249"/>
                    <a:pt x="1469200" y="1380249"/>
                    <a:pt x="1467386" y="1378435"/>
                  </a:cubicBezTo>
                  <a:cubicBezTo>
                    <a:pt x="1472828" y="1365739"/>
                    <a:pt x="1480083" y="1353043"/>
                    <a:pt x="1483711" y="1338533"/>
                  </a:cubicBezTo>
                  <a:cubicBezTo>
                    <a:pt x="1487338" y="1338533"/>
                    <a:pt x="1489152" y="1338533"/>
                    <a:pt x="1492780" y="1340346"/>
                  </a:cubicBezTo>
                  <a:cubicBezTo>
                    <a:pt x="1489152" y="1356670"/>
                    <a:pt x="1480083" y="1360298"/>
                    <a:pt x="1478269" y="1376621"/>
                  </a:cubicBezTo>
                  <a:cubicBezTo>
                    <a:pt x="1478269" y="1378435"/>
                    <a:pt x="1481897" y="1372994"/>
                    <a:pt x="1483711" y="1376621"/>
                  </a:cubicBezTo>
                  <a:cubicBezTo>
                    <a:pt x="1490966" y="1372994"/>
                    <a:pt x="1492780" y="1365739"/>
                    <a:pt x="1500035" y="1362111"/>
                  </a:cubicBezTo>
                  <a:cubicBezTo>
                    <a:pt x="1498221" y="1325837"/>
                    <a:pt x="1507290" y="1293190"/>
                    <a:pt x="1529056" y="1275052"/>
                  </a:cubicBezTo>
                  <a:cubicBezTo>
                    <a:pt x="1530870" y="1262356"/>
                    <a:pt x="1530870" y="1246033"/>
                    <a:pt x="1541753" y="1242405"/>
                  </a:cubicBezTo>
                  <a:cubicBezTo>
                    <a:pt x="1547195" y="1213386"/>
                    <a:pt x="1558078" y="1177111"/>
                    <a:pt x="1561705" y="1142650"/>
                  </a:cubicBezTo>
                  <a:cubicBezTo>
                    <a:pt x="1559892" y="1137209"/>
                    <a:pt x="1567147" y="1140836"/>
                    <a:pt x="1565333" y="1133581"/>
                  </a:cubicBezTo>
                  <a:cubicBezTo>
                    <a:pt x="1561705" y="1128140"/>
                    <a:pt x="1558077" y="1120885"/>
                    <a:pt x="1556264" y="1110003"/>
                  </a:cubicBezTo>
                  <a:cubicBezTo>
                    <a:pt x="1570775" y="1111817"/>
                    <a:pt x="1559891" y="1088238"/>
                    <a:pt x="1554450" y="1084611"/>
                  </a:cubicBezTo>
                  <a:cubicBezTo>
                    <a:pt x="1554450" y="1102748"/>
                    <a:pt x="1550823" y="1129954"/>
                    <a:pt x="1543567" y="1149905"/>
                  </a:cubicBezTo>
                  <a:cubicBezTo>
                    <a:pt x="1538126" y="1148091"/>
                    <a:pt x="1539939" y="1149905"/>
                    <a:pt x="1538126" y="1153532"/>
                  </a:cubicBezTo>
                  <a:cubicBezTo>
                    <a:pt x="1538126" y="1128140"/>
                    <a:pt x="1539939" y="1113630"/>
                    <a:pt x="1534498" y="1088238"/>
                  </a:cubicBezTo>
                  <a:cubicBezTo>
                    <a:pt x="1556264" y="1088238"/>
                    <a:pt x="1543567" y="1055591"/>
                    <a:pt x="1547195" y="1032012"/>
                  </a:cubicBezTo>
                  <a:cubicBezTo>
                    <a:pt x="1552636" y="1035640"/>
                    <a:pt x="1550822" y="1042895"/>
                    <a:pt x="1556264" y="1044709"/>
                  </a:cubicBezTo>
                  <a:cubicBezTo>
                    <a:pt x="1552636" y="1055591"/>
                    <a:pt x="1547195" y="1068287"/>
                    <a:pt x="1552636" y="1075542"/>
                  </a:cubicBezTo>
                  <a:cubicBezTo>
                    <a:pt x="1567147" y="1062846"/>
                    <a:pt x="1556264" y="1033826"/>
                    <a:pt x="1574402" y="1028385"/>
                  </a:cubicBezTo>
                  <a:cubicBezTo>
                    <a:pt x="1579844" y="1030199"/>
                    <a:pt x="1574402" y="1044709"/>
                    <a:pt x="1581657" y="1044709"/>
                  </a:cubicBezTo>
                  <a:cubicBezTo>
                    <a:pt x="1587099" y="1073728"/>
                    <a:pt x="1576216" y="1104562"/>
                    <a:pt x="1579844" y="1139022"/>
                  </a:cubicBezTo>
                  <a:cubicBezTo>
                    <a:pt x="1588006" y="1140383"/>
                    <a:pt x="1583925" y="1127460"/>
                    <a:pt x="1585200" y="1120914"/>
                  </a:cubicBezTo>
                  <a:lnTo>
                    <a:pt x="1588664" y="1117503"/>
                  </a:lnTo>
                  <a:lnTo>
                    <a:pt x="1587099" y="1122699"/>
                  </a:lnTo>
                  <a:cubicBezTo>
                    <a:pt x="1588913" y="1120885"/>
                    <a:pt x="1590726" y="1120885"/>
                    <a:pt x="1588913" y="1117258"/>
                  </a:cubicBezTo>
                  <a:lnTo>
                    <a:pt x="1588664" y="1117503"/>
                  </a:lnTo>
                  <a:lnTo>
                    <a:pt x="1596820" y="1090420"/>
                  </a:lnTo>
                  <a:cubicBezTo>
                    <a:pt x="1601836" y="1056158"/>
                    <a:pt x="1594354" y="1017049"/>
                    <a:pt x="1588913" y="983042"/>
                  </a:cubicBezTo>
                  <a:cubicBezTo>
                    <a:pt x="1587099" y="983042"/>
                    <a:pt x="1585285" y="984856"/>
                    <a:pt x="1585285" y="986669"/>
                  </a:cubicBezTo>
                  <a:cubicBezTo>
                    <a:pt x="1583471" y="981228"/>
                    <a:pt x="1581658" y="975787"/>
                    <a:pt x="1576216" y="973973"/>
                  </a:cubicBezTo>
                  <a:cubicBezTo>
                    <a:pt x="1572588" y="973973"/>
                    <a:pt x="1572588" y="977601"/>
                    <a:pt x="1568961" y="977601"/>
                  </a:cubicBezTo>
                  <a:cubicBezTo>
                    <a:pt x="1570775" y="983042"/>
                    <a:pt x="1568961" y="986669"/>
                    <a:pt x="1570775" y="993924"/>
                  </a:cubicBezTo>
                  <a:cubicBezTo>
                    <a:pt x="1565333" y="992111"/>
                    <a:pt x="1568961" y="984856"/>
                    <a:pt x="1565333" y="977601"/>
                  </a:cubicBezTo>
                  <a:cubicBezTo>
                    <a:pt x="1561705" y="983042"/>
                    <a:pt x="1563519" y="1001179"/>
                    <a:pt x="1561705" y="1001179"/>
                  </a:cubicBezTo>
                  <a:cubicBezTo>
                    <a:pt x="1556264" y="1001179"/>
                    <a:pt x="1559891" y="988483"/>
                    <a:pt x="1558078" y="977601"/>
                  </a:cubicBezTo>
                  <a:cubicBezTo>
                    <a:pt x="1558078" y="968532"/>
                    <a:pt x="1552636" y="959463"/>
                    <a:pt x="1554450" y="948581"/>
                  </a:cubicBezTo>
                  <a:cubicBezTo>
                    <a:pt x="1561705" y="948581"/>
                    <a:pt x="1565333" y="955836"/>
                    <a:pt x="1570775" y="959463"/>
                  </a:cubicBezTo>
                  <a:cubicBezTo>
                    <a:pt x="1570775" y="964904"/>
                    <a:pt x="1559891" y="966718"/>
                    <a:pt x="1563519" y="972159"/>
                  </a:cubicBezTo>
                  <a:cubicBezTo>
                    <a:pt x="1563519" y="968532"/>
                    <a:pt x="1568961" y="970346"/>
                    <a:pt x="1572588" y="966718"/>
                  </a:cubicBezTo>
                  <a:cubicBezTo>
                    <a:pt x="1578030" y="939512"/>
                    <a:pt x="1574402" y="923189"/>
                    <a:pt x="1563519" y="901424"/>
                  </a:cubicBezTo>
                  <a:cubicBezTo>
                    <a:pt x="1558078" y="908679"/>
                    <a:pt x="1565333" y="930444"/>
                    <a:pt x="1561705" y="943140"/>
                  </a:cubicBezTo>
                  <a:cubicBezTo>
                    <a:pt x="1556264" y="934071"/>
                    <a:pt x="1559892" y="919561"/>
                    <a:pt x="1552636" y="910492"/>
                  </a:cubicBezTo>
                  <a:cubicBezTo>
                    <a:pt x="1547195" y="912306"/>
                    <a:pt x="1556264" y="917747"/>
                    <a:pt x="1550822" y="921375"/>
                  </a:cubicBezTo>
                  <a:cubicBezTo>
                    <a:pt x="1543567" y="914120"/>
                    <a:pt x="1545381" y="899610"/>
                    <a:pt x="1541753" y="888728"/>
                  </a:cubicBezTo>
                  <a:cubicBezTo>
                    <a:pt x="1538126" y="888728"/>
                    <a:pt x="1538126" y="892355"/>
                    <a:pt x="1536312" y="894169"/>
                  </a:cubicBezTo>
                  <a:cubicBezTo>
                    <a:pt x="1543567" y="921375"/>
                    <a:pt x="1554450" y="961277"/>
                    <a:pt x="1545381" y="990297"/>
                  </a:cubicBezTo>
                  <a:cubicBezTo>
                    <a:pt x="1536312" y="981228"/>
                    <a:pt x="1536312" y="963091"/>
                    <a:pt x="1532684" y="950394"/>
                  </a:cubicBezTo>
                  <a:cubicBezTo>
                    <a:pt x="1529057" y="981228"/>
                    <a:pt x="1534498" y="1017503"/>
                    <a:pt x="1534498" y="1053777"/>
                  </a:cubicBezTo>
                  <a:cubicBezTo>
                    <a:pt x="1534498" y="1080983"/>
                    <a:pt x="1530870" y="1104562"/>
                    <a:pt x="1525429" y="1124513"/>
                  </a:cubicBezTo>
                  <a:cubicBezTo>
                    <a:pt x="1519987" y="1117258"/>
                    <a:pt x="1519987" y="1102748"/>
                    <a:pt x="1527243" y="1100934"/>
                  </a:cubicBezTo>
                  <a:cubicBezTo>
                    <a:pt x="1527243" y="1079170"/>
                    <a:pt x="1530870" y="1064660"/>
                    <a:pt x="1532684" y="1042895"/>
                  </a:cubicBezTo>
                  <a:cubicBezTo>
                    <a:pt x="1530870" y="1037454"/>
                    <a:pt x="1527243" y="1044709"/>
                    <a:pt x="1523615" y="1042895"/>
                  </a:cubicBezTo>
                  <a:cubicBezTo>
                    <a:pt x="1529056" y="1022944"/>
                    <a:pt x="1523615" y="1004806"/>
                    <a:pt x="1519987" y="983042"/>
                  </a:cubicBezTo>
                  <a:cubicBezTo>
                    <a:pt x="1519987" y="983042"/>
                    <a:pt x="1519987" y="983042"/>
                    <a:pt x="1523615" y="983042"/>
                  </a:cubicBezTo>
                  <a:cubicBezTo>
                    <a:pt x="1516360" y="970346"/>
                    <a:pt x="1521801" y="954022"/>
                    <a:pt x="1516360" y="939512"/>
                  </a:cubicBezTo>
                  <a:cubicBezTo>
                    <a:pt x="1509104" y="939512"/>
                    <a:pt x="1512732" y="948581"/>
                    <a:pt x="1509104" y="952208"/>
                  </a:cubicBezTo>
                  <a:cubicBezTo>
                    <a:pt x="1500035" y="941326"/>
                    <a:pt x="1503663" y="917747"/>
                    <a:pt x="1492780" y="908679"/>
                  </a:cubicBezTo>
                  <a:cubicBezTo>
                    <a:pt x="1492780" y="910493"/>
                    <a:pt x="1490966" y="912306"/>
                    <a:pt x="1490966" y="914120"/>
                  </a:cubicBezTo>
                  <a:cubicBezTo>
                    <a:pt x="1489152" y="903237"/>
                    <a:pt x="1478269" y="890541"/>
                    <a:pt x="1483711" y="883287"/>
                  </a:cubicBezTo>
                  <a:cubicBezTo>
                    <a:pt x="1480083" y="877845"/>
                    <a:pt x="1478269" y="877845"/>
                    <a:pt x="1476455" y="868777"/>
                  </a:cubicBezTo>
                  <a:cubicBezTo>
                    <a:pt x="1472828" y="870590"/>
                    <a:pt x="1469200" y="868777"/>
                    <a:pt x="1465572" y="866963"/>
                  </a:cubicBezTo>
                  <a:cubicBezTo>
                    <a:pt x="1463759" y="906865"/>
                    <a:pt x="1494594" y="941326"/>
                    <a:pt x="1481897" y="981228"/>
                  </a:cubicBezTo>
                  <a:cubicBezTo>
                    <a:pt x="1483711" y="986669"/>
                    <a:pt x="1485525" y="990297"/>
                    <a:pt x="1485525" y="995738"/>
                  </a:cubicBezTo>
                  <a:cubicBezTo>
                    <a:pt x="1474642" y="1008434"/>
                    <a:pt x="1490966" y="1022944"/>
                    <a:pt x="1483711" y="1035640"/>
                  </a:cubicBezTo>
                  <a:cubicBezTo>
                    <a:pt x="1480083" y="1030199"/>
                    <a:pt x="1480083" y="1021130"/>
                    <a:pt x="1480083" y="1013875"/>
                  </a:cubicBezTo>
                  <a:cubicBezTo>
                    <a:pt x="1471014" y="1017503"/>
                    <a:pt x="1480083" y="1030199"/>
                    <a:pt x="1476455" y="1041081"/>
                  </a:cubicBezTo>
                  <a:cubicBezTo>
                    <a:pt x="1467386" y="1006620"/>
                    <a:pt x="1461945" y="963091"/>
                    <a:pt x="1447434" y="939512"/>
                  </a:cubicBezTo>
                  <a:cubicBezTo>
                    <a:pt x="1447434" y="935885"/>
                    <a:pt x="1451062" y="935885"/>
                    <a:pt x="1451062" y="934071"/>
                  </a:cubicBezTo>
                  <a:cubicBezTo>
                    <a:pt x="1449248" y="928630"/>
                    <a:pt x="1445621" y="926816"/>
                    <a:pt x="1441993" y="923189"/>
                  </a:cubicBezTo>
                  <a:cubicBezTo>
                    <a:pt x="1438365" y="943140"/>
                    <a:pt x="1451062" y="972159"/>
                    <a:pt x="1461945" y="988483"/>
                  </a:cubicBezTo>
                  <a:cubicBezTo>
                    <a:pt x="1460131" y="993924"/>
                    <a:pt x="1451062" y="984856"/>
                    <a:pt x="1452876" y="977601"/>
                  </a:cubicBezTo>
                  <a:cubicBezTo>
                    <a:pt x="1451062" y="975787"/>
                    <a:pt x="1447434" y="977601"/>
                    <a:pt x="1445620" y="977601"/>
                  </a:cubicBezTo>
                  <a:cubicBezTo>
                    <a:pt x="1445620" y="983042"/>
                    <a:pt x="1452875" y="983042"/>
                    <a:pt x="1449248" y="986669"/>
                  </a:cubicBezTo>
                  <a:cubicBezTo>
                    <a:pt x="1445621" y="986669"/>
                    <a:pt x="1445620" y="981228"/>
                    <a:pt x="1443806" y="979414"/>
                  </a:cubicBezTo>
                  <a:cubicBezTo>
                    <a:pt x="1440179" y="981228"/>
                    <a:pt x="1438365" y="992110"/>
                    <a:pt x="1443807" y="992111"/>
                  </a:cubicBezTo>
                  <a:cubicBezTo>
                    <a:pt x="1427482" y="993924"/>
                    <a:pt x="1440179" y="1024757"/>
                    <a:pt x="1425668" y="1028385"/>
                  </a:cubicBezTo>
                  <a:cubicBezTo>
                    <a:pt x="1425668" y="1028385"/>
                    <a:pt x="1425668" y="1028385"/>
                    <a:pt x="1425668" y="1042895"/>
                  </a:cubicBezTo>
                  <a:cubicBezTo>
                    <a:pt x="1418413" y="1046522"/>
                    <a:pt x="1416599" y="1055591"/>
                    <a:pt x="1416599" y="1068287"/>
                  </a:cubicBezTo>
                  <a:cubicBezTo>
                    <a:pt x="1422041" y="1071915"/>
                    <a:pt x="1427482" y="1075542"/>
                    <a:pt x="1431110" y="1080983"/>
                  </a:cubicBezTo>
                  <a:cubicBezTo>
                    <a:pt x="1431110" y="1086424"/>
                    <a:pt x="1425668" y="1084611"/>
                    <a:pt x="1422040" y="1082797"/>
                  </a:cubicBezTo>
                  <a:cubicBezTo>
                    <a:pt x="1427482" y="1097307"/>
                    <a:pt x="1420227" y="1102748"/>
                    <a:pt x="1414785" y="1110003"/>
                  </a:cubicBezTo>
                  <a:cubicBezTo>
                    <a:pt x="1411158" y="1110003"/>
                    <a:pt x="1409344" y="1110003"/>
                    <a:pt x="1409344" y="1106375"/>
                  </a:cubicBezTo>
                  <a:cubicBezTo>
                    <a:pt x="1400275" y="1111817"/>
                    <a:pt x="1402088" y="1124513"/>
                    <a:pt x="1396647" y="1133581"/>
                  </a:cubicBezTo>
                  <a:cubicBezTo>
                    <a:pt x="1391206" y="1129954"/>
                    <a:pt x="1398461" y="1120885"/>
                    <a:pt x="1394833" y="1119071"/>
                  </a:cubicBezTo>
                  <a:cubicBezTo>
                    <a:pt x="1389392" y="1119072"/>
                    <a:pt x="1394833" y="1126326"/>
                    <a:pt x="1389392" y="1129954"/>
                  </a:cubicBezTo>
                  <a:cubicBezTo>
                    <a:pt x="1387578" y="1126326"/>
                    <a:pt x="1385764" y="1122699"/>
                    <a:pt x="1382137" y="1120885"/>
                  </a:cubicBezTo>
                  <a:cubicBezTo>
                    <a:pt x="1365812" y="1128140"/>
                    <a:pt x="1367626" y="1164415"/>
                    <a:pt x="1365812" y="1178925"/>
                  </a:cubicBezTo>
                  <a:cubicBezTo>
                    <a:pt x="1363998" y="1180738"/>
                    <a:pt x="1362184" y="1180738"/>
                    <a:pt x="1360370" y="1180738"/>
                  </a:cubicBezTo>
                  <a:cubicBezTo>
                    <a:pt x="1358557" y="1191621"/>
                    <a:pt x="1354929" y="1198876"/>
                    <a:pt x="1349487" y="1206131"/>
                  </a:cubicBezTo>
                  <a:cubicBezTo>
                    <a:pt x="1349488" y="1211572"/>
                    <a:pt x="1345860" y="1213385"/>
                    <a:pt x="1347674" y="1220640"/>
                  </a:cubicBezTo>
                  <a:cubicBezTo>
                    <a:pt x="1329535" y="1233337"/>
                    <a:pt x="1331349" y="1271425"/>
                    <a:pt x="1315025" y="1287748"/>
                  </a:cubicBezTo>
                  <a:cubicBezTo>
                    <a:pt x="1316838" y="1295003"/>
                    <a:pt x="1313211" y="1296817"/>
                    <a:pt x="1313211" y="1304072"/>
                  </a:cubicBezTo>
                  <a:cubicBezTo>
                    <a:pt x="1307770" y="1310420"/>
                    <a:pt x="1304142" y="1318582"/>
                    <a:pt x="1300287" y="1326744"/>
                  </a:cubicBezTo>
                  <a:lnTo>
                    <a:pt x="1297618" y="1330981"/>
                  </a:lnTo>
                  <a:lnTo>
                    <a:pt x="1312611" y="1257472"/>
                  </a:lnTo>
                  <a:lnTo>
                    <a:pt x="1315025" y="1253288"/>
                  </a:lnTo>
                  <a:cubicBezTo>
                    <a:pt x="1316839" y="1253288"/>
                    <a:pt x="1316839" y="1251474"/>
                    <a:pt x="1320466" y="1251474"/>
                  </a:cubicBezTo>
                  <a:cubicBezTo>
                    <a:pt x="1325908" y="1226082"/>
                    <a:pt x="1344046" y="1193435"/>
                    <a:pt x="1342232" y="1158974"/>
                  </a:cubicBezTo>
                  <a:cubicBezTo>
                    <a:pt x="1349488" y="1144464"/>
                    <a:pt x="1358556" y="1111817"/>
                    <a:pt x="1353115" y="1097307"/>
                  </a:cubicBezTo>
                  <a:cubicBezTo>
                    <a:pt x="1347674" y="1097307"/>
                    <a:pt x="1354929" y="1102748"/>
                    <a:pt x="1347674" y="1100934"/>
                  </a:cubicBezTo>
                  <a:cubicBezTo>
                    <a:pt x="1349487" y="1097307"/>
                    <a:pt x="1351301" y="1093679"/>
                    <a:pt x="1349488" y="1088238"/>
                  </a:cubicBezTo>
                  <a:cubicBezTo>
                    <a:pt x="1354929" y="1091866"/>
                    <a:pt x="1351302" y="1086424"/>
                    <a:pt x="1356743" y="1086424"/>
                  </a:cubicBezTo>
                  <a:cubicBezTo>
                    <a:pt x="1351301" y="1082797"/>
                    <a:pt x="1351301" y="1082797"/>
                    <a:pt x="1351301" y="1077356"/>
                  </a:cubicBezTo>
                  <a:cubicBezTo>
                    <a:pt x="1351301" y="1079169"/>
                    <a:pt x="1349488" y="1080983"/>
                    <a:pt x="1349488" y="1080983"/>
                  </a:cubicBezTo>
                  <a:lnTo>
                    <a:pt x="1348705" y="1080514"/>
                  </a:lnTo>
                  <a:lnTo>
                    <a:pt x="1387169" y="891941"/>
                  </a:lnTo>
                  <a:lnTo>
                    <a:pt x="1311843" y="465187"/>
                  </a:lnTo>
                  <a:lnTo>
                    <a:pt x="1218532" y="407351"/>
                  </a:lnTo>
                  <a:lnTo>
                    <a:pt x="915402" y="330075"/>
                  </a:lnTo>
                  <a:lnTo>
                    <a:pt x="930493" y="326472"/>
                  </a:lnTo>
                  <a:cubicBezTo>
                    <a:pt x="937749" y="335540"/>
                    <a:pt x="959515" y="326471"/>
                    <a:pt x="970398" y="328285"/>
                  </a:cubicBezTo>
                  <a:cubicBezTo>
                    <a:pt x="974025" y="313775"/>
                    <a:pt x="995791" y="326472"/>
                    <a:pt x="999419" y="310148"/>
                  </a:cubicBezTo>
                  <a:cubicBezTo>
                    <a:pt x="981281" y="310148"/>
                    <a:pt x="955887" y="311962"/>
                    <a:pt x="937749" y="311962"/>
                  </a:cubicBezTo>
                  <a:cubicBezTo>
                    <a:pt x="937749" y="311962"/>
                    <a:pt x="937749" y="311962"/>
                    <a:pt x="937749" y="308334"/>
                  </a:cubicBezTo>
                  <a:cubicBezTo>
                    <a:pt x="934121" y="306520"/>
                    <a:pt x="935935" y="313775"/>
                    <a:pt x="930493" y="310148"/>
                  </a:cubicBezTo>
                  <a:cubicBezTo>
                    <a:pt x="930493" y="308334"/>
                    <a:pt x="934121" y="310148"/>
                    <a:pt x="934121" y="306520"/>
                  </a:cubicBezTo>
                  <a:cubicBezTo>
                    <a:pt x="914169" y="301079"/>
                    <a:pt x="919610" y="330099"/>
                    <a:pt x="901472" y="322844"/>
                  </a:cubicBezTo>
                  <a:lnTo>
                    <a:pt x="915120" y="330003"/>
                  </a:lnTo>
                  <a:lnTo>
                    <a:pt x="805461" y="302048"/>
                  </a:lnTo>
                  <a:lnTo>
                    <a:pt x="859754" y="284756"/>
                  </a:lnTo>
                  <a:cubicBezTo>
                    <a:pt x="859754" y="272060"/>
                    <a:pt x="885148" y="273873"/>
                    <a:pt x="896031" y="266618"/>
                  </a:cubicBezTo>
                  <a:cubicBezTo>
                    <a:pt x="885148" y="264805"/>
                    <a:pt x="872451" y="266618"/>
                    <a:pt x="861568" y="262991"/>
                  </a:cubicBezTo>
                  <a:cubicBezTo>
                    <a:pt x="870637" y="261177"/>
                    <a:pt x="888775" y="264805"/>
                    <a:pt x="896031" y="255736"/>
                  </a:cubicBezTo>
                  <a:cubicBezTo>
                    <a:pt x="885148" y="239412"/>
                    <a:pt x="870637" y="257550"/>
                    <a:pt x="854312" y="255736"/>
                  </a:cubicBezTo>
                  <a:cubicBezTo>
                    <a:pt x="854313" y="252109"/>
                    <a:pt x="863382" y="255736"/>
                    <a:pt x="861568" y="250295"/>
                  </a:cubicBezTo>
                  <a:cubicBezTo>
                    <a:pt x="859754" y="244854"/>
                    <a:pt x="848871" y="248481"/>
                    <a:pt x="845243" y="243040"/>
                  </a:cubicBezTo>
                  <a:cubicBezTo>
                    <a:pt x="856127" y="244854"/>
                    <a:pt x="867009" y="233971"/>
                    <a:pt x="879706" y="241226"/>
                  </a:cubicBezTo>
                  <a:cubicBezTo>
                    <a:pt x="883334" y="237599"/>
                    <a:pt x="885148" y="232158"/>
                    <a:pt x="894217" y="232158"/>
                  </a:cubicBezTo>
                  <a:cubicBezTo>
                    <a:pt x="890589" y="221275"/>
                    <a:pt x="872451" y="210393"/>
                    <a:pt x="863382" y="219461"/>
                  </a:cubicBezTo>
                  <a:cubicBezTo>
                    <a:pt x="863382" y="221275"/>
                    <a:pt x="865196" y="221275"/>
                    <a:pt x="867010" y="223089"/>
                  </a:cubicBezTo>
                  <a:cubicBezTo>
                    <a:pt x="836175" y="221275"/>
                    <a:pt x="827105" y="261177"/>
                    <a:pt x="796270" y="250295"/>
                  </a:cubicBezTo>
                  <a:cubicBezTo>
                    <a:pt x="799898" y="250295"/>
                    <a:pt x="801712" y="248481"/>
                    <a:pt x="807153" y="248481"/>
                  </a:cubicBezTo>
                  <a:cubicBezTo>
                    <a:pt x="808967" y="244854"/>
                    <a:pt x="805339" y="244854"/>
                    <a:pt x="805339" y="241226"/>
                  </a:cubicBezTo>
                  <a:cubicBezTo>
                    <a:pt x="787201" y="235785"/>
                    <a:pt x="783573" y="248481"/>
                    <a:pt x="763621" y="244854"/>
                  </a:cubicBezTo>
                  <a:cubicBezTo>
                    <a:pt x="763621" y="243040"/>
                    <a:pt x="767249" y="241226"/>
                    <a:pt x="763621" y="237599"/>
                  </a:cubicBezTo>
                  <a:cubicBezTo>
                    <a:pt x="758180" y="241226"/>
                    <a:pt x="752738" y="237599"/>
                    <a:pt x="749111" y="239412"/>
                  </a:cubicBezTo>
                  <a:cubicBezTo>
                    <a:pt x="749111" y="257550"/>
                    <a:pt x="720089" y="248481"/>
                    <a:pt x="711020" y="261177"/>
                  </a:cubicBezTo>
                  <a:cubicBezTo>
                    <a:pt x="711020" y="264805"/>
                    <a:pt x="711020" y="268886"/>
                    <a:pt x="710340" y="272740"/>
                  </a:cubicBezTo>
                  <a:lnTo>
                    <a:pt x="708230" y="277261"/>
                  </a:lnTo>
                  <a:lnTo>
                    <a:pt x="489635" y="221536"/>
                  </a:lnTo>
                  <a:lnTo>
                    <a:pt x="489734" y="221275"/>
                  </a:lnTo>
                  <a:cubicBezTo>
                    <a:pt x="502430" y="221275"/>
                    <a:pt x="504244" y="212207"/>
                    <a:pt x="511499" y="206765"/>
                  </a:cubicBezTo>
                  <a:cubicBezTo>
                    <a:pt x="509686" y="204952"/>
                    <a:pt x="506058" y="210393"/>
                    <a:pt x="502430" y="206765"/>
                  </a:cubicBezTo>
                  <a:cubicBezTo>
                    <a:pt x="509686" y="203138"/>
                    <a:pt x="504244" y="199510"/>
                    <a:pt x="504244" y="194069"/>
                  </a:cubicBezTo>
                  <a:cubicBezTo>
                    <a:pt x="513313" y="201324"/>
                    <a:pt x="520568" y="192256"/>
                    <a:pt x="527824" y="197697"/>
                  </a:cubicBezTo>
                  <a:cubicBezTo>
                    <a:pt x="529638" y="194069"/>
                    <a:pt x="533265" y="194069"/>
                    <a:pt x="533265" y="188628"/>
                  </a:cubicBezTo>
                  <a:cubicBezTo>
                    <a:pt x="526010" y="183187"/>
                    <a:pt x="522382" y="192256"/>
                    <a:pt x="515127" y="192255"/>
                  </a:cubicBezTo>
                  <a:cubicBezTo>
                    <a:pt x="524196" y="183187"/>
                    <a:pt x="542334" y="183187"/>
                    <a:pt x="542334" y="168677"/>
                  </a:cubicBezTo>
                  <a:cubicBezTo>
                    <a:pt x="542334" y="163236"/>
                    <a:pt x="538707" y="170491"/>
                    <a:pt x="535079" y="168677"/>
                  </a:cubicBezTo>
                  <a:cubicBezTo>
                    <a:pt x="535079" y="168677"/>
                    <a:pt x="535079" y="168677"/>
                    <a:pt x="535079" y="157795"/>
                  </a:cubicBezTo>
                  <a:cubicBezTo>
                    <a:pt x="545962" y="157795"/>
                    <a:pt x="562287" y="161422"/>
                    <a:pt x="564100" y="150540"/>
                  </a:cubicBezTo>
                  <a:cubicBezTo>
                    <a:pt x="567728" y="148726"/>
                    <a:pt x="564100" y="155981"/>
                    <a:pt x="569542" y="154167"/>
                  </a:cubicBezTo>
                  <a:cubicBezTo>
                    <a:pt x="600377" y="132402"/>
                    <a:pt x="638467" y="117892"/>
                    <a:pt x="676557" y="107010"/>
                  </a:cubicBezTo>
                  <a:cubicBezTo>
                    <a:pt x="689254" y="92500"/>
                    <a:pt x="709206" y="105196"/>
                    <a:pt x="723717" y="108824"/>
                  </a:cubicBezTo>
                  <a:cubicBezTo>
                    <a:pt x="725531" y="107010"/>
                    <a:pt x="725531" y="99755"/>
                    <a:pt x="732786" y="103383"/>
                  </a:cubicBezTo>
                  <a:cubicBezTo>
                    <a:pt x="727345" y="116079"/>
                    <a:pt x="716462" y="114265"/>
                    <a:pt x="725531" y="130589"/>
                  </a:cubicBezTo>
                  <a:cubicBezTo>
                    <a:pt x="729158" y="130589"/>
                    <a:pt x="732786" y="128775"/>
                    <a:pt x="738228" y="130589"/>
                  </a:cubicBezTo>
                  <a:cubicBezTo>
                    <a:pt x="741855" y="126961"/>
                    <a:pt x="738228" y="126961"/>
                    <a:pt x="740042" y="121520"/>
                  </a:cubicBezTo>
                  <a:cubicBezTo>
                    <a:pt x="745483" y="125147"/>
                    <a:pt x="745483" y="126961"/>
                    <a:pt x="747297" y="130589"/>
                  </a:cubicBezTo>
                  <a:cubicBezTo>
                    <a:pt x="752738" y="128775"/>
                    <a:pt x="758180" y="126961"/>
                    <a:pt x="763621" y="128775"/>
                  </a:cubicBezTo>
                  <a:cubicBezTo>
                    <a:pt x="769063" y="141471"/>
                    <a:pt x="785387" y="128775"/>
                    <a:pt x="796270" y="130589"/>
                  </a:cubicBezTo>
                  <a:cubicBezTo>
                    <a:pt x="796270" y="148726"/>
                    <a:pt x="781760" y="136030"/>
                    <a:pt x="772690" y="141471"/>
                  </a:cubicBezTo>
                  <a:cubicBezTo>
                    <a:pt x="770876" y="139657"/>
                    <a:pt x="772690" y="137843"/>
                    <a:pt x="772690" y="136030"/>
                  </a:cubicBezTo>
                  <a:cubicBezTo>
                    <a:pt x="767249" y="134216"/>
                    <a:pt x="767249" y="139657"/>
                    <a:pt x="761808" y="139657"/>
                  </a:cubicBezTo>
                  <a:cubicBezTo>
                    <a:pt x="761808" y="137844"/>
                    <a:pt x="761807" y="134216"/>
                    <a:pt x="759994" y="134216"/>
                  </a:cubicBezTo>
                  <a:cubicBezTo>
                    <a:pt x="754552" y="134216"/>
                    <a:pt x="752738" y="136030"/>
                    <a:pt x="750925" y="141471"/>
                  </a:cubicBezTo>
                  <a:cubicBezTo>
                    <a:pt x="745483" y="136030"/>
                    <a:pt x="729159" y="146912"/>
                    <a:pt x="725531" y="155981"/>
                  </a:cubicBezTo>
                  <a:cubicBezTo>
                    <a:pt x="741856" y="159608"/>
                    <a:pt x="754552" y="150540"/>
                    <a:pt x="772690" y="150540"/>
                  </a:cubicBezTo>
                  <a:cubicBezTo>
                    <a:pt x="774504" y="152353"/>
                    <a:pt x="772691" y="154167"/>
                    <a:pt x="772691" y="155981"/>
                  </a:cubicBezTo>
                  <a:cubicBezTo>
                    <a:pt x="783573" y="152353"/>
                    <a:pt x="799898" y="152353"/>
                    <a:pt x="812595" y="157795"/>
                  </a:cubicBezTo>
                  <a:cubicBezTo>
                    <a:pt x="827105" y="148726"/>
                    <a:pt x="852499" y="148726"/>
                    <a:pt x="868823" y="139657"/>
                  </a:cubicBezTo>
                  <a:cubicBezTo>
                    <a:pt x="856126" y="132402"/>
                    <a:pt x="837988" y="137844"/>
                    <a:pt x="827105" y="141471"/>
                  </a:cubicBezTo>
                  <a:cubicBezTo>
                    <a:pt x="827105" y="136030"/>
                    <a:pt x="827105" y="137843"/>
                    <a:pt x="827105" y="132402"/>
                  </a:cubicBezTo>
                  <a:cubicBezTo>
                    <a:pt x="848871" y="126961"/>
                    <a:pt x="872451" y="132402"/>
                    <a:pt x="896031" y="126961"/>
                  </a:cubicBezTo>
                  <a:cubicBezTo>
                    <a:pt x="894217" y="119706"/>
                    <a:pt x="883334" y="126961"/>
                    <a:pt x="883334" y="123334"/>
                  </a:cubicBezTo>
                  <a:cubicBezTo>
                    <a:pt x="894217" y="114265"/>
                    <a:pt x="908727" y="123334"/>
                    <a:pt x="921424" y="117892"/>
                  </a:cubicBezTo>
                  <a:cubicBezTo>
                    <a:pt x="921424" y="112451"/>
                    <a:pt x="915983" y="114265"/>
                    <a:pt x="917797" y="107010"/>
                  </a:cubicBezTo>
                  <a:cubicBezTo>
                    <a:pt x="912355" y="107010"/>
                    <a:pt x="908728" y="103383"/>
                    <a:pt x="903286" y="103383"/>
                  </a:cubicBezTo>
                  <a:cubicBezTo>
                    <a:pt x="912355" y="97941"/>
                    <a:pt x="926866" y="108824"/>
                    <a:pt x="935935" y="103383"/>
                  </a:cubicBezTo>
                  <a:cubicBezTo>
                    <a:pt x="923238" y="97942"/>
                    <a:pt x="912355" y="97941"/>
                    <a:pt x="899658" y="96128"/>
                  </a:cubicBezTo>
                  <a:cubicBezTo>
                    <a:pt x="906913" y="87059"/>
                    <a:pt x="923238" y="96128"/>
                    <a:pt x="934121" y="90687"/>
                  </a:cubicBezTo>
                  <a:cubicBezTo>
                    <a:pt x="935935" y="85245"/>
                    <a:pt x="932307" y="85245"/>
                    <a:pt x="932307" y="81618"/>
                  </a:cubicBezTo>
                  <a:cubicBezTo>
                    <a:pt x="961328" y="77990"/>
                    <a:pt x="988536" y="61667"/>
                    <a:pt x="1017557" y="76177"/>
                  </a:cubicBezTo>
                  <a:cubicBezTo>
                    <a:pt x="1015743" y="87059"/>
                    <a:pt x="1021185" y="88873"/>
                    <a:pt x="1030254" y="88873"/>
                  </a:cubicBezTo>
                  <a:cubicBezTo>
                    <a:pt x="1030254" y="96128"/>
                    <a:pt x="1024812" y="99755"/>
                    <a:pt x="1019371" y="101569"/>
                  </a:cubicBezTo>
                  <a:cubicBezTo>
                    <a:pt x="1021185" y="108824"/>
                    <a:pt x="1024812" y="110638"/>
                    <a:pt x="1028440" y="112451"/>
                  </a:cubicBezTo>
                  <a:cubicBezTo>
                    <a:pt x="1053834" y="117893"/>
                    <a:pt x="1053833" y="77990"/>
                    <a:pt x="1026626" y="83432"/>
                  </a:cubicBezTo>
                  <a:cubicBezTo>
                    <a:pt x="1059275" y="76177"/>
                    <a:pt x="1106435" y="79804"/>
                    <a:pt x="1146339" y="85245"/>
                  </a:cubicBezTo>
                  <a:cubicBezTo>
                    <a:pt x="1184429" y="90686"/>
                    <a:pt x="1220706" y="101569"/>
                    <a:pt x="1242472" y="125147"/>
                  </a:cubicBezTo>
                  <a:cubicBezTo>
                    <a:pt x="1255168" y="123334"/>
                    <a:pt x="1258796" y="132402"/>
                    <a:pt x="1271493" y="134216"/>
                  </a:cubicBezTo>
                  <a:cubicBezTo>
                    <a:pt x="1280562" y="148726"/>
                    <a:pt x="1282376" y="165049"/>
                    <a:pt x="1302328" y="168677"/>
                  </a:cubicBezTo>
                  <a:cubicBezTo>
                    <a:pt x="1305956" y="166863"/>
                    <a:pt x="1296886" y="165049"/>
                    <a:pt x="1298700" y="159608"/>
                  </a:cubicBezTo>
                  <a:cubicBezTo>
                    <a:pt x="1315025" y="163236"/>
                    <a:pt x="1327721" y="161422"/>
                    <a:pt x="1336791" y="172304"/>
                  </a:cubicBezTo>
                  <a:cubicBezTo>
                    <a:pt x="1333163" y="181373"/>
                    <a:pt x="1340418" y="186814"/>
                    <a:pt x="1342232" y="194069"/>
                  </a:cubicBezTo>
                  <a:cubicBezTo>
                    <a:pt x="1349487" y="192255"/>
                    <a:pt x="1354929" y="195883"/>
                    <a:pt x="1358556" y="197697"/>
                  </a:cubicBezTo>
                  <a:cubicBezTo>
                    <a:pt x="1363998" y="197697"/>
                    <a:pt x="1360370" y="194069"/>
                    <a:pt x="1360371" y="190442"/>
                  </a:cubicBezTo>
                  <a:cubicBezTo>
                    <a:pt x="1363998" y="188628"/>
                    <a:pt x="1363998" y="192255"/>
                    <a:pt x="1367626" y="192255"/>
                  </a:cubicBezTo>
                  <a:cubicBezTo>
                    <a:pt x="1365812" y="186814"/>
                    <a:pt x="1363998" y="179559"/>
                    <a:pt x="1358557" y="179559"/>
                  </a:cubicBezTo>
                  <a:cubicBezTo>
                    <a:pt x="1362185" y="175932"/>
                    <a:pt x="1367172" y="176839"/>
                    <a:pt x="1371934" y="179786"/>
                  </a:cubicBezTo>
                  <a:close/>
                  <a:moveTo>
                    <a:pt x="1376695" y="157795"/>
                  </a:moveTo>
                  <a:cubicBezTo>
                    <a:pt x="1385764" y="159608"/>
                    <a:pt x="1385764" y="166863"/>
                    <a:pt x="1389392" y="174118"/>
                  </a:cubicBezTo>
                  <a:cubicBezTo>
                    <a:pt x="1383950" y="170491"/>
                    <a:pt x="1380323" y="166863"/>
                    <a:pt x="1373067" y="165049"/>
                  </a:cubicBezTo>
                  <a:cubicBezTo>
                    <a:pt x="1374881" y="161422"/>
                    <a:pt x="1376695" y="161422"/>
                    <a:pt x="1376695" y="157795"/>
                  </a:cubicBezTo>
                  <a:close/>
                  <a:moveTo>
                    <a:pt x="1654211" y="259364"/>
                  </a:moveTo>
                  <a:cubicBezTo>
                    <a:pt x="1657838" y="264805"/>
                    <a:pt x="1665094" y="270246"/>
                    <a:pt x="1665094" y="272060"/>
                  </a:cubicBezTo>
                  <a:cubicBezTo>
                    <a:pt x="1666907" y="272059"/>
                    <a:pt x="1672349" y="264805"/>
                    <a:pt x="1672349" y="272060"/>
                  </a:cubicBezTo>
                  <a:cubicBezTo>
                    <a:pt x="1670535" y="273873"/>
                    <a:pt x="1668721" y="272060"/>
                    <a:pt x="1668721" y="272060"/>
                  </a:cubicBezTo>
                  <a:cubicBezTo>
                    <a:pt x="1666907" y="273873"/>
                    <a:pt x="1663280" y="275687"/>
                    <a:pt x="1657838" y="275687"/>
                  </a:cubicBezTo>
                  <a:cubicBezTo>
                    <a:pt x="1657838" y="272060"/>
                    <a:pt x="1659652" y="264805"/>
                    <a:pt x="1650583" y="264805"/>
                  </a:cubicBezTo>
                  <a:cubicBezTo>
                    <a:pt x="1652397" y="262991"/>
                    <a:pt x="1654211" y="262991"/>
                    <a:pt x="1654211" y="259364"/>
                  </a:cubicBezTo>
                  <a:close/>
                  <a:moveTo>
                    <a:pt x="1572588" y="194069"/>
                  </a:moveTo>
                  <a:cubicBezTo>
                    <a:pt x="1576216" y="199510"/>
                    <a:pt x="1583471" y="199510"/>
                    <a:pt x="1585285" y="204952"/>
                  </a:cubicBezTo>
                  <a:cubicBezTo>
                    <a:pt x="1579843" y="201324"/>
                    <a:pt x="1568961" y="201324"/>
                    <a:pt x="1572588" y="194069"/>
                  </a:cubicBezTo>
                  <a:close/>
                  <a:moveTo>
                    <a:pt x="1546061" y="174345"/>
                  </a:moveTo>
                  <a:cubicBezTo>
                    <a:pt x="1547195" y="175932"/>
                    <a:pt x="1544474" y="176839"/>
                    <a:pt x="1536312" y="175932"/>
                  </a:cubicBezTo>
                  <a:cubicBezTo>
                    <a:pt x="1536312" y="172304"/>
                    <a:pt x="1529056" y="172304"/>
                    <a:pt x="1532684" y="168677"/>
                  </a:cubicBezTo>
                  <a:cubicBezTo>
                    <a:pt x="1539940" y="170491"/>
                    <a:pt x="1544927" y="172758"/>
                    <a:pt x="1546061" y="17434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 rot="180000">
              <a:off x="5897016" y="642748"/>
              <a:ext cx="1533011" cy="2925686"/>
            </a:xfrm>
            <a:custGeom>
              <a:avLst/>
              <a:gdLst>
                <a:gd name="connsiteX0" fmla="*/ 757590 w 1533011"/>
                <a:gd name="connsiteY0" fmla="*/ 2911541 h 2925686"/>
                <a:gd name="connsiteX1" fmla="*/ 766377 w 1533011"/>
                <a:gd name="connsiteY1" fmla="*/ 2911541 h 2925686"/>
                <a:gd name="connsiteX2" fmla="*/ 757590 w 1533011"/>
                <a:gd name="connsiteY2" fmla="*/ 2911541 h 2925686"/>
                <a:gd name="connsiteX3" fmla="*/ 696982 w 1533011"/>
                <a:gd name="connsiteY3" fmla="*/ 2894685 h 2925686"/>
                <a:gd name="connsiteX4" fmla="*/ 701131 w 1533011"/>
                <a:gd name="connsiteY4" fmla="*/ 2903879 h 2925686"/>
                <a:gd name="connsiteX5" fmla="*/ 704865 w 1533011"/>
                <a:gd name="connsiteY5" fmla="*/ 2911541 h 2925686"/>
                <a:gd name="connsiteX6" fmla="*/ 697835 w 1533011"/>
                <a:gd name="connsiteY6" fmla="*/ 2913898 h 2925686"/>
                <a:gd name="connsiteX7" fmla="*/ 699593 w 1533011"/>
                <a:gd name="connsiteY7" fmla="*/ 2925686 h 2925686"/>
                <a:gd name="connsiteX8" fmla="*/ 687865 w 1533011"/>
                <a:gd name="connsiteY8" fmla="*/ 2923656 h 2925686"/>
                <a:gd name="connsiteX9" fmla="*/ 692227 w 1533011"/>
                <a:gd name="connsiteY9" fmla="*/ 2909797 h 2925686"/>
                <a:gd name="connsiteX10" fmla="*/ 694320 w 1533011"/>
                <a:gd name="connsiteY10" fmla="*/ 2909183 h 2925686"/>
                <a:gd name="connsiteX11" fmla="*/ 692505 w 1533011"/>
                <a:gd name="connsiteY11" fmla="*/ 2908913 h 2925686"/>
                <a:gd name="connsiteX12" fmla="*/ 840191 w 1533011"/>
                <a:gd name="connsiteY12" fmla="*/ 2654571 h 2925686"/>
                <a:gd name="connsiteX13" fmla="*/ 838434 w 1533011"/>
                <a:gd name="connsiteY13" fmla="*/ 2661643 h 2925686"/>
                <a:gd name="connsiteX14" fmla="*/ 792520 w 1533011"/>
                <a:gd name="connsiteY14" fmla="*/ 2683451 h 2925686"/>
                <a:gd name="connsiteX15" fmla="*/ 761111 w 1533011"/>
                <a:gd name="connsiteY15" fmla="*/ 2690897 h 2925686"/>
                <a:gd name="connsiteX16" fmla="*/ 763242 w 1533011"/>
                <a:gd name="connsiteY16" fmla="*/ 2684125 h 2925686"/>
                <a:gd name="connsiteX17" fmla="*/ 764620 w 1533011"/>
                <a:gd name="connsiteY17" fmla="*/ 2685219 h 2925686"/>
                <a:gd name="connsiteX18" fmla="*/ 826132 w 1533011"/>
                <a:gd name="connsiteY18" fmla="*/ 2666358 h 2925686"/>
                <a:gd name="connsiteX19" fmla="*/ 840191 w 1533011"/>
                <a:gd name="connsiteY19" fmla="*/ 2654571 h 2925686"/>
                <a:gd name="connsiteX20" fmla="*/ 878856 w 1533011"/>
                <a:gd name="connsiteY20" fmla="*/ 2652213 h 2925686"/>
                <a:gd name="connsiteX21" fmla="*/ 859524 w 1533011"/>
                <a:gd name="connsiteY21" fmla="*/ 2661643 h 2925686"/>
                <a:gd name="connsiteX22" fmla="*/ 878856 w 1533011"/>
                <a:gd name="connsiteY22" fmla="*/ 2652213 h 2925686"/>
                <a:gd name="connsiteX23" fmla="*/ 864796 w 1533011"/>
                <a:gd name="connsiteY23" fmla="*/ 2645141 h 2925686"/>
                <a:gd name="connsiteX24" fmla="*/ 852494 w 1533011"/>
                <a:gd name="connsiteY24" fmla="*/ 2649856 h 2925686"/>
                <a:gd name="connsiteX25" fmla="*/ 864796 w 1533011"/>
                <a:gd name="connsiteY25" fmla="*/ 2645141 h 2925686"/>
                <a:gd name="connsiteX26" fmla="*/ 908733 w 1533011"/>
                <a:gd name="connsiteY26" fmla="*/ 2616850 h 2925686"/>
                <a:gd name="connsiteX27" fmla="*/ 903461 w 1533011"/>
                <a:gd name="connsiteY27" fmla="*/ 2626281 h 2925686"/>
                <a:gd name="connsiteX28" fmla="*/ 899946 w 1533011"/>
                <a:gd name="connsiteY28" fmla="*/ 2621565 h 2925686"/>
                <a:gd name="connsiteX29" fmla="*/ 908733 w 1533011"/>
                <a:gd name="connsiteY29" fmla="*/ 2616850 h 2925686"/>
                <a:gd name="connsiteX30" fmla="*/ 891158 w 1533011"/>
                <a:gd name="connsiteY30" fmla="*/ 2614493 h 2925686"/>
                <a:gd name="connsiteX31" fmla="*/ 896431 w 1533011"/>
                <a:gd name="connsiteY31" fmla="*/ 2626281 h 2925686"/>
                <a:gd name="connsiteX32" fmla="*/ 866554 w 1533011"/>
                <a:gd name="connsiteY32" fmla="*/ 2642783 h 2925686"/>
                <a:gd name="connsiteX33" fmla="*/ 866554 w 1533011"/>
                <a:gd name="connsiteY33" fmla="*/ 2630996 h 2925686"/>
                <a:gd name="connsiteX34" fmla="*/ 870069 w 1533011"/>
                <a:gd name="connsiteY34" fmla="*/ 2640426 h 2925686"/>
                <a:gd name="connsiteX35" fmla="*/ 891158 w 1533011"/>
                <a:gd name="connsiteY35" fmla="*/ 2614493 h 2925686"/>
                <a:gd name="connsiteX36" fmla="*/ 848979 w 1533011"/>
                <a:gd name="connsiteY36" fmla="*/ 2595633 h 2925686"/>
                <a:gd name="connsiteX37" fmla="*/ 840191 w 1533011"/>
                <a:gd name="connsiteY37" fmla="*/ 2600348 h 2925686"/>
                <a:gd name="connsiteX38" fmla="*/ 848979 w 1533011"/>
                <a:gd name="connsiteY38" fmla="*/ 2595633 h 2925686"/>
                <a:gd name="connsiteX39" fmla="*/ 954428 w 1533011"/>
                <a:gd name="connsiteY39" fmla="*/ 2590918 h 2925686"/>
                <a:gd name="connsiteX40" fmla="*/ 945640 w 1533011"/>
                <a:gd name="connsiteY40" fmla="*/ 2600348 h 2925686"/>
                <a:gd name="connsiteX41" fmla="*/ 954428 w 1533011"/>
                <a:gd name="connsiteY41" fmla="*/ 2590918 h 2925686"/>
                <a:gd name="connsiteX42" fmla="*/ 1100299 w 1533011"/>
                <a:gd name="connsiteY42" fmla="*/ 2475399 h 2925686"/>
                <a:gd name="connsiteX43" fmla="*/ 1110844 w 1533011"/>
                <a:gd name="connsiteY43" fmla="*/ 2475399 h 2925686"/>
                <a:gd name="connsiteX44" fmla="*/ 1100299 w 1533011"/>
                <a:gd name="connsiteY44" fmla="*/ 2475399 h 2925686"/>
                <a:gd name="connsiteX45" fmla="*/ 1007152 w 1533011"/>
                <a:gd name="connsiteY45" fmla="*/ 2475399 h 2925686"/>
                <a:gd name="connsiteX46" fmla="*/ 996608 w 1533011"/>
                <a:gd name="connsiteY46" fmla="*/ 2482472 h 2925686"/>
                <a:gd name="connsiteX47" fmla="*/ 1007152 w 1533011"/>
                <a:gd name="connsiteY47" fmla="*/ 2475399 h 2925686"/>
                <a:gd name="connsiteX48" fmla="*/ 940368 w 1533011"/>
                <a:gd name="connsiteY48" fmla="*/ 2463611 h 2925686"/>
                <a:gd name="connsiteX49" fmla="*/ 912248 w 1533011"/>
                <a:gd name="connsiteY49" fmla="*/ 2482472 h 2925686"/>
                <a:gd name="connsiteX50" fmla="*/ 940368 w 1533011"/>
                <a:gd name="connsiteY50" fmla="*/ 2463611 h 2925686"/>
                <a:gd name="connsiteX51" fmla="*/ 1121389 w 1533011"/>
                <a:gd name="connsiteY51" fmla="*/ 2461254 h 2925686"/>
                <a:gd name="connsiteX52" fmla="*/ 1116116 w 1533011"/>
                <a:gd name="connsiteY52" fmla="*/ 2470684 h 2925686"/>
                <a:gd name="connsiteX53" fmla="*/ 1121389 w 1533011"/>
                <a:gd name="connsiteY53" fmla="*/ 2461254 h 2925686"/>
                <a:gd name="connsiteX54" fmla="*/ 1103814 w 1533011"/>
                <a:gd name="connsiteY54" fmla="*/ 2442394 h 2925686"/>
                <a:gd name="connsiteX55" fmla="*/ 1091512 w 1533011"/>
                <a:gd name="connsiteY55" fmla="*/ 2449466 h 2925686"/>
                <a:gd name="connsiteX56" fmla="*/ 1091512 w 1533011"/>
                <a:gd name="connsiteY56" fmla="*/ 2456539 h 2925686"/>
                <a:gd name="connsiteX57" fmla="*/ 1103814 w 1533011"/>
                <a:gd name="connsiteY57" fmla="*/ 2442394 h 2925686"/>
                <a:gd name="connsiteX58" fmla="*/ 1110844 w 1533011"/>
                <a:gd name="connsiteY58" fmla="*/ 2416461 h 2925686"/>
                <a:gd name="connsiteX59" fmla="*/ 1103814 w 1533011"/>
                <a:gd name="connsiteY59" fmla="*/ 2425891 h 2925686"/>
                <a:gd name="connsiteX60" fmla="*/ 1110844 w 1533011"/>
                <a:gd name="connsiteY60" fmla="*/ 2416461 h 2925686"/>
                <a:gd name="connsiteX61" fmla="*/ 1192079 w 1533011"/>
                <a:gd name="connsiteY61" fmla="*/ 2390266 h 2925686"/>
                <a:gd name="connsiteX62" fmla="*/ 1191688 w 1533011"/>
                <a:gd name="connsiteY62" fmla="*/ 2390528 h 2925686"/>
                <a:gd name="connsiteX63" fmla="*/ 1191652 w 1533011"/>
                <a:gd name="connsiteY63" fmla="*/ 2390286 h 2925686"/>
                <a:gd name="connsiteX64" fmla="*/ 1195203 w 1533011"/>
                <a:gd name="connsiteY64" fmla="*/ 2388171 h 2925686"/>
                <a:gd name="connsiteX65" fmla="*/ 1192787 w 1533011"/>
                <a:gd name="connsiteY65" fmla="*/ 2390234 h 2925686"/>
                <a:gd name="connsiteX66" fmla="*/ 1192079 w 1533011"/>
                <a:gd name="connsiteY66" fmla="*/ 2390266 h 2925686"/>
                <a:gd name="connsiteX67" fmla="*/ 1145994 w 1533011"/>
                <a:gd name="connsiteY67" fmla="*/ 2383456 h 2925686"/>
                <a:gd name="connsiteX68" fmla="*/ 1128419 w 1533011"/>
                <a:gd name="connsiteY68" fmla="*/ 2388171 h 2925686"/>
                <a:gd name="connsiteX69" fmla="*/ 1142479 w 1533011"/>
                <a:gd name="connsiteY69" fmla="*/ 2395243 h 2925686"/>
                <a:gd name="connsiteX70" fmla="*/ 1145994 w 1533011"/>
                <a:gd name="connsiteY70" fmla="*/ 2383456 h 2925686"/>
                <a:gd name="connsiteX71" fmla="*/ 1203991 w 1533011"/>
                <a:gd name="connsiteY71" fmla="*/ 2369311 h 2925686"/>
                <a:gd name="connsiteX72" fmla="*/ 1211021 w 1533011"/>
                <a:gd name="connsiteY72" fmla="*/ 2369311 h 2925686"/>
                <a:gd name="connsiteX73" fmla="*/ 1200476 w 1533011"/>
                <a:gd name="connsiteY73" fmla="*/ 2385813 h 2925686"/>
                <a:gd name="connsiteX74" fmla="*/ 1203991 w 1533011"/>
                <a:gd name="connsiteY74" fmla="*/ 2369311 h 2925686"/>
                <a:gd name="connsiteX75" fmla="*/ 1130176 w 1533011"/>
                <a:gd name="connsiteY75" fmla="*/ 2357523 h 2925686"/>
                <a:gd name="connsiteX76" fmla="*/ 1110844 w 1533011"/>
                <a:gd name="connsiteY76" fmla="*/ 2383456 h 2925686"/>
                <a:gd name="connsiteX77" fmla="*/ 1130176 w 1533011"/>
                <a:gd name="connsiteY77" fmla="*/ 2357523 h 2925686"/>
                <a:gd name="connsiteX78" fmla="*/ 1202233 w 1533011"/>
                <a:gd name="connsiteY78" fmla="*/ 2345735 h 2925686"/>
                <a:gd name="connsiteX79" fmla="*/ 1198718 w 1533011"/>
                <a:gd name="connsiteY79" fmla="*/ 2350450 h 2925686"/>
                <a:gd name="connsiteX80" fmla="*/ 1207506 w 1533011"/>
                <a:gd name="connsiteY80" fmla="*/ 2350450 h 2925686"/>
                <a:gd name="connsiteX81" fmla="*/ 1202233 w 1533011"/>
                <a:gd name="connsiteY81" fmla="*/ 2345735 h 2925686"/>
                <a:gd name="connsiteX82" fmla="*/ 935096 w 1533011"/>
                <a:gd name="connsiteY82" fmla="*/ 2345735 h 2925686"/>
                <a:gd name="connsiteX83" fmla="*/ 921036 w 1533011"/>
                <a:gd name="connsiteY83" fmla="*/ 2364596 h 2925686"/>
                <a:gd name="connsiteX84" fmla="*/ 935096 w 1533011"/>
                <a:gd name="connsiteY84" fmla="*/ 2345735 h 2925686"/>
                <a:gd name="connsiteX85" fmla="*/ 1253200 w 1533011"/>
                <a:gd name="connsiteY85" fmla="*/ 2341020 h 2925686"/>
                <a:gd name="connsiteX86" fmla="*/ 1254958 w 1533011"/>
                <a:gd name="connsiteY86" fmla="*/ 2343378 h 2925686"/>
                <a:gd name="connsiteX87" fmla="*/ 1263745 w 1533011"/>
                <a:gd name="connsiteY87" fmla="*/ 2343378 h 2925686"/>
                <a:gd name="connsiteX88" fmla="*/ 1244413 w 1533011"/>
                <a:gd name="connsiteY88" fmla="*/ 2378741 h 2925686"/>
                <a:gd name="connsiteX89" fmla="*/ 1242655 w 1533011"/>
                <a:gd name="connsiteY89" fmla="*/ 2366953 h 2925686"/>
                <a:gd name="connsiteX90" fmla="*/ 1256715 w 1533011"/>
                <a:gd name="connsiteY90" fmla="*/ 2350450 h 2925686"/>
                <a:gd name="connsiteX91" fmla="*/ 1253200 w 1533011"/>
                <a:gd name="connsiteY91" fmla="*/ 2350450 h 2925686"/>
                <a:gd name="connsiteX92" fmla="*/ 1253200 w 1533011"/>
                <a:gd name="connsiteY92" fmla="*/ 2341020 h 2925686"/>
                <a:gd name="connsiteX93" fmla="*/ 1274290 w 1533011"/>
                <a:gd name="connsiteY93" fmla="*/ 2338663 h 2925686"/>
                <a:gd name="connsiteX94" fmla="*/ 1279562 w 1533011"/>
                <a:gd name="connsiteY94" fmla="*/ 2341020 h 2925686"/>
                <a:gd name="connsiteX95" fmla="*/ 1274290 w 1533011"/>
                <a:gd name="connsiteY95" fmla="*/ 2352808 h 2925686"/>
                <a:gd name="connsiteX96" fmla="*/ 1274290 w 1533011"/>
                <a:gd name="connsiteY96" fmla="*/ 2338663 h 2925686"/>
                <a:gd name="connsiteX97" fmla="*/ 1284218 w 1533011"/>
                <a:gd name="connsiteY97" fmla="*/ 2336987 h 2925686"/>
                <a:gd name="connsiteX98" fmla="*/ 1281320 w 1533011"/>
                <a:gd name="connsiteY98" fmla="*/ 2348093 h 2925686"/>
                <a:gd name="connsiteX99" fmla="*/ 1281100 w 1533011"/>
                <a:gd name="connsiteY99" fmla="*/ 2340431 h 2925686"/>
                <a:gd name="connsiteX100" fmla="*/ 1284581 w 1533011"/>
                <a:gd name="connsiteY100" fmla="*/ 2335597 h 2925686"/>
                <a:gd name="connsiteX101" fmla="*/ 1284835 w 1533011"/>
                <a:gd name="connsiteY101" fmla="*/ 2336305 h 2925686"/>
                <a:gd name="connsiteX102" fmla="*/ 1284218 w 1533011"/>
                <a:gd name="connsiteY102" fmla="*/ 2336987 h 2925686"/>
                <a:gd name="connsiteX103" fmla="*/ 1261988 w 1533011"/>
                <a:gd name="connsiteY103" fmla="*/ 2329233 h 2925686"/>
                <a:gd name="connsiteX104" fmla="*/ 1263745 w 1533011"/>
                <a:gd name="connsiteY104" fmla="*/ 2331590 h 2925686"/>
                <a:gd name="connsiteX105" fmla="*/ 1263745 w 1533011"/>
                <a:gd name="connsiteY105" fmla="*/ 2333948 h 2925686"/>
                <a:gd name="connsiteX106" fmla="*/ 1263745 w 1533011"/>
                <a:gd name="connsiteY106" fmla="*/ 2336305 h 2925686"/>
                <a:gd name="connsiteX107" fmla="*/ 1256715 w 1533011"/>
                <a:gd name="connsiteY107" fmla="*/ 2336305 h 2925686"/>
                <a:gd name="connsiteX108" fmla="*/ 1261988 w 1533011"/>
                <a:gd name="connsiteY108" fmla="*/ 2329233 h 2925686"/>
                <a:gd name="connsiteX109" fmla="*/ 1288403 w 1533011"/>
                <a:gd name="connsiteY109" fmla="*/ 2300872 h 2925686"/>
                <a:gd name="connsiteX110" fmla="*/ 1288350 w 1533011"/>
                <a:gd name="connsiteY110" fmla="*/ 2300942 h 2925686"/>
                <a:gd name="connsiteX111" fmla="*/ 1287472 w 1533011"/>
                <a:gd name="connsiteY111" fmla="*/ 2324518 h 2925686"/>
                <a:gd name="connsiteX112" fmla="*/ 1284581 w 1533011"/>
                <a:gd name="connsiteY112" fmla="*/ 2335597 h 2925686"/>
                <a:gd name="connsiteX113" fmla="*/ 1281760 w 1533011"/>
                <a:gd name="connsiteY113" fmla="*/ 2327759 h 2925686"/>
                <a:gd name="connsiteX114" fmla="*/ 1281320 w 1533011"/>
                <a:gd name="connsiteY114" fmla="*/ 2324518 h 2925686"/>
                <a:gd name="connsiteX115" fmla="*/ 1288240 w 1533011"/>
                <a:gd name="connsiteY115" fmla="*/ 2300979 h 2925686"/>
                <a:gd name="connsiteX116" fmla="*/ 1291712 w 1533011"/>
                <a:gd name="connsiteY116" fmla="*/ 2296432 h 2925686"/>
                <a:gd name="connsiteX117" fmla="*/ 1291865 w 1533011"/>
                <a:gd name="connsiteY117" fmla="*/ 2298585 h 2925686"/>
                <a:gd name="connsiteX118" fmla="*/ 1288403 w 1533011"/>
                <a:gd name="connsiteY118" fmla="*/ 2300872 h 2925686"/>
                <a:gd name="connsiteX119" fmla="*/ 989578 w 1533011"/>
                <a:gd name="connsiteY119" fmla="*/ 2293870 h 2925686"/>
                <a:gd name="connsiteX120" fmla="*/ 987820 w 1533011"/>
                <a:gd name="connsiteY120" fmla="*/ 2308015 h 2925686"/>
                <a:gd name="connsiteX121" fmla="*/ 994850 w 1533011"/>
                <a:gd name="connsiteY121" fmla="*/ 2312730 h 2925686"/>
                <a:gd name="connsiteX122" fmla="*/ 994850 w 1533011"/>
                <a:gd name="connsiteY122" fmla="*/ 2293870 h 2925686"/>
                <a:gd name="connsiteX123" fmla="*/ 989578 w 1533011"/>
                <a:gd name="connsiteY123" fmla="*/ 2293870 h 2925686"/>
                <a:gd name="connsiteX124" fmla="*/ 1272533 w 1533011"/>
                <a:gd name="connsiteY124" fmla="*/ 2286797 h 2925686"/>
                <a:gd name="connsiteX125" fmla="*/ 1271874 w 1533011"/>
                <a:gd name="connsiteY125" fmla="*/ 2295638 h 2925686"/>
                <a:gd name="connsiteX126" fmla="*/ 1272515 w 1533011"/>
                <a:gd name="connsiteY126" fmla="*/ 2307673 h 2925686"/>
                <a:gd name="connsiteX127" fmla="*/ 1269018 w 1533011"/>
                <a:gd name="connsiteY127" fmla="*/ 2305657 h 2925686"/>
                <a:gd name="connsiteX128" fmla="*/ 1272533 w 1533011"/>
                <a:gd name="connsiteY128" fmla="*/ 2308015 h 2925686"/>
                <a:gd name="connsiteX129" fmla="*/ 1272515 w 1533011"/>
                <a:gd name="connsiteY129" fmla="*/ 2307673 h 2925686"/>
                <a:gd name="connsiteX130" fmla="*/ 1272533 w 1533011"/>
                <a:gd name="connsiteY130" fmla="*/ 2307683 h 2925686"/>
                <a:gd name="connsiteX131" fmla="*/ 1272533 w 1533011"/>
                <a:gd name="connsiteY131" fmla="*/ 2286797 h 2925686"/>
                <a:gd name="connsiteX132" fmla="*/ 1295380 w 1533011"/>
                <a:gd name="connsiteY132" fmla="*/ 2277367 h 2925686"/>
                <a:gd name="connsiteX133" fmla="*/ 1295380 w 1533011"/>
                <a:gd name="connsiteY133" fmla="*/ 2291512 h 2925686"/>
                <a:gd name="connsiteX134" fmla="*/ 1291712 w 1533011"/>
                <a:gd name="connsiteY134" fmla="*/ 2296432 h 2925686"/>
                <a:gd name="connsiteX135" fmla="*/ 1290986 w 1533011"/>
                <a:gd name="connsiteY135" fmla="*/ 2286208 h 2925686"/>
                <a:gd name="connsiteX136" fmla="*/ 1295380 w 1533011"/>
                <a:gd name="connsiteY136" fmla="*/ 2277367 h 2925686"/>
                <a:gd name="connsiteX137" fmla="*/ 1181143 w 1533011"/>
                <a:gd name="connsiteY137" fmla="*/ 2275010 h 2925686"/>
                <a:gd name="connsiteX138" fmla="*/ 1188173 w 1533011"/>
                <a:gd name="connsiteY138" fmla="*/ 2286797 h 2925686"/>
                <a:gd name="connsiteX139" fmla="*/ 1189931 w 1533011"/>
                <a:gd name="connsiteY139" fmla="*/ 2275010 h 2925686"/>
                <a:gd name="connsiteX140" fmla="*/ 1181143 w 1533011"/>
                <a:gd name="connsiteY140" fmla="*/ 2275010 h 2925686"/>
                <a:gd name="connsiteX141" fmla="*/ 1305925 w 1533011"/>
                <a:gd name="connsiteY141" fmla="*/ 2260865 h 2925686"/>
                <a:gd name="connsiteX142" fmla="*/ 1302410 w 1533011"/>
                <a:gd name="connsiteY142" fmla="*/ 2275010 h 2925686"/>
                <a:gd name="connsiteX143" fmla="*/ 1305925 w 1533011"/>
                <a:gd name="connsiteY143" fmla="*/ 2260865 h 2925686"/>
                <a:gd name="connsiteX144" fmla="*/ 972003 w 1533011"/>
                <a:gd name="connsiteY144" fmla="*/ 2225502 h 2925686"/>
                <a:gd name="connsiteX145" fmla="*/ 957943 w 1533011"/>
                <a:gd name="connsiteY145" fmla="*/ 2242004 h 2925686"/>
                <a:gd name="connsiteX146" fmla="*/ 972003 w 1533011"/>
                <a:gd name="connsiteY146" fmla="*/ 2225502 h 2925686"/>
                <a:gd name="connsiteX147" fmla="*/ 1021212 w 1533011"/>
                <a:gd name="connsiteY147" fmla="*/ 2161849 h 2925686"/>
                <a:gd name="connsiteX148" fmla="*/ 982548 w 1533011"/>
                <a:gd name="connsiteY148" fmla="*/ 2216072 h 2925686"/>
                <a:gd name="connsiteX149" fmla="*/ 1021212 w 1533011"/>
                <a:gd name="connsiteY149" fmla="*/ 2161849 h 2925686"/>
                <a:gd name="connsiteX150" fmla="*/ 984305 w 1533011"/>
                <a:gd name="connsiteY150" fmla="*/ 2140631 h 2925686"/>
                <a:gd name="connsiteX151" fmla="*/ 942125 w 1533011"/>
                <a:gd name="connsiteY151" fmla="*/ 2173636 h 2925686"/>
                <a:gd name="connsiteX152" fmla="*/ 931581 w 1533011"/>
                <a:gd name="connsiteY152" fmla="*/ 2187781 h 2925686"/>
                <a:gd name="connsiteX153" fmla="*/ 970245 w 1533011"/>
                <a:gd name="connsiteY153" fmla="*/ 2157134 h 2925686"/>
                <a:gd name="connsiteX154" fmla="*/ 984305 w 1533011"/>
                <a:gd name="connsiteY154" fmla="*/ 2140631 h 2925686"/>
                <a:gd name="connsiteX155" fmla="*/ 957943 w 1533011"/>
                <a:gd name="connsiteY155" fmla="*/ 2135916 h 2925686"/>
                <a:gd name="connsiteX156" fmla="*/ 949155 w 1533011"/>
                <a:gd name="connsiteY156" fmla="*/ 2150061 h 2925686"/>
                <a:gd name="connsiteX157" fmla="*/ 957943 w 1533011"/>
                <a:gd name="connsiteY157" fmla="*/ 2135916 h 2925686"/>
                <a:gd name="connsiteX158" fmla="*/ 979033 w 1533011"/>
                <a:gd name="connsiteY158" fmla="*/ 2121771 h 2925686"/>
                <a:gd name="connsiteX159" fmla="*/ 961458 w 1533011"/>
                <a:gd name="connsiteY159" fmla="*/ 2135916 h 2925686"/>
                <a:gd name="connsiteX160" fmla="*/ 979033 w 1533011"/>
                <a:gd name="connsiteY160" fmla="*/ 2121771 h 2925686"/>
                <a:gd name="connsiteX161" fmla="*/ 980790 w 1533011"/>
                <a:gd name="connsiteY161" fmla="*/ 2107626 h 2925686"/>
                <a:gd name="connsiteX162" fmla="*/ 972003 w 1533011"/>
                <a:gd name="connsiteY162" fmla="*/ 2114698 h 2925686"/>
                <a:gd name="connsiteX163" fmla="*/ 980790 w 1533011"/>
                <a:gd name="connsiteY163" fmla="*/ 2107626 h 2925686"/>
                <a:gd name="connsiteX164" fmla="*/ 1344589 w 1533011"/>
                <a:gd name="connsiteY164" fmla="*/ 2093480 h 2925686"/>
                <a:gd name="connsiteX165" fmla="*/ 1328772 w 1533011"/>
                <a:gd name="connsiteY165" fmla="*/ 2126486 h 2925686"/>
                <a:gd name="connsiteX166" fmla="*/ 1335802 w 1533011"/>
                <a:gd name="connsiteY166" fmla="*/ 2131201 h 2925686"/>
                <a:gd name="connsiteX167" fmla="*/ 1348104 w 1533011"/>
                <a:gd name="connsiteY167" fmla="*/ 2098195 h 2925686"/>
                <a:gd name="connsiteX168" fmla="*/ 1344589 w 1533011"/>
                <a:gd name="connsiteY168" fmla="*/ 2093480 h 2925686"/>
                <a:gd name="connsiteX169" fmla="*/ 1026485 w 1533011"/>
                <a:gd name="connsiteY169" fmla="*/ 2081693 h 2925686"/>
                <a:gd name="connsiteX170" fmla="*/ 1012425 w 1533011"/>
                <a:gd name="connsiteY170" fmla="*/ 2095838 h 2925686"/>
                <a:gd name="connsiteX171" fmla="*/ 1026485 w 1533011"/>
                <a:gd name="connsiteY171" fmla="*/ 2091123 h 2925686"/>
                <a:gd name="connsiteX172" fmla="*/ 1010448 w 1533011"/>
                <a:gd name="connsiteY172" fmla="*/ 1945841 h 2925686"/>
                <a:gd name="connsiteX173" fmla="*/ 1001880 w 1533011"/>
                <a:gd name="connsiteY173" fmla="*/ 1956744 h 2925686"/>
                <a:gd name="connsiteX174" fmla="*/ 1012425 w 1533011"/>
                <a:gd name="connsiteY174" fmla="*/ 1961459 h 2925686"/>
                <a:gd name="connsiteX175" fmla="*/ 1010448 w 1533011"/>
                <a:gd name="connsiteY175" fmla="*/ 1945841 h 2925686"/>
                <a:gd name="connsiteX176" fmla="*/ 1065149 w 1533011"/>
                <a:gd name="connsiteY176" fmla="*/ 1763427 h 2925686"/>
                <a:gd name="connsiteX177" fmla="*/ 1061634 w 1533011"/>
                <a:gd name="connsiteY177" fmla="*/ 1777572 h 2925686"/>
                <a:gd name="connsiteX178" fmla="*/ 1065149 w 1533011"/>
                <a:gd name="connsiteY178" fmla="*/ 1763427 h 2925686"/>
                <a:gd name="connsiteX179" fmla="*/ 1066907 w 1533011"/>
                <a:gd name="connsiteY179" fmla="*/ 1735137 h 2925686"/>
                <a:gd name="connsiteX180" fmla="*/ 1065149 w 1533011"/>
                <a:gd name="connsiteY180" fmla="*/ 1761070 h 2925686"/>
                <a:gd name="connsiteX181" fmla="*/ 1066907 w 1533011"/>
                <a:gd name="connsiteY181" fmla="*/ 1735137 h 2925686"/>
                <a:gd name="connsiteX182" fmla="*/ 1072179 w 1533011"/>
                <a:gd name="connsiteY182" fmla="*/ 1570110 h 2925686"/>
                <a:gd name="connsiteX183" fmla="*/ 1075694 w 1533011"/>
                <a:gd name="connsiteY183" fmla="*/ 1612546 h 2925686"/>
                <a:gd name="connsiteX184" fmla="*/ 1070422 w 1533011"/>
                <a:gd name="connsiteY184" fmla="*/ 1617261 h 2925686"/>
                <a:gd name="connsiteX185" fmla="*/ 1065149 w 1533011"/>
                <a:gd name="connsiteY185" fmla="*/ 1664411 h 2925686"/>
                <a:gd name="connsiteX186" fmla="*/ 1054604 w 1533011"/>
                <a:gd name="connsiteY186" fmla="*/ 1697417 h 2925686"/>
                <a:gd name="connsiteX187" fmla="*/ 1049332 w 1533011"/>
                <a:gd name="connsiteY187" fmla="*/ 1702132 h 2925686"/>
                <a:gd name="connsiteX188" fmla="*/ 1048453 w 1533011"/>
                <a:gd name="connsiteY188" fmla="*/ 1719813 h 2925686"/>
                <a:gd name="connsiteX189" fmla="*/ 1047810 w 1533011"/>
                <a:gd name="connsiteY189" fmla="*/ 1720923 h 2925686"/>
                <a:gd name="connsiteX190" fmla="*/ 1048862 w 1533011"/>
                <a:gd name="connsiteY190" fmla="*/ 1595754 h 2925686"/>
                <a:gd name="connsiteX191" fmla="*/ 1055264 w 1533011"/>
                <a:gd name="connsiteY191" fmla="*/ 1587202 h 2925686"/>
                <a:gd name="connsiteX192" fmla="*/ 1072179 w 1533011"/>
                <a:gd name="connsiteY192" fmla="*/ 1570110 h 2925686"/>
                <a:gd name="connsiteX193" fmla="*/ 1079209 w 1533011"/>
                <a:gd name="connsiteY193" fmla="*/ 1525317 h 2925686"/>
                <a:gd name="connsiteX194" fmla="*/ 1077452 w 1533011"/>
                <a:gd name="connsiteY194" fmla="*/ 1541820 h 2925686"/>
                <a:gd name="connsiteX195" fmla="*/ 1079209 w 1533011"/>
                <a:gd name="connsiteY195" fmla="*/ 1525317 h 2925686"/>
                <a:gd name="connsiteX196" fmla="*/ 1175871 w 1533011"/>
                <a:gd name="connsiteY196" fmla="*/ 1414514 h 2925686"/>
                <a:gd name="connsiteX197" fmla="*/ 1170598 w 1533011"/>
                <a:gd name="connsiteY197" fmla="*/ 1421586 h 2925686"/>
                <a:gd name="connsiteX198" fmla="*/ 1174113 w 1533011"/>
                <a:gd name="connsiteY198" fmla="*/ 1431016 h 2925686"/>
                <a:gd name="connsiteX199" fmla="*/ 1175871 w 1533011"/>
                <a:gd name="connsiteY199" fmla="*/ 1414514 h 2925686"/>
                <a:gd name="connsiteX200" fmla="*/ 1095027 w 1533011"/>
                <a:gd name="connsiteY200" fmla="*/ 1301353 h 2925686"/>
                <a:gd name="connsiteX201" fmla="*/ 1095027 w 1533011"/>
                <a:gd name="connsiteY201" fmla="*/ 1334358 h 2925686"/>
                <a:gd name="connsiteX202" fmla="*/ 1095027 w 1533011"/>
                <a:gd name="connsiteY202" fmla="*/ 1301353 h 2925686"/>
                <a:gd name="connsiteX203" fmla="*/ 1196961 w 1533011"/>
                <a:gd name="connsiteY203" fmla="*/ 1214124 h 2925686"/>
                <a:gd name="connsiteX204" fmla="*/ 1184658 w 1533011"/>
                <a:gd name="connsiteY204" fmla="*/ 1270705 h 2925686"/>
                <a:gd name="connsiteX205" fmla="*/ 1191688 w 1533011"/>
                <a:gd name="connsiteY205" fmla="*/ 1251845 h 2925686"/>
                <a:gd name="connsiteX206" fmla="*/ 1202233 w 1533011"/>
                <a:gd name="connsiteY206" fmla="*/ 1242415 h 2925686"/>
                <a:gd name="connsiteX207" fmla="*/ 1196961 w 1533011"/>
                <a:gd name="connsiteY207" fmla="*/ 1214124 h 2925686"/>
                <a:gd name="connsiteX208" fmla="*/ 1457068 w 1533011"/>
                <a:gd name="connsiteY208" fmla="*/ 1058528 h 2925686"/>
                <a:gd name="connsiteX209" fmla="*/ 1462341 w 1533011"/>
                <a:gd name="connsiteY209" fmla="*/ 1086818 h 2925686"/>
                <a:gd name="connsiteX210" fmla="*/ 1457068 w 1533011"/>
                <a:gd name="connsiteY210" fmla="*/ 1058528 h 2925686"/>
                <a:gd name="connsiteX211" fmla="*/ 1462341 w 1533011"/>
                <a:gd name="connsiteY211" fmla="*/ 987802 h 2925686"/>
                <a:gd name="connsiteX212" fmla="*/ 1471787 w 1533011"/>
                <a:gd name="connsiteY212" fmla="*/ 1029059 h 2925686"/>
                <a:gd name="connsiteX213" fmla="*/ 1471842 w 1533011"/>
                <a:gd name="connsiteY213" fmla="*/ 1029846 h 2925686"/>
                <a:gd name="connsiteX214" fmla="*/ 1423676 w 1533011"/>
                <a:gd name="connsiteY214" fmla="*/ 704899 h 2925686"/>
                <a:gd name="connsiteX215" fmla="*/ 1428949 w 1533011"/>
                <a:gd name="connsiteY215" fmla="*/ 719045 h 2925686"/>
                <a:gd name="connsiteX216" fmla="*/ 1423676 w 1533011"/>
                <a:gd name="connsiteY216" fmla="*/ 704899 h 2925686"/>
                <a:gd name="connsiteX217" fmla="*/ 1318227 w 1533011"/>
                <a:gd name="connsiteY217" fmla="*/ 681324 h 2925686"/>
                <a:gd name="connsiteX218" fmla="*/ 1334045 w 1533011"/>
                <a:gd name="connsiteY218" fmla="*/ 716687 h 2925686"/>
                <a:gd name="connsiteX219" fmla="*/ 1318227 w 1533011"/>
                <a:gd name="connsiteY219" fmla="*/ 681324 h 2925686"/>
                <a:gd name="connsiteX220" fmla="*/ 1399071 w 1533011"/>
                <a:gd name="connsiteY220" fmla="*/ 667179 h 2925686"/>
                <a:gd name="connsiteX221" fmla="*/ 1404344 w 1533011"/>
                <a:gd name="connsiteY221" fmla="*/ 667179 h 2925686"/>
                <a:gd name="connsiteX222" fmla="*/ 1406101 w 1533011"/>
                <a:gd name="connsiteY222" fmla="*/ 674252 h 2925686"/>
                <a:gd name="connsiteX223" fmla="*/ 1399071 w 1533011"/>
                <a:gd name="connsiteY223" fmla="*/ 667179 h 2925686"/>
                <a:gd name="connsiteX224" fmla="*/ 1388527 w 1533011"/>
                <a:gd name="connsiteY224" fmla="*/ 629459 h 2925686"/>
                <a:gd name="connsiteX225" fmla="*/ 1397314 w 1533011"/>
                <a:gd name="connsiteY225" fmla="*/ 643604 h 2925686"/>
                <a:gd name="connsiteX226" fmla="*/ 1388527 w 1533011"/>
                <a:gd name="connsiteY226" fmla="*/ 629459 h 2925686"/>
                <a:gd name="connsiteX227" fmla="*/ 1286592 w 1533011"/>
                <a:gd name="connsiteY227" fmla="*/ 629459 h 2925686"/>
                <a:gd name="connsiteX228" fmla="*/ 1279562 w 1533011"/>
                <a:gd name="connsiteY228" fmla="*/ 636531 h 2925686"/>
                <a:gd name="connsiteX229" fmla="*/ 1277805 w 1533011"/>
                <a:gd name="connsiteY229" fmla="*/ 641246 h 2925686"/>
                <a:gd name="connsiteX230" fmla="*/ 1284835 w 1533011"/>
                <a:gd name="connsiteY230" fmla="*/ 655391 h 2925686"/>
                <a:gd name="connsiteX231" fmla="*/ 1293622 w 1533011"/>
                <a:gd name="connsiteY231" fmla="*/ 657749 h 2925686"/>
                <a:gd name="connsiteX232" fmla="*/ 1300652 w 1533011"/>
                <a:gd name="connsiteY232" fmla="*/ 676609 h 2925686"/>
                <a:gd name="connsiteX233" fmla="*/ 1298895 w 1533011"/>
                <a:gd name="connsiteY233" fmla="*/ 653034 h 2925686"/>
                <a:gd name="connsiteX234" fmla="*/ 1311197 w 1533011"/>
                <a:gd name="connsiteY234" fmla="*/ 669537 h 2925686"/>
                <a:gd name="connsiteX235" fmla="*/ 1305925 w 1533011"/>
                <a:gd name="connsiteY235" fmla="*/ 648319 h 2925686"/>
                <a:gd name="connsiteX236" fmla="*/ 1304167 w 1533011"/>
                <a:gd name="connsiteY236" fmla="*/ 653034 h 2925686"/>
                <a:gd name="connsiteX237" fmla="*/ 1286592 w 1533011"/>
                <a:gd name="connsiteY237" fmla="*/ 629459 h 2925686"/>
                <a:gd name="connsiteX238" fmla="*/ 1356892 w 1533011"/>
                <a:gd name="connsiteY238" fmla="*/ 610599 h 2925686"/>
                <a:gd name="connsiteX239" fmla="*/ 1363922 w 1533011"/>
                <a:gd name="connsiteY239" fmla="*/ 624744 h 2925686"/>
                <a:gd name="connsiteX240" fmla="*/ 1356892 w 1533011"/>
                <a:gd name="connsiteY240" fmla="*/ 610599 h 2925686"/>
                <a:gd name="connsiteX241" fmla="*/ 1095027 w 1533011"/>
                <a:gd name="connsiteY241" fmla="*/ 589381 h 2925686"/>
                <a:gd name="connsiteX242" fmla="*/ 1100299 w 1533011"/>
                <a:gd name="connsiteY242" fmla="*/ 603526 h 2925686"/>
                <a:gd name="connsiteX243" fmla="*/ 1102057 w 1533011"/>
                <a:gd name="connsiteY243" fmla="*/ 601168 h 2925686"/>
                <a:gd name="connsiteX244" fmla="*/ 1095027 w 1533011"/>
                <a:gd name="connsiteY244" fmla="*/ 589381 h 2925686"/>
                <a:gd name="connsiteX245" fmla="*/ 1232110 w 1533011"/>
                <a:gd name="connsiteY245" fmla="*/ 582308 h 2925686"/>
                <a:gd name="connsiteX246" fmla="*/ 1244413 w 1533011"/>
                <a:gd name="connsiteY246" fmla="*/ 612956 h 2925686"/>
                <a:gd name="connsiteX247" fmla="*/ 1235625 w 1533011"/>
                <a:gd name="connsiteY247" fmla="*/ 582308 h 2925686"/>
                <a:gd name="connsiteX248" fmla="*/ 1232110 w 1533011"/>
                <a:gd name="connsiteY248" fmla="*/ 582308 h 2925686"/>
                <a:gd name="connsiteX249" fmla="*/ 1240898 w 1533011"/>
                <a:gd name="connsiteY249" fmla="*/ 570521 h 2925686"/>
                <a:gd name="connsiteX250" fmla="*/ 1242655 w 1533011"/>
                <a:gd name="connsiteY250" fmla="*/ 570521 h 2925686"/>
                <a:gd name="connsiteX251" fmla="*/ 1249685 w 1533011"/>
                <a:gd name="connsiteY251" fmla="*/ 584666 h 2925686"/>
                <a:gd name="connsiteX252" fmla="*/ 1246170 w 1533011"/>
                <a:gd name="connsiteY252" fmla="*/ 582308 h 2925686"/>
                <a:gd name="connsiteX253" fmla="*/ 1240898 w 1533011"/>
                <a:gd name="connsiteY253" fmla="*/ 570521 h 2925686"/>
                <a:gd name="connsiteX254" fmla="*/ 1247928 w 1533011"/>
                <a:gd name="connsiteY254" fmla="*/ 556375 h 2925686"/>
                <a:gd name="connsiteX255" fmla="*/ 1258473 w 1533011"/>
                <a:gd name="connsiteY255" fmla="*/ 570521 h 2925686"/>
                <a:gd name="connsiteX256" fmla="*/ 1246170 w 1533011"/>
                <a:gd name="connsiteY256" fmla="*/ 565806 h 2925686"/>
                <a:gd name="connsiteX257" fmla="*/ 1247928 w 1533011"/>
                <a:gd name="connsiteY257" fmla="*/ 556375 h 2925686"/>
                <a:gd name="connsiteX258" fmla="*/ 1228595 w 1533011"/>
                <a:gd name="connsiteY258" fmla="*/ 535158 h 2925686"/>
                <a:gd name="connsiteX259" fmla="*/ 1246170 w 1533011"/>
                <a:gd name="connsiteY259" fmla="*/ 554018 h 2925686"/>
                <a:gd name="connsiteX260" fmla="*/ 1233868 w 1533011"/>
                <a:gd name="connsiteY260" fmla="*/ 554018 h 2925686"/>
                <a:gd name="connsiteX261" fmla="*/ 1228595 w 1533011"/>
                <a:gd name="connsiteY261" fmla="*/ 535158 h 2925686"/>
                <a:gd name="connsiteX262" fmla="*/ 1321742 w 1533011"/>
                <a:gd name="connsiteY262" fmla="*/ 523370 h 2925686"/>
                <a:gd name="connsiteX263" fmla="*/ 1334045 w 1533011"/>
                <a:gd name="connsiteY263" fmla="*/ 546945 h 2925686"/>
                <a:gd name="connsiteX264" fmla="*/ 1319985 w 1533011"/>
                <a:gd name="connsiteY264" fmla="*/ 546945 h 2925686"/>
                <a:gd name="connsiteX265" fmla="*/ 1316470 w 1533011"/>
                <a:gd name="connsiteY265" fmla="*/ 537515 h 2925686"/>
                <a:gd name="connsiteX266" fmla="*/ 1321742 w 1533011"/>
                <a:gd name="connsiteY266" fmla="*/ 523370 h 2925686"/>
                <a:gd name="connsiteX267" fmla="*/ 1221566 w 1533011"/>
                <a:gd name="connsiteY267" fmla="*/ 502152 h 2925686"/>
                <a:gd name="connsiteX268" fmla="*/ 1242655 w 1533011"/>
                <a:gd name="connsiteY268" fmla="*/ 528085 h 2925686"/>
                <a:gd name="connsiteX269" fmla="*/ 1221566 w 1533011"/>
                <a:gd name="connsiteY269" fmla="*/ 502152 h 2925686"/>
                <a:gd name="connsiteX270" fmla="*/ 1017697 w 1533011"/>
                <a:gd name="connsiteY270" fmla="*/ 483292 h 2925686"/>
                <a:gd name="connsiteX271" fmla="*/ 1024727 w 1533011"/>
                <a:gd name="connsiteY271" fmla="*/ 497437 h 2925686"/>
                <a:gd name="connsiteX272" fmla="*/ 1019455 w 1533011"/>
                <a:gd name="connsiteY272" fmla="*/ 497437 h 2925686"/>
                <a:gd name="connsiteX273" fmla="*/ 1049332 w 1533011"/>
                <a:gd name="connsiteY273" fmla="*/ 549303 h 2925686"/>
                <a:gd name="connsiteX274" fmla="*/ 1059877 w 1533011"/>
                <a:gd name="connsiteY274" fmla="*/ 549303 h 2925686"/>
                <a:gd name="connsiteX275" fmla="*/ 1058119 w 1533011"/>
                <a:gd name="connsiteY275" fmla="*/ 542230 h 2925686"/>
                <a:gd name="connsiteX276" fmla="*/ 1065149 w 1533011"/>
                <a:gd name="connsiteY276" fmla="*/ 537515 h 2925686"/>
                <a:gd name="connsiteX277" fmla="*/ 1080967 w 1533011"/>
                <a:gd name="connsiteY277" fmla="*/ 551660 h 2925686"/>
                <a:gd name="connsiteX278" fmla="*/ 1075694 w 1533011"/>
                <a:gd name="connsiteY278" fmla="*/ 535158 h 2925686"/>
                <a:gd name="connsiteX279" fmla="*/ 1096784 w 1533011"/>
                <a:gd name="connsiteY279" fmla="*/ 554018 h 2925686"/>
                <a:gd name="connsiteX280" fmla="*/ 1095027 w 1533011"/>
                <a:gd name="connsiteY280" fmla="*/ 539873 h 2925686"/>
                <a:gd name="connsiteX281" fmla="*/ 1054604 w 1533011"/>
                <a:gd name="connsiteY281" fmla="*/ 502152 h 2925686"/>
                <a:gd name="connsiteX282" fmla="*/ 1059877 w 1533011"/>
                <a:gd name="connsiteY282" fmla="*/ 509225 h 2925686"/>
                <a:gd name="connsiteX283" fmla="*/ 1056362 w 1533011"/>
                <a:gd name="connsiteY283" fmla="*/ 511583 h 2925686"/>
                <a:gd name="connsiteX284" fmla="*/ 1061634 w 1533011"/>
                <a:gd name="connsiteY284" fmla="*/ 518655 h 2925686"/>
                <a:gd name="connsiteX285" fmla="*/ 1051090 w 1533011"/>
                <a:gd name="connsiteY285" fmla="*/ 504510 h 2925686"/>
                <a:gd name="connsiteX286" fmla="*/ 1017697 w 1533011"/>
                <a:gd name="connsiteY286" fmla="*/ 483292 h 2925686"/>
                <a:gd name="connsiteX287" fmla="*/ 1151266 w 1533011"/>
                <a:gd name="connsiteY287" fmla="*/ 478577 h 2925686"/>
                <a:gd name="connsiteX288" fmla="*/ 1154781 w 1533011"/>
                <a:gd name="connsiteY288" fmla="*/ 488007 h 2925686"/>
                <a:gd name="connsiteX289" fmla="*/ 1151266 w 1533011"/>
                <a:gd name="connsiteY289" fmla="*/ 478577 h 2925686"/>
                <a:gd name="connsiteX290" fmla="*/ 1100299 w 1533011"/>
                <a:gd name="connsiteY290" fmla="*/ 469147 h 2925686"/>
                <a:gd name="connsiteX291" fmla="*/ 1116116 w 1533011"/>
                <a:gd name="connsiteY291" fmla="*/ 480935 h 2925686"/>
                <a:gd name="connsiteX292" fmla="*/ 1100299 w 1533011"/>
                <a:gd name="connsiteY292" fmla="*/ 469147 h 2925686"/>
                <a:gd name="connsiteX293" fmla="*/ 1165326 w 1533011"/>
                <a:gd name="connsiteY293" fmla="*/ 452644 h 2925686"/>
                <a:gd name="connsiteX294" fmla="*/ 1170598 w 1533011"/>
                <a:gd name="connsiteY294" fmla="*/ 469147 h 2925686"/>
                <a:gd name="connsiteX295" fmla="*/ 1160054 w 1533011"/>
                <a:gd name="connsiteY295" fmla="*/ 455002 h 2925686"/>
                <a:gd name="connsiteX296" fmla="*/ 1165326 w 1533011"/>
                <a:gd name="connsiteY296" fmla="*/ 457360 h 2925686"/>
                <a:gd name="connsiteX297" fmla="*/ 1054604 w 1533011"/>
                <a:gd name="connsiteY297" fmla="*/ 447929 h 2925686"/>
                <a:gd name="connsiteX298" fmla="*/ 1058119 w 1533011"/>
                <a:gd name="connsiteY298" fmla="*/ 457360 h 2925686"/>
                <a:gd name="connsiteX299" fmla="*/ 1054604 w 1533011"/>
                <a:gd name="connsiteY299" fmla="*/ 447929 h 2925686"/>
                <a:gd name="connsiteX300" fmla="*/ 1154122 w 1533011"/>
                <a:gd name="connsiteY300" fmla="*/ 438499 h 2925686"/>
                <a:gd name="connsiteX301" fmla="*/ 1158296 w 1533011"/>
                <a:gd name="connsiteY301" fmla="*/ 450287 h 2925686"/>
                <a:gd name="connsiteX302" fmla="*/ 1156539 w 1533011"/>
                <a:gd name="connsiteY302" fmla="*/ 452644 h 2925686"/>
                <a:gd name="connsiteX303" fmla="*/ 1145994 w 1533011"/>
                <a:gd name="connsiteY303" fmla="*/ 447929 h 2925686"/>
                <a:gd name="connsiteX304" fmla="*/ 1145994 w 1533011"/>
                <a:gd name="connsiteY304" fmla="*/ 440857 h 2925686"/>
                <a:gd name="connsiteX305" fmla="*/ 1154122 w 1533011"/>
                <a:gd name="connsiteY305" fmla="*/ 438499 h 2925686"/>
                <a:gd name="connsiteX306" fmla="*/ 1163569 w 1533011"/>
                <a:gd name="connsiteY306" fmla="*/ 424354 h 2925686"/>
                <a:gd name="connsiteX307" fmla="*/ 1167083 w 1533011"/>
                <a:gd name="connsiteY307" fmla="*/ 436142 h 2925686"/>
                <a:gd name="connsiteX308" fmla="*/ 1151266 w 1533011"/>
                <a:gd name="connsiteY308" fmla="*/ 426712 h 2925686"/>
                <a:gd name="connsiteX309" fmla="*/ 1163569 w 1533011"/>
                <a:gd name="connsiteY309" fmla="*/ 424354 h 2925686"/>
                <a:gd name="connsiteX310" fmla="*/ 1117874 w 1533011"/>
                <a:gd name="connsiteY310" fmla="*/ 424354 h 2925686"/>
                <a:gd name="connsiteX311" fmla="*/ 1138964 w 1533011"/>
                <a:gd name="connsiteY311" fmla="*/ 447929 h 2925686"/>
                <a:gd name="connsiteX312" fmla="*/ 1117874 w 1533011"/>
                <a:gd name="connsiteY312" fmla="*/ 433784 h 2925686"/>
                <a:gd name="connsiteX313" fmla="*/ 1117874 w 1533011"/>
                <a:gd name="connsiteY313" fmla="*/ 424354 h 2925686"/>
                <a:gd name="connsiteX314" fmla="*/ 993093 w 1533011"/>
                <a:gd name="connsiteY314" fmla="*/ 424354 h 2925686"/>
                <a:gd name="connsiteX315" fmla="*/ 993093 w 1533011"/>
                <a:gd name="connsiteY315" fmla="*/ 433784 h 2925686"/>
                <a:gd name="connsiteX316" fmla="*/ 1000122 w 1533011"/>
                <a:gd name="connsiteY316" fmla="*/ 433784 h 2925686"/>
                <a:gd name="connsiteX317" fmla="*/ 993093 w 1533011"/>
                <a:gd name="connsiteY317" fmla="*/ 424354 h 2925686"/>
                <a:gd name="connsiteX318" fmla="*/ 1087997 w 1533011"/>
                <a:gd name="connsiteY318" fmla="*/ 379561 h 2925686"/>
                <a:gd name="connsiteX319" fmla="*/ 1098542 w 1533011"/>
                <a:gd name="connsiteY319" fmla="*/ 388991 h 2925686"/>
                <a:gd name="connsiteX320" fmla="*/ 1087997 w 1533011"/>
                <a:gd name="connsiteY320" fmla="*/ 393706 h 2925686"/>
                <a:gd name="connsiteX321" fmla="*/ 1087997 w 1533011"/>
                <a:gd name="connsiteY321" fmla="*/ 379561 h 2925686"/>
                <a:gd name="connsiteX322" fmla="*/ 1045817 w 1533011"/>
                <a:gd name="connsiteY322" fmla="*/ 341841 h 2925686"/>
                <a:gd name="connsiteX323" fmla="*/ 1054604 w 1533011"/>
                <a:gd name="connsiteY323" fmla="*/ 348913 h 2925686"/>
                <a:gd name="connsiteX324" fmla="*/ 1056362 w 1533011"/>
                <a:gd name="connsiteY324" fmla="*/ 341841 h 2925686"/>
                <a:gd name="connsiteX325" fmla="*/ 1095027 w 1533011"/>
                <a:gd name="connsiteY325" fmla="*/ 377204 h 2925686"/>
                <a:gd name="connsiteX326" fmla="*/ 1063392 w 1533011"/>
                <a:gd name="connsiteY326" fmla="*/ 351271 h 2925686"/>
                <a:gd name="connsiteX327" fmla="*/ 1063392 w 1533011"/>
                <a:gd name="connsiteY327" fmla="*/ 355986 h 2925686"/>
                <a:gd name="connsiteX328" fmla="*/ 1056362 w 1533011"/>
                <a:gd name="connsiteY328" fmla="*/ 358344 h 2925686"/>
                <a:gd name="connsiteX329" fmla="*/ 1045817 w 1533011"/>
                <a:gd name="connsiteY329" fmla="*/ 341841 h 2925686"/>
                <a:gd name="connsiteX330" fmla="*/ 1014182 w 1533011"/>
                <a:gd name="connsiteY330" fmla="*/ 341841 h 2925686"/>
                <a:gd name="connsiteX331" fmla="*/ 1019455 w 1533011"/>
                <a:gd name="connsiteY331" fmla="*/ 353629 h 2925686"/>
                <a:gd name="connsiteX332" fmla="*/ 1022970 w 1533011"/>
                <a:gd name="connsiteY332" fmla="*/ 353629 h 2925686"/>
                <a:gd name="connsiteX333" fmla="*/ 1014182 w 1533011"/>
                <a:gd name="connsiteY333" fmla="*/ 341841 h 2925686"/>
                <a:gd name="connsiteX334" fmla="*/ 1198718 w 1533011"/>
                <a:gd name="connsiteY334" fmla="*/ 337126 h 2925686"/>
                <a:gd name="connsiteX335" fmla="*/ 1209263 w 1533011"/>
                <a:gd name="connsiteY335" fmla="*/ 353629 h 2925686"/>
                <a:gd name="connsiteX336" fmla="*/ 1216293 w 1533011"/>
                <a:gd name="connsiteY336" fmla="*/ 353629 h 2925686"/>
                <a:gd name="connsiteX337" fmla="*/ 1212778 w 1533011"/>
                <a:gd name="connsiteY337" fmla="*/ 353629 h 2925686"/>
                <a:gd name="connsiteX338" fmla="*/ 1202233 w 1533011"/>
                <a:gd name="connsiteY338" fmla="*/ 358344 h 2925686"/>
                <a:gd name="connsiteX339" fmla="*/ 1195203 w 1533011"/>
                <a:gd name="connsiteY339" fmla="*/ 344198 h 2925686"/>
                <a:gd name="connsiteX340" fmla="*/ 1198718 w 1533011"/>
                <a:gd name="connsiteY340" fmla="*/ 337126 h 2925686"/>
                <a:gd name="connsiteX341" fmla="*/ 957943 w 1533011"/>
                <a:gd name="connsiteY341" fmla="*/ 301763 h 2925686"/>
                <a:gd name="connsiteX342" fmla="*/ 972003 w 1533011"/>
                <a:gd name="connsiteY342" fmla="*/ 315908 h 2925686"/>
                <a:gd name="connsiteX343" fmla="*/ 957943 w 1533011"/>
                <a:gd name="connsiteY343" fmla="*/ 301763 h 2925686"/>
                <a:gd name="connsiteX344" fmla="*/ 984937 w 1533011"/>
                <a:gd name="connsiteY344" fmla="*/ 279072 h 2925686"/>
                <a:gd name="connsiteX345" fmla="*/ 1008910 w 1533011"/>
                <a:gd name="connsiteY345" fmla="*/ 292333 h 2925686"/>
                <a:gd name="connsiteX346" fmla="*/ 1042302 w 1533011"/>
                <a:gd name="connsiteY346" fmla="*/ 327696 h 2925686"/>
                <a:gd name="connsiteX347" fmla="*/ 1007152 w 1533011"/>
                <a:gd name="connsiteY347" fmla="*/ 313551 h 2925686"/>
                <a:gd name="connsiteX348" fmla="*/ 987820 w 1533011"/>
                <a:gd name="connsiteY348" fmla="*/ 292333 h 2925686"/>
                <a:gd name="connsiteX349" fmla="*/ 979033 w 1533011"/>
                <a:gd name="connsiteY349" fmla="*/ 280545 h 2925686"/>
                <a:gd name="connsiteX350" fmla="*/ 984937 w 1533011"/>
                <a:gd name="connsiteY350" fmla="*/ 279072 h 2925686"/>
                <a:gd name="connsiteX351" fmla="*/ 938611 w 1533011"/>
                <a:gd name="connsiteY351" fmla="*/ 273473 h 2925686"/>
                <a:gd name="connsiteX352" fmla="*/ 949155 w 1533011"/>
                <a:gd name="connsiteY352" fmla="*/ 285260 h 2925686"/>
                <a:gd name="connsiteX353" fmla="*/ 938611 w 1533011"/>
                <a:gd name="connsiteY353" fmla="*/ 273473 h 2925686"/>
                <a:gd name="connsiteX354" fmla="*/ 927681 w 1533011"/>
                <a:gd name="connsiteY354" fmla="*/ 257154 h 2925686"/>
                <a:gd name="connsiteX355" fmla="*/ 924551 w 1533011"/>
                <a:gd name="connsiteY355" fmla="*/ 261685 h 2925686"/>
                <a:gd name="connsiteX356" fmla="*/ 935096 w 1533011"/>
                <a:gd name="connsiteY356" fmla="*/ 268758 h 2925686"/>
                <a:gd name="connsiteX357" fmla="*/ 927681 w 1533011"/>
                <a:gd name="connsiteY357" fmla="*/ 257154 h 2925686"/>
                <a:gd name="connsiteX358" fmla="*/ 1119631 w 1533011"/>
                <a:gd name="connsiteY358" fmla="*/ 252255 h 2925686"/>
                <a:gd name="connsiteX359" fmla="*/ 1131934 w 1533011"/>
                <a:gd name="connsiteY359" fmla="*/ 266400 h 2925686"/>
                <a:gd name="connsiteX360" fmla="*/ 1119631 w 1533011"/>
                <a:gd name="connsiteY360" fmla="*/ 252255 h 2925686"/>
                <a:gd name="connsiteX361" fmla="*/ 1080967 w 1533011"/>
                <a:gd name="connsiteY361" fmla="*/ 219250 h 2925686"/>
                <a:gd name="connsiteX362" fmla="*/ 1084482 w 1533011"/>
                <a:gd name="connsiteY362" fmla="*/ 228680 h 2925686"/>
                <a:gd name="connsiteX363" fmla="*/ 1080967 w 1533011"/>
                <a:gd name="connsiteY363" fmla="*/ 219250 h 2925686"/>
                <a:gd name="connsiteX364" fmla="*/ 929823 w 1533011"/>
                <a:gd name="connsiteY364" fmla="*/ 205105 h 2925686"/>
                <a:gd name="connsiteX365" fmla="*/ 942125 w 1533011"/>
                <a:gd name="connsiteY365" fmla="*/ 226322 h 2925686"/>
                <a:gd name="connsiteX366" fmla="*/ 926308 w 1533011"/>
                <a:gd name="connsiteY366" fmla="*/ 214535 h 2925686"/>
                <a:gd name="connsiteX367" fmla="*/ 929823 w 1533011"/>
                <a:gd name="connsiteY367" fmla="*/ 205105 h 2925686"/>
                <a:gd name="connsiteX368" fmla="*/ 618089 w 1533011"/>
                <a:gd name="connsiteY368" fmla="*/ 119055 h 2925686"/>
                <a:gd name="connsiteX369" fmla="*/ 615233 w 1533011"/>
                <a:gd name="connsiteY369" fmla="*/ 124949 h 2925686"/>
                <a:gd name="connsiteX370" fmla="*/ 622263 w 1533011"/>
                <a:gd name="connsiteY370" fmla="*/ 120234 h 2925686"/>
                <a:gd name="connsiteX371" fmla="*/ 618089 w 1533011"/>
                <a:gd name="connsiteY371" fmla="*/ 119055 h 2925686"/>
                <a:gd name="connsiteX372" fmla="*/ 645989 w 1533011"/>
                <a:gd name="connsiteY372" fmla="*/ 103436 h 2925686"/>
                <a:gd name="connsiteX373" fmla="*/ 706623 w 1533011"/>
                <a:gd name="connsiteY373" fmla="*/ 110804 h 2925686"/>
                <a:gd name="connsiteX374" fmla="*/ 799769 w 1533011"/>
                <a:gd name="connsiteY374" fmla="*/ 162669 h 2925686"/>
                <a:gd name="connsiteX375" fmla="*/ 827889 w 1533011"/>
                <a:gd name="connsiteY375" fmla="*/ 174457 h 2925686"/>
                <a:gd name="connsiteX376" fmla="*/ 857766 w 1533011"/>
                <a:gd name="connsiteY376" fmla="*/ 219250 h 2925686"/>
                <a:gd name="connsiteX377" fmla="*/ 854251 w 1533011"/>
                <a:gd name="connsiteY377" fmla="*/ 207462 h 2925686"/>
                <a:gd name="connsiteX378" fmla="*/ 891158 w 1533011"/>
                <a:gd name="connsiteY378" fmla="*/ 223965 h 2925686"/>
                <a:gd name="connsiteX379" fmla="*/ 896431 w 1533011"/>
                <a:gd name="connsiteY379" fmla="*/ 252255 h 2925686"/>
                <a:gd name="connsiteX380" fmla="*/ 912248 w 1533011"/>
                <a:gd name="connsiteY380" fmla="*/ 256970 h 2925686"/>
                <a:gd name="connsiteX381" fmla="*/ 914006 w 1533011"/>
                <a:gd name="connsiteY381" fmla="*/ 247540 h 2925686"/>
                <a:gd name="connsiteX382" fmla="*/ 921036 w 1533011"/>
                <a:gd name="connsiteY382" fmla="*/ 249897 h 2925686"/>
                <a:gd name="connsiteX383" fmla="*/ 912248 w 1533011"/>
                <a:gd name="connsiteY383" fmla="*/ 233395 h 2925686"/>
                <a:gd name="connsiteX384" fmla="*/ 936853 w 1533011"/>
                <a:gd name="connsiteY384" fmla="*/ 249897 h 2925686"/>
                <a:gd name="connsiteX385" fmla="*/ 929823 w 1533011"/>
                <a:gd name="connsiteY385" fmla="*/ 252255 h 2925686"/>
                <a:gd name="connsiteX386" fmla="*/ 949155 w 1533011"/>
                <a:gd name="connsiteY386" fmla="*/ 266400 h 2925686"/>
                <a:gd name="connsiteX387" fmla="*/ 957943 w 1533011"/>
                <a:gd name="connsiteY387" fmla="*/ 294690 h 2925686"/>
                <a:gd name="connsiteX388" fmla="*/ 950913 w 1533011"/>
                <a:gd name="connsiteY388" fmla="*/ 299405 h 2925686"/>
                <a:gd name="connsiteX389" fmla="*/ 961458 w 1533011"/>
                <a:gd name="connsiteY389" fmla="*/ 318266 h 2925686"/>
                <a:gd name="connsiteX390" fmla="*/ 957943 w 1533011"/>
                <a:gd name="connsiteY390" fmla="*/ 327696 h 2925686"/>
                <a:gd name="connsiteX391" fmla="*/ 970245 w 1533011"/>
                <a:gd name="connsiteY391" fmla="*/ 327696 h 2925686"/>
                <a:gd name="connsiteX392" fmla="*/ 975518 w 1533011"/>
                <a:gd name="connsiteY392" fmla="*/ 330053 h 2925686"/>
                <a:gd name="connsiteX393" fmla="*/ 972003 w 1533011"/>
                <a:gd name="connsiteY393" fmla="*/ 322981 h 2925686"/>
                <a:gd name="connsiteX394" fmla="*/ 980790 w 1533011"/>
                <a:gd name="connsiteY394" fmla="*/ 327696 h 2925686"/>
                <a:gd name="connsiteX395" fmla="*/ 989578 w 1533011"/>
                <a:gd name="connsiteY395" fmla="*/ 311193 h 2925686"/>
                <a:gd name="connsiteX396" fmla="*/ 998365 w 1533011"/>
                <a:gd name="connsiteY396" fmla="*/ 313551 h 2925686"/>
                <a:gd name="connsiteX397" fmla="*/ 998365 w 1533011"/>
                <a:gd name="connsiteY397" fmla="*/ 318266 h 2925686"/>
                <a:gd name="connsiteX398" fmla="*/ 989578 w 1533011"/>
                <a:gd name="connsiteY398" fmla="*/ 322981 h 2925686"/>
                <a:gd name="connsiteX399" fmla="*/ 998365 w 1533011"/>
                <a:gd name="connsiteY399" fmla="*/ 327696 h 2925686"/>
                <a:gd name="connsiteX400" fmla="*/ 1003637 w 1533011"/>
                <a:gd name="connsiteY400" fmla="*/ 318266 h 2925686"/>
                <a:gd name="connsiteX401" fmla="*/ 1014182 w 1533011"/>
                <a:gd name="connsiteY401" fmla="*/ 330053 h 2925686"/>
                <a:gd name="connsiteX402" fmla="*/ 1017697 w 1533011"/>
                <a:gd name="connsiteY402" fmla="*/ 322981 h 2925686"/>
                <a:gd name="connsiteX403" fmla="*/ 1021212 w 1533011"/>
                <a:gd name="connsiteY403" fmla="*/ 334768 h 2925686"/>
                <a:gd name="connsiteX404" fmla="*/ 1019455 w 1533011"/>
                <a:gd name="connsiteY404" fmla="*/ 341841 h 2925686"/>
                <a:gd name="connsiteX405" fmla="*/ 1040545 w 1533011"/>
                <a:gd name="connsiteY405" fmla="*/ 358344 h 2925686"/>
                <a:gd name="connsiteX406" fmla="*/ 1038787 w 1533011"/>
                <a:gd name="connsiteY406" fmla="*/ 374846 h 2925686"/>
                <a:gd name="connsiteX407" fmla="*/ 1026485 w 1533011"/>
                <a:gd name="connsiteY407" fmla="*/ 372489 h 2925686"/>
                <a:gd name="connsiteX408" fmla="*/ 1022970 w 1533011"/>
                <a:gd name="connsiteY408" fmla="*/ 381919 h 2925686"/>
                <a:gd name="connsiteX409" fmla="*/ 1049332 w 1533011"/>
                <a:gd name="connsiteY409" fmla="*/ 403137 h 2925686"/>
                <a:gd name="connsiteX410" fmla="*/ 1052847 w 1533011"/>
                <a:gd name="connsiteY410" fmla="*/ 396064 h 2925686"/>
                <a:gd name="connsiteX411" fmla="*/ 1038787 w 1533011"/>
                <a:gd name="connsiteY411" fmla="*/ 374846 h 2925686"/>
                <a:gd name="connsiteX412" fmla="*/ 1049332 w 1533011"/>
                <a:gd name="connsiteY412" fmla="*/ 374846 h 2925686"/>
                <a:gd name="connsiteX413" fmla="*/ 1065149 w 1533011"/>
                <a:gd name="connsiteY413" fmla="*/ 384276 h 2925686"/>
                <a:gd name="connsiteX414" fmla="*/ 1087997 w 1533011"/>
                <a:gd name="connsiteY414" fmla="*/ 412567 h 2925686"/>
                <a:gd name="connsiteX415" fmla="*/ 1095027 w 1533011"/>
                <a:gd name="connsiteY415" fmla="*/ 426712 h 2925686"/>
                <a:gd name="connsiteX416" fmla="*/ 1058119 w 1533011"/>
                <a:gd name="connsiteY416" fmla="*/ 403137 h 2925686"/>
                <a:gd name="connsiteX417" fmla="*/ 1058119 w 1533011"/>
                <a:gd name="connsiteY417" fmla="*/ 419639 h 2925686"/>
                <a:gd name="connsiteX418" fmla="*/ 1103814 w 1533011"/>
                <a:gd name="connsiteY418" fmla="*/ 452644 h 2925686"/>
                <a:gd name="connsiteX419" fmla="*/ 1119631 w 1533011"/>
                <a:gd name="connsiteY419" fmla="*/ 476220 h 2925686"/>
                <a:gd name="connsiteX420" fmla="*/ 1110844 w 1533011"/>
                <a:gd name="connsiteY420" fmla="*/ 459717 h 2925686"/>
                <a:gd name="connsiteX421" fmla="*/ 1096784 w 1533011"/>
                <a:gd name="connsiteY421" fmla="*/ 426712 h 2925686"/>
                <a:gd name="connsiteX422" fmla="*/ 1142479 w 1533011"/>
                <a:gd name="connsiteY422" fmla="*/ 469147 h 2925686"/>
                <a:gd name="connsiteX423" fmla="*/ 1137206 w 1533011"/>
                <a:gd name="connsiteY423" fmla="*/ 471505 h 2925686"/>
                <a:gd name="connsiteX424" fmla="*/ 1135449 w 1533011"/>
                <a:gd name="connsiteY424" fmla="*/ 485650 h 2925686"/>
                <a:gd name="connsiteX425" fmla="*/ 1145994 w 1533011"/>
                <a:gd name="connsiteY425" fmla="*/ 497437 h 2925686"/>
                <a:gd name="connsiteX426" fmla="*/ 1147751 w 1533011"/>
                <a:gd name="connsiteY426" fmla="*/ 511583 h 2925686"/>
                <a:gd name="connsiteX427" fmla="*/ 1172356 w 1533011"/>
                <a:gd name="connsiteY427" fmla="*/ 535158 h 2925686"/>
                <a:gd name="connsiteX428" fmla="*/ 1186416 w 1533011"/>
                <a:gd name="connsiteY428" fmla="*/ 554018 h 2925686"/>
                <a:gd name="connsiteX429" fmla="*/ 1202233 w 1533011"/>
                <a:gd name="connsiteY429" fmla="*/ 568163 h 2925686"/>
                <a:gd name="connsiteX430" fmla="*/ 1184658 w 1533011"/>
                <a:gd name="connsiteY430" fmla="*/ 535158 h 2925686"/>
                <a:gd name="connsiteX431" fmla="*/ 1196961 w 1533011"/>
                <a:gd name="connsiteY431" fmla="*/ 549303 h 2925686"/>
                <a:gd name="connsiteX432" fmla="*/ 1211021 w 1533011"/>
                <a:gd name="connsiteY432" fmla="*/ 554018 h 2925686"/>
                <a:gd name="connsiteX433" fmla="*/ 1211021 w 1533011"/>
                <a:gd name="connsiteY433" fmla="*/ 546945 h 2925686"/>
                <a:gd name="connsiteX434" fmla="*/ 1223323 w 1533011"/>
                <a:gd name="connsiteY434" fmla="*/ 546945 h 2925686"/>
                <a:gd name="connsiteX435" fmla="*/ 1228595 w 1533011"/>
                <a:gd name="connsiteY435" fmla="*/ 561091 h 2925686"/>
                <a:gd name="connsiteX436" fmla="*/ 1232110 w 1533011"/>
                <a:gd name="connsiteY436" fmla="*/ 556375 h 2925686"/>
                <a:gd name="connsiteX437" fmla="*/ 1239140 w 1533011"/>
                <a:gd name="connsiteY437" fmla="*/ 570521 h 2925686"/>
                <a:gd name="connsiteX438" fmla="*/ 1232110 w 1533011"/>
                <a:gd name="connsiteY438" fmla="*/ 568163 h 2925686"/>
                <a:gd name="connsiteX439" fmla="*/ 1276048 w 1533011"/>
                <a:gd name="connsiteY439" fmla="*/ 636531 h 2925686"/>
                <a:gd name="connsiteX440" fmla="*/ 1276048 w 1533011"/>
                <a:gd name="connsiteY440" fmla="*/ 594096 h 2925686"/>
                <a:gd name="connsiteX441" fmla="*/ 1260230 w 1533011"/>
                <a:gd name="connsiteY441" fmla="*/ 572878 h 2925686"/>
                <a:gd name="connsiteX442" fmla="*/ 1325257 w 1533011"/>
                <a:gd name="connsiteY442" fmla="*/ 662464 h 2925686"/>
                <a:gd name="connsiteX443" fmla="*/ 1325257 w 1533011"/>
                <a:gd name="connsiteY443" fmla="*/ 674252 h 2925686"/>
                <a:gd name="connsiteX444" fmla="*/ 1334045 w 1533011"/>
                <a:gd name="connsiteY444" fmla="*/ 674252 h 2925686"/>
                <a:gd name="connsiteX445" fmla="*/ 1348104 w 1533011"/>
                <a:gd name="connsiteY445" fmla="*/ 711972 h 2925686"/>
                <a:gd name="connsiteX446" fmla="*/ 1353377 w 1533011"/>
                <a:gd name="connsiteY446" fmla="*/ 709615 h 2925686"/>
                <a:gd name="connsiteX447" fmla="*/ 1300652 w 1533011"/>
                <a:gd name="connsiteY447" fmla="*/ 620029 h 2925686"/>
                <a:gd name="connsiteX448" fmla="*/ 1249685 w 1533011"/>
                <a:gd name="connsiteY448" fmla="*/ 537515 h 2925686"/>
                <a:gd name="connsiteX449" fmla="*/ 1265503 w 1533011"/>
                <a:gd name="connsiteY449" fmla="*/ 551660 h 2925686"/>
                <a:gd name="connsiteX450" fmla="*/ 1348104 w 1533011"/>
                <a:gd name="connsiteY450" fmla="*/ 681324 h 2925686"/>
                <a:gd name="connsiteX451" fmla="*/ 1369194 w 1533011"/>
                <a:gd name="connsiteY451" fmla="*/ 707257 h 2925686"/>
                <a:gd name="connsiteX452" fmla="*/ 1372709 w 1533011"/>
                <a:gd name="connsiteY452" fmla="*/ 721402 h 2925686"/>
                <a:gd name="connsiteX453" fmla="*/ 1443009 w 1533011"/>
                <a:gd name="connsiteY453" fmla="*/ 914719 h 2925686"/>
                <a:gd name="connsiteX454" fmla="*/ 1435979 w 1533011"/>
                <a:gd name="connsiteY454" fmla="*/ 912361 h 2925686"/>
                <a:gd name="connsiteX455" fmla="*/ 1439494 w 1533011"/>
                <a:gd name="connsiteY455" fmla="*/ 933579 h 2925686"/>
                <a:gd name="connsiteX456" fmla="*/ 1430706 w 1533011"/>
                <a:gd name="connsiteY456" fmla="*/ 912361 h 2925686"/>
                <a:gd name="connsiteX457" fmla="*/ 1432464 w 1533011"/>
                <a:gd name="connsiteY457" fmla="*/ 945367 h 2925686"/>
                <a:gd name="connsiteX458" fmla="*/ 1427191 w 1533011"/>
                <a:gd name="connsiteY458" fmla="*/ 940652 h 2925686"/>
                <a:gd name="connsiteX459" fmla="*/ 1448281 w 1533011"/>
                <a:gd name="connsiteY459" fmla="*/ 1037310 h 2925686"/>
                <a:gd name="connsiteX460" fmla="*/ 1451796 w 1533011"/>
                <a:gd name="connsiteY460" fmla="*/ 1037310 h 2925686"/>
                <a:gd name="connsiteX461" fmla="*/ 1444766 w 1533011"/>
                <a:gd name="connsiteY461" fmla="*/ 952439 h 2925686"/>
                <a:gd name="connsiteX462" fmla="*/ 1471128 w 1533011"/>
                <a:gd name="connsiteY462" fmla="*/ 1065600 h 2925686"/>
                <a:gd name="connsiteX463" fmla="*/ 1474643 w 1533011"/>
                <a:gd name="connsiteY463" fmla="*/ 1070315 h 2925686"/>
                <a:gd name="connsiteX464" fmla="*/ 1471842 w 1533011"/>
                <a:gd name="connsiteY464" fmla="*/ 1029846 h 2925686"/>
                <a:gd name="connsiteX465" fmla="*/ 1483650 w 1533011"/>
                <a:gd name="connsiteY465" fmla="*/ 1082103 h 2925686"/>
                <a:gd name="connsiteX466" fmla="*/ 1501005 w 1533011"/>
                <a:gd name="connsiteY466" fmla="*/ 1183477 h 2925686"/>
                <a:gd name="connsiteX467" fmla="*/ 1499248 w 1533011"/>
                <a:gd name="connsiteY467" fmla="*/ 1150471 h 2925686"/>
                <a:gd name="connsiteX468" fmla="*/ 1513308 w 1533011"/>
                <a:gd name="connsiteY468" fmla="*/ 1188192 h 2925686"/>
                <a:gd name="connsiteX469" fmla="*/ 1515065 w 1533011"/>
                <a:gd name="connsiteY469" fmla="*/ 1178761 h 2925686"/>
                <a:gd name="connsiteX470" fmla="*/ 1530883 w 1533011"/>
                <a:gd name="connsiteY470" fmla="*/ 1282493 h 2925686"/>
                <a:gd name="connsiteX471" fmla="*/ 1529125 w 1533011"/>
                <a:gd name="connsiteY471" fmla="*/ 1289565 h 2925686"/>
                <a:gd name="connsiteX472" fmla="*/ 1523853 w 1533011"/>
                <a:gd name="connsiteY472" fmla="*/ 1440447 h 2925686"/>
                <a:gd name="connsiteX473" fmla="*/ 1509793 w 1533011"/>
                <a:gd name="connsiteY473" fmla="*/ 1532390 h 2925686"/>
                <a:gd name="connsiteX474" fmla="*/ 1508035 w 1533011"/>
                <a:gd name="connsiteY474" fmla="*/ 1612546 h 2925686"/>
                <a:gd name="connsiteX475" fmla="*/ 1444766 w 1533011"/>
                <a:gd name="connsiteY475" fmla="*/ 1869516 h 2925686"/>
                <a:gd name="connsiteX476" fmla="*/ 1425434 w 1533011"/>
                <a:gd name="connsiteY476" fmla="*/ 1944957 h 2925686"/>
                <a:gd name="connsiteX477" fmla="*/ 1414889 w 1533011"/>
                <a:gd name="connsiteY477" fmla="*/ 1980319 h 2925686"/>
                <a:gd name="connsiteX478" fmla="*/ 1402586 w 1533011"/>
                <a:gd name="connsiteY478" fmla="*/ 1973247 h 2925686"/>
                <a:gd name="connsiteX479" fmla="*/ 1386769 w 1533011"/>
                <a:gd name="connsiteY479" fmla="*/ 2020397 h 2925686"/>
                <a:gd name="connsiteX480" fmla="*/ 1388527 w 1533011"/>
                <a:gd name="connsiteY480" fmla="*/ 2034542 h 2925686"/>
                <a:gd name="connsiteX481" fmla="*/ 1376224 w 1533011"/>
                <a:gd name="connsiteY481" fmla="*/ 2074620 h 2925686"/>
                <a:gd name="connsiteX482" fmla="*/ 1356892 w 1533011"/>
                <a:gd name="connsiteY482" fmla="*/ 2098195 h 2925686"/>
                <a:gd name="connsiteX483" fmla="*/ 1332287 w 1533011"/>
                <a:gd name="connsiteY483" fmla="*/ 2159491 h 2925686"/>
                <a:gd name="connsiteX484" fmla="*/ 1325257 w 1533011"/>
                <a:gd name="connsiteY484" fmla="*/ 2157134 h 2925686"/>
                <a:gd name="connsiteX485" fmla="*/ 1328772 w 1533011"/>
                <a:gd name="connsiteY485" fmla="*/ 2166564 h 2925686"/>
                <a:gd name="connsiteX486" fmla="*/ 1297137 w 1533011"/>
                <a:gd name="connsiteY486" fmla="*/ 2237289 h 2925686"/>
                <a:gd name="connsiteX487" fmla="*/ 1293622 w 1533011"/>
                <a:gd name="connsiteY487" fmla="*/ 2265580 h 2925686"/>
                <a:gd name="connsiteX488" fmla="*/ 1293622 w 1533011"/>
                <a:gd name="connsiteY488" fmla="*/ 2251434 h 2925686"/>
                <a:gd name="connsiteX489" fmla="*/ 1283077 w 1533011"/>
                <a:gd name="connsiteY489" fmla="*/ 2258507 h 2925686"/>
                <a:gd name="connsiteX490" fmla="*/ 1279562 w 1533011"/>
                <a:gd name="connsiteY490" fmla="*/ 2315088 h 2925686"/>
                <a:gd name="connsiteX491" fmla="*/ 1272533 w 1533011"/>
                <a:gd name="connsiteY491" fmla="*/ 2333948 h 2925686"/>
                <a:gd name="connsiteX492" fmla="*/ 1263745 w 1533011"/>
                <a:gd name="connsiteY492" fmla="*/ 2333948 h 2925686"/>
                <a:gd name="connsiteX493" fmla="*/ 1270775 w 1533011"/>
                <a:gd name="connsiteY493" fmla="*/ 2312730 h 2925686"/>
                <a:gd name="connsiteX494" fmla="*/ 1267260 w 1533011"/>
                <a:gd name="connsiteY494" fmla="*/ 2308015 h 2925686"/>
                <a:gd name="connsiteX495" fmla="*/ 1263745 w 1533011"/>
                <a:gd name="connsiteY495" fmla="*/ 2315088 h 2925686"/>
                <a:gd name="connsiteX496" fmla="*/ 1265503 w 1533011"/>
                <a:gd name="connsiteY496" fmla="*/ 2291512 h 2925686"/>
                <a:gd name="connsiteX497" fmla="*/ 1270775 w 1533011"/>
                <a:gd name="connsiteY497" fmla="*/ 2298585 h 2925686"/>
                <a:gd name="connsiteX498" fmla="*/ 1265503 w 1533011"/>
                <a:gd name="connsiteY498" fmla="*/ 2291512 h 2925686"/>
                <a:gd name="connsiteX499" fmla="*/ 1258473 w 1533011"/>
                <a:gd name="connsiteY499" fmla="*/ 2317445 h 2925686"/>
                <a:gd name="connsiteX500" fmla="*/ 1251443 w 1533011"/>
                <a:gd name="connsiteY500" fmla="*/ 2322160 h 2925686"/>
                <a:gd name="connsiteX501" fmla="*/ 1251443 w 1533011"/>
                <a:gd name="connsiteY501" fmla="*/ 2331590 h 2925686"/>
                <a:gd name="connsiteX502" fmla="*/ 1242655 w 1533011"/>
                <a:gd name="connsiteY502" fmla="*/ 2331590 h 2925686"/>
                <a:gd name="connsiteX503" fmla="*/ 1251443 w 1533011"/>
                <a:gd name="connsiteY503" fmla="*/ 2291512 h 2925686"/>
                <a:gd name="connsiteX504" fmla="*/ 1218051 w 1533011"/>
                <a:gd name="connsiteY504" fmla="*/ 2357523 h 2925686"/>
                <a:gd name="connsiteX505" fmla="*/ 1189931 w 1533011"/>
                <a:gd name="connsiteY505" fmla="*/ 2378741 h 2925686"/>
                <a:gd name="connsiteX506" fmla="*/ 1191652 w 1533011"/>
                <a:gd name="connsiteY506" fmla="*/ 2390286 h 2925686"/>
                <a:gd name="connsiteX507" fmla="*/ 1186416 w 1533011"/>
                <a:gd name="connsiteY507" fmla="*/ 2390528 h 2925686"/>
                <a:gd name="connsiteX508" fmla="*/ 1188173 w 1533011"/>
                <a:gd name="connsiteY508" fmla="*/ 2404673 h 2925686"/>
                <a:gd name="connsiteX509" fmla="*/ 1165326 w 1533011"/>
                <a:gd name="connsiteY509" fmla="*/ 2421176 h 2925686"/>
                <a:gd name="connsiteX510" fmla="*/ 1165326 w 1533011"/>
                <a:gd name="connsiteY510" fmla="*/ 2414103 h 2925686"/>
                <a:gd name="connsiteX511" fmla="*/ 1147751 w 1533011"/>
                <a:gd name="connsiteY511" fmla="*/ 2414103 h 2925686"/>
                <a:gd name="connsiteX512" fmla="*/ 1149509 w 1533011"/>
                <a:gd name="connsiteY512" fmla="*/ 2395243 h 2925686"/>
                <a:gd name="connsiteX513" fmla="*/ 1107329 w 1533011"/>
                <a:gd name="connsiteY513" fmla="*/ 2444751 h 2925686"/>
                <a:gd name="connsiteX514" fmla="*/ 1110844 w 1533011"/>
                <a:gd name="connsiteY514" fmla="*/ 2454181 h 2925686"/>
                <a:gd name="connsiteX515" fmla="*/ 1133691 w 1533011"/>
                <a:gd name="connsiteY515" fmla="*/ 2430606 h 2925686"/>
                <a:gd name="connsiteX516" fmla="*/ 1135449 w 1533011"/>
                <a:gd name="connsiteY516" fmla="*/ 2437679 h 2925686"/>
                <a:gd name="connsiteX517" fmla="*/ 1114359 w 1533011"/>
                <a:gd name="connsiteY517" fmla="*/ 2451824 h 2925686"/>
                <a:gd name="connsiteX518" fmla="*/ 1116116 w 1533011"/>
                <a:gd name="connsiteY518" fmla="*/ 2458896 h 2925686"/>
                <a:gd name="connsiteX519" fmla="*/ 1075694 w 1533011"/>
                <a:gd name="connsiteY519" fmla="*/ 2503689 h 2925686"/>
                <a:gd name="connsiteX520" fmla="*/ 1065149 w 1533011"/>
                <a:gd name="connsiteY520" fmla="*/ 2496617 h 2925686"/>
                <a:gd name="connsiteX521" fmla="*/ 1058119 w 1533011"/>
                <a:gd name="connsiteY521" fmla="*/ 2503689 h 2925686"/>
                <a:gd name="connsiteX522" fmla="*/ 1051090 w 1533011"/>
                <a:gd name="connsiteY522" fmla="*/ 2487187 h 2925686"/>
                <a:gd name="connsiteX523" fmla="*/ 1003637 w 1533011"/>
                <a:gd name="connsiteY523" fmla="*/ 2548482 h 2925686"/>
                <a:gd name="connsiteX524" fmla="*/ 1017697 w 1533011"/>
                <a:gd name="connsiteY524" fmla="*/ 2548482 h 2925686"/>
                <a:gd name="connsiteX525" fmla="*/ 959700 w 1533011"/>
                <a:gd name="connsiteY525" fmla="*/ 2569700 h 2925686"/>
                <a:gd name="connsiteX526" fmla="*/ 980790 w 1533011"/>
                <a:gd name="connsiteY526" fmla="*/ 2546125 h 2925686"/>
                <a:gd name="connsiteX527" fmla="*/ 975518 w 1533011"/>
                <a:gd name="connsiteY527" fmla="*/ 2543767 h 2925686"/>
                <a:gd name="connsiteX528" fmla="*/ 980790 w 1533011"/>
                <a:gd name="connsiteY528" fmla="*/ 2529622 h 2925686"/>
                <a:gd name="connsiteX529" fmla="*/ 993093 w 1533011"/>
                <a:gd name="connsiteY529" fmla="*/ 2534337 h 2925686"/>
                <a:gd name="connsiteX530" fmla="*/ 998365 w 1533011"/>
                <a:gd name="connsiteY530" fmla="*/ 2524907 h 2925686"/>
                <a:gd name="connsiteX531" fmla="*/ 996608 w 1533011"/>
                <a:gd name="connsiteY531" fmla="*/ 2524907 h 2925686"/>
                <a:gd name="connsiteX532" fmla="*/ 1024727 w 1533011"/>
                <a:gd name="connsiteY532" fmla="*/ 2498974 h 2925686"/>
                <a:gd name="connsiteX533" fmla="*/ 1084482 w 1533011"/>
                <a:gd name="connsiteY533" fmla="*/ 2430606 h 2925686"/>
                <a:gd name="connsiteX534" fmla="*/ 996608 w 1533011"/>
                <a:gd name="connsiteY534" fmla="*/ 2498974 h 2925686"/>
                <a:gd name="connsiteX535" fmla="*/ 868311 w 1533011"/>
                <a:gd name="connsiteY535" fmla="*/ 2543767 h 2925686"/>
                <a:gd name="connsiteX536" fmla="*/ 834919 w 1533011"/>
                <a:gd name="connsiteY536" fmla="*/ 2567342 h 2925686"/>
                <a:gd name="connsiteX537" fmla="*/ 834919 w 1533011"/>
                <a:gd name="connsiteY537" fmla="*/ 2548482 h 2925686"/>
                <a:gd name="connsiteX538" fmla="*/ 841949 w 1533011"/>
                <a:gd name="connsiteY538" fmla="*/ 2536695 h 2925686"/>
                <a:gd name="connsiteX539" fmla="*/ 857766 w 1533011"/>
                <a:gd name="connsiteY539" fmla="*/ 2531980 h 2925686"/>
                <a:gd name="connsiteX540" fmla="*/ 863039 w 1533011"/>
                <a:gd name="connsiteY540" fmla="*/ 2539052 h 2925686"/>
                <a:gd name="connsiteX541" fmla="*/ 899946 w 1533011"/>
                <a:gd name="connsiteY541" fmla="*/ 2517834 h 2925686"/>
                <a:gd name="connsiteX542" fmla="*/ 964973 w 1533011"/>
                <a:gd name="connsiteY542" fmla="*/ 2487187 h 2925686"/>
                <a:gd name="connsiteX543" fmla="*/ 966730 w 1533011"/>
                <a:gd name="connsiteY543" fmla="*/ 2465969 h 2925686"/>
                <a:gd name="connsiteX544" fmla="*/ 942125 w 1533011"/>
                <a:gd name="connsiteY544" fmla="*/ 2475399 h 2925686"/>
                <a:gd name="connsiteX545" fmla="*/ 949155 w 1533011"/>
                <a:gd name="connsiteY545" fmla="*/ 2477757 h 2925686"/>
                <a:gd name="connsiteX546" fmla="*/ 917521 w 1533011"/>
                <a:gd name="connsiteY546" fmla="*/ 2491902 h 2925686"/>
                <a:gd name="connsiteX547" fmla="*/ 898188 w 1533011"/>
                <a:gd name="connsiteY547" fmla="*/ 2506047 h 2925686"/>
                <a:gd name="connsiteX548" fmla="*/ 906976 w 1533011"/>
                <a:gd name="connsiteY548" fmla="*/ 2494259 h 2925686"/>
                <a:gd name="connsiteX549" fmla="*/ 857986 w 1533011"/>
                <a:gd name="connsiteY549" fmla="*/ 2504279 h 2925686"/>
                <a:gd name="connsiteX550" fmla="*/ 814506 w 1533011"/>
                <a:gd name="connsiteY550" fmla="*/ 2521219 h 2925686"/>
                <a:gd name="connsiteX551" fmla="*/ 818057 w 1533011"/>
                <a:gd name="connsiteY551" fmla="*/ 2509936 h 2925686"/>
                <a:gd name="connsiteX552" fmla="*/ 820859 w 1533011"/>
                <a:gd name="connsiteY552" fmla="*/ 2508404 h 2925686"/>
                <a:gd name="connsiteX553" fmla="*/ 819568 w 1533011"/>
                <a:gd name="connsiteY553" fmla="*/ 2505134 h 2925686"/>
                <a:gd name="connsiteX554" fmla="*/ 821273 w 1533011"/>
                <a:gd name="connsiteY554" fmla="*/ 2499715 h 2925686"/>
                <a:gd name="connsiteX555" fmla="*/ 826132 w 1533011"/>
                <a:gd name="connsiteY555" fmla="*/ 2508404 h 2925686"/>
                <a:gd name="connsiteX556" fmla="*/ 845464 w 1533011"/>
                <a:gd name="connsiteY556" fmla="*/ 2496617 h 2925686"/>
                <a:gd name="connsiteX557" fmla="*/ 848979 w 1533011"/>
                <a:gd name="connsiteY557" fmla="*/ 2503689 h 2925686"/>
                <a:gd name="connsiteX558" fmla="*/ 871826 w 1533011"/>
                <a:gd name="connsiteY558" fmla="*/ 2480114 h 2925686"/>
                <a:gd name="connsiteX559" fmla="*/ 871826 w 1533011"/>
                <a:gd name="connsiteY559" fmla="*/ 2470684 h 2925686"/>
                <a:gd name="connsiteX560" fmla="*/ 896431 w 1533011"/>
                <a:gd name="connsiteY560" fmla="*/ 2473042 h 2925686"/>
                <a:gd name="connsiteX561" fmla="*/ 933338 w 1533011"/>
                <a:gd name="connsiteY561" fmla="*/ 2428249 h 2925686"/>
                <a:gd name="connsiteX562" fmla="*/ 919278 w 1533011"/>
                <a:gd name="connsiteY562" fmla="*/ 2425891 h 2925686"/>
                <a:gd name="connsiteX563" fmla="*/ 919278 w 1533011"/>
                <a:gd name="connsiteY563" fmla="*/ 2390528 h 2925686"/>
                <a:gd name="connsiteX564" fmla="*/ 871167 w 1533011"/>
                <a:gd name="connsiteY564" fmla="*/ 2411746 h 2925686"/>
                <a:gd name="connsiteX565" fmla="*/ 845689 w 1533011"/>
                <a:gd name="connsiteY565" fmla="*/ 2422129 h 2925686"/>
                <a:gd name="connsiteX566" fmla="*/ 861039 w 1533011"/>
                <a:gd name="connsiteY566" fmla="*/ 2373349 h 2925686"/>
                <a:gd name="connsiteX567" fmla="*/ 861281 w 1533011"/>
                <a:gd name="connsiteY567" fmla="*/ 2373142 h 2925686"/>
                <a:gd name="connsiteX568" fmla="*/ 873584 w 1533011"/>
                <a:gd name="connsiteY568" fmla="*/ 2352808 h 2925686"/>
                <a:gd name="connsiteX569" fmla="*/ 896431 w 1533011"/>
                <a:gd name="connsiteY569" fmla="*/ 2343378 h 2925686"/>
                <a:gd name="connsiteX570" fmla="*/ 892916 w 1533011"/>
                <a:gd name="connsiteY570" fmla="*/ 2341020 h 2925686"/>
                <a:gd name="connsiteX571" fmla="*/ 921036 w 1533011"/>
                <a:gd name="connsiteY571" fmla="*/ 2308015 h 2925686"/>
                <a:gd name="connsiteX572" fmla="*/ 908733 w 1533011"/>
                <a:gd name="connsiteY572" fmla="*/ 2324518 h 2925686"/>
                <a:gd name="connsiteX573" fmla="*/ 906976 w 1533011"/>
                <a:gd name="connsiteY573" fmla="*/ 2338663 h 2925686"/>
                <a:gd name="connsiteX574" fmla="*/ 929823 w 1533011"/>
                <a:gd name="connsiteY574" fmla="*/ 2322160 h 2925686"/>
                <a:gd name="connsiteX575" fmla="*/ 935096 w 1533011"/>
                <a:gd name="connsiteY575" fmla="*/ 2331590 h 2925686"/>
                <a:gd name="connsiteX576" fmla="*/ 979033 w 1533011"/>
                <a:gd name="connsiteY576" fmla="*/ 2279725 h 2925686"/>
                <a:gd name="connsiteX577" fmla="*/ 979033 w 1533011"/>
                <a:gd name="connsiteY577" fmla="*/ 2275010 h 2925686"/>
                <a:gd name="connsiteX578" fmla="*/ 1072179 w 1533011"/>
                <a:gd name="connsiteY578" fmla="*/ 2187781 h 2925686"/>
                <a:gd name="connsiteX579" fmla="*/ 1072179 w 1533011"/>
                <a:gd name="connsiteY579" fmla="*/ 2173636 h 2925686"/>
                <a:gd name="connsiteX580" fmla="*/ 1042302 w 1533011"/>
                <a:gd name="connsiteY580" fmla="*/ 2173636 h 2925686"/>
                <a:gd name="connsiteX581" fmla="*/ 1037030 w 1533011"/>
                <a:gd name="connsiteY581" fmla="*/ 2187781 h 2925686"/>
                <a:gd name="connsiteX582" fmla="*/ 1026485 w 1533011"/>
                <a:gd name="connsiteY582" fmla="*/ 2190139 h 2925686"/>
                <a:gd name="connsiteX583" fmla="*/ 1007152 w 1533011"/>
                <a:gd name="connsiteY583" fmla="*/ 2192496 h 2925686"/>
                <a:gd name="connsiteX584" fmla="*/ 1010667 w 1533011"/>
                <a:gd name="connsiteY584" fmla="*/ 2208999 h 2925686"/>
                <a:gd name="connsiteX585" fmla="*/ 987820 w 1533011"/>
                <a:gd name="connsiteY585" fmla="*/ 2230217 h 2925686"/>
                <a:gd name="connsiteX586" fmla="*/ 987820 w 1533011"/>
                <a:gd name="connsiteY586" fmla="*/ 2242004 h 2925686"/>
                <a:gd name="connsiteX587" fmla="*/ 936853 w 1533011"/>
                <a:gd name="connsiteY587" fmla="*/ 2282082 h 2925686"/>
                <a:gd name="connsiteX588" fmla="*/ 922793 w 1533011"/>
                <a:gd name="connsiteY588" fmla="*/ 2293870 h 2925686"/>
                <a:gd name="connsiteX589" fmla="*/ 882371 w 1533011"/>
                <a:gd name="connsiteY589" fmla="*/ 2310372 h 2925686"/>
                <a:gd name="connsiteX590" fmla="*/ 880081 w 1533011"/>
                <a:gd name="connsiteY590" fmla="*/ 2312837 h 2925686"/>
                <a:gd name="connsiteX591" fmla="*/ 924240 w 1533011"/>
                <a:gd name="connsiteY591" fmla="*/ 2172512 h 2925686"/>
                <a:gd name="connsiteX592" fmla="*/ 926308 w 1533011"/>
                <a:gd name="connsiteY592" fmla="*/ 2168921 h 2925686"/>
                <a:gd name="connsiteX593" fmla="*/ 993093 w 1533011"/>
                <a:gd name="connsiteY593" fmla="*/ 2126486 h 2925686"/>
                <a:gd name="connsiteX594" fmla="*/ 1001880 w 1533011"/>
                <a:gd name="connsiteY594" fmla="*/ 2107626 h 2925686"/>
                <a:gd name="connsiteX595" fmla="*/ 1010667 w 1533011"/>
                <a:gd name="connsiteY595" fmla="*/ 2100553 h 2925686"/>
                <a:gd name="connsiteX596" fmla="*/ 993093 w 1533011"/>
                <a:gd name="connsiteY596" fmla="*/ 2109983 h 2925686"/>
                <a:gd name="connsiteX597" fmla="*/ 996608 w 1533011"/>
                <a:gd name="connsiteY597" fmla="*/ 2091123 h 2925686"/>
                <a:gd name="connsiteX598" fmla="*/ 1022970 w 1533011"/>
                <a:gd name="connsiteY598" fmla="*/ 2074620 h 2925686"/>
                <a:gd name="connsiteX599" fmla="*/ 1021212 w 1533011"/>
                <a:gd name="connsiteY599" fmla="*/ 2062833 h 2925686"/>
                <a:gd name="connsiteX600" fmla="*/ 996608 w 1533011"/>
                <a:gd name="connsiteY600" fmla="*/ 2062833 h 2925686"/>
                <a:gd name="connsiteX601" fmla="*/ 980790 w 1533011"/>
                <a:gd name="connsiteY601" fmla="*/ 2081693 h 2925686"/>
                <a:gd name="connsiteX602" fmla="*/ 973760 w 1533011"/>
                <a:gd name="connsiteY602" fmla="*/ 2084050 h 2925686"/>
                <a:gd name="connsiteX603" fmla="*/ 973760 w 1533011"/>
                <a:gd name="connsiteY603" fmla="*/ 2098195 h 2925686"/>
                <a:gd name="connsiteX604" fmla="*/ 961458 w 1533011"/>
                <a:gd name="connsiteY604" fmla="*/ 2095838 h 2925686"/>
                <a:gd name="connsiteX605" fmla="*/ 964973 w 1533011"/>
                <a:gd name="connsiteY605" fmla="*/ 2091123 h 2925686"/>
                <a:gd name="connsiteX606" fmla="*/ 945002 w 1533011"/>
                <a:gd name="connsiteY606" fmla="*/ 2106532 h 2925686"/>
                <a:gd name="connsiteX607" fmla="*/ 976223 w 1533011"/>
                <a:gd name="connsiteY607" fmla="*/ 2007321 h 2925686"/>
                <a:gd name="connsiteX608" fmla="*/ 984305 w 1533011"/>
                <a:gd name="connsiteY608" fmla="*/ 1996233 h 2925686"/>
                <a:gd name="connsiteX609" fmla="*/ 1003637 w 1533011"/>
                <a:gd name="connsiteY609" fmla="*/ 1973247 h 2925686"/>
                <a:gd name="connsiteX610" fmla="*/ 1000122 w 1533011"/>
                <a:gd name="connsiteY610" fmla="*/ 1970889 h 2925686"/>
                <a:gd name="connsiteX611" fmla="*/ 991775 w 1533011"/>
                <a:gd name="connsiteY611" fmla="*/ 1981498 h 2925686"/>
                <a:gd name="connsiteX612" fmla="*/ 983512 w 1533011"/>
                <a:gd name="connsiteY612" fmla="*/ 1984158 h 2925686"/>
                <a:gd name="connsiteX613" fmla="*/ 984369 w 1533011"/>
                <a:gd name="connsiteY613" fmla="*/ 1981434 h 2925686"/>
                <a:gd name="connsiteX614" fmla="*/ 987820 w 1533011"/>
                <a:gd name="connsiteY614" fmla="*/ 1977962 h 2925686"/>
                <a:gd name="connsiteX615" fmla="*/ 986366 w 1533011"/>
                <a:gd name="connsiteY615" fmla="*/ 1975087 h 2925686"/>
                <a:gd name="connsiteX616" fmla="*/ 1047301 w 1533011"/>
                <a:gd name="connsiteY616" fmla="*/ 1781449 h 2925686"/>
                <a:gd name="connsiteX617" fmla="*/ 1047374 w 1533011"/>
                <a:gd name="connsiteY617" fmla="*/ 1772835 h 2925686"/>
                <a:gd name="connsiteX618" fmla="*/ 1049332 w 1533011"/>
                <a:gd name="connsiteY618" fmla="*/ 1770500 h 2925686"/>
                <a:gd name="connsiteX619" fmla="*/ 1077452 w 1533011"/>
                <a:gd name="connsiteY619" fmla="*/ 1657339 h 2925686"/>
                <a:gd name="connsiteX620" fmla="*/ 1089754 w 1533011"/>
                <a:gd name="connsiteY620" fmla="*/ 1614903 h 2925686"/>
                <a:gd name="connsiteX621" fmla="*/ 1109087 w 1533011"/>
                <a:gd name="connsiteY621" fmla="*/ 1485240 h 2925686"/>
                <a:gd name="connsiteX622" fmla="*/ 1112601 w 1533011"/>
                <a:gd name="connsiteY622" fmla="*/ 1473452 h 2925686"/>
                <a:gd name="connsiteX623" fmla="*/ 1103814 w 1533011"/>
                <a:gd name="connsiteY623" fmla="*/ 1442804 h 2925686"/>
                <a:gd name="connsiteX624" fmla="*/ 1102057 w 1533011"/>
                <a:gd name="connsiteY624" fmla="*/ 1409799 h 2925686"/>
                <a:gd name="connsiteX625" fmla="*/ 1091512 w 1533011"/>
                <a:gd name="connsiteY625" fmla="*/ 1494670 h 2925686"/>
                <a:gd name="connsiteX626" fmla="*/ 1086239 w 1533011"/>
                <a:gd name="connsiteY626" fmla="*/ 1499385 h 2925686"/>
                <a:gd name="connsiteX627" fmla="*/ 1082724 w 1533011"/>
                <a:gd name="connsiteY627" fmla="*/ 1414514 h 2925686"/>
                <a:gd name="connsiteX628" fmla="*/ 1095027 w 1533011"/>
                <a:gd name="connsiteY628" fmla="*/ 1341431 h 2925686"/>
                <a:gd name="connsiteX629" fmla="*/ 1103814 w 1533011"/>
                <a:gd name="connsiteY629" fmla="*/ 1357933 h 2925686"/>
                <a:gd name="connsiteX630" fmla="*/ 1100299 w 1533011"/>
                <a:gd name="connsiteY630" fmla="*/ 1398011 h 2925686"/>
                <a:gd name="connsiteX631" fmla="*/ 1121389 w 1533011"/>
                <a:gd name="connsiteY631" fmla="*/ 1336716 h 2925686"/>
                <a:gd name="connsiteX632" fmla="*/ 1128419 w 1533011"/>
                <a:gd name="connsiteY632" fmla="*/ 1357933 h 2925686"/>
                <a:gd name="connsiteX633" fmla="*/ 1126661 w 1533011"/>
                <a:gd name="connsiteY633" fmla="*/ 1480525 h 2925686"/>
                <a:gd name="connsiteX634" fmla="*/ 1131851 w 1533011"/>
                <a:gd name="connsiteY634" fmla="*/ 1456986 h 2925686"/>
                <a:gd name="connsiteX635" fmla="*/ 1135207 w 1533011"/>
                <a:gd name="connsiteY635" fmla="*/ 1452553 h 2925686"/>
                <a:gd name="connsiteX636" fmla="*/ 1133691 w 1533011"/>
                <a:gd name="connsiteY636" fmla="*/ 1459307 h 2925686"/>
                <a:gd name="connsiteX637" fmla="*/ 1135449 w 1533011"/>
                <a:gd name="connsiteY637" fmla="*/ 1452234 h 2925686"/>
                <a:gd name="connsiteX638" fmla="*/ 1135207 w 1533011"/>
                <a:gd name="connsiteY638" fmla="*/ 1452553 h 2925686"/>
                <a:gd name="connsiteX639" fmla="*/ 1143110 w 1533011"/>
                <a:gd name="connsiteY639" fmla="*/ 1417350 h 2925686"/>
                <a:gd name="connsiteX640" fmla="*/ 1135449 w 1533011"/>
                <a:gd name="connsiteY640" fmla="*/ 1277778 h 2925686"/>
                <a:gd name="connsiteX641" fmla="*/ 1131934 w 1533011"/>
                <a:gd name="connsiteY641" fmla="*/ 1282493 h 2925686"/>
                <a:gd name="connsiteX642" fmla="*/ 1123146 w 1533011"/>
                <a:gd name="connsiteY642" fmla="*/ 1265990 h 2925686"/>
                <a:gd name="connsiteX643" fmla="*/ 1116116 w 1533011"/>
                <a:gd name="connsiteY643" fmla="*/ 1270705 h 2925686"/>
                <a:gd name="connsiteX644" fmla="*/ 1117874 w 1533011"/>
                <a:gd name="connsiteY644" fmla="*/ 1291923 h 2925686"/>
                <a:gd name="connsiteX645" fmla="*/ 1112601 w 1533011"/>
                <a:gd name="connsiteY645" fmla="*/ 1270705 h 2925686"/>
                <a:gd name="connsiteX646" fmla="*/ 1109087 w 1533011"/>
                <a:gd name="connsiteY646" fmla="*/ 1301353 h 2925686"/>
                <a:gd name="connsiteX647" fmla="*/ 1105572 w 1533011"/>
                <a:gd name="connsiteY647" fmla="*/ 1270705 h 2925686"/>
                <a:gd name="connsiteX648" fmla="*/ 1102057 w 1533011"/>
                <a:gd name="connsiteY648" fmla="*/ 1232984 h 2925686"/>
                <a:gd name="connsiteX649" fmla="*/ 1117874 w 1533011"/>
                <a:gd name="connsiteY649" fmla="*/ 1247130 h 2925686"/>
                <a:gd name="connsiteX650" fmla="*/ 1110844 w 1533011"/>
                <a:gd name="connsiteY650" fmla="*/ 1263632 h 2925686"/>
                <a:gd name="connsiteX651" fmla="*/ 1119631 w 1533011"/>
                <a:gd name="connsiteY651" fmla="*/ 1256560 h 2925686"/>
                <a:gd name="connsiteX652" fmla="*/ 1110844 w 1533011"/>
                <a:gd name="connsiteY652" fmla="*/ 1171689 h 2925686"/>
                <a:gd name="connsiteX653" fmla="*/ 1109087 w 1533011"/>
                <a:gd name="connsiteY653" fmla="*/ 1225912 h 2925686"/>
                <a:gd name="connsiteX654" fmla="*/ 1100299 w 1533011"/>
                <a:gd name="connsiteY654" fmla="*/ 1183477 h 2925686"/>
                <a:gd name="connsiteX655" fmla="*/ 1098542 w 1533011"/>
                <a:gd name="connsiteY655" fmla="*/ 1197622 h 2925686"/>
                <a:gd name="connsiteX656" fmla="*/ 1089754 w 1533011"/>
                <a:gd name="connsiteY656" fmla="*/ 1155186 h 2925686"/>
                <a:gd name="connsiteX657" fmla="*/ 1084482 w 1533011"/>
                <a:gd name="connsiteY657" fmla="*/ 1162259 h 2925686"/>
                <a:gd name="connsiteX658" fmla="*/ 1093269 w 1533011"/>
                <a:gd name="connsiteY658" fmla="*/ 1287208 h 2925686"/>
                <a:gd name="connsiteX659" fmla="*/ 1080967 w 1533011"/>
                <a:gd name="connsiteY659" fmla="*/ 1235342 h 2925686"/>
                <a:gd name="connsiteX660" fmla="*/ 1082724 w 1533011"/>
                <a:gd name="connsiteY660" fmla="*/ 1369721 h 2925686"/>
                <a:gd name="connsiteX661" fmla="*/ 1073937 w 1533011"/>
                <a:gd name="connsiteY661" fmla="*/ 1461664 h 2925686"/>
                <a:gd name="connsiteX662" fmla="*/ 1075694 w 1533011"/>
                <a:gd name="connsiteY662" fmla="*/ 1431016 h 2925686"/>
                <a:gd name="connsiteX663" fmla="*/ 1080967 w 1533011"/>
                <a:gd name="connsiteY663" fmla="*/ 1355576 h 2925686"/>
                <a:gd name="connsiteX664" fmla="*/ 1072179 w 1533011"/>
                <a:gd name="connsiteY664" fmla="*/ 1355576 h 2925686"/>
                <a:gd name="connsiteX665" fmla="*/ 1068664 w 1533011"/>
                <a:gd name="connsiteY665" fmla="*/ 1277778 h 2925686"/>
                <a:gd name="connsiteX666" fmla="*/ 1072179 w 1533011"/>
                <a:gd name="connsiteY666" fmla="*/ 1277778 h 2925686"/>
                <a:gd name="connsiteX667" fmla="*/ 1065149 w 1533011"/>
                <a:gd name="connsiteY667" fmla="*/ 1221197 h 2925686"/>
                <a:gd name="connsiteX668" fmla="*/ 1058119 w 1533011"/>
                <a:gd name="connsiteY668" fmla="*/ 1237700 h 2925686"/>
                <a:gd name="connsiteX669" fmla="*/ 1052075 w 1533011"/>
                <a:gd name="connsiteY669" fmla="*/ 1213374 h 2925686"/>
                <a:gd name="connsiteX670" fmla="*/ 1057240 w 1533011"/>
                <a:gd name="connsiteY670" fmla="*/ 598751 h 2925686"/>
                <a:gd name="connsiteX671" fmla="*/ 1065149 w 1533011"/>
                <a:gd name="connsiteY671" fmla="*/ 603526 h 2925686"/>
                <a:gd name="connsiteX672" fmla="*/ 1028242 w 1533011"/>
                <a:gd name="connsiteY672" fmla="*/ 556375 h 2925686"/>
                <a:gd name="connsiteX673" fmla="*/ 1014182 w 1533011"/>
                <a:gd name="connsiteY673" fmla="*/ 542230 h 2925686"/>
                <a:gd name="connsiteX674" fmla="*/ 996827 w 1533011"/>
                <a:gd name="connsiteY674" fmla="*/ 535158 h 2925686"/>
                <a:gd name="connsiteX675" fmla="*/ 991243 w 1533011"/>
                <a:gd name="connsiteY675" fmla="*/ 532695 h 2925686"/>
                <a:gd name="connsiteX676" fmla="*/ 601998 w 1533011"/>
                <a:gd name="connsiteY676" fmla="*/ 143450 h 2925686"/>
                <a:gd name="connsiteX677" fmla="*/ 606199 w 1533011"/>
                <a:gd name="connsiteY677" fmla="*/ 142262 h 2925686"/>
                <a:gd name="connsiteX678" fmla="*/ 590629 w 1533011"/>
                <a:gd name="connsiteY678" fmla="*/ 108446 h 2925686"/>
                <a:gd name="connsiteX679" fmla="*/ 645989 w 1533011"/>
                <a:gd name="connsiteY679" fmla="*/ 103436 h 2925686"/>
                <a:gd name="connsiteX680" fmla="*/ 561026 w 1533011"/>
                <a:gd name="connsiteY680" fmla="*/ 91501 h 2925686"/>
                <a:gd name="connsiteX681" fmla="*/ 581841 w 1533011"/>
                <a:gd name="connsiteY681" fmla="*/ 99016 h 2925686"/>
                <a:gd name="connsiteX682" fmla="*/ 594144 w 1533011"/>
                <a:gd name="connsiteY682" fmla="*/ 115519 h 2925686"/>
                <a:gd name="connsiteX683" fmla="*/ 590848 w 1533011"/>
                <a:gd name="connsiteY683" fmla="*/ 126422 h 2925686"/>
                <a:gd name="connsiteX684" fmla="*/ 586199 w 1533011"/>
                <a:gd name="connsiteY684" fmla="*/ 130013 h 2925686"/>
                <a:gd name="connsiteX685" fmla="*/ 514219 w 1533011"/>
                <a:gd name="connsiteY685" fmla="*/ 101600 h 2925686"/>
                <a:gd name="connsiteX686" fmla="*/ 540540 w 1533011"/>
                <a:gd name="connsiteY686" fmla="*/ 93712 h 2925686"/>
                <a:gd name="connsiteX687" fmla="*/ 561026 w 1533011"/>
                <a:gd name="connsiteY687" fmla="*/ 91501 h 2925686"/>
                <a:gd name="connsiteX688" fmla="*/ 14174 w 1533011"/>
                <a:gd name="connsiteY688" fmla="*/ 35363 h 2925686"/>
                <a:gd name="connsiteX689" fmla="*/ 14353 w 1533011"/>
                <a:gd name="connsiteY689" fmla="*/ 41885 h 2925686"/>
                <a:gd name="connsiteX690" fmla="*/ 0 w 1533011"/>
                <a:gd name="connsiteY690" fmla="*/ 46191 h 2925686"/>
                <a:gd name="connsiteX691" fmla="*/ 413123 w 1533011"/>
                <a:gd name="connsiteY691" fmla="*/ 25933 h 2925686"/>
                <a:gd name="connsiteX692" fmla="*/ 400820 w 1533011"/>
                <a:gd name="connsiteY692" fmla="*/ 33005 h 2925686"/>
                <a:gd name="connsiteX693" fmla="*/ 413123 w 1533011"/>
                <a:gd name="connsiteY693" fmla="*/ 25933 h 2925686"/>
                <a:gd name="connsiteX694" fmla="*/ 42294 w 1533011"/>
                <a:gd name="connsiteY694" fmla="*/ 18860 h 2925686"/>
                <a:gd name="connsiteX695" fmla="*/ 40536 w 1533011"/>
                <a:gd name="connsiteY695" fmla="*/ 33005 h 2925686"/>
                <a:gd name="connsiteX696" fmla="*/ 31749 w 1533011"/>
                <a:gd name="connsiteY696" fmla="*/ 23575 h 2925686"/>
                <a:gd name="connsiteX697" fmla="*/ 42294 w 1533011"/>
                <a:gd name="connsiteY697" fmla="*/ 18860 h 2925686"/>
                <a:gd name="connsiteX698" fmla="*/ 77443 w 1533011"/>
                <a:gd name="connsiteY698" fmla="*/ 0 h 2925686"/>
                <a:gd name="connsiteX699" fmla="*/ 52838 w 1533011"/>
                <a:gd name="connsiteY699" fmla="*/ 16503 h 2925686"/>
                <a:gd name="connsiteX700" fmla="*/ 77443 w 1533011"/>
                <a:gd name="connsiteY700" fmla="*/ 0 h 292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</a:cxnLst>
              <a:rect l="l" t="t" r="r" b="b"/>
              <a:pathLst>
                <a:path w="1533011" h="2925686">
                  <a:moveTo>
                    <a:pt x="757590" y="2911541"/>
                  </a:moveTo>
                  <a:cubicBezTo>
                    <a:pt x="762862" y="2913898"/>
                    <a:pt x="761105" y="2913898"/>
                    <a:pt x="766377" y="2911541"/>
                  </a:cubicBezTo>
                  <a:cubicBezTo>
                    <a:pt x="768135" y="2918613"/>
                    <a:pt x="755832" y="2918613"/>
                    <a:pt x="757590" y="2911541"/>
                  </a:cubicBezTo>
                  <a:close/>
                  <a:moveTo>
                    <a:pt x="696982" y="2894685"/>
                  </a:moveTo>
                  <a:lnTo>
                    <a:pt x="701131" y="2903879"/>
                  </a:lnTo>
                  <a:cubicBezTo>
                    <a:pt x="701790" y="2908005"/>
                    <a:pt x="702229" y="2911541"/>
                    <a:pt x="704865" y="2911541"/>
                  </a:cubicBezTo>
                  <a:cubicBezTo>
                    <a:pt x="706623" y="2916256"/>
                    <a:pt x="699593" y="2913898"/>
                    <a:pt x="697835" y="2913898"/>
                  </a:cubicBezTo>
                  <a:cubicBezTo>
                    <a:pt x="696078" y="2920971"/>
                    <a:pt x="703108" y="2923328"/>
                    <a:pt x="699593" y="2925686"/>
                  </a:cubicBezTo>
                  <a:lnTo>
                    <a:pt x="687865" y="2923656"/>
                  </a:lnTo>
                  <a:lnTo>
                    <a:pt x="692227" y="2909797"/>
                  </a:lnTo>
                  <a:lnTo>
                    <a:pt x="694320" y="2909183"/>
                  </a:lnTo>
                  <a:lnTo>
                    <a:pt x="692505" y="2908913"/>
                  </a:lnTo>
                  <a:close/>
                  <a:moveTo>
                    <a:pt x="840191" y="2654571"/>
                  </a:moveTo>
                  <a:cubicBezTo>
                    <a:pt x="833161" y="2656928"/>
                    <a:pt x="834919" y="2661643"/>
                    <a:pt x="838434" y="2661643"/>
                  </a:cubicBezTo>
                  <a:cubicBezTo>
                    <a:pt x="824374" y="2671074"/>
                    <a:pt x="808557" y="2678146"/>
                    <a:pt x="792520" y="2683451"/>
                  </a:cubicBezTo>
                  <a:lnTo>
                    <a:pt x="761111" y="2690897"/>
                  </a:lnTo>
                  <a:lnTo>
                    <a:pt x="763242" y="2684125"/>
                  </a:lnTo>
                  <a:lnTo>
                    <a:pt x="764620" y="2685219"/>
                  </a:lnTo>
                  <a:cubicBezTo>
                    <a:pt x="780437" y="2671073"/>
                    <a:pt x="801527" y="2673431"/>
                    <a:pt x="826132" y="2666358"/>
                  </a:cubicBezTo>
                  <a:cubicBezTo>
                    <a:pt x="819102" y="2654571"/>
                    <a:pt x="833161" y="2656928"/>
                    <a:pt x="840191" y="2654571"/>
                  </a:cubicBezTo>
                  <a:close/>
                  <a:moveTo>
                    <a:pt x="878856" y="2652213"/>
                  </a:moveTo>
                  <a:cubicBezTo>
                    <a:pt x="877099" y="2661643"/>
                    <a:pt x="866554" y="2659286"/>
                    <a:pt x="859524" y="2661643"/>
                  </a:cubicBezTo>
                  <a:cubicBezTo>
                    <a:pt x="863039" y="2654571"/>
                    <a:pt x="871826" y="2654571"/>
                    <a:pt x="878856" y="2652213"/>
                  </a:cubicBezTo>
                  <a:close/>
                  <a:moveTo>
                    <a:pt x="864796" y="2645141"/>
                  </a:moveTo>
                  <a:cubicBezTo>
                    <a:pt x="864796" y="2654571"/>
                    <a:pt x="856009" y="2647498"/>
                    <a:pt x="852494" y="2649856"/>
                  </a:cubicBezTo>
                  <a:cubicBezTo>
                    <a:pt x="856009" y="2647498"/>
                    <a:pt x="863039" y="2642783"/>
                    <a:pt x="864796" y="2645141"/>
                  </a:cubicBezTo>
                  <a:close/>
                  <a:moveTo>
                    <a:pt x="908733" y="2616850"/>
                  </a:moveTo>
                  <a:cubicBezTo>
                    <a:pt x="908733" y="2628638"/>
                    <a:pt x="899946" y="2623923"/>
                    <a:pt x="903461" y="2626281"/>
                  </a:cubicBezTo>
                  <a:cubicBezTo>
                    <a:pt x="901703" y="2633353"/>
                    <a:pt x="898188" y="2626281"/>
                    <a:pt x="899946" y="2621565"/>
                  </a:cubicBezTo>
                  <a:cubicBezTo>
                    <a:pt x="903461" y="2621565"/>
                    <a:pt x="905218" y="2616850"/>
                    <a:pt x="908733" y="2616850"/>
                  </a:cubicBezTo>
                  <a:close/>
                  <a:moveTo>
                    <a:pt x="891158" y="2614493"/>
                  </a:moveTo>
                  <a:cubicBezTo>
                    <a:pt x="891158" y="2621565"/>
                    <a:pt x="894673" y="2623923"/>
                    <a:pt x="896431" y="2626281"/>
                  </a:cubicBezTo>
                  <a:cubicBezTo>
                    <a:pt x="891158" y="2638068"/>
                    <a:pt x="878856" y="2645141"/>
                    <a:pt x="866554" y="2642783"/>
                  </a:cubicBezTo>
                  <a:cubicBezTo>
                    <a:pt x="866554" y="2642783"/>
                    <a:pt x="866554" y="2642783"/>
                    <a:pt x="866554" y="2630996"/>
                  </a:cubicBezTo>
                  <a:cubicBezTo>
                    <a:pt x="873584" y="2630996"/>
                    <a:pt x="866554" y="2635711"/>
                    <a:pt x="870069" y="2640426"/>
                  </a:cubicBezTo>
                  <a:cubicBezTo>
                    <a:pt x="871826" y="2628638"/>
                    <a:pt x="880614" y="2621565"/>
                    <a:pt x="891158" y="2614493"/>
                  </a:cubicBezTo>
                  <a:close/>
                  <a:moveTo>
                    <a:pt x="848979" y="2595633"/>
                  </a:moveTo>
                  <a:cubicBezTo>
                    <a:pt x="852494" y="2600348"/>
                    <a:pt x="841949" y="2605063"/>
                    <a:pt x="840191" y="2600348"/>
                  </a:cubicBezTo>
                  <a:cubicBezTo>
                    <a:pt x="840191" y="2595633"/>
                    <a:pt x="848979" y="2602705"/>
                    <a:pt x="848979" y="2595633"/>
                  </a:cubicBezTo>
                  <a:close/>
                  <a:moveTo>
                    <a:pt x="954428" y="2590918"/>
                  </a:moveTo>
                  <a:cubicBezTo>
                    <a:pt x="952670" y="2600348"/>
                    <a:pt x="950913" y="2595633"/>
                    <a:pt x="945640" y="2600348"/>
                  </a:cubicBezTo>
                  <a:cubicBezTo>
                    <a:pt x="947398" y="2595633"/>
                    <a:pt x="950913" y="2593275"/>
                    <a:pt x="954428" y="2590918"/>
                  </a:cubicBezTo>
                  <a:close/>
                  <a:moveTo>
                    <a:pt x="1100299" y="2475399"/>
                  </a:moveTo>
                  <a:cubicBezTo>
                    <a:pt x="1103814" y="2477757"/>
                    <a:pt x="1103814" y="2473042"/>
                    <a:pt x="1110844" y="2475399"/>
                  </a:cubicBezTo>
                  <a:cubicBezTo>
                    <a:pt x="1110844" y="2484829"/>
                    <a:pt x="1100299" y="2487187"/>
                    <a:pt x="1100299" y="2475399"/>
                  </a:cubicBezTo>
                  <a:close/>
                  <a:moveTo>
                    <a:pt x="1007152" y="2475399"/>
                  </a:moveTo>
                  <a:cubicBezTo>
                    <a:pt x="1001880" y="2475399"/>
                    <a:pt x="998365" y="2475399"/>
                    <a:pt x="996608" y="2482472"/>
                  </a:cubicBezTo>
                  <a:cubicBezTo>
                    <a:pt x="1001880" y="2482472"/>
                    <a:pt x="1007152" y="2482472"/>
                    <a:pt x="1007152" y="2475399"/>
                  </a:cubicBezTo>
                  <a:close/>
                  <a:moveTo>
                    <a:pt x="940368" y="2463611"/>
                  </a:moveTo>
                  <a:cubicBezTo>
                    <a:pt x="929823" y="2468327"/>
                    <a:pt x="919278" y="2470684"/>
                    <a:pt x="912248" y="2482472"/>
                  </a:cubicBezTo>
                  <a:cubicBezTo>
                    <a:pt x="922793" y="2482472"/>
                    <a:pt x="936853" y="2475399"/>
                    <a:pt x="940368" y="2463611"/>
                  </a:cubicBezTo>
                  <a:close/>
                  <a:moveTo>
                    <a:pt x="1121389" y="2461254"/>
                  </a:moveTo>
                  <a:cubicBezTo>
                    <a:pt x="1124904" y="2463611"/>
                    <a:pt x="1119631" y="2473042"/>
                    <a:pt x="1116116" y="2470684"/>
                  </a:cubicBezTo>
                  <a:cubicBezTo>
                    <a:pt x="1114359" y="2463611"/>
                    <a:pt x="1121389" y="2465969"/>
                    <a:pt x="1121389" y="2461254"/>
                  </a:cubicBezTo>
                  <a:close/>
                  <a:moveTo>
                    <a:pt x="1103814" y="2442394"/>
                  </a:moveTo>
                  <a:cubicBezTo>
                    <a:pt x="1096784" y="2440036"/>
                    <a:pt x="1098542" y="2451824"/>
                    <a:pt x="1091512" y="2449466"/>
                  </a:cubicBezTo>
                  <a:cubicBezTo>
                    <a:pt x="1091512" y="2449466"/>
                    <a:pt x="1091512" y="2449466"/>
                    <a:pt x="1091512" y="2456539"/>
                  </a:cubicBezTo>
                  <a:cubicBezTo>
                    <a:pt x="1095027" y="2458896"/>
                    <a:pt x="1102057" y="2451824"/>
                    <a:pt x="1103814" y="2442394"/>
                  </a:cubicBezTo>
                  <a:close/>
                  <a:moveTo>
                    <a:pt x="1110844" y="2416461"/>
                  </a:moveTo>
                  <a:cubicBezTo>
                    <a:pt x="1109087" y="2421176"/>
                    <a:pt x="1105572" y="2418819"/>
                    <a:pt x="1103814" y="2425891"/>
                  </a:cubicBezTo>
                  <a:cubicBezTo>
                    <a:pt x="1109087" y="2425891"/>
                    <a:pt x="1114359" y="2418819"/>
                    <a:pt x="1110844" y="2416461"/>
                  </a:cubicBezTo>
                  <a:close/>
                  <a:moveTo>
                    <a:pt x="1192079" y="2390266"/>
                  </a:moveTo>
                  <a:lnTo>
                    <a:pt x="1191688" y="2390528"/>
                  </a:lnTo>
                  <a:lnTo>
                    <a:pt x="1191652" y="2390286"/>
                  </a:lnTo>
                  <a:close/>
                  <a:moveTo>
                    <a:pt x="1195203" y="2388171"/>
                  </a:moveTo>
                  <a:cubicBezTo>
                    <a:pt x="1196961" y="2390528"/>
                    <a:pt x="1195203" y="2390528"/>
                    <a:pt x="1192787" y="2390234"/>
                  </a:cubicBezTo>
                  <a:lnTo>
                    <a:pt x="1192079" y="2390266"/>
                  </a:lnTo>
                  <a:close/>
                  <a:moveTo>
                    <a:pt x="1145994" y="2383456"/>
                  </a:moveTo>
                  <a:cubicBezTo>
                    <a:pt x="1138964" y="2378741"/>
                    <a:pt x="1137206" y="2390528"/>
                    <a:pt x="1128419" y="2388171"/>
                  </a:cubicBezTo>
                  <a:cubicBezTo>
                    <a:pt x="1128419" y="2402316"/>
                    <a:pt x="1135449" y="2392886"/>
                    <a:pt x="1142479" y="2395243"/>
                  </a:cubicBezTo>
                  <a:cubicBezTo>
                    <a:pt x="1142479" y="2390528"/>
                    <a:pt x="1145994" y="2390528"/>
                    <a:pt x="1145994" y="2383456"/>
                  </a:cubicBezTo>
                  <a:close/>
                  <a:moveTo>
                    <a:pt x="1203991" y="2369311"/>
                  </a:moveTo>
                  <a:cubicBezTo>
                    <a:pt x="1203991" y="2369311"/>
                    <a:pt x="1203991" y="2369311"/>
                    <a:pt x="1211021" y="2369311"/>
                  </a:cubicBezTo>
                  <a:cubicBezTo>
                    <a:pt x="1211021" y="2378741"/>
                    <a:pt x="1205748" y="2383456"/>
                    <a:pt x="1200476" y="2385813"/>
                  </a:cubicBezTo>
                  <a:cubicBezTo>
                    <a:pt x="1203991" y="2383456"/>
                    <a:pt x="1202233" y="2374026"/>
                    <a:pt x="1203991" y="2369311"/>
                  </a:cubicBezTo>
                  <a:close/>
                  <a:moveTo>
                    <a:pt x="1130176" y="2357523"/>
                  </a:moveTo>
                  <a:cubicBezTo>
                    <a:pt x="1119631" y="2359880"/>
                    <a:pt x="1109087" y="2364596"/>
                    <a:pt x="1110844" y="2383456"/>
                  </a:cubicBezTo>
                  <a:cubicBezTo>
                    <a:pt x="1119631" y="2378741"/>
                    <a:pt x="1124904" y="2369311"/>
                    <a:pt x="1130176" y="2357523"/>
                  </a:cubicBezTo>
                  <a:close/>
                  <a:moveTo>
                    <a:pt x="1202233" y="2345735"/>
                  </a:moveTo>
                  <a:cubicBezTo>
                    <a:pt x="1202233" y="2350450"/>
                    <a:pt x="1198718" y="2348093"/>
                    <a:pt x="1198718" y="2350450"/>
                  </a:cubicBezTo>
                  <a:cubicBezTo>
                    <a:pt x="1200476" y="2352808"/>
                    <a:pt x="1205748" y="2357523"/>
                    <a:pt x="1207506" y="2350450"/>
                  </a:cubicBezTo>
                  <a:cubicBezTo>
                    <a:pt x="1205748" y="2350450"/>
                    <a:pt x="1205748" y="2348093"/>
                    <a:pt x="1202233" y="2345735"/>
                  </a:cubicBezTo>
                  <a:close/>
                  <a:moveTo>
                    <a:pt x="935096" y="2345735"/>
                  </a:moveTo>
                  <a:cubicBezTo>
                    <a:pt x="926308" y="2345735"/>
                    <a:pt x="919278" y="2357523"/>
                    <a:pt x="921036" y="2364596"/>
                  </a:cubicBezTo>
                  <a:cubicBezTo>
                    <a:pt x="924551" y="2357523"/>
                    <a:pt x="931581" y="2355165"/>
                    <a:pt x="935096" y="2345735"/>
                  </a:cubicBezTo>
                  <a:close/>
                  <a:moveTo>
                    <a:pt x="1253200" y="2341020"/>
                  </a:moveTo>
                  <a:cubicBezTo>
                    <a:pt x="1254958" y="2341020"/>
                    <a:pt x="1254958" y="2343378"/>
                    <a:pt x="1254958" y="2343378"/>
                  </a:cubicBezTo>
                  <a:cubicBezTo>
                    <a:pt x="1256715" y="2350450"/>
                    <a:pt x="1261988" y="2338663"/>
                    <a:pt x="1263745" y="2343378"/>
                  </a:cubicBezTo>
                  <a:cubicBezTo>
                    <a:pt x="1261988" y="2362238"/>
                    <a:pt x="1256715" y="2374026"/>
                    <a:pt x="1244413" y="2378741"/>
                  </a:cubicBezTo>
                  <a:cubicBezTo>
                    <a:pt x="1244413" y="2371668"/>
                    <a:pt x="1240898" y="2374026"/>
                    <a:pt x="1242655" y="2366953"/>
                  </a:cubicBezTo>
                  <a:cubicBezTo>
                    <a:pt x="1253200" y="2369311"/>
                    <a:pt x="1253200" y="2357523"/>
                    <a:pt x="1256715" y="2350450"/>
                  </a:cubicBezTo>
                  <a:cubicBezTo>
                    <a:pt x="1256715" y="2348093"/>
                    <a:pt x="1254958" y="2350450"/>
                    <a:pt x="1253200" y="2350450"/>
                  </a:cubicBezTo>
                  <a:cubicBezTo>
                    <a:pt x="1253200" y="2350450"/>
                    <a:pt x="1253200" y="2350450"/>
                    <a:pt x="1253200" y="2341020"/>
                  </a:cubicBezTo>
                  <a:close/>
                  <a:moveTo>
                    <a:pt x="1274290" y="2338663"/>
                  </a:moveTo>
                  <a:cubicBezTo>
                    <a:pt x="1277805" y="2336305"/>
                    <a:pt x="1276048" y="2341020"/>
                    <a:pt x="1279562" y="2341020"/>
                  </a:cubicBezTo>
                  <a:cubicBezTo>
                    <a:pt x="1277805" y="2345735"/>
                    <a:pt x="1274290" y="2345735"/>
                    <a:pt x="1274290" y="2352808"/>
                  </a:cubicBezTo>
                  <a:cubicBezTo>
                    <a:pt x="1270775" y="2350450"/>
                    <a:pt x="1276048" y="2343378"/>
                    <a:pt x="1274290" y="2338663"/>
                  </a:cubicBezTo>
                  <a:close/>
                  <a:moveTo>
                    <a:pt x="1284218" y="2336987"/>
                  </a:moveTo>
                  <a:lnTo>
                    <a:pt x="1281320" y="2348093"/>
                  </a:lnTo>
                  <a:cubicBezTo>
                    <a:pt x="1280441" y="2346914"/>
                    <a:pt x="1280441" y="2343378"/>
                    <a:pt x="1281100" y="2340431"/>
                  </a:cubicBezTo>
                  <a:close/>
                  <a:moveTo>
                    <a:pt x="1284581" y="2335597"/>
                  </a:moveTo>
                  <a:lnTo>
                    <a:pt x="1284835" y="2336305"/>
                  </a:lnTo>
                  <a:lnTo>
                    <a:pt x="1284218" y="2336987"/>
                  </a:lnTo>
                  <a:close/>
                  <a:moveTo>
                    <a:pt x="1261988" y="2329233"/>
                  </a:moveTo>
                  <a:cubicBezTo>
                    <a:pt x="1263745" y="2329233"/>
                    <a:pt x="1263745" y="2331590"/>
                    <a:pt x="1263745" y="2331590"/>
                  </a:cubicBezTo>
                  <a:lnTo>
                    <a:pt x="1263745" y="2333948"/>
                  </a:lnTo>
                  <a:lnTo>
                    <a:pt x="1263745" y="2336305"/>
                  </a:lnTo>
                  <a:cubicBezTo>
                    <a:pt x="1260230" y="2338663"/>
                    <a:pt x="1258473" y="2331590"/>
                    <a:pt x="1256715" y="2336305"/>
                  </a:cubicBezTo>
                  <a:cubicBezTo>
                    <a:pt x="1253200" y="2329233"/>
                    <a:pt x="1261988" y="2331590"/>
                    <a:pt x="1261988" y="2329233"/>
                  </a:cubicBezTo>
                  <a:close/>
                  <a:moveTo>
                    <a:pt x="1288403" y="2300872"/>
                  </a:moveTo>
                  <a:lnTo>
                    <a:pt x="1288350" y="2300942"/>
                  </a:lnTo>
                  <a:cubicBezTo>
                    <a:pt x="1288350" y="2308015"/>
                    <a:pt x="1288350" y="2316266"/>
                    <a:pt x="1287472" y="2324518"/>
                  </a:cubicBezTo>
                  <a:lnTo>
                    <a:pt x="1284581" y="2335597"/>
                  </a:lnTo>
                  <a:lnTo>
                    <a:pt x="1281760" y="2327759"/>
                  </a:lnTo>
                  <a:cubicBezTo>
                    <a:pt x="1282199" y="2323928"/>
                    <a:pt x="1283078" y="2320981"/>
                    <a:pt x="1281320" y="2324518"/>
                  </a:cubicBezTo>
                  <a:cubicBezTo>
                    <a:pt x="1282638" y="2320981"/>
                    <a:pt x="1284945" y="2306836"/>
                    <a:pt x="1288240" y="2300979"/>
                  </a:cubicBezTo>
                  <a:close/>
                  <a:moveTo>
                    <a:pt x="1291712" y="2296432"/>
                  </a:moveTo>
                  <a:lnTo>
                    <a:pt x="1291865" y="2298585"/>
                  </a:lnTo>
                  <a:lnTo>
                    <a:pt x="1288403" y="2300872"/>
                  </a:lnTo>
                  <a:close/>
                  <a:moveTo>
                    <a:pt x="989578" y="2293870"/>
                  </a:moveTo>
                  <a:cubicBezTo>
                    <a:pt x="989578" y="2300942"/>
                    <a:pt x="986063" y="2300942"/>
                    <a:pt x="987820" y="2308015"/>
                  </a:cubicBezTo>
                  <a:cubicBezTo>
                    <a:pt x="991335" y="2308015"/>
                    <a:pt x="989578" y="2312730"/>
                    <a:pt x="994850" y="2312730"/>
                  </a:cubicBezTo>
                  <a:cubicBezTo>
                    <a:pt x="996608" y="2308015"/>
                    <a:pt x="993093" y="2303300"/>
                    <a:pt x="994850" y="2293870"/>
                  </a:cubicBezTo>
                  <a:cubicBezTo>
                    <a:pt x="994850" y="2293870"/>
                    <a:pt x="994850" y="2293870"/>
                    <a:pt x="989578" y="2293870"/>
                  </a:cubicBezTo>
                  <a:close/>
                  <a:moveTo>
                    <a:pt x="1272533" y="2286797"/>
                  </a:moveTo>
                  <a:cubicBezTo>
                    <a:pt x="1271654" y="2290334"/>
                    <a:pt x="1271654" y="2292691"/>
                    <a:pt x="1271874" y="2295638"/>
                  </a:cubicBezTo>
                  <a:lnTo>
                    <a:pt x="1272515" y="2307673"/>
                  </a:lnTo>
                  <a:lnTo>
                    <a:pt x="1269018" y="2305657"/>
                  </a:lnTo>
                  <a:cubicBezTo>
                    <a:pt x="1270775" y="2305657"/>
                    <a:pt x="1270775" y="2308015"/>
                    <a:pt x="1272533" y="2308015"/>
                  </a:cubicBezTo>
                  <a:lnTo>
                    <a:pt x="1272515" y="2307673"/>
                  </a:lnTo>
                  <a:lnTo>
                    <a:pt x="1272533" y="2307683"/>
                  </a:lnTo>
                  <a:cubicBezTo>
                    <a:pt x="1276487" y="2304037"/>
                    <a:pt x="1280441" y="2286797"/>
                    <a:pt x="1272533" y="2286797"/>
                  </a:cubicBezTo>
                  <a:close/>
                  <a:moveTo>
                    <a:pt x="1295380" y="2277367"/>
                  </a:moveTo>
                  <a:cubicBezTo>
                    <a:pt x="1293622" y="2284440"/>
                    <a:pt x="1291865" y="2286797"/>
                    <a:pt x="1295380" y="2291512"/>
                  </a:cubicBezTo>
                  <a:lnTo>
                    <a:pt x="1291712" y="2296432"/>
                  </a:lnTo>
                  <a:lnTo>
                    <a:pt x="1290986" y="2286208"/>
                  </a:lnTo>
                  <a:cubicBezTo>
                    <a:pt x="1290986" y="2282672"/>
                    <a:pt x="1291865" y="2279725"/>
                    <a:pt x="1295380" y="2277367"/>
                  </a:cubicBezTo>
                  <a:close/>
                  <a:moveTo>
                    <a:pt x="1181143" y="2275010"/>
                  </a:moveTo>
                  <a:cubicBezTo>
                    <a:pt x="1181143" y="2282082"/>
                    <a:pt x="1184658" y="2284440"/>
                    <a:pt x="1188173" y="2286797"/>
                  </a:cubicBezTo>
                  <a:cubicBezTo>
                    <a:pt x="1188173" y="2282082"/>
                    <a:pt x="1191688" y="2282082"/>
                    <a:pt x="1189931" y="2275010"/>
                  </a:cubicBezTo>
                  <a:cubicBezTo>
                    <a:pt x="1186416" y="2275010"/>
                    <a:pt x="1184658" y="2272652"/>
                    <a:pt x="1181143" y="2275010"/>
                  </a:cubicBezTo>
                  <a:close/>
                  <a:moveTo>
                    <a:pt x="1305925" y="2260865"/>
                  </a:moveTo>
                  <a:cubicBezTo>
                    <a:pt x="1305925" y="2267937"/>
                    <a:pt x="1304167" y="2270295"/>
                    <a:pt x="1302410" y="2275010"/>
                  </a:cubicBezTo>
                  <a:cubicBezTo>
                    <a:pt x="1300652" y="2272652"/>
                    <a:pt x="1300652" y="2258507"/>
                    <a:pt x="1305925" y="2260865"/>
                  </a:cubicBezTo>
                  <a:close/>
                  <a:moveTo>
                    <a:pt x="972003" y="2225502"/>
                  </a:moveTo>
                  <a:cubicBezTo>
                    <a:pt x="964973" y="2227859"/>
                    <a:pt x="963215" y="2237289"/>
                    <a:pt x="957943" y="2242004"/>
                  </a:cubicBezTo>
                  <a:cubicBezTo>
                    <a:pt x="963215" y="2244362"/>
                    <a:pt x="968488" y="2232574"/>
                    <a:pt x="972003" y="2225502"/>
                  </a:cubicBezTo>
                  <a:close/>
                  <a:moveTo>
                    <a:pt x="1021212" y="2161849"/>
                  </a:moveTo>
                  <a:cubicBezTo>
                    <a:pt x="1007152" y="2178351"/>
                    <a:pt x="987820" y="2187781"/>
                    <a:pt x="982548" y="2216072"/>
                  </a:cubicBezTo>
                  <a:cubicBezTo>
                    <a:pt x="993093" y="2197211"/>
                    <a:pt x="1017697" y="2187781"/>
                    <a:pt x="1021212" y="2161849"/>
                  </a:cubicBezTo>
                  <a:close/>
                  <a:moveTo>
                    <a:pt x="984305" y="2140631"/>
                  </a:moveTo>
                  <a:cubicBezTo>
                    <a:pt x="966730" y="2145346"/>
                    <a:pt x="956185" y="2164206"/>
                    <a:pt x="942125" y="2173636"/>
                  </a:cubicBezTo>
                  <a:cubicBezTo>
                    <a:pt x="936853" y="2175994"/>
                    <a:pt x="931581" y="2178351"/>
                    <a:pt x="931581" y="2187781"/>
                  </a:cubicBezTo>
                  <a:cubicBezTo>
                    <a:pt x="947398" y="2183066"/>
                    <a:pt x="957943" y="2168921"/>
                    <a:pt x="970245" y="2157134"/>
                  </a:cubicBezTo>
                  <a:cubicBezTo>
                    <a:pt x="979033" y="2161849"/>
                    <a:pt x="986063" y="2150061"/>
                    <a:pt x="984305" y="2140631"/>
                  </a:cubicBezTo>
                  <a:close/>
                  <a:moveTo>
                    <a:pt x="957943" y="2135916"/>
                  </a:moveTo>
                  <a:cubicBezTo>
                    <a:pt x="961458" y="2140631"/>
                    <a:pt x="950913" y="2145346"/>
                    <a:pt x="949155" y="2150061"/>
                  </a:cubicBezTo>
                  <a:cubicBezTo>
                    <a:pt x="945640" y="2142988"/>
                    <a:pt x="957943" y="2142988"/>
                    <a:pt x="957943" y="2135916"/>
                  </a:cubicBezTo>
                  <a:close/>
                  <a:moveTo>
                    <a:pt x="979033" y="2121771"/>
                  </a:moveTo>
                  <a:cubicBezTo>
                    <a:pt x="979033" y="2126486"/>
                    <a:pt x="968488" y="2133558"/>
                    <a:pt x="961458" y="2135916"/>
                  </a:cubicBezTo>
                  <a:cubicBezTo>
                    <a:pt x="964973" y="2128843"/>
                    <a:pt x="973760" y="2126486"/>
                    <a:pt x="979033" y="2121771"/>
                  </a:cubicBezTo>
                  <a:close/>
                  <a:moveTo>
                    <a:pt x="980790" y="2107626"/>
                  </a:moveTo>
                  <a:cubicBezTo>
                    <a:pt x="980790" y="2114698"/>
                    <a:pt x="975518" y="2114698"/>
                    <a:pt x="972003" y="2114698"/>
                  </a:cubicBezTo>
                  <a:cubicBezTo>
                    <a:pt x="972003" y="2109983"/>
                    <a:pt x="977275" y="2109983"/>
                    <a:pt x="980790" y="2107626"/>
                  </a:cubicBezTo>
                  <a:close/>
                  <a:moveTo>
                    <a:pt x="1344589" y="2093480"/>
                  </a:moveTo>
                  <a:cubicBezTo>
                    <a:pt x="1337559" y="2102910"/>
                    <a:pt x="1330530" y="2109983"/>
                    <a:pt x="1328772" y="2126486"/>
                  </a:cubicBezTo>
                  <a:cubicBezTo>
                    <a:pt x="1332287" y="2128843"/>
                    <a:pt x="1332287" y="2131201"/>
                    <a:pt x="1335802" y="2131201"/>
                  </a:cubicBezTo>
                  <a:cubicBezTo>
                    <a:pt x="1337559" y="2117056"/>
                    <a:pt x="1346347" y="2112341"/>
                    <a:pt x="1348104" y="2098195"/>
                  </a:cubicBezTo>
                  <a:cubicBezTo>
                    <a:pt x="1346347" y="2095838"/>
                    <a:pt x="1346347" y="2095838"/>
                    <a:pt x="1344589" y="2093480"/>
                  </a:cubicBezTo>
                  <a:close/>
                  <a:moveTo>
                    <a:pt x="1026485" y="2081693"/>
                  </a:moveTo>
                  <a:cubicBezTo>
                    <a:pt x="1019455" y="2081693"/>
                    <a:pt x="1015940" y="2088765"/>
                    <a:pt x="1012425" y="2095838"/>
                  </a:cubicBezTo>
                  <a:cubicBezTo>
                    <a:pt x="1019455" y="2098195"/>
                    <a:pt x="1019455" y="2088765"/>
                    <a:pt x="1026485" y="2091123"/>
                  </a:cubicBezTo>
                  <a:close/>
                  <a:moveTo>
                    <a:pt x="1010448" y="1945841"/>
                  </a:moveTo>
                  <a:cubicBezTo>
                    <a:pt x="1007152" y="1944956"/>
                    <a:pt x="1002759" y="1948493"/>
                    <a:pt x="1001880" y="1956744"/>
                  </a:cubicBezTo>
                  <a:cubicBezTo>
                    <a:pt x="1003637" y="1961459"/>
                    <a:pt x="1007152" y="1966174"/>
                    <a:pt x="1012425" y="1961459"/>
                  </a:cubicBezTo>
                  <a:cubicBezTo>
                    <a:pt x="1015940" y="1952029"/>
                    <a:pt x="1013743" y="1946725"/>
                    <a:pt x="1010448" y="1945841"/>
                  </a:cubicBezTo>
                  <a:close/>
                  <a:moveTo>
                    <a:pt x="1065149" y="1763427"/>
                  </a:moveTo>
                  <a:cubicBezTo>
                    <a:pt x="1065149" y="1768142"/>
                    <a:pt x="1056362" y="1772857"/>
                    <a:pt x="1061634" y="1777572"/>
                  </a:cubicBezTo>
                  <a:cubicBezTo>
                    <a:pt x="1059877" y="1770500"/>
                    <a:pt x="1068664" y="1768142"/>
                    <a:pt x="1065149" y="1763427"/>
                  </a:cubicBezTo>
                  <a:close/>
                  <a:moveTo>
                    <a:pt x="1066907" y="1735137"/>
                  </a:moveTo>
                  <a:cubicBezTo>
                    <a:pt x="1061634" y="1742210"/>
                    <a:pt x="1063392" y="1756355"/>
                    <a:pt x="1065149" y="1761070"/>
                  </a:cubicBezTo>
                  <a:cubicBezTo>
                    <a:pt x="1072179" y="1756355"/>
                    <a:pt x="1070422" y="1744567"/>
                    <a:pt x="1066907" y="1735137"/>
                  </a:cubicBezTo>
                  <a:close/>
                  <a:moveTo>
                    <a:pt x="1072179" y="1570110"/>
                  </a:moveTo>
                  <a:cubicBezTo>
                    <a:pt x="1077452" y="1586613"/>
                    <a:pt x="1070422" y="1596043"/>
                    <a:pt x="1075694" y="1612546"/>
                  </a:cubicBezTo>
                  <a:cubicBezTo>
                    <a:pt x="1072179" y="1610188"/>
                    <a:pt x="1072179" y="1614903"/>
                    <a:pt x="1070422" y="1617261"/>
                  </a:cubicBezTo>
                  <a:cubicBezTo>
                    <a:pt x="1077452" y="1629048"/>
                    <a:pt x="1065149" y="1645551"/>
                    <a:pt x="1065149" y="1664411"/>
                  </a:cubicBezTo>
                  <a:cubicBezTo>
                    <a:pt x="1058119" y="1650266"/>
                    <a:pt x="1059877" y="1683271"/>
                    <a:pt x="1054604" y="1697417"/>
                  </a:cubicBezTo>
                  <a:cubicBezTo>
                    <a:pt x="1054604" y="1699774"/>
                    <a:pt x="1051090" y="1699774"/>
                    <a:pt x="1049332" y="1702132"/>
                  </a:cubicBezTo>
                  <a:cubicBezTo>
                    <a:pt x="1048453" y="1706847"/>
                    <a:pt x="1048893" y="1713919"/>
                    <a:pt x="1048453" y="1719813"/>
                  </a:cubicBezTo>
                  <a:lnTo>
                    <a:pt x="1047810" y="1720923"/>
                  </a:lnTo>
                  <a:lnTo>
                    <a:pt x="1048862" y="1595754"/>
                  </a:lnTo>
                  <a:lnTo>
                    <a:pt x="1055264" y="1587202"/>
                  </a:lnTo>
                  <a:cubicBezTo>
                    <a:pt x="1059877" y="1579540"/>
                    <a:pt x="1065149" y="1570110"/>
                    <a:pt x="1072179" y="1570110"/>
                  </a:cubicBezTo>
                  <a:close/>
                  <a:moveTo>
                    <a:pt x="1079209" y="1525317"/>
                  </a:moveTo>
                  <a:cubicBezTo>
                    <a:pt x="1082724" y="1530032"/>
                    <a:pt x="1077452" y="1539463"/>
                    <a:pt x="1077452" y="1541820"/>
                  </a:cubicBezTo>
                  <a:cubicBezTo>
                    <a:pt x="1073937" y="1539463"/>
                    <a:pt x="1079209" y="1532390"/>
                    <a:pt x="1079209" y="1525317"/>
                  </a:cubicBezTo>
                  <a:close/>
                  <a:moveTo>
                    <a:pt x="1175871" y="1414514"/>
                  </a:moveTo>
                  <a:cubicBezTo>
                    <a:pt x="1175871" y="1419229"/>
                    <a:pt x="1172356" y="1419229"/>
                    <a:pt x="1170598" y="1421586"/>
                  </a:cubicBezTo>
                  <a:cubicBezTo>
                    <a:pt x="1170598" y="1426301"/>
                    <a:pt x="1172356" y="1428659"/>
                    <a:pt x="1174113" y="1431016"/>
                  </a:cubicBezTo>
                  <a:cubicBezTo>
                    <a:pt x="1175871" y="1426301"/>
                    <a:pt x="1179386" y="1419229"/>
                    <a:pt x="1175871" y="1414514"/>
                  </a:cubicBezTo>
                  <a:close/>
                  <a:moveTo>
                    <a:pt x="1095027" y="1301353"/>
                  </a:moveTo>
                  <a:cubicBezTo>
                    <a:pt x="1102057" y="1303710"/>
                    <a:pt x="1103814" y="1332000"/>
                    <a:pt x="1095027" y="1334358"/>
                  </a:cubicBezTo>
                  <a:cubicBezTo>
                    <a:pt x="1096784" y="1324928"/>
                    <a:pt x="1095027" y="1315498"/>
                    <a:pt x="1095027" y="1301353"/>
                  </a:cubicBezTo>
                  <a:close/>
                  <a:moveTo>
                    <a:pt x="1196961" y="1214124"/>
                  </a:moveTo>
                  <a:cubicBezTo>
                    <a:pt x="1184658" y="1221197"/>
                    <a:pt x="1181143" y="1247130"/>
                    <a:pt x="1184658" y="1270705"/>
                  </a:cubicBezTo>
                  <a:cubicBezTo>
                    <a:pt x="1189931" y="1268347"/>
                    <a:pt x="1188173" y="1254202"/>
                    <a:pt x="1191688" y="1251845"/>
                  </a:cubicBezTo>
                  <a:cubicBezTo>
                    <a:pt x="1196961" y="1256560"/>
                    <a:pt x="1198718" y="1244772"/>
                    <a:pt x="1202233" y="1242415"/>
                  </a:cubicBezTo>
                  <a:cubicBezTo>
                    <a:pt x="1200476" y="1237700"/>
                    <a:pt x="1209263" y="1218839"/>
                    <a:pt x="1196961" y="1214124"/>
                  </a:cubicBezTo>
                  <a:close/>
                  <a:moveTo>
                    <a:pt x="1457068" y="1058528"/>
                  </a:moveTo>
                  <a:cubicBezTo>
                    <a:pt x="1457068" y="1065600"/>
                    <a:pt x="1457068" y="1084461"/>
                    <a:pt x="1462341" y="1086818"/>
                  </a:cubicBezTo>
                  <a:cubicBezTo>
                    <a:pt x="1462341" y="1075030"/>
                    <a:pt x="1462341" y="1065600"/>
                    <a:pt x="1457068" y="1058528"/>
                  </a:cubicBezTo>
                  <a:close/>
                  <a:moveTo>
                    <a:pt x="1462341" y="987802"/>
                  </a:moveTo>
                  <a:cubicBezTo>
                    <a:pt x="1464098" y="1001947"/>
                    <a:pt x="1468492" y="1015503"/>
                    <a:pt x="1471787" y="1029059"/>
                  </a:cubicBezTo>
                  <a:lnTo>
                    <a:pt x="1471842" y="1029846"/>
                  </a:lnTo>
                  <a:close/>
                  <a:moveTo>
                    <a:pt x="1423676" y="704899"/>
                  </a:moveTo>
                  <a:cubicBezTo>
                    <a:pt x="1425434" y="709615"/>
                    <a:pt x="1428949" y="709615"/>
                    <a:pt x="1428949" y="719045"/>
                  </a:cubicBezTo>
                  <a:cubicBezTo>
                    <a:pt x="1425434" y="714330"/>
                    <a:pt x="1420161" y="711972"/>
                    <a:pt x="1423676" y="704899"/>
                  </a:cubicBezTo>
                  <a:close/>
                  <a:moveTo>
                    <a:pt x="1318227" y="681324"/>
                  </a:moveTo>
                  <a:cubicBezTo>
                    <a:pt x="1325257" y="693112"/>
                    <a:pt x="1323500" y="707257"/>
                    <a:pt x="1334045" y="716687"/>
                  </a:cubicBezTo>
                  <a:cubicBezTo>
                    <a:pt x="1332287" y="700184"/>
                    <a:pt x="1328772" y="683682"/>
                    <a:pt x="1318227" y="681324"/>
                  </a:cubicBezTo>
                  <a:close/>
                  <a:moveTo>
                    <a:pt x="1399071" y="667179"/>
                  </a:moveTo>
                  <a:cubicBezTo>
                    <a:pt x="1402586" y="669537"/>
                    <a:pt x="1400829" y="667179"/>
                    <a:pt x="1404344" y="667179"/>
                  </a:cubicBezTo>
                  <a:cubicBezTo>
                    <a:pt x="1404344" y="669537"/>
                    <a:pt x="1406101" y="671894"/>
                    <a:pt x="1406101" y="674252"/>
                  </a:cubicBezTo>
                  <a:cubicBezTo>
                    <a:pt x="1402586" y="674252"/>
                    <a:pt x="1399071" y="671894"/>
                    <a:pt x="1399071" y="667179"/>
                  </a:cubicBezTo>
                  <a:close/>
                  <a:moveTo>
                    <a:pt x="1388527" y="629459"/>
                  </a:moveTo>
                  <a:cubicBezTo>
                    <a:pt x="1393799" y="631816"/>
                    <a:pt x="1397314" y="634174"/>
                    <a:pt x="1397314" y="643604"/>
                  </a:cubicBezTo>
                  <a:cubicBezTo>
                    <a:pt x="1392041" y="643604"/>
                    <a:pt x="1388527" y="638889"/>
                    <a:pt x="1388527" y="629459"/>
                  </a:cubicBezTo>
                  <a:close/>
                  <a:moveTo>
                    <a:pt x="1286592" y="629459"/>
                  </a:moveTo>
                  <a:cubicBezTo>
                    <a:pt x="1286592" y="638889"/>
                    <a:pt x="1283077" y="636531"/>
                    <a:pt x="1279562" y="636531"/>
                  </a:cubicBezTo>
                  <a:cubicBezTo>
                    <a:pt x="1279562" y="638889"/>
                    <a:pt x="1277805" y="638889"/>
                    <a:pt x="1277805" y="641246"/>
                  </a:cubicBezTo>
                  <a:cubicBezTo>
                    <a:pt x="1281320" y="645961"/>
                    <a:pt x="1283077" y="648319"/>
                    <a:pt x="1284835" y="655391"/>
                  </a:cubicBezTo>
                  <a:cubicBezTo>
                    <a:pt x="1286592" y="657749"/>
                    <a:pt x="1293622" y="653034"/>
                    <a:pt x="1293622" y="657749"/>
                  </a:cubicBezTo>
                  <a:cubicBezTo>
                    <a:pt x="1283077" y="660106"/>
                    <a:pt x="1295380" y="674252"/>
                    <a:pt x="1300652" y="676609"/>
                  </a:cubicBezTo>
                  <a:cubicBezTo>
                    <a:pt x="1304167" y="667179"/>
                    <a:pt x="1297137" y="660106"/>
                    <a:pt x="1298895" y="653034"/>
                  </a:cubicBezTo>
                  <a:cubicBezTo>
                    <a:pt x="1304167" y="657749"/>
                    <a:pt x="1304167" y="667179"/>
                    <a:pt x="1311197" y="669537"/>
                  </a:cubicBezTo>
                  <a:cubicBezTo>
                    <a:pt x="1309440" y="660106"/>
                    <a:pt x="1312955" y="650676"/>
                    <a:pt x="1305925" y="648319"/>
                  </a:cubicBezTo>
                  <a:cubicBezTo>
                    <a:pt x="1305925" y="650676"/>
                    <a:pt x="1305925" y="653034"/>
                    <a:pt x="1304167" y="653034"/>
                  </a:cubicBezTo>
                  <a:cubicBezTo>
                    <a:pt x="1298895" y="643604"/>
                    <a:pt x="1293622" y="636531"/>
                    <a:pt x="1286592" y="629459"/>
                  </a:cubicBezTo>
                  <a:close/>
                  <a:moveTo>
                    <a:pt x="1356892" y="610599"/>
                  </a:moveTo>
                  <a:cubicBezTo>
                    <a:pt x="1360407" y="615314"/>
                    <a:pt x="1363922" y="617671"/>
                    <a:pt x="1363922" y="624744"/>
                  </a:cubicBezTo>
                  <a:cubicBezTo>
                    <a:pt x="1358649" y="622386"/>
                    <a:pt x="1353377" y="620029"/>
                    <a:pt x="1356892" y="610599"/>
                  </a:cubicBezTo>
                  <a:close/>
                  <a:moveTo>
                    <a:pt x="1095027" y="589381"/>
                  </a:moveTo>
                  <a:cubicBezTo>
                    <a:pt x="1093269" y="598811"/>
                    <a:pt x="1098542" y="605883"/>
                    <a:pt x="1100299" y="603526"/>
                  </a:cubicBezTo>
                  <a:cubicBezTo>
                    <a:pt x="1098542" y="603526"/>
                    <a:pt x="1098542" y="598811"/>
                    <a:pt x="1102057" y="601168"/>
                  </a:cubicBezTo>
                  <a:cubicBezTo>
                    <a:pt x="1100299" y="594096"/>
                    <a:pt x="1098542" y="591738"/>
                    <a:pt x="1095027" y="589381"/>
                  </a:cubicBezTo>
                  <a:close/>
                  <a:moveTo>
                    <a:pt x="1232110" y="582308"/>
                  </a:moveTo>
                  <a:cubicBezTo>
                    <a:pt x="1223323" y="598811"/>
                    <a:pt x="1230353" y="620029"/>
                    <a:pt x="1244413" y="612956"/>
                  </a:cubicBezTo>
                  <a:cubicBezTo>
                    <a:pt x="1244413" y="598811"/>
                    <a:pt x="1233868" y="598811"/>
                    <a:pt x="1235625" y="582308"/>
                  </a:cubicBezTo>
                  <a:cubicBezTo>
                    <a:pt x="1235625" y="582308"/>
                    <a:pt x="1235625" y="582308"/>
                    <a:pt x="1232110" y="582308"/>
                  </a:cubicBezTo>
                  <a:close/>
                  <a:moveTo>
                    <a:pt x="1240898" y="570521"/>
                  </a:moveTo>
                  <a:cubicBezTo>
                    <a:pt x="1240898" y="570521"/>
                    <a:pt x="1242655" y="572878"/>
                    <a:pt x="1242655" y="570521"/>
                  </a:cubicBezTo>
                  <a:cubicBezTo>
                    <a:pt x="1246170" y="572878"/>
                    <a:pt x="1249685" y="577593"/>
                    <a:pt x="1249685" y="584666"/>
                  </a:cubicBezTo>
                  <a:cubicBezTo>
                    <a:pt x="1249685" y="582308"/>
                    <a:pt x="1247928" y="582308"/>
                    <a:pt x="1246170" y="582308"/>
                  </a:cubicBezTo>
                  <a:cubicBezTo>
                    <a:pt x="1247928" y="570521"/>
                    <a:pt x="1239140" y="577593"/>
                    <a:pt x="1240898" y="570521"/>
                  </a:cubicBezTo>
                  <a:close/>
                  <a:moveTo>
                    <a:pt x="1247928" y="556375"/>
                  </a:moveTo>
                  <a:cubicBezTo>
                    <a:pt x="1251443" y="561091"/>
                    <a:pt x="1258473" y="563448"/>
                    <a:pt x="1258473" y="570521"/>
                  </a:cubicBezTo>
                  <a:cubicBezTo>
                    <a:pt x="1253200" y="570521"/>
                    <a:pt x="1253200" y="563448"/>
                    <a:pt x="1246170" y="565806"/>
                  </a:cubicBezTo>
                  <a:cubicBezTo>
                    <a:pt x="1246170" y="561091"/>
                    <a:pt x="1246170" y="558733"/>
                    <a:pt x="1247928" y="556375"/>
                  </a:cubicBezTo>
                  <a:close/>
                  <a:moveTo>
                    <a:pt x="1228595" y="535158"/>
                  </a:moveTo>
                  <a:cubicBezTo>
                    <a:pt x="1233868" y="535158"/>
                    <a:pt x="1242655" y="546945"/>
                    <a:pt x="1246170" y="554018"/>
                  </a:cubicBezTo>
                  <a:cubicBezTo>
                    <a:pt x="1242655" y="554018"/>
                    <a:pt x="1237383" y="556375"/>
                    <a:pt x="1233868" y="554018"/>
                  </a:cubicBezTo>
                  <a:cubicBezTo>
                    <a:pt x="1240898" y="546945"/>
                    <a:pt x="1232110" y="537515"/>
                    <a:pt x="1228595" y="535158"/>
                  </a:cubicBezTo>
                  <a:close/>
                  <a:moveTo>
                    <a:pt x="1321742" y="523370"/>
                  </a:moveTo>
                  <a:cubicBezTo>
                    <a:pt x="1327015" y="528085"/>
                    <a:pt x="1327015" y="542230"/>
                    <a:pt x="1334045" y="546945"/>
                  </a:cubicBezTo>
                  <a:cubicBezTo>
                    <a:pt x="1332287" y="551660"/>
                    <a:pt x="1321742" y="542230"/>
                    <a:pt x="1319985" y="546945"/>
                  </a:cubicBezTo>
                  <a:cubicBezTo>
                    <a:pt x="1318227" y="546945"/>
                    <a:pt x="1318227" y="539873"/>
                    <a:pt x="1316470" y="537515"/>
                  </a:cubicBezTo>
                  <a:cubicBezTo>
                    <a:pt x="1318227" y="535158"/>
                    <a:pt x="1321742" y="530443"/>
                    <a:pt x="1321742" y="523370"/>
                  </a:cubicBezTo>
                  <a:close/>
                  <a:moveTo>
                    <a:pt x="1221566" y="502152"/>
                  </a:moveTo>
                  <a:cubicBezTo>
                    <a:pt x="1228595" y="502152"/>
                    <a:pt x="1235625" y="521013"/>
                    <a:pt x="1242655" y="528085"/>
                  </a:cubicBezTo>
                  <a:cubicBezTo>
                    <a:pt x="1237383" y="525728"/>
                    <a:pt x="1228595" y="509225"/>
                    <a:pt x="1221566" y="502152"/>
                  </a:cubicBezTo>
                  <a:close/>
                  <a:moveTo>
                    <a:pt x="1017697" y="483292"/>
                  </a:moveTo>
                  <a:cubicBezTo>
                    <a:pt x="1017697" y="490365"/>
                    <a:pt x="1022970" y="490365"/>
                    <a:pt x="1024727" y="497437"/>
                  </a:cubicBezTo>
                  <a:cubicBezTo>
                    <a:pt x="1024727" y="497437"/>
                    <a:pt x="1024727" y="497437"/>
                    <a:pt x="1019455" y="497437"/>
                  </a:cubicBezTo>
                  <a:cubicBezTo>
                    <a:pt x="1026485" y="518655"/>
                    <a:pt x="1044060" y="530443"/>
                    <a:pt x="1049332" y="549303"/>
                  </a:cubicBezTo>
                  <a:cubicBezTo>
                    <a:pt x="1052847" y="539873"/>
                    <a:pt x="1056362" y="554018"/>
                    <a:pt x="1059877" y="549303"/>
                  </a:cubicBezTo>
                  <a:cubicBezTo>
                    <a:pt x="1058119" y="546945"/>
                    <a:pt x="1056362" y="546945"/>
                    <a:pt x="1058119" y="542230"/>
                  </a:cubicBezTo>
                  <a:cubicBezTo>
                    <a:pt x="1059877" y="546945"/>
                    <a:pt x="1065149" y="542230"/>
                    <a:pt x="1065149" y="537515"/>
                  </a:cubicBezTo>
                  <a:cubicBezTo>
                    <a:pt x="1070422" y="542230"/>
                    <a:pt x="1073937" y="551660"/>
                    <a:pt x="1080967" y="551660"/>
                  </a:cubicBezTo>
                  <a:cubicBezTo>
                    <a:pt x="1080967" y="544588"/>
                    <a:pt x="1073937" y="537515"/>
                    <a:pt x="1075694" y="535158"/>
                  </a:cubicBezTo>
                  <a:cubicBezTo>
                    <a:pt x="1084482" y="539873"/>
                    <a:pt x="1087997" y="551660"/>
                    <a:pt x="1096784" y="554018"/>
                  </a:cubicBezTo>
                  <a:cubicBezTo>
                    <a:pt x="1096784" y="546945"/>
                    <a:pt x="1095027" y="546945"/>
                    <a:pt x="1095027" y="539873"/>
                  </a:cubicBezTo>
                  <a:cubicBezTo>
                    <a:pt x="1080967" y="532800"/>
                    <a:pt x="1077452" y="485650"/>
                    <a:pt x="1054604" y="502152"/>
                  </a:cubicBezTo>
                  <a:cubicBezTo>
                    <a:pt x="1058119" y="502152"/>
                    <a:pt x="1059877" y="504510"/>
                    <a:pt x="1059877" y="509225"/>
                  </a:cubicBezTo>
                  <a:cubicBezTo>
                    <a:pt x="1059877" y="511583"/>
                    <a:pt x="1058119" y="511583"/>
                    <a:pt x="1056362" y="511583"/>
                  </a:cubicBezTo>
                  <a:cubicBezTo>
                    <a:pt x="1054604" y="518655"/>
                    <a:pt x="1059877" y="516298"/>
                    <a:pt x="1061634" y="518655"/>
                  </a:cubicBezTo>
                  <a:cubicBezTo>
                    <a:pt x="1054604" y="518655"/>
                    <a:pt x="1051090" y="516298"/>
                    <a:pt x="1051090" y="504510"/>
                  </a:cubicBezTo>
                  <a:cubicBezTo>
                    <a:pt x="1042302" y="495080"/>
                    <a:pt x="1028242" y="492722"/>
                    <a:pt x="1017697" y="483292"/>
                  </a:cubicBezTo>
                  <a:close/>
                  <a:moveTo>
                    <a:pt x="1151266" y="478577"/>
                  </a:moveTo>
                  <a:cubicBezTo>
                    <a:pt x="1156539" y="480935"/>
                    <a:pt x="1151266" y="485650"/>
                    <a:pt x="1154781" y="488007"/>
                  </a:cubicBezTo>
                  <a:cubicBezTo>
                    <a:pt x="1158296" y="492722"/>
                    <a:pt x="1145994" y="483292"/>
                    <a:pt x="1151266" y="478577"/>
                  </a:cubicBezTo>
                  <a:close/>
                  <a:moveTo>
                    <a:pt x="1100299" y="469147"/>
                  </a:moveTo>
                  <a:cubicBezTo>
                    <a:pt x="1102057" y="476220"/>
                    <a:pt x="1110844" y="490365"/>
                    <a:pt x="1116116" y="480935"/>
                  </a:cubicBezTo>
                  <a:cubicBezTo>
                    <a:pt x="1110844" y="476220"/>
                    <a:pt x="1107329" y="469147"/>
                    <a:pt x="1100299" y="469147"/>
                  </a:cubicBezTo>
                  <a:close/>
                  <a:moveTo>
                    <a:pt x="1165326" y="452644"/>
                  </a:moveTo>
                  <a:cubicBezTo>
                    <a:pt x="1170598" y="455002"/>
                    <a:pt x="1172356" y="464432"/>
                    <a:pt x="1170598" y="469147"/>
                  </a:cubicBezTo>
                  <a:cubicBezTo>
                    <a:pt x="1167083" y="464432"/>
                    <a:pt x="1161811" y="462075"/>
                    <a:pt x="1160054" y="455002"/>
                  </a:cubicBezTo>
                  <a:cubicBezTo>
                    <a:pt x="1161811" y="457360"/>
                    <a:pt x="1163569" y="457360"/>
                    <a:pt x="1165326" y="457360"/>
                  </a:cubicBezTo>
                  <a:close/>
                  <a:moveTo>
                    <a:pt x="1054604" y="447929"/>
                  </a:moveTo>
                  <a:cubicBezTo>
                    <a:pt x="1051090" y="452644"/>
                    <a:pt x="1054604" y="457360"/>
                    <a:pt x="1058119" y="457360"/>
                  </a:cubicBezTo>
                  <a:cubicBezTo>
                    <a:pt x="1059877" y="455002"/>
                    <a:pt x="1056362" y="450287"/>
                    <a:pt x="1054604" y="447929"/>
                  </a:cubicBezTo>
                  <a:close/>
                  <a:moveTo>
                    <a:pt x="1154122" y="438499"/>
                  </a:moveTo>
                  <a:cubicBezTo>
                    <a:pt x="1156539" y="439678"/>
                    <a:pt x="1158296" y="443214"/>
                    <a:pt x="1158296" y="450287"/>
                  </a:cubicBezTo>
                  <a:cubicBezTo>
                    <a:pt x="1158296" y="450287"/>
                    <a:pt x="1156539" y="450287"/>
                    <a:pt x="1156539" y="452644"/>
                  </a:cubicBezTo>
                  <a:cubicBezTo>
                    <a:pt x="1151266" y="455002"/>
                    <a:pt x="1151266" y="447929"/>
                    <a:pt x="1145994" y="447929"/>
                  </a:cubicBezTo>
                  <a:cubicBezTo>
                    <a:pt x="1147751" y="445572"/>
                    <a:pt x="1147751" y="440857"/>
                    <a:pt x="1145994" y="440857"/>
                  </a:cubicBezTo>
                  <a:cubicBezTo>
                    <a:pt x="1148630" y="438499"/>
                    <a:pt x="1151706" y="437321"/>
                    <a:pt x="1154122" y="438499"/>
                  </a:cubicBezTo>
                  <a:close/>
                  <a:moveTo>
                    <a:pt x="1163569" y="424354"/>
                  </a:moveTo>
                  <a:cubicBezTo>
                    <a:pt x="1163569" y="429069"/>
                    <a:pt x="1165326" y="433784"/>
                    <a:pt x="1167083" y="436142"/>
                  </a:cubicBezTo>
                  <a:cubicBezTo>
                    <a:pt x="1160054" y="443214"/>
                    <a:pt x="1156539" y="429069"/>
                    <a:pt x="1151266" y="426712"/>
                  </a:cubicBezTo>
                  <a:cubicBezTo>
                    <a:pt x="1153024" y="421997"/>
                    <a:pt x="1160054" y="426712"/>
                    <a:pt x="1163569" y="424354"/>
                  </a:cubicBezTo>
                  <a:close/>
                  <a:moveTo>
                    <a:pt x="1117874" y="424354"/>
                  </a:moveTo>
                  <a:cubicBezTo>
                    <a:pt x="1131934" y="431427"/>
                    <a:pt x="1126661" y="438499"/>
                    <a:pt x="1138964" y="447929"/>
                  </a:cubicBezTo>
                  <a:cubicBezTo>
                    <a:pt x="1128419" y="455002"/>
                    <a:pt x="1130176" y="431427"/>
                    <a:pt x="1117874" y="433784"/>
                  </a:cubicBezTo>
                  <a:cubicBezTo>
                    <a:pt x="1121389" y="429069"/>
                    <a:pt x="1117874" y="431427"/>
                    <a:pt x="1117874" y="424354"/>
                  </a:cubicBezTo>
                  <a:close/>
                  <a:moveTo>
                    <a:pt x="993093" y="424354"/>
                  </a:moveTo>
                  <a:lnTo>
                    <a:pt x="993093" y="433784"/>
                  </a:lnTo>
                  <a:cubicBezTo>
                    <a:pt x="996608" y="431427"/>
                    <a:pt x="996608" y="436142"/>
                    <a:pt x="1000122" y="433784"/>
                  </a:cubicBezTo>
                  <a:cubicBezTo>
                    <a:pt x="1001880" y="424354"/>
                    <a:pt x="994850" y="429069"/>
                    <a:pt x="993093" y="424354"/>
                  </a:cubicBezTo>
                  <a:close/>
                  <a:moveTo>
                    <a:pt x="1087997" y="379561"/>
                  </a:moveTo>
                  <a:cubicBezTo>
                    <a:pt x="1095027" y="377204"/>
                    <a:pt x="1093269" y="386634"/>
                    <a:pt x="1098542" y="388991"/>
                  </a:cubicBezTo>
                  <a:cubicBezTo>
                    <a:pt x="1100299" y="393706"/>
                    <a:pt x="1087997" y="384276"/>
                    <a:pt x="1087997" y="393706"/>
                  </a:cubicBezTo>
                  <a:cubicBezTo>
                    <a:pt x="1082724" y="391349"/>
                    <a:pt x="1087997" y="386634"/>
                    <a:pt x="1087997" y="379561"/>
                  </a:cubicBezTo>
                  <a:close/>
                  <a:moveTo>
                    <a:pt x="1045817" y="341841"/>
                  </a:moveTo>
                  <a:cubicBezTo>
                    <a:pt x="1049332" y="337126"/>
                    <a:pt x="1049332" y="351271"/>
                    <a:pt x="1054604" y="348913"/>
                  </a:cubicBezTo>
                  <a:cubicBezTo>
                    <a:pt x="1058119" y="346556"/>
                    <a:pt x="1052847" y="344198"/>
                    <a:pt x="1056362" y="341841"/>
                  </a:cubicBezTo>
                  <a:cubicBezTo>
                    <a:pt x="1072179" y="341841"/>
                    <a:pt x="1084482" y="363059"/>
                    <a:pt x="1095027" y="377204"/>
                  </a:cubicBezTo>
                  <a:cubicBezTo>
                    <a:pt x="1080967" y="381919"/>
                    <a:pt x="1079209" y="348913"/>
                    <a:pt x="1063392" y="351271"/>
                  </a:cubicBezTo>
                  <a:cubicBezTo>
                    <a:pt x="1061634" y="351271"/>
                    <a:pt x="1063392" y="353629"/>
                    <a:pt x="1063392" y="355986"/>
                  </a:cubicBezTo>
                  <a:cubicBezTo>
                    <a:pt x="1059877" y="358344"/>
                    <a:pt x="1054604" y="348913"/>
                    <a:pt x="1056362" y="358344"/>
                  </a:cubicBezTo>
                  <a:cubicBezTo>
                    <a:pt x="1051090" y="355986"/>
                    <a:pt x="1047575" y="348913"/>
                    <a:pt x="1045817" y="341841"/>
                  </a:cubicBezTo>
                  <a:close/>
                  <a:moveTo>
                    <a:pt x="1014182" y="341841"/>
                  </a:moveTo>
                  <a:cubicBezTo>
                    <a:pt x="1014182" y="348913"/>
                    <a:pt x="1017697" y="351271"/>
                    <a:pt x="1019455" y="353629"/>
                  </a:cubicBezTo>
                  <a:cubicBezTo>
                    <a:pt x="1021212" y="353629"/>
                    <a:pt x="1021212" y="351271"/>
                    <a:pt x="1022970" y="353629"/>
                  </a:cubicBezTo>
                  <a:cubicBezTo>
                    <a:pt x="1021212" y="346556"/>
                    <a:pt x="1019455" y="341841"/>
                    <a:pt x="1014182" y="341841"/>
                  </a:cubicBezTo>
                  <a:close/>
                  <a:moveTo>
                    <a:pt x="1198718" y="337126"/>
                  </a:moveTo>
                  <a:cubicBezTo>
                    <a:pt x="1202233" y="344198"/>
                    <a:pt x="1209263" y="351271"/>
                    <a:pt x="1209263" y="353629"/>
                  </a:cubicBezTo>
                  <a:cubicBezTo>
                    <a:pt x="1211021" y="353629"/>
                    <a:pt x="1216293" y="344198"/>
                    <a:pt x="1216293" y="353629"/>
                  </a:cubicBezTo>
                  <a:cubicBezTo>
                    <a:pt x="1214536" y="355986"/>
                    <a:pt x="1212778" y="353629"/>
                    <a:pt x="1212778" y="353629"/>
                  </a:cubicBezTo>
                  <a:cubicBezTo>
                    <a:pt x="1211021" y="355986"/>
                    <a:pt x="1207506" y="358344"/>
                    <a:pt x="1202233" y="358344"/>
                  </a:cubicBezTo>
                  <a:cubicBezTo>
                    <a:pt x="1202233" y="353629"/>
                    <a:pt x="1203991" y="344198"/>
                    <a:pt x="1195203" y="344198"/>
                  </a:cubicBezTo>
                  <a:cubicBezTo>
                    <a:pt x="1196961" y="341841"/>
                    <a:pt x="1198718" y="341841"/>
                    <a:pt x="1198718" y="337126"/>
                  </a:cubicBezTo>
                  <a:close/>
                  <a:moveTo>
                    <a:pt x="957943" y="301763"/>
                  </a:moveTo>
                  <a:cubicBezTo>
                    <a:pt x="963215" y="299405"/>
                    <a:pt x="970245" y="306478"/>
                    <a:pt x="972003" y="315908"/>
                  </a:cubicBezTo>
                  <a:cubicBezTo>
                    <a:pt x="966730" y="311193"/>
                    <a:pt x="959700" y="311193"/>
                    <a:pt x="957943" y="301763"/>
                  </a:cubicBezTo>
                  <a:close/>
                  <a:moveTo>
                    <a:pt x="984937" y="279072"/>
                  </a:moveTo>
                  <a:cubicBezTo>
                    <a:pt x="991445" y="282166"/>
                    <a:pt x="999683" y="295869"/>
                    <a:pt x="1008910" y="292333"/>
                  </a:cubicBezTo>
                  <a:cubicBezTo>
                    <a:pt x="1015940" y="308836"/>
                    <a:pt x="1037030" y="308836"/>
                    <a:pt x="1042302" y="327696"/>
                  </a:cubicBezTo>
                  <a:cubicBezTo>
                    <a:pt x="1030000" y="348913"/>
                    <a:pt x="1028242" y="304121"/>
                    <a:pt x="1007152" y="313551"/>
                  </a:cubicBezTo>
                  <a:cubicBezTo>
                    <a:pt x="1003637" y="301763"/>
                    <a:pt x="998365" y="285260"/>
                    <a:pt x="987820" y="292333"/>
                  </a:cubicBezTo>
                  <a:cubicBezTo>
                    <a:pt x="987820" y="285260"/>
                    <a:pt x="980790" y="285260"/>
                    <a:pt x="979033" y="280545"/>
                  </a:cubicBezTo>
                  <a:cubicBezTo>
                    <a:pt x="980790" y="278188"/>
                    <a:pt x="982767" y="278040"/>
                    <a:pt x="984937" y="279072"/>
                  </a:cubicBezTo>
                  <a:close/>
                  <a:moveTo>
                    <a:pt x="938611" y="273473"/>
                  </a:moveTo>
                  <a:cubicBezTo>
                    <a:pt x="940368" y="280545"/>
                    <a:pt x="943883" y="280545"/>
                    <a:pt x="949155" y="285260"/>
                  </a:cubicBezTo>
                  <a:cubicBezTo>
                    <a:pt x="949155" y="271115"/>
                    <a:pt x="942125" y="280545"/>
                    <a:pt x="938611" y="273473"/>
                  </a:cubicBezTo>
                  <a:close/>
                  <a:moveTo>
                    <a:pt x="927681" y="257154"/>
                  </a:moveTo>
                  <a:cubicBezTo>
                    <a:pt x="926528" y="257412"/>
                    <a:pt x="925429" y="258738"/>
                    <a:pt x="924551" y="261685"/>
                  </a:cubicBezTo>
                  <a:cubicBezTo>
                    <a:pt x="926308" y="264043"/>
                    <a:pt x="933338" y="273473"/>
                    <a:pt x="935096" y="268758"/>
                  </a:cubicBezTo>
                  <a:cubicBezTo>
                    <a:pt x="935096" y="265221"/>
                    <a:pt x="931141" y="256381"/>
                    <a:pt x="927681" y="257154"/>
                  </a:cubicBezTo>
                  <a:close/>
                  <a:moveTo>
                    <a:pt x="1119631" y="252255"/>
                  </a:moveTo>
                  <a:cubicBezTo>
                    <a:pt x="1123146" y="259328"/>
                    <a:pt x="1130176" y="259328"/>
                    <a:pt x="1131934" y="266400"/>
                  </a:cubicBezTo>
                  <a:cubicBezTo>
                    <a:pt x="1126661" y="261685"/>
                    <a:pt x="1116116" y="261685"/>
                    <a:pt x="1119631" y="252255"/>
                  </a:cubicBezTo>
                  <a:close/>
                  <a:moveTo>
                    <a:pt x="1080967" y="219250"/>
                  </a:moveTo>
                  <a:cubicBezTo>
                    <a:pt x="1095027" y="223965"/>
                    <a:pt x="1100299" y="231037"/>
                    <a:pt x="1084482" y="228680"/>
                  </a:cubicBezTo>
                  <a:cubicBezTo>
                    <a:pt x="1084482" y="223965"/>
                    <a:pt x="1077452" y="223965"/>
                    <a:pt x="1080967" y="219250"/>
                  </a:cubicBezTo>
                  <a:close/>
                  <a:moveTo>
                    <a:pt x="929823" y="205105"/>
                  </a:moveTo>
                  <a:cubicBezTo>
                    <a:pt x="938611" y="207462"/>
                    <a:pt x="938611" y="216892"/>
                    <a:pt x="942125" y="226322"/>
                  </a:cubicBezTo>
                  <a:cubicBezTo>
                    <a:pt x="936853" y="221607"/>
                    <a:pt x="933338" y="216892"/>
                    <a:pt x="926308" y="214535"/>
                  </a:cubicBezTo>
                  <a:cubicBezTo>
                    <a:pt x="928066" y="209820"/>
                    <a:pt x="929823" y="209820"/>
                    <a:pt x="929823" y="205105"/>
                  </a:cubicBezTo>
                  <a:close/>
                  <a:moveTo>
                    <a:pt x="618089" y="119055"/>
                  </a:moveTo>
                  <a:cubicBezTo>
                    <a:pt x="616551" y="119644"/>
                    <a:pt x="615233" y="121412"/>
                    <a:pt x="615233" y="124949"/>
                  </a:cubicBezTo>
                  <a:cubicBezTo>
                    <a:pt x="618748" y="124949"/>
                    <a:pt x="622263" y="124949"/>
                    <a:pt x="622263" y="120234"/>
                  </a:cubicBezTo>
                  <a:cubicBezTo>
                    <a:pt x="621385" y="119055"/>
                    <a:pt x="619627" y="118466"/>
                    <a:pt x="618089" y="119055"/>
                  </a:cubicBezTo>
                  <a:close/>
                  <a:moveTo>
                    <a:pt x="645989" y="103436"/>
                  </a:moveTo>
                  <a:cubicBezTo>
                    <a:pt x="666201" y="104320"/>
                    <a:pt x="687290" y="107267"/>
                    <a:pt x="706623" y="110804"/>
                  </a:cubicBezTo>
                  <a:cubicBezTo>
                    <a:pt x="743530" y="117876"/>
                    <a:pt x="778679" y="132021"/>
                    <a:pt x="799769" y="162669"/>
                  </a:cubicBezTo>
                  <a:cubicBezTo>
                    <a:pt x="812072" y="160312"/>
                    <a:pt x="815587" y="172099"/>
                    <a:pt x="827889" y="174457"/>
                  </a:cubicBezTo>
                  <a:cubicBezTo>
                    <a:pt x="836676" y="193317"/>
                    <a:pt x="838434" y="214535"/>
                    <a:pt x="857766" y="219250"/>
                  </a:cubicBezTo>
                  <a:cubicBezTo>
                    <a:pt x="861281" y="216892"/>
                    <a:pt x="852494" y="214535"/>
                    <a:pt x="854251" y="207462"/>
                  </a:cubicBezTo>
                  <a:cubicBezTo>
                    <a:pt x="870069" y="212177"/>
                    <a:pt x="882371" y="209820"/>
                    <a:pt x="891158" y="223965"/>
                  </a:cubicBezTo>
                  <a:cubicBezTo>
                    <a:pt x="887643" y="235752"/>
                    <a:pt x="894673" y="242825"/>
                    <a:pt x="896431" y="252255"/>
                  </a:cubicBezTo>
                  <a:cubicBezTo>
                    <a:pt x="903461" y="249897"/>
                    <a:pt x="908733" y="254613"/>
                    <a:pt x="912248" y="256970"/>
                  </a:cubicBezTo>
                  <a:cubicBezTo>
                    <a:pt x="917521" y="256970"/>
                    <a:pt x="914006" y="252255"/>
                    <a:pt x="914006" y="247540"/>
                  </a:cubicBezTo>
                  <a:cubicBezTo>
                    <a:pt x="917521" y="245182"/>
                    <a:pt x="917521" y="249897"/>
                    <a:pt x="921036" y="249897"/>
                  </a:cubicBezTo>
                  <a:cubicBezTo>
                    <a:pt x="919278" y="242825"/>
                    <a:pt x="917521" y="233395"/>
                    <a:pt x="912248" y="233395"/>
                  </a:cubicBezTo>
                  <a:cubicBezTo>
                    <a:pt x="919278" y="223965"/>
                    <a:pt x="931581" y="238110"/>
                    <a:pt x="936853" y="249897"/>
                  </a:cubicBezTo>
                  <a:cubicBezTo>
                    <a:pt x="928066" y="242825"/>
                    <a:pt x="933338" y="256970"/>
                    <a:pt x="929823" y="252255"/>
                  </a:cubicBezTo>
                  <a:cubicBezTo>
                    <a:pt x="933338" y="261685"/>
                    <a:pt x="938611" y="266400"/>
                    <a:pt x="949155" y="266400"/>
                  </a:cubicBezTo>
                  <a:cubicBezTo>
                    <a:pt x="956185" y="275830"/>
                    <a:pt x="950913" y="289975"/>
                    <a:pt x="957943" y="294690"/>
                  </a:cubicBezTo>
                  <a:cubicBezTo>
                    <a:pt x="956185" y="297048"/>
                    <a:pt x="954428" y="299405"/>
                    <a:pt x="950913" y="299405"/>
                  </a:cubicBezTo>
                  <a:cubicBezTo>
                    <a:pt x="952670" y="306478"/>
                    <a:pt x="957943" y="311193"/>
                    <a:pt x="961458" y="318266"/>
                  </a:cubicBezTo>
                  <a:cubicBezTo>
                    <a:pt x="963215" y="322981"/>
                    <a:pt x="959700" y="322981"/>
                    <a:pt x="957943" y="327696"/>
                  </a:cubicBezTo>
                  <a:cubicBezTo>
                    <a:pt x="961458" y="334768"/>
                    <a:pt x="973760" y="341841"/>
                    <a:pt x="970245" y="327696"/>
                  </a:cubicBezTo>
                  <a:cubicBezTo>
                    <a:pt x="972003" y="330053"/>
                    <a:pt x="973760" y="330053"/>
                    <a:pt x="975518" y="330053"/>
                  </a:cubicBezTo>
                  <a:cubicBezTo>
                    <a:pt x="975518" y="325338"/>
                    <a:pt x="973760" y="322981"/>
                    <a:pt x="972003" y="322981"/>
                  </a:cubicBezTo>
                  <a:cubicBezTo>
                    <a:pt x="973760" y="318266"/>
                    <a:pt x="977275" y="327696"/>
                    <a:pt x="980790" y="327696"/>
                  </a:cubicBezTo>
                  <a:cubicBezTo>
                    <a:pt x="984305" y="322981"/>
                    <a:pt x="989578" y="320623"/>
                    <a:pt x="989578" y="311193"/>
                  </a:cubicBezTo>
                  <a:cubicBezTo>
                    <a:pt x="991335" y="313551"/>
                    <a:pt x="994850" y="313551"/>
                    <a:pt x="998365" y="313551"/>
                  </a:cubicBezTo>
                  <a:cubicBezTo>
                    <a:pt x="998365" y="315908"/>
                    <a:pt x="996608" y="315908"/>
                    <a:pt x="998365" y="318266"/>
                  </a:cubicBezTo>
                  <a:cubicBezTo>
                    <a:pt x="1000122" y="325338"/>
                    <a:pt x="991335" y="315908"/>
                    <a:pt x="989578" y="322981"/>
                  </a:cubicBezTo>
                  <a:cubicBezTo>
                    <a:pt x="991335" y="327696"/>
                    <a:pt x="996608" y="325338"/>
                    <a:pt x="998365" y="327696"/>
                  </a:cubicBezTo>
                  <a:cubicBezTo>
                    <a:pt x="1000122" y="322981"/>
                    <a:pt x="1003637" y="322981"/>
                    <a:pt x="1003637" y="318266"/>
                  </a:cubicBezTo>
                  <a:cubicBezTo>
                    <a:pt x="1010667" y="320623"/>
                    <a:pt x="1010667" y="327696"/>
                    <a:pt x="1014182" y="330053"/>
                  </a:cubicBezTo>
                  <a:cubicBezTo>
                    <a:pt x="1015940" y="327696"/>
                    <a:pt x="1017697" y="327696"/>
                    <a:pt x="1017697" y="322981"/>
                  </a:cubicBezTo>
                  <a:cubicBezTo>
                    <a:pt x="1022970" y="330053"/>
                    <a:pt x="1040545" y="339483"/>
                    <a:pt x="1021212" y="334768"/>
                  </a:cubicBezTo>
                  <a:cubicBezTo>
                    <a:pt x="1017697" y="334768"/>
                    <a:pt x="1022970" y="339483"/>
                    <a:pt x="1019455" y="341841"/>
                  </a:cubicBezTo>
                  <a:cubicBezTo>
                    <a:pt x="1028242" y="346556"/>
                    <a:pt x="1031757" y="355986"/>
                    <a:pt x="1040545" y="358344"/>
                  </a:cubicBezTo>
                  <a:cubicBezTo>
                    <a:pt x="1030000" y="363059"/>
                    <a:pt x="1042302" y="367774"/>
                    <a:pt x="1038787" y="374846"/>
                  </a:cubicBezTo>
                  <a:cubicBezTo>
                    <a:pt x="1033515" y="374846"/>
                    <a:pt x="1030000" y="370131"/>
                    <a:pt x="1026485" y="372489"/>
                  </a:cubicBezTo>
                  <a:cubicBezTo>
                    <a:pt x="1022970" y="372489"/>
                    <a:pt x="1024727" y="379561"/>
                    <a:pt x="1022970" y="381919"/>
                  </a:cubicBezTo>
                  <a:cubicBezTo>
                    <a:pt x="1030000" y="391349"/>
                    <a:pt x="1038787" y="398422"/>
                    <a:pt x="1049332" y="403137"/>
                  </a:cubicBezTo>
                  <a:cubicBezTo>
                    <a:pt x="1052847" y="400779"/>
                    <a:pt x="1051090" y="396064"/>
                    <a:pt x="1052847" y="396064"/>
                  </a:cubicBezTo>
                  <a:cubicBezTo>
                    <a:pt x="1049332" y="386634"/>
                    <a:pt x="1040545" y="386634"/>
                    <a:pt x="1038787" y="374846"/>
                  </a:cubicBezTo>
                  <a:cubicBezTo>
                    <a:pt x="1042302" y="381919"/>
                    <a:pt x="1044060" y="377204"/>
                    <a:pt x="1049332" y="374846"/>
                  </a:cubicBezTo>
                  <a:cubicBezTo>
                    <a:pt x="1054604" y="379561"/>
                    <a:pt x="1063392" y="398422"/>
                    <a:pt x="1065149" y="384276"/>
                  </a:cubicBezTo>
                  <a:cubicBezTo>
                    <a:pt x="1079209" y="386634"/>
                    <a:pt x="1073937" y="417282"/>
                    <a:pt x="1087997" y="412567"/>
                  </a:cubicBezTo>
                  <a:cubicBezTo>
                    <a:pt x="1089754" y="419639"/>
                    <a:pt x="1095027" y="419639"/>
                    <a:pt x="1095027" y="426712"/>
                  </a:cubicBezTo>
                  <a:cubicBezTo>
                    <a:pt x="1082724" y="424354"/>
                    <a:pt x="1073937" y="403137"/>
                    <a:pt x="1058119" y="403137"/>
                  </a:cubicBezTo>
                  <a:cubicBezTo>
                    <a:pt x="1058119" y="412567"/>
                    <a:pt x="1063392" y="417282"/>
                    <a:pt x="1058119" y="419639"/>
                  </a:cubicBezTo>
                  <a:cubicBezTo>
                    <a:pt x="1073937" y="431427"/>
                    <a:pt x="1082724" y="457360"/>
                    <a:pt x="1103814" y="452644"/>
                  </a:cubicBezTo>
                  <a:cubicBezTo>
                    <a:pt x="1105572" y="471505"/>
                    <a:pt x="1109087" y="476220"/>
                    <a:pt x="1119631" y="476220"/>
                  </a:cubicBezTo>
                  <a:cubicBezTo>
                    <a:pt x="1121389" y="464432"/>
                    <a:pt x="1114359" y="462075"/>
                    <a:pt x="1110844" y="459717"/>
                  </a:cubicBezTo>
                  <a:cubicBezTo>
                    <a:pt x="1114359" y="445572"/>
                    <a:pt x="1095027" y="438499"/>
                    <a:pt x="1096784" y="426712"/>
                  </a:cubicBezTo>
                  <a:cubicBezTo>
                    <a:pt x="1112601" y="431427"/>
                    <a:pt x="1124904" y="459717"/>
                    <a:pt x="1142479" y="469147"/>
                  </a:cubicBezTo>
                  <a:cubicBezTo>
                    <a:pt x="1140721" y="469147"/>
                    <a:pt x="1140721" y="476220"/>
                    <a:pt x="1137206" y="471505"/>
                  </a:cubicBezTo>
                  <a:cubicBezTo>
                    <a:pt x="1137206" y="480935"/>
                    <a:pt x="1138964" y="480935"/>
                    <a:pt x="1135449" y="485650"/>
                  </a:cubicBezTo>
                  <a:cubicBezTo>
                    <a:pt x="1137206" y="492722"/>
                    <a:pt x="1142479" y="492722"/>
                    <a:pt x="1145994" y="497437"/>
                  </a:cubicBezTo>
                  <a:cubicBezTo>
                    <a:pt x="1144236" y="504510"/>
                    <a:pt x="1145994" y="506867"/>
                    <a:pt x="1147751" y="511583"/>
                  </a:cubicBezTo>
                  <a:cubicBezTo>
                    <a:pt x="1153024" y="497437"/>
                    <a:pt x="1163569" y="528085"/>
                    <a:pt x="1172356" y="535158"/>
                  </a:cubicBezTo>
                  <a:cubicBezTo>
                    <a:pt x="1165326" y="544588"/>
                    <a:pt x="1177628" y="542230"/>
                    <a:pt x="1186416" y="554018"/>
                  </a:cubicBezTo>
                  <a:cubicBezTo>
                    <a:pt x="1189931" y="558733"/>
                    <a:pt x="1195203" y="575236"/>
                    <a:pt x="1202233" y="568163"/>
                  </a:cubicBezTo>
                  <a:cubicBezTo>
                    <a:pt x="1198718" y="551660"/>
                    <a:pt x="1188173" y="549303"/>
                    <a:pt x="1184658" y="535158"/>
                  </a:cubicBezTo>
                  <a:cubicBezTo>
                    <a:pt x="1189931" y="537515"/>
                    <a:pt x="1193446" y="544588"/>
                    <a:pt x="1196961" y="549303"/>
                  </a:cubicBezTo>
                  <a:cubicBezTo>
                    <a:pt x="1200476" y="539873"/>
                    <a:pt x="1205748" y="551660"/>
                    <a:pt x="1211021" y="554018"/>
                  </a:cubicBezTo>
                  <a:cubicBezTo>
                    <a:pt x="1212778" y="551660"/>
                    <a:pt x="1211021" y="549303"/>
                    <a:pt x="1211021" y="546945"/>
                  </a:cubicBezTo>
                  <a:cubicBezTo>
                    <a:pt x="1214536" y="551660"/>
                    <a:pt x="1219808" y="546945"/>
                    <a:pt x="1223323" y="546945"/>
                  </a:cubicBezTo>
                  <a:cubicBezTo>
                    <a:pt x="1223323" y="554018"/>
                    <a:pt x="1232110" y="551660"/>
                    <a:pt x="1228595" y="561091"/>
                  </a:cubicBezTo>
                  <a:cubicBezTo>
                    <a:pt x="1232110" y="561091"/>
                    <a:pt x="1232110" y="558733"/>
                    <a:pt x="1232110" y="556375"/>
                  </a:cubicBezTo>
                  <a:cubicBezTo>
                    <a:pt x="1233868" y="561091"/>
                    <a:pt x="1239140" y="561091"/>
                    <a:pt x="1239140" y="570521"/>
                  </a:cubicBezTo>
                  <a:cubicBezTo>
                    <a:pt x="1235625" y="575236"/>
                    <a:pt x="1235625" y="565806"/>
                    <a:pt x="1232110" y="568163"/>
                  </a:cubicBezTo>
                  <a:cubicBezTo>
                    <a:pt x="1242655" y="596453"/>
                    <a:pt x="1267260" y="605883"/>
                    <a:pt x="1276048" y="636531"/>
                  </a:cubicBezTo>
                  <a:cubicBezTo>
                    <a:pt x="1274290" y="622386"/>
                    <a:pt x="1279562" y="612956"/>
                    <a:pt x="1276048" y="594096"/>
                  </a:cubicBezTo>
                  <a:cubicBezTo>
                    <a:pt x="1270775" y="603526"/>
                    <a:pt x="1263745" y="582308"/>
                    <a:pt x="1260230" y="572878"/>
                  </a:cubicBezTo>
                  <a:cubicBezTo>
                    <a:pt x="1288350" y="594096"/>
                    <a:pt x="1302410" y="634174"/>
                    <a:pt x="1325257" y="662464"/>
                  </a:cubicBezTo>
                  <a:cubicBezTo>
                    <a:pt x="1325257" y="662464"/>
                    <a:pt x="1325257" y="662464"/>
                    <a:pt x="1325257" y="674252"/>
                  </a:cubicBezTo>
                  <a:cubicBezTo>
                    <a:pt x="1328772" y="678967"/>
                    <a:pt x="1328772" y="674252"/>
                    <a:pt x="1334045" y="674252"/>
                  </a:cubicBezTo>
                  <a:cubicBezTo>
                    <a:pt x="1339317" y="686039"/>
                    <a:pt x="1341074" y="702542"/>
                    <a:pt x="1348104" y="711972"/>
                  </a:cubicBezTo>
                  <a:cubicBezTo>
                    <a:pt x="1349862" y="711972"/>
                    <a:pt x="1351619" y="709615"/>
                    <a:pt x="1353377" y="709615"/>
                  </a:cubicBezTo>
                  <a:cubicBezTo>
                    <a:pt x="1341074" y="671894"/>
                    <a:pt x="1321742" y="645961"/>
                    <a:pt x="1300652" y="620029"/>
                  </a:cubicBezTo>
                  <a:cubicBezTo>
                    <a:pt x="1286592" y="584666"/>
                    <a:pt x="1263745" y="568163"/>
                    <a:pt x="1249685" y="537515"/>
                  </a:cubicBezTo>
                  <a:cubicBezTo>
                    <a:pt x="1256715" y="539873"/>
                    <a:pt x="1256715" y="551660"/>
                    <a:pt x="1265503" y="551660"/>
                  </a:cubicBezTo>
                  <a:cubicBezTo>
                    <a:pt x="1291865" y="596453"/>
                    <a:pt x="1323500" y="631816"/>
                    <a:pt x="1348104" y="681324"/>
                  </a:cubicBezTo>
                  <a:cubicBezTo>
                    <a:pt x="1356892" y="686039"/>
                    <a:pt x="1356892" y="707257"/>
                    <a:pt x="1369194" y="707257"/>
                  </a:cubicBezTo>
                  <a:cubicBezTo>
                    <a:pt x="1370952" y="711972"/>
                    <a:pt x="1372709" y="716687"/>
                    <a:pt x="1372709" y="721402"/>
                  </a:cubicBezTo>
                  <a:cubicBezTo>
                    <a:pt x="1407859" y="770910"/>
                    <a:pt x="1427191" y="846351"/>
                    <a:pt x="1443009" y="914719"/>
                  </a:cubicBezTo>
                  <a:cubicBezTo>
                    <a:pt x="1441251" y="919434"/>
                    <a:pt x="1441251" y="910004"/>
                    <a:pt x="1435979" y="912361"/>
                  </a:cubicBezTo>
                  <a:cubicBezTo>
                    <a:pt x="1437736" y="921792"/>
                    <a:pt x="1441251" y="924149"/>
                    <a:pt x="1439494" y="933579"/>
                  </a:cubicBezTo>
                  <a:cubicBezTo>
                    <a:pt x="1434221" y="928864"/>
                    <a:pt x="1432464" y="919434"/>
                    <a:pt x="1430706" y="912361"/>
                  </a:cubicBezTo>
                  <a:cubicBezTo>
                    <a:pt x="1425434" y="924149"/>
                    <a:pt x="1434221" y="931222"/>
                    <a:pt x="1432464" y="945367"/>
                  </a:cubicBezTo>
                  <a:cubicBezTo>
                    <a:pt x="1428949" y="947724"/>
                    <a:pt x="1430706" y="940652"/>
                    <a:pt x="1427191" y="940652"/>
                  </a:cubicBezTo>
                  <a:cubicBezTo>
                    <a:pt x="1428949" y="978372"/>
                    <a:pt x="1443009" y="1006662"/>
                    <a:pt x="1448281" y="1037310"/>
                  </a:cubicBezTo>
                  <a:cubicBezTo>
                    <a:pt x="1450038" y="1034953"/>
                    <a:pt x="1451796" y="1034953"/>
                    <a:pt x="1451796" y="1037310"/>
                  </a:cubicBezTo>
                  <a:cubicBezTo>
                    <a:pt x="1462341" y="1004305"/>
                    <a:pt x="1448281" y="980730"/>
                    <a:pt x="1444766" y="952439"/>
                  </a:cubicBezTo>
                  <a:cubicBezTo>
                    <a:pt x="1457068" y="987802"/>
                    <a:pt x="1465856" y="1020807"/>
                    <a:pt x="1471128" y="1065600"/>
                  </a:cubicBezTo>
                  <a:cubicBezTo>
                    <a:pt x="1471128" y="1067958"/>
                    <a:pt x="1474643" y="1065600"/>
                    <a:pt x="1474643" y="1070315"/>
                  </a:cubicBezTo>
                  <a:lnTo>
                    <a:pt x="1471842" y="1029846"/>
                  </a:lnTo>
                  <a:lnTo>
                    <a:pt x="1483650" y="1082103"/>
                  </a:lnTo>
                  <a:cubicBezTo>
                    <a:pt x="1490021" y="1115108"/>
                    <a:pt x="1495733" y="1149292"/>
                    <a:pt x="1501005" y="1183477"/>
                  </a:cubicBezTo>
                  <a:cubicBezTo>
                    <a:pt x="1504520" y="1174046"/>
                    <a:pt x="1497491" y="1162259"/>
                    <a:pt x="1499248" y="1150471"/>
                  </a:cubicBezTo>
                  <a:cubicBezTo>
                    <a:pt x="1504520" y="1162259"/>
                    <a:pt x="1508035" y="1178761"/>
                    <a:pt x="1513308" y="1188192"/>
                  </a:cubicBezTo>
                  <a:cubicBezTo>
                    <a:pt x="1516823" y="1190549"/>
                    <a:pt x="1513308" y="1181119"/>
                    <a:pt x="1515065" y="1178761"/>
                  </a:cubicBezTo>
                  <a:cubicBezTo>
                    <a:pt x="1525610" y="1211767"/>
                    <a:pt x="1516823" y="1254202"/>
                    <a:pt x="1530883" y="1282493"/>
                  </a:cubicBezTo>
                  <a:cubicBezTo>
                    <a:pt x="1530883" y="1287208"/>
                    <a:pt x="1529125" y="1287208"/>
                    <a:pt x="1529125" y="1289565"/>
                  </a:cubicBezTo>
                  <a:cubicBezTo>
                    <a:pt x="1539670" y="1322570"/>
                    <a:pt x="1525610" y="1390939"/>
                    <a:pt x="1523853" y="1440447"/>
                  </a:cubicBezTo>
                  <a:cubicBezTo>
                    <a:pt x="1522095" y="1475809"/>
                    <a:pt x="1520338" y="1511172"/>
                    <a:pt x="1509793" y="1532390"/>
                  </a:cubicBezTo>
                  <a:cubicBezTo>
                    <a:pt x="1509793" y="1558323"/>
                    <a:pt x="1502763" y="1586613"/>
                    <a:pt x="1508035" y="1612546"/>
                  </a:cubicBezTo>
                  <a:cubicBezTo>
                    <a:pt x="1493976" y="1699774"/>
                    <a:pt x="1462341" y="1787002"/>
                    <a:pt x="1444766" y="1869516"/>
                  </a:cubicBezTo>
                  <a:cubicBezTo>
                    <a:pt x="1448281" y="1893091"/>
                    <a:pt x="1441251" y="1935526"/>
                    <a:pt x="1425434" y="1944957"/>
                  </a:cubicBezTo>
                  <a:cubicBezTo>
                    <a:pt x="1423676" y="1961459"/>
                    <a:pt x="1421919" y="1973247"/>
                    <a:pt x="1414889" y="1980319"/>
                  </a:cubicBezTo>
                  <a:cubicBezTo>
                    <a:pt x="1409616" y="1977962"/>
                    <a:pt x="1407859" y="1975604"/>
                    <a:pt x="1402586" y="1973247"/>
                  </a:cubicBezTo>
                  <a:cubicBezTo>
                    <a:pt x="1392041" y="1980319"/>
                    <a:pt x="1393799" y="2006252"/>
                    <a:pt x="1386769" y="2020397"/>
                  </a:cubicBezTo>
                  <a:cubicBezTo>
                    <a:pt x="1386769" y="2029827"/>
                    <a:pt x="1388527" y="2027470"/>
                    <a:pt x="1388527" y="2034542"/>
                  </a:cubicBezTo>
                  <a:cubicBezTo>
                    <a:pt x="1383254" y="2048688"/>
                    <a:pt x="1381497" y="2062833"/>
                    <a:pt x="1376224" y="2074620"/>
                  </a:cubicBezTo>
                  <a:cubicBezTo>
                    <a:pt x="1370952" y="2084050"/>
                    <a:pt x="1362164" y="2088765"/>
                    <a:pt x="1356892" y="2098195"/>
                  </a:cubicBezTo>
                  <a:cubicBezTo>
                    <a:pt x="1344589" y="2117056"/>
                    <a:pt x="1341074" y="2140631"/>
                    <a:pt x="1332287" y="2159491"/>
                  </a:cubicBezTo>
                  <a:cubicBezTo>
                    <a:pt x="1328772" y="2157134"/>
                    <a:pt x="1328772" y="2154776"/>
                    <a:pt x="1325257" y="2157134"/>
                  </a:cubicBezTo>
                  <a:cubicBezTo>
                    <a:pt x="1323500" y="2164206"/>
                    <a:pt x="1328772" y="2161849"/>
                    <a:pt x="1328772" y="2166564"/>
                  </a:cubicBezTo>
                  <a:cubicBezTo>
                    <a:pt x="1323500" y="2192496"/>
                    <a:pt x="1305925" y="2216072"/>
                    <a:pt x="1297137" y="2237289"/>
                  </a:cubicBezTo>
                  <a:cubicBezTo>
                    <a:pt x="1307682" y="2232574"/>
                    <a:pt x="1297137" y="2258507"/>
                    <a:pt x="1293622" y="2265580"/>
                  </a:cubicBezTo>
                  <a:cubicBezTo>
                    <a:pt x="1288350" y="2260865"/>
                    <a:pt x="1297137" y="2258507"/>
                    <a:pt x="1293622" y="2251434"/>
                  </a:cubicBezTo>
                  <a:cubicBezTo>
                    <a:pt x="1290107" y="2253792"/>
                    <a:pt x="1288350" y="2258507"/>
                    <a:pt x="1283077" y="2258507"/>
                  </a:cubicBezTo>
                  <a:cubicBezTo>
                    <a:pt x="1295380" y="2275010"/>
                    <a:pt x="1274290" y="2298585"/>
                    <a:pt x="1279562" y="2315088"/>
                  </a:cubicBezTo>
                  <a:cubicBezTo>
                    <a:pt x="1276048" y="2319803"/>
                    <a:pt x="1269018" y="2333948"/>
                    <a:pt x="1272533" y="2333948"/>
                  </a:cubicBezTo>
                  <a:cubicBezTo>
                    <a:pt x="1270775" y="2343378"/>
                    <a:pt x="1270775" y="2331590"/>
                    <a:pt x="1263745" y="2333948"/>
                  </a:cubicBezTo>
                  <a:cubicBezTo>
                    <a:pt x="1263745" y="2322160"/>
                    <a:pt x="1270775" y="2324518"/>
                    <a:pt x="1270775" y="2312730"/>
                  </a:cubicBezTo>
                  <a:cubicBezTo>
                    <a:pt x="1270775" y="2310372"/>
                    <a:pt x="1267260" y="2312730"/>
                    <a:pt x="1267260" y="2308015"/>
                  </a:cubicBezTo>
                  <a:cubicBezTo>
                    <a:pt x="1265503" y="2310372"/>
                    <a:pt x="1263745" y="2312730"/>
                    <a:pt x="1263745" y="2315088"/>
                  </a:cubicBezTo>
                  <a:cubicBezTo>
                    <a:pt x="1263745" y="2308015"/>
                    <a:pt x="1267260" y="2303300"/>
                    <a:pt x="1265503" y="2291512"/>
                  </a:cubicBezTo>
                  <a:cubicBezTo>
                    <a:pt x="1269018" y="2293870"/>
                    <a:pt x="1267260" y="2298585"/>
                    <a:pt x="1270775" y="2298585"/>
                  </a:cubicBezTo>
                  <a:cubicBezTo>
                    <a:pt x="1270775" y="2293870"/>
                    <a:pt x="1267260" y="2291512"/>
                    <a:pt x="1265503" y="2291512"/>
                  </a:cubicBezTo>
                  <a:cubicBezTo>
                    <a:pt x="1263745" y="2298585"/>
                    <a:pt x="1256715" y="2310372"/>
                    <a:pt x="1258473" y="2317445"/>
                  </a:cubicBezTo>
                  <a:cubicBezTo>
                    <a:pt x="1256715" y="2317445"/>
                    <a:pt x="1256715" y="2319803"/>
                    <a:pt x="1251443" y="2322160"/>
                  </a:cubicBezTo>
                  <a:cubicBezTo>
                    <a:pt x="1253200" y="2324518"/>
                    <a:pt x="1253200" y="2329233"/>
                    <a:pt x="1251443" y="2331590"/>
                  </a:cubicBezTo>
                  <a:cubicBezTo>
                    <a:pt x="1251443" y="2322160"/>
                    <a:pt x="1249685" y="2329233"/>
                    <a:pt x="1242655" y="2331590"/>
                  </a:cubicBezTo>
                  <a:cubicBezTo>
                    <a:pt x="1244413" y="2315088"/>
                    <a:pt x="1249685" y="2308015"/>
                    <a:pt x="1251443" y="2291512"/>
                  </a:cubicBezTo>
                  <a:cubicBezTo>
                    <a:pt x="1237383" y="2308015"/>
                    <a:pt x="1226838" y="2333948"/>
                    <a:pt x="1218051" y="2357523"/>
                  </a:cubicBezTo>
                  <a:cubicBezTo>
                    <a:pt x="1205748" y="2352808"/>
                    <a:pt x="1200476" y="2374026"/>
                    <a:pt x="1189931" y="2378741"/>
                  </a:cubicBezTo>
                  <a:lnTo>
                    <a:pt x="1191652" y="2390286"/>
                  </a:lnTo>
                  <a:lnTo>
                    <a:pt x="1186416" y="2390528"/>
                  </a:lnTo>
                  <a:cubicBezTo>
                    <a:pt x="1186416" y="2397601"/>
                    <a:pt x="1188173" y="2397601"/>
                    <a:pt x="1188173" y="2404673"/>
                  </a:cubicBezTo>
                  <a:cubicBezTo>
                    <a:pt x="1177628" y="2404673"/>
                    <a:pt x="1172356" y="2414103"/>
                    <a:pt x="1165326" y="2421176"/>
                  </a:cubicBezTo>
                  <a:cubicBezTo>
                    <a:pt x="1163569" y="2421176"/>
                    <a:pt x="1165326" y="2416461"/>
                    <a:pt x="1165326" y="2414103"/>
                  </a:cubicBezTo>
                  <a:cubicBezTo>
                    <a:pt x="1158296" y="2418819"/>
                    <a:pt x="1153024" y="2418819"/>
                    <a:pt x="1147751" y="2414103"/>
                  </a:cubicBezTo>
                  <a:cubicBezTo>
                    <a:pt x="1147751" y="2407031"/>
                    <a:pt x="1149509" y="2407031"/>
                    <a:pt x="1149509" y="2395243"/>
                  </a:cubicBezTo>
                  <a:cubicBezTo>
                    <a:pt x="1135449" y="2407031"/>
                    <a:pt x="1124904" y="2435321"/>
                    <a:pt x="1107329" y="2444751"/>
                  </a:cubicBezTo>
                  <a:cubicBezTo>
                    <a:pt x="1107329" y="2449466"/>
                    <a:pt x="1107329" y="2454181"/>
                    <a:pt x="1110844" y="2454181"/>
                  </a:cubicBezTo>
                  <a:cubicBezTo>
                    <a:pt x="1117874" y="2447109"/>
                    <a:pt x="1126661" y="2440036"/>
                    <a:pt x="1133691" y="2430606"/>
                  </a:cubicBezTo>
                  <a:cubicBezTo>
                    <a:pt x="1135449" y="2430606"/>
                    <a:pt x="1130176" y="2437679"/>
                    <a:pt x="1135449" y="2437679"/>
                  </a:cubicBezTo>
                  <a:cubicBezTo>
                    <a:pt x="1130176" y="2442394"/>
                    <a:pt x="1121389" y="2444751"/>
                    <a:pt x="1114359" y="2451824"/>
                  </a:cubicBezTo>
                  <a:cubicBezTo>
                    <a:pt x="1114359" y="2454181"/>
                    <a:pt x="1116116" y="2456539"/>
                    <a:pt x="1116116" y="2458896"/>
                  </a:cubicBezTo>
                  <a:cubicBezTo>
                    <a:pt x="1105572" y="2480114"/>
                    <a:pt x="1077452" y="2473042"/>
                    <a:pt x="1075694" y="2503689"/>
                  </a:cubicBezTo>
                  <a:cubicBezTo>
                    <a:pt x="1070422" y="2503689"/>
                    <a:pt x="1066907" y="2503689"/>
                    <a:pt x="1065149" y="2496617"/>
                  </a:cubicBezTo>
                  <a:cubicBezTo>
                    <a:pt x="1063392" y="2498974"/>
                    <a:pt x="1061634" y="2503689"/>
                    <a:pt x="1058119" y="2503689"/>
                  </a:cubicBezTo>
                  <a:cubicBezTo>
                    <a:pt x="1059877" y="2494259"/>
                    <a:pt x="1051090" y="2498974"/>
                    <a:pt x="1051090" y="2487187"/>
                  </a:cubicBezTo>
                  <a:cubicBezTo>
                    <a:pt x="1026485" y="2494259"/>
                    <a:pt x="1012425" y="2520192"/>
                    <a:pt x="1003637" y="2548482"/>
                  </a:cubicBezTo>
                  <a:cubicBezTo>
                    <a:pt x="1005395" y="2555555"/>
                    <a:pt x="1010667" y="2546125"/>
                    <a:pt x="1017697" y="2548482"/>
                  </a:cubicBezTo>
                  <a:cubicBezTo>
                    <a:pt x="1003637" y="2564985"/>
                    <a:pt x="977275" y="2588560"/>
                    <a:pt x="959700" y="2569700"/>
                  </a:cubicBezTo>
                  <a:cubicBezTo>
                    <a:pt x="963215" y="2557912"/>
                    <a:pt x="973760" y="2553197"/>
                    <a:pt x="980790" y="2546125"/>
                  </a:cubicBezTo>
                  <a:cubicBezTo>
                    <a:pt x="979033" y="2543767"/>
                    <a:pt x="977275" y="2543767"/>
                    <a:pt x="975518" y="2543767"/>
                  </a:cubicBezTo>
                  <a:cubicBezTo>
                    <a:pt x="977275" y="2539052"/>
                    <a:pt x="979033" y="2534337"/>
                    <a:pt x="980790" y="2529622"/>
                  </a:cubicBezTo>
                  <a:cubicBezTo>
                    <a:pt x="984305" y="2527265"/>
                    <a:pt x="989578" y="2531980"/>
                    <a:pt x="993093" y="2534337"/>
                  </a:cubicBezTo>
                  <a:cubicBezTo>
                    <a:pt x="996608" y="2534337"/>
                    <a:pt x="998365" y="2531980"/>
                    <a:pt x="998365" y="2524907"/>
                  </a:cubicBezTo>
                  <a:cubicBezTo>
                    <a:pt x="998365" y="2522550"/>
                    <a:pt x="996608" y="2524907"/>
                    <a:pt x="996608" y="2524907"/>
                  </a:cubicBezTo>
                  <a:cubicBezTo>
                    <a:pt x="996608" y="2515477"/>
                    <a:pt x="1014182" y="2496617"/>
                    <a:pt x="1024727" y="2498974"/>
                  </a:cubicBezTo>
                  <a:cubicBezTo>
                    <a:pt x="1042302" y="2473042"/>
                    <a:pt x="1068664" y="2458896"/>
                    <a:pt x="1084482" y="2430606"/>
                  </a:cubicBezTo>
                  <a:cubicBezTo>
                    <a:pt x="1052847" y="2444751"/>
                    <a:pt x="1033515" y="2496617"/>
                    <a:pt x="996608" y="2498974"/>
                  </a:cubicBezTo>
                  <a:cubicBezTo>
                    <a:pt x="956185" y="2520192"/>
                    <a:pt x="915763" y="2553197"/>
                    <a:pt x="868311" y="2543767"/>
                  </a:cubicBezTo>
                  <a:cubicBezTo>
                    <a:pt x="864796" y="2562627"/>
                    <a:pt x="848979" y="2572058"/>
                    <a:pt x="834919" y="2567342"/>
                  </a:cubicBezTo>
                  <a:cubicBezTo>
                    <a:pt x="833161" y="2557912"/>
                    <a:pt x="833161" y="2557912"/>
                    <a:pt x="834919" y="2548482"/>
                  </a:cubicBezTo>
                  <a:cubicBezTo>
                    <a:pt x="838434" y="2548482"/>
                    <a:pt x="841949" y="2543767"/>
                    <a:pt x="841949" y="2536695"/>
                  </a:cubicBezTo>
                  <a:cubicBezTo>
                    <a:pt x="847221" y="2539052"/>
                    <a:pt x="850736" y="2531980"/>
                    <a:pt x="857766" y="2531980"/>
                  </a:cubicBezTo>
                  <a:cubicBezTo>
                    <a:pt x="861281" y="2531980"/>
                    <a:pt x="863039" y="2539052"/>
                    <a:pt x="863039" y="2539052"/>
                  </a:cubicBezTo>
                  <a:cubicBezTo>
                    <a:pt x="875341" y="2536695"/>
                    <a:pt x="882371" y="2517834"/>
                    <a:pt x="899946" y="2517834"/>
                  </a:cubicBezTo>
                  <a:cubicBezTo>
                    <a:pt x="922793" y="2517834"/>
                    <a:pt x="943883" y="2491902"/>
                    <a:pt x="964973" y="2487187"/>
                  </a:cubicBezTo>
                  <a:cubicBezTo>
                    <a:pt x="966730" y="2473042"/>
                    <a:pt x="963215" y="2475399"/>
                    <a:pt x="966730" y="2465969"/>
                  </a:cubicBezTo>
                  <a:cubicBezTo>
                    <a:pt x="956185" y="2456539"/>
                    <a:pt x="950913" y="2473042"/>
                    <a:pt x="942125" y="2475399"/>
                  </a:cubicBezTo>
                  <a:cubicBezTo>
                    <a:pt x="943883" y="2480114"/>
                    <a:pt x="945640" y="2480114"/>
                    <a:pt x="949155" y="2477757"/>
                  </a:cubicBezTo>
                  <a:cubicBezTo>
                    <a:pt x="940368" y="2487187"/>
                    <a:pt x="926308" y="2498974"/>
                    <a:pt x="917521" y="2491902"/>
                  </a:cubicBezTo>
                  <a:cubicBezTo>
                    <a:pt x="912248" y="2498974"/>
                    <a:pt x="906976" y="2503689"/>
                    <a:pt x="898188" y="2506047"/>
                  </a:cubicBezTo>
                  <a:cubicBezTo>
                    <a:pt x="899946" y="2501332"/>
                    <a:pt x="906976" y="2501332"/>
                    <a:pt x="906976" y="2494259"/>
                  </a:cubicBezTo>
                  <a:cubicBezTo>
                    <a:pt x="891159" y="2496617"/>
                    <a:pt x="874902" y="2499564"/>
                    <a:pt x="857986" y="2504279"/>
                  </a:cubicBezTo>
                  <a:lnTo>
                    <a:pt x="814506" y="2521219"/>
                  </a:lnTo>
                  <a:lnTo>
                    <a:pt x="818057" y="2509936"/>
                  </a:lnTo>
                  <a:lnTo>
                    <a:pt x="820859" y="2508404"/>
                  </a:lnTo>
                  <a:lnTo>
                    <a:pt x="819568" y="2505134"/>
                  </a:lnTo>
                  <a:lnTo>
                    <a:pt x="821273" y="2499715"/>
                  </a:lnTo>
                  <a:lnTo>
                    <a:pt x="826132" y="2508404"/>
                  </a:lnTo>
                  <a:cubicBezTo>
                    <a:pt x="833161" y="2506047"/>
                    <a:pt x="840191" y="2501332"/>
                    <a:pt x="845464" y="2496617"/>
                  </a:cubicBezTo>
                  <a:cubicBezTo>
                    <a:pt x="847221" y="2498974"/>
                    <a:pt x="847221" y="2501332"/>
                    <a:pt x="848979" y="2503689"/>
                  </a:cubicBezTo>
                  <a:cubicBezTo>
                    <a:pt x="856009" y="2496617"/>
                    <a:pt x="861281" y="2484829"/>
                    <a:pt x="871826" y="2480114"/>
                  </a:cubicBezTo>
                  <a:cubicBezTo>
                    <a:pt x="868311" y="2475399"/>
                    <a:pt x="871826" y="2475399"/>
                    <a:pt x="871826" y="2470684"/>
                  </a:cubicBezTo>
                  <a:cubicBezTo>
                    <a:pt x="884129" y="2470684"/>
                    <a:pt x="887643" y="2468327"/>
                    <a:pt x="896431" y="2473042"/>
                  </a:cubicBezTo>
                  <a:cubicBezTo>
                    <a:pt x="905218" y="2454181"/>
                    <a:pt x="928066" y="2454181"/>
                    <a:pt x="933338" y="2428249"/>
                  </a:cubicBezTo>
                  <a:cubicBezTo>
                    <a:pt x="929823" y="2423534"/>
                    <a:pt x="924551" y="2425891"/>
                    <a:pt x="919278" y="2425891"/>
                  </a:cubicBezTo>
                  <a:cubicBezTo>
                    <a:pt x="917521" y="2418819"/>
                    <a:pt x="914006" y="2397601"/>
                    <a:pt x="919278" y="2390528"/>
                  </a:cubicBezTo>
                  <a:cubicBezTo>
                    <a:pt x="906097" y="2398780"/>
                    <a:pt x="888962" y="2405263"/>
                    <a:pt x="871167" y="2411746"/>
                  </a:cubicBezTo>
                  <a:lnTo>
                    <a:pt x="845689" y="2422129"/>
                  </a:lnTo>
                  <a:lnTo>
                    <a:pt x="861039" y="2373349"/>
                  </a:lnTo>
                  <a:lnTo>
                    <a:pt x="861281" y="2373142"/>
                  </a:lnTo>
                  <a:cubicBezTo>
                    <a:pt x="865236" y="2366364"/>
                    <a:pt x="868311" y="2358702"/>
                    <a:pt x="873584" y="2352808"/>
                  </a:cubicBezTo>
                  <a:cubicBezTo>
                    <a:pt x="880614" y="2362238"/>
                    <a:pt x="891158" y="2352808"/>
                    <a:pt x="896431" y="2343378"/>
                  </a:cubicBezTo>
                  <a:cubicBezTo>
                    <a:pt x="896431" y="2341020"/>
                    <a:pt x="894673" y="2341020"/>
                    <a:pt x="892916" y="2341020"/>
                  </a:cubicBezTo>
                  <a:cubicBezTo>
                    <a:pt x="898188" y="2324518"/>
                    <a:pt x="912248" y="2319803"/>
                    <a:pt x="921036" y="2308015"/>
                  </a:cubicBezTo>
                  <a:cubicBezTo>
                    <a:pt x="922793" y="2315088"/>
                    <a:pt x="914006" y="2322160"/>
                    <a:pt x="908733" y="2324518"/>
                  </a:cubicBezTo>
                  <a:cubicBezTo>
                    <a:pt x="906976" y="2329233"/>
                    <a:pt x="908733" y="2331590"/>
                    <a:pt x="906976" y="2338663"/>
                  </a:cubicBezTo>
                  <a:cubicBezTo>
                    <a:pt x="914006" y="2341020"/>
                    <a:pt x="921036" y="2322160"/>
                    <a:pt x="929823" y="2322160"/>
                  </a:cubicBezTo>
                  <a:cubicBezTo>
                    <a:pt x="931581" y="2324518"/>
                    <a:pt x="931581" y="2329233"/>
                    <a:pt x="935096" y="2331590"/>
                  </a:cubicBezTo>
                  <a:cubicBezTo>
                    <a:pt x="954428" y="2324518"/>
                    <a:pt x="970245" y="2296227"/>
                    <a:pt x="979033" y="2279725"/>
                  </a:cubicBezTo>
                  <a:cubicBezTo>
                    <a:pt x="979033" y="2277367"/>
                    <a:pt x="979033" y="2277367"/>
                    <a:pt x="979033" y="2275010"/>
                  </a:cubicBezTo>
                  <a:cubicBezTo>
                    <a:pt x="1012425" y="2242004"/>
                    <a:pt x="1044060" y="2220787"/>
                    <a:pt x="1072179" y="2187781"/>
                  </a:cubicBezTo>
                  <a:cubicBezTo>
                    <a:pt x="1072179" y="2180709"/>
                    <a:pt x="1068664" y="2178351"/>
                    <a:pt x="1072179" y="2173636"/>
                  </a:cubicBezTo>
                  <a:cubicBezTo>
                    <a:pt x="1063392" y="2166564"/>
                    <a:pt x="1049332" y="2183066"/>
                    <a:pt x="1042302" y="2173636"/>
                  </a:cubicBezTo>
                  <a:cubicBezTo>
                    <a:pt x="1037030" y="2173636"/>
                    <a:pt x="1040545" y="2185424"/>
                    <a:pt x="1037030" y="2187781"/>
                  </a:cubicBezTo>
                  <a:cubicBezTo>
                    <a:pt x="1033515" y="2183066"/>
                    <a:pt x="1030000" y="2183066"/>
                    <a:pt x="1026485" y="2190139"/>
                  </a:cubicBezTo>
                  <a:cubicBezTo>
                    <a:pt x="1021212" y="2192496"/>
                    <a:pt x="1012425" y="2187781"/>
                    <a:pt x="1007152" y="2192496"/>
                  </a:cubicBezTo>
                  <a:cubicBezTo>
                    <a:pt x="1012425" y="2197211"/>
                    <a:pt x="1005395" y="2201926"/>
                    <a:pt x="1010667" y="2208999"/>
                  </a:cubicBezTo>
                  <a:cubicBezTo>
                    <a:pt x="1005395" y="2220787"/>
                    <a:pt x="996608" y="2227859"/>
                    <a:pt x="987820" y="2230217"/>
                  </a:cubicBezTo>
                  <a:cubicBezTo>
                    <a:pt x="986063" y="2237289"/>
                    <a:pt x="989578" y="2237289"/>
                    <a:pt x="987820" y="2242004"/>
                  </a:cubicBezTo>
                  <a:cubicBezTo>
                    <a:pt x="968488" y="2237289"/>
                    <a:pt x="954428" y="2265580"/>
                    <a:pt x="936853" y="2282082"/>
                  </a:cubicBezTo>
                  <a:cubicBezTo>
                    <a:pt x="929823" y="2277367"/>
                    <a:pt x="922793" y="2282082"/>
                    <a:pt x="922793" y="2293870"/>
                  </a:cubicBezTo>
                  <a:cubicBezTo>
                    <a:pt x="906976" y="2296227"/>
                    <a:pt x="896431" y="2315088"/>
                    <a:pt x="882371" y="2310372"/>
                  </a:cubicBezTo>
                  <a:lnTo>
                    <a:pt x="880081" y="2312837"/>
                  </a:lnTo>
                  <a:lnTo>
                    <a:pt x="924240" y="2172512"/>
                  </a:lnTo>
                  <a:lnTo>
                    <a:pt x="926308" y="2168921"/>
                  </a:lnTo>
                  <a:cubicBezTo>
                    <a:pt x="957943" y="2168921"/>
                    <a:pt x="966730" y="2126486"/>
                    <a:pt x="993093" y="2126486"/>
                  </a:cubicBezTo>
                  <a:cubicBezTo>
                    <a:pt x="996608" y="2121771"/>
                    <a:pt x="1001880" y="2119413"/>
                    <a:pt x="1001880" y="2107626"/>
                  </a:cubicBezTo>
                  <a:cubicBezTo>
                    <a:pt x="1008910" y="2109983"/>
                    <a:pt x="1008910" y="2102910"/>
                    <a:pt x="1010667" y="2100553"/>
                  </a:cubicBezTo>
                  <a:cubicBezTo>
                    <a:pt x="1005395" y="2093480"/>
                    <a:pt x="998365" y="2114698"/>
                    <a:pt x="993093" y="2109983"/>
                  </a:cubicBezTo>
                  <a:cubicBezTo>
                    <a:pt x="986063" y="2107626"/>
                    <a:pt x="1001880" y="2102910"/>
                    <a:pt x="996608" y="2091123"/>
                  </a:cubicBezTo>
                  <a:cubicBezTo>
                    <a:pt x="1003637" y="2084050"/>
                    <a:pt x="1014182" y="2079335"/>
                    <a:pt x="1022970" y="2074620"/>
                  </a:cubicBezTo>
                  <a:cubicBezTo>
                    <a:pt x="1022970" y="2067548"/>
                    <a:pt x="1019455" y="2069905"/>
                    <a:pt x="1021212" y="2062833"/>
                  </a:cubicBezTo>
                  <a:cubicBezTo>
                    <a:pt x="1015940" y="2067548"/>
                    <a:pt x="996608" y="2074620"/>
                    <a:pt x="996608" y="2062833"/>
                  </a:cubicBezTo>
                  <a:cubicBezTo>
                    <a:pt x="984305" y="2062833"/>
                    <a:pt x="982548" y="2069905"/>
                    <a:pt x="980790" y="2081693"/>
                  </a:cubicBezTo>
                  <a:cubicBezTo>
                    <a:pt x="977275" y="2079335"/>
                    <a:pt x="977275" y="2084050"/>
                    <a:pt x="973760" y="2084050"/>
                  </a:cubicBezTo>
                  <a:cubicBezTo>
                    <a:pt x="975518" y="2091123"/>
                    <a:pt x="973760" y="2088765"/>
                    <a:pt x="973760" y="2098195"/>
                  </a:cubicBezTo>
                  <a:cubicBezTo>
                    <a:pt x="970245" y="2100553"/>
                    <a:pt x="964973" y="2100553"/>
                    <a:pt x="961458" y="2095838"/>
                  </a:cubicBezTo>
                  <a:cubicBezTo>
                    <a:pt x="961458" y="2091123"/>
                    <a:pt x="964973" y="2093480"/>
                    <a:pt x="964973" y="2091123"/>
                  </a:cubicBezTo>
                  <a:lnTo>
                    <a:pt x="945002" y="2106532"/>
                  </a:lnTo>
                  <a:lnTo>
                    <a:pt x="976223" y="2007321"/>
                  </a:lnTo>
                  <a:lnTo>
                    <a:pt x="984305" y="1996233"/>
                  </a:lnTo>
                  <a:cubicBezTo>
                    <a:pt x="991335" y="1988571"/>
                    <a:pt x="998365" y="1981498"/>
                    <a:pt x="1003637" y="1973247"/>
                  </a:cubicBezTo>
                  <a:cubicBezTo>
                    <a:pt x="1001880" y="1973247"/>
                    <a:pt x="1000122" y="1973247"/>
                    <a:pt x="1000122" y="1970889"/>
                  </a:cubicBezTo>
                  <a:cubicBezTo>
                    <a:pt x="997486" y="1973247"/>
                    <a:pt x="994850" y="1977962"/>
                    <a:pt x="991775" y="1981498"/>
                  </a:cubicBezTo>
                  <a:lnTo>
                    <a:pt x="983512" y="1984158"/>
                  </a:lnTo>
                  <a:lnTo>
                    <a:pt x="984369" y="1981434"/>
                  </a:lnTo>
                  <a:lnTo>
                    <a:pt x="987820" y="1977962"/>
                  </a:lnTo>
                  <a:lnTo>
                    <a:pt x="986366" y="1975087"/>
                  </a:lnTo>
                  <a:lnTo>
                    <a:pt x="1047301" y="1781449"/>
                  </a:lnTo>
                  <a:lnTo>
                    <a:pt x="1047374" y="1772835"/>
                  </a:lnTo>
                  <a:lnTo>
                    <a:pt x="1049332" y="1770500"/>
                  </a:lnTo>
                  <a:cubicBezTo>
                    <a:pt x="1047575" y="1723349"/>
                    <a:pt x="1056362" y="1680914"/>
                    <a:pt x="1077452" y="1657339"/>
                  </a:cubicBezTo>
                  <a:cubicBezTo>
                    <a:pt x="1079209" y="1640836"/>
                    <a:pt x="1079209" y="1619618"/>
                    <a:pt x="1089754" y="1614903"/>
                  </a:cubicBezTo>
                  <a:cubicBezTo>
                    <a:pt x="1095027" y="1577183"/>
                    <a:pt x="1105572" y="1530032"/>
                    <a:pt x="1109087" y="1485240"/>
                  </a:cubicBezTo>
                  <a:cubicBezTo>
                    <a:pt x="1107329" y="1478167"/>
                    <a:pt x="1114359" y="1482882"/>
                    <a:pt x="1112601" y="1473452"/>
                  </a:cubicBezTo>
                  <a:cubicBezTo>
                    <a:pt x="1109087" y="1466379"/>
                    <a:pt x="1105572" y="1456949"/>
                    <a:pt x="1103814" y="1442804"/>
                  </a:cubicBezTo>
                  <a:cubicBezTo>
                    <a:pt x="1117874" y="1445162"/>
                    <a:pt x="1107329" y="1414514"/>
                    <a:pt x="1102057" y="1409799"/>
                  </a:cubicBezTo>
                  <a:cubicBezTo>
                    <a:pt x="1102057" y="1433374"/>
                    <a:pt x="1098542" y="1468737"/>
                    <a:pt x="1091512" y="1494670"/>
                  </a:cubicBezTo>
                  <a:cubicBezTo>
                    <a:pt x="1086239" y="1492312"/>
                    <a:pt x="1087997" y="1494670"/>
                    <a:pt x="1086239" y="1499385"/>
                  </a:cubicBezTo>
                  <a:cubicBezTo>
                    <a:pt x="1086239" y="1466379"/>
                    <a:pt x="1087997" y="1447519"/>
                    <a:pt x="1082724" y="1414514"/>
                  </a:cubicBezTo>
                  <a:cubicBezTo>
                    <a:pt x="1103814" y="1414514"/>
                    <a:pt x="1091512" y="1372078"/>
                    <a:pt x="1095027" y="1341431"/>
                  </a:cubicBezTo>
                  <a:cubicBezTo>
                    <a:pt x="1100299" y="1346146"/>
                    <a:pt x="1098542" y="1355576"/>
                    <a:pt x="1103814" y="1357933"/>
                  </a:cubicBezTo>
                  <a:cubicBezTo>
                    <a:pt x="1100299" y="1372078"/>
                    <a:pt x="1095027" y="1388581"/>
                    <a:pt x="1100299" y="1398011"/>
                  </a:cubicBezTo>
                  <a:cubicBezTo>
                    <a:pt x="1114359" y="1381508"/>
                    <a:pt x="1103814" y="1343788"/>
                    <a:pt x="1121389" y="1336716"/>
                  </a:cubicBezTo>
                  <a:cubicBezTo>
                    <a:pt x="1126661" y="1339073"/>
                    <a:pt x="1121389" y="1357933"/>
                    <a:pt x="1128419" y="1357933"/>
                  </a:cubicBezTo>
                  <a:cubicBezTo>
                    <a:pt x="1133691" y="1395654"/>
                    <a:pt x="1123146" y="1435731"/>
                    <a:pt x="1126661" y="1480525"/>
                  </a:cubicBezTo>
                  <a:cubicBezTo>
                    <a:pt x="1134570" y="1482293"/>
                    <a:pt x="1130616" y="1465495"/>
                    <a:pt x="1131851" y="1456986"/>
                  </a:cubicBezTo>
                  <a:lnTo>
                    <a:pt x="1135207" y="1452553"/>
                  </a:lnTo>
                  <a:lnTo>
                    <a:pt x="1133691" y="1459307"/>
                  </a:lnTo>
                  <a:cubicBezTo>
                    <a:pt x="1135449" y="1456949"/>
                    <a:pt x="1137206" y="1456949"/>
                    <a:pt x="1135449" y="1452234"/>
                  </a:cubicBezTo>
                  <a:lnTo>
                    <a:pt x="1135207" y="1452553"/>
                  </a:lnTo>
                  <a:lnTo>
                    <a:pt x="1143110" y="1417350"/>
                  </a:lnTo>
                  <a:cubicBezTo>
                    <a:pt x="1147971" y="1372815"/>
                    <a:pt x="1140721" y="1321981"/>
                    <a:pt x="1135449" y="1277778"/>
                  </a:cubicBezTo>
                  <a:cubicBezTo>
                    <a:pt x="1133691" y="1277778"/>
                    <a:pt x="1131934" y="1280135"/>
                    <a:pt x="1131934" y="1282493"/>
                  </a:cubicBezTo>
                  <a:cubicBezTo>
                    <a:pt x="1130176" y="1275420"/>
                    <a:pt x="1128419" y="1268347"/>
                    <a:pt x="1123146" y="1265990"/>
                  </a:cubicBezTo>
                  <a:cubicBezTo>
                    <a:pt x="1119631" y="1265990"/>
                    <a:pt x="1119631" y="1270705"/>
                    <a:pt x="1116116" y="1270705"/>
                  </a:cubicBezTo>
                  <a:cubicBezTo>
                    <a:pt x="1117874" y="1277778"/>
                    <a:pt x="1116116" y="1282493"/>
                    <a:pt x="1117874" y="1291923"/>
                  </a:cubicBezTo>
                  <a:cubicBezTo>
                    <a:pt x="1112601" y="1289565"/>
                    <a:pt x="1116116" y="1280135"/>
                    <a:pt x="1112601" y="1270705"/>
                  </a:cubicBezTo>
                  <a:cubicBezTo>
                    <a:pt x="1109087" y="1277778"/>
                    <a:pt x="1110844" y="1301353"/>
                    <a:pt x="1109087" y="1301353"/>
                  </a:cubicBezTo>
                  <a:cubicBezTo>
                    <a:pt x="1103814" y="1301353"/>
                    <a:pt x="1107329" y="1284850"/>
                    <a:pt x="1105572" y="1270705"/>
                  </a:cubicBezTo>
                  <a:cubicBezTo>
                    <a:pt x="1105572" y="1258917"/>
                    <a:pt x="1100299" y="1247130"/>
                    <a:pt x="1102057" y="1232984"/>
                  </a:cubicBezTo>
                  <a:cubicBezTo>
                    <a:pt x="1109087" y="1232984"/>
                    <a:pt x="1112601" y="1242415"/>
                    <a:pt x="1117874" y="1247130"/>
                  </a:cubicBezTo>
                  <a:cubicBezTo>
                    <a:pt x="1117874" y="1254202"/>
                    <a:pt x="1107329" y="1256560"/>
                    <a:pt x="1110844" y="1263632"/>
                  </a:cubicBezTo>
                  <a:cubicBezTo>
                    <a:pt x="1110844" y="1258917"/>
                    <a:pt x="1116116" y="1261275"/>
                    <a:pt x="1119631" y="1256560"/>
                  </a:cubicBezTo>
                  <a:cubicBezTo>
                    <a:pt x="1124904" y="1221197"/>
                    <a:pt x="1121389" y="1199979"/>
                    <a:pt x="1110844" y="1171689"/>
                  </a:cubicBezTo>
                  <a:cubicBezTo>
                    <a:pt x="1105572" y="1181119"/>
                    <a:pt x="1112601" y="1209409"/>
                    <a:pt x="1109087" y="1225912"/>
                  </a:cubicBezTo>
                  <a:cubicBezTo>
                    <a:pt x="1103814" y="1214124"/>
                    <a:pt x="1107329" y="1195264"/>
                    <a:pt x="1100299" y="1183477"/>
                  </a:cubicBezTo>
                  <a:cubicBezTo>
                    <a:pt x="1095027" y="1185834"/>
                    <a:pt x="1103814" y="1192907"/>
                    <a:pt x="1098542" y="1197622"/>
                  </a:cubicBezTo>
                  <a:cubicBezTo>
                    <a:pt x="1091512" y="1188192"/>
                    <a:pt x="1093269" y="1169331"/>
                    <a:pt x="1089754" y="1155186"/>
                  </a:cubicBezTo>
                  <a:cubicBezTo>
                    <a:pt x="1086239" y="1155186"/>
                    <a:pt x="1086239" y="1159901"/>
                    <a:pt x="1084482" y="1162259"/>
                  </a:cubicBezTo>
                  <a:cubicBezTo>
                    <a:pt x="1091512" y="1197622"/>
                    <a:pt x="1102057" y="1249487"/>
                    <a:pt x="1093269" y="1287208"/>
                  </a:cubicBezTo>
                  <a:cubicBezTo>
                    <a:pt x="1084482" y="1275420"/>
                    <a:pt x="1084482" y="1251845"/>
                    <a:pt x="1080967" y="1235342"/>
                  </a:cubicBezTo>
                  <a:cubicBezTo>
                    <a:pt x="1077452" y="1275420"/>
                    <a:pt x="1082724" y="1322570"/>
                    <a:pt x="1082724" y="1369721"/>
                  </a:cubicBezTo>
                  <a:cubicBezTo>
                    <a:pt x="1082724" y="1405084"/>
                    <a:pt x="1079209" y="1435731"/>
                    <a:pt x="1073937" y="1461664"/>
                  </a:cubicBezTo>
                  <a:cubicBezTo>
                    <a:pt x="1068664" y="1452234"/>
                    <a:pt x="1068664" y="1433374"/>
                    <a:pt x="1075694" y="1431016"/>
                  </a:cubicBezTo>
                  <a:cubicBezTo>
                    <a:pt x="1075694" y="1402726"/>
                    <a:pt x="1079209" y="1383866"/>
                    <a:pt x="1080967" y="1355576"/>
                  </a:cubicBezTo>
                  <a:cubicBezTo>
                    <a:pt x="1079209" y="1348503"/>
                    <a:pt x="1075694" y="1357933"/>
                    <a:pt x="1072179" y="1355576"/>
                  </a:cubicBezTo>
                  <a:cubicBezTo>
                    <a:pt x="1077452" y="1329643"/>
                    <a:pt x="1072179" y="1306068"/>
                    <a:pt x="1068664" y="1277778"/>
                  </a:cubicBezTo>
                  <a:cubicBezTo>
                    <a:pt x="1068664" y="1277778"/>
                    <a:pt x="1068664" y="1277778"/>
                    <a:pt x="1072179" y="1277778"/>
                  </a:cubicBezTo>
                  <a:cubicBezTo>
                    <a:pt x="1065149" y="1261275"/>
                    <a:pt x="1070422" y="1240057"/>
                    <a:pt x="1065149" y="1221197"/>
                  </a:cubicBezTo>
                  <a:cubicBezTo>
                    <a:pt x="1058119" y="1221197"/>
                    <a:pt x="1061634" y="1232984"/>
                    <a:pt x="1058119" y="1237700"/>
                  </a:cubicBezTo>
                  <a:lnTo>
                    <a:pt x="1052075" y="1213374"/>
                  </a:lnTo>
                  <a:lnTo>
                    <a:pt x="1057240" y="598751"/>
                  </a:lnTo>
                  <a:lnTo>
                    <a:pt x="1065149" y="603526"/>
                  </a:lnTo>
                  <a:cubicBezTo>
                    <a:pt x="1058119" y="579951"/>
                    <a:pt x="1035272" y="582308"/>
                    <a:pt x="1028242" y="556375"/>
                  </a:cubicBezTo>
                  <a:cubicBezTo>
                    <a:pt x="1024727" y="558733"/>
                    <a:pt x="1012425" y="549303"/>
                    <a:pt x="1014182" y="542230"/>
                  </a:cubicBezTo>
                  <a:cubicBezTo>
                    <a:pt x="1007152" y="539873"/>
                    <a:pt x="1001880" y="537515"/>
                    <a:pt x="996827" y="535158"/>
                  </a:cubicBezTo>
                  <a:lnTo>
                    <a:pt x="991243" y="532695"/>
                  </a:lnTo>
                  <a:lnTo>
                    <a:pt x="601998" y="143450"/>
                  </a:lnTo>
                  <a:lnTo>
                    <a:pt x="606199" y="142262"/>
                  </a:lnTo>
                  <a:cubicBezTo>
                    <a:pt x="615344" y="130990"/>
                    <a:pt x="610401" y="103142"/>
                    <a:pt x="590629" y="108446"/>
                  </a:cubicBezTo>
                  <a:cubicBezTo>
                    <a:pt x="606446" y="103731"/>
                    <a:pt x="625778" y="102552"/>
                    <a:pt x="645989" y="103436"/>
                  </a:cubicBezTo>
                  <a:close/>
                  <a:moveTo>
                    <a:pt x="561026" y="91501"/>
                  </a:moveTo>
                  <a:cubicBezTo>
                    <a:pt x="567891" y="92091"/>
                    <a:pt x="574811" y="94301"/>
                    <a:pt x="581841" y="99016"/>
                  </a:cubicBezTo>
                  <a:cubicBezTo>
                    <a:pt x="580084" y="113161"/>
                    <a:pt x="585356" y="115519"/>
                    <a:pt x="594144" y="115519"/>
                  </a:cubicBezTo>
                  <a:cubicBezTo>
                    <a:pt x="594144" y="120234"/>
                    <a:pt x="592826" y="123770"/>
                    <a:pt x="590848" y="126422"/>
                  </a:cubicBezTo>
                  <a:lnTo>
                    <a:pt x="586199" y="130013"/>
                  </a:lnTo>
                  <a:lnTo>
                    <a:pt x="514219" y="101600"/>
                  </a:lnTo>
                  <a:lnTo>
                    <a:pt x="540540" y="93712"/>
                  </a:lnTo>
                  <a:cubicBezTo>
                    <a:pt x="547350" y="91943"/>
                    <a:pt x="554161" y="90912"/>
                    <a:pt x="561026" y="91501"/>
                  </a:cubicBezTo>
                  <a:close/>
                  <a:moveTo>
                    <a:pt x="14174" y="35363"/>
                  </a:moveTo>
                  <a:lnTo>
                    <a:pt x="14353" y="41885"/>
                  </a:lnTo>
                  <a:lnTo>
                    <a:pt x="0" y="46191"/>
                  </a:lnTo>
                  <a:close/>
                  <a:moveTo>
                    <a:pt x="413123" y="25933"/>
                  </a:moveTo>
                  <a:cubicBezTo>
                    <a:pt x="411365" y="30648"/>
                    <a:pt x="406093" y="33005"/>
                    <a:pt x="400820" y="33005"/>
                  </a:cubicBezTo>
                  <a:cubicBezTo>
                    <a:pt x="402578" y="28290"/>
                    <a:pt x="409608" y="28290"/>
                    <a:pt x="413123" y="25933"/>
                  </a:cubicBezTo>
                  <a:close/>
                  <a:moveTo>
                    <a:pt x="42294" y="18860"/>
                  </a:moveTo>
                  <a:cubicBezTo>
                    <a:pt x="44051" y="18860"/>
                    <a:pt x="42294" y="28290"/>
                    <a:pt x="40536" y="33005"/>
                  </a:cubicBezTo>
                  <a:cubicBezTo>
                    <a:pt x="35264" y="33005"/>
                    <a:pt x="31749" y="30648"/>
                    <a:pt x="31749" y="23575"/>
                  </a:cubicBezTo>
                  <a:cubicBezTo>
                    <a:pt x="37021" y="23575"/>
                    <a:pt x="38779" y="18860"/>
                    <a:pt x="42294" y="18860"/>
                  </a:cubicBezTo>
                  <a:close/>
                  <a:moveTo>
                    <a:pt x="77443" y="0"/>
                  </a:moveTo>
                  <a:cubicBezTo>
                    <a:pt x="75686" y="7073"/>
                    <a:pt x="61626" y="11788"/>
                    <a:pt x="52838" y="16503"/>
                  </a:cubicBezTo>
                  <a:cubicBezTo>
                    <a:pt x="56353" y="4715"/>
                    <a:pt x="70413" y="7073"/>
                    <a:pt x="7744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 rot="1162242">
              <a:off x="6403325" y="1400637"/>
              <a:ext cx="1011215" cy="2966428"/>
            </a:xfrm>
            <a:custGeom>
              <a:avLst/>
              <a:gdLst>
                <a:gd name="connsiteX0" fmla="*/ 336088 w 1011215"/>
                <a:gd name="connsiteY0" fmla="*/ 2957423 h 2966428"/>
                <a:gd name="connsiteX1" fmla="*/ 328152 w 1011215"/>
                <a:gd name="connsiteY1" fmla="*/ 2965932 h 2966428"/>
                <a:gd name="connsiteX2" fmla="*/ 325652 w 1011215"/>
                <a:gd name="connsiteY2" fmla="*/ 2966428 h 2966428"/>
                <a:gd name="connsiteX3" fmla="*/ 325751 w 1011215"/>
                <a:gd name="connsiteY3" fmla="*/ 2960527 h 2966428"/>
                <a:gd name="connsiteX4" fmla="*/ 366923 w 1011215"/>
                <a:gd name="connsiteY4" fmla="*/ 2916582 h 2966428"/>
                <a:gd name="connsiteX5" fmla="*/ 361481 w 1011215"/>
                <a:gd name="connsiteY5" fmla="*/ 2927473 h 2966428"/>
                <a:gd name="connsiteX6" fmla="*/ 357854 w 1011215"/>
                <a:gd name="connsiteY6" fmla="*/ 2922027 h 2966428"/>
                <a:gd name="connsiteX7" fmla="*/ 366923 w 1011215"/>
                <a:gd name="connsiteY7" fmla="*/ 2916582 h 2966428"/>
                <a:gd name="connsiteX8" fmla="*/ 348785 w 1011215"/>
                <a:gd name="connsiteY8" fmla="*/ 2913859 h 2966428"/>
                <a:gd name="connsiteX9" fmla="*/ 354226 w 1011215"/>
                <a:gd name="connsiteY9" fmla="*/ 2927473 h 2966428"/>
                <a:gd name="connsiteX10" fmla="*/ 341529 w 1011215"/>
                <a:gd name="connsiteY10" fmla="*/ 2943129 h 2966428"/>
                <a:gd name="connsiteX11" fmla="*/ 325993 w 1011215"/>
                <a:gd name="connsiteY11" fmla="*/ 2946044 h 2966428"/>
                <a:gd name="connsiteX12" fmla="*/ 326163 w 1011215"/>
                <a:gd name="connsiteY12" fmla="*/ 2935890 h 2966428"/>
                <a:gd name="connsiteX13" fmla="*/ 326566 w 1011215"/>
                <a:gd name="connsiteY13" fmla="*/ 2936322 h 2966428"/>
                <a:gd name="connsiteX14" fmla="*/ 327019 w 1011215"/>
                <a:gd name="connsiteY14" fmla="*/ 2943810 h 2966428"/>
                <a:gd name="connsiteX15" fmla="*/ 348785 w 1011215"/>
                <a:gd name="connsiteY15" fmla="*/ 2913859 h 2966428"/>
                <a:gd name="connsiteX16" fmla="*/ 414082 w 1011215"/>
                <a:gd name="connsiteY16" fmla="*/ 2886632 h 2966428"/>
                <a:gd name="connsiteX17" fmla="*/ 405013 w 1011215"/>
                <a:gd name="connsiteY17" fmla="*/ 2897523 h 2966428"/>
                <a:gd name="connsiteX18" fmla="*/ 414082 w 1011215"/>
                <a:gd name="connsiteY18" fmla="*/ 2886632 h 2966428"/>
                <a:gd name="connsiteX19" fmla="*/ 564630 w 1011215"/>
                <a:gd name="connsiteY19" fmla="*/ 2753217 h 2966428"/>
                <a:gd name="connsiteX20" fmla="*/ 575513 w 1011215"/>
                <a:gd name="connsiteY20" fmla="*/ 2753217 h 2966428"/>
                <a:gd name="connsiteX21" fmla="*/ 564630 w 1011215"/>
                <a:gd name="connsiteY21" fmla="*/ 2753217 h 2966428"/>
                <a:gd name="connsiteX22" fmla="*/ 586396 w 1011215"/>
                <a:gd name="connsiteY22" fmla="*/ 2736880 h 2966428"/>
                <a:gd name="connsiteX23" fmla="*/ 580955 w 1011215"/>
                <a:gd name="connsiteY23" fmla="*/ 2747771 h 2966428"/>
                <a:gd name="connsiteX24" fmla="*/ 586396 w 1011215"/>
                <a:gd name="connsiteY24" fmla="*/ 2736880 h 2966428"/>
                <a:gd name="connsiteX25" fmla="*/ 461695 w 1011215"/>
                <a:gd name="connsiteY25" fmla="*/ 2754238 h 2966428"/>
                <a:gd name="connsiteX26" fmla="*/ 457614 w 1011215"/>
                <a:gd name="connsiteY26" fmla="*/ 2761385 h 2966428"/>
                <a:gd name="connsiteX27" fmla="*/ 468497 w 1011215"/>
                <a:gd name="connsiteY27" fmla="*/ 2753216 h 2966428"/>
                <a:gd name="connsiteX28" fmla="*/ 461695 w 1011215"/>
                <a:gd name="connsiteY28" fmla="*/ 2754238 h 2966428"/>
                <a:gd name="connsiteX29" fmla="*/ 568258 w 1011215"/>
                <a:gd name="connsiteY29" fmla="*/ 2715098 h 2966428"/>
                <a:gd name="connsiteX30" fmla="*/ 555561 w 1011215"/>
                <a:gd name="connsiteY30" fmla="*/ 2723266 h 2966428"/>
                <a:gd name="connsiteX31" fmla="*/ 555561 w 1011215"/>
                <a:gd name="connsiteY31" fmla="*/ 2731434 h 2966428"/>
                <a:gd name="connsiteX32" fmla="*/ 568258 w 1011215"/>
                <a:gd name="connsiteY32" fmla="*/ 2715098 h 2966428"/>
                <a:gd name="connsiteX33" fmla="*/ 399572 w 1011215"/>
                <a:gd name="connsiteY33" fmla="*/ 2739603 h 2966428"/>
                <a:gd name="connsiteX34" fmla="*/ 370551 w 1011215"/>
                <a:gd name="connsiteY34" fmla="*/ 2761385 h 2966428"/>
                <a:gd name="connsiteX35" fmla="*/ 399572 w 1011215"/>
                <a:gd name="connsiteY35" fmla="*/ 2739603 h 2966428"/>
                <a:gd name="connsiteX36" fmla="*/ 575513 w 1011215"/>
                <a:gd name="connsiteY36" fmla="*/ 2685148 h 2966428"/>
                <a:gd name="connsiteX37" fmla="*/ 568258 w 1011215"/>
                <a:gd name="connsiteY37" fmla="*/ 2696039 h 2966428"/>
                <a:gd name="connsiteX38" fmla="*/ 575513 w 1011215"/>
                <a:gd name="connsiteY38" fmla="*/ 2685148 h 2966428"/>
                <a:gd name="connsiteX39" fmla="*/ 658912 w 1011215"/>
                <a:gd name="connsiteY39" fmla="*/ 2654918 h 2966428"/>
                <a:gd name="connsiteX40" fmla="*/ 659352 w 1011215"/>
                <a:gd name="connsiteY40" fmla="*/ 2654895 h 2966428"/>
                <a:gd name="connsiteX41" fmla="*/ 658949 w 1011215"/>
                <a:gd name="connsiteY41" fmla="*/ 2655198 h 2966428"/>
                <a:gd name="connsiteX42" fmla="*/ 662577 w 1011215"/>
                <a:gd name="connsiteY42" fmla="*/ 2652475 h 2966428"/>
                <a:gd name="connsiteX43" fmla="*/ 660083 w 1011215"/>
                <a:gd name="connsiteY43" fmla="*/ 2654857 h 2966428"/>
                <a:gd name="connsiteX44" fmla="*/ 659352 w 1011215"/>
                <a:gd name="connsiteY44" fmla="*/ 2654895 h 2966428"/>
                <a:gd name="connsiteX45" fmla="*/ 671646 w 1011215"/>
                <a:gd name="connsiteY45" fmla="*/ 2630693 h 2966428"/>
                <a:gd name="connsiteX46" fmla="*/ 678901 w 1011215"/>
                <a:gd name="connsiteY46" fmla="*/ 2630693 h 2966428"/>
                <a:gd name="connsiteX47" fmla="*/ 668019 w 1011215"/>
                <a:gd name="connsiteY47" fmla="*/ 2649752 h 2966428"/>
                <a:gd name="connsiteX48" fmla="*/ 671646 w 1011215"/>
                <a:gd name="connsiteY48" fmla="*/ 2630693 h 2966428"/>
                <a:gd name="connsiteX49" fmla="*/ 603401 w 1011215"/>
                <a:gd name="connsiteY49" fmla="*/ 2648731 h 2966428"/>
                <a:gd name="connsiteX50" fmla="*/ 593652 w 1011215"/>
                <a:gd name="connsiteY50" fmla="*/ 2652475 h 2966428"/>
                <a:gd name="connsiteX51" fmla="*/ 608162 w 1011215"/>
                <a:gd name="connsiteY51" fmla="*/ 2660643 h 2966428"/>
                <a:gd name="connsiteX52" fmla="*/ 611790 w 1011215"/>
                <a:gd name="connsiteY52" fmla="*/ 2647029 h 2966428"/>
                <a:gd name="connsiteX53" fmla="*/ 603401 w 1011215"/>
                <a:gd name="connsiteY53" fmla="*/ 2648731 h 2966428"/>
                <a:gd name="connsiteX54" fmla="*/ 754445 w 1011215"/>
                <a:gd name="connsiteY54" fmla="*/ 2593362 h 2966428"/>
                <a:gd name="connsiteX55" fmla="*/ 751454 w 1011215"/>
                <a:gd name="connsiteY55" fmla="*/ 2606188 h 2966428"/>
                <a:gd name="connsiteX56" fmla="*/ 751227 w 1011215"/>
                <a:gd name="connsiteY56" fmla="*/ 2597339 h 2966428"/>
                <a:gd name="connsiteX57" fmla="*/ 744199 w 1011215"/>
                <a:gd name="connsiteY57" fmla="*/ 2595297 h 2966428"/>
                <a:gd name="connsiteX58" fmla="*/ 749640 w 1011215"/>
                <a:gd name="connsiteY58" fmla="*/ 2598020 h 2966428"/>
                <a:gd name="connsiteX59" fmla="*/ 744199 w 1011215"/>
                <a:gd name="connsiteY59" fmla="*/ 2611633 h 2966428"/>
                <a:gd name="connsiteX60" fmla="*/ 744199 w 1011215"/>
                <a:gd name="connsiteY60" fmla="*/ 2595297 h 2966428"/>
                <a:gd name="connsiteX61" fmla="*/ 754718 w 1011215"/>
                <a:gd name="connsiteY61" fmla="*/ 2592191 h 2966428"/>
                <a:gd name="connsiteX62" fmla="*/ 755082 w 1011215"/>
                <a:gd name="connsiteY62" fmla="*/ 2592574 h 2966428"/>
                <a:gd name="connsiteX63" fmla="*/ 754445 w 1011215"/>
                <a:gd name="connsiteY63" fmla="*/ 2593362 h 2966428"/>
                <a:gd name="connsiteX64" fmla="*/ 722433 w 1011215"/>
                <a:gd name="connsiteY64" fmla="*/ 2598019 h 2966428"/>
                <a:gd name="connsiteX65" fmla="*/ 724247 w 1011215"/>
                <a:gd name="connsiteY65" fmla="*/ 2600742 h 2966428"/>
                <a:gd name="connsiteX66" fmla="*/ 733316 w 1011215"/>
                <a:gd name="connsiteY66" fmla="*/ 2600742 h 2966428"/>
                <a:gd name="connsiteX67" fmla="*/ 713364 w 1011215"/>
                <a:gd name="connsiteY67" fmla="*/ 2641583 h 2966428"/>
                <a:gd name="connsiteX68" fmla="*/ 711550 w 1011215"/>
                <a:gd name="connsiteY68" fmla="*/ 2627970 h 2966428"/>
                <a:gd name="connsiteX69" fmla="*/ 726061 w 1011215"/>
                <a:gd name="connsiteY69" fmla="*/ 2608911 h 2966428"/>
                <a:gd name="connsiteX70" fmla="*/ 722433 w 1011215"/>
                <a:gd name="connsiteY70" fmla="*/ 2608911 h 2966428"/>
                <a:gd name="connsiteX71" fmla="*/ 722433 w 1011215"/>
                <a:gd name="connsiteY71" fmla="*/ 2598019 h 2966428"/>
                <a:gd name="connsiteX72" fmla="*/ 669832 w 1011215"/>
                <a:gd name="connsiteY72" fmla="*/ 2603465 h 2966428"/>
                <a:gd name="connsiteX73" fmla="*/ 666204 w 1011215"/>
                <a:gd name="connsiteY73" fmla="*/ 2608911 h 2966428"/>
                <a:gd name="connsiteX74" fmla="*/ 675274 w 1011215"/>
                <a:gd name="connsiteY74" fmla="*/ 2608910 h 2966428"/>
                <a:gd name="connsiteX75" fmla="*/ 669832 w 1011215"/>
                <a:gd name="connsiteY75" fmla="*/ 2603465 h 2966428"/>
                <a:gd name="connsiteX76" fmla="*/ 731502 w 1011215"/>
                <a:gd name="connsiteY76" fmla="*/ 2584406 h 2966428"/>
                <a:gd name="connsiteX77" fmla="*/ 733316 w 1011215"/>
                <a:gd name="connsiteY77" fmla="*/ 2587129 h 2966428"/>
                <a:gd name="connsiteX78" fmla="*/ 733316 w 1011215"/>
                <a:gd name="connsiteY78" fmla="*/ 2592574 h 2966428"/>
                <a:gd name="connsiteX79" fmla="*/ 726061 w 1011215"/>
                <a:gd name="connsiteY79" fmla="*/ 2592574 h 2966428"/>
                <a:gd name="connsiteX80" fmla="*/ 731502 w 1011215"/>
                <a:gd name="connsiteY80" fmla="*/ 2584406 h 2966428"/>
                <a:gd name="connsiteX81" fmla="*/ 595465 w 1011215"/>
                <a:gd name="connsiteY81" fmla="*/ 2617079 h 2966428"/>
                <a:gd name="connsiteX82" fmla="*/ 575513 w 1011215"/>
                <a:gd name="connsiteY82" fmla="*/ 2647029 h 2966428"/>
                <a:gd name="connsiteX83" fmla="*/ 595465 w 1011215"/>
                <a:gd name="connsiteY83" fmla="*/ 2617079 h 2966428"/>
                <a:gd name="connsiteX84" fmla="*/ 758764 w 1011215"/>
                <a:gd name="connsiteY84" fmla="*/ 2551651 h 2966428"/>
                <a:gd name="connsiteX85" fmla="*/ 758710 w 1011215"/>
                <a:gd name="connsiteY85" fmla="*/ 2551733 h 2966428"/>
                <a:gd name="connsiteX86" fmla="*/ 757803 w 1011215"/>
                <a:gd name="connsiteY86" fmla="*/ 2578960 h 2966428"/>
                <a:gd name="connsiteX87" fmla="*/ 754718 w 1011215"/>
                <a:gd name="connsiteY87" fmla="*/ 2592191 h 2966428"/>
                <a:gd name="connsiteX88" fmla="*/ 751965 w 1011215"/>
                <a:gd name="connsiteY88" fmla="*/ 2589298 h 2966428"/>
                <a:gd name="connsiteX89" fmla="*/ 751455 w 1011215"/>
                <a:gd name="connsiteY89" fmla="*/ 2578960 h 2966428"/>
                <a:gd name="connsiteX90" fmla="*/ 758596 w 1011215"/>
                <a:gd name="connsiteY90" fmla="*/ 2551775 h 2966428"/>
                <a:gd name="connsiteX91" fmla="*/ 762180 w 1011215"/>
                <a:gd name="connsiteY91" fmla="*/ 2546524 h 2966428"/>
                <a:gd name="connsiteX92" fmla="*/ 762337 w 1011215"/>
                <a:gd name="connsiteY92" fmla="*/ 2549010 h 2966428"/>
                <a:gd name="connsiteX93" fmla="*/ 758764 w 1011215"/>
                <a:gd name="connsiteY93" fmla="*/ 2551651 h 2966428"/>
                <a:gd name="connsiteX94" fmla="*/ 742385 w 1011215"/>
                <a:gd name="connsiteY94" fmla="*/ 2535396 h 2966428"/>
                <a:gd name="connsiteX95" fmla="*/ 741705 w 1011215"/>
                <a:gd name="connsiteY95" fmla="*/ 2545607 h 2966428"/>
                <a:gd name="connsiteX96" fmla="*/ 742366 w 1011215"/>
                <a:gd name="connsiteY96" fmla="*/ 2559506 h 2966428"/>
                <a:gd name="connsiteX97" fmla="*/ 738758 w 1011215"/>
                <a:gd name="connsiteY97" fmla="*/ 2557178 h 2966428"/>
                <a:gd name="connsiteX98" fmla="*/ 742385 w 1011215"/>
                <a:gd name="connsiteY98" fmla="*/ 2559901 h 2966428"/>
                <a:gd name="connsiteX99" fmla="*/ 742366 w 1011215"/>
                <a:gd name="connsiteY99" fmla="*/ 2559506 h 2966428"/>
                <a:gd name="connsiteX100" fmla="*/ 742385 w 1011215"/>
                <a:gd name="connsiteY100" fmla="*/ 2559518 h 2966428"/>
                <a:gd name="connsiteX101" fmla="*/ 742385 w 1011215"/>
                <a:gd name="connsiteY101" fmla="*/ 2535396 h 2966428"/>
                <a:gd name="connsiteX102" fmla="*/ 765965 w 1011215"/>
                <a:gd name="connsiteY102" fmla="*/ 2524505 h 2966428"/>
                <a:gd name="connsiteX103" fmla="*/ 765965 w 1011215"/>
                <a:gd name="connsiteY103" fmla="*/ 2540842 h 2966428"/>
                <a:gd name="connsiteX104" fmla="*/ 762180 w 1011215"/>
                <a:gd name="connsiteY104" fmla="*/ 2546524 h 2966428"/>
                <a:gd name="connsiteX105" fmla="*/ 761431 w 1011215"/>
                <a:gd name="connsiteY105" fmla="*/ 2534716 h 2966428"/>
                <a:gd name="connsiteX106" fmla="*/ 765965 w 1011215"/>
                <a:gd name="connsiteY106" fmla="*/ 2524505 h 2966428"/>
                <a:gd name="connsiteX107" fmla="*/ 776848 w 1011215"/>
                <a:gd name="connsiteY107" fmla="*/ 2505446 h 2966428"/>
                <a:gd name="connsiteX108" fmla="*/ 773220 w 1011215"/>
                <a:gd name="connsiteY108" fmla="*/ 2521782 h 2966428"/>
                <a:gd name="connsiteX109" fmla="*/ 776848 w 1011215"/>
                <a:gd name="connsiteY109" fmla="*/ 2505446 h 2966428"/>
                <a:gd name="connsiteX110" fmla="*/ 394130 w 1011215"/>
                <a:gd name="connsiteY110" fmla="*/ 2603465 h 2966428"/>
                <a:gd name="connsiteX111" fmla="*/ 379620 w 1011215"/>
                <a:gd name="connsiteY111" fmla="*/ 2625247 h 2966428"/>
                <a:gd name="connsiteX112" fmla="*/ 394130 w 1011215"/>
                <a:gd name="connsiteY112" fmla="*/ 2603465 h 2966428"/>
                <a:gd name="connsiteX113" fmla="*/ 648066 w 1011215"/>
                <a:gd name="connsiteY113" fmla="*/ 2521782 h 2966428"/>
                <a:gd name="connsiteX114" fmla="*/ 655322 w 1011215"/>
                <a:gd name="connsiteY114" fmla="*/ 2535396 h 2966428"/>
                <a:gd name="connsiteX115" fmla="*/ 657136 w 1011215"/>
                <a:gd name="connsiteY115" fmla="*/ 2521782 h 2966428"/>
                <a:gd name="connsiteX116" fmla="*/ 648066 w 1011215"/>
                <a:gd name="connsiteY116" fmla="*/ 2521782 h 2966428"/>
                <a:gd name="connsiteX117" fmla="*/ 450359 w 1011215"/>
                <a:gd name="connsiteY117" fmla="*/ 2543565 h 2966428"/>
                <a:gd name="connsiteX118" fmla="*/ 448545 w 1011215"/>
                <a:gd name="connsiteY118" fmla="*/ 2559901 h 2966428"/>
                <a:gd name="connsiteX119" fmla="*/ 455801 w 1011215"/>
                <a:gd name="connsiteY119" fmla="*/ 2565346 h 2966428"/>
                <a:gd name="connsiteX120" fmla="*/ 455800 w 1011215"/>
                <a:gd name="connsiteY120" fmla="*/ 2543564 h 2966428"/>
                <a:gd name="connsiteX121" fmla="*/ 450359 w 1011215"/>
                <a:gd name="connsiteY121" fmla="*/ 2543565 h 2966428"/>
                <a:gd name="connsiteX122" fmla="*/ 432221 w 1011215"/>
                <a:gd name="connsiteY122" fmla="*/ 2464604 h 2966428"/>
                <a:gd name="connsiteX123" fmla="*/ 417710 w 1011215"/>
                <a:gd name="connsiteY123" fmla="*/ 2483664 h 2966428"/>
                <a:gd name="connsiteX124" fmla="*/ 432221 w 1011215"/>
                <a:gd name="connsiteY124" fmla="*/ 2464604 h 2966428"/>
                <a:gd name="connsiteX125" fmla="*/ 816752 w 1011215"/>
                <a:gd name="connsiteY125" fmla="*/ 2312130 h 2966428"/>
                <a:gd name="connsiteX126" fmla="*/ 800428 w 1011215"/>
                <a:gd name="connsiteY126" fmla="*/ 2350249 h 2966428"/>
                <a:gd name="connsiteX127" fmla="*/ 807683 w 1011215"/>
                <a:gd name="connsiteY127" fmla="*/ 2355694 h 2966428"/>
                <a:gd name="connsiteX128" fmla="*/ 820380 w 1011215"/>
                <a:gd name="connsiteY128" fmla="*/ 2317576 h 2966428"/>
                <a:gd name="connsiteX129" fmla="*/ 816752 w 1011215"/>
                <a:gd name="connsiteY129" fmla="*/ 2312130 h 2966428"/>
                <a:gd name="connsiteX130" fmla="*/ 483008 w 1011215"/>
                <a:gd name="connsiteY130" fmla="*/ 2391090 h 2966428"/>
                <a:gd name="connsiteX131" fmla="*/ 443104 w 1011215"/>
                <a:gd name="connsiteY131" fmla="*/ 2453714 h 2966428"/>
                <a:gd name="connsiteX132" fmla="*/ 483008 w 1011215"/>
                <a:gd name="connsiteY132" fmla="*/ 2391090 h 2966428"/>
                <a:gd name="connsiteX133" fmla="*/ 444917 w 1011215"/>
                <a:gd name="connsiteY133" fmla="*/ 2366585 h 2966428"/>
                <a:gd name="connsiteX134" fmla="*/ 401386 w 1011215"/>
                <a:gd name="connsiteY134" fmla="*/ 2404704 h 2966428"/>
                <a:gd name="connsiteX135" fmla="*/ 390503 w 1011215"/>
                <a:gd name="connsiteY135" fmla="*/ 2421041 h 2966428"/>
                <a:gd name="connsiteX136" fmla="*/ 430407 w 1011215"/>
                <a:gd name="connsiteY136" fmla="*/ 2385644 h 2966428"/>
                <a:gd name="connsiteX137" fmla="*/ 444917 w 1011215"/>
                <a:gd name="connsiteY137" fmla="*/ 2366585 h 2966428"/>
                <a:gd name="connsiteX138" fmla="*/ 417710 w 1011215"/>
                <a:gd name="connsiteY138" fmla="*/ 2361140 h 2966428"/>
                <a:gd name="connsiteX139" fmla="*/ 408641 w 1011215"/>
                <a:gd name="connsiteY139" fmla="*/ 2377476 h 2966428"/>
                <a:gd name="connsiteX140" fmla="*/ 417710 w 1011215"/>
                <a:gd name="connsiteY140" fmla="*/ 2361140 h 2966428"/>
                <a:gd name="connsiteX141" fmla="*/ 439476 w 1011215"/>
                <a:gd name="connsiteY141" fmla="*/ 2344803 h 2966428"/>
                <a:gd name="connsiteX142" fmla="*/ 421338 w 1011215"/>
                <a:gd name="connsiteY142" fmla="*/ 2361140 h 2966428"/>
                <a:gd name="connsiteX143" fmla="*/ 439476 w 1011215"/>
                <a:gd name="connsiteY143" fmla="*/ 2344803 h 2966428"/>
                <a:gd name="connsiteX144" fmla="*/ 441290 w 1011215"/>
                <a:gd name="connsiteY144" fmla="*/ 2328467 h 2966428"/>
                <a:gd name="connsiteX145" fmla="*/ 432221 w 1011215"/>
                <a:gd name="connsiteY145" fmla="*/ 2336635 h 2966428"/>
                <a:gd name="connsiteX146" fmla="*/ 441290 w 1011215"/>
                <a:gd name="connsiteY146" fmla="*/ 2328467 h 2966428"/>
                <a:gd name="connsiteX147" fmla="*/ 488450 w 1011215"/>
                <a:gd name="connsiteY147" fmla="*/ 2298517 h 2966428"/>
                <a:gd name="connsiteX148" fmla="*/ 473939 w 1011215"/>
                <a:gd name="connsiteY148" fmla="*/ 2314853 h 2966428"/>
                <a:gd name="connsiteX149" fmla="*/ 488449 w 1011215"/>
                <a:gd name="connsiteY149" fmla="*/ 2309407 h 2966428"/>
                <a:gd name="connsiteX150" fmla="*/ 337902 w 1011215"/>
                <a:gd name="connsiteY150" fmla="*/ 2314853 h 2966428"/>
                <a:gd name="connsiteX151" fmla="*/ 336451 w 1011215"/>
                <a:gd name="connsiteY151" fmla="*/ 2320144 h 2966428"/>
                <a:gd name="connsiteX152" fmla="*/ 336516 w 1011215"/>
                <a:gd name="connsiteY152" fmla="*/ 2316240 h 2966428"/>
                <a:gd name="connsiteX153" fmla="*/ 397758 w 1011215"/>
                <a:gd name="connsiteY153" fmla="*/ 2268566 h 2966428"/>
                <a:gd name="connsiteX154" fmla="*/ 383248 w 1011215"/>
                <a:gd name="connsiteY154" fmla="*/ 2290348 h 2966428"/>
                <a:gd name="connsiteX155" fmla="*/ 395944 w 1011215"/>
                <a:gd name="connsiteY155" fmla="*/ 2282180 h 2966428"/>
                <a:gd name="connsiteX156" fmla="*/ 397758 w 1011215"/>
                <a:gd name="connsiteY156" fmla="*/ 2268566 h 2966428"/>
                <a:gd name="connsiteX157" fmla="*/ 337904 w 1011215"/>
                <a:gd name="connsiteY157" fmla="*/ 2233172 h 2966428"/>
                <a:gd name="connsiteX158" fmla="*/ 341529 w 1011215"/>
                <a:gd name="connsiteY158" fmla="*/ 2235893 h 2966428"/>
                <a:gd name="connsiteX159" fmla="*/ 337649 w 1011215"/>
                <a:gd name="connsiteY159" fmla="*/ 2248373 h 2966428"/>
                <a:gd name="connsiteX160" fmla="*/ 350598 w 1011215"/>
                <a:gd name="connsiteY160" fmla="*/ 2216834 h 2966428"/>
                <a:gd name="connsiteX161" fmla="*/ 339716 w 1011215"/>
                <a:gd name="connsiteY161" fmla="*/ 2230447 h 2966428"/>
                <a:gd name="connsiteX162" fmla="*/ 350598 w 1011215"/>
                <a:gd name="connsiteY162" fmla="*/ 2216834 h 2966428"/>
                <a:gd name="connsiteX163" fmla="*/ 379393 w 1011215"/>
                <a:gd name="connsiteY163" fmla="*/ 2205262 h 2966428"/>
                <a:gd name="connsiteX164" fmla="*/ 386875 w 1011215"/>
                <a:gd name="connsiteY164" fmla="*/ 2208665 h 2966428"/>
                <a:gd name="connsiteX165" fmla="*/ 375992 w 1011215"/>
                <a:gd name="connsiteY165" fmla="*/ 2222279 h 2966428"/>
                <a:gd name="connsiteX166" fmla="*/ 379393 w 1011215"/>
                <a:gd name="connsiteY166" fmla="*/ 2205262 h 2966428"/>
                <a:gd name="connsiteX167" fmla="*/ 408641 w 1011215"/>
                <a:gd name="connsiteY167" fmla="*/ 2192329 h 2966428"/>
                <a:gd name="connsiteX168" fmla="*/ 417710 w 1011215"/>
                <a:gd name="connsiteY168" fmla="*/ 2192329 h 2966428"/>
                <a:gd name="connsiteX169" fmla="*/ 410455 w 1011215"/>
                <a:gd name="connsiteY169" fmla="*/ 2208665 h 2966428"/>
                <a:gd name="connsiteX170" fmla="*/ 408641 w 1011215"/>
                <a:gd name="connsiteY170" fmla="*/ 2192329 h 2966428"/>
                <a:gd name="connsiteX171" fmla="*/ 471898 w 1011215"/>
                <a:gd name="connsiteY171" fmla="*/ 2141618 h 2966428"/>
                <a:gd name="connsiteX172" fmla="*/ 463056 w 1011215"/>
                <a:gd name="connsiteY172" fmla="*/ 2154210 h 2966428"/>
                <a:gd name="connsiteX173" fmla="*/ 473939 w 1011215"/>
                <a:gd name="connsiteY173" fmla="*/ 2159656 h 2966428"/>
                <a:gd name="connsiteX174" fmla="*/ 471898 w 1011215"/>
                <a:gd name="connsiteY174" fmla="*/ 2141618 h 2966428"/>
                <a:gd name="connsiteX175" fmla="*/ 365109 w 1011215"/>
                <a:gd name="connsiteY175" fmla="*/ 2107923 h 2966428"/>
                <a:gd name="connsiteX176" fmla="*/ 348785 w 1011215"/>
                <a:gd name="connsiteY176" fmla="*/ 2137874 h 2966428"/>
                <a:gd name="connsiteX177" fmla="*/ 348785 w 1011215"/>
                <a:gd name="connsiteY177" fmla="*/ 2124260 h 2966428"/>
                <a:gd name="connsiteX178" fmla="*/ 365109 w 1011215"/>
                <a:gd name="connsiteY178" fmla="*/ 2107923 h 2966428"/>
                <a:gd name="connsiteX179" fmla="*/ 430180 w 1011215"/>
                <a:gd name="connsiteY179" fmla="*/ 2077973 h 2966428"/>
                <a:gd name="connsiteX180" fmla="*/ 426779 w 1011215"/>
                <a:gd name="connsiteY180" fmla="*/ 2086142 h 2966428"/>
                <a:gd name="connsiteX181" fmla="*/ 437662 w 1011215"/>
                <a:gd name="connsiteY181" fmla="*/ 2077973 h 2966428"/>
                <a:gd name="connsiteX182" fmla="*/ 430180 w 1011215"/>
                <a:gd name="connsiteY182" fmla="*/ 2077973 h 2966428"/>
                <a:gd name="connsiteX183" fmla="*/ 415896 w 1011215"/>
                <a:gd name="connsiteY183" fmla="*/ 2067082 h 2966428"/>
                <a:gd name="connsiteX184" fmla="*/ 408641 w 1011215"/>
                <a:gd name="connsiteY184" fmla="*/ 2091587 h 2966428"/>
                <a:gd name="connsiteX185" fmla="*/ 415896 w 1011215"/>
                <a:gd name="connsiteY185" fmla="*/ 2067082 h 2966428"/>
                <a:gd name="connsiteX186" fmla="*/ 461242 w 1011215"/>
                <a:gd name="connsiteY186" fmla="*/ 1988122 h 2966428"/>
                <a:gd name="connsiteX187" fmla="*/ 452173 w 1011215"/>
                <a:gd name="connsiteY187" fmla="*/ 2018072 h 2966428"/>
                <a:gd name="connsiteX188" fmla="*/ 448545 w 1011215"/>
                <a:gd name="connsiteY188" fmla="*/ 2009904 h 2966428"/>
                <a:gd name="connsiteX189" fmla="*/ 461242 w 1011215"/>
                <a:gd name="connsiteY189" fmla="*/ 1988122 h 2966428"/>
                <a:gd name="connsiteX190" fmla="*/ 477566 w 1011215"/>
                <a:gd name="connsiteY190" fmla="*/ 1979954 h 2966428"/>
                <a:gd name="connsiteX191" fmla="*/ 461242 w 1011215"/>
                <a:gd name="connsiteY191" fmla="*/ 2012627 h 2966428"/>
                <a:gd name="connsiteX192" fmla="*/ 477566 w 1011215"/>
                <a:gd name="connsiteY192" fmla="*/ 1979954 h 2966428"/>
                <a:gd name="connsiteX193" fmla="*/ 341942 w 1011215"/>
                <a:gd name="connsiteY193" fmla="*/ 1991464 h 2966428"/>
                <a:gd name="connsiteX194" fmla="*/ 345157 w 1011215"/>
                <a:gd name="connsiteY194" fmla="*/ 1996291 h 2966428"/>
                <a:gd name="connsiteX195" fmla="*/ 341694 w 1011215"/>
                <a:gd name="connsiteY195" fmla="*/ 2006270 h 2966428"/>
                <a:gd name="connsiteX196" fmla="*/ 528354 w 1011215"/>
                <a:gd name="connsiteY196" fmla="*/ 1930944 h 2966428"/>
                <a:gd name="connsiteX197" fmla="*/ 524726 w 1011215"/>
                <a:gd name="connsiteY197" fmla="*/ 1947281 h 2966428"/>
                <a:gd name="connsiteX198" fmla="*/ 528354 w 1011215"/>
                <a:gd name="connsiteY198" fmla="*/ 1930944 h 2966428"/>
                <a:gd name="connsiteX199" fmla="*/ 530167 w 1011215"/>
                <a:gd name="connsiteY199" fmla="*/ 1898271 h 2966428"/>
                <a:gd name="connsiteX200" fmla="*/ 528353 w 1011215"/>
                <a:gd name="connsiteY200" fmla="*/ 1928222 h 2966428"/>
                <a:gd name="connsiteX201" fmla="*/ 530167 w 1011215"/>
                <a:gd name="connsiteY201" fmla="*/ 1898271 h 2966428"/>
                <a:gd name="connsiteX202" fmla="*/ 336088 w 1011215"/>
                <a:gd name="connsiteY202" fmla="*/ 1911885 h 2966428"/>
                <a:gd name="connsiteX203" fmla="*/ 359668 w 1011215"/>
                <a:gd name="connsiteY203" fmla="*/ 1917331 h 2966428"/>
                <a:gd name="connsiteX204" fmla="*/ 348785 w 1011215"/>
                <a:gd name="connsiteY204" fmla="*/ 1947281 h 2966428"/>
                <a:gd name="connsiteX205" fmla="*/ 363295 w 1011215"/>
                <a:gd name="connsiteY205" fmla="*/ 1936390 h 2966428"/>
                <a:gd name="connsiteX206" fmla="*/ 345157 w 1011215"/>
                <a:gd name="connsiteY206" fmla="*/ 1955449 h 2966428"/>
                <a:gd name="connsiteX207" fmla="*/ 346971 w 1011215"/>
                <a:gd name="connsiteY207" fmla="*/ 1988122 h 2966428"/>
                <a:gd name="connsiteX208" fmla="*/ 344024 w 1011215"/>
                <a:gd name="connsiteY208" fmla="*/ 1987101 h 2966428"/>
                <a:gd name="connsiteX209" fmla="*/ 342007 w 1011215"/>
                <a:gd name="connsiteY209" fmla="*/ 1987579 h 2966428"/>
                <a:gd name="connsiteX210" fmla="*/ 342337 w 1011215"/>
                <a:gd name="connsiteY210" fmla="*/ 1967839 h 2966428"/>
                <a:gd name="connsiteX211" fmla="*/ 336077 w 1011215"/>
                <a:gd name="connsiteY211" fmla="*/ 1911906 h 2966428"/>
                <a:gd name="connsiteX212" fmla="*/ 365109 w 1011215"/>
                <a:gd name="connsiteY212" fmla="*/ 1881935 h 2966428"/>
                <a:gd name="connsiteX213" fmla="*/ 370550 w 1011215"/>
                <a:gd name="connsiteY213" fmla="*/ 1892826 h 2966428"/>
                <a:gd name="connsiteX214" fmla="*/ 354226 w 1011215"/>
                <a:gd name="connsiteY214" fmla="*/ 1903717 h 2966428"/>
                <a:gd name="connsiteX215" fmla="*/ 365109 w 1011215"/>
                <a:gd name="connsiteY215" fmla="*/ 1881935 h 2966428"/>
                <a:gd name="connsiteX216" fmla="*/ 502960 w 1011215"/>
                <a:gd name="connsiteY216" fmla="*/ 1759411 h 2966428"/>
                <a:gd name="connsiteX217" fmla="*/ 499332 w 1011215"/>
                <a:gd name="connsiteY217" fmla="*/ 1775747 h 2966428"/>
                <a:gd name="connsiteX218" fmla="*/ 502960 w 1011215"/>
                <a:gd name="connsiteY218" fmla="*/ 1759411 h 2966428"/>
                <a:gd name="connsiteX219" fmla="*/ 426779 w 1011215"/>
                <a:gd name="connsiteY219" fmla="*/ 1748520 h 2966428"/>
                <a:gd name="connsiteX220" fmla="*/ 424966 w 1011215"/>
                <a:gd name="connsiteY220" fmla="*/ 1767579 h 2966428"/>
                <a:gd name="connsiteX221" fmla="*/ 426779 w 1011215"/>
                <a:gd name="connsiteY221" fmla="*/ 1748520 h 2966428"/>
                <a:gd name="connsiteX222" fmla="*/ 488449 w 1011215"/>
                <a:gd name="connsiteY222" fmla="*/ 1729460 h 2966428"/>
                <a:gd name="connsiteX223" fmla="*/ 481194 w 1011215"/>
                <a:gd name="connsiteY223" fmla="*/ 1764856 h 2966428"/>
                <a:gd name="connsiteX224" fmla="*/ 488449 w 1011215"/>
                <a:gd name="connsiteY224" fmla="*/ 1729460 h 2966428"/>
                <a:gd name="connsiteX225" fmla="*/ 455800 w 1011215"/>
                <a:gd name="connsiteY225" fmla="*/ 1732183 h 2966428"/>
                <a:gd name="connsiteX226" fmla="*/ 457614 w 1011215"/>
                <a:gd name="connsiteY226" fmla="*/ 1748520 h 2966428"/>
                <a:gd name="connsiteX227" fmla="*/ 459428 w 1011215"/>
                <a:gd name="connsiteY227" fmla="*/ 1732183 h 2966428"/>
                <a:gd name="connsiteX228" fmla="*/ 455800 w 1011215"/>
                <a:gd name="connsiteY228" fmla="*/ 1732183 h 2966428"/>
                <a:gd name="connsiteX229" fmla="*/ 535609 w 1011215"/>
                <a:gd name="connsiteY229" fmla="*/ 1707679 h 2966428"/>
                <a:gd name="connsiteX230" fmla="*/ 539237 w 1011215"/>
                <a:gd name="connsiteY230" fmla="*/ 1756688 h 2966428"/>
                <a:gd name="connsiteX231" fmla="*/ 533795 w 1011215"/>
                <a:gd name="connsiteY231" fmla="*/ 1762133 h 2966428"/>
                <a:gd name="connsiteX232" fmla="*/ 528354 w 1011215"/>
                <a:gd name="connsiteY232" fmla="*/ 1816589 h 2966428"/>
                <a:gd name="connsiteX233" fmla="*/ 517471 w 1011215"/>
                <a:gd name="connsiteY233" fmla="*/ 1854707 h 2966428"/>
                <a:gd name="connsiteX234" fmla="*/ 512029 w 1011215"/>
                <a:gd name="connsiteY234" fmla="*/ 1860153 h 2966428"/>
                <a:gd name="connsiteX235" fmla="*/ 504774 w 1011215"/>
                <a:gd name="connsiteY235" fmla="*/ 1892826 h 2966428"/>
                <a:gd name="connsiteX236" fmla="*/ 501146 w 1011215"/>
                <a:gd name="connsiteY236" fmla="*/ 1868321 h 2966428"/>
                <a:gd name="connsiteX237" fmla="*/ 488450 w 1011215"/>
                <a:gd name="connsiteY237" fmla="*/ 1898271 h 2966428"/>
                <a:gd name="connsiteX238" fmla="*/ 466684 w 1011215"/>
                <a:gd name="connsiteY238" fmla="*/ 1930944 h 2966428"/>
                <a:gd name="connsiteX239" fmla="*/ 477567 w 1011215"/>
                <a:gd name="connsiteY239" fmla="*/ 1903717 h 2966428"/>
                <a:gd name="connsiteX240" fmla="*/ 490263 w 1011215"/>
                <a:gd name="connsiteY240" fmla="*/ 1849262 h 2966428"/>
                <a:gd name="connsiteX241" fmla="*/ 492077 w 1011215"/>
                <a:gd name="connsiteY241" fmla="*/ 1830202 h 2966428"/>
                <a:gd name="connsiteX242" fmla="*/ 488449 w 1011215"/>
                <a:gd name="connsiteY242" fmla="*/ 1813866 h 2966428"/>
                <a:gd name="connsiteX243" fmla="*/ 495705 w 1011215"/>
                <a:gd name="connsiteY243" fmla="*/ 1805698 h 2966428"/>
                <a:gd name="connsiteX244" fmla="*/ 504774 w 1011215"/>
                <a:gd name="connsiteY244" fmla="*/ 1734906 h 2966428"/>
                <a:gd name="connsiteX245" fmla="*/ 535609 w 1011215"/>
                <a:gd name="connsiteY245" fmla="*/ 1707679 h 2966428"/>
                <a:gd name="connsiteX246" fmla="*/ 542864 w 1011215"/>
                <a:gd name="connsiteY246" fmla="*/ 1655946 h 2966428"/>
                <a:gd name="connsiteX247" fmla="*/ 541050 w 1011215"/>
                <a:gd name="connsiteY247" fmla="*/ 1675005 h 2966428"/>
                <a:gd name="connsiteX248" fmla="*/ 542864 w 1011215"/>
                <a:gd name="connsiteY248" fmla="*/ 1655946 h 2966428"/>
                <a:gd name="connsiteX249" fmla="*/ 452173 w 1011215"/>
                <a:gd name="connsiteY249" fmla="*/ 1675005 h 2966428"/>
                <a:gd name="connsiteX250" fmla="*/ 450359 w 1011215"/>
                <a:gd name="connsiteY250" fmla="*/ 1688619 h 2966428"/>
                <a:gd name="connsiteX251" fmla="*/ 450359 w 1011215"/>
                <a:gd name="connsiteY251" fmla="*/ 1696787 h 2966428"/>
                <a:gd name="connsiteX252" fmla="*/ 457614 w 1011215"/>
                <a:gd name="connsiteY252" fmla="*/ 1691342 h 2966428"/>
                <a:gd name="connsiteX253" fmla="*/ 461242 w 1011215"/>
                <a:gd name="connsiteY253" fmla="*/ 1680451 h 2966428"/>
                <a:gd name="connsiteX254" fmla="*/ 468497 w 1011215"/>
                <a:gd name="connsiteY254" fmla="*/ 1696787 h 2966428"/>
                <a:gd name="connsiteX255" fmla="*/ 479380 w 1011215"/>
                <a:gd name="connsiteY255" fmla="*/ 1688619 h 2966428"/>
                <a:gd name="connsiteX256" fmla="*/ 455800 w 1011215"/>
                <a:gd name="connsiteY256" fmla="*/ 1813866 h 2966428"/>
                <a:gd name="connsiteX257" fmla="*/ 453987 w 1011215"/>
                <a:gd name="connsiteY257" fmla="*/ 1786638 h 2966428"/>
                <a:gd name="connsiteX258" fmla="*/ 446731 w 1011215"/>
                <a:gd name="connsiteY258" fmla="*/ 1789361 h 2966428"/>
                <a:gd name="connsiteX259" fmla="*/ 441290 w 1011215"/>
                <a:gd name="connsiteY259" fmla="*/ 1816589 h 2966428"/>
                <a:gd name="connsiteX260" fmla="*/ 441290 w 1011215"/>
                <a:gd name="connsiteY260" fmla="*/ 1778470 h 2966428"/>
                <a:gd name="connsiteX261" fmla="*/ 434035 w 1011215"/>
                <a:gd name="connsiteY261" fmla="*/ 1773025 h 2966428"/>
                <a:gd name="connsiteX262" fmla="*/ 434034 w 1011215"/>
                <a:gd name="connsiteY262" fmla="*/ 1748520 h 2966428"/>
                <a:gd name="connsiteX263" fmla="*/ 443104 w 1011215"/>
                <a:gd name="connsiteY263" fmla="*/ 1740351 h 2966428"/>
                <a:gd name="connsiteX264" fmla="*/ 452173 w 1011215"/>
                <a:gd name="connsiteY264" fmla="*/ 1675005 h 2966428"/>
                <a:gd name="connsiteX265" fmla="*/ 383248 w 1011215"/>
                <a:gd name="connsiteY265" fmla="*/ 1666837 h 2966428"/>
                <a:gd name="connsiteX266" fmla="*/ 388689 w 1011215"/>
                <a:gd name="connsiteY266" fmla="*/ 1666837 h 2966428"/>
                <a:gd name="connsiteX267" fmla="*/ 385061 w 1011215"/>
                <a:gd name="connsiteY267" fmla="*/ 1675005 h 2966428"/>
                <a:gd name="connsiteX268" fmla="*/ 383248 w 1011215"/>
                <a:gd name="connsiteY268" fmla="*/ 1666837 h 2966428"/>
                <a:gd name="connsiteX269" fmla="*/ 428593 w 1011215"/>
                <a:gd name="connsiteY269" fmla="*/ 1639610 h 2966428"/>
                <a:gd name="connsiteX270" fmla="*/ 424966 w 1011215"/>
                <a:gd name="connsiteY270" fmla="*/ 1680451 h 2966428"/>
                <a:gd name="connsiteX271" fmla="*/ 423152 w 1011215"/>
                <a:gd name="connsiteY271" fmla="*/ 1675005 h 2966428"/>
                <a:gd name="connsiteX272" fmla="*/ 421338 w 1011215"/>
                <a:gd name="connsiteY272" fmla="*/ 1707678 h 2966428"/>
                <a:gd name="connsiteX273" fmla="*/ 419524 w 1011215"/>
                <a:gd name="connsiteY273" fmla="*/ 1699510 h 2966428"/>
                <a:gd name="connsiteX274" fmla="*/ 421338 w 1011215"/>
                <a:gd name="connsiteY274" fmla="*/ 1718569 h 2966428"/>
                <a:gd name="connsiteX275" fmla="*/ 417710 w 1011215"/>
                <a:gd name="connsiteY275" fmla="*/ 1726738 h 2966428"/>
                <a:gd name="connsiteX276" fmla="*/ 417710 w 1011215"/>
                <a:gd name="connsiteY276" fmla="*/ 1734906 h 2966428"/>
                <a:gd name="connsiteX277" fmla="*/ 399572 w 1011215"/>
                <a:gd name="connsiteY277" fmla="*/ 1775747 h 2966428"/>
                <a:gd name="connsiteX278" fmla="*/ 399572 w 1011215"/>
                <a:gd name="connsiteY278" fmla="*/ 1797529 h 2966428"/>
                <a:gd name="connsiteX279" fmla="*/ 390502 w 1011215"/>
                <a:gd name="connsiteY279" fmla="*/ 1827480 h 2966428"/>
                <a:gd name="connsiteX280" fmla="*/ 385061 w 1011215"/>
                <a:gd name="connsiteY280" fmla="*/ 1822034 h 2966428"/>
                <a:gd name="connsiteX281" fmla="*/ 401386 w 1011215"/>
                <a:gd name="connsiteY281" fmla="*/ 1702233 h 2966428"/>
                <a:gd name="connsiteX282" fmla="*/ 406827 w 1011215"/>
                <a:gd name="connsiteY282" fmla="*/ 1702233 h 2966428"/>
                <a:gd name="connsiteX283" fmla="*/ 405013 w 1011215"/>
                <a:gd name="connsiteY283" fmla="*/ 1691342 h 2966428"/>
                <a:gd name="connsiteX284" fmla="*/ 410455 w 1011215"/>
                <a:gd name="connsiteY284" fmla="*/ 1685896 h 2966428"/>
                <a:gd name="connsiteX285" fmla="*/ 408641 w 1011215"/>
                <a:gd name="connsiteY285" fmla="*/ 1699510 h 2966428"/>
                <a:gd name="connsiteX286" fmla="*/ 423152 w 1011215"/>
                <a:gd name="connsiteY286" fmla="*/ 1661391 h 2966428"/>
                <a:gd name="connsiteX287" fmla="*/ 426779 w 1011215"/>
                <a:gd name="connsiteY287" fmla="*/ 1650500 h 2966428"/>
                <a:gd name="connsiteX288" fmla="*/ 424966 w 1011215"/>
                <a:gd name="connsiteY288" fmla="*/ 1645055 h 2966428"/>
                <a:gd name="connsiteX289" fmla="*/ 428593 w 1011215"/>
                <a:gd name="connsiteY289" fmla="*/ 1639610 h 2966428"/>
                <a:gd name="connsiteX290" fmla="*/ 486635 w 1011215"/>
                <a:gd name="connsiteY290" fmla="*/ 1596045 h 2966428"/>
                <a:gd name="connsiteX291" fmla="*/ 481194 w 1011215"/>
                <a:gd name="connsiteY291" fmla="*/ 1645055 h 2966428"/>
                <a:gd name="connsiteX292" fmla="*/ 486635 w 1011215"/>
                <a:gd name="connsiteY292" fmla="*/ 1596045 h 2966428"/>
                <a:gd name="connsiteX293" fmla="*/ 642625 w 1011215"/>
                <a:gd name="connsiteY293" fmla="*/ 1527977 h 2966428"/>
                <a:gd name="connsiteX294" fmla="*/ 637183 w 1011215"/>
                <a:gd name="connsiteY294" fmla="*/ 1536145 h 2966428"/>
                <a:gd name="connsiteX295" fmla="*/ 640811 w 1011215"/>
                <a:gd name="connsiteY295" fmla="*/ 1547036 h 2966428"/>
                <a:gd name="connsiteX296" fmla="*/ 642625 w 1011215"/>
                <a:gd name="connsiteY296" fmla="*/ 1527977 h 2966428"/>
                <a:gd name="connsiteX297" fmla="*/ 399572 w 1011215"/>
                <a:gd name="connsiteY297" fmla="*/ 1598768 h 2966428"/>
                <a:gd name="connsiteX298" fmla="*/ 394130 w 1011215"/>
                <a:gd name="connsiteY298" fmla="*/ 1634164 h 2966428"/>
                <a:gd name="connsiteX299" fmla="*/ 399572 w 1011215"/>
                <a:gd name="connsiteY299" fmla="*/ 1598768 h 2966428"/>
                <a:gd name="connsiteX300" fmla="*/ 473939 w 1011215"/>
                <a:gd name="connsiteY300" fmla="*/ 1571541 h 2966428"/>
                <a:gd name="connsiteX301" fmla="*/ 473939 w 1011215"/>
                <a:gd name="connsiteY301" fmla="*/ 1601491 h 2966428"/>
                <a:gd name="connsiteX302" fmla="*/ 470311 w 1011215"/>
                <a:gd name="connsiteY302" fmla="*/ 1596045 h 2966428"/>
                <a:gd name="connsiteX303" fmla="*/ 473939 w 1011215"/>
                <a:gd name="connsiteY303" fmla="*/ 1571541 h 2966428"/>
                <a:gd name="connsiteX304" fmla="*/ 493891 w 1011215"/>
                <a:gd name="connsiteY304" fmla="*/ 1563372 h 2966428"/>
                <a:gd name="connsiteX305" fmla="*/ 488449 w 1011215"/>
                <a:gd name="connsiteY305" fmla="*/ 1585154 h 2966428"/>
                <a:gd name="connsiteX306" fmla="*/ 493891 w 1011215"/>
                <a:gd name="connsiteY306" fmla="*/ 1563372 h 2966428"/>
                <a:gd name="connsiteX307" fmla="*/ 486636 w 1011215"/>
                <a:gd name="connsiteY307" fmla="*/ 1560650 h 2966428"/>
                <a:gd name="connsiteX308" fmla="*/ 486636 w 1011215"/>
                <a:gd name="connsiteY308" fmla="*/ 1579709 h 2966428"/>
                <a:gd name="connsiteX309" fmla="*/ 486636 w 1011215"/>
                <a:gd name="connsiteY309" fmla="*/ 1560650 h 2966428"/>
                <a:gd name="connsiteX310" fmla="*/ 439476 w 1011215"/>
                <a:gd name="connsiteY310" fmla="*/ 1538868 h 2966428"/>
                <a:gd name="connsiteX311" fmla="*/ 443104 w 1011215"/>
                <a:gd name="connsiteY311" fmla="*/ 1544313 h 2966428"/>
                <a:gd name="connsiteX312" fmla="*/ 441290 w 1011215"/>
                <a:gd name="connsiteY312" fmla="*/ 1555204 h 2966428"/>
                <a:gd name="connsiteX313" fmla="*/ 439476 w 1011215"/>
                <a:gd name="connsiteY313" fmla="*/ 1538868 h 2966428"/>
                <a:gd name="connsiteX314" fmla="*/ 486636 w 1011215"/>
                <a:gd name="connsiteY314" fmla="*/ 1517085 h 2966428"/>
                <a:gd name="connsiteX315" fmla="*/ 490263 w 1011215"/>
                <a:gd name="connsiteY315" fmla="*/ 1517086 h 2966428"/>
                <a:gd name="connsiteX316" fmla="*/ 492077 w 1011215"/>
                <a:gd name="connsiteY316" fmla="*/ 1525254 h 2966428"/>
                <a:gd name="connsiteX317" fmla="*/ 486636 w 1011215"/>
                <a:gd name="connsiteY317" fmla="*/ 1525254 h 2966428"/>
                <a:gd name="connsiteX318" fmla="*/ 486636 w 1011215"/>
                <a:gd name="connsiteY318" fmla="*/ 1517085 h 2966428"/>
                <a:gd name="connsiteX319" fmla="*/ 559189 w 1011215"/>
                <a:gd name="connsiteY319" fmla="*/ 1397284 h 2966428"/>
                <a:gd name="connsiteX320" fmla="*/ 559189 w 1011215"/>
                <a:gd name="connsiteY320" fmla="*/ 1435403 h 2966428"/>
                <a:gd name="connsiteX321" fmla="*/ 559189 w 1011215"/>
                <a:gd name="connsiteY321" fmla="*/ 1397284 h 2966428"/>
                <a:gd name="connsiteX322" fmla="*/ 664391 w 1011215"/>
                <a:gd name="connsiteY322" fmla="*/ 1296542 h 2966428"/>
                <a:gd name="connsiteX323" fmla="*/ 651694 w 1011215"/>
                <a:gd name="connsiteY323" fmla="*/ 1361888 h 2966428"/>
                <a:gd name="connsiteX324" fmla="*/ 658949 w 1011215"/>
                <a:gd name="connsiteY324" fmla="*/ 1340106 h 2966428"/>
                <a:gd name="connsiteX325" fmla="*/ 669832 w 1011215"/>
                <a:gd name="connsiteY325" fmla="*/ 1329215 h 2966428"/>
                <a:gd name="connsiteX326" fmla="*/ 664391 w 1011215"/>
                <a:gd name="connsiteY326" fmla="*/ 1296542 h 2966428"/>
                <a:gd name="connsiteX327" fmla="*/ 287115 w 1011215"/>
                <a:gd name="connsiteY327" fmla="*/ 1348275 h 2966428"/>
                <a:gd name="connsiteX328" fmla="*/ 294370 w 1011215"/>
                <a:gd name="connsiteY328" fmla="*/ 1359166 h 2966428"/>
                <a:gd name="connsiteX329" fmla="*/ 287115 w 1011215"/>
                <a:gd name="connsiteY329" fmla="*/ 1348275 h 2966428"/>
                <a:gd name="connsiteX330" fmla="*/ 932837 w 1011215"/>
                <a:gd name="connsiteY330" fmla="*/ 1116840 h 2966428"/>
                <a:gd name="connsiteX331" fmla="*/ 938278 w 1011215"/>
                <a:gd name="connsiteY331" fmla="*/ 1149513 h 2966428"/>
                <a:gd name="connsiteX332" fmla="*/ 932837 w 1011215"/>
                <a:gd name="connsiteY332" fmla="*/ 1116840 h 2966428"/>
                <a:gd name="connsiteX333" fmla="*/ 938279 w 1011215"/>
                <a:gd name="connsiteY333" fmla="*/ 1035158 h 2966428"/>
                <a:gd name="connsiteX334" fmla="*/ 948028 w 1011215"/>
                <a:gd name="connsiteY334" fmla="*/ 1082806 h 2966428"/>
                <a:gd name="connsiteX335" fmla="*/ 948084 w 1011215"/>
                <a:gd name="connsiteY335" fmla="*/ 1083715 h 2966428"/>
                <a:gd name="connsiteX336" fmla="*/ 452173 w 1011215"/>
                <a:gd name="connsiteY336" fmla="*/ 1100504 h 2966428"/>
                <a:gd name="connsiteX337" fmla="*/ 448545 w 1011215"/>
                <a:gd name="connsiteY337" fmla="*/ 1103227 h 2966428"/>
                <a:gd name="connsiteX338" fmla="*/ 464870 w 1011215"/>
                <a:gd name="connsiteY338" fmla="*/ 1135900 h 2966428"/>
                <a:gd name="connsiteX339" fmla="*/ 459428 w 1011215"/>
                <a:gd name="connsiteY339" fmla="*/ 1111395 h 2966428"/>
                <a:gd name="connsiteX340" fmla="*/ 452173 w 1011215"/>
                <a:gd name="connsiteY340" fmla="*/ 1100504 h 2966428"/>
                <a:gd name="connsiteX341" fmla="*/ 432221 w 1011215"/>
                <a:gd name="connsiteY341" fmla="*/ 1059663 h 2966428"/>
                <a:gd name="connsiteX342" fmla="*/ 441290 w 1011215"/>
                <a:gd name="connsiteY342" fmla="*/ 1086890 h 2966428"/>
                <a:gd name="connsiteX343" fmla="*/ 432221 w 1011215"/>
                <a:gd name="connsiteY343" fmla="*/ 1059663 h 2966428"/>
                <a:gd name="connsiteX344" fmla="*/ 432221 w 1011215"/>
                <a:gd name="connsiteY344" fmla="*/ 1046049 h 2966428"/>
                <a:gd name="connsiteX345" fmla="*/ 441290 w 1011215"/>
                <a:gd name="connsiteY345" fmla="*/ 1056940 h 2966428"/>
                <a:gd name="connsiteX346" fmla="*/ 432221 w 1011215"/>
                <a:gd name="connsiteY346" fmla="*/ 1046049 h 2966428"/>
                <a:gd name="connsiteX347" fmla="*/ 898375 w 1011215"/>
                <a:gd name="connsiteY347" fmla="*/ 708427 h 2966428"/>
                <a:gd name="connsiteX348" fmla="*/ 903816 w 1011215"/>
                <a:gd name="connsiteY348" fmla="*/ 724764 h 2966428"/>
                <a:gd name="connsiteX349" fmla="*/ 898375 w 1011215"/>
                <a:gd name="connsiteY349" fmla="*/ 708427 h 2966428"/>
                <a:gd name="connsiteX350" fmla="*/ 488449 w 1011215"/>
                <a:gd name="connsiteY350" fmla="*/ 820060 h 2966428"/>
                <a:gd name="connsiteX351" fmla="*/ 475752 w 1011215"/>
                <a:gd name="connsiteY351" fmla="*/ 825506 h 2966428"/>
                <a:gd name="connsiteX352" fmla="*/ 508401 w 1011215"/>
                <a:gd name="connsiteY352" fmla="*/ 850010 h 2966428"/>
                <a:gd name="connsiteX353" fmla="*/ 504774 w 1011215"/>
                <a:gd name="connsiteY353" fmla="*/ 825506 h 2966428"/>
                <a:gd name="connsiteX354" fmla="*/ 488449 w 1011215"/>
                <a:gd name="connsiteY354" fmla="*/ 820060 h 2966428"/>
                <a:gd name="connsiteX355" fmla="*/ 872981 w 1011215"/>
                <a:gd name="connsiteY355" fmla="*/ 664863 h 2966428"/>
                <a:gd name="connsiteX356" fmla="*/ 878422 w 1011215"/>
                <a:gd name="connsiteY356" fmla="*/ 664863 h 2966428"/>
                <a:gd name="connsiteX357" fmla="*/ 880236 w 1011215"/>
                <a:gd name="connsiteY357" fmla="*/ 673031 h 2966428"/>
                <a:gd name="connsiteX358" fmla="*/ 872981 w 1011215"/>
                <a:gd name="connsiteY358" fmla="*/ 664863 h 2966428"/>
                <a:gd name="connsiteX359" fmla="*/ 789545 w 1011215"/>
                <a:gd name="connsiteY359" fmla="*/ 681199 h 2966428"/>
                <a:gd name="connsiteX360" fmla="*/ 805869 w 1011215"/>
                <a:gd name="connsiteY360" fmla="*/ 722041 h 2966428"/>
                <a:gd name="connsiteX361" fmla="*/ 789545 w 1011215"/>
                <a:gd name="connsiteY361" fmla="*/ 681199 h 2966428"/>
                <a:gd name="connsiteX362" fmla="*/ 862098 w 1011215"/>
                <a:gd name="connsiteY362" fmla="*/ 621299 h 2966428"/>
                <a:gd name="connsiteX363" fmla="*/ 871167 w 1011215"/>
                <a:gd name="connsiteY363" fmla="*/ 637635 h 2966428"/>
                <a:gd name="connsiteX364" fmla="*/ 862098 w 1011215"/>
                <a:gd name="connsiteY364" fmla="*/ 621299 h 2966428"/>
                <a:gd name="connsiteX365" fmla="*/ 452173 w 1011215"/>
                <a:gd name="connsiteY365" fmla="*/ 713872 h 2966428"/>
                <a:gd name="connsiteX366" fmla="*/ 459429 w 1011215"/>
                <a:gd name="connsiteY366" fmla="*/ 722041 h 2966428"/>
                <a:gd name="connsiteX367" fmla="*/ 452173 w 1011215"/>
                <a:gd name="connsiteY367" fmla="*/ 713872 h 2966428"/>
                <a:gd name="connsiteX368" fmla="*/ 756896 w 1011215"/>
                <a:gd name="connsiteY368" fmla="*/ 621299 h 2966428"/>
                <a:gd name="connsiteX369" fmla="*/ 749641 w 1011215"/>
                <a:gd name="connsiteY369" fmla="*/ 629467 h 2966428"/>
                <a:gd name="connsiteX370" fmla="*/ 747827 w 1011215"/>
                <a:gd name="connsiteY370" fmla="*/ 634913 h 2966428"/>
                <a:gd name="connsiteX371" fmla="*/ 755082 w 1011215"/>
                <a:gd name="connsiteY371" fmla="*/ 651249 h 2966428"/>
                <a:gd name="connsiteX372" fmla="*/ 764151 w 1011215"/>
                <a:gd name="connsiteY372" fmla="*/ 653972 h 2966428"/>
                <a:gd name="connsiteX373" fmla="*/ 771407 w 1011215"/>
                <a:gd name="connsiteY373" fmla="*/ 675754 h 2966428"/>
                <a:gd name="connsiteX374" fmla="*/ 769593 w 1011215"/>
                <a:gd name="connsiteY374" fmla="*/ 648526 h 2966428"/>
                <a:gd name="connsiteX375" fmla="*/ 782290 w 1011215"/>
                <a:gd name="connsiteY375" fmla="*/ 667586 h 2966428"/>
                <a:gd name="connsiteX376" fmla="*/ 776848 w 1011215"/>
                <a:gd name="connsiteY376" fmla="*/ 643081 h 2966428"/>
                <a:gd name="connsiteX377" fmla="*/ 775034 w 1011215"/>
                <a:gd name="connsiteY377" fmla="*/ 648526 h 2966428"/>
                <a:gd name="connsiteX378" fmla="*/ 756896 w 1011215"/>
                <a:gd name="connsiteY378" fmla="*/ 621299 h 2966428"/>
                <a:gd name="connsiteX379" fmla="*/ 829449 w 1011215"/>
                <a:gd name="connsiteY379" fmla="*/ 599517 h 2966428"/>
                <a:gd name="connsiteX380" fmla="*/ 836704 w 1011215"/>
                <a:gd name="connsiteY380" fmla="*/ 615853 h 2966428"/>
                <a:gd name="connsiteX381" fmla="*/ 829449 w 1011215"/>
                <a:gd name="connsiteY381" fmla="*/ 599517 h 2966428"/>
                <a:gd name="connsiteX382" fmla="*/ 700667 w 1011215"/>
                <a:gd name="connsiteY382" fmla="*/ 566844 h 2966428"/>
                <a:gd name="connsiteX383" fmla="*/ 713364 w 1011215"/>
                <a:gd name="connsiteY383" fmla="*/ 602240 h 2966428"/>
                <a:gd name="connsiteX384" fmla="*/ 704295 w 1011215"/>
                <a:gd name="connsiteY384" fmla="*/ 566844 h 2966428"/>
                <a:gd name="connsiteX385" fmla="*/ 700667 w 1011215"/>
                <a:gd name="connsiteY385" fmla="*/ 566844 h 2966428"/>
                <a:gd name="connsiteX386" fmla="*/ 390503 w 1011215"/>
                <a:gd name="connsiteY386" fmla="*/ 648527 h 2966428"/>
                <a:gd name="connsiteX387" fmla="*/ 410455 w 1011215"/>
                <a:gd name="connsiteY387" fmla="*/ 678477 h 2966428"/>
                <a:gd name="connsiteX388" fmla="*/ 390503 w 1011215"/>
                <a:gd name="connsiteY388" fmla="*/ 648527 h 2966428"/>
                <a:gd name="connsiteX389" fmla="*/ 709736 w 1011215"/>
                <a:gd name="connsiteY389" fmla="*/ 553230 h 2966428"/>
                <a:gd name="connsiteX390" fmla="*/ 711550 w 1011215"/>
                <a:gd name="connsiteY390" fmla="*/ 553230 h 2966428"/>
                <a:gd name="connsiteX391" fmla="*/ 718806 w 1011215"/>
                <a:gd name="connsiteY391" fmla="*/ 569566 h 2966428"/>
                <a:gd name="connsiteX392" fmla="*/ 715178 w 1011215"/>
                <a:gd name="connsiteY392" fmla="*/ 566844 h 2966428"/>
                <a:gd name="connsiteX393" fmla="*/ 709736 w 1011215"/>
                <a:gd name="connsiteY393" fmla="*/ 553230 h 2966428"/>
                <a:gd name="connsiteX394" fmla="*/ 232700 w 1011215"/>
                <a:gd name="connsiteY394" fmla="*/ 686645 h 2966428"/>
                <a:gd name="connsiteX395" fmla="*/ 241769 w 1011215"/>
                <a:gd name="connsiteY395" fmla="*/ 694813 h 2966428"/>
                <a:gd name="connsiteX396" fmla="*/ 232700 w 1011215"/>
                <a:gd name="connsiteY396" fmla="*/ 686645 h 2966428"/>
                <a:gd name="connsiteX397" fmla="*/ 716992 w 1011215"/>
                <a:gd name="connsiteY397" fmla="*/ 536893 h 2966428"/>
                <a:gd name="connsiteX398" fmla="*/ 727875 w 1011215"/>
                <a:gd name="connsiteY398" fmla="*/ 553230 h 2966428"/>
                <a:gd name="connsiteX399" fmla="*/ 715178 w 1011215"/>
                <a:gd name="connsiteY399" fmla="*/ 547784 h 2966428"/>
                <a:gd name="connsiteX400" fmla="*/ 716992 w 1011215"/>
                <a:gd name="connsiteY400" fmla="*/ 536893 h 2966428"/>
                <a:gd name="connsiteX401" fmla="*/ 372365 w 1011215"/>
                <a:gd name="connsiteY401" fmla="*/ 634913 h 2966428"/>
                <a:gd name="connsiteX402" fmla="*/ 383248 w 1011215"/>
                <a:gd name="connsiteY402" fmla="*/ 643081 h 2966428"/>
                <a:gd name="connsiteX403" fmla="*/ 372365 w 1011215"/>
                <a:gd name="connsiteY403" fmla="*/ 634913 h 2966428"/>
                <a:gd name="connsiteX404" fmla="*/ 559189 w 1011215"/>
                <a:gd name="connsiteY404" fmla="*/ 575012 h 2966428"/>
                <a:gd name="connsiteX405" fmla="*/ 564630 w 1011215"/>
                <a:gd name="connsiteY405" fmla="*/ 591348 h 2966428"/>
                <a:gd name="connsiteX406" fmla="*/ 566444 w 1011215"/>
                <a:gd name="connsiteY406" fmla="*/ 588626 h 2966428"/>
                <a:gd name="connsiteX407" fmla="*/ 559189 w 1011215"/>
                <a:gd name="connsiteY407" fmla="*/ 575012 h 2966428"/>
                <a:gd name="connsiteX408" fmla="*/ 793172 w 1011215"/>
                <a:gd name="connsiteY408" fmla="*/ 498775 h 2966428"/>
                <a:gd name="connsiteX409" fmla="*/ 805869 w 1011215"/>
                <a:gd name="connsiteY409" fmla="*/ 526002 h 2966428"/>
                <a:gd name="connsiteX410" fmla="*/ 791358 w 1011215"/>
                <a:gd name="connsiteY410" fmla="*/ 526002 h 2966428"/>
                <a:gd name="connsiteX411" fmla="*/ 787731 w 1011215"/>
                <a:gd name="connsiteY411" fmla="*/ 515111 h 2966428"/>
                <a:gd name="connsiteX412" fmla="*/ 793172 w 1011215"/>
                <a:gd name="connsiteY412" fmla="*/ 498775 h 2966428"/>
                <a:gd name="connsiteX413" fmla="*/ 495705 w 1011215"/>
                <a:gd name="connsiteY413" fmla="*/ 580457 h 2966428"/>
                <a:gd name="connsiteX414" fmla="*/ 502960 w 1011215"/>
                <a:gd name="connsiteY414" fmla="*/ 591348 h 2966428"/>
                <a:gd name="connsiteX415" fmla="*/ 495705 w 1011215"/>
                <a:gd name="connsiteY415" fmla="*/ 580457 h 2966428"/>
                <a:gd name="connsiteX416" fmla="*/ 697040 w 1011215"/>
                <a:gd name="connsiteY416" fmla="*/ 512389 h 2966428"/>
                <a:gd name="connsiteX417" fmla="*/ 715178 w 1011215"/>
                <a:gd name="connsiteY417" fmla="*/ 534171 h 2966428"/>
                <a:gd name="connsiteX418" fmla="*/ 702481 w 1011215"/>
                <a:gd name="connsiteY418" fmla="*/ 534171 h 2966428"/>
                <a:gd name="connsiteX419" fmla="*/ 697040 w 1011215"/>
                <a:gd name="connsiteY419" fmla="*/ 512389 h 2966428"/>
                <a:gd name="connsiteX420" fmla="*/ 401386 w 1011215"/>
                <a:gd name="connsiteY420" fmla="*/ 591348 h 2966428"/>
                <a:gd name="connsiteX421" fmla="*/ 397758 w 1011215"/>
                <a:gd name="connsiteY421" fmla="*/ 599517 h 2966428"/>
                <a:gd name="connsiteX422" fmla="*/ 426779 w 1011215"/>
                <a:gd name="connsiteY422" fmla="*/ 618576 h 2966428"/>
                <a:gd name="connsiteX423" fmla="*/ 432221 w 1011215"/>
                <a:gd name="connsiteY423" fmla="*/ 610408 h 2966428"/>
                <a:gd name="connsiteX424" fmla="*/ 401386 w 1011215"/>
                <a:gd name="connsiteY424" fmla="*/ 591348 h 2966428"/>
                <a:gd name="connsiteX425" fmla="*/ 483008 w 1011215"/>
                <a:gd name="connsiteY425" fmla="*/ 564121 h 2966428"/>
                <a:gd name="connsiteX426" fmla="*/ 483008 w 1011215"/>
                <a:gd name="connsiteY426" fmla="*/ 569566 h 2966428"/>
                <a:gd name="connsiteX427" fmla="*/ 493891 w 1011215"/>
                <a:gd name="connsiteY427" fmla="*/ 580458 h 2966428"/>
                <a:gd name="connsiteX428" fmla="*/ 483008 w 1011215"/>
                <a:gd name="connsiteY428" fmla="*/ 564121 h 2966428"/>
                <a:gd name="connsiteX429" fmla="*/ 689784 w 1011215"/>
                <a:gd name="connsiteY429" fmla="*/ 474270 h 2966428"/>
                <a:gd name="connsiteX430" fmla="*/ 711550 w 1011215"/>
                <a:gd name="connsiteY430" fmla="*/ 504220 h 2966428"/>
                <a:gd name="connsiteX431" fmla="*/ 689784 w 1011215"/>
                <a:gd name="connsiteY431" fmla="*/ 474270 h 2966428"/>
                <a:gd name="connsiteX432" fmla="*/ 408641 w 1011215"/>
                <a:gd name="connsiteY432" fmla="*/ 555953 h 2966428"/>
                <a:gd name="connsiteX433" fmla="*/ 435848 w 1011215"/>
                <a:gd name="connsiteY433" fmla="*/ 580458 h 2966428"/>
                <a:gd name="connsiteX434" fmla="*/ 408641 w 1011215"/>
                <a:gd name="connsiteY434" fmla="*/ 555953 h 2966428"/>
                <a:gd name="connsiteX435" fmla="*/ 187579 w 1011215"/>
                <a:gd name="connsiteY435" fmla="*/ 585032 h 2966428"/>
                <a:gd name="connsiteX436" fmla="*/ 193703 w 1011215"/>
                <a:gd name="connsiteY436" fmla="*/ 590327 h 2966428"/>
                <a:gd name="connsiteX437" fmla="*/ 209120 w 1011215"/>
                <a:gd name="connsiteY437" fmla="*/ 610408 h 2966428"/>
                <a:gd name="connsiteX438" fmla="*/ 189521 w 1011215"/>
                <a:gd name="connsiteY438" fmla="*/ 602384 h 2966428"/>
                <a:gd name="connsiteX439" fmla="*/ 210934 w 1011215"/>
                <a:gd name="connsiteY439" fmla="*/ 577735 h 2966428"/>
                <a:gd name="connsiteX440" fmla="*/ 218189 w 1011215"/>
                <a:gd name="connsiteY440" fmla="*/ 588626 h 2966428"/>
                <a:gd name="connsiteX441" fmla="*/ 220003 w 1011215"/>
                <a:gd name="connsiteY441" fmla="*/ 580457 h 2966428"/>
                <a:gd name="connsiteX442" fmla="*/ 210934 w 1011215"/>
                <a:gd name="connsiteY442" fmla="*/ 577735 h 2966428"/>
                <a:gd name="connsiteX443" fmla="*/ 441290 w 1011215"/>
                <a:gd name="connsiteY443" fmla="*/ 504220 h 2966428"/>
                <a:gd name="connsiteX444" fmla="*/ 510216 w 1011215"/>
                <a:gd name="connsiteY444" fmla="*/ 583180 h 2966428"/>
                <a:gd name="connsiteX445" fmla="*/ 528354 w 1011215"/>
                <a:gd name="connsiteY445" fmla="*/ 591349 h 2966428"/>
                <a:gd name="connsiteX446" fmla="*/ 490263 w 1011215"/>
                <a:gd name="connsiteY446" fmla="*/ 536893 h 2966428"/>
                <a:gd name="connsiteX447" fmla="*/ 475752 w 1011215"/>
                <a:gd name="connsiteY447" fmla="*/ 520557 h 2966428"/>
                <a:gd name="connsiteX448" fmla="*/ 441290 w 1011215"/>
                <a:gd name="connsiteY448" fmla="*/ 504220 h 2966428"/>
                <a:gd name="connsiteX449" fmla="*/ 238141 w 1011215"/>
                <a:gd name="connsiteY449" fmla="*/ 558675 h 2966428"/>
                <a:gd name="connsiteX450" fmla="*/ 245397 w 1011215"/>
                <a:gd name="connsiteY450" fmla="*/ 566844 h 2966428"/>
                <a:gd name="connsiteX451" fmla="*/ 238141 w 1011215"/>
                <a:gd name="connsiteY451" fmla="*/ 558675 h 2966428"/>
                <a:gd name="connsiteX452" fmla="*/ 617231 w 1011215"/>
                <a:gd name="connsiteY452" fmla="*/ 447043 h 2966428"/>
                <a:gd name="connsiteX453" fmla="*/ 620859 w 1011215"/>
                <a:gd name="connsiteY453" fmla="*/ 457934 h 2966428"/>
                <a:gd name="connsiteX454" fmla="*/ 617231 w 1011215"/>
                <a:gd name="connsiteY454" fmla="*/ 447043 h 2966428"/>
                <a:gd name="connsiteX455" fmla="*/ 631742 w 1011215"/>
                <a:gd name="connsiteY455" fmla="*/ 417092 h 2966428"/>
                <a:gd name="connsiteX456" fmla="*/ 637183 w 1011215"/>
                <a:gd name="connsiteY456" fmla="*/ 436151 h 2966428"/>
                <a:gd name="connsiteX457" fmla="*/ 626300 w 1011215"/>
                <a:gd name="connsiteY457" fmla="*/ 419815 h 2966428"/>
                <a:gd name="connsiteX458" fmla="*/ 631742 w 1011215"/>
                <a:gd name="connsiteY458" fmla="*/ 422538 h 2966428"/>
                <a:gd name="connsiteX459" fmla="*/ 564630 w 1011215"/>
                <a:gd name="connsiteY459" fmla="*/ 436151 h 2966428"/>
                <a:gd name="connsiteX460" fmla="*/ 580955 w 1011215"/>
                <a:gd name="connsiteY460" fmla="*/ 449765 h 2966428"/>
                <a:gd name="connsiteX461" fmla="*/ 564630 w 1011215"/>
                <a:gd name="connsiteY461" fmla="*/ 436151 h 2966428"/>
                <a:gd name="connsiteX462" fmla="*/ 479380 w 1011215"/>
                <a:gd name="connsiteY462" fmla="*/ 452488 h 2966428"/>
                <a:gd name="connsiteX463" fmla="*/ 486636 w 1011215"/>
                <a:gd name="connsiteY463" fmla="*/ 468824 h 2966428"/>
                <a:gd name="connsiteX464" fmla="*/ 481194 w 1011215"/>
                <a:gd name="connsiteY464" fmla="*/ 468825 h 2966428"/>
                <a:gd name="connsiteX465" fmla="*/ 512029 w 1011215"/>
                <a:gd name="connsiteY465" fmla="*/ 528725 h 2966428"/>
                <a:gd name="connsiteX466" fmla="*/ 522912 w 1011215"/>
                <a:gd name="connsiteY466" fmla="*/ 528725 h 2966428"/>
                <a:gd name="connsiteX467" fmla="*/ 521098 w 1011215"/>
                <a:gd name="connsiteY467" fmla="*/ 520557 h 2966428"/>
                <a:gd name="connsiteX468" fmla="*/ 528354 w 1011215"/>
                <a:gd name="connsiteY468" fmla="*/ 515111 h 2966428"/>
                <a:gd name="connsiteX469" fmla="*/ 544678 w 1011215"/>
                <a:gd name="connsiteY469" fmla="*/ 531448 h 2966428"/>
                <a:gd name="connsiteX470" fmla="*/ 539236 w 1011215"/>
                <a:gd name="connsiteY470" fmla="*/ 512389 h 2966428"/>
                <a:gd name="connsiteX471" fmla="*/ 561003 w 1011215"/>
                <a:gd name="connsiteY471" fmla="*/ 534171 h 2966428"/>
                <a:gd name="connsiteX472" fmla="*/ 559189 w 1011215"/>
                <a:gd name="connsiteY472" fmla="*/ 517834 h 2966428"/>
                <a:gd name="connsiteX473" fmla="*/ 517471 w 1011215"/>
                <a:gd name="connsiteY473" fmla="*/ 474270 h 2966428"/>
                <a:gd name="connsiteX474" fmla="*/ 522912 w 1011215"/>
                <a:gd name="connsiteY474" fmla="*/ 482438 h 2966428"/>
                <a:gd name="connsiteX475" fmla="*/ 519284 w 1011215"/>
                <a:gd name="connsiteY475" fmla="*/ 485161 h 2966428"/>
                <a:gd name="connsiteX476" fmla="*/ 524726 w 1011215"/>
                <a:gd name="connsiteY476" fmla="*/ 493329 h 2966428"/>
                <a:gd name="connsiteX477" fmla="*/ 513843 w 1011215"/>
                <a:gd name="connsiteY477" fmla="*/ 476993 h 2966428"/>
                <a:gd name="connsiteX478" fmla="*/ 479380 w 1011215"/>
                <a:gd name="connsiteY478" fmla="*/ 452488 h 2966428"/>
                <a:gd name="connsiteX479" fmla="*/ 620179 w 1011215"/>
                <a:gd name="connsiteY479" fmla="*/ 400756 h 2966428"/>
                <a:gd name="connsiteX480" fmla="*/ 624486 w 1011215"/>
                <a:gd name="connsiteY480" fmla="*/ 414369 h 2966428"/>
                <a:gd name="connsiteX481" fmla="*/ 622673 w 1011215"/>
                <a:gd name="connsiteY481" fmla="*/ 417092 h 2966428"/>
                <a:gd name="connsiteX482" fmla="*/ 611790 w 1011215"/>
                <a:gd name="connsiteY482" fmla="*/ 411647 h 2966428"/>
                <a:gd name="connsiteX483" fmla="*/ 611789 w 1011215"/>
                <a:gd name="connsiteY483" fmla="*/ 403479 h 2966428"/>
                <a:gd name="connsiteX484" fmla="*/ 620179 w 1011215"/>
                <a:gd name="connsiteY484" fmla="*/ 400756 h 2966428"/>
                <a:gd name="connsiteX485" fmla="*/ 622899 w 1011215"/>
                <a:gd name="connsiteY485" fmla="*/ 384760 h 2966428"/>
                <a:gd name="connsiteX486" fmla="*/ 629928 w 1011215"/>
                <a:gd name="connsiteY486" fmla="*/ 384419 h 2966428"/>
                <a:gd name="connsiteX487" fmla="*/ 633556 w 1011215"/>
                <a:gd name="connsiteY487" fmla="*/ 398033 h 2966428"/>
                <a:gd name="connsiteX488" fmla="*/ 617231 w 1011215"/>
                <a:gd name="connsiteY488" fmla="*/ 387142 h 2966428"/>
                <a:gd name="connsiteX489" fmla="*/ 622899 w 1011215"/>
                <a:gd name="connsiteY489" fmla="*/ 384760 h 2966428"/>
                <a:gd name="connsiteX490" fmla="*/ 517471 w 1011215"/>
                <a:gd name="connsiteY490" fmla="*/ 411647 h 2966428"/>
                <a:gd name="connsiteX491" fmla="*/ 521099 w 1011215"/>
                <a:gd name="connsiteY491" fmla="*/ 422538 h 2966428"/>
                <a:gd name="connsiteX492" fmla="*/ 517471 w 1011215"/>
                <a:gd name="connsiteY492" fmla="*/ 411647 h 2966428"/>
                <a:gd name="connsiteX493" fmla="*/ 582768 w 1011215"/>
                <a:gd name="connsiteY493" fmla="*/ 384419 h 2966428"/>
                <a:gd name="connsiteX494" fmla="*/ 604535 w 1011215"/>
                <a:gd name="connsiteY494" fmla="*/ 411647 h 2966428"/>
                <a:gd name="connsiteX495" fmla="*/ 582769 w 1011215"/>
                <a:gd name="connsiteY495" fmla="*/ 395310 h 2966428"/>
                <a:gd name="connsiteX496" fmla="*/ 582768 w 1011215"/>
                <a:gd name="connsiteY496" fmla="*/ 384419 h 2966428"/>
                <a:gd name="connsiteX497" fmla="*/ 453987 w 1011215"/>
                <a:gd name="connsiteY497" fmla="*/ 384419 h 2966428"/>
                <a:gd name="connsiteX498" fmla="*/ 453987 w 1011215"/>
                <a:gd name="connsiteY498" fmla="*/ 395310 h 2966428"/>
                <a:gd name="connsiteX499" fmla="*/ 461242 w 1011215"/>
                <a:gd name="connsiteY499" fmla="*/ 395310 h 2966428"/>
                <a:gd name="connsiteX500" fmla="*/ 453987 w 1011215"/>
                <a:gd name="connsiteY500" fmla="*/ 384419 h 2966428"/>
                <a:gd name="connsiteX501" fmla="*/ 551934 w 1011215"/>
                <a:gd name="connsiteY501" fmla="*/ 332687 h 2966428"/>
                <a:gd name="connsiteX502" fmla="*/ 562816 w 1011215"/>
                <a:gd name="connsiteY502" fmla="*/ 343578 h 2966428"/>
                <a:gd name="connsiteX503" fmla="*/ 551933 w 1011215"/>
                <a:gd name="connsiteY503" fmla="*/ 349023 h 2966428"/>
                <a:gd name="connsiteX504" fmla="*/ 551934 w 1011215"/>
                <a:gd name="connsiteY504" fmla="*/ 332687 h 2966428"/>
                <a:gd name="connsiteX505" fmla="*/ 666204 w 1011215"/>
                <a:gd name="connsiteY505" fmla="*/ 283677 h 2966428"/>
                <a:gd name="connsiteX506" fmla="*/ 677087 w 1011215"/>
                <a:gd name="connsiteY506" fmla="*/ 302736 h 2966428"/>
                <a:gd name="connsiteX507" fmla="*/ 684343 w 1011215"/>
                <a:gd name="connsiteY507" fmla="*/ 302736 h 2966428"/>
                <a:gd name="connsiteX508" fmla="*/ 680715 w 1011215"/>
                <a:gd name="connsiteY508" fmla="*/ 302736 h 2966428"/>
                <a:gd name="connsiteX509" fmla="*/ 669832 w 1011215"/>
                <a:gd name="connsiteY509" fmla="*/ 308182 h 2966428"/>
                <a:gd name="connsiteX510" fmla="*/ 662577 w 1011215"/>
                <a:gd name="connsiteY510" fmla="*/ 291845 h 2966428"/>
                <a:gd name="connsiteX511" fmla="*/ 666204 w 1011215"/>
                <a:gd name="connsiteY511" fmla="*/ 283677 h 2966428"/>
                <a:gd name="connsiteX512" fmla="*/ 165588 w 1011215"/>
                <a:gd name="connsiteY512" fmla="*/ 408924 h 2966428"/>
                <a:gd name="connsiteX513" fmla="*/ 185540 w 1011215"/>
                <a:gd name="connsiteY513" fmla="*/ 417092 h 2966428"/>
                <a:gd name="connsiteX514" fmla="*/ 165588 w 1011215"/>
                <a:gd name="connsiteY514" fmla="*/ 408924 h 2966428"/>
                <a:gd name="connsiteX515" fmla="*/ 508402 w 1011215"/>
                <a:gd name="connsiteY515" fmla="*/ 289123 h 2966428"/>
                <a:gd name="connsiteX516" fmla="*/ 517471 w 1011215"/>
                <a:gd name="connsiteY516" fmla="*/ 297291 h 2966428"/>
                <a:gd name="connsiteX517" fmla="*/ 519284 w 1011215"/>
                <a:gd name="connsiteY517" fmla="*/ 289123 h 2966428"/>
                <a:gd name="connsiteX518" fmla="*/ 559189 w 1011215"/>
                <a:gd name="connsiteY518" fmla="*/ 329964 h 2966428"/>
                <a:gd name="connsiteX519" fmla="*/ 526540 w 1011215"/>
                <a:gd name="connsiteY519" fmla="*/ 300014 h 2966428"/>
                <a:gd name="connsiteX520" fmla="*/ 526540 w 1011215"/>
                <a:gd name="connsiteY520" fmla="*/ 305459 h 2966428"/>
                <a:gd name="connsiteX521" fmla="*/ 519285 w 1011215"/>
                <a:gd name="connsiteY521" fmla="*/ 308182 h 2966428"/>
                <a:gd name="connsiteX522" fmla="*/ 508402 w 1011215"/>
                <a:gd name="connsiteY522" fmla="*/ 289123 h 2966428"/>
                <a:gd name="connsiteX523" fmla="*/ 475752 w 1011215"/>
                <a:gd name="connsiteY523" fmla="*/ 289123 h 2966428"/>
                <a:gd name="connsiteX524" fmla="*/ 481194 w 1011215"/>
                <a:gd name="connsiteY524" fmla="*/ 302737 h 2966428"/>
                <a:gd name="connsiteX525" fmla="*/ 484822 w 1011215"/>
                <a:gd name="connsiteY525" fmla="*/ 302736 h 2966428"/>
                <a:gd name="connsiteX526" fmla="*/ 475752 w 1011215"/>
                <a:gd name="connsiteY526" fmla="*/ 289123 h 2966428"/>
                <a:gd name="connsiteX527" fmla="*/ 417710 w 1011215"/>
                <a:gd name="connsiteY527" fmla="*/ 242836 h 2966428"/>
                <a:gd name="connsiteX528" fmla="*/ 432221 w 1011215"/>
                <a:gd name="connsiteY528" fmla="*/ 259172 h 2966428"/>
                <a:gd name="connsiteX529" fmla="*/ 417710 w 1011215"/>
                <a:gd name="connsiteY529" fmla="*/ 242836 h 2966428"/>
                <a:gd name="connsiteX530" fmla="*/ 584583 w 1011215"/>
                <a:gd name="connsiteY530" fmla="*/ 185658 h 2966428"/>
                <a:gd name="connsiteX531" fmla="*/ 597279 w 1011215"/>
                <a:gd name="connsiteY531" fmla="*/ 201994 h 2966428"/>
                <a:gd name="connsiteX532" fmla="*/ 584583 w 1011215"/>
                <a:gd name="connsiteY532" fmla="*/ 185658 h 2966428"/>
                <a:gd name="connsiteX533" fmla="*/ 439476 w 1011215"/>
                <a:gd name="connsiteY533" fmla="*/ 218331 h 2966428"/>
                <a:gd name="connsiteX534" fmla="*/ 470311 w 1011215"/>
                <a:gd name="connsiteY534" fmla="*/ 231945 h 2966428"/>
                <a:gd name="connsiteX535" fmla="*/ 504774 w 1011215"/>
                <a:gd name="connsiteY535" fmla="*/ 272786 h 2966428"/>
                <a:gd name="connsiteX536" fmla="*/ 468497 w 1011215"/>
                <a:gd name="connsiteY536" fmla="*/ 256450 h 2966428"/>
                <a:gd name="connsiteX537" fmla="*/ 448545 w 1011215"/>
                <a:gd name="connsiteY537" fmla="*/ 231945 h 2966428"/>
                <a:gd name="connsiteX538" fmla="*/ 439476 w 1011215"/>
                <a:gd name="connsiteY538" fmla="*/ 218331 h 2966428"/>
                <a:gd name="connsiteX539" fmla="*/ 397758 w 1011215"/>
                <a:gd name="connsiteY539" fmla="*/ 210163 h 2966428"/>
                <a:gd name="connsiteX540" fmla="*/ 408641 w 1011215"/>
                <a:gd name="connsiteY540" fmla="*/ 223777 h 2966428"/>
                <a:gd name="connsiteX541" fmla="*/ 397758 w 1011215"/>
                <a:gd name="connsiteY541" fmla="*/ 210163 h 2966428"/>
                <a:gd name="connsiteX542" fmla="*/ 544678 w 1011215"/>
                <a:gd name="connsiteY542" fmla="*/ 147539 h 2966428"/>
                <a:gd name="connsiteX543" fmla="*/ 548306 w 1011215"/>
                <a:gd name="connsiteY543" fmla="*/ 158430 h 2966428"/>
                <a:gd name="connsiteX544" fmla="*/ 544678 w 1011215"/>
                <a:gd name="connsiteY544" fmla="*/ 147539 h 2966428"/>
                <a:gd name="connsiteX545" fmla="*/ 386478 w 1011215"/>
                <a:gd name="connsiteY545" fmla="*/ 191316 h 2966428"/>
                <a:gd name="connsiteX546" fmla="*/ 383248 w 1011215"/>
                <a:gd name="connsiteY546" fmla="*/ 196549 h 2966428"/>
                <a:gd name="connsiteX547" fmla="*/ 394131 w 1011215"/>
                <a:gd name="connsiteY547" fmla="*/ 204717 h 2966428"/>
                <a:gd name="connsiteX548" fmla="*/ 386478 w 1011215"/>
                <a:gd name="connsiteY548" fmla="*/ 191316 h 2966428"/>
                <a:gd name="connsiteX549" fmla="*/ 388689 w 1011215"/>
                <a:gd name="connsiteY549" fmla="*/ 131203 h 2966428"/>
                <a:gd name="connsiteX550" fmla="*/ 401386 w 1011215"/>
                <a:gd name="connsiteY550" fmla="*/ 155708 h 2966428"/>
                <a:gd name="connsiteX551" fmla="*/ 385061 w 1011215"/>
                <a:gd name="connsiteY551" fmla="*/ 142094 h 2966428"/>
                <a:gd name="connsiteX552" fmla="*/ 388689 w 1011215"/>
                <a:gd name="connsiteY552" fmla="*/ 131203 h 2966428"/>
                <a:gd name="connsiteX553" fmla="*/ 66961 w 1011215"/>
                <a:gd name="connsiteY553" fmla="*/ 31822 h 2966428"/>
                <a:gd name="connsiteX554" fmla="*/ 64014 w 1011215"/>
                <a:gd name="connsiteY554" fmla="*/ 38629 h 2966428"/>
                <a:gd name="connsiteX555" fmla="*/ 71269 w 1011215"/>
                <a:gd name="connsiteY555" fmla="*/ 33184 h 2966428"/>
                <a:gd name="connsiteX556" fmla="*/ 66961 w 1011215"/>
                <a:gd name="connsiteY556" fmla="*/ 31822 h 2966428"/>
                <a:gd name="connsiteX557" fmla="*/ 0 w 1011215"/>
                <a:gd name="connsiteY557" fmla="*/ 974 h 2966428"/>
                <a:gd name="connsiteX558" fmla="*/ 8069 w 1011215"/>
                <a:gd name="connsiteY558" fmla="*/ 0 h 2966428"/>
                <a:gd name="connsiteX559" fmla="*/ 29551 w 1011215"/>
                <a:gd name="connsiteY559" fmla="*/ 8679 h 2966428"/>
                <a:gd name="connsiteX560" fmla="*/ 42248 w 1011215"/>
                <a:gd name="connsiteY560" fmla="*/ 27738 h 2966428"/>
                <a:gd name="connsiteX561" fmla="*/ 31365 w 1011215"/>
                <a:gd name="connsiteY561" fmla="*/ 46797 h 2966428"/>
                <a:gd name="connsiteX562" fmla="*/ 40434 w 1011215"/>
                <a:gd name="connsiteY562" fmla="*/ 63134 h 2966428"/>
                <a:gd name="connsiteX563" fmla="*/ 38620 w 1011215"/>
                <a:gd name="connsiteY563" fmla="*/ 19570 h 2966428"/>
                <a:gd name="connsiteX564" fmla="*/ 158333 w 1011215"/>
                <a:gd name="connsiteY564" fmla="*/ 22293 h 2966428"/>
                <a:gd name="connsiteX565" fmla="*/ 254466 w 1011215"/>
                <a:gd name="connsiteY565" fmla="*/ 82193 h 2966428"/>
                <a:gd name="connsiteX566" fmla="*/ 283487 w 1011215"/>
                <a:gd name="connsiteY566" fmla="*/ 95807 h 2966428"/>
                <a:gd name="connsiteX567" fmla="*/ 314322 w 1011215"/>
                <a:gd name="connsiteY567" fmla="*/ 147539 h 2966428"/>
                <a:gd name="connsiteX568" fmla="*/ 310694 w 1011215"/>
                <a:gd name="connsiteY568" fmla="*/ 133926 h 2966428"/>
                <a:gd name="connsiteX569" fmla="*/ 348785 w 1011215"/>
                <a:gd name="connsiteY569" fmla="*/ 152985 h 2966428"/>
                <a:gd name="connsiteX570" fmla="*/ 354226 w 1011215"/>
                <a:gd name="connsiteY570" fmla="*/ 185658 h 2966428"/>
                <a:gd name="connsiteX571" fmla="*/ 370551 w 1011215"/>
                <a:gd name="connsiteY571" fmla="*/ 191103 h 2966428"/>
                <a:gd name="connsiteX572" fmla="*/ 372365 w 1011215"/>
                <a:gd name="connsiteY572" fmla="*/ 180212 h 2966428"/>
                <a:gd name="connsiteX573" fmla="*/ 379620 w 1011215"/>
                <a:gd name="connsiteY573" fmla="*/ 182935 h 2966428"/>
                <a:gd name="connsiteX574" fmla="*/ 370550 w 1011215"/>
                <a:gd name="connsiteY574" fmla="*/ 163876 h 2966428"/>
                <a:gd name="connsiteX575" fmla="*/ 395944 w 1011215"/>
                <a:gd name="connsiteY575" fmla="*/ 182935 h 2966428"/>
                <a:gd name="connsiteX576" fmla="*/ 388689 w 1011215"/>
                <a:gd name="connsiteY576" fmla="*/ 185658 h 2966428"/>
                <a:gd name="connsiteX577" fmla="*/ 408641 w 1011215"/>
                <a:gd name="connsiteY577" fmla="*/ 201994 h 2966428"/>
                <a:gd name="connsiteX578" fmla="*/ 417710 w 1011215"/>
                <a:gd name="connsiteY578" fmla="*/ 234667 h 2966428"/>
                <a:gd name="connsiteX579" fmla="*/ 410455 w 1011215"/>
                <a:gd name="connsiteY579" fmla="*/ 240113 h 2966428"/>
                <a:gd name="connsiteX580" fmla="*/ 421338 w 1011215"/>
                <a:gd name="connsiteY580" fmla="*/ 261895 h 2966428"/>
                <a:gd name="connsiteX581" fmla="*/ 417710 w 1011215"/>
                <a:gd name="connsiteY581" fmla="*/ 272786 h 2966428"/>
                <a:gd name="connsiteX582" fmla="*/ 430407 w 1011215"/>
                <a:gd name="connsiteY582" fmla="*/ 272786 h 2966428"/>
                <a:gd name="connsiteX583" fmla="*/ 435849 w 1011215"/>
                <a:gd name="connsiteY583" fmla="*/ 275509 h 2966428"/>
                <a:gd name="connsiteX584" fmla="*/ 432221 w 1011215"/>
                <a:gd name="connsiteY584" fmla="*/ 267341 h 2966428"/>
                <a:gd name="connsiteX585" fmla="*/ 441290 w 1011215"/>
                <a:gd name="connsiteY585" fmla="*/ 272786 h 2966428"/>
                <a:gd name="connsiteX586" fmla="*/ 450359 w 1011215"/>
                <a:gd name="connsiteY586" fmla="*/ 253727 h 2966428"/>
                <a:gd name="connsiteX587" fmla="*/ 459428 w 1011215"/>
                <a:gd name="connsiteY587" fmla="*/ 256450 h 2966428"/>
                <a:gd name="connsiteX588" fmla="*/ 459428 w 1011215"/>
                <a:gd name="connsiteY588" fmla="*/ 261895 h 2966428"/>
                <a:gd name="connsiteX589" fmla="*/ 450359 w 1011215"/>
                <a:gd name="connsiteY589" fmla="*/ 267341 h 2966428"/>
                <a:gd name="connsiteX590" fmla="*/ 459428 w 1011215"/>
                <a:gd name="connsiteY590" fmla="*/ 272786 h 2966428"/>
                <a:gd name="connsiteX591" fmla="*/ 464870 w 1011215"/>
                <a:gd name="connsiteY591" fmla="*/ 261895 h 2966428"/>
                <a:gd name="connsiteX592" fmla="*/ 475752 w 1011215"/>
                <a:gd name="connsiteY592" fmla="*/ 275509 h 2966428"/>
                <a:gd name="connsiteX593" fmla="*/ 479380 w 1011215"/>
                <a:gd name="connsiteY593" fmla="*/ 267341 h 2966428"/>
                <a:gd name="connsiteX594" fmla="*/ 483008 w 1011215"/>
                <a:gd name="connsiteY594" fmla="*/ 280954 h 2966428"/>
                <a:gd name="connsiteX595" fmla="*/ 481194 w 1011215"/>
                <a:gd name="connsiteY595" fmla="*/ 289123 h 2966428"/>
                <a:gd name="connsiteX596" fmla="*/ 502960 w 1011215"/>
                <a:gd name="connsiteY596" fmla="*/ 308182 h 2966428"/>
                <a:gd name="connsiteX597" fmla="*/ 501146 w 1011215"/>
                <a:gd name="connsiteY597" fmla="*/ 327241 h 2966428"/>
                <a:gd name="connsiteX598" fmla="*/ 488450 w 1011215"/>
                <a:gd name="connsiteY598" fmla="*/ 324518 h 2966428"/>
                <a:gd name="connsiteX599" fmla="*/ 484822 w 1011215"/>
                <a:gd name="connsiteY599" fmla="*/ 335409 h 2966428"/>
                <a:gd name="connsiteX600" fmla="*/ 512029 w 1011215"/>
                <a:gd name="connsiteY600" fmla="*/ 359914 h 2966428"/>
                <a:gd name="connsiteX601" fmla="*/ 515657 w 1011215"/>
                <a:gd name="connsiteY601" fmla="*/ 351746 h 2966428"/>
                <a:gd name="connsiteX602" fmla="*/ 501146 w 1011215"/>
                <a:gd name="connsiteY602" fmla="*/ 327241 h 2966428"/>
                <a:gd name="connsiteX603" fmla="*/ 512029 w 1011215"/>
                <a:gd name="connsiteY603" fmla="*/ 327241 h 2966428"/>
                <a:gd name="connsiteX604" fmla="*/ 528353 w 1011215"/>
                <a:gd name="connsiteY604" fmla="*/ 338132 h 2966428"/>
                <a:gd name="connsiteX605" fmla="*/ 551933 w 1011215"/>
                <a:gd name="connsiteY605" fmla="*/ 370805 h 2966428"/>
                <a:gd name="connsiteX606" fmla="*/ 559189 w 1011215"/>
                <a:gd name="connsiteY606" fmla="*/ 387142 h 2966428"/>
                <a:gd name="connsiteX607" fmla="*/ 521099 w 1011215"/>
                <a:gd name="connsiteY607" fmla="*/ 359914 h 2966428"/>
                <a:gd name="connsiteX608" fmla="*/ 521098 w 1011215"/>
                <a:gd name="connsiteY608" fmla="*/ 378974 h 2966428"/>
                <a:gd name="connsiteX609" fmla="*/ 568258 w 1011215"/>
                <a:gd name="connsiteY609" fmla="*/ 417092 h 2966428"/>
                <a:gd name="connsiteX610" fmla="*/ 584582 w 1011215"/>
                <a:gd name="connsiteY610" fmla="*/ 444320 h 2966428"/>
                <a:gd name="connsiteX611" fmla="*/ 575513 w 1011215"/>
                <a:gd name="connsiteY611" fmla="*/ 425261 h 2966428"/>
                <a:gd name="connsiteX612" fmla="*/ 561002 w 1011215"/>
                <a:gd name="connsiteY612" fmla="*/ 387142 h 2966428"/>
                <a:gd name="connsiteX613" fmla="*/ 608162 w 1011215"/>
                <a:gd name="connsiteY613" fmla="*/ 436152 h 2966428"/>
                <a:gd name="connsiteX614" fmla="*/ 602721 w 1011215"/>
                <a:gd name="connsiteY614" fmla="*/ 438874 h 2966428"/>
                <a:gd name="connsiteX615" fmla="*/ 600906 w 1011215"/>
                <a:gd name="connsiteY615" fmla="*/ 455211 h 2966428"/>
                <a:gd name="connsiteX616" fmla="*/ 611790 w 1011215"/>
                <a:gd name="connsiteY616" fmla="*/ 468824 h 2966428"/>
                <a:gd name="connsiteX617" fmla="*/ 613603 w 1011215"/>
                <a:gd name="connsiteY617" fmla="*/ 485161 h 2966428"/>
                <a:gd name="connsiteX618" fmla="*/ 638997 w 1011215"/>
                <a:gd name="connsiteY618" fmla="*/ 512389 h 2966428"/>
                <a:gd name="connsiteX619" fmla="*/ 653508 w 1011215"/>
                <a:gd name="connsiteY619" fmla="*/ 534171 h 2966428"/>
                <a:gd name="connsiteX620" fmla="*/ 669832 w 1011215"/>
                <a:gd name="connsiteY620" fmla="*/ 550507 h 2966428"/>
                <a:gd name="connsiteX621" fmla="*/ 651694 w 1011215"/>
                <a:gd name="connsiteY621" fmla="*/ 512389 h 2966428"/>
                <a:gd name="connsiteX622" fmla="*/ 664391 w 1011215"/>
                <a:gd name="connsiteY622" fmla="*/ 528725 h 2966428"/>
                <a:gd name="connsiteX623" fmla="*/ 678901 w 1011215"/>
                <a:gd name="connsiteY623" fmla="*/ 534171 h 2966428"/>
                <a:gd name="connsiteX624" fmla="*/ 678901 w 1011215"/>
                <a:gd name="connsiteY624" fmla="*/ 526002 h 2966428"/>
                <a:gd name="connsiteX625" fmla="*/ 691598 w 1011215"/>
                <a:gd name="connsiteY625" fmla="*/ 526002 h 2966428"/>
                <a:gd name="connsiteX626" fmla="*/ 697040 w 1011215"/>
                <a:gd name="connsiteY626" fmla="*/ 542339 h 2966428"/>
                <a:gd name="connsiteX627" fmla="*/ 700667 w 1011215"/>
                <a:gd name="connsiteY627" fmla="*/ 536893 h 2966428"/>
                <a:gd name="connsiteX628" fmla="*/ 707922 w 1011215"/>
                <a:gd name="connsiteY628" fmla="*/ 553230 h 2966428"/>
                <a:gd name="connsiteX629" fmla="*/ 700667 w 1011215"/>
                <a:gd name="connsiteY629" fmla="*/ 550507 h 2966428"/>
                <a:gd name="connsiteX630" fmla="*/ 746013 w 1011215"/>
                <a:gd name="connsiteY630" fmla="*/ 629467 h 2966428"/>
                <a:gd name="connsiteX631" fmla="*/ 746013 w 1011215"/>
                <a:gd name="connsiteY631" fmla="*/ 580457 h 2966428"/>
                <a:gd name="connsiteX632" fmla="*/ 729688 w 1011215"/>
                <a:gd name="connsiteY632" fmla="*/ 555953 h 2966428"/>
                <a:gd name="connsiteX633" fmla="*/ 796800 w 1011215"/>
                <a:gd name="connsiteY633" fmla="*/ 659417 h 2966428"/>
                <a:gd name="connsiteX634" fmla="*/ 796800 w 1011215"/>
                <a:gd name="connsiteY634" fmla="*/ 673031 h 2966428"/>
                <a:gd name="connsiteX635" fmla="*/ 805869 w 1011215"/>
                <a:gd name="connsiteY635" fmla="*/ 673031 h 2966428"/>
                <a:gd name="connsiteX636" fmla="*/ 820380 w 1011215"/>
                <a:gd name="connsiteY636" fmla="*/ 716595 h 2966428"/>
                <a:gd name="connsiteX637" fmla="*/ 825821 w 1011215"/>
                <a:gd name="connsiteY637" fmla="*/ 713872 h 2966428"/>
                <a:gd name="connsiteX638" fmla="*/ 771406 w 1011215"/>
                <a:gd name="connsiteY638" fmla="*/ 610408 h 2966428"/>
                <a:gd name="connsiteX639" fmla="*/ 718805 w 1011215"/>
                <a:gd name="connsiteY639" fmla="*/ 515111 h 2966428"/>
                <a:gd name="connsiteX640" fmla="*/ 735130 w 1011215"/>
                <a:gd name="connsiteY640" fmla="*/ 531448 h 2966428"/>
                <a:gd name="connsiteX641" fmla="*/ 820380 w 1011215"/>
                <a:gd name="connsiteY641" fmla="*/ 681200 h 2966428"/>
                <a:gd name="connsiteX642" fmla="*/ 842146 w 1011215"/>
                <a:gd name="connsiteY642" fmla="*/ 711150 h 2966428"/>
                <a:gd name="connsiteX643" fmla="*/ 845773 w 1011215"/>
                <a:gd name="connsiteY643" fmla="*/ 727486 h 2966428"/>
                <a:gd name="connsiteX644" fmla="*/ 918327 w 1011215"/>
                <a:gd name="connsiteY644" fmla="*/ 950752 h 2966428"/>
                <a:gd name="connsiteX645" fmla="*/ 911071 w 1011215"/>
                <a:gd name="connsiteY645" fmla="*/ 948029 h 2966428"/>
                <a:gd name="connsiteX646" fmla="*/ 914699 w 1011215"/>
                <a:gd name="connsiteY646" fmla="*/ 972534 h 2966428"/>
                <a:gd name="connsiteX647" fmla="*/ 905630 w 1011215"/>
                <a:gd name="connsiteY647" fmla="*/ 948030 h 2966428"/>
                <a:gd name="connsiteX648" fmla="*/ 907444 w 1011215"/>
                <a:gd name="connsiteY648" fmla="*/ 986148 h 2966428"/>
                <a:gd name="connsiteX649" fmla="*/ 902002 w 1011215"/>
                <a:gd name="connsiteY649" fmla="*/ 980703 h 2966428"/>
                <a:gd name="connsiteX650" fmla="*/ 923768 w 1011215"/>
                <a:gd name="connsiteY650" fmla="*/ 1092335 h 2966428"/>
                <a:gd name="connsiteX651" fmla="*/ 927396 w 1011215"/>
                <a:gd name="connsiteY651" fmla="*/ 1092336 h 2966428"/>
                <a:gd name="connsiteX652" fmla="*/ 920140 w 1011215"/>
                <a:gd name="connsiteY652" fmla="*/ 994316 h 2966428"/>
                <a:gd name="connsiteX653" fmla="*/ 947348 w 1011215"/>
                <a:gd name="connsiteY653" fmla="*/ 1125009 h 2966428"/>
                <a:gd name="connsiteX654" fmla="*/ 950975 w 1011215"/>
                <a:gd name="connsiteY654" fmla="*/ 1130454 h 2966428"/>
                <a:gd name="connsiteX655" fmla="*/ 948084 w 1011215"/>
                <a:gd name="connsiteY655" fmla="*/ 1083715 h 2966428"/>
                <a:gd name="connsiteX656" fmla="*/ 960271 w 1011215"/>
                <a:gd name="connsiteY656" fmla="*/ 1144068 h 2966428"/>
                <a:gd name="connsiteX657" fmla="*/ 978183 w 1011215"/>
                <a:gd name="connsiteY657" fmla="*/ 1261146 h 2966428"/>
                <a:gd name="connsiteX658" fmla="*/ 976369 w 1011215"/>
                <a:gd name="connsiteY658" fmla="*/ 1223028 h 2966428"/>
                <a:gd name="connsiteX659" fmla="*/ 990880 w 1011215"/>
                <a:gd name="connsiteY659" fmla="*/ 1266592 h 2966428"/>
                <a:gd name="connsiteX660" fmla="*/ 992694 w 1011215"/>
                <a:gd name="connsiteY660" fmla="*/ 1255701 h 2966428"/>
                <a:gd name="connsiteX661" fmla="*/ 1009018 w 1011215"/>
                <a:gd name="connsiteY661" fmla="*/ 1375502 h 2966428"/>
                <a:gd name="connsiteX662" fmla="*/ 1007204 w 1011215"/>
                <a:gd name="connsiteY662" fmla="*/ 1383670 h 2966428"/>
                <a:gd name="connsiteX663" fmla="*/ 1001762 w 1011215"/>
                <a:gd name="connsiteY663" fmla="*/ 1557927 h 2966428"/>
                <a:gd name="connsiteX664" fmla="*/ 987252 w 1011215"/>
                <a:gd name="connsiteY664" fmla="*/ 1664114 h 2966428"/>
                <a:gd name="connsiteX665" fmla="*/ 985438 w 1011215"/>
                <a:gd name="connsiteY665" fmla="*/ 1756688 h 2966428"/>
                <a:gd name="connsiteX666" fmla="*/ 920140 w 1011215"/>
                <a:gd name="connsiteY666" fmla="*/ 2053468 h 2966428"/>
                <a:gd name="connsiteX667" fmla="*/ 900188 w 1011215"/>
                <a:gd name="connsiteY667" fmla="*/ 2140597 h 2966428"/>
                <a:gd name="connsiteX668" fmla="*/ 889305 w 1011215"/>
                <a:gd name="connsiteY668" fmla="*/ 2181438 h 2966428"/>
                <a:gd name="connsiteX669" fmla="*/ 876608 w 1011215"/>
                <a:gd name="connsiteY669" fmla="*/ 2173269 h 2966428"/>
                <a:gd name="connsiteX670" fmla="*/ 860284 w 1011215"/>
                <a:gd name="connsiteY670" fmla="*/ 2227725 h 2966428"/>
                <a:gd name="connsiteX671" fmla="*/ 862098 w 1011215"/>
                <a:gd name="connsiteY671" fmla="*/ 2244061 h 2966428"/>
                <a:gd name="connsiteX672" fmla="*/ 849401 w 1011215"/>
                <a:gd name="connsiteY672" fmla="*/ 2290348 h 2966428"/>
                <a:gd name="connsiteX673" fmla="*/ 829449 w 1011215"/>
                <a:gd name="connsiteY673" fmla="*/ 2317576 h 2966428"/>
                <a:gd name="connsiteX674" fmla="*/ 804055 w 1011215"/>
                <a:gd name="connsiteY674" fmla="*/ 2388367 h 2966428"/>
                <a:gd name="connsiteX675" fmla="*/ 796800 w 1011215"/>
                <a:gd name="connsiteY675" fmla="*/ 2385644 h 2966428"/>
                <a:gd name="connsiteX676" fmla="*/ 800428 w 1011215"/>
                <a:gd name="connsiteY676" fmla="*/ 2396536 h 2966428"/>
                <a:gd name="connsiteX677" fmla="*/ 767779 w 1011215"/>
                <a:gd name="connsiteY677" fmla="*/ 2478218 h 2966428"/>
                <a:gd name="connsiteX678" fmla="*/ 764151 w 1011215"/>
                <a:gd name="connsiteY678" fmla="*/ 2510891 h 2966428"/>
                <a:gd name="connsiteX679" fmla="*/ 764151 w 1011215"/>
                <a:gd name="connsiteY679" fmla="*/ 2494555 h 2966428"/>
                <a:gd name="connsiteX680" fmla="*/ 753268 w 1011215"/>
                <a:gd name="connsiteY680" fmla="*/ 2502723 h 2966428"/>
                <a:gd name="connsiteX681" fmla="*/ 749640 w 1011215"/>
                <a:gd name="connsiteY681" fmla="*/ 2568069 h 2966428"/>
                <a:gd name="connsiteX682" fmla="*/ 742385 w 1011215"/>
                <a:gd name="connsiteY682" fmla="*/ 2589851 h 2966428"/>
                <a:gd name="connsiteX683" fmla="*/ 733316 w 1011215"/>
                <a:gd name="connsiteY683" fmla="*/ 2589851 h 2966428"/>
                <a:gd name="connsiteX684" fmla="*/ 740571 w 1011215"/>
                <a:gd name="connsiteY684" fmla="*/ 2565347 h 2966428"/>
                <a:gd name="connsiteX685" fmla="*/ 736944 w 1011215"/>
                <a:gd name="connsiteY685" fmla="*/ 2559901 h 2966428"/>
                <a:gd name="connsiteX686" fmla="*/ 733316 w 1011215"/>
                <a:gd name="connsiteY686" fmla="*/ 2568069 h 2966428"/>
                <a:gd name="connsiteX687" fmla="*/ 735130 w 1011215"/>
                <a:gd name="connsiteY687" fmla="*/ 2540842 h 2966428"/>
                <a:gd name="connsiteX688" fmla="*/ 740571 w 1011215"/>
                <a:gd name="connsiteY688" fmla="*/ 2549010 h 2966428"/>
                <a:gd name="connsiteX689" fmla="*/ 735130 w 1011215"/>
                <a:gd name="connsiteY689" fmla="*/ 2540842 h 2966428"/>
                <a:gd name="connsiteX690" fmla="*/ 727874 w 1011215"/>
                <a:gd name="connsiteY690" fmla="*/ 2570792 h 2966428"/>
                <a:gd name="connsiteX691" fmla="*/ 720620 w 1011215"/>
                <a:gd name="connsiteY691" fmla="*/ 2576238 h 2966428"/>
                <a:gd name="connsiteX692" fmla="*/ 720619 w 1011215"/>
                <a:gd name="connsiteY692" fmla="*/ 2587129 h 2966428"/>
                <a:gd name="connsiteX693" fmla="*/ 711550 w 1011215"/>
                <a:gd name="connsiteY693" fmla="*/ 2587129 h 2966428"/>
                <a:gd name="connsiteX694" fmla="*/ 720619 w 1011215"/>
                <a:gd name="connsiteY694" fmla="*/ 2540842 h 2966428"/>
                <a:gd name="connsiteX695" fmla="*/ 686157 w 1011215"/>
                <a:gd name="connsiteY695" fmla="*/ 2617079 h 2966428"/>
                <a:gd name="connsiteX696" fmla="*/ 657135 w 1011215"/>
                <a:gd name="connsiteY696" fmla="*/ 2641584 h 2966428"/>
                <a:gd name="connsiteX697" fmla="*/ 658912 w 1011215"/>
                <a:gd name="connsiteY697" fmla="*/ 2654918 h 2966428"/>
                <a:gd name="connsiteX698" fmla="*/ 653508 w 1011215"/>
                <a:gd name="connsiteY698" fmla="*/ 2655197 h 2966428"/>
                <a:gd name="connsiteX699" fmla="*/ 655322 w 1011215"/>
                <a:gd name="connsiteY699" fmla="*/ 2671534 h 2966428"/>
                <a:gd name="connsiteX700" fmla="*/ 631742 w 1011215"/>
                <a:gd name="connsiteY700" fmla="*/ 2690593 h 2966428"/>
                <a:gd name="connsiteX701" fmla="*/ 631742 w 1011215"/>
                <a:gd name="connsiteY701" fmla="*/ 2682425 h 2966428"/>
                <a:gd name="connsiteX702" fmla="*/ 613604 w 1011215"/>
                <a:gd name="connsiteY702" fmla="*/ 2682425 h 2966428"/>
                <a:gd name="connsiteX703" fmla="*/ 615417 w 1011215"/>
                <a:gd name="connsiteY703" fmla="*/ 2660643 h 2966428"/>
                <a:gd name="connsiteX704" fmla="*/ 571885 w 1011215"/>
                <a:gd name="connsiteY704" fmla="*/ 2717821 h 2966428"/>
                <a:gd name="connsiteX705" fmla="*/ 575513 w 1011215"/>
                <a:gd name="connsiteY705" fmla="*/ 2728712 h 2966428"/>
                <a:gd name="connsiteX706" fmla="*/ 599093 w 1011215"/>
                <a:gd name="connsiteY706" fmla="*/ 2701484 h 2966428"/>
                <a:gd name="connsiteX707" fmla="*/ 600907 w 1011215"/>
                <a:gd name="connsiteY707" fmla="*/ 2709653 h 2966428"/>
                <a:gd name="connsiteX708" fmla="*/ 579141 w 1011215"/>
                <a:gd name="connsiteY708" fmla="*/ 2725989 h 2966428"/>
                <a:gd name="connsiteX709" fmla="*/ 580955 w 1011215"/>
                <a:gd name="connsiteY709" fmla="*/ 2734157 h 2966428"/>
                <a:gd name="connsiteX710" fmla="*/ 539237 w 1011215"/>
                <a:gd name="connsiteY710" fmla="*/ 2785890 h 2966428"/>
                <a:gd name="connsiteX711" fmla="*/ 528354 w 1011215"/>
                <a:gd name="connsiteY711" fmla="*/ 2777722 h 2966428"/>
                <a:gd name="connsiteX712" fmla="*/ 521098 w 1011215"/>
                <a:gd name="connsiteY712" fmla="*/ 2785890 h 2966428"/>
                <a:gd name="connsiteX713" fmla="*/ 513843 w 1011215"/>
                <a:gd name="connsiteY713" fmla="*/ 2766830 h 2966428"/>
                <a:gd name="connsiteX714" fmla="*/ 464869 w 1011215"/>
                <a:gd name="connsiteY714" fmla="*/ 2837622 h 2966428"/>
                <a:gd name="connsiteX715" fmla="*/ 479380 w 1011215"/>
                <a:gd name="connsiteY715" fmla="*/ 2837622 h 2966428"/>
                <a:gd name="connsiteX716" fmla="*/ 419524 w 1011215"/>
                <a:gd name="connsiteY716" fmla="*/ 2862127 h 2966428"/>
                <a:gd name="connsiteX717" fmla="*/ 441290 w 1011215"/>
                <a:gd name="connsiteY717" fmla="*/ 2834899 h 2966428"/>
                <a:gd name="connsiteX718" fmla="*/ 435849 w 1011215"/>
                <a:gd name="connsiteY718" fmla="*/ 2832176 h 2966428"/>
                <a:gd name="connsiteX719" fmla="*/ 441290 w 1011215"/>
                <a:gd name="connsiteY719" fmla="*/ 2815840 h 2966428"/>
                <a:gd name="connsiteX720" fmla="*/ 453987 w 1011215"/>
                <a:gd name="connsiteY720" fmla="*/ 2821285 h 2966428"/>
                <a:gd name="connsiteX721" fmla="*/ 459428 w 1011215"/>
                <a:gd name="connsiteY721" fmla="*/ 2810394 h 2966428"/>
                <a:gd name="connsiteX722" fmla="*/ 457614 w 1011215"/>
                <a:gd name="connsiteY722" fmla="*/ 2810394 h 2966428"/>
                <a:gd name="connsiteX723" fmla="*/ 486636 w 1011215"/>
                <a:gd name="connsiteY723" fmla="*/ 2780444 h 2966428"/>
                <a:gd name="connsiteX724" fmla="*/ 548306 w 1011215"/>
                <a:gd name="connsiteY724" fmla="*/ 2701484 h 2966428"/>
                <a:gd name="connsiteX725" fmla="*/ 457614 w 1011215"/>
                <a:gd name="connsiteY725" fmla="*/ 2780444 h 2966428"/>
                <a:gd name="connsiteX726" fmla="*/ 360688 w 1011215"/>
                <a:gd name="connsiteY726" fmla="*/ 2832134 h 2966428"/>
                <a:gd name="connsiteX727" fmla="*/ 327896 w 1011215"/>
                <a:gd name="connsiteY727" fmla="*/ 2832173 h 2966428"/>
                <a:gd name="connsiteX728" fmla="*/ 328095 w 1011215"/>
                <a:gd name="connsiteY728" fmla="*/ 2820228 h 2966428"/>
                <a:gd name="connsiteX729" fmla="*/ 336768 w 1011215"/>
                <a:gd name="connsiteY729" fmla="*/ 2813458 h 2966428"/>
                <a:gd name="connsiteX730" fmla="*/ 357854 w 1011215"/>
                <a:gd name="connsiteY730" fmla="*/ 2802226 h 2966428"/>
                <a:gd name="connsiteX731" fmla="*/ 424965 w 1011215"/>
                <a:gd name="connsiteY731" fmla="*/ 2766830 h 2966428"/>
                <a:gd name="connsiteX732" fmla="*/ 426779 w 1011215"/>
                <a:gd name="connsiteY732" fmla="*/ 2742325 h 2966428"/>
                <a:gd name="connsiteX733" fmla="*/ 401386 w 1011215"/>
                <a:gd name="connsiteY733" fmla="*/ 2753216 h 2966428"/>
                <a:gd name="connsiteX734" fmla="*/ 408641 w 1011215"/>
                <a:gd name="connsiteY734" fmla="*/ 2755939 h 2966428"/>
                <a:gd name="connsiteX735" fmla="*/ 375992 w 1011215"/>
                <a:gd name="connsiteY735" fmla="*/ 2772276 h 2966428"/>
                <a:gd name="connsiteX736" fmla="*/ 356040 w 1011215"/>
                <a:gd name="connsiteY736" fmla="*/ 2788612 h 2966428"/>
                <a:gd name="connsiteX737" fmla="*/ 365109 w 1011215"/>
                <a:gd name="connsiteY737" fmla="*/ 2774999 h 2966428"/>
                <a:gd name="connsiteX738" fmla="*/ 328711 w 1011215"/>
                <a:gd name="connsiteY738" fmla="*/ 2783329 h 2966428"/>
                <a:gd name="connsiteX739" fmla="*/ 329306 w 1011215"/>
                <a:gd name="connsiteY739" fmla="*/ 2747748 h 2966428"/>
                <a:gd name="connsiteX740" fmla="*/ 342890 w 1011215"/>
                <a:gd name="connsiteY740" fmla="*/ 2747090 h 2966428"/>
                <a:gd name="connsiteX741" fmla="*/ 354226 w 1011215"/>
                <a:gd name="connsiteY741" fmla="*/ 2750494 h 2966428"/>
                <a:gd name="connsiteX742" fmla="*/ 392317 w 1011215"/>
                <a:gd name="connsiteY742" fmla="*/ 2698762 h 2966428"/>
                <a:gd name="connsiteX743" fmla="*/ 377806 w 1011215"/>
                <a:gd name="connsiteY743" fmla="*/ 2696039 h 2966428"/>
                <a:gd name="connsiteX744" fmla="*/ 377806 w 1011215"/>
                <a:gd name="connsiteY744" fmla="*/ 2655197 h 2966428"/>
                <a:gd name="connsiteX745" fmla="*/ 330462 w 1011215"/>
                <a:gd name="connsiteY745" fmla="*/ 2678563 h 2966428"/>
                <a:gd name="connsiteX746" fmla="*/ 331577 w 1011215"/>
                <a:gd name="connsiteY746" fmla="*/ 2611836 h 2966428"/>
                <a:gd name="connsiteX747" fmla="*/ 343117 w 1011215"/>
                <a:gd name="connsiteY747" fmla="*/ 2614356 h 2966428"/>
                <a:gd name="connsiteX748" fmla="*/ 354226 w 1011215"/>
                <a:gd name="connsiteY748" fmla="*/ 2600742 h 2966428"/>
                <a:gd name="connsiteX749" fmla="*/ 350599 w 1011215"/>
                <a:gd name="connsiteY749" fmla="*/ 2598020 h 2966428"/>
                <a:gd name="connsiteX750" fmla="*/ 379620 w 1011215"/>
                <a:gd name="connsiteY750" fmla="*/ 2559901 h 2966428"/>
                <a:gd name="connsiteX751" fmla="*/ 366923 w 1011215"/>
                <a:gd name="connsiteY751" fmla="*/ 2578960 h 2966428"/>
                <a:gd name="connsiteX752" fmla="*/ 365109 w 1011215"/>
                <a:gd name="connsiteY752" fmla="*/ 2595297 h 2966428"/>
                <a:gd name="connsiteX753" fmla="*/ 388689 w 1011215"/>
                <a:gd name="connsiteY753" fmla="*/ 2576237 h 2966428"/>
                <a:gd name="connsiteX754" fmla="*/ 394130 w 1011215"/>
                <a:gd name="connsiteY754" fmla="*/ 2587129 h 2966428"/>
                <a:gd name="connsiteX755" fmla="*/ 439476 w 1011215"/>
                <a:gd name="connsiteY755" fmla="*/ 2527228 h 2966428"/>
                <a:gd name="connsiteX756" fmla="*/ 439476 w 1011215"/>
                <a:gd name="connsiteY756" fmla="*/ 2521782 h 2966428"/>
                <a:gd name="connsiteX757" fmla="*/ 535609 w 1011215"/>
                <a:gd name="connsiteY757" fmla="*/ 2421040 h 2966428"/>
                <a:gd name="connsiteX758" fmla="*/ 535609 w 1011215"/>
                <a:gd name="connsiteY758" fmla="*/ 2404704 h 2966428"/>
                <a:gd name="connsiteX759" fmla="*/ 504774 w 1011215"/>
                <a:gd name="connsiteY759" fmla="*/ 2404704 h 2966428"/>
                <a:gd name="connsiteX760" fmla="*/ 499332 w 1011215"/>
                <a:gd name="connsiteY760" fmla="*/ 2421041 h 2966428"/>
                <a:gd name="connsiteX761" fmla="*/ 488449 w 1011215"/>
                <a:gd name="connsiteY761" fmla="*/ 2423763 h 2966428"/>
                <a:gd name="connsiteX762" fmla="*/ 468497 w 1011215"/>
                <a:gd name="connsiteY762" fmla="*/ 2426486 h 2966428"/>
                <a:gd name="connsiteX763" fmla="*/ 472125 w 1011215"/>
                <a:gd name="connsiteY763" fmla="*/ 2445545 h 2966428"/>
                <a:gd name="connsiteX764" fmla="*/ 448545 w 1011215"/>
                <a:gd name="connsiteY764" fmla="*/ 2470050 h 2966428"/>
                <a:gd name="connsiteX765" fmla="*/ 448545 w 1011215"/>
                <a:gd name="connsiteY765" fmla="*/ 2483664 h 2966428"/>
                <a:gd name="connsiteX766" fmla="*/ 395944 w 1011215"/>
                <a:gd name="connsiteY766" fmla="*/ 2529951 h 2966428"/>
                <a:gd name="connsiteX767" fmla="*/ 381433 w 1011215"/>
                <a:gd name="connsiteY767" fmla="*/ 2543565 h 2966428"/>
                <a:gd name="connsiteX768" fmla="*/ 339715 w 1011215"/>
                <a:gd name="connsiteY768" fmla="*/ 2562624 h 2966428"/>
                <a:gd name="connsiteX769" fmla="*/ 332249 w 1011215"/>
                <a:gd name="connsiteY769" fmla="*/ 2571617 h 2966428"/>
                <a:gd name="connsiteX770" fmla="*/ 334593 w 1011215"/>
                <a:gd name="connsiteY770" fmla="*/ 2431338 h 2966428"/>
                <a:gd name="connsiteX771" fmla="*/ 337902 w 1011215"/>
                <a:gd name="connsiteY771" fmla="*/ 2429209 h 2966428"/>
                <a:gd name="connsiteX772" fmla="*/ 339716 w 1011215"/>
                <a:gd name="connsiteY772" fmla="*/ 2448268 h 2966428"/>
                <a:gd name="connsiteX773" fmla="*/ 385061 w 1011215"/>
                <a:gd name="connsiteY773" fmla="*/ 2399258 h 2966428"/>
                <a:gd name="connsiteX774" fmla="*/ 453987 w 1011215"/>
                <a:gd name="connsiteY774" fmla="*/ 2350249 h 2966428"/>
                <a:gd name="connsiteX775" fmla="*/ 463056 w 1011215"/>
                <a:gd name="connsiteY775" fmla="*/ 2328467 h 2966428"/>
                <a:gd name="connsiteX776" fmla="*/ 472125 w 1011215"/>
                <a:gd name="connsiteY776" fmla="*/ 2320298 h 2966428"/>
                <a:gd name="connsiteX777" fmla="*/ 453987 w 1011215"/>
                <a:gd name="connsiteY777" fmla="*/ 2331190 h 2966428"/>
                <a:gd name="connsiteX778" fmla="*/ 457615 w 1011215"/>
                <a:gd name="connsiteY778" fmla="*/ 2309407 h 2966428"/>
                <a:gd name="connsiteX779" fmla="*/ 484822 w 1011215"/>
                <a:gd name="connsiteY779" fmla="*/ 2290348 h 2966428"/>
                <a:gd name="connsiteX780" fmla="*/ 483008 w 1011215"/>
                <a:gd name="connsiteY780" fmla="*/ 2276734 h 2966428"/>
                <a:gd name="connsiteX781" fmla="*/ 457614 w 1011215"/>
                <a:gd name="connsiteY781" fmla="*/ 2276734 h 2966428"/>
                <a:gd name="connsiteX782" fmla="*/ 441290 w 1011215"/>
                <a:gd name="connsiteY782" fmla="*/ 2298517 h 2966428"/>
                <a:gd name="connsiteX783" fmla="*/ 434034 w 1011215"/>
                <a:gd name="connsiteY783" fmla="*/ 2301239 h 2966428"/>
                <a:gd name="connsiteX784" fmla="*/ 434034 w 1011215"/>
                <a:gd name="connsiteY784" fmla="*/ 2317576 h 2966428"/>
                <a:gd name="connsiteX785" fmla="*/ 421338 w 1011215"/>
                <a:gd name="connsiteY785" fmla="*/ 2314853 h 2966428"/>
                <a:gd name="connsiteX786" fmla="*/ 424966 w 1011215"/>
                <a:gd name="connsiteY786" fmla="*/ 2309408 h 2966428"/>
                <a:gd name="connsiteX787" fmla="*/ 377806 w 1011215"/>
                <a:gd name="connsiteY787" fmla="*/ 2355694 h 2966428"/>
                <a:gd name="connsiteX788" fmla="*/ 372364 w 1011215"/>
                <a:gd name="connsiteY788" fmla="*/ 2358417 h 2966428"/>
                <a:gd name="connsiteX789" fmla="*/ 341246 w 1011215"/>
                <a:gd name="connsiteY789" fmla="*/ 2387133 h 2966428"/>
                <a:gd name="connsiteX790" fmla="*/ 335268 w 1011215"/>
                <a:gd name="connsiteY790" fmla="*/ 2390900 h 2966428"/>
                <a:gd name="connsiteX791" fmla="*/ 335598 w 1011215"/>
                <a:gd name="connsiteY791" fmla="*/ 2371187 h 2966428"/>
                <a:gd name="connsiteX792" fmla="*/ 347651 w 1011215"/>
                <a:gd name="connsiteY792" fmla="*/ 2367947 h 2966428"/>
                <a:gd name="connsiteX793" fmla="*/ 361482 w 1011215"/>
                <a:gd name="connsiteY793" fmla="*/ 2355694 h 2966428"/>
                <a:gd name="connsiteX794" fmla="*/ 370551 w 1011215"/>
                <a:gd name="connsiteY794" fmla="*/ 2333912 h 2966428"/>
                <a:gd name="connsiteX795" fmla="*/ 347424 w 1011215"/>
                <a:gd name="connsiteY795" fmla="*/ 2342761 h 2966428"/>
                <a:gd name="connsiteX796" fmla="*/ 335689 w 1011215"/>
                <a:gd name="connsiteY796" fmla="*/ 2365715 h 2966428"/>
                <a:gd name="connsiteX797" fmla="*/ 336310 w 1011215"/>
                <a:gd name="connsiteY797" fmla="*/ 2328529 h 2966428"/>
                <a:gd name="connsiteX798" fmla="*/ 343343 w 1011215"/>
                <a:gd name="connsiteY798" fmla="*/ 2330509 h 2966428"/>
                <a:gd name="connsiteX799" fmla="*/ 350598 w 1011215"/>
                <a:gd name="connsiteY799" fmla="*/ 2328467 h 2966428"/>
                <a:gd name="connsiteX800" fmla="*/ 348785 w 1011215"/>
                <a:gd name="connsiteY800" fmla="*/ 2303962 h 2966428"/>
                <a:gd name="connsiteX801" fmla="*/ 370550 w 1011215"/>
                <a:gd name="connsiteY801" fmla="*/ 2290348 h 2966428"/>
                <a:gd name="connsiteX802" fmla="*/ 377806 w 1011215"/>
                <a:gd name="connsiteY802" fmla="*/ 2268566 h 2966428"/>
                <a:gd name="connsiteX803" fmla="*/ 408641 w 1011215"/>
                <a:gd name="connsiteY803" fmla="*/ 2238616 h 2966428"/>
                <a:gd name="connsiteX804" fmla="*/ 419524 w 1011215"/>
                <a:gd name="connsiteY804" fmla="*/ 2254952 h 2966428"/>
                <a:gd name="connsiteX805" fmla="*/ 426779 w 1011215"/>
                <a:gd name="connsiteY805" fmla="*/ 2244061 h 2966428"/>
                <a:gd name="connsiteX806" fmla="*/ 424966 w 1011215"/>
                <a:gd name="connsiteY806" fmla="*/ 2230447 h 2966428"/>
                <a:gd name="connsiteX807" fmla="*/ 464870 w 1011215"/>
                <a:gd name="connsiteY807" fmla="*/ 2173270 h 2966428"/>
                <a:gd name="connsiteX808" fmla="*/ 461242 w 1011215"/>
                <a:gd name="connsiteY808" fmla="*/ 2170547 h 2966428"/>
                <a:gd name="connsiteX809" fmla="*/ 441290 w 1011215"/>
                <a:gd name="connsiteY809" fmla="*/ 2186884 h 2966428"/>
                <a:gd name="connsiteX810" fmla="*/ 448545 w 1011215"/>
                <a:gd name="connsiteY810" fmla="*/ 2178715 h 2966428"/>
                <a:gd name="connsiteX811" fmla="*/ 441290 w 1011215"/>
                <a:gd name="connsiteY811" fmla="*/ 2159656 h 2966428"/>
                <a:gd name="connsiteX812" fmla="*/ 448545 w 1011215"/>
                <a:gd name="connsiteY812" fmla="*/ 2146042 h 2966428"/>
                <a:gd name="connsiteX813" fmla="*/ 457614 w 1011215"/>
                <a:gd name="connsiteY813" fmla="*/ 2116092 h 2966428"/>
                <a:gd name="connsiteX814" fmla="*/ 423152 w 1011215"/>
                <a:gd name="connsiteY814" fmla="*/ 2129705 h 2966428"/>
                <a:gd name="connsiteX815" fmla="*/ 414082 w 1011215"/>
                <a:gd name="connsiteY815" fmla="*/ 2135151 h 2966428"/>
                <a:gd name="connsiteX816" fmla="*/ 419524 w 1011215"/>
                <a:gd name="connsiteY816" fmla="*/ 2118815 h 2966428"/>
                <a:gd name="connsiteX817" fmla="*/ 405014 w 1011215"/>
                <a:gd name="connsiteY817" fmla="*/ 2154210 h 2966428"/>
                <a:gd name="connsiteX818" fmla="*/ 417710 w 1011215"/>
                <a:gd name="connsiteY818" fmla="*/ 2148765 h 2966428"/>
                <a:gd name="connsiteX819" fmla="*/ 395944 w 1011215"/>
                <a:gd name="connsiteY819" fmla="*/ 2192329 h 2966428"/>
                <a:gd name="connsiteX820" fmla="*/ 397758 w 1011215"/>
                <a:gd name="connsiteY820" fmla="*/ 2156933 h 2966428"/>
                <a:gd name="connsiteX821" fmla="*/ 357854 w 1011215"/>
                <a:gd name="connsiteY821" fmla="*/ 2214111 h 2966428"/>
                <a:gd name="connsiteX822" fmla="*/ 348785 w 1011215"/>
                <a:gd name="connsiteY822" fmla="*/ 2162378 h 2966428"/>
                <a:gd name="connsiteX823" fmla="*/ 338860 w 1011215"/>
                <a:gd name="connsiteY823" fmla="*/ 2175922 h 2966428"/>
                <a:gd name="connsiteX824" fmla="*/ 339101 w 1011215"/>
                <a:gd name="connsiteY824" fmla="*/ 2161508 h 2966428"/>
                <a:gd name="connsiteX825" fmla="*/ 341841 w 1011215"/>
                <a:gd name="connsiteY825" fmla="*/ 2160549 h 2966428"/>
                <a:gd name="connsiteX826" fmla="*/ 377806 w 1011215"/>
                <a:gd name="connsiteY826" fmla="*/ 2118815 h 2966428"/>
                <a:gd name="connsiteX827" fmla="*/ 377806 w 1011215"/>
                <a:gd name="connsiteY827" fmla="*/ 2148765 h 2966428"/>
                <a:gd name="connsiteX828" fmla="*/ 394130 w 1011215"/>
                <a:gd name="connsiteY828" fmla="*/ 2116092 h 2966428"/>
                <a:gd name="connsiteX829" fmla="*/ 379620 w 1011215"/>
                <a:gd name="connsiteY829" fmla="*/ 2110646 h 2966428"/>
                <a:gd name="connsiteX830" fmla="*/ 394130 w 1011215"/>
                <a:gd name="connsiteY830" fmla="*/ 2083419 h 2966428"/>
                <a:gd name="connsiteX831" fmla="*/ 423151 w 1011215"/>
                <a:gd name="connsiteY831" fmla="*/ 2031686 h 2966428"/>
                <a:gd name="connsiteX832" fmla="*/ 434035 w 1011215"/>
                <a:gd name="connsiteY832" fmla="*/ 2050746 h 2966428"/>
                <a:gd name="connsiteX833" fmla="*/ 450359 w 1011215"/>
                <a:gd name="connsiteY833" fmla="*/ 2028963 h 2966428"/>
                <a:gd name="connsiteX834" fmla="*/ 448545 w 1011215"/>
                <a:gd name="connsiteY834" fmla="*/ 2045300 h 2966428"/>
                <a:gd name="connsiteX835" fmla="*/ 450359 w 1011215"/>
                <a:gd name="connsiteY835" fmla="*/ 2061637 h 2966428"/>
                <a:gd name="connsiteX836" fmla="*/ 477567 w 1011215"/>
                <a:gd name="connsiteY836" fmla="*/ 2015350 h 2966428"/>
                <a:gd name="connsiteX837" fmla="*/ 486636 w 1011215"/>
                <a:gd name="connsiteY837" fmla="*/ 1971786 h 2966428"/>
                <a:gd name="connsiteX838" fmla="*/ 479380 w 1011215"/>
                <a:gd name="connsiteY838" fmla="*/ 1963617 h 2966428"/>
                <a:gd name="connsiteX839" fmla="*/ 495705 w 1011215"/>
                <a:gd name="connsiteY839" fmla="*/ 1903717 h 2966428"/>
                <a:gd name="connsiteX840" fmla="*/ 504774 w 1011215"/>
                <a:gd name="connsiteY840" fmla="*/ 1906440 h 2966428"/>
                <a:gd name="connsiteX841" fmla="*/ 490263 w 1011215"/>
                <a:gd name="connsiteY841" fmla="*/ 1960895 h 2966428"/>
                <a:gd name="connsiteX842" fmla="*/ 495705 w 1011215"/>
                <a:gd name="connsiteY842" fmla="*/ 1960895 h 2966428"/>
                <a:gd name="connsiteX843" fmla="*/ 512029 w 1011215"/>
                <a:gd name="connsiteY843" fmla="*/ 1939112 h 2966428"/>
                <a:gd name="connsiteX844" fmla="*/ 541051 w 1011215"/>
                <a:gd name="connsiteY844" fmla="*/ 1808420 h 2966428"/>
                <a:gd name="connsiteX845" fmla="*/ 553747 w 1011215"/>
                <a:gd name="connsiteY845" fmla="*/ 1759411 h 2966428"/>
                <a:gd name="connsiteX846" fmla="*/ 573699 w 1011215"/>
                <a:gd name="connsiteY846" fmla="*/ 1609659 h 2966428"/>
                <a:gd name="connsiteX847" fmla="*/ 577327 w 1011215"/>
                <a:gd name="connsiteY847" fmla="*/ 1596046 h 2966428"/>
                <a:gd name="connsiteX848" fmla="*/ 568258 w 1011215"/>
                <a:gd name="connsiteY848" fmla="*/ 1560650 h 2966428"/>
                <a:gd name="connsiteX849" fmla="*/ 566444 w 1011215"/>
                <a:gd name="connsiteY849" fmla="*/ 1522531 h 2966428"/>
                <a:gd name="connsiteX850" fmla="*/ 555561 w 1011215"/>
                <a:gd name="connsiteY850" fmla="*/ 1620550 h 2966428"/>
                <a:gd name="connsiteX851" fmla="*/ 550119 w 1011215"/>
                <a:gd name="connsiteY851" fmla="*/ 1625996 h 2966428"/>
                <a:gd name="connsiteX852" fmla="*/ 546492 w 1011215"/>
                <a:gd name="connsiteY852" fmla="*/ 1527976 h 2966428"/>
                <a:gd name="connsiteX853" fmla="*/ 559189 w 1011215"/>
                <a:gd name="connsiteY853" fmla="*/ 1443571 h 2966428"/>
                <a:gd name="connsiteX854" fmla="*/ 568258 w 1011215"/>
                <a:gd name="connsiteY854" fmla="*/ 1462630 h 2966428"/>
                <a:gd name="connsiteX855" fmla="*/ 564630 w 1011215"/>
                <a:gd name="connsiteY855" fmla="*/ 1508917 h 2966428"/>
                <a:gd name="connsiteX856" fmla="*/ 586396 w 1011215"/>
                <a:gd name="connsiteY856" fmla="*/ 1438125 h 2966428"/>
                <a:gd name="connsiteX857" fmla="*/ 593651 w 1011215"/>
                <a:gd name="connsiteY857" fmla="*/ 1462630 h 2966428"/>
                <a:gd name="connsiteX858" fmla="*/ 591838 w 1011215"/>
                <a:gd name="connsiteY858" fmla="*/ 1604213 h 2966428"/>
                <a:gd name="connsiteX859" fmla="*/ 597194 w 1011215"/>
                <a:gd name="connsiteY859" fmla="*/ 1577029 h 2966428"/>
                <a:gd name="connsiteX860" fmla="*/ 600658 w 1011215"/>
                <a:gd name="connsiteY860" fmla="*/ 1571909 h 2966428"/>
                <a:gd name="connsiteX861" fmla="*/ 599093 w 1011215"/>
                <a:gd name="connsiteY861" fmla="*/ 1579709 h 2966428"/>
                <a:gd name="connsiteX862" fmla="*/ 600907 w 1011215"/>
                <a:gd name="connsiteY862" fmla="*/ 1571541 h 2966428"/>
                <a:gd name="connsiteX863" fmla="*/ 600658 w 1011215"/>
                <a:gd name="connsiteY863" fmla="*/ 1571909 h 2966428"/>
                <a:gd name="connsiteX864" fmla="*/ 608814 w 1011215"/>
                <a:gd name="connsiteY864" fmla="*/ 1531252 h 2966428"/>
                <a:gd name="connsiteX865" fmla="*/ 600907 w 1011215"/>
                <a:gd name="connsiteY865" fmla="*/ 1370057 h 2966428"/>
                <a:gd name="connsiteX866" fmla="*/ 597279 w 1011215"/>
                <a:gd name="connsiteY866" fmla="*/ 1375502 h 2966428"/>
                <a:gd name="connsiteX867" fmla="*/ 588210 w 1011215"/>
                <a:gd name="connsiteY867" fmla="*/ 1356443 h 2966428"/>
                <a:gd name="connsiteX868" fmla="*/ 580954 w 1011215"/>
                <a:gd name="connsiteY868" fmla="*/ 1361888 h 2966428"/>
                <a:gd name="connsiteX869" fmla="*/ 582769 w 1011215"/>
                <a:gd name="connsiteY869" fmla="*/ 1386393 h 2966428"/>
                <a:gd name="connsiteX870" fmla="*/ 577327 w 1011215"/>
                <a:gd name="connsiteY870" fmla="*/ 1361888 h 2966428"/>
                <a:gd name="connsiteX871" fmla="*/ 573699 w 1011215"/>
                <a:gd name="connsiteY871" fmla="*/ 1397284 h 2966428"/>
                <a:gd name="connsiteX872" fmla="*/ 570072 w 1011215"/>
                <a:gd name="connsiteY872" fmla="*/ 1361888 h 2966428"/>
                <a:gd name="connsiteX873" fmla="*/ 566444 w 1011215"/>
                <a:gd name="connsiteY873" fmla="*/ 1318324 h 2966428"/>
                <a:gd name="connsiteX874" fmla="*/ 582768 w 1011215"/>
                <a:gd name="connsiteY874" fmla="*/ 1334661 h 2966428"/>
                <a:gd name="connsiteX875" fmla="*/ 575513 w 1011215"/>
                <a:gd name="connsiteY875" fmla="*/ 1353720 h 2966428"/>
                <a:gd name="connsiteX876" fmla="*/ 584582 w 1011215"/>
                <a:gd name="connsiteY876" fmla="*/ 1345552 h 2966428"/>
                <a:gd name="connsiteX877" fmla="*/ 575513 w 1011215"/>
                <a:gd name="connsiteY877" fmla="*/ 1247533 h 2966428"/>
                <a:gd name="connsiteX878" fmla="*/ 573699 w 1011215"/>
                <a:gd name="connsiteY878" fmla="*/ 1310156 h 2966428"/>
                <a:gd name="connsiteX879" fmla="*/ 564630 w 1011215"/>
                <a:gd name="connsiteY879" fmla="*/ 1261146 h 2966428"/>
                <a:gd name="connsiteX880" fmla="*/ 562816 w 1011215"/>
                <a:gd name="connsiteY880" fmla="*/ 1277483 h 2966428"/>
                <a:gd name="connsiteX881" fmla="*/ 553747 w 1011215"/>
                <a:gd name="connsiteY881" fmla="*/ 1228473 h 2966428"/>
                <a:gd name="connsiteX882" fmla="*/ 548306 w 1011215"/>
                <a:gd name="connsiteY882" fmla="*/ 1236642 h 2966428"/>
                <a:gd name="connsiteX883" fmla="*/ 557375 w 1011215"/>
                <a:gd name="connsiteY883" fmla="*/ 1380948 h 2966428"/>
                <a:gd name="connsiteX884" fmla="*/ 544678 w 1011215"/>
                <a:gd name="connsiteY884" fmla="*/ 1321047 h 2966428"/>
                <a:gd name="connsiteX885" fmla="*/ 546492 w 1011215"/>
                <a:gd name="connsiteY885" fmla="*/ 1476244 h 2966428"/>
                <a:gd name="connsiteX886" fmla="*/ 537423 w 1011215"/>
                <a:gd name="connsiteY886" fmla="*/ 1582432 h 2966428"/>
                <a:gd name="connsiteX887" fmla="*/ 539237 w 1011215"/>
                <a:gd name="connsiteY887" fmla="*/ 1547036 h 2966428"/>
                <a:gd name="connsiteX888" fmla="*/ 544678 w 1011215"/>
                <a:gd name="connsiteY888" fmla="*/ 1459908 h 2966428"/>
                <a:gd name="connsiteX889" fmla="*/ 535609 w 1011215"/>
                <a:gd name="connsiteY889" fmla="*/ 1459908 h 2966428"/>
                <a:gd name="connsiteX890" fmla="*/ 531981 w 1011215"/>
                <a:gd name="connsiteY890" fmla="*/ 1370057 h 2966428"/>
                <a:gd name="connsiteX891" fmla="*/ 535609 w 1011215"/>
                <a:gd name="connsiteY891" fmla="*/ 1370057 h 2966428"/>
                <a:gd name="connsiteX892" fmla="*/ 528354 w 1011215"/>
                <a:gd name="connsiteY892" fmla="*/ 1304710 h 2966428"/>
                <a:gd name="connsiteX893" fmla="*/ 521099 w 1011215"/>
                <a:gd name="connsiteY893" fmla="*/ 1323770 h 2966428"/>
                <a:gd name="connsiteX894" fmla="*/ 504774 w 1011215"/>
                <a:gd name="connsiteY894" fmla="*/ 1258424 h 2966428"/>
                <a:gd name="connsiteX895" fmla="*/ 502960 w 1011215"/>
                <a:gd name="connsiteY895" fmla="*/ 1266592 h 2966428"/>
                <a:gd name="connsiteX896" fmla="*/ 495705 w 1011215"/>
                <a:gd name="connsiteY896" fmla="*/ 1220305 h 2966428"/>
                <a:gd name="connsiteX897" fmla="*/ 488449 w 1011215"/>
                <a:gd name="connsiteY897" fmla="*/ 1198523 h 2966428"/>
                <a:gd name="connsiteX898" fmla="*/ 477566 w 1011215"/>
                <a:gd name="connsiteY898" fmla="*/ 1195800 h 2966428"/>
                <a:gd name="connsiteX899" fmla="*/ 493891 w 1011215"/>
                <a:gd name="connsiteY899" fmla="*/ 1367334 h 2966428"/>
                <a:gd name="connsiteX900" fmla="*/ 497518 w 1011215"/>
                <a:gd name="connsiteY900" fmla="*/ 1389116 h 2966428"/>
                <a:gd name="connsiteX901" fmla="*/ 495705 w 1011215"/>
                <a:gd name="connsiteY901" fmla="*/ 1449017 h 2966428"/>
                <a:gd name="connsiteX902" fmla="*/ 492077 w 1011215"/>
                <a:gd name="connsiteY902" fmla="*/ 1416344 h 2966428"/>
                <a:gd name="connsiteX903" fmla="*/ 488450 w 1011215"/>
                <a:gd name="connsiteY903" fmla="*/ 1457185 h 2966428"/>
                <a:gd name="connsiteX904" fmla="*/ 459428 w 1011215"/>
                <a:gd name="connsiteY904" fmla="*/ 1304711 h 2966428"/>
                <a:gd name="connsiteX905" fmla="*/ 463056 w 1011215"/>
                <a:gd name="connsiteY905" fmla="*/ 1296542 h 2966428"/>
                <a:gd name="connsiteX906" fmla="*/ 453987 w 1011215"/>
                <a:gd name="connsiteY906" fmla="*/ 1280206 h 2966428"/>
                <a:gd name="connsiteX907" fmla="*/ 473939 w 1011215"/>
                <a:gd name="connsiteY907" fmla="*/ 1378225 h 2966428"/>
                <a:gd name="connsiteX908" fmla="*/ 464870 w 1011215"/>
                <a:gd name="connsiteY908" fmla="*/ 1361888 h 2966428"/>
                <a:gd name="connsiteX909" fmla="*/ 457615 w 1011215"/>
                <a:gd name="connsiteY909" fmla="*/ 1361888 h 2966428"/>
                <a:gd name="connsiteX910" fmla="*/ 461242 w 1011215"/>
                <a:gd name="connsiteY910" fmla="*/ 1375502 h 2966428"/>
                <a:gd name="connsiteX911" fmla="*/ 455800 w 1011215"/>
                <a:gd name="connsiteY911" fmla="*/ 1364611 h 2966428"/>
                <a:gd name="connsiteX912" fmla="*/ 455800 w 1011215"/>
                <a:gd name="connsiteY912" fmla="*/ 1383671 h 2966428"/>
                <a:gd name="connsiteX913" fmla="*/ 437662 w 1011215"/>
                <a:gd name="connsiteY913" fmla="*/ 1438125 h 2966428"/>
                <a:gd name="connsiteX914" fmla="*/ 437662 w 1011215"/>
                <a:gd name="connsiteY914" fmla="*/ 1459907 h 2966428"/>
                <a:gd name="connsiteX915" fmla="*/ 428593 w 1011215"/>
                <a:gd name="connsiteY915" fmla="*/ 1498026 h 2966428"/>
                <a:gd name="connsiteX916" fmla="*/ 443104 w 1011215"/>
                <a:gd name="connsiteY916" fmla="*/ 1517085 h 2966428"/>
                <a:gd name="connsiteX917" fmla="*/ 434034 w 1011215"/>
                <a:gd name="connsiteY917" fmla="*/ 1519808 h 2966428"/>
                <a:gd name="connsiteX918" fmla="*/ 426779 w 1011215"/>
                <a:gd name="connsiteY918" fmla="*/ 1560649 h 2966428"/>
                <a:gd name="connsiteX919" fmla="*/ 421338 w 1011215"/>
                <a:gd name="connsiteY919" fmla="*/ 1555204 h 2966428"/>
                <a:gd name="connsiteX920" fmla="*/ 408641 w 1011215"/>
                <a:gd name="connsiteY920" fmla="*/ 1596045 h 2966428"/>
                <a:gd name="connsiteX921" fmla="*/ 406827 w 1011215"/>
                <a:gd name="connsiteY921" fmla="*/ 1574263 h 2966428"/>
                <a:gd name="connsiteX922" fmla="*/ 401386 w 1011215"/>
                <a:gd name="connsiteY922" fmla="*/ 1590600 h 2966428"/>
                <a:gd name="connsiteX923" fmla="*/ 394130 w 1011215"/>
                <a:gd name="connsiteY923" fmla="*/ 1576986 h 2966428"/>
                <a:gd name="connsiteX924" fmla="*/ 377806 w 1011215"/>
                <a:gd name="connsiteY924" fmla="*/ 1664114 h 2966428"/>
                <a:gd name="connsiteX925" fmla="*/ 372364 w 1011215"/>
                <a:gd name="connsiteY925" fmla="*/ 1666837 h 2966428"/>
                <a:gd name="connsiteX926" fmla="*/ 361481 w 1011215"/>
                <a:gd name="connsiteY926" fmla="*/ 1704956 h 2966428"/>
                <a:gd name="connsiteX927" fmla="*/ 359668 w 1011215"/>
                <a:gd name="connsiteY927" fmla="*/ 1726738 h 2966428"/>
                <a:gd name="connsiteX928" fmla="*/ 327019 w 1011215"/>
                <a:gd name="connsiteY928" fmla="*/ 1827480 h 2966428"/>
                <a:gd name="connsiteX929" fmla="*/ 326963 w 1011215"/>
                <a:gd name="connsiteY929" fmla="*/ 1830473 h 2966428"/>
                <a:gd name="connsiteX930" fmla="*/ 322462 w 1011215"/>
                <a:gd name="connsiteY930" fmla="*/ 1790253 h 2966428"/>
                <a:gd name="connsiteX931" fmla="*/ 327019 w 1011215"/>
                <a:gd name="connsiteY931" fmla="*/ 1775747 h 2966428"/>
                <a:gd name="connsiteX932" fmla="*/ 332460 w 1011215"/>
                <a:gd name="connsiteY932" fmla="*/ 1773024 h 2966428"/>
                <a:gd name="connsiteX933" fmla="*/ 354226 w 1011215"/>
                <a:gd name="connsiteY933" fmla="*/ 1634164 h 2966428"/>
                <a:gd name="connsiteX934" fmla="*/ 365109 w 1011215"/>
                <a:gd name="connsiteY934" fmla="*/ 1541590 h 2966428"/>
                <a:gd name="connsiteX935" fmla="*/ 359668 w 1011215"/>
                <a:gd name="connsiteY935" fmla="*/ 1547036 h 2966428"/>
                <a:gd name="connsiteX936" fmla="*/ 361482 w 1011215"/>
                <a:gd name="connsiteY936" fmla="*/ 1527976 h 2966428"/>
                <a:gd name="connsiteX937" fmla="*/ 368737 w 1011215"/>
                <a:gd name="connsiteY937" fmla="*/ 1525254 h 2966428"/>
                <a:gd name="connsiteX938" fmla="*/ 363295 w 1011215"/>
                <a:gd name="connsiteY938" fmla="*/ 1511640 h 2966428"/>
                <a:gd name="connsiteX939" fmla="*/ 361482 w 1011215"/>
                <a:gd name="connsiteY939" fmla="*/ 1517085 h 2966428"/>
                <a:gd name="connsiteX940" fmla="*/ 352412 w 1011215"/>
                <a:gd name="connsiteY940" fmla="*/ 1508917 h 2966428"/>
                <a:gd name="connsiteX941" fmla="*/ 345157 w 1011215"/>
                <a:gd name="connsiteY941" fmla="*/ 1487135 h 2966428"/>
                <a:gd name="connsiteX942" fmla="*/ 352412 w 1011215"/>
                <a:gd name="connsiteY942" fmla="*/ 1522531 h 2966428"/>
                <a:gd name="connsiteX943" fmla="*/ 354226 w 1011215"/>
                <a:gd name="connsiteY943" fmla="*/ 1547036 h 2966428"/>
                <a:gd name="connsiteX944" fmla="*/ 359668 w 1011215"/>
                <a:gd name="connsiteY944" fmla="*/ 1563372 h 2966428"/>
                <a:gd name="connsiteX945" fmla="*/ 348785 w 1011215"/>
                <a:gd name="connsiteY945" fmla="*/ 1555204 h 2966428"/>
                <a:gd name="connsiteX946" fmla="*/ 346971 w 1011215"/>
                <a:gd name="connsiteY946" fmla="*/ 1587877 h 2966428"/>
                <a:gd name="connsiteX947" fmla="*/ 343343 w 1011215"/>
                <a:gd name="connsiteY947" fmla="*/ 1574263 h 2966428"/>
                <a:gd name="connsiteX948" fmla="*/ 346971 w 1011215"/>
                <a:gd name="connsiteY948" fmla="*/ 1596045 h 2966428"/>
                <a:gd name="connsiteX949" fmla="*/ 339716 w 1011215"/>
                <a:gd name="connsiteY949" fmla="*/ 1596045 h 2966428"/>
                <a:gd name="connsiteX950" fmla="*/ 323646 w 1011215"/>
                <a:gd name="connsiteY950" fmla="*/ 1722781 h 2966428"/>
                <a:gd name="connsiteX951" fmla="*/ 317995 w 1011215"/>
                <a:gd name="connsiteY951" fmla="*/ 1750341 h 2966428"/>
                <a:gd name="connsiteX952" fmla="*/ 307351 w 1011215"/>
                <a:gd name="connsiteY952" fmla="*/ 1655226 h 2966428"/>
                <a:gd name="connsiteX953" fmla="*/ 314747 w 1011215"/>
                <a:gd name="connsiteY953" fmla="*/ 1636461 h 2966428"/>
                <a:gd name="connsiteX954" fmla="*/ 308881 w 1011215"/>
                <a:gd name="connsiteY954" fmla="*/ 1560650 h 2966428"/>
                <a:gd name="connsiteX955" fmla="*/ 307067 w 1011215"/>
                <a:gd name="connsiteY955" fmla="*/ 1571541 h 2966428"/>
                <a:gd name="connsiteX956" fmla="*/ 305253 w 1011215"/>
                <a:gd name="connsiteY956" fmla="*/ 1555204 h 2966428"/>
                <a:gd name="connsiteX957" fmla="*/ 308880 w 1011215"/>
                <a:gd name="connsiteY957" fmla="*/ 1555204 h 2966428"/>
                <a:gd name="connsiteX958" fmla="*/ 305253 w 1011215"/>
                <a:gd name="connsiteY958" fmla="*/ 1552481 h 2966428"/>
                <a:gd name="connsiteX959" fmla="*/ 305253 w 1011215"/>
                <a:gd name="connsiteY959" fmla="*/ 1541590 h 2966428"/>
                <a:gd name="connsiteX960" fmla="*/ 307067 w 1011215"/>
                <a:gd name="connsiteY960" fmla="*/ 1544313 h 2966428"/>
                <a:gd name="connsiteX961" fmla="*/ 307067 w 1011215"/>
                <a:gd name="connsiteY961" fmla="*/ 1522531 h 2966428"/>
                <a:gd name="connsiteX962" fmla="*/ 310695 w 1011215"/>
                <a:gd name="connsiteY962" fmla="*/ 1533422 h 2966428"/>
                <a:gd name="connsiteX963" fmla="*/ 314322 w 1011215"/>
                <a:gd name="connsiteY963" fmla="*/ 1495303 h 2966428"/>
                <a:gd name="connsiteX964" fmla="*/ 317950 w 1011215"/>
                <a:gd name="connsiteY964" fmla="*/ 1498026 h 2966428"/>
                <a:gd name="connsiteX965" fmla="*/ 316136 w 1011215"/>
                <a:gd name="connsiteY965" fmla="*/ 1470799 h 2966428"/>
                <a:gd name="connsiteX966" fmla="*/ 307067 w 1011215"/>
                <a:gd name="connsiteY966" fmla="*/ 1506194 h 2966428"/>
                <a:gd name="connsiteX967" fmla="*/ 307067 w 1011215"/>
                <a:gd name="connsiteY967" fmla="*/ 1478967 h 2966428"/>
                <a:gd name="connsiteX968" fmla="*/ 296184 w 1011215"/>
                <a:gd name="connsiteY968" fmla="*/ 1517085 h 2966428"/>
                <a:gd name="connsiteX969" fmla="*/ 291196 w 1011215"/>
                <a:gd name="connsiteY969" fmla="*/ 1504152 h 2966428"/>
                <a:gd name="connsiteX970" fmla="*/ 290436 w 1011215"/>
                <a:gd name="connsiteY970" fmla="*/ 1504085 h 2966428"/>
                <a:gd name="connsiteX971" fmla="*/ 189542 w 1011215"/>
                <a:gd name="connsiteY971" fmla="*/ 602570 h 2966428"/>
                <a:gd name="connsiteX972" fmla="*/ 220003 w 1011215"/>
                <a:gd name="connsiteY972" fmla="*/ 629467 h 2966428"/>
                <a:gd name="connsiteX973" fmla="*/ 225444 w 1011215"/>
                <a:gd name="connsiteY973" fmla="*/ 613131 h 2966428"/>
                <a:gd name="connsiteX974" fmla="*/ 192541 w 1011215"/>
                <a:gd name="connsiteY974" fmla="*/ 580585 h 2966428"/>
                <a:gd name="connsiteX975" fmla="*/ 185545 w 1011215"/>
                <a:gd name="connsiteY975" fmla="*/ 566853 h 2966428"/>
                <a:gd name="connsiteX976" fmla="*/ 182950 w 1011215"/>
                <a:gd name="connsiteY976" fmla="*/ 543668 h 2966428"/>
                <a:gd name="connsiteX977" fmla="*/ 161671 w 1011215"/>
                <a:gd name="connsiteY977" fmla="*/ 435968 h 2966428"/>
                <a:gd name="connsiteX978" fmla="*/ 154399 w 1011215"/>
                <a:gd name="connsiteY978" fmla="*/ 375951 h 296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</a:cxnLst>
              <a:rect l="l" t="t" r="r" b="b"/>
              <a:pathLst>
                <a:path w="1011215" h="2966428">
                  <a:moveTo>
                    <a:pt x="336088" y="2957423"/>
                  </a:moveTo>
                  <a:cubicBezTo>
                    <a:pt x="335181" y="2962869"/>
                    <a:pt x="332007" y="2964911"/>
                    <a:pt x="328152" y="2965932"/>
                  </a:cubicBezTo>
                  <a:lnTo>
                    <a:pt x="325652" y="2966428"/>
                  </a:lnTo>
                  <a:lnTo>
                    <a:pt x="325751" y="2960527"/>
                  </a:lnTo>
                  <a:close/>
                  <a:moveTo>
                    <a:pt x="366923" y="2916582"/>
                  </a:moveTo>
                  <a:cubicBezTo>
                    <a:pt x="366923" y="2930196"/>
                    <a:pt x="357854" y="2924750"/>
                    <a:pt x="361481" y="2927473"/>
                  </a:cubicBezTo>
                  <a:cubicBezTo>
                    <a:pt x="359668" y="2935641"/>
                    <a:pt x="356040" y="2927473"/>
                    <a:pt x="357854" y="2922027"/>
                  </a:cubicBezTo>
                  <a:cubicBezTo>
                    <a:pt x="361482" y="2922028"/>
                    <a:pt x="363295" y="2916582"/>
                    <a:pt x="366923" y="2916582"/>
                  </a:cubicBezTo>
                  <a:close/>
                  <a:moveTo>
                    <a:pt x="348785" y="2913859"/>
                  </a:moveTo>
                  <a:cubicBezTo>
                    <a:pt x="348785" y="2922028"/>
                    <a:pt x="352412" y="2924750"/>
                    <a:pt x="354226" y="2927473"/>
                  </a:cubicBezTo>
                  <a:cubicBezTo>
                    <a:pt x="351506" y="2934280"/>
                    <a:pt x="346971" y="2939725"/>
                    <a:pt x="341529" y="2943129"/>
                  </a:cubicBezTo>
                  <a:lnTo>
                    <a:pt x="325993" y="2946044"/>
                  </a:lnTo>
                  <a:lnTo>
                    <a:pt x="326163" y="2935890"/>
                  </a:lnTo>
                  <a:lnTo>
                    <a:pt x="326566" y="2936322"/>
                  </a:lnTo>
                  <a:cubicBezTo>
                    <a:pt x="326112" y="2938364"/>
                    <a:pt x="325205" y="2941087"/>
                    <a:pt x="327019" y="2943810"/>
                  </a:cubicBezTo>
                  <a:cubicBezTo>
                    <a:pt x="328833" y="2930196"/>
                    <a:pt x="337902" y="2922028"/>
                    <a:pt x="348785" y="2913859"/>
                  </a:cubicBezTo>
                  <a:close/>
                  <a:moveTo>
                    <a:pt x="414082" y="2886632"/>
                  </a:moveTo>
                  <a:cubicBezTo>
                    <a:pt x="412268" y="2897523"/>
                    <a:pt x="410455" y="2892077"/>
                    <a:pt x="405013" y="2897523"/>
                  </a:cubicBezTo>
                  <a:cubicBezTo>
                    <a:pt x="406827" y="2892077"/>
                    <a:pt x="410455" y="2889354"/>
                    <a:pt x="414082" y="2886632"/>
                  </a:cubicBezTo>
                  <a:close/>
                  <a:moveTo>
                    <a:pt x="564630" y="2753217"/>
                  </a:moveTo>
                  <a:cubicBezTo>
                    <a:pt x="568258" y="2755939"/>
                    <a:pt x="568258" y="2750494"/>
                    <a:pt x="575513" y="2753217"/>
                  </a:cubicBezTo>
                  <a:cubicBezTo>
                    <a:pt x="575513" y="2764108"/>
                    <a:pt x="564630" y="2766830"/>
                    <a:pt x="564630" y="2753217"/>
                  </a:cubicBezTo>
                  <a:close/>
                  <a:moveTo>
                    <a:pt x="586396" y="2736880"/>
                  </a:moveTo>
                  <a:cubicBezTo>
                    <a:pt x="590024" y="2739603"/>
                    <a:pt x="584582" y="2750494"/>
                    <a:pt x="580955" y="2747771"/>
                  </a:cubicBezTo>
                  <a:cubicBezTo>
                    <a:pt x="579141" y="2739603"/>
                    <a:pt x="586396" y="2742326"/>
                    <a:pt x="586396" y="2736880"/>
                  </a:cubicBezTo>
                  <a:close/>
                  <a:moveTo>
                    <a:pt x="461695" y="2754238"/>
                  </a:moveTo>
                  <a:cubicBezTo>
                    <a:pt x="459882" y="2755259"/>
                    <a:pt x="458521" y="2757301"/>
                    <a:pt x="457614" y="2761385"/>
                  </a:cubicBezTo>
                  <a:cubicBezTo>
                    <a:pt x="463056" y="2761385"/>
                    <a:pt x="468498" y="2761385"/>
                    <a:pt x="468497" y="2753216"/>
                  </a:cubicBezTo>
                  <a:cubicBezTo>
                    <a:pt x="465776" y="2753217"/>
                    <a:pt x="463509" y="2753217"/>
                    <a:pt x="461695" y="2754238"/>
                  </a:cubicBezTo>
                  <a:close/>
                  <a:moveTo>
                    <a:pt x="568258" y="2715098"/>
                  </a:moveTo>
                  <a:cubicBezTo>
                    <a:pt x="561002" y="2712375"/>
                    <a:pt x="562817" y="2725989"/>
                    <a:pt x="555561" y="2723266"/>
                  </a:cubicBezTo>
                  <a:cubicBezTo>
                    <a:pt x="555561" y="2723266"/>
                    <a:pt x="555561" y="2723266"/>
                    <a:pt x="555561" y="2731434"/>
                  </a:cubicBezTo>
                  <a:cubicBezTo>
                    <a:pt x="559189" y="2734157"/>
                    <a:pt x="566444" y="2725989"/>
                    <a:pt x="568258" y="2715098"/>
                  </a:cubicBezTo>
                  <a:close/>
                  <a:moveTo>
                    <a:pt x="399572" y="2739603"/>
                  </a:moveTo>
                  <a:cubicBezTo>
                    <a:pt x="388689" y="2745048"/>
                    <a:pt x="377806" y="2747771"/>
                    <a:pt x="370551" y="2761385"/>
                  </a:cubicBezTo>
                  <a:cubicBezTo>
                    <a:pt x="381434" y="2761385"/>
                    <a:pt x="395944" y="2753217"/>
                    <a:pt x="399572" y="2739603"/>
                  </a:cubicBezTo>
                  <a:close/>
                  <a:moveTo>
                    <a:pt x="575513" y="2685148"/>
                  </a:moveTo>
                  <a:cubicBezTo>
                    <a:pt x="573699" y="2690593"/>
                    <a:pt x="570071" y="2687870"/>
                    <a:pt x="568258" y="2696039"/>
                  </a:cubicBezTo>
                  <a:cubicBezTo>
                    <a:pt x="573699" y="2696039"/>
                    <a:pt x="579141" y="2687871"/>
                    <a:pt x="575513" y="2685148"/>
                  </a:cubicBezTo>
                  <a:close/>
                  <a:moveTo>
                    <a:pt x="658912" y="2654918"/>
                  </a:moveTo>
                  <a:lnTo>
                    <a:pt x="659352" y="2654895"/>
                  </a:lnTo>
                  <a:lnTo>
                    <a:pt x="658949" y="2655198"/>
                  </a:lnTo>
                  <a:close/>
                  <a:moveTo>
                    <a:pt x="662577" y="2652475"/>
                  </a:moveTo>
                  <a:cubicBezTo>
                    <a:pt x="664391" y="2655197"/>
                    <a:pt x="662577" y="2655198"/>
                    <a:pt x="660083" y="2654857"/>
                  </a:cubicBezTo>
                  <a:lnTo>
                    <a:pt x="659352" y="2654895"/>
                  </a:lnTo>
                  <a:close/>
                  <a:moveTo>
                    <a:pt x="671646" y="2630693"/>
                  </a:moveTo>
                  <a:cubicBezTo>
                    <a:pt x="671646" y="2630693"/>
                    <a:pt x="671646" y="2630693"/>
                    <a:pt x="678901" y="2630693"/>
                  </a:cubicBezTo>
                  <a:cubicBezTo>
                    <a:pt x="678901" y="2641584"/>
                    <a:pt x="673460" y="2647029"/>
                    <a:pt x="668019" y="2649752"/>
                  </a:cubicBezTo>
                  <a:cubicBezTo>
                    <a:pt x="671646" y="2647029"/>
                    <a:pt x="669832" y="2636138"/>
                    <a:pt x="671646" y="2630693"/>
                  </a:cubicBezTo>
                  <a:close/>
                  <a:moveTo>
                    <a:pt x="603401" y="2648731"/>
                  </a:moveTo>
                  <a:cubicBezTo>
                    <a:pt x="600907" y="2651113"/>
                    <a:pt x="598186" y="2653836"/>
                    <a:pt x="593652" y="2652475"/>
                  </a:cubicBezTo>
                  <a:cubicBezTo>
                    <a:pt x="593652" y="2668811"/>
                    <a:pt x="600907" y="2657920"/>
                    <a:pt x="608162" y="2660643"/>
                  </a:cubicBezTo>
                  <a:cubicBezTo>
                    <a:pt x="608162" y="2655198"/>
                    <a:pt x="611790" y="2655197"/>
                    <a:pt x="611790" y="2647029"/>
                  </a:cubicBezTo>
                  <a:cubicBezTo>
                    <a:pt x="608162" y="2644306"/>
                    <a:pt x="605895" y="2646348"/>
                    <a:pt x="603401" y="2648731"/>
                  </a:cubicBezTo>
                  <a:close/>
                  <a:moveTo>
                    <a:pt x="754445" y="2593362"/>
                  </a:moveTo>
                  <a:lnTo>
                    <a:pt x="751454" y="2606188"/>
                  </a:lnTo>
                  <a:cubicBezTo>
                    <a:pt x="750548" y="2604826"/>
                    <a:pt x="750548" y="2600742"/>
                    <a:pt x="751227" y="2597339"/>
                  </a:cubicBezTo>
                  <a:close/>
                  <a:moveTo>
                    <a:pt x="744199" y="2595297"/>
                  </a:moveTo>
                  <a:cubicBezTo>
                    <a:pt x="747827" y="2592574"/>
                    <a:pt x="746013" y="2598019"/>
                    <a:pt x="749640" y="2598020"/>
                  </a:cubicBezTo>
                  <a:cubicBezTo>
                    <a:pt x="747827" y="2603465"/>
                    <a:pt x="744199" y="2603465"/>
                    <a:pt x="744199" y="2611633"/>
                  </a:cubicBezTo>
                  <a:cubicBezTo>
                    <a:pt x="740571" y="2608910"/>
                    <a:pt x="746013" y="2600742"/>
                    <a:pt x="744199" y="2595297"/>
                  </a:cubicBezTo>
                  <a:close/>
                  <a:moveTo>
                    <a:pt x="754718" y="2592191"/>
                  </a:moveTo>
                  <a:lnTo>
                    <a:pt x="755082" y="2592574"/>
                  </a:lnTo>
                  <a:lnTo>
                    <a:pt x="754445" y="2593362"/>
                  </a:lnTo>
                  <a:close/>
                  <a:moveTo>
                    <a:pt x="722433" y="2598019"/>
                  </a:moveTo>
                  <a:cubicBezTo>
                    <a:pt x="724247" y="2598019"/>
                    <a:pt x="724247" y="2600742"/>
                    <a:pt x="724247" y="2600742"/>
                  </a:cubicBezTo>
                  <a:cubicBezTo>
                    <a:pt x="726061" y="2608911"/>
                    <a:pt x="731502" y="2595297"/>
                    <a:pt x="733316" y="2600742"/>
                  </a:cubicBezTo>
                  <a:cubicBezTo>
                    <a:pt x="731502" y="2622524"/>
                    <a:pt x="726061" y="2636138"/>
                    <a:pt x="713364" y="2641583"/>
                  </a:cubicBezTo>
                  <a:cubicBezTo>
                    <a:pt x="713364" y="2633415"/>
                    <a:pt x="709736" y="2636138"/>
                    <a:pt x="711550" y="2627970"/>
                  </a:cubicBezTo>
                  <a:cubicBezTo>
                    <a:pt x="722433" y="2630693"/>
                    <a:pt x="722433" y="2617079"/>
                    <a:pt x="726061" y="2608911"/>
                  </a:cubicBezTo>
                  <a:cubicBezTo>
                    <a:pt x="726061" y="2606188"/>
                    <a:pt x="724247" y="2608910"/>
                    <a:pt x="722433" y="2608911"/>
                  </a:cubicBezTo>
                  <a:cubicBezTo>
                    <a:pt x="722433" y="2608911"/>
                    <a:pt x="722433" y="2608911"/>
                    <a:pt x="722433" y="2598019"/>
                  </a:cubicBezTo>
                  <a:close/>
                  <a:moveTo>
                    <a:pt x="669832" y="2603465"/>
                  </a:moveTo>
                  <a:cubicBezTo>
                    <a:pt x="669832" y="2608910"/>
                    <a:pt x="666204" y="2606188"/>
                    <a:pt x="666204" y="2608911"/>
                  </a:cubicBezTo>
                  <a:cubicBezTo>
                    <a:pt x="668018" y="2611633"/>
                    <a:pt x="673460" y="2617079"/>
                    <a:pt x="675274" y="2608910"/>
                  </a:cubicBezTo>
                  <a:cubicBezTo>
                    <a:pt x="673460" y="2608910"/>
                    <a:pt x="673460" y="2606188"/>
                    <a:pt x="669832" y="2603465"/>
                  </a:cubicBezTo>
                  <a:close/>
                  <a:moveTo>
                    <a:pt x="731502" y="2584406"/>
                  </a:moveTo>
                  <a:cubicBezTo>
                    <a:pt x="733316" y="2584406"/>
                    <a:pt x="733316" y="2587129"/>
                    <a:pt x="733316" y="2587129"/>
                  </a:cubicBezTo>
                  <a:cubicBezTo>
                    <a:pt x="733316" y="2587129"/>
                    <a:pt x="733316" y="2587129"/>
                    <a:pt x="733316" y="2592574"/>
                  </a:cubicBezTo>
                  <a:cubicBezTo>
                    <a:pt x="729689" y="2595297"/>
                    <a:pt x="727875" y="2587128"/>
                    <a:pt x="726061" y="2592574"/>
                  </a:cubicBezTo>
                  <a:cubicBezTo>
                    <a:pt x="722433" y="2584406"/>
                    <a:pt x="731502" y="2587128"/>
                    <a:pt x="731502" y="2584406"/>
                  </a:cubicBezTo>
                  <a:close/>
                  <a:moveTo>
                    <a:pt x="595465" y="2617079"/>
                  </a:moveTo>
                  <a:cubicBezTo>
                    <a:pt x="584582" y="2619801"/>
                    <a:pt x="573699" y="2625247"/>
                    <a:pt x="575513" y="2647029"/>
                  </a:cubicBezTo>
                  <a:cubicBezTo>
                    <a:pt x="584582" y="2641584"/>
                    <a:pt x="590024" y="2630693"/>
                    <a:pt x="595465" y="2617079"/>
                  </a:cubicBezTo>
                  <a:close/>
                  <a:moveTo>
                    <a:pt x="758764" y="2551651"/>
                  </a:moveTo>
                  <a:lnTo>
                    <a:pt x="758710" y="2551733"/>
                  </a:lnTo>
                  <a:cubicBezTo>
                    <a:pt x="758710" y="2559901"/>
                    <a:pt x="758710" y="2569431"/>
                    <a:pt x="757803" y="2578960"/>
                  </a:cubicBezTo>
                  <a:lnTo>
                    <a:pt x="754718" y="2592191"/>
                  </a:lnTo>
                  <a:lnTo>
                    <a:pt x="751965" y="2589298"/>
                  </a:lnTo>
                  <a:cubicBezTo>
                    <a:pt x="750774" y="2583555"/>
                    <a:pt x="754175" y="2572834"/>
                    <a:pt x="751455" y="2578960"/>
                  </a:cubicBezTo>
                  <a:cubicBezTo>
                    <a:pt x="752815" y="2574876"/>
                    <a:pt x="755195" y="2558540"/>
                    <a:pt x="758596" y="2551775"/>
                  </a:cubicBezTo>
                  <a:close/>
                  <a:moveTo>
                    <a:pt x="762180" y="2546524"/>
                  </a:moveTo>
                  <a:lnTo>
                    <a:pt x="762337" y="2549010"/>
                  </a:lnTo>
                  <a:lnTo>
                    <a:pt x="758764" y="2551651"/>
                  </a:lnTo>
                  <a:close/>
                  <a:moveTo>
                    <a:pt x="742385" y="2535396"/>
                  </a:moveTo>
                  <a:cubicBezTo>
                    <a:pt x="741478" y="2539481"/>
                    <a:pt x="741479" y="2542203"/>
                    <a:pt x="741705" y="2545607"/>
                  </a:cubicBezTo>
                  <a:lnTo>
                    <a:pt x="742366" y="2559506"/>
                  </a:lnTo>
                  <a:lnTo>
                    <a:pt x="738758" y="2557178"/>
                  </a:lnTo>
                  <a:cubicBezTo>
                    <a:pt x="740572" y="2557178"/>
                    <a:pt x="740572" y="2559901"/>
                    <a:pt x="742385" y="2559901"/>
                  </a:cubicBezTo>
                  <a:lnTo>
                    <a:pt x="742366" y="2559506"/>
                  </a:lnTo>
                  <a:lnTo>
                    <a:pt x="742385" y="2559518"/>
                  </a:lnTo>
                  <a:cubicBezTo>
                    <a:pt x="746467" y="2555306"/>
                    <a:pt x="750547" y="2535396"/>
                    <a:pt x="742385" y="2535396"/>
                  </a:cubicBezTo>
                  <a:close/>
                  <a:moveTo>
                    <a:pt x="765965" y="2524505"/>
                  </a:moveTo>
                  <a:cubicBezTo>
                    <a:pt x="764151" y="2532673"/>
                    <a:pt x="762337" y="2535396"/>
                    <a:pt x="765965" y="2540842"/>
                  </a:cubicBezTo>
                  <a:lnTo>
                    <a:pt x="762180" y="2546524"/>
                  </a:lnTo>
                  <a:lnTo>
                    <a:pt x="761431" y="2534716"/>
                  </a:lnTo>
                  <a:cubicBezTo>
                    <a:pt x="761430" y="2530631"/>
                    <a:pt x="762337" y="2527228"/>
                    <a:pt x="765965" y="2524505"/>
                  </a:cubicBezTo>
                  <a:close/>
                  <a:moveTo>
                    <a:pt x="776848" y="2505446"/>
                  </a:moveTo>
                  <a:cubicBezTo>
                    <a:pt x="776848" y="2513614"/>
                    <a:pt x="775034" y="2516337"/>
                    <a:pt x="773220" y="2521782"/>
                  </a:cubicBezTo>
                  <a:cubicBezTo>
                    <a:pt x="771406" y="2519060"/>
                    <a:pt x="771406" y="2502723"/>
                    <a:pt x="776848" y="2505446"/>
                  </a:cubicBezTo>
                  <a:close/>
                  <a:moveTo>
                    <a:pt x="394130" y="2603465"/>
                  </a:moveTo>
                  <a:cubicBezTo>
                    <a:pt x="385061" y="2603465"/>
                    <a:pt x="377806" y="2617079"/>
                    <a:pt x="379620" y="2625247"/>
                  </a:cubicBezTo>
                  <a:cubicBezTo>
                    <a:pt x="383248" y="2617079"/>
                    <a:pt x="390503" y="2614356"/>
                    <a:pt x="394130" y="2603465"/>
                  </a:cubicBezTo>
                  <a:close/>
                  <a:moveTo>
                    <a:pt x="648066" y="2521782"/>
                  </a:moveTo>
                  <a:cubicBezTo>
                    <a:pt x="648066" y="2529950"/>
                    <a:pt x="651694" y="2532673"/>
                    <a:pt x="655322" y="2535396"/>
                  </a:cubicBezTo>
                  <a:cubicBezTo>
                    <a:pt x="655322" y="2529950"/>
                    <a:pt x="658949" y="2529951"/>
                    <a:pt x="657136" y="2521782"/>
                  </a:cubicBezTo>
                  <a:cubicBezTo>
                    <a:pt x="653508" y="2521782"/>
                    <a:pt x="651694" y="2519059"/>
                    <a:pt x="648066" y="2521782"/>
                  </a:cubicBezTo>
                  <a:close/>
                  <a:moveTo>
                    <a:pt x="450359" y="2543565"/>
                  </a:moveTo>
                  <a:cubicBezTo>
                    <a:pt x="450359" y="2551733"/>
                    <a:pt x="446731" y="2551733"/>
                    <a:pt x="448545" y="2559901"/>
                  </a:cubicBezTo>
                  <a:cubicBezTo>
                    <a:pt x="452173" y="2559901"/>
                    <a:pt x="450359" y="2565346"/>
                    <a:pt x="455801" y="2565346"/>
                  </a:cubicBezTo>
                  <a:cubicBezTo>
                    <a:pt x="457614" y="2559901"/>
                    <a:pt x="453987" y="2554455"/>
                    <a:pt x="455800" y="2543564"/>
                  </a:cubicBezTo>
                  <a:cubicBezTo>
                    <a:pt x="455800" y="2543564"/>
                    <a:pt x="455800" y="2543564"/>
                    <a:pt x="450359" y="2543565"/>
                  </a:cubicBezTo>
                  <a:close/>
                  <a:moveTo>
                    <a:pt x="432221" y="2464604"/>
                  </a:moveTo>
                  <a:cubicBezTo>
                    <a:pt x="424965" y="2467327"/>
                    <a:pt x="423151" y="2478218"/>
                    <a:pt x="417710" y="2483664"/>
                  </a:cubicBezTo>
                  <a:cubicBezTo>
                    <a:pt x="423152" y="2486386"/>
                    <a:pt x="428593" y="2472773"/>
                    <a:pt x="432221" y="2464604"/>
                  </a:cubicBezTo>
                  <a:close/>
                  <a:moveTo>
                    <a:pt x="816752" y="2312130"/>
                  </a:moveTo>
                  <a:cubicBezTo>
                    <a:pt x="809497" y="2323021"/>
                    <a:pt x="802242" y="2331189"/>
                    <a:pt x="800428" y="2350249"/>
                  </a:cubicBezTo>
                  <a:cubicBezTo>
                    <a:pt x="804055" y="2352971"/>
                    <a:pt x="804055" y="2355694"/>
                    <a:pt x="807683" y="2355694"/>
                  </a:cubicBezTo>
                  <a:cubicBezTo>
                    <a:pt x="809497" y="2339358"/>
                    <a:pt x="818566" y="2333912"/>
                    <a:pt x="820380" y="2317576"/>
                  </a:cubicBezTo>
                  <a:cubicBezTo>
                    <a:pt x="818566" y="2314853"/>
                    <a:pt x="818566" y="2314853"/>
                    <a:pt x="816752" y="2312130"/>
                  </a:cubicBezTo>
                  <a:close/>
                  <a:moveTo>
                    <a:pt x="483008" y="2391090"/>
                  </a:moveTo>
                  <a:cubicBezTo>
                    <a:pt x="468498" y="2410149"/>
                    <a:pt x="448545" y="2421040"/>
                    <a:pt x="443104" y="2453714"/>
                  </a:cubicBezTo>
                  <a:cubicBezTo>
                    <a:pt x="453987" y="2431932"/>
                    <a:pt x="479380" y="2421041"/>
                    <a:pt x="483008" y="2391090"/>
                  </a:cubicBezTo>
                  <a:close/>
                  <a:moveTo>
                    <a:pt x="444917" y="2366585"/>
                  </a:moveTo>
                  <a:cubicBezTo>
                    <a:pt x="426779" y="2372031"/>
                    <a:pt x="415896" y="2393813"/>
                    <a:pt x="401386" y="2404704"/>
                  </a:cubicBezTo>
                  <a:cubicBezTo>
                    <a:pt x="395944" y="2407426"/>
                    <a:pt x="390503" y="2410149"/>
                    <a:pt x="390503" y="2421041"/>
                  </a:cubicBezTo>
                  <a:cubicBezTo>
                    <a:pt x="406827" y="2415595"/>
                    <a:pt x="417710" y="2399258"/>
                    <a:pt x="430407" y="2385644"/>
                  </a:cubicBezTo>
                  <a:cubicBezTo>
                    <a:pt x="439476" y="2391090"/>
                    <a:pt x="446731" y="2377476"/>
                    <a:pt x="444917" y="2366585"/>
                  </a:cubicBezTo>
                  <a:close/>
                  <a:moveTo>
                    <a:pt x="417710" y="2361140"/>
                  </a:moveTo>
                  <a:cubicBezTo>
                    <a:pt x="421338" y="2366585"/>
                    <a:pt x="410455" y="2372031"/>
                    <a:pt x="408641" y="2377476"/>
                  </a:cubicBezTo>
                  <a:cubicBezTo>
                    <a:pt x="405014" y="2369308"/>
                    <a:pt x="417710" y="2369308"/>
                    <a:pt x="417710" y="2361140"/>
                  </a:cubicBezTo>
                  <a:close/>
                  <a:moveTo>
                    <a:pt x="439476" y="2344803"/>
                  </a:moveTo>
                  <a:cubicBezTo>
                    <a:pt x="439476" y="2350249"/>
                    <a:pt x="428593" y="2358417"/>
                    <a:pt x="421338" y="2361140"/>
                  </a:cubicBezTo>
                  <a:cubicBezTo>
                    <a:pt x="424966" y="2352972"/>
                    <a:pt x="434035" y="2350249"/>
                    <a:pt x="439476" y="2344803"/>
                  </a:cubicBezTo>
                  <a:close/>
                  <a:moveTo>
                    <a:pt x="441290" y="2328467"/>
                  </a:moveTo>
                  <a:cubicBezTo>
                    <a:pt x="441290" y="2336635"/>
                    <a:pt x="435848" y="2336635"/>
                    <a:pt x="432221" y="2336635"/>
                  </a:cubicBezTo>
                  <a:cubicBezTo>
                    <a:pt x="432221" y="2331190"/>
                    <a:pt x="437663" y="2331190"/>
                    <a:pt x="441290" y="2328467"/>
                  </a:cubicBezTo>
                  <a:close/>
                  <a:moveTo>
                    <a:pt x="488450" y="2298517"/>
                  </a:moveTo>
                  <a:cubicBezTo>
                    <a:pt x="481194" y="2298517"/>
                    <a:pt x="477567" y="2306685"/>
                    <a:pt x="473939" y="2314853"/>
                  </a:cubicBezTo>
                  <a:cubicBezTo>
                    <a:pt x="481194" y="2317576"/>
                    <a:pt x="481194" y="2306685"/>
                    <a:pt x="488449" y="2309407"/>
                  </a:cubicBezTo>
                  <a:close/>
                  <a:moveTo>
                    <a:pt x="337902" y="2314853"/>
                  </a:moveTo>
                  <a:lnTo>
                    <a:pt x="336451" y="2320144"/>
                  </a:lnTo>
                  <a:lnTo>
                    <a:pt x="336516" y="2316240"/>
                  </a:lnTo>
                  <a:close/>
                  <a:moveTo>
                    <a:pt x="397758" y="2268566"/>
                  </a:moveTo>
                  <a:cubicBezTo>
                    <a:pt x="388689" y="2268566"/>
                    <a:pt x="385061" y="2276734"/>
                    <a:pt x="383248" y="2290348"/>
                  </a:cubicBezTo>
                  <a:cubicBezTo>
                    <a:pt x="390503" y="2290348"/>
                    <a:pt x="390503" y="2282180"/>
                    <a:pt x="395944" y="2282180"/>
                  </a:cubicBezTo>
                  <a:cubicBezTo>
                    <a:pt x="395944" y="2274012"/>
                    <a:pt x="397758" y="2274012"/>
                    <a:pt x="397758" y="2268566"/>
                  </a:cubicBezTo>
                  <a:close/>
                  <a:moveTo>
                    <a:pt x="337904" y="2233172"/>
                  </a:moveTo>
                  <a:lnTo>
                    <a:pt x="341529" y="2235893"/>
                  </a:lnTo>
                  <a:lnTo>
                    <a:pt x="337649" y="2248373"/>
                  </a:lnTo>
                  <a:close/>
                  <a:moveTo>
                    <a:pt x="350598" y="2216834"/>
                  </a:moveTo>
                  <a:cubicBezTo>
                    <a:pt x="350599" y="2227725"/>
                    <a:pt x="345157" y="2230448"/>
                    <a:pt x="339716" y="2230447"/>
                  </a:cubicBezTo>
                  <a:cubicBezTo>
                    <a:pt x="341529" y="2222279"/>
                    <a:pt x="345157" y="2219556"/>
                    <a:pt x="350598" y="2216834"/>
                  </a:cubicBezTo>
                  <a:close/>
                  <a:moveTo>
                    <a:pt x="379393" y="2205262"/>
                  </a:moveTo>
                  <a:cubicBezTo>
                    <a:pt x="382340" y="2203220"/>
                    <a:pt x="385968" y="2204581"/>
                    <a:pt x="386875" y="2208665"/>
                  </a:cubicBezTo>
                  <a:cubicBezTo>
                    <a:pt x="385061" y="2214111"/>
                    <a:pt x="381433" y="2222279"/>
                    <a:pt x="375992" y="2222279"/>
                  </a:cubicBezTo>
                  <a:cubicBezTo>
                    <a:pt x="374178" y="2212750"/>
                    <a:pt x="376445" y="2207304"/>
                    <a:pt x="379393" y="2205262"/>
                  </a:cubicBezTo>
                  <a:close/>
                  <a:moveTo>
                    <a:pt x="408641" y="2192329"/>
                  </a:moveTo>
                  <a:cubicBezTo>
                    <a:pt x="414083" y="2189606"/>
                    <a:pt x="414083" y="2192329"/>
                    <a:pt x="417710" y="2192329"/>
                  </a:cubicBezTo>
                  <a:cubicBezTo>
                    <a:pt x="419524" y="2205943"/>
                    <a:pt x="412269" y="2205943"/>
                    <a:pt x="410455" y="2208665"/>
                  </a:cubicBezTo>
                  <a:cubicBezTo>
                    <a:pt x="406827" y="2205943"/>
                    <a:pt x="410455" y="2195052"/>
                    <a:pt x="408641" y="2192329"/>
                  </a:cubicBezTo>
                  <a:close/>
                  <a:moveTo>
                    <a:pt x="471898" y="2141618"/>
                  </a:moveTo>
                  <a:cubicBezTo>
                    <a:pt x="468497" y="2140596"/>
                    <a:pt x="463963" y="2144681"/>
                    <a:pt x="463056" y="2154210"/>
                  </a:cubicBezTo>
                  <a:cubicBezTo>
                    <a:pt x="464870" y="2159656"/>
                    <a:pt x="468497" y="2165101"/>
                    <a:pt x="473939" y="2159656"/>
                  </a:cubicBezTo>
                  <a:cubicBezTo>
                    <a:pt x="477567" y="2148765"/>
                    <a:pt x="475299" y="2142638"/>
                    <a:pt x="471898" y="2141618"/>
                  </a:cubicBezTo>
                  <a:close/>
                  <a:moveTo>
                    <a:pt x="365109" y="2107923"/>
                  </a:moveTo>
                  <a:cubicBezTo>
                    <a:pt x="366923" y="2121537"/>
                    <a:pt x="356040" y="2132428"/>
                    <a:pt x="348785" y="2137874"/>
                  </a:cubicBezTo>
                  <a:lnTo>
                    <a:pt x="348785" y="2124260"/>
                  </a:lnTo>
                  <a:cubicBezTo>
                    <a:pt x="356040" y="2121537"/>
                    <a:pt x="361482" y="2116092"/>
                    <a:pt x="365109" y="2107923"/>
                  </a:cubicBezTo>
                  <a:close/>
                  <a:moveTo>
                    <a:pt x="430180" y="2077973"/>
                  </a:moveTo>
                  <a:cubicBezTo>
                    <a:pt x="428593" y="2078654"/>
                    <a:pt x="427686" y="2080696"/>
                    <a:pt x="426779" y="2086142"/>
                  </a:cubicBezTo>
                  <a:cubicBezTo>
                    <a:pt x="432221" y="2091587"/>
                    <a:pt x="437662" y="2086141"/>
                    <a:pt x="437662" y="2077973"/>
                  </a:cubicBezTo>
                  <a:cubicBezTo>
                    <a:pt x="434035" y="2077973"/>
                    <a:pt x="431767" y="2077292"/>
                    <a:pt x="430180" y="2077973"/>
                  </a:cubicBezTo>
                  <a:close/>
                  <a:moveTo>
                    <a:pt x="415896" y="2067082"/>
                  </a:moveTo>
                  <a:cubicBezTo>
                    <a:pt x="412268" y="2072528"/>
                    <a:pt x="408641" y="2077973"/>
                    <a:pt x="408641" y="2091587"/>
                  </a:cubicBezTo>
                  <a:cubicBezTo>
                    <a:pt x="414082" y="2088864"/>
                    <a:pt x="419524" y="2077973"/>
                    <a:pt x="415896" y="2067082"/>
                  </a:cubicBezTo>
                  <a:close/>
                  <a:moveTo>
                    <a:pt x="461242" y="1988122"/>
                  </a:moveTo>
                  <a:cubicBezTo>
                    <a:pt x="459428" y="2001736"/>
                    <a:pt x="453987" y="2004459"/>
                    <a:pt x="452173" y="2018072"/>
                  </a:cubicBezTo>
                  <a:cubicBezTo>
                    <a:pt x="450359" y="2015350"/>
                    <a:pt x="452173" y="2009904"/>
                    <a:pt x="448545" y="2009904"/>
                  </a:cubicBezTo>
                  <a:cubicBezTo>
                    <a:pt x="455800" y="2007181"/>
                    <a:pt x="453987" y="1990845"/>
                    <a:pt x="461242" y="1988122"/>
                  </a:cubicBezTo>
                  <a:close/>
                  <a:moveTo>
                    <a:pt x="477566" y="1979954"/>
                  </a:moveTo>
                  <a:cubicBezTo>
                    <a:pt x="473939" y="1993568"/>
                    <a:pt x="466683" y="2001736"/>
                    <a:pt x="461242" y="2012627"/>
                  </a:cubicBezTo>
                  <a:cubicBezTo>
                    <a:pt x="461242" y="2009904"/>
                    <a:pt x="468497" y="1977231"/>
                    <a:pt x="477566" y="1979954"/>
                  </a:cubicBezTo>
                  <a:close/>
                  <a:moveTo>
                    <a:pt x="341942" y="1991464"/>
                  </a:moveTo>
                  <a:lnTo>
                    <a:pt x="345157" y="1996291"/>
                  </a:lnTo>
                  <a:lnTo>
                    <a:pt x="341694" y="2006270"/>
                  </a:lnTo>
                  <a:close/>
                  <a:moveTo>
                    <a:pt x="528354" y="1930944"/>
                  </a:moveTo>
                  <a:cubicBezTo>
                    <a:pt x="528354" y="1936390"/>
                    <a:pt x="519284" y="1941835"/>
                    <a:pt x="524726" y="1947281"/>
                  </a:cubicBezTo>
                  <a:cubicBezTo>
                    <a:pt x="522912" y="1939113"/>
                    <a:pt x="531981" y="1936390"/>
                    <a:pt x="528354" y="1930944"/>
                  </a:cubicBezTo>
                  <a:close/>
                  <a:moveTo>
                    <a:pt x="530167" y="1898271"/>
                  </a:moveTo>
                  <a:cubicBezTo>
                    <a:pt x="524726" y="1906439"/>
                    <a:pt x="526540" y="1922776"/>
                    <a:pt x="528353" y="1928222"/>
                  </a:cubicBezTo>
                  <a:cubicBezTo>
                    <a:pt x="535609" y="1922776"/>
                    <a:pt x="533795" y="1909162"/>
                    <a:pt x="530167" y="1898271"/>
                  </a:cubicBezTo>
                  <a:close/>
                  <a:moveTo>
                    <a:pt x="336088" y="1911885"/>
                  </a:moveTo>
                  <a:cubicBezTo>
                    <a:pt x="341529" y="1900994"/>
                    <a:pt x="350598" y="1914608"/>
                    <a:pt x="359668" y="1917331"/>
                  </a:cubicBezTo>
                  <a:cubicBezTo>
                    <a:pt x="354226" y="1925499"/>
                    <a:pt x="345157" y="1933667"/>
                    <a:pt x="348785" y="1947281"/>
                  </a:cubicBezTo>
                  <a:cubicBezTo>
                    <a:pt x="357854" y="1950004"/>
                    <a:pt x="356040" y="1936390"/>
                    <a:pt x="363295" y="1936390"/>
                  </a:cubicBezTo>
                  <a:cubicBezTo>
                    <a:pt x="359668" y="1944558"/>
                    <a:pt x="356040" y="1955449"/>
                    <a:pt x="345157" y="1955449"/>
                  </a:cubicBezTo>
                  <a:cubicBezTo>
                    <a:pt x="350598" y="1963617"/>
                    <a:pt x="345157" y="1982677"/>
                    <a:pt x="346971" y="1988122"/>
                  </a:cubicBezTo>
                  <a:cubicBezTo>
                    <a:pt x="346064" y="1990845"/>
                    <a:pt x="345157" y="1988803"/>
                    <a:pt x="344024" y="1987101"/>
                  </a:cubicBezTo>
                  <a:lnTo>
                    <a:pt x="342007" y="1987579"/>
                  </a:lnTo>
                  <a:lnTo>
                    <a:pt x="342337" y="1967839"/>
                  </a:lnTo>
                  <a:lnTo>
                    <a:pt x="336077" y="1911906"/>
                  </a:lnTo>
                  <a:close/>
                  <a:moveTo>
                    <a:pt x="365109" y="1881935"/>
                  </a:moveTo>
                  <a:cubicBezTo>
                    <a:pt x="370551" y="1881935"/>
                    <a:pt x="368737" y="1892826"/>
                    <a:pt x="370550" y="1892826"/>
                  </a:cubicBezTo>
                  <a:cubicBezTo>
                    <a:pt x="368737" y="1895548"/>
                    <a:pt x="361482" y="1898271"/>
                    <a:pt x="354226" y="1903717"/>
                  </a:cubicBezTo>
                  <a:cubicBezTo>
                    <a:pt x="356040" y="1892826"/>
                    <a:pt x="363295" y="1890103"/>
                    <a:pt x="365109" y="1881935"/>
                  </a:cubicBezTo>
                  <a:close/>
                  <a:moveTo>
                    <a:pt x="502960" y="1759411"/>
                  </a:moveTo>
                  <a:cubicBezTo>
                    <a:pt x="501146" y="1764856"/>
                    <a:pt x="499333" y="1767579"/>
                    <a:pt x="499332" y="1775747"/>
                  </a:cubicBezTo>
                  <a:cubicBezTo>
                    <a:pt x="502960" y="1775747"/>
                    <a:pt x="508402" y="1759411"/>
                    <a:pt x="502960" y="1759411"/>
                  </a:cubicBezTo>
                  <a:close/>
                  <a:moveTo>
                    <a:pt x="426779" y="1748520"/>
                  </a:moveTo>
                  <a:cubicBezTo>
                    <a:pt x="430407" y="1751242"/>
                    <a:pt x="426779" y="1762133"/>
                    <a:pt x="424966" y="1767579"/>
                  </a:cubicBezTo>
                  <a:cubicBezTo>
                    <a:pt x="423152" y="1764856"/>
                    <a:pt x="426779" y="1751242"/>
                    <a:pt x="426779" y="1748520"/>
                  </a:cubicBezTo>
                  <a:close/>
                  <a:moveTo>
                    <a:pt x="488449" y="1729460"/>
                  </a:moveTo>
                  <a:cubicBezTo>
                    <a:pt x="493891" y="1734906"/>
                    <a:pt x="488450" y="1762133"/>
                    <a:pt x="481194" y="1764856"/>
                  </a:cubicBezTo>
                  <a:cubicBezTo>
                    <a:pt x="479380" y="1753965"/>
                    <a:pt x="484822" y="1737629"/>
                    <a:pt x="488449" y="1729460"/>
                  </a:cubicBezTo>
                  <a:close/>
                  <a:moveTo>
                    <a:pt x="455800" y="1732183"/>
                  </a:moveTo>
                  <a:cubicBezTo>
                    <a:pt x="455801" y="1737629"/>
                    <a:pt x="453987" y="1748520"/>
                    <a:pt x="457614" y="1748520"/>
                  </a:cubicBezTo>
                  <a:cubicBezTo>
                    <a:pt x="461242" y="1745797"/>
                    <a:pt x="457614" y="1737629"/>
                    <a:pt x="459428" y="1732183"/>
                  </a:cubicBezTo>
                  <a:cubicBezTo>
                    <a:pt x="459428" y="1732183"/>
                    <a:pt x="459428" y="1732183"/>
                    <a:pt x="455800" y="1732183"/>
                  </a:cubicBezTo>
                  <a:close/>
                  <a:moveTo>
                    <a:pt x="535609" y="1707679"/>
                  </a:moveTo>
                  <a:cubicBezTo>
                    <a:pt x="541050" y="1726738"/>
                    <a:pt x="533795" y="1737629"/>
                    <a:pt x="539237" y="1756688"/>
                  </a:cubicBezTo>
                  <a:cubicBezTo>
                    <a:pt x="535609" y="1753965"/>
                    <a:pt x="535609" y="1759411"/>
                    <a:pt x="533795" y="1762133"/>
                  </a:cubicBezTo>
                  <a:cubicBezTo>
                    <a:pt x="541050" y="1775747"/>
                    <a:pt x="528354" y="1794806"/>
                    <a:pt x="528354" y="1816589"/>
                  </a:cubicBezTo>
                  <a:cubicBezTo>
                    <a:pt x="521099" y="1800252"/>
                    <a:pt x="522912" y="1838371"/>
                    <a:pt x="517471" y="1854707"/>
                  </a:cubicBezTo>
                  <a:cubicBezTo>
                    <a:pt x="517471" y="1857430"/>
                    <a:pt x="513843" y="1857430"/>
                    <a:pt x="512029" y="1860153"/>
                  </a:cubicBezTo>
                  <a:cubicBezTo>
                    <a:pt x="510215" y="1871044"/>
                    <a:pt x="513843" y="1892826"/>
                    <a:pt x="504774" y="1892826"/>
                  </a:cubicBezTo>
                  <a:cubicBezTo>
                    <a:pt x="510215" y="1873766"/>
                    <a:pt x="501146" y="1887380"/>
                    <a:pt x="501146" y="1868321"/>
                  </a:cubicBezTo>
                  <a:cubicBezTo>
                    <a:pt x="493891" y="1873766"/>
                    <a:pt x="492077" y="1887380"/>
                    <a:pt x="488450" y="1898271"/>
                  </a:cubicBezTo>
                  <a:cubicBezTo>
                    <a:pt x="477566" y="1895548"/>
                    <a:pt x="481194" y="1930945"/>
                    <a:pt x="466684" y="1930944"/>
                  </a:cubicBezTo>
                  <a:cubicBezTo>
                    <a:pt x="466684" y="1914608"/>
                    <a:pt x="473939" y="1911885"/>
                    <a:pt x="477567" y="1903717"/>
                  </a:cubicBezTo>
                  <a:cubicBezTo>
                    <a:pt x="477567" y="1879212"/>
                    <a:pt x="484822" y="1868321"/>
                    <a:pt x="490263" y="1849262"/>
                  </a:cubicBezTo>
                  <a:cubicBezTo>
                    <a:pt x="492077" y="1841093"/>
                    <a:pt x="486636" y="1824757"/>
                    <a:pt x="492077" y="1830202"/>
                  </a:cubicBezTo>
                  <a:cubicBezTo>
                    <a:pt x="492077" y="1822034"/>
                    <a:pt x="488450" y="1822034"/>
                    <a:pt x="488449" y="1813866"/>
                  </a:cubicBezTo>
                  <a:cubicBezTo>
                    <a:pt x="490263" y="1811143"/>
                    <a:pt x="492077" y="1805698"/>
                    <a:pt x="495705" y="1805698"/>
                  </a:cubicBezTo>
                  <a:cubicBezTo>
                    <a:pt x="492077" y="1773024"/>
                    <a:pt x="501146" y="1759411"/>
                    <a:pt x="504774" y="1734906"/>
                  </a:cubicBezTo>
                  <a:cubicBezTo>
                    <a:pt x="513843" y="1751242"/>
                    <a:pt x="521098" y="1707678"/>
                    <a:pt x="535609" y="1707679"/>
                  </a:cubicBezTo>
                  <a:close/>
                  <a:moveTo>
                    <a:pt x="542864" y="1655946"/>
                  </a:moveTo>
                  <a:cubicBezTo>
                    <a:pt x="546492" y="1661392"/>
                    <a:pt x="541051" y="1672283"/>
                    <a:pt x="541050" y="1675005"/>
                  </a:cubicBezTo>
                  <a:cubicBezTo>
                    <a:pt x="537423" y="1672282"/>
                    <a:pt x="542864" y="1664114"/>
                    <a:pt x="542864" y="1655946"/>
                  </a:cubicBezTo>
                  <a:close/>
                  <a:moveTo>
                    <a:pt x="452173" y="1675005"/>
                  </a:moveTo>
                  <a:cubicBezTo>
                    <a:pt x="453987" y="1677728"/>
                    <a:pt x="453987" y="1685896"/>
                    <a:pt x="450359" y="1688619"/>
                  </a:cubicBezTo>
                  <a:cubicBezTo>
                    <a:pt x="453987" y="1688619"/>
                    <a:pt x="453987" y="1688619"/>
                    <a:pt x="450359" y="1696787"/>
                  </a:cubicBezTo>
                  <a:cubicBezTo>
                    <a:pt x="455801" y="1696787"/>
                    <a:pt x="453987" y="1685896"/>
                    <a:pt x="457614" y="1691342"/>
                  </a:cubicBezTo>
                  <a:cubicBezTo>
                    <a:pt x="461242" y="1691342"/>
                    <a:pt x="459428" y="1683174"/>
                    <a:pt x="461242" y="1680451"/>
                  </a:cubicBezTo>
                  <a:cubicBezTo>
                    <a:pt x="463056" y="1683174"/>
                    <a:pt x="463056" y="1696787"/>
                    <a:pt x="468497" y="1696787"/>
                  </a:cubicBezTo>
                  <a:cubicBezTo>
                    <a:pt x="472125" y="1688619"/>
                    <a:pt x="473939" y="1688619"/>
                    <a:pt x="479380" y="1688619"/>
                  </a:cubicBezTo>
                  <a:cubicBezTo>
                    <a:pt x="473939" y="1734906"/>
                    <a:pt x="461242" y="1767579"/>
                    <a:pt x="455800" y="1813866"/>
                  </a:cubicBezTo>
                  <a:cubicBezTo>
                    <a:pt x="450359" y="1808420"/>
                    <a:pt x="459428" y="1792084"/>
                    <a:pt x="453987" y="1786638"/>
                  </a:cubicBezTo>
                  <a:cubicBezTo>
                    <a:pt x="452173" y="1789361"/>
                    <a:pt x="450359" y="1792084"/>
                    <a:pt x="446731" y="1789361"/>
                  </a:cubicBezTo>
                  <a:cubicBezTo>
                    <a:pt x="444917" y="1800252"/>
                    <a:pt x="446731" y="1816589"/>
                    <a:pt x="441290" y="1816589"/>
                  </a:cubicBezTo>
                  <a:cubicBezTo>
                    <a:pt x="443104" y="1802975"/>
                    <a:pt x="439476" y="1794806"/>
                    <a:pt x="441290" y="1778470"/>
                  </a:cubicBezTo>
                  <a:cubicBezTo>
                    <a:pt x="439476" y="1775747"/>
                    <a:pt x="434035" y="1770302"/>
                    <a:pt x="434035" y="1773025"/>
                  </a:cubicBezTo>
                  <a:cubicBezTo>
                    <a:pt x="432221" y="1762133"/>
                    <a:pt x="435848" y="1764856"/>
                    <a:pt x="434034" y="1748520"/>
                  </a:cubicBezTo>
                  <a:cubicBezTo>
                    <a:pt x="437662" y="1748520"/>
                    <a:pt x="439476" y="1740351"/>
                    <a:pt x="443104" y="1740351"/>
                  </a:cubicBezTo>
                  <a:cubicBezTo>
                    <a:pt x="437662" y="1715847"/>
                    <a:pt x="450359" y="1694065"/>
                    <a:pt x="452173" y="1675005"/>
                  </a:cubicBezTo>
                  <a:close/>
                  <a:moveTo>
                    <a:pt x="383248" y="1666837"/>
                  </a:moveTo>
                  <a:cubicBezTo>
                    <a:pt x="385061" y="1664114"/>
                    <a:pt x="386875" y="1664114"/>
                    <a:pt x="388689" y="1666837"/>
                  </a:cubicBezTo>
                  <a:cubicBezTo>
                    <a:pt x="388689" y="1669560"/>
                    <a:pt x="388689" y="1677728"/>
                    <a:pt x="385061" y="1675005"/>
                  </a:cubicBezTo>
                  <a:cubicBezTo>
                    <a:pt x="385061" y="1672282"/>
                    <a:pt x="385061" y="1666837"/>
                    <a:pt x="383248" y="1666837"/>
                  </a:cubicBezTo>
                  <a:close/>
                  <a:moveTo>
                    <a:pt x="428593" y="1639610"/>
                  </a:moveTo>
                  <a:cubicBezTo>
                    <a:pt x="430407" y="1658669"/>
                    <a:pt x="426779" y="1658669"/>
                    <a:pt x="424966" y="1680451"/>
                  </a:cubicBezTo>
                  <a:cubicBezTo>
                    <a:pt x="423151" y="1680451"/>
                    <a:pt x="423152" y="1677728"/>
                    <a:pt x="423152" y="1675005"/>
                  </a:cubicBezTo>
                  <a:cubicBezTo>
                    <a:pt x="419524" y="1683174"/>
                    <a:pt x="423152" y="1691342"/>
                    <a:pt x="421338" y="1707678"/>
                  </a:cubicBezTo>
                  <a:cubicBezTo>
                    <a:pt x="424966" y="1710401"/>
                    <a:pt x="417710" y="1707678"/>
                    <a:pt x="419524" y="1699510"/>
                  </a:cubicBezTo>
                  <a:cubicBezTo>
                    <a:pt x="412269" y="1707678"/>
                    <a:pt x="421338" y="1713124"/>
                    <a:pt x="421338" y="1718569"/>
                  </a:cubicBezTo>
                  <a:cubicBezTo>
                    <a:pt x="421338" y="1721292"/>
                    <a:pt x="417710" y="1721292"/>
                    <a:pt x="417710" y="1726738"/>
                  </a:cubicBezTo>
                  <a:cubicBezTo>
                    <a:pt x="415896" y="1726738"/>
                    <a:pt x="419524" y="1732183"/>
                    <a:pt x="417710" y="1734906"/>
                  </a:cubicBezTo>
                  <a:cubicBezTo>
                    <a:pt x="414083" y="1748520"/>
                    <a:pt x="403200" y="1759411"/>
                    <a:pt x="399572" y="1775747"/>
                  </a:cubicBezTo>
                  <a:cubicBezTo>
                    <a:pt x="397758" y="1781193"/>
                    <a:pt x="399572" y="1792084"/>
                    <a:pt x="399572" y="1797529"/>
                  </a:cubicBezTo>
                  <a:cubicBezTo>
                    <a:pt x="397758" y="1808420"/>
                    <a:pt x="388689" y="1811143"/>
                    <a:pt x="390502" y="1827480"/>
                  </a:cubicBezTo>
                  <a:cubicBezTo>
                    <a:pt x="386875" y="1830202"/>
                    <a:pt x="390503" y="1816589"/>
                    <a:pt x="385061" y="1822034"/>
                  </a:cubicBezTo>
                  <a:cubicBezTo>
                    <a:pt x="399572" y="1792084"/>
                    <a:pt x="392316" y="1737629"/>
                    <a:pt x="401386" y="1702233"/>
                  </a:cubicBezTo>
                  <a:cubicBezTo>
                    <a:pt x="403199" y="1699510"/>
                    <a:pt x="405013" y="1702233"/>
                    <a:pt x="406827" y="1702233"/>
                  </a:cubicBezTo>
                  <a:cubicBezTo>
                    <a:pt x="406827" y="1696787"/>
                    <a:pt x="405014" y="1696787"/>
                    <a:pt x="405013" y="1691342"/>
                  </a:cubicBezTo>
                  <a:cubicBezTo>
                    <a:pt x="412269" y="1694065"/>
                    <a:pt x="406827" y="1688619"/>
                    <a:pt x="410455" y="1685896"/>
                  </a:cubicBezTo>
                  <a:cubicBezTo>
                    <a:pt x="414083" y="1688619"/>
                    <a:pt x="406827" y="1691342"/>
                    <a:pt x="408641" y="1699510"/>
                  </a:cubicBezTo>
                  <a:cubicBezTo>
                    <a:pt x="421338" y="1688619"/>
                    <a:pt x="412269" y="1661391"/>
                    <a:pt x="423152" y="1661391"/>
                  </a:cubicBezTo>
                  <a:cubicBezTo>
                    <a:pt x="421338" y="1655946"/>
                    <a:pt x="421338" y="1647778"/>
                    <a:pt x="426779" y="1650500"/>
                  </a:cubicBezTo>
                  <a:cubicBezTo>
                    <a:pt x="428593" y="1645055"/>
                    <a:pt x="424965" y="1639610"/>
                    <a:pt x="424966" y="1645055"/>
                  </a:cubicBezTo>
                  <a:cubicBezTo>
                    <a:pt x="421338" y="1645055"/>
                    <a:pt x="424965" y="1636887"/>
                    <a:pt x="428593" y="1639610"/>
                  </a:cubicBezTo>
                  <a:close/>
                  <a:moveTo>
                    <a:pt x="486635" y="1596045"/>
                  </a:moveTo>
                  <a:cubicBezTo>
                    <a:pt x="493891" y="1606936"/>
                    <a:pt x="486636" y="1631441"/>
                    <a:pt x="481194" y="1645055"/>
                  </a:cubicBezTo>
                  <a:cubicBezTo>
                    <a:pt x="483008" y="1623273"/>
                    <a:pt x="484822" y="1615105"/>
                    <a:pt x="486635" y="1596045"/>
                  </a:cubicBezTo>
                  <a:close/>
                  <a:moveTo>
                    <a:pt x="642625" y="1527977"/>
                  </a:moveTo>
                  <a:cubicBezTo>
                    <a:pt x="642625" y="1533422"/>
                    <a:pt x="638997" y="1533422"/>
                    <a:pt x="637183" y="1536145"/>
                  </a:cubicBezTo>
                  <a:cubicBezTo>
                    <a:pt x="637183" y="1541590"/>
                    <a:pt x="638997" y="1544313"/>
                    <a:pt x="640811" y="1547036"/>
                  </a:cubicBezTo>
                  <a:cubicBezTo>
                    <a:pt x="642625" y="1541590"/>
                    <a:pt x="646252" y="1533422"/>
                    <a:pt x="642625" y="1527977"/>
                  </a:cubicBezTo>
                  <a:close/>
                  <a:moveTo>
                    <a:pt x="399572" y="1598768"/>
                  </a:moveTo>
                  <a:cubicBezTo>
                    <a:pt x="405014" y="1604214"/>
                    <a:pt x="403200" y="1634164"/>
                    <a:pt x="394130" y="1634164"/>
                  </a:cubicBezTo>
                  <a:cubicBezTo>
                    <a:pt x="394130" y="1620550"/>
                    <a:pt x="399572" y="1615104"/>
                    <a:pt x="399572" y="1598768"/>
                  </a:cubicBezTo>
                  <a:close/>
                  <a:moveTo>
                    <a:pt x="473939" y="1571541"/>
                  </a:moveTo>
                  <a:cubicBezTo>
                    <a:pt x="475752" y="1576986"/>
                    <a:pt x="475752" y="1590600"/>
                    <a:pt x="473939" y="1601491"/>
                  </a:cubicBezTo>
                  <a:cubicBezTo>
                    <a:pt x="470311" y="1601491"/>
                    <a:pt x="475752" y="1590600"/>
                    <a:pt x="470311" y="1596045"/>
                  </a:cubicBezTo>
                  <a:cubicBezTo>
                    <a:pt x="470311" y="1585154"/>
                    <a:pt x="472125" y="1579709"/>
                    <a:pt x="473939" y="1571541"/>
                  </a:cubicBezTo>
                  <a:close/>
                  <a:moveTo>
                    <a:pt x="493891" y="1563372"/>
                  </a:moveTo>
                  <a:cubicBezTo>
                    <a:pt x="499332" y="1566095"/>
                    <a:pt x="493891" y="1585154"/>
                    <a:pt x="488449" y="1585154"/>
                  </a:cubicBezTo>
                  <a:cubicBezTo>
                    <a:pt x="490263" y="1576986"/>
                    <a:pt x="493891" y="1571541"/>
                    <a:pt x="493891" y="1563372"/>
                  </a:cubicBezTo>
                  <a:close/>
                  <a:moveTo>
                    <a:pt x="486636" y="1560650"/>
                  </a:moveTo>
                  <a:cubicBezTo>
                    <a:pt x="490263" y="1566095"/>
                    <a:pt x="484822" y="1574263"/>
                    <a:pt x="486636" y="1579709"/>
                  </a:cubicBezTo>
                  <a:cubicBezTo>
                    <a:pt x="481194" y="1576986"/>
                    <a:pt x="486635" y="1568818"/>
                    <a:pt x="486636" y="1560650"/>
                  </a:cubicBezTo>
                  <a:close/>
                  <a:moveTo>
                    <a:pt x="439476" y="1538868"/>
                  </a:moveTo>
                  <a:cubicBezTo>
                    <a:pt x="441290" y="1533422"/>
                    <a:pt x="443104" y="1541590"/>
                    <a:pt x="443104" y="1544313"/>
                  </a:cubicBezTo>
                  <a:cubicBezTo>
                    <a:pt x="443104" y="1549759"/>
                    <a:pt x="441290" y="1552481"/>
                    <a:pt x="441290" y="1555204"/>
                  </a:cubicBezTo>
                  <a:cubicBezTo>
                    <a:pt x="437662" y="1552481"/>
                    <a:pt x="446731" y="1544313"/>
                    <a:pt x="439476" y="1538868"/>
                  </a:cubicBezTo>
                  <a:close/>
                  <a:moveTo>
                    <a:pt x="486636" y="1517085"/>
                  </a:moveTo>
                  <a:cubicBezTo>
                    <a:pt x="486636" y="1514363"/>
                    <a:pt x="488450" y="1517085"/>
                    <a:pt x="490263" y="1517086"/>
                  </a:cubicBezTo>
                  <a:cubicBezTo>
                    <a:pt x="490263" y="1519808"/>
                    <a:pt x="490263" y="1525254"/>
                    <a:pt x="492077" y="1525254"/>
                  </a:cubicBezTo>
                  <a:cubicBezTo>
                    <a:pt x="492077" y="1533422"/>
                    <a:pt x="488449" y="1522531"/>
                    <a:pt x="486636" y="1525254"/>
                  </a:cubicBezTo>
                  <a:cubicBezTo>
                    <a:pt x="486635" y="1522531"/>
                    <a:pt x="488449" y="1519808"/>
                    <a:pt x="486636" y="1517085"/>
                  </a:cubicBezTo>
                  <a:close/>
                  <a:moveTo>
                    <a:pt x="559189" y="1397284"/>
                  </a:moveTo>
                  <a:cubicBezTo>
                    <a:pt x="566444" y="1400007"/>
                    <a:pt x="568258" y="1432680"/>
                    <a:pt x="559189" y="1435403"/>
                  </a:cubicBezTo>
                  <a:cubicBezTo>
                    <a:pt x="561003" y="1424512"/>
                    <a:pt x="559189" y="1413621"/>
                    <a:pt x="559189" y="1397284"/>
                  </a:cubicBezTo>
                  <a:close/>
                  <a:moveTo>
                    <a:pt x="664391" y="1296542"/>
                  </a:moveTo>
                  <a:cubicBezTo>
                    <a:pt x="651694" y="1304711"/>
                    <a:pt x="648066" y="1334661"/>
                    <a:pt x="651694" y="1361888"/>
                  </a:cubicBezTo>
                  <a:cubicBezTo>
                    <a:pt x="657136" y="1359166"/>
                    <a:pt x="655322" y="1342829"/>
                    <a:pt x="658949" y="1340106"/>
                  </a:cubicBezTo>
                  <a:cubicBezTo>
                    <a:pt x="664391" y="1345552"/>
                    <a:pt x="666205" y="1331938"/>
                    <a:pt x="669832" y="1329215"/>
                  </a:cubicBezTo>
                  <a:cubicBezTo>
                    <a:pt x="668018" y="1323770"/>
                    <a:pt x="677087" y="1301988"/>
                    <a:pt x="664391" y="1296542"/>
                  </a:cubicBezTo>
                  <a:close/>
                  <a:moveTo>
                    <a:pt x="287115" y="1348275"/>
                  </a:moveTo>
                  <a:cubicBezTo>
                    <a:pt x="287115" y="1356443"/>
                    <a:pt x="290742" y="1356443"/>
                    <a:pt x="294370" y="1359166"/>
                  </a:cubicBezTo>
                  <a:cubicBezTo>
                    <a:pt x="296184" y="1348275"/>
                    <a:pt x="290742" y="1342829"/>
                    <a:pt x="287115" y="1348275"/>
                  </a:cubicBezTo>
                  <a:close/>
                  <a:moveTo>
                    <a:pt x="932837" y="1116840"/>
                  </a:moveTo>
                  <a:cubicBezTo>
                    <a:pt x="932837" y="1125009"/>
                    <a:pt x="932837" y="1146791"/>
                    <a:pt x="938278" y="1149513"/>
                  </a:cubicBezTo>
                  <a:cubicBezTo>
                    <a:pt x="938278" y="1135900"/>
                    <a:pt x="938278" y="1125009"/>
                    <a:pt x="932837" y="1116840"/>
                  </a:cubicBezTo>
                  <a:close/>
                  <a:moveTo>
                    <a:pt x="938279" y="1035158"/>
                  </a:moveTo>
                  <a:cubicBezTo>
                    <a:pt x="940093" y="1051494"/>
                    <a:pt x="944627" y="1067150"/>
                    <a:pt x="948028" y="1082806"/>
                  </a:cubicBezTo>
                  <a:lnTo>
                    <a:pt x="948084" y="1083715"/>
                  </a:lnTo>
                  <a:close/>
                  <a:moveTo>
                    <a:pt x="452173" y="1100504"/>
                  </a:moveTo>
                  <a:cubicBezTo>
                    <a:pt x="452173" y="1103227"/>
                    <a:pt x="450359" y="1103227"/>
                    <a:pt x="448545" y="1103227"/>
                  </a:cubicBezTo>
                  <a:cubicBezTo>
                    <a:pt x="452173" y="1114117"/>
                    <a:pt x="455800" y="1138622"/>
                    <a:pt x="464870" y="1135900"/>
                  </a:cubicBezTo>
                  <a:cubicBezTo>
                    <a:pt x="461242" y="1127731"/>
                    <a:pt x="453987" y="1119563"/>
                    <a:pt x="459428" y="1111395"/>
                  </a:cubicBezTo>
                  <a:cubicBezTo>
                    <a:pt x="453987" y="1114118"/>
                    <a:pt x="455800" y="1103227"/>
                    <a:pt x="452173" y="1100504"/>
                  </a:cubicBezTo>
                  <a:close/>
                  <a:moveTo>
                    <a:pt x="432221" y="1059663"/>
                  </a:moveTo>
                  <a:cubicBezTo>
                    <a:pt x="434035" y="1070553"/>
                    <a:pt x="434035" y="1084167"/>
                    <a:pt x="441290" y="1086890"/>
                  </a:cubicBezTo>
                  <a:cubicBezTo>
                    <a:pt x="444918" y="1075999"/>
                    <a:pt x="437662" y="1065108"/>
                    <a:pt x="432221" y="1059663"/>
                  </a:cubicBezTo>
                  <a:close/>
                  <a:moveTo>
                    <a:pt x="432221" y="1046049"/>
                  </a:moveTo>
                  <a:cubicBezTo>
                    <a:pt x="434035" y="1051494"/>
                    <a:pt x="435848" y="1062385"/>
                    <a:pt x="441290" y="1056940"/>
                  </a:cubicBezTo>
                  <a:cubicBezTo>
                    <a:pt x="439476" y="1051494"/>
                    <a:pt x="435848" y="1048772"/>
                    <a:pt x="432221" y="1046049"/>
                  </a:cubicBezTo>
                  <a:close/>
                  <a:moveTo>
                    <a:pt x="898375" y="708427"/>
                  </a:moveTo>
                  <a:cubicBezTo>
                    <a:pt x="900188" y="713873"/>
                    <a:pt x="903816" y="713872"/>
                    <a:pt x="903816" y="724764"/>
                  </a:cubicBezTo>
                  <a:cubicBezTo>
                    <a:pt x="900188" y="719318"/>
                    <a:pt x="894747" y="716595"/>
                    <a:pt x="898375" y="708427"/>
                  </a:cubicBezTo>
                  <a:close/>
                  <a:moveTo>
                    <a:pt x="488449" y="820060"/>
                  </a:moveTo>
                  <a:cubicBezTo>
                    <a:pt x="488449" y="833674"/>
                    <a:pt x="481194" y="820060"/>
                    <a:pt x="475752" y="825506"/>
                  </a:cubicBezTo>
                  <a:cubicBezTo>
                    <a:pt x="479380" y="844565"/>
                    <a:pt x="499332" y="839119"/>
                    <a:pt x="508401" y="850010"/>
                  </a:cubicBezTo>
                  <a:cubicBezTo>
                    <a:pt x="508402" y="839119"/>
                    <a:pt x="501146" y="839119"/>
                    <a:pt x="504774" y="825506"/>
                  </a:cubicBezTo>
                  <a:cubicBezTo>
                    <a:pt x="501146" y="820060"/>
                    <a:pt x="495705" y="820060"/>
                    <a:pt x="488449" y="820060"/>
                  </a:cubicBezTo>
                  <a:close/>
                  <a:moveTo>
                    <a:pt x="872981" y="664863"/>
                  </a:moveTo>
                  <a:cubicBezTo>
                    <a:pt x="876608" y="667586"/>
                    <a:pt x="874795" y="664863"/>
                    <a:pt x="878422" y="664863"/>
                  </a:cubicBezTo>
                  <a:cubicBezTo>
                    <a:pt x="878422" y="667586"/>
                    <a:pt x="880236" y="670309"/>
                    <a:pt x="880236" y="673031"/>
                  </a:cubicBezTo>
                  <a:cubicBezTo>
                    <a:pt x="876608" y="673031"/>
                    <a:pt x="872981" y="670308"/>
                    <a:pt x="872981" y="664863"/>
                  </a:cubicBezTo>
                  <a:close/>
                  <a:moveTo>
                    <a:pt x="789545" y="681199"/>
                  </a:moveTo>
                  <a:cubicBezTo>
                    <a:pt x="796800" y="694813"/>
                    <a:pt x="794986" y="711150"/>
                    <a:pt x="805869" y="722041"/>
                  </a:cubicBezTo>
                  <a:cubicBezTo>
                    <a:pt x="804055" y="702981"/>
                    <a:pt x="800428" y="683922"/>
                    <a:pt x="789545" y="681199"/>
                  </a:cubicBezTo>
                  <a:close/>
                  <a:moveTo>
                    <a:pt x="862098" y="621299"/>
                  </a:moveTo>
                  <a:cubicBezTo>
                    <a:pt x="867539" y="624022"/>
                    <a:pt x="871167" y="626744"/>
                    <a:pt x="871167" y="637635"/>
                  </a:cubicBezTo>
                  <a:cubicBezTo>
                    <a:pt x="865725" y="637635"/>
                    <a:pt x="862098" y="632190"/>
                    <a:pt x="862098" y="621299"/>
                  </a:cubicBezTo>
                  <a:close/>
                  <a:moveTo>
                    <a:pt x="452173" y="713872"/>
                  </a:moveTo>
                  <a:cubicBezTo>
                    <a:pt x="450359" y="722041"/>
                    <a:pt x="457614" y="727486"/>
                    <a:pt x="459429" y="722041"/>
                  </a:cubicBezTo>
                  <a:cubicBezTo>
                    <a:pt x="457614" y="716595"/>
                    <a:pt x="455801" y="716595"/>
                    <a:pt x="452173" y="713872"/>
                  </a:cubicBezTo>
                  <a:close/>
                  <a:moveTo>
                    <a:pt x="756896" y="621299"/>
                  </a:moveTo>
                  <a:cubicBezTo>
                    <a:pt x="756896" y="632190"/>
                    <a:pt x="753268" y="629467"/>
                    <a:pt x="749641" y="629467"/>
                  </a:cubicBezTo>
                  <a:cubicBezTo>
                    <a:pt x="749641" y="632190"/>
                    <a:pt x="747827" y="632190"/>
                    <a:pt x="747827" y="634913"/>
                  </a:cubicBezTo>
                  <a:cubicBezTo>
                    <a:pt x="751454" y="640358"/>
                    <a:pt x="753268" y="643081"/>
                    <a:pt x="755082" y="651249"/>
                  </a:cubicBezTo>
                  <a:cubicBezTo>
                    <a:pt x="756896" y="653972"/>
                    <a:pt x="764151" y="648526"/>
                    <a:pt x="764151" y="653972"/>
                  </a:cubicBezTo>
                  <a:cubicBezTo>
                    <a:pt x="753268" y="656695"/>
                    <a:pt x="765965" y="673031"/>
                    <a:pt x="771407" y="675754"/>
                  </a:cubicBezTo>
                  <a:cubicBezTo>
                    <a:pt x="775034" y="664863"/>
                    <a:pt x="767779" y="656695"/>
                    <a:pt x="769593" y="648526"/>
                  </a:cubicBezTo>
                  <a:cubicBezTo>
                    <a:pt x="775034" y="653972"/>
                    <a:pt x="775034" y="664863"/>
                    <a:pt x="782290" y="667586"/>
                  </a:cubicBezTo>
                  <a:cubicBezTo>
                    <a:pt x="780475" y="656695"/>
                    <a:pt x="784103" y="645804"/>
                    <a:pt x="776848" y="643081"/>
                  </a:cubicBezTo>
                  <a:cubicBezTo>
                    <a:pt x="776848" y="645804"/>
                    <a:pt x="776848" y="648526"/>
                    <a:pt x="775034" y="648526"/>
                  </a:cubicBezTo>
                  <a:cubicBezTo>
                    <a:pt x="769593" y="637635"/>
                    <a:pt x="764151" y="629467"/>
                    <a:pt x="756896" y="621299"/>
                  </a:cubicBezTo>
                  <a:close/>
                  <a:moveTo>
                    <a:pt x="829449" y="599517"/>
                  </a:moveTo>
                  <a:cubicBezTo>
                    <a:pt x="833077" y="604962"/>
                    <a:pt x="836704" y="607685"/>
                    <a:pt x="836704" y="615853"/>
                  </a:cubicBezTo>
                  <a:cubicBezTo>
                    <a:pt x="831263" y="613131"/>
                    <a:pt x="825821" y="610408"/>
                    <a:pt x="829449" y="599517"/>
                  </a:cubicBezTo>
                  <a:close/>
                  <a:moveTo>
                    <a:pt x="700667" y="566844"/>
                  </a:moveTo>
                  <a:cubicBezTo>
                    <a:pt x="691598" y="585903"/>
                    <a:pt x="698853" y="610408"/>
                    <a:pt x="713364" y="602240"/>
                  </a:cubicBezTo>
                  <a:cubicBezTo>
                    <a:pt x="713364" y="585903"/>
                    <a:pt x="702481" y="585903"/>
                    <a:pt x="704295" y="566844"/>
                  </a:cubicBezTo>
                  <a:cubicBezTo>
                    <a:pt x="704295" y="566844"/>
                    <a:pt x="704295" y="566844"/>
                    <a:pt x="700667" y="566844"/>
                  </a:cubicBezTo>
                  <a:close/>
                  <a:moveTo>
                    <a:pt x="390503" y="648527"/>
                  </a:moveTo>
                  <a:cubicBezTo>
                    <a:pt x="395944" y="659417"/>
                    <a:pt x="401386" y="673031"/>
                    <a:pt x="410455" y="678477"/>
                  </a:cubicBezTo>
                  <a:cubicBezTo>
                    <a:pt x="406827" y="662140"/>
                    <a:pt x="401386" y="651249"/>
                    <a:pt x="390503" y="648527"/>
                  </a:cubicBezTo>
                  <a:close/>
                  <a:moveTo>
                    <a:pt x="709736" y="553230"/>
                  </a:moveTo>
                  <a:cubicBezTo>
                    <a:pt x="709736" y="553230"/>
                    <a:pt x="711550" y="555953"/>
                    <a:pt x="711550" y="553230"/>
                  </a:cubicBezTo>
                  <a:cubicBezTo>
                    <a:pt x="715178" y="555953"/>
                    <a:pt x="718805" y="561398"/>
                    <a:pt x="718806" y="569566"/>
                  </a:cubicBezTo>
                  <a:cubicBezTo>
                    <a:pt x="718806" y="566844"/>
                    <a:pt x="716992" y="566844"/>
                    <a:pt x="715178" y="566844"/>
                  </a:cubicBezTo>
                  <a:cubicBezTo>
                    <a:pt x="716992" y="553230"/>
                    <a:pt x="707923" y="561398"/>
                    <a:pt x="709736" y="553230"/>
                  </a:cubicBezTo>
                  <a:close/>
                  <a:moveTo>
                    <a:pt x="232700" y="686645"/>
                  </a:moveTo>
                  <a:cubicBezTo>
                    <a:pt x="230886" y="694813"/>
                    <a:pt x="239955" y="697536"/>
                    <a:pt x="241769" y="694813"/>
                  </a:cubicBezTo>
                  <a:cubicBezTo>
                    <a:pt x="238141" y="694813"/>
                    <a:pt x="238141" y="683922"/>
                    <a:pt x="232700" y="686645"/>
                  </a:cubicBezTo>
                  <a:close/>
                  <a:moveTo>
                    <a:pt x="716992" y="536893"/>
                  </a:moveTo>
                  <a:cubicBezTo>
                    <a:pt x="720620" y="542339"/>
                    <a:pt x="727875" y="545062"/>
                    <a:pt x="727875" y="553230"/>
                  </a:cubicBezTo>
                  <a:cubicBezTo>
                    <a:pt x="722433" y="553230"/>
                    <a:pt x="722433" y="545062"/>
                    <a:pt x="715178" y="547784"/>
                  </a:cubicBezTo>
                  <a:cubicBezTo>
                    <a:pt x="715178" y="542339"/>
                    <a:pt x="715178" y="539616"/>
                    <a:pt x="716992" y="536893"/>
                  </a:cubicBezTo>
                  <a:close/>
                  <a:moveTo>
                    <a:pt x="372365" y="634913"/>
                  </a:moveTo>
                  <a:cubicBezTo>
                    <a:pt x="370551" y="648526"/>
                    <a:pt x="381434" y="656695"/>
                    <a:pt x="383248" y="643081"/>
                  </a:cubicBezTo>
                  <a:cubicBezTo>
                    <a:pt x="381434" y="637635"/>
                    <a:pt x="377806" y="637635"/>
                    <a:pt x="372365" y="634913"/>
                  </a:cubicBezTo>
                  <a:close/>
                  <a:moveTo>
                    <a:pt x="559189" y="575012"/>
                  </a:moveTo>
                  <a:cubicBezTo>
                    <a:pt x="557375" y="585903"/>
                    <a:pt x="562816" y="594071"/>
                    <a:pt x="564630" y="591348"/>
                  </a:cubicBezTo>
                  <a:cubicBezTo>
                    <a:pt x="562816" y="591349"/>
                    <a:pt x="562817" y="585903"/>
                    <a:pt x="566444" y="588626"/>
                  </a:cubicBezTo>
                  <a:cubicBezTo>
                    <a:pt x="564630" y="580457"/>
                    <a:pt x="562816" y="577735"/>
                    <a:pt x="559189" y="575012"/>
                  </a:cubicBezTo>
                  <a:close/>
                  <a:moveTo>
                    <a:pt x="793172" y="498775"/>
                  </a:moveTo>
                  <a:cubicBezTo>
                    <a:pt x="798614" y="504220"/>
                    <a:pt x="798614" y="520557"/>
                    <a:pt x="805869" y="526002"/>
                  </a:cubicBezTo>
                  <a:cubicBezTo>
                    <a:pt x="804056" y="531448"/>
                    <a:pt x="793172" y="520557"/>
                    <a:pt x="791358" y="526002"/>
                  </a:cubicBezTo>
                  <a:cubicBezTo>
                    <a:pt x="789545" y="526002"/>
                    <a:pt x="789545" y="517834"/>
                    <a:pt x="787731" y="515111"/>
                  </a:cubicBezTo>
                  <a:cubicBezTo>
                    <a:pt x="789545" y="512389"/>
                    <a:pt x="793173" y="506943"/>
                    <a:pt x="793172" y="498775"/>
                  </a:cubicBezTo>
                  <a:close/>
                  <a:moveTo>
                    <a:pt x="495705" y="580457"/>
                  </a:moveTo>
                  <a:cubicBezTo>
                    <a:pt x="495705" y="588626"/>
                    <a:pt x="499332" y="588626"/>
                    <a:pt x="502960" y="591348"/>
                  </a:cubicBezTo>
                  <a:cubicBezTo>
                    <a:pt x="502960" y="583180"/>
                    <a:pt x="501146" y="580458"/>
                    <a:pt x="495705" y="580457"/>
                  </a:cubicBezTo>
                  <a:close/>
                  <a:moveTo>
                    <a:pt x="697040" y="512389"/>
                  </a:moveTo>
                  <a:cubicBezTo>
                    <a:pt x="702481" y="512389"/>
                    <a:pt x="711550" y="526003"/>
                    <a:pt x="715178" y="534171"/>
                  </a:cubicBezTo>
                  <a:cubicBezTo>
                    <a:pt x="711550" y="534171"/>
                    <a:pt x="706109" y="536893"/>
                    <a:pt x="702481" y="534171"/>
                  </a:cubicBezTo>
                  <a:cubicBezTo>
                    <a:pt x="709736" y="526003"/>
                    <a:pt x="700667" y="515111"/>
                    <a:pt x="697040" y="512389"/>
                  </a:cubicBezTo>
                  <a:close/>
                  <a:moveTo>
                    <a:pt x="401386" y="591348"/>
                  </a:moveTo>
                  <a:cubicBezTo>
                    <a:pt x="405014" y="596794"/>
                    <a:pt x="399572" y="596794"/>
                    <a:pt x="397758" y="599517"/>
                  </a:cubicBezTo>
                  <a:cubicBezTo>
                    <a:pt x="406827" y="615853"/>
                    <a:pt x="417710" y="604962"/>
                    <a:pt x="426779" y="618576"/>
                  </a:cubicBezTo>
                  <a:cubicBezTo>
                    <a:pt x="424966" y="610408"/>
                    <a:pt x="432221" y="618576"/>
                    <a:pt x="432221" y="610408"/>
                  </a:cubicBezTo>
                  <a:cubicBezTo>
                    <a:pt x="424965" y="599517"/>
                    <a:pt x="403200" y="591349"/>
                    <a:pt x="401386" y="591348"/>
                  </a:cubicBezTo>
                  <a:close/>
                  <a:moveTo>
                    <a:pt x="483008" y="564121"/>
                  </a:moveTo>
                  <a:cubicBezTo>
                    <a:pt x="483008" y="564121"/>
                    <a:pt x="483008" y="564121"/>
                    <a:pt x="483008" y="569566"/>
                  </a:cubicBezTo>
                  <a:cubicBezTo>
                    <a:pt x="488450" y="569566"/>
                    <a:pt x="488449" y="575012"/>
                    <a:pt x="493891" y="580458"/>
                  </a:cubicBezTo>
                  <a:cubicBezTo>
                    <a:pt x="490263" y="575012"/>
                    <a:pt x="490263" y="564121"/>
                    <a:pt x="483008" y="564121"/>
                  </a:cubicBezTo>
                  <a:close/>
                  <a:moveTo>
                    <a:pt x="689784" y="474270"/>
                  </a:moveTo>
                  <a:cubicBezTo>
                    <a:pt x="697040" y="474270"/>
                    <a:pt x="704295" y="496052"/>
                    <a:pt x="711550" y="504220"/>
                  </a:cubicBezTo>
                  <a:cubicBezTo>
                    <a:pt x="706109" y="501498"/>
                    <a:pt x="697040" y="482438"/>
                    <a:pt x="689784" y="474270"/>
                  </a:cubicBezTo>
                  <a:close/>
                  <a:moveTo>
                    <a:pt x="408641" y="555953"/>
                  </a:moveTo>
                  <a:cubicBezTo>
                    <a:pt x="408641" y="577735"/>
                    <a:pt x="421338" y="580458"/>
                    <a:pt x="435848" y="580458"/>
                  </a:cubicBezTo>
                  <a:cubicBezTo>
                    <a:pt x="434034" y="555953"/>
                    <a:pt x="419524" y="566844"/>
                    <a:pt x="408641" y="555953"/>
                  </a:cubicBezTo>
                  <a:close/>
                  <a:moveTo>
                    <a:pt x="187579" y="585032"/>
                  </a:moveTo>
                  <a:lnTo>
                    <a:pt x="193703" y="590327"/>
                  </a:lnTo>
                  <a:cubicBezTo>
                    <a:pt x="200051" y="596794"/>
                    <a:pt x="205493" y="603601"/>
                    <a:pt x="209120" y="610408"/>
                  </a:cubicBezTo>
                  <a:lnTo>
                    <a:pt x="189521" y="602384"/>
                  </a:lnTo>
                  <a:close/>
                  <a:moveTo>
                    <a:pt x="210934" y="577735"/>
                  </a:moveTo>
                  <a:cubicBezTo>
                    <a:pt x="212748" y="583180"/>
                    <a:pt x="212748" y="588626"/>
                    <a:pt x="218189" y="588626"/>
                  </a:cubicBezTo>
                  <a:cubicBezTo>
                    <a:pt x="218189" y="583180"/>
                    <a:pt x="218189" y="583180"/>
                    <a:pt x="220003" y="580457"/>
                  </a:cubicBezTo>
                  <a:cubicBezTo>
                    <a:pt x="218189" y="577735"/>
                    <a:pt x="214561" y="577735"/>
                    <a:pt x="210934" y="577735"/>
                  </a:cubicBezTo>
                  <a:close/>
                  <a:moveTo>
                    <a:pt x="441290" y="504220"/>
                  </a:moveTo>
                  <a:cubicBezTo>
                    <a:pt x="459428" y="542339"/>
                    <a:pt x="492077" y="545062"/>
                    <a:pt x="510216" y="583180"/>
                  </a:cubicBezTo>
                  <a:cubicBezTo>
                    <a:pt x="517471" y="577735"/>
                    <a:pt x="521099" y="591349"/>
                    <a:pt x="528354" y="591349"/>
                  </a:cubicBezTo>
                  <a:cubicBezTo>
                    <a:pt x="521098" y="564121"/>
                    <a:pt x="497519" y="566844"/>
                    <a:pt x="490263" y="536893"/>
                  </a:cubicBezTo>
                  <a:cubicBezTo>
                    <a:pt x="486635" y="539616"/>
                    <a:pt x="473939" y="528725"/>
                    <a:pt x="475752" y="520557"/>
                  </a:cubicBezTo>
                  <a:cubicBezTo>
                    <a:pt x="461242" y="515111"/>
                    <a:pt x="453987" y="509666"/>
                    <a:pt x="441290" y="504220"/>
                  </a:cubicBezTo>
                  <a:close/>
                  <a:moveTo>
                    <a:pt x="238141" y="558675"/>
                  </a:moveTo>
                  <a:cubicBezTo>
                    <a:pt x="238141" y="566844"/>
                    <a:pt x="241769" y="566844"/>
                    <a:pt x="245397" y="566844"/>
                  </a:cubicBezTo>
                  <a:cubicBezTo>
                    <a:pt x="247210" y="558676"/>
                    <a:pt x="241769" y="558675"/>
                    <a:pt x="238141" y="558675"/>
                  </a:cubicBezTo>
                  <a:close/>
                  <a:moveTo>
                    <a:pt x="617231" y="447043"/>
                  </a:moveTo>
                  <a:cubicBezTo>
                    <a:pt x="622673" y="449765"/>
                    <a:pt x="617231" y="455211"/>
                    <a:pt x="620859" y="457934"/>
                  </a:cubicBezTo>
                  <a:cubicBezTo>
                    <a:pt x="624487" y="463379"/>
                    <a:pt x="611790" y="452488"/>
                    <a:pt x="617231" y="447043"/>
                  </a:cubicBezTo>
                  <a:close/>
                  <a:moveTo>
                    <a:pt x="631742" y="417092"/>
                  </a:moveTo>
                  <a:cubicBezTo>
                    <a:pt x="637183" y="419815"/>
                    <a:pt x="638997" y="430706"/>
                    <a:pt x="637183" y="436151"/>
                  </a:cubicBezTo>
                  <a:cubicBezTo>
                    <a:pt x="633555" y="430706"/>
                    <a:pt x="628114" y="427983"/>
                    <a:pt x="626300" y="419815"/>
                  </a:cubicBezTo>
                  <a:cubicBezTo>
                    <a:pt x="628114" y="422538"/>
                    <a:pt x="629928" y="422538"/>
                    <a:pt x="631742" y="422538"/>
                  </a:cubicBezTo>
                  <a:close/>
                  <a:moveTo>
                    <a:pt x="564630" y="436151"/>
                  </a:moveTo>
                  <a:cubicBezTo>
                    <a:pt x="566444" y="444320"/>
                    <a:pt x="575513" y="460656"/>
                    <a:pt x="580955" y="449765"/>
                  </a:cubicBezTo>
                  <a:cubicBezTo>
                    <a:pt x="575513" y="444320"/>
                    <a:pt x="571886" y="436151"/>
                    <a:pt x="564630" y="436151"/>
                  </a:cubicBezTo>
                  <a:close/>
                  <a:moveTo>
                    <a:pt x="479380" y="452488"/>
                  </a:moveTo>
                  <a:cubicBezTo>
                    <a:pt x="479380" y="460656"/>
                    <a:pt x="484822" y="460656"/>
                    <a:pt x="486636" y="468824"/>
                  </a:cubicBezTo>
                  <a:cubicBezTo>
                    <a:pt x="486636" y="468824"/>
                    <a:pt x="486636" y="468824"/>
                    <a:pt x="481194" y="468825"/>
                  </a:cubicBezTo>
                  <a:cubicBezTo>
                    <a:pt x="488450" y="493329"/>
                    <a:pt x="506588" y="506943"/>
                    <a:pt x="512029" y="528725"/>
                  </a:cubicBezTo>
                  <a:cubicBezTo>
                    <a:pt x="515657" y="517834"/>
                    <a:pt x="519284" y="534171"/>
                    <a:pt x="522912" y="528725"/>
                  </a:cubicBezTo>
                  <a:cubicBezTo>
                    <a:pt x="521098" y="526002"/>
                    <a:pt x="519285" y="526002"/>
                    <a:pt x="521098" y="520557"/>
                  </a:cubicBezTo>
                  <a:cubicBezTo>
                    <a:pt x="522912" y="526002"/>
                    <a:pt x="528353" y="520557"/>
                    <a:pt x="528354" y="515111"/>
                  </a:cubicBezTo>
                  <a:cubicBezTo>
                    <a:pt x="533795" y="520557"/>
                    <a:pt x="537423" y="531448"/>
                    <a:pt x="544678" y="531448"/>
                  </a:cubicBezTo>
                  <a:cubicBezTo>
                    <a:pt x="544678" y="523280"/>
                    <a:pt x="537423" y="515111"/>
                    <a:pt x="539236" y="512389"/>
                  </a:cubicBezTo>
                  <a:cubicBezTo>
                    <a:pt x="548306" y="517834"/>
                    <a:pt x="551934" y="531448"/>
                    <a:pt x="561003" y="534171"/>
                  </a:cubicBezTo>
                  <a:cubicBezTo>
                    <a:pt x="561002" y="526002"/>
                    <a:pt x="559189" y="526002"/>
                    <a:pt x="559189" y="517834"/>
                  </a:cubicBezTo>
                  <a:cubicBezTo>
                    <a:pt x="544678" y="509666"/>
                    <a:pt x="541050" y="455211"/>
                    <a:pt x="517471" y="474270"/>
                  </a:cubicBezTo>
                  <a:cubicBezTo>
                    <a:pt x="521098" y="474270"/>
                    <a:pt x="522912" y="476993"/>
                    <a:pt x="522912" y="482438"/>
                  </a:cubicBezTo>
                  <a:cubicBezTo>
                    <a:pt x="522912" y="485161"/>
                    <a:pt x="521098" y="485161"/>
                    <a:pt x="519284" y="485161"/>
                  </a:cubicBezTo>
                  <a:cubicBezTo>
                    <a:pt x="517471" y="493329"/>
                    <a:pt x="522912" y="490606"/>
                    <a:pt x="524726" y="493329"/>
                  </a:cubicBezTo>
                  <a:cubicBezTo>
                    <a:pt x="517471" y="493329"/>
                    <a:pt x="513843" y="490606"/>
                    <a:pt x="513843" y="476993"/>
                  </a:cubicBezTo>
                  <a:cubicBezTo>
                    <a:pt x="504774" y="466102"/>
                    <a:pt x="490263" y="463379"/>
                    <a:pt x="479380" y="452488"/>
                  </a:cubicBezTo>
                  <a:close/>
                  <a:moveTo>
                    <a:pt x="620179" y="400756"/>
                  </a:moveTo>
                  <a:cubicBezTo>
                    <a:pt x="622672" y="402117"/>
                    <a:pt x="624487" y="406201"/>
                    <a:pt x="624486" y="414369"/>
                  </a:cubicBezTo>
                  <a:cubicBezTo>
                    <a:pt x="624486" y="414369"/>
                    <a:pt x="622673" y="414369"/>
                    <a:pt x="622673" y="417092"/>
                  </a:cubicBezTo>
                  <a:cubicBezTo>
                    <a:pt x="617231" y="419815"/>
                    <a:pt x="617231" y="411647"/>
                    <a:pt x="611790" y="411647"/>
                  </a:cubicBezTo>
                  <a:cubicBezTo>
                    <a:pt x="613603" y="408924"/>
                    <a:pt x="613603" y="403478"/>
                    <a:pt x="611789" y="403479"/>
                  </a:cubicBezTo>
                  <a:cubicBezTo>
                    <a:pt x="614510" y="400756"/>
                    <a:pt x="617684" y="399394"/>
                    <a:pt x="620179" y="400756"/>
                  </a:cubicBezTo>
                  <a:close/>
                  <a:moveTo>
                    <a:pt x="622899" y="384760"/>
                  </a:moveTo>
                  <a:cubicBezTo>
                    <a:pt x="625393" y="385100"/>
                    <a:pt x="628114" y="385781"/>
                    <a:pt x="629928" y="384419"/>
                  </a:cubicBezTo>
                  <a:cubicBezTo>
                    <a:pt x="629928" y="389865"/>
                    <a:pt x="631742" y="395310"/>
                    <a:pt x="633556" y="398033"/>
                  </a:cubicBezTo>
                  <a:cubicBezTo>
                    <a:pt x="626300" y="406201"/>
                    <a:pt x="622673" y="389865"/>
                    <a:pt x="617231" y="387142"/>
                  </a:cubicBezTo>
                  <a:cubicBezTo>
                    <a:pt x="618138" y="384419"/>
                    <a:pt x="620405" y="384419"/>
                    <a:pt x="622899" y="384760"/>
                  </a:cubicBezTo>
                  <a:close/>
                  <a:moveTo>
                    <a:pt x="517471" y="411647"/>
                  </a:moveTo>
                  <a:cubicBezTo>
                    <a:pt x="513843" y="417092"/>
                    <a:pt x="517470" y="422538"/>
                    <a:pt x="521099" y="422538"/>
                  </a:cubicBezTo>
                  <a:cubicBezTo>
                    <a:pt x="522912" y="419815"/>
                    <a:pt x="519285" y="414369"/>
                    <a:pt x="517471" y="411647"/>
                  </a:cubicBezTo>
                  <a:close/>
                  <a:moveTo>
                    <a:pt x="582768" y="384419"/>
                  </a:moveTo>
                  <a:cubicBezTo>
                    <a:pt x="597279" y="392587"/>
                    <a:pt x="591838" y="400756"/>
                    <a:pt x="604535" y="411647"/>
                  </a:cubicBezTo>
                  <a:cubicBezTo>
                    <a:pt x="593652" y="419815"/>
                    <a:pt x="595465" y="392587"/>
                    <a:pt x="582769" y="395310"/>
                  </a:cubicBezTo>
                  <a:cubicBezTo>
                    <a:pt x="586396" y="389865"/>
                    <a:pt x="582769" y="392587"/>
                    <a:pt x="582768" y="384419"/>
                  </a:cubicBezTo>
                  <a:close/>
                  <a:moveTo>
                    <a:pt x="453987" y="384419"/>
                  </a:moveTo>
                  <a:lnTo>
                    <a:pt x="453987" y="395310"/>
                  </a:lnTo>
                  <a:cubicBezTo>
                    <a:pt x="457614" y="392587"/>
                    <a:pt x="457615" y="398033"/>
                    <a:pt x="461242" y="395310"/>
                  </a:cubicBezTo>
                  <a:cubicBezTo>
                    <a:pt x="463056" y="384419"/>
                    <a:pt x="455800" y="389865"/>
                    <a:pt x="453987" y="384419"/>
                  </a:cubicBezTo>
                  <a:close/>
                  <a:moveTo>
                    <a:pt x="551934" y="332687"/>
                  </a:moveTo>
                  <a:cubicBezTo>
                    <a:pt x="559189" y="329964"/>
                    <a:pt x="557375" y="340855"/>
                    <a:pt x="562816" y="343578"/>
                  </a:cubicBezTo>
                  <a:cubicBezTo>
                    <a:pt x="564630" y="349023"/>
                    <a:pt x="551933" y="338132"/>
                    <a:pt x="551933" y="349023"/>
                  </a:cubicBezTo>
                  <a:cubicBezTo>
                    <a:pt x="546492" y="346300"/>
                    <a:pt x="551933" y="340855"/>
                    <a:pt x="551934" y="332687"/>
                  </a:cubicBezTo>
                  <a:close/>
                  <a:moveTo>
                    <a:pt x="666204" y="283677"/>
                  </a:moveTo>
                  <a:cubicBezTo>
                    <a:pt x="669832" y="291845"/>
                    <a:pt x="677088" y="300014"/>
                    <a:pt x="677087" y="302736"/>
                  </a:cubicBezTo>
                  <a:cubicBezTo>
                    <a:pt x="678901" y="302737"/>
                    <a:pt x="684343" y="291845"/>
                    <a:pt x="684343" y="302736"/>
                  </a:cubicBezTo>
                  <a:cubicBezTo>
                    <a:pt x="682529" y="305459"/>
                    <a:pt x="680715" y="302736"/>
                    <a:pt x="680715" y="302736"/>
                  </a:cubicBezTo>
                  <a:cubicBezTo>
                    <a:pt x="678901" y="305459"/>
                    <a:pt x="675274" y="308182"/>
                    <a:pt x="669832" y="308182"/>
                  </a:cubicBezTo>
                  <a:cubicBezTo>
                    <a:pt x="669832" y="302736"/>
                    <a:pt x="671646" y="291845"/>
                    <a:pt x="662577" y="291845"/>
                  </a:cubicBezTo>
                  <a:cubicBezTo>
                    <a:pt x="664391" y="289123"/>
                    <a:pt x="666205" y="289123"/>
                    <a:pt x="666204" y="283677"/>
                  </a:cubicBezTo>
                  <a:close/>
                  <a:moveTo>
                    <a:pt x="165588" y="408924"/>
                  </a:moveTo>
                  <a:cubicBezTo>
                    <a:pt x="169216" y="414369"/>
                    <a:pt x="181913" y="417092"/>
                    <a:pt x="185540" y="417092"/>
                  </a:cubicBezTo>
                  <a:cubicBezTo>
                    <a:pt x="185540" y="406201"/>
                    <a:pt x="171030" y="403478"/>
                    <a:pt x="165588" y="408924"/>
                  </a:cubicBezTo>
                  <a:close/>
                  <a:moveTo>
                    <a:pt x="508402" y="289123"/>
                  </a:moveTo>
                  <a:cubicBezTo>
                    <a:pt x="512029" y="283677"/>
                    <a:pt x="512029" y="300014"/>
                    <a:pt x="517471" y="297291"/>
                  </a:cubicBezTo>
                  <a:cubicBezTo>
                    <a:pt x="521098" y="294568"/>
                    <a:pt x="515657" y="291845"/>
                    <a:pt x="519284" y="289123"/>
                  </a:cubicBezTo>
                  <a:cubicBezTo>
                    <a:pt x="535609" y="289123"/>
                    <a:pt x="548306" y="313627"/>
                    <a:pt x="559189" y="329964"/>
                  </a:cubicBezTo>
                  <a:cubicBezTo>
                    <a:pt x="544678" y="335409"/>
                    <a:pt x="542864" y="297291"/>
                    <a:pt x="526540" y="300014"/>
                  </a:cubicBezTo>
                  <a:cubicBezTo>
                    <a:pt x="524726" y="300014"/>
                    <a:pt x="526540" y="302736"/>
                    <a:pt x="526540" y="305459"/>
                  </a:cubicBezTo>
                  <a:cubicBezTo>
                    <a:pt x="522912" y="308182"/>
                    <a:pt x="517471" y="297291"/>
                    <a:pt x="519285" y="308182"/>
                  </a:cubicBezTo>
                  <a:cubicBezTo>
                    <a:pt x="513843" y="305459"/>
                    <a:pt x="510215" y="297291"/>
                    <a:pt x="508402" y="289123"/>
                  </a:cubicBezTo>
                  <a:close/>
                  <a:moveTo>
                    <a:pt x="475752" y="289123"/>
                  </a:moveTo>
                  <a:cubicBezTo>
                    <a:pt x="475753" y="297291"/>
                    <a:pt x="479380" y="300014"/>
                    <a:pt x="481194" y="302737"/>
                  </a:cubicBezTo>
                  <a:cubicBezTo>
                    <a:pt x="483008" y="302736"/>
                    <a:pt x="483008" y="300014"/>
                    <a:pt x="484822" y="302736"/>
                  </a:cubicBezTo>
                  <a:cubicBezTo>
                    <a:pt x="483008" y="294568"/>
                    <a:pt x="481194" y="289123"/>
                    <a:pt x="475752" y="289123"/>
                  </a:cubicBezTo>
                  <a:close/>
                  <a:moveTo>
                    <a:pt x="417710" y="242836"/>
                  </a:moveTo>
                  <a:cubicBezTo>
                    <a:pt x="423152" y="240113"/>
                    <a:pt x="430407" y="248281"/>
                    <a:pt x="432221" y="259172"/>
                  </a:cubicBezTo>
                  <a:cubicBezTo>
                    <a:pt x="426779" y="253727"/>
                    <a:pt x="419524" y="253727"/>
                    <a:pt x="417710" y="242836"/>
                  </a:cubicBezTo>
                  <a:close/>
                  <a:moveTo>
                    <a:pt x="584583" y="185658"/>
                  </a:moveTo>
                  <a:cubicBezTo>
                    <a:pt x="588210" y="193826"/>
                    <a:pt x="595465" y="193826"/>
                    <a:pt x="597279" y="201994"/>
                  </a:cubicBezTo>
                  <a:cubicBezTo>
                    <a:pt x="591838" y="196549"/>
                    <a:pt x="580955" y="196549"/>
                    <a:pt x="584583" y="185658"/>
                  </a:cubicBezTo>
                  <a:close/>
                  <a:moveTo>
                    <a:pt x="439476" y="218331"/>
                  </a:moveTo>
                  <a:cubicBezTo>
                    <a:pt x="446732" y="207440"/>
                    <a:pt x="457614" y="237390"/>
                    <a:pt x="470311" y="231945"/>
                  </a:cubicBezTo>
                  <a:cubicBezTo>
                    <a:pt x="477567" y="251004"/>
                    <a:pt x="499332" y="251004"/>
                    <a:pt x="504774" y="272786"/>
                  </a:cubicBezTo>
                  <a:cubicBezTo>
                    <a:pt x="492077" y="297291"/>
                    <a:pt x="490263" y="245559"/>
                    <a:pt x="468497" y="256450"/>
                  </a:cubicBezTo>
                  <a:cubicBezTo>
                    <a:pt x="464870" y="242836"/>
                    <a:pt x="459428" y="223777"/>
                    <a:pt x="448545" y="231945"/>
                  </a:cubicBezTo>
                  <a:cubicBezTo>
                    <a:pt x="448545" y="223777"/>
                    <a:pt x="441290" y="223776"/>
                    <a:pt x="439476" y="218331"/>
                  </a:cubicBezTo>
                  <a:close/>
                  <a:moveTo>
                    <a:pt x="397758" y="210163"/>
                  </a:moveTo>
                  <a:cubicBezTo>
                    <a:pt x="399572" y="218331"/>
                    <a:pt x="403199" y="218331"/>
                    <a:pt x="408641" y="223777"/>
                  </a:cubicBezTo>
                  <a:cubicBezTo>
                    <a:pt x="408641" y="207440"/>
                    <a:pt x="401386" y="218331"/>
                    <a:pt x="397758" y="210163"/>
                  </a:cubicBezTo>
                  <a:close/>
                  <a:moveTo>
                    <a:pt x="544678" y="147539"/>
                  </a:moveTo>
                  <a:cubicBezTo>
                    <a:pt x="559189" y="152985"/>
                    <a:pt x="564630" y="161153"/>
                    <a:pt x="548306" y="158430"/>
                  </a:cubicBezTo>
                  <a:cubicBezTo>
                    <a:pt x="548306" y="152985"/>
                    <a:pt x="541050" y="152985"/>
                    <a:pt x="544678" y="147539"/>
                  </a:cubicBezTo>
                  <a:close/>
                  <a:moveTo>
                    <a:pt x="386478" y="191316"/>
                  </a:moveTo>
                  <a:cubicBezTo>
                    <a:pt x="385288" y="191614"/>
                    <a:pt x="384155" y="193145"/>
                    <a:pt x="383248" y="196549"/>
                  </a:cubicBezTo>
                  <a:cubicBezTo>
                    <a:pt x="385061" y="199272"/>
                    <a:pt x="392316" y="210163"/>
                    <a:pt x="394131" y="204717"/>
                  </a:cubicBezTo>
                  <a:cubicBezTo>
                    <a:pt x="394131" y="200633"/>
                    <a:pt x="390049" y="190423"/>
                    <a:pt x="386478" y="191316"/>
                  </a:cubicBezTo>
                  <a:close/>
                  <a:moveTo>
                    <a:pt x="388689" y="131203"/>
                  </a:moveTo>
                  <a:cubicBezTo>
                    <a:pt x="397758" y="133926"/>
                    <a:pt x="397758" y="144817"/>
                    <a:pt x="401386" y="155708"/>
                  </a:cubicBezTo>
                  <a:cubicBezTo>
                    <a:pt x="395944" y="150262"/>
                    <a:pt x="392317" y="144817"/>
                    <a:pt x="385061" y="142094"/>
                  </a:cubicBezTo>
                  <a:cubicBezTo>
                    <a:pt x="386875" y="136648"/>
                    <a:pt x="388689" y="136648"/>
                    <a:pt x="388689" y="131203"/>
                  </a:cubicBezTo>
                  <a:close/>
                  <a:moveTo>
                    <a:pt x="66961" y="31822"/>
                  </a:moveTo>
                  <a:cubicBezTo>
                    <a:pt x="65374" y="32503"/>
                    <a:pt x="64014" y="34545"/>
                    <a:pt x="64014" y="38629"/>
                  </a:cubicBezTo>
                  <a:cubicBezTo>
                    <a:pt x="67642" y="38629"/>
                    <a:pt x="71269" y="38629"/>
                    <a:pt x="71269" y="33184"/>
                  </a:cubicBezTo>
                  <a:cubicBezTo>
                    <a:pt x="70362" y="31822"/>
                    <a:pt x="68548" y="31141"/>
                    <a:pt x="66961" y="31822"/>
                  </a:cubicBezTo>
                  <a:close/>
                  <a:moveTo>
                    <a:pt x="0" y="974"/>
                  </a:moveTo>
                  <a:lnTo>
                    <a:pt x="8069" y="0"/>
                  </a:lnTo>
                  <a:cubicBezTo>
                    <a:pt x="15154" y="681"/>
                    <a:pt x="22296" y="3233"/>
                    <a:pt x="29551" y="8679"/>
                  </a:cubicBezTo>
                  <a:cubicBezTo>
                    <a:pt x="27737" y="25015"/>
                    <a:pt x="33179" y="27738"/>
                    <a:pt x="42248" y="27738"/>
                  </a:cubicBezTo>
                  <a:cubicBezTo>
                    <a:pt x="42248" y="38629"/>
                    <a:pt x="36806" y="44075"/>
                    <a:pt x="31365" y="46797"/>
                  </a:cubicBezTo>
                  <a:cubicBezTo>
                    <a:pt x="33179" y="57688"/>
                    <a:pt x="36806" y="60411"/>
                    <a:pt x="40434" y="63134"/>
                  </a:cubicBezTo>
                  <a:cubicBezTo>
                    <a:pt x="65828" y="71302"/>
                    <a:pt x="65827" y="11402"/>
                    <a:pt x="38620" y="19570"/>
                  </a:cubicBezTo>
                  <a:cubicBezTo>
                    <a:pt x="71269" y="8679"/>
                    <a:pt x="118428" y="14124"/>
                    <a:pt x="158333" y="22293"/>
                  </a:cubicBezTo>
                  <a:cubicBezTo>
                    <a:pt x="196423" y="30461"/>
                    <a:pt x="232700" y="46797"/>
                    <a:pt x="254466" y="82193"/>
                  </a:cubicBezTo>
                  <a:cubicBezTo>
                    <a:pt x="267163" y="79470"/>
                    <a:pt x="270790" y="93084"/>
                    <a:pt x="283487" y="95807"/>
                  </a:cubicBezTo>
                  <a:cubicBezTo>
                    <a:pt x="292556" y="117589"/>
                    <a:pt x="294370" y="142094"/>
                    <a:pt x="314322" y="147539"/>
                  </a:cubicBezTo>
                  <a:cubicBezTo>
                    <a:pt x="317950" y="144817"/>
                    <a:pt x="308880" y="142094"/>
                    <a:pt x="310694" y="133926"/>
                  </a:cubicBezTo>
                  <a:cubicBezTo>
                    <a:pt x="327019" y="139371"/>
                    <a:pt x="339716" y="136648"/>
                    <a:pt x="348785" y="152985"/>
                  </a:cubicBezTo>
                  <a:cubicBezTo>
                    <a:pt x="345157" y="166599"/>
                    <a:pt x="352412" y="174767"/>
                    <a:pt x="354226" y="185658"/>
                  </a:cubicBezTo>
                  <a:cubicBezTo>
                    <a:pt x="361482" y="182935"/>
                    <a:pt x="366923" y="188381"/>
                    <a:pt x="370551" y="191103"/>
                  </a:cubicBezTo>
                  <a:cubicBezTo>
                    <a:pt x="375992" y="191103"/>
                    <a:pt x="372364" y="185658"/>
                    <a:pt x="372365" y="180212"/>
                  </a:cubicBezTo>
                  <a:cubicBezTo>
                    <a:pt x="375992" y="177490"/>
                    <a:pt x="375992" y="182935"/>
                    <a:pt x="379620" y="182935"/>
                  </a:cubicBezTo>
                  <a:cubicBezTo>
                    <a:pt x="377806" y="174767"/>
                    <a:pt x="375992" y="163876"/>
                    <a:pt x="370550" y="163876"/>
                  </a:cubicBezTo>
                  <a:cubicBezTo>
                    <a:pt x="377806" y="152985"/>
                    <a:pt x="390503" y="169321"/>
                    <a:pt x="395944" y="182935"/>
                  </a:cubicBezTo>
                  <a:cubicBezTo>
                    <a:pt x="386875" y="174767"/>
                    <a:pt x="392317" y="191103"/>
                    <a:pt x="388689" y="185658"/>
                  </a:cubicBezTo>
                  <a:cubicBezTo>
                    <a:pt x="392317" y="196549"/>
                    <a:pt x="397758" y="201995"/>
                    <a:pt x="408641" y="201994"/>
                  </a:cubicBezTo>
                  <a:cubicBezTo>
                    <a:pt x="415896" y="212885"/>
                    <a:pt x="410455" y="229222"/>
                    <a:pt x="417710" y="234667"/>
                  </a:cubicBezTo>
                  <a:cubicBezTo>
                    <a:pt x="415896" y="237390"/>
                    <a:pt x="414082" y="240113"/>
                    <a:pt x="410455" y="240113"/>
                  </a:cubicBezTo>
                  <a:cubicBezTo>
                    <a:pt x="412269" y="248281"/>
                    <a:pt x="417710" y="253727"/>
                    <a:pt x="421338" y="261895"/>
                  </a:cubicBezTo>
                  <a:cubicBezTo>
                    <a:pt x="423152" y="267340"/>
                    <a:pt x="419524" y="267341"/>
                    <a:pt x="417710" y="272786"/>
                  </a:cubicBezTo>
                  <a:cubicBezTo>
                    <a:pt x="421338" y="280954"/>
                    <a:pt x="434035" y="289123"/>
                    <a:pt x="430407" y="272786"/>
                  </a:cubicBezTo>
                  <a:cubicBezTo>
                    <a:pt x="432221" y="275509"/>
                    <a:pt x="434035" y="275509"/>
                    <a:pt x="435849" y="275509"/>
                  </a:cubicBezTo>
                  <a:cubicBezTo>
                    <a:pt x="435848" y="270063"/>
                    <a:pt x="434035" y="267340"/>
                    <a:pt x="432221" y="267341"/>
                  </a:cubicBezTo>
                  <a:cubicBezTo>
                    <a:pt x="434035" y="261895"/>
                    <a:pt x="437662" y="272786"/>
                    <a:pt x="441290" y="272786"/>
                  </a:cubicBezTo>
                  <a:cubicBezTo>
                    <a:pt x="444918" y="267341"/>
                    <a:pt x="450359" y="264618"/>
                    <a:pt x="450359" y="253727"/>
                  </a:cubicBezTo>
                  <a:cubicBezTo>
                    <a:pt x="452173" y="256449"/>
                    <a:pt x="455801" y="256450"/>
                    <a:pt x="459428" y="256450"/>
                  </a:cubicBezTo>
                  <a:cubicBezTo>
                    <a:pt x="459428" y="259172"/>
                    <a:pt x="457615" y="259172"/>
                    <a:pt x="459428" y="261895"/>
                  </a:cubicBezTo>
                  <a:cubicBezTo>
                    <a:pt x="461242" y="270063"/>
                    <a:pt x="452173" y="259172"/>
                    <a:pt x="450359" y="267341"/>
                  </a:cubicBezTo>
                  <a:cubicBezTo>
                    <a:pt x="452173" y="272786"/>
                    <a:pt x="457614" y="270063"/>
                    <a:pt x="459428" y="272786"/>
                  </a:cubicBezTo>
                  <a:cubicBezTo>
                    <a:pt x="461242" y="267341"/>
                    <a:pt x="464869" y="267341"/>
                    <a:pt x="464870" y="261895"/>
                  </a:cubicBezTo>
                  <a:cubicBezTo>
                    <a:pt x="472125" y="264618"/>
                    <a:pt x="472125" y="272786"/>
                    <a:pt x="475752" y="275509"/>
                  </a:cubicBezTo>
                  <a:cubicBezTo>
                    <a:pt x="477567" y="272786"/>
                    <a:pt x="479380" y="272786"/>
                    <a:pt x="479380" y="267341"/>
                  </a:cubicBezTo>
                  <a:cubicBezTo>
                    <a:pt x="484822" y="275509"/>
                    <a:pt x="502960" y="286400"/>
                    <a:pt x="483008" y="280954"/>
                  </a:cubicBezTo>
                  <a:cubicBezTo>
                    <a:pt x="479380" y="280954"/>
                    <a:pt x="484822" y="286400"/>
                    <a:pt x="481194" y="289123"/>
                  </a:cubicBezTo>
                  <a:cubicBezTo>
                    <a:pt x="490263" y="294568"/>
                    <a:pt x="493891" y="305459"/>
                    <a:pt x="502960" y="308182"/>
                  </a:cubicBezTo>
                  <a:cubicBezTo>
                    <a:pt x="492077" y="313627"/>
                    <a:pt x="504774" y="319073"/>
                    <a:pt x="501146" y="327241"/>
                  </a:cubicBezTo>
                  <a:cubicBezTo>
                    <a:pt x="495705" y="327241"/>
                    <a:pt x="492077" y="321796"/>
                    <a:pt x="488450" y="324518"/>
                  </a:cubicBezTo>
                  <a:cubicBezTo>
                    <a:pt x="484822" y="324518"/>
                    <a:pt x="486636" y="332687"/>
                    <a:pt x="484822" y="335409"/>
                  </a:cubicBezTo>
                  <a:cubicBezTo>
                    <a:pt x="492077" y="346301"/>
                    <a:pt x="501146" y="354469"/>
                    <a:pt x="512029" y="359914"/>
                  </a:cubicBezTo>
                  <a:cubicBezTo>
                    <a:pt x="515657" y="357191"/>
                    <a:pt x="513843" y="351746"/>
                    <a:pt x="515657" y="351746"/>
                  </a:cubicBezTo>
                  <a:cubicBezTo>
                    <a:pt x="512029" y="340855"/>
                    <a:pt x="502960" y="340855"/>
                    <a:pt x="501146" y="327241"/>
                  </a:cubicBezTo>
                  <a:cubicBezTo>
                    <a:pt x="504774" y="335409"/>
                    <a:pt x="506588" y="329964"/>
                    <a:pt x="512029" y="327241"/>
                  </a:cubicBezTo>
                  <a:cubicBezTo>
                    <a:pt x="517471" y="332687"/>
                    <a:pt x="526540" y="354469"/>
                    <a:pt x="528353" y="338132"/>
                  </a:cubicBezTo>
                  <a:cubicBezTo>
                    <a:pt x="542864" y="340855"/>
                    <a:pt x="537423" y="376251"/>
                    <a:pt x="551933" y="370805"/>
                  </a:cubicBezTo>
                  <a:cubicBezTo>
                    <a:pt x="553747" y="378974"/>
                    <a:pt x="559189" y="378973"/>
                    <a:pt x="559189" y="387142"/>
                  </a:cubicBezTo>
                  <a:cubicBezTo>
                    <a:pt x="546492" y="384419"/>
                    <a:pt x="537423" y="359914"/>
                    <a:pt x="521099" y="359914"/>
                  </a:cubicBezTo>
                  <a:cubicBezTo>
                    <a:pt x="521098" y="370805"/>
                    <a:pt x="526540" y="376251"/>
                    <a:pt x="521098" y="378974"/>
                  </a:cubicBezTo>
                  <a:cubicBezTo>
                    <a:pt x="537423" y="392587"/>
                    <a:pt x="546492" y="422538"/>
                    <a:pt x="568258" y="417092"/>
                  </a:cubicBezTo>
                  <a:cubicBezTo>
                    <a:pt x="570071" y="438874"/>
                    <a:pt x="573699" y="444320"/>
                    <a:pt x="584582" y="444320"/>
                  </a:cubicBezTo>
                  <a:cubicBezTo>
                    <a:pt x="586396" y="430706"/>
                    <a:pt x="579141" y="427983"/>
                    <a:pt x="575513" y="425261"/>
                  </a:cubicBezTo>
                  <a:cubicBezTo>
                    <a:pt x="579141" y="408924"/>
                    <a:pt x="559189" y="400755"/>
                    <a:pt x="561002" y="387142"/>
                  </a:cubicBezTo>
                  <a:cubicBezTo>
                    <a:pt x="577327" y="392587"/>
                    <a:pt x="590024" y="425260"/>
                    <a:pt x="608162" y="436152"/>
                  </a:cubicBezTo>
                  <a:cubicBezTo>
                    <a:pt x="606348" y="436151"/>
                    <a:pt x="606348" y="444320"/>
                    <a:pt x="602721" y="438874"/>
                  </a:cubicBezTo>
                  <a:cubicBezTo>
                    <a:pt x="602721" y="449765"/>
                    <a:pt x="604534" y="449765"/>
                    <a:pt x="600906" y="455211"/>
                  </a:cubicBezTo>
                  <a:cubicBezTo>
                    <a:pt x="602720" y="463379"/>
                    <a:pt x="608162" y="463379"/>
                    <a:pt x="611790" y="468824"/>
                  </a:cubicBezTo>
                  <a:cubicBezTo>
                    <a:pt x="609976" y="476993"/>
                    <a:pt x="611789" y="479716"/>
                    <a:pt x="613603" y="485161"/>
                  </a:cubicBezTo>
                  <a:cubicBezTo>
                    <a:pt x="619045" y="468825"/>
                    <a:pt x="629928" y="504220"/>
                    <a:pt x="638997" y="512389"/>
                  </a:cubicBezTo>
                  <a:cubicBezTo>
                    <a:pt x="631742" y="523280"/>
                    <a:pt x="644439" y="520557"/>
                    <a:pt x="653508" y="534171"/>
                  </a:cubicBezTo>
                  <a:cubicBezTo>
                    <a:pt x="657135" y="539616"/>
                    <a:pt x="662577" y="558675"/>
                    <a:pt x="669832" y="550507"/>
                  </a:cubicBezTo>
                  <a:cubicBezTo>
                    <a:pt x="666204" y="531448"/>
                    <a:pt x="655322" y="528725"/>
                    <a:pt x="651694" y="512389"/>
                  </a:cubicBezTo>
                  <a:cubicBezTo>
                    <a:pt x="657135" y="515111"/>
                    <a:pt x="660763" y="523280"/>
                    <a:pt x="664391" y="528725"/>
                  </a:cubicBezTo>
                  <a:cubicBezTo>
                    <a:pt x="668018" y="517834"/>
                    <a:pt x="673460" y="531448"/>
                    <a:pt x="678901" y="534171"/>
                  </a:cubicBezTo>
                  <a:cubicBezTo>
                    <a:pt x="680715" y="531448"/>
                    <a:pt x="678901" y="528725"/>
                    <a:pt x="678901" y="526002"/>
                  </a:cubicBezTo>
                  <a:cubicBezTo>
                    <a:pt x="682529" y="531448"/>
                    <a:pt x="687970" y="526002"/>
                    <a:pt x="691598" y="526002"/>
                  </a:cubicBezTo>
                  <a:cubicBezTo>
                    <a:pt x="691598" y="534171"/>
                    <a:pt x="700667" y="531448"/>
                    <a:pt x="697040" y="542339"/>
                  </a:cubicBezTo>
                  <a:cubicBezTo>
                    <a:pt x="700667" y="542339"/>
                    <a:pt x="700667" y="539616"/>
                    <a:pt x="700667" y="536893"/>
                  </a:cubicBezTo>
                  <a:cubicBezTo>
                    <a:pt x="702481" y="542339"/>
                    <a:pt x="707922" y="542339"/>
                    <a:pt x="707922" y="553230"/>
                  </a:cubicBezTo>
                  <a:cubicBezTo>
                    <a:pt x="704295" y="558676"/>
                    <a:pt x="704295" y="547784"/>
                    <a:pt x="700667" y="550507"/>
                  </a:cubicBezTo>
                  <a:cubicBezTo>
                    <a:pt x="711550" y="583180"/>
                    <a:pt x="736944" y="594071"/>
                    <a:pt x="746013" y="629467"/>
                  </a:cubicBezTo>
                  <a:cubicBezTo>
                    <a:pt x="744199" y="613131"/>
                    <a:pt x="749641" y="602240"/>
                    <a:pt x="746013" y="580457"/>
                  </a:cubicBezTo>
                  <a:cubicBezTo>
                    <a:pt x="740571" y="591349"/>
                    <a:pt x="733316" y="566844"/>
                    <a:pt x="729688" y="555953"/>
                  </a:cubicBezTo>
                  <a:cubicBezTo>
                    <a:pt x="758710" y="580458"/>
                    <a:pt x="773220" y="626744"/>
                    <a:pt x="796800" y="659417"/>
                  </a:cubicBezTo>
                  <a:cubicBezTo>
                    <a:pt x="796800" y="659417"/>
                    <a:pt x="796800" y="659417"/>
                    <a:pt x="796800" y="673031"/>
                  </a:cubicBezTo>
                  <a:cubicBezTo>
                    <a:pt x="800428" y="678477"/>
                    <a:pt x="800428" y="673031"/>
                    <a:pt x="805869" y="673031"/>
                  </a:cubicBezTo>
                  <a:cubicBezTo>
                    <a:pt x="811311" y="686645"/>
                    <a:pt x="813124" y="705704"/>
                    <a:pt x="820380" y="716595"/>
                  </a:cubicBezTo>
                  <a:cubicBezTo>
                    <a:pt x="822194" y="716595"/>
                    <a:pt x="824007" y="713872"/>
                    <a:pt x="825821" y="713872"/>
                  </a:cubicBezTo>
                  <a:cubicBezTo>
                    <a:pt x="813125" y="670308"/>
                    <a:pt x="793172" y="640358"/>
                    <a:pt x="771406" y="610408"/>
                  </a:cubicBezTo>
                  <a:cubicBezTo>
                    <a:pt x="756896" y="569566"/>
                    <a:pt x="733316" y="550507"/>
                    <a:pt x="718805" y="515111"/>
                  </a:cubicBezTo>
                  <a:cubicBezTo>
                    <a:pt x="726061" y="517834"/>
                    <a:pt x="726061" y="531448"/>
                    <a:pt x="735130" y="531448"/>
                  </a:cubicBezTo>
                  <a:cubicBezTo>
                    <a:pt x="762337" y="583180"/>
                    <a:pt x="794986" y="624022"/>
                    <a:pt x="820380" y="681200"/>
                  </a:cubicBezTo>
                  <a:cubicBezTo>
                    <a:pt x="829449" y="686645"/>
                    <a:pt x="829449" y="711150"/>
                    <a:pt x="842146" y="711150"/>
                  </a:cubicBezTo>
                  <a:cubicBezTo>
                    <a:pt x="843960" y="716595"/>
                    <a:pt x="845774" y="722041"/>
                    <a:pt x="845773" y="727486"/>
                  </a:cubicBezTo>
                  <a:cubicBezTo>
                    <a:pt x="882050" y="784664"/>
                    <a:pt x="902002" y="871792"/>
                    <a:pt x="918327" y="950752"/>
                  </a:cubicBezTo>
                  <a:cubicBezTo>
                    <a:pt x="916513" y="956198"/>
                    <a:pt x="916513" y="945307"/>
                    <a:pt x="911071" y="948029"/>
                  </a:cubicBezTo>
                  <a:cubicBezTo>
                    <a:pt x="912885" y="958920"/>
                    <a:pt x="916513" y="961643"/>
                    <a:pt x="914699" y="972534"/>
                  </a:cubicBezTo>
                  <a:cubicBezTo>
                    <a:pt x="909257" y="967089"/>
                    <a:pt x="907444" y="956198"/>
                    <a:pt x="905630" y="948030"/>
                  </a:cubicBezTo>
                  <a:cubicBezTo>
                    <a:pt x="900188" y="961643"/>
                    <a:pt x="909257" y="969811"/>
                    <a:pt x="907444" y="986148"/>
                  </a:cubicBezTo>
                  <a:cubicBezTo>
                    <a:pt x="903816" y="988871"/>
                    <a:pt x="905630" y="980703"/>
                    <a:pt x="902002" y="980703"/>
                  </a:cubicBezTo>
                  <a:cubicBezTo>
                    <a:pt x="903816" y="1024267"/>
                    <a:pt x="918327" y="1056940"/>
                    <a:pt x="923768" y="1092335"/>
                  </a:cubicBezTo>
                  <a:cubicBezTo>
                    <a:pt x="925582" y="1089613"/>
                    <a:pt x="927396" y="1089613"/>
                    <a:pt x="927396" y="1092336"/>
                  </a:cubicBezTo>
                  <a:cubicBezTo>
                    <a:pt x="938279" y="1054217"/>
                    <a:pt x="923768" y="1026989"/>
                    <a:pt x="920140" y="994316"/>
                  </a:cubicBezTo>
                  <a:cubicBezTo>
                    <a:pt x="932837" y="1035157"/>
                    <a:pt x="941906" y="1073276"/>
                    <a:pt x="947348" y="1125009"/>
                  </a:cubicBezTo>
                  <a:cubicBezTo>
                    <a:pt x="947348" y="1127731"/>
                    <a:pt x="950976" y="1125009"/>
                    <a:pt x="950975" y="1130454"/>
                  </a:cubicBezTo>
                  <a:lnTo>
                    <a:pt x="948084" y="1083715"/>
                  </a:lnTo>
                  <a:lnTo>
                    <a:pt x="960271" y="1144068"/>
                  </a:lnTo>
                  <a:cubicBezTo>
                    <a:pt x="966847" y="1182186"/>
                    <a:pt x="972741" y="1221666"/>
                    <a:pt x="978183" y="1261146"/>
                  </a:cubicBezTo>
                  <a:cubicBezTo>
                    <a:pt x="981811" y="1250255"/>
                    <a:pt x="974555" y="1236642"/>
                    <a:pt x="976369" y="1223028"/>
                  </a:cubicBezTo>
                  <a:cubicBezTo>
                    <a:pt x="981810" y="1236642"/>
                    <a:pt x="985438" y="1255701"/>
                    <a:pt x="990880" y="1266592"/>
                  </a:cubicBezTo>
                  <a:cubicBezTo>
                    <a:pt x="994507" y="1269315"/>
                    <a:pt x="990879" y="1258424"/>
                    <a:pt x="992694" y="1255701"/>
                  </a:cubicBezTo>
                  <a:cubicBezTo>
                    <a:pt x="1003577" y="1293819"/>
                    <a:pt x="994507" y="1342829"/>
                    <a:pt x="1009018" y="1375502"/>
                  </a:cubicBezTo>
                  <a:cubicBezTo>
                    <a:pt x="1009018" y="1380948"/>
                    <a:pt x="1007204" y="1380948"/>
                    <a:pt x="1007204" y="1383670"/>
                  </a:cubicBezTo>
                  <a:cubicBezTo>
                    <a:pt x="1018087" y="1421789"/>
                    <a:pt x="1003576" y="1500749"/>
                    <a:pt x="1001762" y="1557927"/>
                  </a:cubicBezTo>
                  <a:cubicBezTo>
                    <a:pt x="999948" y="1598768"/>
                    <a:pt x="998135" y="1639609"/>
                    <a:pt x="987252" y="1664114"/>
                  </a:cubicBezTo>
                  <a:cubicBezTo>
                    <a:pt x="987252" y="1694065"/>
                    <a:pt x="979997" y="1726738"/>
                    <a:pt x="985438" y="1756688"/>
                  </a:cubicBezTo>
                  <a:cubicBezTo>
                    <a:pt x="970927" y="1857430"/>
                    <a:pt x="938279" y="1958172"/>
                    <a:pt x="920140" y="2053468"/>
                  </a:cubicBezTo>
                  <a:cubicBezTo>
                    <a:pt x="923768" y="2080696"/>
                    <a:pt x="916512" y="2129705"/>
                    <a:pt x="900188" y="2140597"/>
                  </a:cubicBezTo>
                  <a:cubicBezTo>
                    <a:pt x="898374" y="2159656"/>
                    <a:pt x="896561" y="2173270"/>
                    <a:pt x="889305" y="2181438"/>
                  </a:cubicBezTo>
                  <a:cubicBezTo>
                    <a:pt x="883864" y="2178715"/>
                    <a:pt x="882050" y="2175992"/>
                    <a:pt x="876608" y="2173269"/>
                  </a:cubicBezTo>
                  <a:cubicBezTo>
                    <a:pt x="865725" y="2181438"/>
                    <a:pt x="867539" y="2211388"/>
                    <a:pt x="860284" y="2227725"/>
                  </a:cubicBezTo>
                  <a:cubicBezTo>
                    <a:pt x="860284" y="2238616"/>
                    <a:pt x="862098" y="2235893"/>
                    <a:pt x="862098" y="2244061"/>
                  </a:cubicBezTo>
                  <a:cubicBezTo>
                    <a:pt x="856657" y="2260398"/>
                    <a:pt x="854842" y="2276734"/>
                    <a:pt x="849401" y="2290348"/>
                  </a:cubicBezTo>
                  <a:cubicBezTo>
                    <a:pt x="843960" y="2301239"/>
                    <a:pt x="834891" y="2306685"/>
                    <a:pt x="829449" y="2317576"/>
                  </a:cubicBezTo>
                  <a:cubicBezTo>
                    <a:pt x="816752" y="2339358"/>
                    <a:pt x="813125" y="2366585"/>
                    <a:pt x="804055" y="2388367"/>
                  </a:cubicBezTo>
                  <a:cubicBezTo>
                    <a:pt x="800428" y="2385645"/>
                    <a:pt x="800428" y="2382922"/>
                    <a:pt x="796800" y="2385644"/>
                  </a:cubicBezTo>
                  <a:cubicBezTo>
                    <a:pt x="794986" y="2393813"/>
                    <a:pt x="800428" y="2391090"/>
                    <a:pt x="800428" y="2396536"/>
                  </a:cubicBezTo>
                  <a:cubicBezTo>
                    <a:pt x="794986" y="2426486"/>
                    <a:pt x="776848" y="2453713"/>
                    <a:pt x="767779" y="2478218"/>
                  </a:cubicBezTo>
                  <a:cubicBezTo>
                    <a:pt x="778662" y="2472773"/>
                    <a:pt x="767779" y="2502723"/>
                    <a:pt x="764151" y="2510891"/>
                  </a:cubicBezTo>
                  <a:cubicBezTo>
                    <a:pt x="758710" y="2505446"/>
                    <a:pt x="767779" y="2502723"/>
                    <a:pt x="764151" y="2494555"/>
                  </a:cubicBezTo>
                  <a:cubicBezTo>
                    <a:pt x="760523" y="2497277"/>
                    <a:pt x="758710" y="2502723"/>
                    <a:pt x="753268" y="2502723"/>
                  </a:cubicBezTo>
                  <a:cubicBezTo>
                    <a:pt x="765965" y="2521782"/>
                    <a:pt x="744199" y="2549010"/>
                    <a:pt x="749640" y="2568069"/>
                  </a:cubicBezTo>
                  <a:cubicBezTo>
                    <a:pt x="746013" y="2573515"/>
                    <a:pt x="738757" y="2589851"/>
                    <a:pt x="742385" y="2589851"/>
                  </a:cubicBezTo>
                  <a:cubicBezTo>
                    <a:pt x="740571" y="2600742"/>
                    <a:pt x="740572" y="2587128"/>
                    <a:pt x="733316" y="2589851"/>
                  </a:cubicBezTo>
                  <a:cubicBezTo>
                    <a:pt x="733316" y="2576237"/>
                    <a:pt x="740571" y="2578960"/>
                    <a:pt x="740571" y="2565347"/>
                  </a:cubicBezTo>
                  <a:cubicBezTo>
                    <a:pt x="740571" y="2562624"/>
                    <a:pt x="736944" y="2565347"/>
                    <a:pt x="736944" y="2559901"/>
                  </a:cubicBezTo>
                  <a:cubicBezTo>
                    <a:pt x="735130" y="2562624"/>
                    <a:pt x="733316" y="2565346"/>
                    <a:pt x="733316" y="2568069"/>
                  </a:cubicBezTo>
                  <a:cubicBezTo>
                    <a:pt x="733316" y="2559901"/>
                    <a:pt x="736944" y="2554456"/>
                    <a:pt x="735130" y="2540842"/>
                  </a:cubicBezTo>
                  <a:cubicBezTo>
                    <a:pt x="738757" y="2543564"/>
                    <a:pt x="736944" y="2549010"/>
                    <a:pt x="740571" y="2549010"/>
                  </a:cubicBezTo>
                  <a:cubicBezTo>
                    <a:pt x="740572" y="2543564"/>
                    <a:pt x="736944" y="2540842"/>
                    <a:pt x="735130" y="2540842"/>
                  </a:cubicBezTo>
                  <a:cubicBezTo>
                    <a:pt x="733316" y="2549010"/>
                    <a:pt x="726061" y="2562624"/>
                    <a:pt x="727874" y="2570792"/>
                  </a:cubicBezTo>
                  <a:cubicBezTo>
                    <a:pt x="726061" y="2570792"/>
                    <a:pt x="726061" y="2573515"/>
                    <a:pt x="720620" y="2576238"/>
                  </a:cubicBezTo>
                  <a:cubicBezTo>
                    <a:pt x="722433" y="2578960"/>
                    <a:pt x="722433" y="2584406"/>
                    <a:pt x="720619" y="2587129"/>
                  </a:cubicBezTo>
                  <a:cubicBezTo>
                    <a:pt x="720620" y="2576238"/>
                    <a:pt x="718805" y="2584406"/>
                    <a:pt x="711550" y="2587129"/>
                  </a:cubicBezTo>
                  <a:cubicBezTo>
                    <a:pt x="713364" y="2568069"/>
                    <a:pt x="718806" y="2559901"/>
                    <a:pt x="720619" y="2540842"/>
                  </a:cubicBezTo>
                  <a:cubicBezTo>
                    <a:pt x="706109" y="2559901"/>
                    <a:pt x="695226" y="2589851"/>
                    <a:pt x="686157" y="2617079"/>
                  </a:cubicBezTo>
                  <a:cubicBezTo>
                    <a:pt x="673460" y="2611633"/>
                    <a:pt x="668019" y="2636138"/>
                    <a:pt x="657135" y="2641584"/>
                  </a:cubicBezTo>
                  <a:lnTo>
                    <a:pt x="658912" y="2654918"/>
                  </a:lnTo>
                  <a:lnTo>
                    <a:pt x="653508" y="2655197"/>
                  </a:lnTo>
                  <a:cubicBezTo>
                    <a:pt x="653508" y="2663366"/>
                    <a:pt x="655321" y="2663366"/>
                    <a:pt x="655322" y="2671534"/>
                  </a:cubicBezTo>
                  <a:cubicBezTo>
                    <a:pt x="644438" y="2671534"/>
                    <a:pt x="638997" y="2682425"/>
                    <a:pt x="631742" y="2690593"/>
                  </a:cubicBezTo>
                  <a:cubicBezTo>
                    <a:pt x="629928" y="2690593"/>
                    <a:pt x="631742" y="2685148"/>
                    <a:pt x="631742" y="2682425"/>
                  </a:cubicBezTo>
                  <a:cubicBezTo>
                    <a:pt x="624487" y="2687871"/>
                    <a:pt x="619045" y="2687870"/>
                    <a:pt x="613604" y="2682425"/>
                  </a:cubicBezTo>
                  <a:cubicBezTo>
                    <a:pt x="613603" y="2674257"/>
                    <a:pt x="615417" y="2674257"/>
                    <a:pt x="615417" y="2660643"/>
                  </a:cubicBezTo>
                  <a:cubicBezTo>
                    <a:pt x="600907" y="2674257"/>
                    <a:pt x="590024" y="2706930"/>
                    <a:pt x="571885" y="2717821"/>
                  </a:cubicBezTo>
                  <a:cubicBezTo>
                    <a:pt x="571885" y="2723266"/>
                    <a:pt x="571886" y="2728712"/>
                    <a:pt x="575513" y="2728712"/>
                  </a:cubicBezTo>
                  <a:cubicBezTo>
                    <a:pt x="582769" y="2720543"/>
                    <a:pt x="591838" y="2712375"/>
                    <a:pt x="599093" y="2701484"/>
                  </a:cubicBezTo>
                  <a:cubicBezTo>
                    <a:pt x="600907" y="2701484"/>
                    <a:pt x="595465" y="2709653"/>
                    <a:pt x="600907" y="2709653"/>
                  </a:cubicBezTo>
                  <a:cubicBezTo>
                    <a:pt x="595465" y="2715098"/>
                    <a:pt x="586396" y="2717821"/>
                    <a:pt x="579141" y="2725989"/>
                  </a:cubicBezTo>
                  <a:cubicBezTo>
                    <a:pt x="579141" y="2728712"/>
                    <a:pt x="580955" y="2731434"/>
                    <a:pt x="580955" y="2734157"/>
                  </a:cubicBezTo>
                  <a:cubicBezTo>
                    <a:pt x="570072" y="2758662"/>
                    <a:pt x="541050" y="2750494"/>
                    <a:pt x="539237" y="2785890"/>
                  </a:cubicBezTo>
                  <a:cubicBezTo>
                    <a:pt x="533795" y="2785890"/>
                    <a:pt x="530167" y="2785890"/>
                    <a:pt x="528354" y="2777722"/>
                  </a:cubicBezTo>
                  <a:cubicBezTo>
                    <a:pt x="526540" y="2780444"/>
                    <a:pt x="524726" y="2785890"/>
                    <a:pt x="521098" y="2785890"/>
                  </a:cubicBezTo>
                  <a:cubicBezTo>
                    <a:pt x="522912" y="2774999"/>
                    <a:pt x="513843" y="2780444"/>
                    <a:pt x="513843" y="2766830"/>
                  </a:cubicBezTo>
                  <a:cubicBezTo>
                    <a:pt x="488450" y="2774999"/>
                    <a:pt x="473939" y="2804949"/>
                    <a:pt x="464869" y="2837622"/>
                  </a:cubicBezTo>
                  <a:cubicBezTo>
                    <a:pt x="466684" y="2845790"/>
                    <a:pt x="472125" y="2834899"/>
                    <a:pt x="479380" y="2837622"/>
                  </a:cubicBezTo>
                  <a:cubicBezTo>
                    <a:pt x="464870" y="2856681"/>
                    <a:pt x="437662" y="2883909"/>
                    <a:pt x="419524" y="2862127"/>
                  </a:cubicBezTo>
                  <a:cubicBezTo>
                    <a:pt x="423152" y="2848513"/>
                    <a:pt x="434035" y="2843067"/>
                    <a:pt x="441290" y="2834899"/>
                  </a:cubicBezTo>
                  <a:cubicBezTo>
                    <a:pt x="439476" y="2832177"/>
                    <a:pt x="437662" y="2832177"/>
                    <a:pt x="435849" y="2832176"/>
                  </a:cubicBezTo>
                  <a:cubicBezTo>
                    <a:pt x="437662" y="2826731"/>
                    <a:pt x="439476" y="2821286"/>
                    <a:pt x="441290" y="2815840"/>
                  </a:cubicBezTo>
                  <a:cubicBezTo>
                    <a:pt x="444917" y="2813117"/>
                    <a:pt x="450359" y="2818563"/>
                    <a:pt x="453987" y="2821285"/>
                  </a:cubicBezTo>
                  <a:cubicBezTo>
                    <a:pt x="457614" y="2821285"/>
                    <a:pt x="459428" y="2818563"/>
                    <a:pt x="459428" y="2810394"/>
                  </a:cubicBezTo>
                  <a:cubicBezTo>
                    <a:pt x="459428" y="2807672"/>
                    <a:pt x="457614" y="2810394"/>
                    <a:pt x="457614" y="2810394"/>
                  </a:cubicBezTo>
                  <a:cubicBezTo>
                    <a:pt x="457615" y="2799504"/>
                    <a:pt x="475753" y="2777721"/>
                    <a:pt x="486636" y="2780444"/>
                  </a:cubicBezTo>
                  <a:cubicBezTo>
                    <a:pt x="504774" y="2750494"/>
                    <a:pt x="531981" y="2734157"/>
                    <a:pt x="548306" y="2701484"/>
                  </a:cubicBezTo>
                  <a:cubicBezTo>
                    <a:pt x="515657" y="2717821"/>
                    <a:pt x="495705" y="2777722"/>
                    <a:pt x="457614" y="2780444"/>
                  </a:cubicBezTo>
                  <a:cubicBezTo>
                    <a:pt x="426326" y="2798823"/>
                    <a:pt x="395038" y="2824859"/>
                    <a:pt x="360688" y="2832134"/>
                  </a:cubicBezTo>
                  <a:lnTo>
                    <a:pt x="327896" y="2832173"/>
                  </a:lnTo>
                  <a:lnTo>
                    <a:pt x="328095" y="2820228"/>
                  </a:lnTo>
                  <a:lnTo>
                    <a:pt x="336768" y="2813458"/>
                  </a:lnTo>
                  <a:cubicBezTo>
                    <a:pt x="342436" y="2807672"/>
                    <a:pt x="348785" y="2802226"/>
                    <a:pt x="357854" y="2802226"/>
                  </a:cubicBezTo>
                  <a:cubicBezTo>
                    <a:pt x="381434" y="2802226"/>
                    <a:pt x="403199" y="2772276"/>
                    <a:pt x="424965" y="2766830"/>
                  </a:cubicBezTo>
                  <a:cubicBezTo>
                    <a:pt x="426779" y="2750494"/>
                    <a:pt x="423151" y="2753216"/>
                    <a:pt x="426779" y="2742325"/>
                  </a:cubicBezTo>
                  <a:cubicBezTo>
                    <a:pt x="415896" y="2731434"/>
                    <a:pt x="410455" y="2750494"/>
                    <a:pt x="401386" y="2753216"/>
                  </a:cubicBezTo>
                  <a:cubicBezTo>
                    <a:pt x="403199" y="2758662"/>
                    <a:pt x="405013" y="2758662"/>
                    <a:pt x="408641" y="2755939"/>
                  </a:cubicBezTo>
                  <a:cubicBezTo>
                    <a:pt x="399572" y="2766830"/>
                    <a:pt x="385061" y="2780444"/>
                    <a:pt x="375992" y="2772276"/>
                  </a:cubicBezTo>
                  <a:cubicBezTo>
                    <a:pt x="370550" y="2780444"/>
                    <a:pt x="365109" y="2785890"/>
                    <a:pt x="356040" y="2788612"/>
                  </a:cubicBezTo>
                  <a:cubicBezTo>
                    <a:pt x="357854" y="2783167"/>
                    <a:pt x="365109" y="2783167"/>
                    <a:pt x="365109" y="2774999"/>
                  </a:cubicBezTo>
                  <a:lnTo>
                    <a:pt x="328711" y="2783329"/>
                  </a:lnTo>
                  <a:lnTo>
                    <a:pt x="329306" y="2747748"/>
                  </a:lnTo>
                  <a:lnTo>
                    <a:pt x="342890" y="2747090"/>
                  </a:lnTo>
                  <a:cubicBezTo>
                    <a:pt x="346517" y="2747090"/>
                    <a:pt x="349692" y="2747771"/>
                    <a:pt x="354226" y="2750494"/>
                  </a:cubicBezTo>
                  <a:cubicBezTo>
                    <a:pt x="363296" y="2728712"/>
                    <a:pt x="386875" y="2728712"/>
                    <a:pt x="392317" y="2698762"/>
                  </a:cubicBezTo>
                  <a:cubicBezTo>
                    <a:pt x="388689" y="2693316"/>
                    <a:pt x="383248" y="2696039"/>
                    <a:pt x="377806" y="2696039"/>
                  </a:cubicBezTo>
                  <a:cubicBezTo>
                    <a:pt x="375992" y="2687871"/>
                    <a:pt x="372364" y="2663366"/>
                    <a:pt x="377806" y="2655197"/>
                  </a:cubicBezTo>
                  <a:lnTo>
                    <a:pt x="330462" y="2678563"/>
                  </a:lnTo>
                  <a:lnTo>
                    <a:pt x="331577" y="2611836"/>
                  </a:lnTo>
                  <a:lnTo>
                    <a:pt x="343117" y="2614356"/>
                  </a:lnTo>
                  <a:cubicBezTo>
                    <a:pt x="347424" y="2611633"/>
                    <a:pt x="351506" y="2606188"/>
                    <a:pt x="354226" y="2600742"/>
                  </a:cubicBezTo>
                  <a:cubicBezTo>
                    <a:pt x="354226" y="2598020"/>
                    <a:pt x="352413" y="2598020"/>
                    <a:pt x="350599" y="2598020"/>
                  </a:cubicBezTo>
                  <a:cubicBezTo>
                    <a:pt x="356040" y="2578960"/>
                    <a:pt x="370551" y="2573515"/>
                    <a:pt x="379620" y="2559901"/>
                  </a:cubicBezTo>
                  <a:cubicBezTo>
                    <a:pt x="381434" y="2568069"/>
                    <a:pt x="372365" y="2576237"/>
                    <a:pt x="366923" y="2578960"/>
                  </a:cubicBezTo>
                  <a:cubicBezTo>
                    <a:pt x="365109" y="2584406"/>
                    <a:pt x="366923" y="2587128"/>
                    <a:pt x="365109" y="2595297"/>
                  </a:cubicBezTo>
                  <a:cubicBezTo>
                    <a:pt x="372364" y="2598020"/>
                    <a:pt x="379620" y="2576238"/>
                    <a:pt x="388689" y="2576237"/>
                  </a:cubicBezTo>
                  <a:cubicBezTo>
                    <a:pt x="390503" y="2578960"/>
                    <a:pt x="390503" y="2584406"/>
                    <a:pt x="394130" y="2587129"/>
                  </a:cubicBezTo>
                  <a:cubicBezTo>
                    <a:pt x="414082" y="2578960"/>
                    <a:pt x="430407" y="2546287"/>
                    <a:pt x="439476" y="2527228"/>
                  </a:cubicBezTo>
                  <a:cubicBezTo>
                    <a:pt x="439476" y="2524505"/>
                    <a:pt x="439476" y="2524505"/>
                    <a:pt x="439476" y="2521782"/>
                  </a:cubicBezTo>
                  <a:cubicBezTo>
                    <a:pt x="473939" y="2483664"/>
                    <a:pt x="506588" y="2459159"/>
                    <a:pt x="535609" y="2421040"/>
                  </a:cubicBezTo>
                  <a:cubicBezTo>
                    <a:pt x="535609" y="2412872"/>
                    <a:pt x="531981" y="2410149"/>
                    <a:pt x="535609" y="2404704"/>
                  </a:cubicBezTo>
                  <a:cubicBezTo>
                    <a:pt x="526540" y="2396535"/>
                    <a:pt x="512029" y="2415595"/>
                    <a:pt x="504774" y="2404704"/>
                  </a:cubicBezTo>
                  <a:cubicBezTo>
                    <a:pt x="499332" y="2404704"/>
                    <a:pt x="502960" y="2418318"/>
                    <a:pt x="499332" y="2421041"/>
                  </a:cubicBezTo>
                  <a:cubicBezTo>
                    <a:pt x="495705" y="2415595"/>
                    <a:pt x="492077" y="2415595"/>
                    <a:pt x="488449" y="2423763"/>
                  </a:cubicBezTo>
                  <a:cubicBezTo>
                    <a:pt x="483008" y="2426486"/>
                    <a:pt x="473939" y="2421041"/>
                    <a:pt x="468497" y="2426486"/>
                  </a:cubicBezTo>
                  <a:cubicBezTo>
                    <a:pt x="473939" y="2431932"/>
                    <a:pt x="466684" y="2437377"/>
                    <a:pt x="472125" y="2445545"/>
                  </a:cubicBezTo>
                  <a:cubicBezTo>
                    <a:pt x="466683" y="2459159"/>
                    <a:pt x="457614" y="2467327"/>
                    <a:pt x="448545" y="2470050"/>
                  </a:cubicBezTo>
                  <a:cubicBezTo>
                    <a:pt x="446731" y="2478218"/>
                    <a:pt x="450359" y="2478218"/>
                    <a:pt x="448545" y="2483664"/>
                  </a:cubicBezTo>
                  <a:cubicBezTo>
                    <a:pt x="428593" y="2478218"/>
                    <a:pt x="414083" y="2510891"/>
                    <a:pt x="395944" y="2529951"/>
                  </a:cubicBezTo>
                  <a:cubicBezTo>
                    <a:pt x="388689" y="2524505"/>
                    <a:pt x="381434" y="2529950"/>
                    <a:pt x="381433" y="2543565"/>
                  </a:cubicBezTo>
                  <a:cubicBezTo>
                    <a:pt x="365109" y="2546287"/>
                    <a:pt x="354226" y="2568069"/>
                    <a:pt x="339715" y="2562624"/>
                  </a:cubicBezTo>
                  <a:lnTo>
                    <a:pt x="332249" y="2571617"/>
                  </a:lnTo>
                  <a:lnTo>
                    <a:pt x="334593" y="2431338"/>
                  </a:lnTo>
                  <a:lnTo>
                    <a:pt x="337902" y="2429209"/>
                  </a:lnTo>
                  <a:cubicBezTo>
                    <a:pt x="339716" y="2431931"/>
                    <a:pt x="336088" y="2440100"/>
                    <a:pt x="339716" y="2448268"/>
                  </a:cubicBezTo>
                  <a:cubicBezTo>
                    <a:pt x="354226" y="2426486"/>
                    <a:pt x="375992" y="2429209"/>
                    <a:pt x="385061" y="2399258"/>
                  </a:cubicBezTo>
                  <a:cubicBezTo>
                    <a:pt x="417710" y="2399258"/>
                    <a:pt x="426779" y="2350249"/>
                    <a:pt x="453987" y="2350249"/>
                  </a:cubicBezTo>
                  <a:cubicBezTo>
                    <a:pt x="457614" y="2344803"/>
                    <a:pt x="463056" y="2342081"/>
                    <a:pt x="463056" y="2328467"/>
                  </a:cubicBezTo>
                  <a:cubicBezTo>
                    <a:pt x="470311" y="2331189"/>
                    <a:pt x="470311" y="2323021"/>
                    <a:pt x="472125" y="2320298"/>
                  </a:cubicBezTo>
                  <a:cubicBezTo>
                    <a:pt x="466684" y="2312130"/>
                    <a:pt x="459428" y="2336635"/>
                    <a:pt x="453987" y="2331190"/>
                  </a:cubicBezTo>
                  <a:cubicBezTo>
                    <a:pt x="446731" y="2328467"/>
                    <a:pt x="463056" y="2323021"/>
                    <a:pt x="457615" y="2309407"/>
                  </a:cubicBezTo>
                  <a:cubicBezTo>
                    <a:pt x="464870" y="2301239"/>
                    <a:pt x="475753" y="2295793"/>
                    <a:pt x="484822" y="2290348"/>
                  </a:cubicBezTo>
                  <a:cubicBezTo>
                    <a:pt x="484822" y="2282180"/>
                    <a:pt x="481194" y="2284902"/>
                    <a:pt x="483008" y="2276734"/>
                  </a:cubicBezTo>
                  <a:cubicBezTo>
                    <a:pt x="477566" y="2282180"/>
                    <a:pt x="457614" y="2290348"/>
                    <a:pt x="457614" y="2276734"/>
                  </a:cubicBezTo>
                  <a:cubicBezTo>
                    <a:pt x="444917" y="2276734"/>
                    <a:pt x="443104" y="2284903"/>
                    <a:pt x="441290" y="2298517"/>
                  </a:cubicBezTo>
                  <a:cubicBezTo>
                    <a:pt x="437662" y="2295794"/>
                    <a:pt x="437663" y="2301239"/>
                    <a:pt x="434034" y="2301239"/>
                  </a:cubicBezTo>
                  <a:cubicBezTo>
                    <a:pt x="435848" y="2309408"/>
                    <a:pt x="434035" y="2306685"/>
                    <a:pt x="434034" y="2317576"/>
                  </a:cubicBezTo>
                  <a:cubicBezTo>
                    <a:pt x="430407" y="2320298"/>
                    <a:pt x="424966" y="2320298"/>
                    <a:pt x="421338" y="2314853"/>
                  </a:cubicBezTo>
                  <a:cubicBezTo>
                    <a:pt x="421338" y="2309408"/>
                    <a:pt x="424965" y="2312130"/>
                    <a:pt x="424966" y="2309408"/>
                  </a:cubicBezTo>
                  <a:cubicBezTo>
                    <a:pt x="408641" y="2323021"/>
                    <a:pt x="388689" y="2339358"/>
                    <a:pt x="377806" y="2355694"/>
                  </a:cubicBezTo>
                  <a:cubicBezTo>
                    <a:pt x="374178" y="2361140"/>
                    <a:pt x="379620" y="2358417"/>
                    <a:pt x="372364" y="2358417"/>
                  </a:cubicBezTo>
                  <a:cubicBezTo>
                    <a:pt x="361482" y="2358417"/>
                    <a:pt x="351619" y="2376795"/>
                    <a:pt x="341246" y="2387133"/>
                  </a:cubicBezTo>
                  <a:lnTo>
                    <a:pt x="335268" y="2390900"/>
                  </a:lnTo>
                  <a:lnTo>
                    <a:pt x="335598" y="2371187"/>
                  </a:lnTo>
                  <a:lnTo>
                    <a:pt x="347651" y="2367947"/>
                  </a:lnTo>
                  <a:cubicBezTo>
                    <a:pt x="352412" y="2363863"/>
                    <a:pt x="356947" y="2358417"/>
                    <a:pt x="361482" y="2355694"/>
                  </a:cubicBezTo>
                  <a:cubicBezTo>
                    <a:pt x="363295" y="2339358"/>
                    <a:pt x="366923" y="2342080"/>
                    <a:pt x="370551" y="2333912"/>
                  </a:cubicBezTo>
                  <a:cubicBezTo>
                    <a:pt x="360575" y="2329828"/>
                    <a:pt x="353319" y="2334593"/>
                    <a:pt x="347424" y="2342761"/>
                  </a:cubicBezTo>
                  <a:lnTo>
                    <a:pt x="335689" y="2365715"/>
                  </a:lnTo>
                  <a:lnTo>
                    <a:pt x="336310" y="2328529"/>
                  </a:lnTo>
                  <a:lnTo>
                    <a:pt x="343343" y="2330509"/>
                  </a:lnTo>
                  <a:cubicBezTo>
                    <a:pt x="346517" y="2330509"/>
                    <a:pt x="349692" y="2329828"/>
                    <a:pt x="350598" y="2328467"/>
                  </a:cubicBezTo>
                  <a:cubicBezTo>
                    <a:pt x="348785" y="2320299"/>
                    <a:pt x="348785" y="2312130"/>
                    <a:pt x="348785" y="2303962"/>
                  </a:cubicBezTo>
                  <a:cubicBezTo>
                    <a:pt x="354226" y="2298516"/>
                    <a:pt x="359668" y="2279457"/>
                    <a:pt x="370550" y="2290348"/>
                  </a:cubicBezTo>
                  <a:cubicBezTo>
                    <a:pt x="372364" y="2282180"/>
                    <a:pt x="377806" y="2279457"/>
                    <a:pt x="377806" y="2268566"/>
                  </a:cubicBezTo>
                  <a:cubicBezTo>
                    <a:pt x="395944" y="2265843"/>
                    <a:pt x="388689" y="2238616"/>
                    <a:pt x="408641" y="2238616"/>
                  </a:cubicBezTo>
                  <a:cubicBezTo>
                    <a:pt x="412269" y="2246784"/>
                    <a:pt x="414083" y="2254952"/>
                    <a:pt x="419524" y="2254952"/>
                  </a:cubicBezTo>
                  <a:cubicBezTo>
                    <a:pt x="424966" y="2257675"/>
                    <a:pt x="423151" y="2246784"/>
                    <a:pt x="426779" y="2244061"/>
                  </a:cubicBezTo>
                  <a:cubicBezTo>
                    <a:pt x="428593" y="2235893"/>
                    <a:pt x="423152" y="2238616"/>
                    <a:pt x="424966" y="2230447"/>
                  </a:cubicBezTo>
                  <a:cubicBezTo>
                    <a:pt x="435849" y="2205943"/>
                    <a:pt x="453987" y="2192329"/>
                    <a:pt x="464870" y="2173270"/>
                  </a:cubicBezTo>
                  <a:cubicBezTo>
                    <a:pt x="463056" y="2173269"/>
                    <a:pt x="461242" y="2173270"/>
                    <a:pt x="461242" y="2170547"/>
                  </a:cubicBezTo>
                  <a:cubicBezTo>
                    <a:pt x="455800" y="2175992"/>
                    <a:pt x="450359" y="2192329"/>
                    <a:pt x="441290" y="2186884"/>
                  </a:cubicBezTo>
                  <a:cubicBezTo>
                    <a:pt x="443104" y="2181438"/>
                    <a:pt x="446732" y="2181438"/>
                    <a:pt x="448545" y="2178715"/>
                  </a:cubicBezTo>
                  <a:cubicBezTo>
                    <a:pt x="443104" y="2175992"/>
                    <a:pt x="444918" y="2162379"/>
                    <a:pt x="441290" y="2159656"/>
                  </a:cubicBezTo>
                  <a:cubicBezTo>
                    <a:pt x="443104" y="2154210"/>
                    <a:pt x="443104" y="2146042"/>
                    <a:pt x="448545" y="2146042"/>
                  </a:cubicBezTo>
                  <a:cubicBezTo>
                    <a:pt x="446731" y="2126983"/>
                    <a:pt x="455800" y="2126983"/>
                    <a:pt x="457614" y="2116092"/>
                  </a:cubicBezTo>
                  <a:cubicBezTo>
                    <a:pt x="444917" y="2107924"/>
                    <a:pt x="432221" y="2143319"/>
                    <a:pt x="423152" y="2129705"/>
                  </a:cubicBezTo>
                  <a:cubicBezTo>
                    <a:pt x="417710" y="2126983"/>
                    <a:pt x="419524" y="2137874"/>
                    <a:pt x="414082" y="2135151"/>
                  </a:cubicBezTo>
                  <a:cubicBezTo>
                    <a:pt x="414083" y="2126983"/>
                    <a:pt x="419524" y="2129706"/>
                    <a:pt x="419524" y="2118815"/>
                  </a:cubicBezTo>
                  <a:cubicBezTo>
                    <a:pt x="406827" y="2116092"/>
                    <a:pt x="412269" y="2143319"/>
                    <a:pt x="405014" y="2154210"/>
                  </a:cubicBezTo>
                  <a:cubicBezTo>
                    <a:pt x="408641" y="2159656"/>
                    <a:pt x="410455" y="2146042"/>
                    <a:pt x="417710" y="2148765"/>
                  </a:cubicBezTo>
                  <a:cubicBezTo>
                    <a:pt x="408641" y="2162379"/>
                    <a:pt x="408641" y="2184161"/>
                    <a:pt x="395944" y="2192329"/>
                  </a:cubicBezTo>
                  <a:cubicBezTo>
                    <a:pt x="399572" y="2181438"/>
                    <a:pt x="403200" y="2167824"/>
                    <a:pt x="397758" y="2156933"/>
                  </a:cubicBezTo>
                  <a:cubicBezTo>
                    <a:pt x="379620" y="2167824"/>
                    <a:pt x="368737" y="2189606"/>
                    <a:pt x="357854" y="2214111"/>
                  </a:cubicBezTo>
                  <a:cubicBezTo>
                    <a:pt x="356040" y="2197775"/>
                    <a:pt x="356040" y="2175992"/>
                    <a:pt x="348785" y="2162378"/>
                  </a:cubicBezTo>
                  <a:lnTo>
                    <a:pt x="338860" y="2175922"/>
                  </a:lnTo>
                  <a:lnTo>
                    <a:pt x="339101" y="2161508"/>
                  </a:lnTo>
                  <a:lnTo>
                    <a:pt x="341841" y="2160549"/>
                  </a:lnTo>
                  <a:cubicBezTo>
                    <a:pt x="354340" y="2151998"/>
                    <a:pt x="365563" y="2133109"/>
                    <a:pt x="377806" y="2118815"/>
                  </a:cubicBezTo>
                  <a:cubicBezTo>
                    <a:pt x="379620" y="2126983"/>
                    <a:pt x="375992" y="2135151"/>
                    <a:pt x="377806" y="2148765"/>
                  </a:cubicBezTo>
                  <a:cubicBezTo>
                    <a:pt x="385061" y="2140597"/>
                    <a:pt x="395944" y="2137874"/>
                    <a:pt x="394130" y="2116092"/>
                  </a:cubicBezTo>
                  <a:cubicBezTo>
                    <a:pt x="390503" y="2113369"/>
                    <a:pt x="386875" y="2110646"/>
                    <a:pt x="379620" y="2110646"/>
                  </a:cubicBezTo>
                  <a:cubicBezTo>
                    <a:pt x="377806" y="2097033"/>
                    <a:pt x="386875" y="2080696"/>
                    <a:pt x="394130" y="2083419"/>
                  </a:cubicBezTo>
                  <a:cubicBezTo>
                    <a:pt x="405014" y="2067082"/>
                    <a:pt x="414082" y="2056191"/>
                    <a:pt x="423151" y="2031686"/>
                  </a:cubicBezTo>
                  <a:cubicBezTo>
                    <a:pt x="428593" y="2034409"/>
                    <a:pt x="432221" y="2039855"/>
                    <a:pt x="434035" y="2050746"/>
                  </a:cubicBezTo>
                  <a:cubicBezTo>
                    <a:pt x="439476" y="2042577"/>
                    <a:pt x="441290" y="2028963"/>
                    <a:pt x="450359" y="2028963"/>
                  </a:cubicBezTo>
                  <a:cubicBezTo>
                    <a:pt x="450359" y="2037132"/>
                    <a:pt x="450359" y="2042577"/>
                    <a:pt x="448545" y="2045300"/>
                  </a:cubicBezTo>
                  <a:cubicBezTo>
                    <a:pt x="453987" y="2050746"/>
                    <a:pt x="452173" y="2053468"/>
                    <a:pt x="450359" y="2061637"/>
                  </a:cubicBezTo>
                  <a:cubicBezTo>
                    <a:pt x="463056" y="2061637"/>
                    <a:pt x="461242" y="2018073"/>
                    <a:pt x="477567" y="2015350"/>
                  </a:cubicBezTo>
                  <a:cubicBezTo>
                    <a:pt x="477566" y="1993568"/>
                    <a:pt x="483008" y="1988122"/>
                    <a:pt x="486636" y="1971786"/>
                  </a:cubicBezTo>
                  <a:cubicBezTo>
                    <a:pt x="484822" y="1966340"/>
                    <a:pt x="481194" y="1966340"/>
                    <a:pt x="479380" y="1963617"/>
                  </a:cubicBezTo>
                  <a:cubicBezTo>
                    <a:pt x="484822" y="1944558"/>
                    <a:pt x="492077" y="1925499"/>
                    <a:pt x="495705" y="1903717"/>
                  </a:cubicBezTo>
                  <a:cubicBezTo>
                    <a:pt x="499332" y="1903717"/>
                    <a:pt x="501146" y="1903717"/>
                    <a:pt x="504774" y="1906440"/>
                  </a:cubicBezTo>
                  <a:cubicBezTo>
                    <a:pt x="501146" y="1930944"/>
                    <a:pt x="492077" y="1936390"/>
                    <a:pt x="490263" y="1960895"/>
                  </a:cubicBezTo>
                  <a:cubicBezTo>
                    <a:pt x="490263" y="1963618"/>
                    <a:pt x="493891" y="1955449"/>
                    <a:pt x="495705" y="1960895"/>
                  </a:cubicBezTo>
                  <a:cubicBezTo>
                    <a:pt x="502960" y="1955449"/>
                    <a:pt x="504774" y="1944558"/>
                    <a:pt x="512029" y="1939112"/>
                  </a:cubicBezTo>
                  <a:cubicBezTo>
                    <a:pt x="510216" y="1884657"/>
                    <a:pt x="519284" y="1835648"/>
                    <a:pt x="541051" y="1808420"/>
                  </a:cubicBezTo>
                  <a:cubicBezTo>
                    <a:pt x="542864" y="1789361"/>
                    <a:pt x="542864" y="1764856"/>
                    <a:pt x="553747" y="1759411"/>
                  </a:cubicBezTo>
                  <a:cubicBezTo>
                    <a:pt x="559189" y="1715847"/>
                    <a:pt x="570072" y="1661392"/>
                    <a:pt x="573699" y="1609659"/>
                  </a:cubicBezTo>
                  <a:cubicBezTo>
                    <a:pt x="571885" y="1601491"/>
                    <a:pt x="579141" y="1606936"/>
                    <a:pt x="577327" y="1596046"/>
                  </a:cubicBezTo>
                  <a:cubicBezTo>
                    <a:pt x="573699" y="1587877"/>
                    <a:pt x="570072" y="1576986"/>
                    <a:pt x="568258" y="1560650"/>
                  </a:cubicBezTo>
                  <a:cubicBezTo>
                    <a:pt x="582768" y="1563372"/>
                    <a:pt x="571885" y="1527977"/>
                    <a:pt x="566444" y="1522531"/>
                  </a:cubicBezTo>
                  <a:cubicBezTo>
                    <a:pt x="566444" y="1549759"/>
                    <a:pt x="562816" y="1590600"/>
                    <a:pt x="555561" y="1620550"/>
                  </a:cubicBezTo>
                  <a:cubicBezTo>
                    <a:pt x="550120" y="1617827"/>
                    <a:pt x="551933" y="1620550"/>
                    <a:pt x="550119" y="1625996"/>
                  </a:cubicBezTo>
                  <a:cubicBezTo>
                    <a:pt x="550120" y="1587877"/>
                    <a:pt x="551933" y="1566095"/>
                    <a:pt x="546492" y="1527976"/>
                  </a:cubicBezTo>
                  <a:cubicBezTo>
                    <a:pt x="568258" y="1527976"/>
                    <a:pt x="555561" y="1478967"/>
                    <a:pt x="559189" y="1443571"/>
                  </a:cubicBezTo>
                  <a:cubicBezTo>
                    <a:pt x="564630" y="1449016"/>
                    <a:pt x="562816" y="1459907"/>
                    <a:pt x="568258" y="1462630"/>
                  </a:cubicBezTo>
                  <a:cubicBezTo>
                    <a:pt x="564630" y="1478967"/>
                    <a:pt x="559189" y="1498026"/>
                    <a:pt x="564630" y="1508917"/>
                  </a:cubicBezTo>
                  <a:cubicBezTo>
                    <a:pt x="579141" y="1489858"/>
                    <a:pt x="568258" y="1446294"/>
                    <a:pt x="586396" y="1438125"/>
                  </a:cubicBezTo>
                  <a:cubicBezTo>
                    <a:pt x="591838" y="1440848"/>
                    <a:pt x="586396" y="1462630"/>
                    <a:pt x="593651" y="1462630"/>
                  </a:cubicBezTo>
                  <a:cubicBezTo>
                    <a:pt x="599093" y="1506194"/>
                    <a:pt x="588210" y="1552481"/>
                    <a:pt x="591838" y="1604213"/>
                  </a:cubicBezTo>
                  <a:cubicBezTo>
                    <a:pt x="600000" y="1606256"/>
                    <a:pt x="595919" y="1586856"/>
                    <a:pt x="597194" y="1577029"/>
                  </a:cubicBezTo>
                  <a:lnTo>
                    <a:pt x="600658" y="1571909"/>
                  </a:lnTo>
                  <a:lnTo>
                    <a:pt x="599093" y="1579709"/>
                  </a:lnTo>
                  <a:cubicBezTo>
                    <a:pt x="600907" y="1576986"/>
                    <a:pt x="602720" y="1576986"/>
                    <a:pt x="600907" y="1571541"/>
                  </a:cubicBezTo>
                  <a:lnTo>
                    <a:pt x="600658" y="1571909"/>
                  </a:lnTo>
                  <a:lnTo>
                    <a:pt x="608814" y="1531252"/>
                  </a:lnTo>
                  <a:cubicBezTo>
                    <a:pt x="613830" y="1479818"/>
                    <a:pt x="606348" y="1421108"/>
                    <a:pt x="600907" y="1370057"/>
                  </a:cubicBezTo>
                  <a:cubicBezTo>
                    <a:pt x="599093" y="1370057"/>
                    <a:pt x="597279" y="1372779"/>
                    <a:pt x="597279" y="1375502"/>
                  </a:cubicBezTo>
                  <a:cubicBezTo>
                    <a:pt x="595465" y="1367334"/>
                    <a:pt x="593651" y="1359166"/>
                    <a:pt x="588210" y="1356443"/>
                  </a:cubicBezTo>
                  <a:cubicBezTo>
                    <a:pt x="584582" y="1356443"/>
                    <a:pt x="584582" y="1361888"/>
                    <a:pt x="580954" y="1361888"/>
                  </a:cubicBezTo>
                  <a:cubicBezTo>
                    <a:pt x="582769" y="1370056"/>
                    <a:pt x="580955" y="1375502"/>
                    <a:pt x="582769" y="1386393"/>
                  </a:cubicBezTo>
                  <a:cubicBezTo>
                    <a:pt x="577327" y="1383670"/>
                    <a:pt x="580955" y="1372779"/>
                    <a:pt x="577327" y="1361888"/>
                  </a:cubicBezTo>
                  <a:cubicBezTo>
                    <a:pt x="573699" y="1370057"/>
                    <a:pt x="575513" y="1397284"/>
                    <a:pt x="573699" y="1397284"/>
                  </a:cubicBezTo>
                  <a:cubicBezTo>
                    <a:pt x="568258" y="1397284"/>
                    <a:pt x="571885" y="1378225"/>
                    <a:pt x="570072" y="1361888"/>
                  </a:cubicBezTo>
                  <a:cubicBezTo>
                    <a:pt x="570072" y="1348275"/>
                    <a:pt x="564630" y="1334661"/>
                    <a:pt x="566444" y="1318324"/>
                  </a:cubicBezTo>
                  <a:cubicBezTo>
                    <a:pt x="573699" y="1318324"/>
                    <a:pt x="577327" y="1329215"/>
                    <a:pt x="582768" y="1334661"/>
                  </a:cubicBezTo>
                  <a:cubicBezTo>
                    <a:pt x="582769" y="1342829"/>
                    <a:pt x="571885" y="1345552"/>
                    <a:pt x="575513" y="1353720"/>
                  </a:cubicBezTo>
                  <a:cubicBezTo>
                    <a:pt x="575513" y="1348275"/>
                    <a:pt x="580955" y="1350997"/>
                    <a:pt x="584582" y="1345552"/>
                  </a:cubicBezTo>
                  <a:cubicBezTo>
                    <a:pt x="590024" y="1304711"/>
                    <a:pt x="586396" y="1280206"/>
                    <a:pt x="575513" y="1247533"/>
                  </a:cubicBezTo>
                  <a:cubicBezTo>
                    <a:pt x="570072" y="1258424"/>
                    <a:pt x="577327" y="1291097"/>
                    <a:pt x="573699" y="1310156"/>
                  </a:cubicBezTo>
                  <a:cubicBezTo>
                    <a:pt x="568258" y="1296542"/>
                    <a:pt x="571886" y="1274760"/>
                    <a:pt x="564630" y="1261146"/>
                  </a:cubicBezTo>
                  <a:cubicBezTo>
                    <a:pt x="559189" y="1263869"/>
                    <a:pt x="568258" y="1272038"/>
                    <a:pt x="562816" y="1277483"/>
                  </a:cubicBezTo>
                  <a:cubicBezTo>
                    <a:pt x="555561" y="1266592"/>
                    <a:pt x="557375" y="1244810"/>
                    <a:pt x="553747" y="1228473"/>
                  </a:cubicBezTo>
                  <a:cubicBezTo>
                    <a:pt x="550120" y="1228473"/>
                    <a:pt x="550120" y="1233919"/>
                    <a:pt x="548306" y="1236642"/>
                  </a:cubicBezTo>
                  <a:cubicBezTo>
                    <a:pt x="555561" y="1277483"/>
                    <a:pt x="566444" y="1337384"/>
                    <a:pt x="557375" y="1380948"/>
                  </a:cubicBezTo>
                  <a:cubicBezTo>
                    <a:pt x="548306" y="1367334"/>
                    <a:pt x="548306" y="1340106"/>
                    <a:pt x="544678" y="1321047"/>
                  </a:cubicBezTo>
                  <a:cubicBezTo>
                    <a:pt x="541051" y="1367334"/>
                    <a:pt x="546492" y="1421789"/>
                    <a:pt x="546492" y="1476244"/>
                  </a:cubicBezTo>
                  <a:cubicBezTo>
                    <a:pt x="546492" y="1517085"/>
                    <a:pt x="542864" y="1552481"/>
                    <a:pt x="537423" y="1582432"/>
                  </a:cubicBezTo>
                  <a:cubicBezTo>
                    <a:pt x="531981" y="1571541"/>
                    <a:pt x="531981" y="1549759"/>
                    <a:pt x="539237" y="1547036"/>
                  </a:cubicBezTo>
                  <a:cubicBezTo>
                    <a:pt x="539237" y="1514363"/>
                    <a:pt x="542864" y="1492581"/>
                    <a:pt x="544678" y="1459908"/>
                  </a:cubicBezTo>
                  <a:cubicBezTo>
                    <a:pt x="542864" y="1451739"/>
                    <a:pt x="539236" y="1462630"/>
                    <a:pt x="535609" y="1459908"/>
                  </a:cubicBezTo>
                  <a:cubicBezTo>
                    <a:pt x="541050" y="1429957"/>
                    <a:pt x="535609" y="1402730"/>
                    <a:pt x="531981" y="1370057"/>
                  </a:cubicBezTo>
                  <a:cubicBezTo>
                    <a:pt x="531981" y="1370057"/>
                    <a:pt x="531981" y="1370057"/>
                    <a:pt x="535609" y="1370057"/>
                  </a:cubicBezTo>
                  <a:cubicBezTo>
                    <a:pt x="528354" y="1350997"/>
                    <a:pt x="533795" y="1326493"/>
                    <a:pt x="528354" y="1304710"/>
                  </a:cubicBezTo>
                  <a:cubicBezTo>
                    <a:pt x="521098" y="1304711"/>
                    <a:pt x="524726" y="1318324"/>
                    <a:pt x="521099" y="1323770"/>
                  </a:cubicBezTo>
                  <a:cubicBezTo>
                    <a:pt x="512029" y="1307433"/>
                    <a:pt x="515657" y="1272037"/>
                    <a:pt x="504774" y="1258424"/>
                  </a:cubicBezTo>
                  <a:cubicBezTo>
                    <a:pt x="504774" y="1261146"/>
                    <a:pt x="502960" y="1263869"/>
                    <a:pt x="502960" y="1266592"/>
                  </a:cubicBezTo>
                  <a:cubicBezTo>
                    <a:pt x="501146" y="1250255"/>
                    <a:pt x="490263" y="1231196"/>
                    <a:pt x="495705" y="1220305"/>
                  </a:cubicBezTo>
                  <a:cubicBezTo>
                    <a:pt x="492077" y="1212137"/>
                    <a:pt x="490263" y="1212137"/>
                    <a:pt x="488449" y="1198523"/>
                  </a:cubicBezTo>
                  <a:cubicBezTo>
                    <a:pt x="484822" y="1201246"/>
                    <a:pt x="481194" y="1198523"/>
                    <a:pt x="477566" y="1195800"/>
                  </a:cubicBezTo>
                  <a:cubicBezTo>
                    <a:pt x="475753" y="1255701"/>
                    <a:pt x="506588" y="1307433"/>
                    <a:pt x="493891" y="1367334"/>
                  </a:cubicBezTo>
                  <a:cubicBezTo>
                    <a:pt x="495705" y="1375502"/>
                    <a:pt x="497519" y="1380948"/>
                    <a:pt x="497518" y="1389116"/>
                  </a:cubicBezTo>
                  <a:cubicBezTo>
                    <a:pt x="486636" y="1408175"/>
                    <a:pt x="502960" y="1429957"/>
                    <a:pt x="495705" y="1449017"/>
                  </a:cubicBezTo>
                  <a:cubicBezTo>
                    <a:pt x="492077" y="1440848"/>
                    <a:pt x="492077" y="1427235"/>
                    <a:pt x="492077" y="1416344"/>
                  </a:cubicBezTo>
                  <a:cubicBezTo>
                    <a:pt x="483008" y="1421789"/>
                    <a:pt x="492077" y="1440848"/>
                    <a:pt x="488450" y="1457185"/>
                  </a:cubicBezTo>
                  <a:cubicBezTo>
                    <a:pt x="479380" y="1405453"/>
                    <a:pt x="473939" y="1340106"/>
                    <a:pt x="459428" y="1304711"/>
                  </a:cubicBezTo>
                  <a:cubicBezTo>
                    <a:pt x="459428" y="1299265"/>
                    <a:pt x="463056" y="1299265"/>
                    <a:pt x="463056" y="1296542"/>
                  </a:cubicBezTo>
                  <a:cubicBezTo>
                    <a:pt x="461242" y="1288374"/>
                    <a:pt x="457615" y="1285651"/>
                    <a:pt x="453987" y="1280206"/>
                  </a:cubicBezTo>
                  <a:cubicBezTo>
                    <a:pt x="450359" y="1310156"/>
                    <a:pt x="463056" y="1353720"/>
                    <a:pt x="473939" y="1378225"/>
                  </a:cubicBezTo>
                  <a:cubicBezTo>
                    <a:pt x="472125" y="1386393"/>
                    <a:pt x="463056" y="1372779"/>
                    <a:pt x="464870" y="1361888"/>
                  </a:cubicBezTo>
                  <a:cubicBezTo>
                    <a:pt x="463056" y="1359166"/>
                    <a:pt x="459428" y="1361888"/>
                    <a:pt x="457615" y="1361888"/>
                  </a:cubicBezTo>
                  <a:cubicBezTo>
                    <a:pt x="457614" y="1370057"/>
                    <a:pt x="464869" y="1370057"/>
                    <a:pt x="461242" y="1375502"/>
                  </a:cubicBezTo>
                  <a:cubicBezTo>
                    <a:pt x="457615" y="1375502"/>
                    <a:pt x="457614" y="1367334"/>
                    <a:pt x="455800" y="1364611"/>
                  </a:cubicBezTo>
                  <a:cubicBezTo>
                    <a:pt x="452173" y="1367334"/>
                    <a:pt x="450359" y="1383670"/>
                    <a:pt x="455800" y="1383671"/>
                  </a:cubicBezTo>
                  <a:cubicBezTo>
                    <a:pt x="439476" y="1386393"/>
                    <a:pt x="452173" y="1432680"/>
                    <a:pt x="437662" y="1438125"/>
                  </a:cubicBezTo>
                  <a:cubicBezTo>
                    <a:pt x="437662" y="1438125"/>
                    <a:pt x="437662" y="1438125"/>
                    <a:pt x="437662" y="1459907"/>
                  </a:cubicBezTo>
                  <a:cubicBezTo>
                    <a:pt x="430407" y="1465353"/>
                    <a:pt x="428593" y="1478967"/>
                    <a:pt x="428593" y="1498026"/>
                  </a:cubicBezTo>
                  <a:cubicBezTo>
                    <a:pt x="434034" y="1503472"/>
                    <a:pt x="439476" y="1508917"/>
                    <a:pt x="443104" y="1517085"/>
                  </a:cubicBezTo>
                  <a:cubicBezTo>
                    <a:pt x="443104" y="1525254"/>
                    <a:pt x="437662" y="1522531"/>
                    <a:pt x="434034" y="1519808"/>
                  </a:cubicBezTo>
                  <a:cubicBezTo>
                    <a:pt x="439476" y="1541590"/>
                    <a:pt x="432221" y="1549758"/>
                    <a:pt x="426779" y="1560649"/>
                  </a:cubicBezTo>
                  <a:cubicBezTo>
                    <a:pt x="423152" y="1560649"/>
                    <a:pt x="421338" y="1560650"/>
                    <a:pt x="421338" y="1555204"/>
                  </a:cubicBezTo>
                  <a:cubicBezTo>
                    <a:pt x="412269" y="1563372"/>
                    <a:pt x="414082" y="1582432"/>
                    <a:pt x="408641" y="1596045"/>
                  </a:cubicBezTo>
                  <a:cubicBezTo>
                    <a:pt x="403200" y="1590600"/>
                    <a:pt x="410455" y="1576986"/>
                    <a:pt x="406827" y="1574263"/>
                  </a:cubicBezTo>
                  <a:cubicBezTo>
                    <a:pt x="401386" y="1574263"/>
                    <a:pt x="406827" y="1585154"/>
                    <a:pt x="401386" y="1590600"/>
                  </a:cubicBezTo>
                  <a:cubicBezTo>
                    <a:pt x="399572" y="1585154"/>
                    <a:pt x="397758" y="1579709"/>
                    <a:pt x="394130" y="1576986"/>
                  </a:cubicBezTo>
                  <a:cubicBezTo>
                    <a:pt x="377806" y="1587877"/>
                    <a:pt x="379620" y="1642332"/>
                    <a:pt x="377806" y="1664114"/>
                  </a:cubicBezTo>
                  <a:cubicBezTo>
                    <a:pt x="375992" y="1666837"/>
                    <a:pt x="374178" y="1666837"/>
                    <a:pt x="372364" y="1666837"/>
                  </a:cubicBezTo>
                  <a:cubicBezTo>
                    <a:pt x="370551" y="1683174"/>
                    <a:pt x="366923" y="1694065"/>
                    <a:pt x="361481" y="1704956"/>
                  </a:cubicBezTo>
                  <a:cubicBezTo>
                    <a:pt x="361482" y="1713124"/>
                    <a:pt x="357854" y="1715847"/>
                    <a:pt x="359668" y="1726738"/>
                  </a:cubicBezTo>
                  <a:cubicBezTo>
                    <a:pt x="341529" y="1745797"/>
                    <a:pt x="343343" y="1802975"/>
                    <a:pt x="327019" y="1827480"/>
                  </a:cubicBezTo>
                  <a:lnTo>
                    <a:pt x="326963" y="1830473"/>
                  </a:lnTo>
                  <a:lnTo>
                    <a:pt x="322462" y="1790253"/>
                  </a:lnTo>
                  <a:lnTo>
                    <a:pt x="327019" y="1775747"/>
                  </a:lnTo>
                  <a:cubicBezTo>
                    <a:pt x="328832" y="1775747"/>
                    <a:pt x="328833" y="1773025"/>
                    <a:pt x="332460" y="1773024"/>
                  </a:cubicBezTo>
                  <a:cubicBezTo>
                    <a:pt x="337902" y="1734906"/>
                    <a:pt x="356040" y="1685896"/>
                    <a:pt x="354226" y="1634164"/>
                  </a:cubicBezTo>
                  <a:cubicBezTo>
                    <a:pt x="361481" y="1612382"/>
                    <a:pt x="370551" y="1563372"/>
                    <a:pt x="365109" y="1541590"/>
                  </a:cubicBezTo>
                  <a:cubicBezTo>
                    <a:pt x="359668" y="1541590"/>
                    <a:pt x="366923" y="1549758"/>
                    <a:pt x="359668" y="1547036"/>
                  </a:cubicBezTo>
                  <a:cubicBezTo>
                    <a:pt x="361481" y="1541590"/>
                    <a:pt x="363295" y="1536145"/>
                    <a:pt x="361482" y="1527976"/>
                  </a:cubicBezTo>
                  <a:cubicBezTo>
                    <a:pt x="366923" y="1533422"/>
                    <a:pt x="363295" y="1525254"/>
                    <a:pt x="368737" y="1525254"/>
                  </a:cubicBezTo>
                  <a:cubicBezTo>
                    <a:pt x="363296" y="1519808"/>
                    <a:pt x="363296" y="1519808"/>
                    <a:pt x="363295" y="1511640"/>
                  </a:cubicBezTo>
                  <a:cubicBezTo>
                    <a:pt x="363295" y="1514363"/>
                    <a:pt x="361482" y="1517085"/>
                    <a:pt x="361482" y="1517085"/>
                  </a:cubicBezTo>
                  <a:cubicBezTo>
                    <a:pt x="357854" y="1514363"/>
                    <a:pt x="354226" y="1511640"/>
                    <a:pt x="352412" y="1508917"/>
                  </a:cubicBezTo>
                  <a:cubicBezTo>
                    <a:pt x="359668" y="1506194"/>
                    <a:pt x="346971" y="1476244"/>
                    <a:pt x="345157" y="1487135"/>
                  </a:cubicBezTo>
                  <a:cubicBezTo>
                    <a:pt x="350598" y="1500749"/>
                    <a:pt x="346971" y="1514363"/>
                    <a:pt x="352412" y="1522531"/>
                  </a:cubicBezTo>
                  <a:cubicBezTo>
                    <a:pt x="356040" y="1533422"/>
                    <a:pt x="354226" y="1538867"/>
                    <a:pt x="354226" y="1547036"/>
                  </a:cubicBezTo>
                  <a:cubicBezTo>
                    <a:pt x="356040" y="1552481"/>
                    <a:pt x="363295" y="1557927"/>
                    <a:pt x="359668" y="1563372"/>
                  </a:cubicBezTo>
                  <a:cubicBezTo>
                    <a:pt x="356040" y="1560650"/>
                    <a:pt x="352413" y="1557927"/>
                    <a:pt x="348785" y="1555204"/>
                  </a:cubicBezTo>
                  <a:cubicBezTo>
                    <a:pt x="348785" y="1566095"/>
                    <a:pt x="352412" y="1579709"/>
                    <a:pt x="346971" y="1587877"/>
                  </a:cubicBezTo>
                  <a:cubicBezTo>
                    <a:pt x="346971" y="1582432"/>
                    <a:pt x="345157" y="1576986"/>
                    <a:pt x="343343" y="1574263"/>
                  </a:cubicBezTo>
                  <a:cubicBezTo>
                    <a:pt x="341529" y="1585154"/>
                    <a:pt x="343343" y="1590600"/>
                    <a:pt x="346971" y="1596045"/>
                  </a:cubicBezTo>
                  <a:cubicBezTo>
                    <a:pt x="346971" y="1596045"/>
                    <a:pt x="346971" y="1596045"/>
                    <a:pt x="339716" y="1596045"/>
                  </a:cubicBezTo>
                  <a:cubicBezTo>
                    <a:pt x="347878" y="1647097"/>
                    <a:pt x="333594" y="1685896"/>
                    <a:pt x="323646" y="1722781"/>
                  </a:cubicBezTo>
                  <a:lnTo>
                    <a:pt x="317995" y="1750341"/>
                  </a:lnTo>
                  <a:lnTo>
                    <a:pt x="307351" y="1655226"/>
                  </a:lnTo>
                  <a:lnTo>
                    <a:pt x="314747" y="1636461"/>
                  </a:lnTo>
                  <a:cubicBezTo>
                    <a:pt x="320444" y="1612722"/>
                    <a:pt x="319763" y="1579028"/>
                    <a:pt x="308881" y="1560650"/>
                  </a:cubicBezTo>
                  <a:cubicBezTo>
                    <a:pt x="305253" y="1560649"/>
                    <a:pt x="310694" y="1571541"/>
                    <a:pt x="307067" y="1571541"/>
                  </a:cubicBezTo>
                  <a:cubicBezTo>
                    <a:pt x="307067" y="1563372"/>
                    <a:pt x="305253" y="1563372"/>
                    <a:pt x="305253" y="1555204"/>
                  </a:cubicBezTo>
                  <a:cubicBezTo>
                    <a:pt x="308880" y="1555204"/>
                    <a:pt x="308880" y="1563372"/>
                    <a:pt x="308880" y="1555204"/>
                  </a:cubicBezTo>
                  <a:cubicBezTo>
                    <a:pt x="308881" y="1547036"/>
                    <a:pt x="305253" y="1560649"/>
                    <a:pt x="305253" y="1552481"/>
                  </a:cubicBezTo>
                  <a:cubicBezTo>
                    <a:pt x="305253" y="1552481"/>
                    <a:pt x="305253" y="1552481"/>
                    <a:pt x="305253" y="1541590"/>
                  </a:cubicBezTo>
                  <a:cubicBezTo>
                    <a:pt x="307067" y="1541590"/>
                    <a:pt x="307067" y="1544313"/>
                    <a:pt x="307067" y="1544313"/>
                  </a:cubicBezTo>
                  <a:cubicBezTo>
                    <a:pt x="305253" y="1538867"/>
                    <a:pt x="305253" y="1530699"/>
                    <a:pt x="307067" y="1522531"/>
                  </a:cubicBezTo>
                  <a:cubicBezTo>
                    <a:pt x="307067" y="1527976"/>
                    <a:pt x="308881" y="1530699"/>
                    <a:pt x="310695" y="1533422"/>
                  </a:cubicBezTo>
                  <a:cubicBezTo>
                    <a:pt x="314322" y="1522531"/>
                    <a:pt x="314322" y="1503471"/>
                    <a:pt x="314322" y="1495303"/>
                  </a:cubicBezTo>
                  <a:cubicBezTo>
                    <a:pt x="316136" y="1495303"/>
                    <a:pt x="316136" y="1498026"/>
                    <a:pt x="317950" y="1498026"/>
                  </a:cubicBezTo>
                  <a:cubicBezTo>
                    <a:pt x="317950" y="1489858"/>
                    <a:pt x="323391" y="1473521"/>
                    <a:pt x="316136" y="1470799"/>
                  </a:cubicBezTo>
                  <a:cubicBezTo>
                    <a:pt x="310694" y="1478967"/>
                    <a:pt x="314322" y="1500749"/>
                    <a:pt x="307067" y="1506194"/>
                  </a:cubicBezTo>
                  <a:cubicBezTo>
                    <a:pt x="310694" y="1498026"/>
                    <a:pt x="310695" y="1487135"/>
                    <a:pt x="307067" y="1478967"/>
                  </a:cubicBezTo>
                  <a:cubicBezTo>
                    <a:pt x="301625" y="1489858"/>
                    <a:pt x="299811" y="1506195"/>
                    <a:pt x="296184" y="1517085"/>
                  </a:cubicBezTo>
                  <a:cubicBezTo>
                    <a:pt x="296184" y="1510279"/>
                    <a:pt x="293917" y="1506194"/>
                    <a:pt x="291196" y="1504152"/>
                  </a:cubicBezTo>
                  <a:lnTo>
                    <a:pt x="290436" y="1504085"/>
                  </a:lnTo>
                  <a:lnTo>
                    <a:pt x="189542" y="602570"/>
                  </a:lnTo>
                  <a:lnTo>
                    <a:pt x="220003" y="629467"/>
                  </a:lnTo>
                  <a:cubicBezTo>
                    <a:pt x="218189" y="618576"/>
                    <a:pt x="223631" y="618576"/>
                    <a:pt x="225444" y="613131"/>
                  </a:cubicBezTo>
                  <a:cubicBezTo>
                    <a:pt x="225444" y="592710"/>
                    <a:pt x="204019" y="590668"/>
                    <a:pt x="192541" y="580585"/>
                  </a:cubicBezTo>
                  <a:lnTo>
                    <a:pt x="185545" y="566853"/>
                  </a:lnTo>
                  <a:lnTo>
                    <a:pt x="182950" y="543668"/>
                  </a:lnTo>
                  <a:cubicBezTo>
                    <a:pt x="175857" y="507768"/>
                    <a:pt x="167812" y="472043"/>
                    <a:pt x="161671" y="435968"/>
                  </a:cubicBezTo>
                  <a:cubicBezTo>
                    <a:pt x="158290" y="416102"/>
                    <a:pt x="154399" y="375951"/>
                    <a:pt x="154399" y="3759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 rot="1068726">
              <a:off x="6245480" y="1592563"/>
              <a:ext cx="1085052" cy="3430130"/>
            </a:xfrm>
            <a:custGeom>
              <a:avLst/>
              <a:gdLst>
                <a:gd name="connsiteX0" fmla="*/ 284771 w 1085052"/>
                <a:gd name="connsiteY0" fmla="*/ 3412939 h 3430130"/>
                <a:gd name="connsiteX1" fmla="*/ 293840 w 1085052"/>
                <a:gd name="connsiteY1" fmla="*/ 3412939 h 3430130"/>
                <a:gd name="connsiteX2" fmla="*/ 284771 w 1085052"/>
                <a:gd name="connsiteY2" fmla="*/ 3412939 h 3430130"/>
                <a:gd name="connsiteX3" fmla="*/ 197707 w 1085052"/>
                <a:gd name="connsiteY3" fmla="*/ 3387151 h 3430130"/>
                <a:gd name="connsiteX4" fmla="*/ 221287 w 1085052"/>
                <a:gd name="connsiteY4" fmla="*/ 3390016 h 3430130"/>
                <a:gd name="connsiteX5" fmla="*/ 230356 w 1085052"/>
                <a:gd name="connsiteY5" fmla="*/ 3412938 h 3430130"/>
                <a:gd name="connsiteX6" fmla="*/ 223101 w 1085052"/>
                <a:gd name="connsiteY6" fmla="*/ 3415804 h 3430130"/>
                <a:gd name="connsiteX7" fmla="*/ 224914 w 1085052"/>
                <a:gd name="connsiteY7" fmla="*/ 3430130 h 3430130"/>
                <a:gd name="connsiteX8" fmla="*/ 181383 w 1085052"/>
                <a:gd name="connsiteY8" fmla="*/ 3421535 h 3430130"/>
                <a:gd name="connsiteX9" fmla="*/ 219473 w 1085052"/>
                <a:gd name="connsiteY9" fmla="*/ 3410074 h 3430130"/>
                <a:gd name="connsiteX10" fmla="*/ 203149 w 1085052"/>
                <a:gd name="connsiteY10" fmla="*/ 3407208 h 3430130"/>
                <a:gd name="connsiteX11" fmla="*/ 197707 w 1085052"/>
                <a:gd name="connsiteY11" fmla="*/ 3387151 h 3430130"/>
                <a:gd name="connsiteX12" fmla="*/ 187051 w 1085052"/>
                <a:gd name="connsiteY12" fmla="*/ 3386435 h 3430130"/>
                <a:gd name="connsiteX13" fmla="*/ 192266 w 1085052"/>
                <a:gd name="connsiteY13" fmla="*/ 3387151 h 3430130"/>
                <a:gd name="connsiteX14" fmla="*/ 194080 w 1085052"/>
                <a:gd name="connsiteY14" fmla="*/ 3395747 h 3430130"/>
                <a:gd name="connsiteX15" fmla="*/ 183196 w 1085052"/>
                <a:gd name="connsiteY15" fmla="*/ 3390016 h 3430130"/>
                <a:gd name="connsiteX16" fmla="*/ 187051 w 1085052"/>
                <a:gd name="connsiteY16" fmla="*/ 3386435 h 3430130"/>
                <a:gd name="connsiteX17" fmla="*/ 151001 w 1085052"/>
                <a:gd name="connsiteY17" fmla="*/ 3386435 h 3430130"/>
                <a:gd name="connsiteX18" fmla="*/ 163244 w 1085052"/>
                <a:gd name="connsiteY18" fmla="*/ 3392882 h 3430130"/>
                <a:gd name="connsiteX19" fmla="*/ 136037 w 1085052"/>
                <a:gd name="connsiteY19" fmla="*/ 3392882 h 3430130"/>
                <a:gd name="connsiteX20" fmla="*/ 151001 w 1085052"/>
                <a:gd name="connsiteY20" fmla="*/ 3386435 h 3430130"/>
                <a:gd name="connsiteX21" fmla="*/ 6348 w 1085052"/>
                <a:gd name="connsiteY21" fmla="*/ 3368168 h 3430130"/>
                <a:gd name="connsiteX22" fmla="*/ 12697 w 1085052"/>
                <a:gd name="connsiteY22" fmla="*/ 3369959 h 3430130"/>
                <a:gd name="connsiteX23" fmla="*/ 0 w 1085052"/>
                <a:gd name="connsiteY23" fmla="*/ 3372824 h 3430130"/>
                <a:gd name="connsiteX24" fmla="*/ 6348 w 1085052"/>
                <a:gd name="connsiteY24" fmla="*/ 3368168 h 3430130"/>
                <a:gd name="connsiteX25" fmla="*/ 409925 w 1085052"/>
                <a:gd name="connsiteY25" fmla="*/ 3097755 h 3430130"/>
                <a:gd name="connsiteX26" fmla="*/ 389973 w 1085052"/>
                <a:gd name="connsiteY26" fmla="*/ 3109216 h 3430130"/>
                <a:gd name="connsiteX27" fmla="*/ 409925 w 1085052"/>
                <a:gd name="connsiteY27" fmla="*/ 3097755 h 3430130"/>
                <a:gd name="connsiteX28" fmla="*/ 357324 w 1085052"/>
                <a:gd name="connsiteY28" fmla="*/ 3103485 h 3430130"/>
                <a:gd name="connsiteX29" fmla="*/ 370021 w 1085052"/>
                <a:gd name="connsiteY29" fmla="*/ 3100620 h 3430130"/>
                <a:gd name="connsiteX30" fmla="*/ 368207 w 1085052"/>
                <a:gd name="connsiteY30" fmla="*/ 3109216 h 3430130"/>
                <a:gd name="connsiteX31" fmla="*/ 272074 w 1085052"/>
                <a:gd name="connsiteY31" fmla="*/ 3149330 h 3430130"/>
                <a:gd name="connsiteX32" fmla="*/ 292026 w 1085052"/>
                <a:gd name="connsiteY32" fmla="*/ 3137869 h 3430130"/>
                <a:gd name="connsiteX33" fmla="*/ 355510 w 1085052"/>
                <a:gd name="connsiteY33" fmla="*/ 3114947 h 3430130"/>
                <a:gd name="connsiteX34" fmla="*/ 357324 w 1085052"/>
                <a:gd name="connsiteY34" fmla="*/ 3103485 h 3430130"/>
                <a:gd name="connsiteX35" fmla="*/ 389746 w 1085052"/>
                <a:gd name="connsiteY35" fmla="*/ 3089875 h 3430130"/>
                <a:gd name="connsiteX36" fmla="*/ 395414 w 1085052"/>
                <a:gd name="connsiteY36" fmla="*/ 3089159 h 3430130"/>
                <a:gd name="connsiteX37" fmla="*/ 382718 w 1085052"/>
                <a:gd name="connsiteY37" fmla="*/ 3094890 h 3430130"/>
                <a:gd name="connsiteX38" fmla="*/ 389746 w 1085052"/>
                <a:gd name="connsiteY38" fmla="*/ 3089875 h 3430130"/>
                <a:gd name="connsiteX39" fmla="*/ 440760 w 1085052"/>
                <a:gd name="connsiteY39" fmla="*/ 3054775 h 3430130"/>
                <a:gd name="connsiteX40" fmla="*/ 435318 w 1085052"/>
                <a:gd name="connsiteY40" fmla="*/ 3066237 h 3430130"/>
                <a:gd name="connsiteX41" fmla="*/ 431691 w 1085052"/>
                <a:gd name="connsiteY41" fmla="*/ 3060506 h 3430130"/>
                <a:gd name="connsiteX42" fmla="*/ 440760 w 1085052"/>
                <a:gd name="connsiteY42" fmla="*/ 3054775 h 3430130"/>
                <a:gd name="connsiteX43" fmla="*/ 422622 w 1085052"/>
                <a:gd name="connsiteY43" fmla="*/ 3051910 h 3430130"/>
                <a:gd name="connsiteX44" fmla="*/ 428063 w 1085052"/>
                <a:gd name="connsiteY44" fmla="*/ 3066237 h 3430130"/>
                <a:gd name="connsiteX45" fmla="*/ 397228 w 1085052"/>
                <a:gd name="connsiteY45" fmla="*/ 3086294 h 3430130"/>
                <a:gd name="connsiteX46" fmla="*/ 397228 w 1085052"/>
                <a:gd name="connsiteY46" fmla="*/ 3071967 h 3430130"/>
                <a:gd name="connsiteX47" fmla="*/ 400856 w 1085052"/>
                <a:gd name="connsiteY47" fmla="*/ 3083428 h 3430130"/>
                <a:gd name="connsiteX48" fmla="*/ 422622 w 1085052"/>
                <a:gd name="connsiteY48" fmla="*/ 3051910 h 3430130"/>
                <a:gd name="connsiteX49" fmla="*/ 487920 w 1085052"/>
                <a:gd name="connsiteY49" fmla="*/ 3023257 h 3430130"/>
                <a:gd name="connsiteX50" fmla="*/ 478850 w 1085052"/>
                <a:gd name="connsiteY50" fmla="*/ 3034718 h 3430130"/>
                <a:gd name="connsiteX51" fmla="*/ 487920 w 1085052"/>
                <a:gd name="connsiteY51" fmla="*/ 3023257 h 3430130"/>
                <a:gd name="connsiteX52" fmla="*/ 638467 w 1085052"/>
                <a:gd name="connsiteY52" fmla="*/ 2882857 h 3430130"/>
                <a:gd name="connsiteX53" fmla="*/ 649350 w 1085052"/>
                <a:gd name="connsiteY53" fmla="*/ 2882857 h 3430130"/>
                <a:gd name="connsiteX54" fmla="*/ 638467 w 1085052"/>
                <a:gd name="connsiteY54" fmla="*/ 2882857 h 3430130"/>
                <a:gd name="connsiteX55" fmla="*/ 660233 w 1085052"/>
                <a:gd name="connsiteY55" fmla="*/ 2865665 h 3430130"/>
                <a:gd name="connsiteX56" fmla="*/ 654792 w 1085052"/>
                <a:gd name="connsiteY56" fmla="*/ 2877126 h 3430130"/>
                <a:gd name="connsiteX57" fmla="*/ 660233 w 1085052"/>
                <a:gd name="connsiteY57" fmla="*/ 2865665 h 3430130"/>
                <a:gd name="connsiteX58" fmla="*/ 535532 w 1085052"/>
                <a:gd name="connsiteY58" fmla="*/ 2883932 h 3430130"/>
                <a:gd name="connsiteX59" fmla="*/ 531452 w 1085052"/>
                <a:gd name="connsiteY59" fmla="*/ 2891453 h 3430130"/>
                <a:gd name="connsiteX60" fmla="*/ 542335 w 1085052"/>
                <a:gd name="connsiteY60" fmla="*/ 2882857 h 3430130"/>
                <a:gd name="connsiteX61" fmla="*/ 535532 w 1085052"/>
                <a:gd name="connsiteY61" fmla="*/ 2883932 h 3430130"/>
                <a:gd name="connsiteX62" fmla="*/ 642095 w 1085052"/>
                <a:gd name="connsiteY62" fmla="*/ 2842743 h 3430130"/>
                <a:gd name="connsiteX63" fmla="*/ 629398 w 1085052"/>
                <a:gd name="connsiteY63" fmla="*/ 2851339 h 3430130"/>
                <a:gd name="connsiteX64" fmla="*/ 629398 w 1085052"/>
                <a:gd name="connsiteY64" fmla="*/ 2859934 h 3430130"/>
                <a:gd name="connsiteX65" fmla="*/ 642095 w 1085052"/>
                <a:gd name="connsiteY65" fmla="*/ 2842743 h 3430130"/>
                <a:gd name="connsiteX66" fmla="*/ 473409 w 1085052"/>
                <a:gd name="connsiteY66" fmla="*/ 2868531 h 3430130"/>
                <a:gd name="connsiteX67" fmla="*/ 444388 w 1085052"/>
                <a:gd name="connsiteY67" fmla="*/ 2891453 h 3430130"/>
                <a:gd name="connsiteX68" fmla="*/ 473409 w 1085052"/>
                <a:gd name="connsiteY68" fmla="*/ 2868531 h 3430130"/>
                <a:gd name="connsiteX69" fmla="*/ 649350 w 1085052"/>
                <a:gd name="connsiteY69" fmla="*/ 2811224 h 3430130"/>
                <a:gd name="connsiteX70" fmla="*/ 642095 w 1085052"/>
                <a:gd name="connsiteY70" fmla="*/ 2822686 h 3430130"/>
                <a:gd name="connsiteX71" fmla="*/ 649350 w 1085052"/>
                <a:gd name="connsiteY71" fmla="*/ 2811224 h 3430130"/>
                <a:gd name="connsiteX72" fmla="*/ 732749 w 1085052"/>
                <a:gd name="connsiteY72" fmla="*/ 2779412 h 3430130"/>
                <a:gd name="connsiteX73" fmla="*/ 733189 w 1085052"/>
                <a:gd name="connsiteY73" fmla="*/ 2779388 h 3430130"/>
                <a:gd name="connsiteX74" fmla="*/ 732786 w 1085052"/>
                <a:gd name="connsiteY74" fmla="*/ 2779706 h 3430130"/>
                <a:gd name="connsiteX75" fmla="*/ 736414 w 1085052"/>
                <a:gd name="connsiteY75" fmla="*/ 2776841 h 3430130"/>
                <a:gd name="connsiteX76" fmla="*/ 733920 w 1085052"/>
                <a:gd name="connsiteY76" fmla="*/ 2779348 h 3430130"/>
                <a:gd name="connsiteX77" fmla="*/ 733189 w 1085052"/>
                <a:gd name="connsiteY77" fmla="*/ 2779388 h 3430130"/>
                <a:gd name="connsiteX78" fmla="*/ 677238 w 1085052"/>
                <a:gd name="connsiteY78" fmla="*/ 2772901 h 3430130"/>
                <a:gd name="connsiteX79" fmla="*/ 667488 w 1085052"/>
                <a:gd name="connsiteY79" fmla="*/ 2776841 h 3430130"/>
                <a:gd name="connsiteX80" fmla="*/ 681999 w 1085052"/>
                <a:gd name="connsiteY80" fmla="*/ 2785437 h 3430130"/>
                <a:gd name="connsiteX81" fmla="*/ 685627 w 1085052"/>
                <a:gd name="connsiteY81" fmla="*/ 2771110 h 3430130"/>
                <a:gd name="connsiteX82" fmla="*/ 677238 w 1085052"/>
                <a:gd name="connsiteY82" fmla="*/ 2772901 h 3430130"/>
                <a:gd name="connsiteX83" fmla="*/ 745483 w 1085052"/>
                <a:gd name="connsiteY83" fmla="*/ 2753918 h 3430130"/>
                <a:gd name="connsiteX84" fmla="*/ 752738 w 1085052"/>
                <a:gd name="connsiteY84" fmla="*/ 2753918 h 3430130"/>
                <a:gd name="connsiteX85" fmla="*/ 741855 w 1085052"/>
                <a:gd name="connsiteY85" fmla="*/ 2773975 h 3430130"/>
                <a:gd name="connsiteX86" fmla="*/ 745483 w 1085052"/>
                <a:gd name="connsiteY86" fmla="*/ 2753918 h 3430130"/>
                <a:gd name="connsiteX87" fmla="*/ 828282 w 1085052"/>
                <a:gd name="connsiteY87" fmla="*/ 2714632 h 3430130"/>
                <a:gd name="connsiteX88" fmla="*/ 825291 w 1085052"/>
                <a:gd name="connsiteY88" fmla="*/ 2728130 h 3430130"/>
                <a:gd name="connsiteX89" fmla="*/ 825065 w 1085052"/>
                <a:gd name="connsiteY89" fmla="*/ 2718818 h 3430130"/>
                <a:gd name="connsiteX90" fmla="*/ 818036 w 1085052"/>
                <a:gd name="connsiteY90" fmla="*/ 2716669 h 3430130"/>
                <a:gd name="connsiteX91" fmla="*/ 823478 w 1085052"/>
                <a:gd name="connsiteY91" fmla="*/ 2719534 h 3430130"/>
                <a:gd name="connsiteX92" fmla="*/ 818036 w 1085052"/>
                <a:gd name="connsiteY92" fmla="*/ 2733861 h 3430130"/>
                <a:gd name="connsiteX93" fmla="*/ 818036 w 1085052"/>
                <a:gd name="connsiteY93" fmla="*/ 2716669 h 3430130"/>
                <a:gd name="connsiteX94" fmla="*/ 828656 w 1085052"/>
                <a:gd name="connsiteY94" fmla="*/ 2712944 h 3430130"/>
                <a:gd name="connsiteX95" fmla="*/ 828919 w 1085052"/>
                <a:gd name="connsiteY95" fmla="*/ 2713804 h 3430130"/>
                <a:gd name="connsiteX96" fmla="*/ 828282 w 1085052"/>
                <a:gd name="connsiteY96" fmla="*/ 2714632 h 3430130"/>
                <a:gd name="connsiteX97" fmla="*/ 796270 w 1085052"/>
                <a:gd name="connsiteY97" fmla="*/ 2719534 h 3430130"/>
                <a:gd name="connsiteX98" fmla="*/ 798084 w 1085052"/>
                <a:gd name="connsiteY98" fmla="*/ 2722400 h 3430130"/>
                <a:gd name="connsiteX99" fmla="*/ 807153 w 1085052"/>
                <a:gd name="connsiteY99" fmla="*/ 2722400 h 3430130"/>
                <a:gd name="connsiteX100" fmla="*/ 787201 w 1085052"/>
                <a:gd name="connsiteY100" fmla="*/ 2765379 h 3430130"/>
                <a:gd name="connsiteX101" fmla="*/ 785387 w 1085052"/>
                <a:gd name="connsiteY101" fmla="*/ 2751053 h 3430130"/>
                <a:gd name="connsiteX102" fmla="*/ 799898 w 1085052"/>
                <a:gd name="connsiteY102" fmla="*/ 2730996 h 3430130"/>
                <a:gd name="connsiteX103" fmla="*/ 796270 w 1085052"/>
                <a:gd name="connsiteY103" fmla="*/ 2730996 h 3430130"/>
                <a:gd name="connsiteX104" fmla="*/ 796270 w 1085052"/>
                <a:gd name="connsiteY104" fmla="*/ 2719534 h 3430130"/>
                <a:gd name="connsiteX105" fmla="*/ 740042 w 1085052"/>
                <a:gd name="connsiteY105" fmla="*/ 2733861 h 3430130"/>
                <a:gd name="connsiteX106" fmla="*/ 725531 w 1085052"/>
                <a:gd name="connsiteY106" fmla="*/ 2753918 h 3430130"/>
                <a:gd name="connsiteX107" fmla="*/ 740042 w 1085052"/>
                <a:gd name="connsiteY107" fmla="*/ 2733861 h 3430130"/>
                <a:gd name="connsiteX108" fmla="*/ 743669 w 1085052"/>
                <a:gd name="connsiteY108" fmla="*/ 2725265 h 3430130"/>
                <a:gd name="connsiteX109" fmla="*/ 740042 w 1085052"/>
                <a:gd name="connsiteY109" fmla="*/ 2730996 h 3430130"/>
                <a:gd name="connsiteX110" fmla="*/ 749110 w 1085052"/>
                <a:gd name="connsiteY110" fmla="*/ 2730996 h 3430130"/>
                <a:gd name="connsiteX111" fmla="*/ 743669 w 1085052"/>
                <a:gd name="connsiteY111" fmla="*/ 2725265 h 3430130"/>
                <a:gd name="connsiteX112" fmla="*/ 805339 w 1085052"/>
                <a:gd name="connsiteY112" fmla="*/ 2705208 h 3430130"/>
                <a:gd name="connsiteX113" fmla="*/ 807153 w 1085052"/>
                <a:gd name="connsiteY113" fmla="*/ 2708073 h 3430130"/>
                <a:gd name="connsiteX114" fmla="*/ 807153 w 1085052"/>
                <a:gd name="connsiteY114" fmla="*/ 2710938 h 3430130"/>
                <a:gd name="connsiteX115" fmla="*/ 807153 w 1085052"/>
                <a:gd name="connsiteY115" fmla="*/ 2710938 h 3430130"/>
                <a:gd name="connsiteX116" fmla="*/ 807153 w 1085052"/>
                <a:gd name="connsiteY116" fmla="*/ 2710938 h 3430130"/>
                <a:gd name="connsiteX117" fmla="*/ 807153 w 1085052"/>
                <a:gd name="connsiteY117" fmla="*/ 2713804 h 3430130"/>
                <a:gd name="connsiteX118" fmla="*/ 799898 w 1085052"/>
                <a:gd name="connsiteY118" fmla="*/ 2713804 h 3430130"/>
                <a:gd name="connsiteX119" fmla="*/ 805339 w 1085052"/>
                <a:gd name="connsiteY119" fmla="*/ 2705208 h 3430130"/>
                <a:gd name="connsiteX120" fmla="*/ 669302 w 1085052"/>
                <a:gd name="connsiteY120" fmla="*/ 2739592 h 3430130"/>
                <a:gd name="connsiteX121" fmla="*/ 649350 w 1085052"/>
                <a:gd name="connsiteY121" fmla="*/ 2771110 h 3430130"/>
                <a:gd name="connsiteX122" fmla="*/ 669302 w 1085052"/>
                <a:gd name="connsiteY122" fmla="*/ 2739592 h 3430130"/>
                <a:gd name="connsiteX123" fmla="*/ 816222 w 1085052"/>
                <a:gd name="connsiteY123" fmla="*/ 2653633 h 3430130"/>
                <a:gd name="connsiteX124" fmla="*/ 815542 w 1085052"/>
                <a:gd name="connsiteY124" fmla="*/ 2664377 h 3430130"/>
                <a:gd name="connsiteX125" fmla="*/ 816204 w 1085052"/>
                <a:gd name="connsiteY125" fmla="*/ 2679005 h 3430130"/>
                <a:gd name="connsiteX126" fmla="*/ 812595 w 1085052"/>
                <a:gd name="connsiteY126" fmla="*/ 2676555 h 3430130"/>
                <a:gd name="connsiteX127" fmla="*/ 816222 w 1085052"/>
                <a:gd name="connsiteY127" fmla="*/ 2679420 h 3430130"/>
                <a:gd name="connsiteX128" fmla="*/ 816204 w 1085052"/>
                <a:gd name="connsiteY128" fmla="*/ 2679005 h 3430130"/>
                <a:gd name="connsiteX129" fmla="*/ 816222 w 1085052"/>
                <a:gd name="connsiteY129" fmla="*/ 2679017 h 3430130"/>
                <a:gd name="connsiteX130" fmla="*/ 816222 w 1085052"/>
                <a:gd name="connsiteY130" fmla="*/ 2653633 h 3430130"/>
                <a:gd name="connsiteX131" fmla="*/ 839802 w 1085052"/>
                <a:gd name="connsiteY131" fmla="*/ 2642171 h 3430130"/>
                <a:gd name="connsiteX132" fmla="*/ 839802 w 1085052"/>
                <a:gd name="connsiteY132" fmla="*/ 2659363 h 3430130"/>
                <a:gd name="connsiteX133" fmla="*/ 832547 w 1085052"/>
                <a:gd name="connsiteY133" fmla="*/ 2670824 h 3430130"/>
                <a:gd name="connsiteX134" fmla="*/ 831640 w 1085052"/>
                <a:gd name="connsiteY134" fmla="*/ 2699478 h 3430130"/>
                <a:gd name="connsiteX135" fmla="*/ 828656 w 1085052"/>
                <a:gd name="connsiteY135" fmla="*/ 2712944 h 3430130"/>
                <a:gd name="connsiteX136" fmla="*/ 825745 w 1085052"/>
                <a:gd name="connsiteY136" fmla="*/ 2703417 h 3430130"/>
                <a:gd name="connsiteX137" fmla="*/ 825291 w 1085052"/>
                <a:gd name="connsiteY137" fmla="*/ 2699477 h 3430130"/>
                <a:gd name="connsiteX138" fmla="*/ 836174 w 1085052"/>
                <a:gd name="connsiteY138" fmla="*/ 2667959 h 3430130"/>
                <a:gd name="connsiteX139" fmla="*/ 839802 w 1085052"/>
                <a:gd name="connsiteY139" fmla="*/ 2642171 h 3430130"/>
                <a:gd name="connsiteX140" fmla="*/ 467967 w 1085052"/>
                <a:gd name="connsiteY140" fmla="*/ 2725265 h 3430130"/>
                <a:gd name="connsiteX141" fmla="*/ 453457 w 1085052"/>
                <a:gd name="connsiteY141" fmla="*/ 2748187 h 3430130"/>
                <a:gd name="connsiteX142" fmla="*/ 467967 w 1085052"/>
                <a:gd name="connsiteY142" fmla="*/ 2725265 h 3430130"/>
                <a:gd name="connsiteX143" fmla="*/ 850685 w 1085052"/>
                <a:gd name="connsiteY143" fmla="*/ 2622114 h 3430130"/>
                <a:gd name="connsiteX144" fmla="*/ 847057 w 1085052"/>
                <a:gd name="connsiteY144" fmla="*/ 2639306 h 3430130"/>
                <a:gd name="connsiteX145" fmla="*/ 850685 w 1085052"/>
                <a:gd name="connsiteY145" fmla="*/ 2622114 h 3430130"/>
                <a:gd name="connsiteX146" fmla="*/ 721903 w 1085052"/>
                <a:gd name="connsiteY146" fmla="*/ 2639306 h 3430130"/>
                <a:gd name="connsiteX147" fmla="*/ 729159 w 1085052"/>
                <a:gd name="connsiteY147" fmla="*/ 2653632 h 3430130"/>
                <a:gd name="connsiteX148" fmla="*/ 730972 w 1085052"/>
                <a:gd name="connsiteY148" fmla="*/ 2639306 h 3430130"/>
                <a:gd name="connsiteX149" fmla="*/ 721903 w 1085052"/>
                <a:gd name="connsiteY149" fmla="*/ 2639306 h 3430130"/>
                <a:gd name="connsiteX150" fmla="*/ 524196 w 1085052"/>
                <a:gd name="connsiteY150" fmla="*/ 2662228 h 3430130"/>
                <a:gd name="connsiteX151" fmla="*/ 522382 w 1085052"/>
                <a:gd name="connsiteY151" fmla="*/ 2679420 h 3430130"/>
                <a:gd name="connsiteX152" fmla="*/ 529638 w 1085052"/>
                <a:gd name="connsiteY152" fmla="*/ 2685151 h 3430130"/>
                <a:gd name="connsiteX153" fmla="*/ 529637 w 1085052"/>
                <a:gd name="connsiteY153" fmla="*/ 2662228 h 3430130"/>
                <a:gd name="connsiteX154" fmla="*/ 524196 w 1085052"/>
                <a:gd name="connsiteY154" fmla="*/ 2662228 h 3430130"/>
                <a:gd name="connsiteX155" fmla="*/ 506058 w 1085052"/>
                <a:gd name="connsiteY155" fmla="*/ 2579135 h 3430130"/>
                <a:gd name="connsiteX156" fmla="*/ 491547 w 1085052"/>
                <a:gd name="connsiteY156" fmla="*/ 2599191 h 3430130"/>
                <a:gd name="connsiteX157" fmla="*/ 506058 w 1085052"/>
                <a:gd name="connsiteY157" fmla="*/ 2579135 h 3430130"/>
                <a:gd name="connsiteX158" fmla="*/ 890589 w 1085052"/>
                <a:gd name="connsiteY158" fmla="*/ 2418677 h 3430130"/>
                <a:gd name="connsiteX159" fmla="*/ 874265 w 1085052"/>
                <a:gd name="connsiteY159" fmla="*/ 2458791 h 3430130"/>
                <a:gd name="connsiteX160" fmla="*/ 881520 w 1085052"/>
                <a:gd name="connsiteY160" fmla="*/ 2464522 h 3430130"/>
                <a:gd name="connsiteX161" fmla="*/ 894217 w 1085052"/>
                <a:gd name="connsiteY161" fmla="*/ 2424408 h 3430130"/>
                <a:gd name="connsiteX162" fmla="*/ 890589 w 1085052"/>
                <a:gd name="connsiteY162" fmla="*/ 2418677 h 3430130"/>
                <a:gd name="connsiteX163" fmla="*/ 556845 w 1085052"/>
                <a:gd name="connsiteY163" fmla="*/ 2501771 h 3430130"/>
                <a:gd name="connsiteX164" fmla="*/ 516941 w 1085052"/>
                <a:gd name="connsiteY164" fmla="*/ 2567673 h 3430130"/>
                <a:gd name="connsiteX165" fmla="*/ 556845 w 1085052"/>
                <a:gd name="connsiteY165" fmla="*/ 2501771 h 3430130"/>
                <a:gd name="connsiteX166" fmla="*/ 518755 w 1085052"/>
                <a:gd name="connsiteY166" fmla="*/ 2475984 h 3430130"/>
                <a:gd name="connsiteX167" fmla="*/ 475223 w 1085052"/>
                <a:gd name="connsiteY167" fmla="*/ 2516098 h 3430130"/>
                <a:gd name="connsiteX168" fmla="*/ 464340 w 1085052"/>
                <a:gd name="connsiteY168" fmla="*/ 2533290 h 3430130"/>
                <a:gd name="connsiteX169" fmla="*/ 504244 w 1085052"/>
                <a:gd name="connsiteY169" fmla="*/ 2496040 h 3430130"/>
                <a:gd name="connsiteX170" fmla="*/ 518755 w 1085052"/>
                <a:gd name="connsiteY170" fmla="*/ 2475984 h 3430130"/>
                <a:gd name="connsiteX171" fmla="*/ 491547 w 1085052"/>
                <a:gd name="connsiteY171" fmla="*/ 2470253 h 3430130"/>
                <a:gd name="connsiteX172" fmla="*/ 482478 w 1085052"/>
                <a:gd name="connsiteY172" fmla="*/ 2487445 h 3430130"/>
                <a:gd name="connsiteX173" fmla="*/ 491547 w 1085052"/>
                <a:gd name="connsiteY173" fmla="*/ 2470253 h 3430130"/>
                <a:gd name="connsiteX174" fmla="*/ 513313 w 1085052"/>
                <a:gd name="connsiteY174" fmla="*/ 2453061 h 3430130"/>
                <a:gd name="connsiteX175" fmla="*/ 495175 w 1085052"/>
                <a:gd name="connsiteY175" fmla="*/ 2470253 h 3430130"/>
                <a:gd name="connsiteX176" fmla="*/ 513313 w 1085052"/>
                <a:gd name="connsiteY176" fmla="*/ 2453061 h 3430130"/>
                <a:gd name="connsiteX177" fmla="*/ 515127 w 1085052"/>
                <a:gd name="connsiteY177" fmla="*/ 2435869 h 3430130"/>
                <a:gd name="connsiteX178" fmla="*/ 506058 w 1085052"/>
                <a:gd name="connsiteY178" fmla="*/ 2444465 h 3430130"/>
                <a:gd name="connsiteX179" fmla="*/ 515127 w 1085052"/>
                <a:gd name="connsiteY179" fmla="*/ 2435869 h 3430130"/>
                <a:gd name="connsiteX180" fmla="*/ 431294 w 1085052"/>
                <a:gd name="connsiteY180" fmla="*/ 2441421 h 3430130"/>
                <a:gd name="connsiteX181" fmla="*/ 406297 w 1085052"/>
                <a:gd name="connsiteY181" fmla="*/ 2481714 h 3430130"/>
                <a:gd name="connsiteX182" fmla="*/ 435319 w 1085052"/>
                <a:gd name="connsiteY182" fmla="*/ 2464522 h 3430130"/>
                <a:gd name="connsiteX183" fmla="*/ 444388 w 1085052"/>
                <a:gd name="connsiteY183" fmla="*/ 2441600 h 3430130"/>
                <a:gd name="connsiteX184" fmla="*/ 431294 w 1085052"/>
                <a:gd name="connsiteY184" fmla="*/ 2441421 h 3430130"/>
                <a:gd name="connsiteX185" fmla="*/ 562287 w 1085052"/>
                <a:gd name="connsiteY185" fmla="*/ 2404351 h 3430130"/>
                <a:gd name="connsiteX186" fmla="*/ 547776 w 1085052"/>
                <a:gd name="connsiteY186" fmla="*/ 2421542 h 3430130"/>
                <a:gd name="connsiteX187" fmla="*/ 562287 w 1085052"/>
                <a:gd name="connsiteY187" fmla="*/ 2415812 h 3430130"/>
                <a:gd name="connsiteX188" fmla="*/ 380904 w 1085052"/>
                <a:gd name="connsiteY188" fmla="*/ 2430138 h 3430130"/>
                <a:gd name="connsiteX189" fmla="*/ 377276 w 1085052"/>
                <a:gd name="connsiteY189" fmla="*/ 2441600 h 3430130"/>
                <a:gd name="connsiteX190" fmla="*/ 380904 w 1085052"/>
                <a:gd name="connsiteY190" fmla="*/ 2430138 h 3430130"/>
                <a:gd name="connsiteX191" fmla="*/ 471595 w 1085052"/>
                <a:gd name="connsiteY191" fmla="*/ 2372832 h 3430130"/>
                <a:gd name="connsiteX192" fmla="*/ 457085 w 1085052"/>
                <a:gd name="connsiteY192" fmla="*/ 2395755 h 3430130"/>
                <a:gd name="connsiteX193" fmla="*/ 469781 w 1085052"/>
                <a:gd name="connsiteY193" fmla="*/ 2387159 h 3430130"/>
                <a:gd name="connsiteX194" fmla="*/ 471595 w 1085052"/>
                <a:gd name="connsiteY194" fmla="*/ 2372832 h 3430130"/>
                <a:gd name="connsiteX195" fmla="*/ 411739 w 1085052"/>
                <a:gd name="connsiteY195" fmla="*/ 2335583 h 3430130"/>
                <a:gd name="connsiteX196" fmla="*/ 415366 w 1085052"/>
                <a:gd name="connsiteY196" fmla="*/ 2338449 h 3430130"/>
                <a:gd name="connsiteX197" fmla="*/ 388159 w 1085052"/>
                <a:gd name="connsiteY197" fmla="*/ 2390024 h 3430130"/>
                <a:gd name="connsiteX198" fmla="*/ 377612 w 1085052"/>
                <a:gd name="connsiteY198" fmla="*/ 2407967 h 3430130"/>
                <a:gd name="connsiteX199" fmla="*/ 379411 w 1085052"/>
                <a:gd name="connsiteY199" fmla="*/ 2390906 h 3430130"/>
                <a:gd name="connsiteX200" fmla="*/ 384078 w 1085052"/>
                <a:gd name="connsiteY200" fmla="*/ 2378563 h 3430130"/>
                <a:gd name="connsiteX201" fmla="*/ 411739 w 1085052"/>
                <a:gd name="connsiteY201" fmla="*/ 2335583 h 3430130"/>
                <a:gd name="connsiteX202" fmla="*/ 424436 w 1085052"/>
                <a:gd name="connsiteY202" fmla="*/ 2318391 h 3430130"/>
                <a:gd name="connsiteX203" fmla="*/ 413553 w 1085052"/>
                <a:gd name="connsiteY203" fmla="*/ 2332718 h 3430130"/>
                <a:gd name="connsiteX204" fmla="*/ 424436 w 1085052"/>
                <a:gd name="connsiteY204" fmla="*/ 2318391 h 3430130"/>
                <a:gd name="connsiteX205" fmla="*/ 453230 w 1085052"/>
                <a:gd name="connsiteY205" fmla="*/ 2306214 h 3430130"/>
                <a:gd name="connsiteX206" fmla="*/ 460712 w 1085052"/>
                <a:gd name="connsiteY206" fmla="*/ 2309796 h 3430130"/>
                <a:gd name="connsiteX207" fmla="*/ 449829 w 1085052"/>
                <a:gd name="connsiteY207" fmla="*/ 2324122 h 3430130"/>
                <a:gd name="connsiteX208" fmla="*/ 453230 w 1085052"/>
                <a:gd name="connsiteY208" fmla="*/ 2306214 h 3430130"/>
                <a:gd name="connsiteX209" fmla="*/ 482478 w 1085052"/>
                <a:gd name="connsiteY209" fmla="*/ 2292604 h 3430130"/>
                <a:gd name="connsiteX210" fmla="*/ 491547 w 1085052"/>
                <a:gd name="connsiteY210" fmla="*/ 2292604 h 3430130"/>
                <a:gd name="connsiteX211" fmla="*/ 484292 w 1085052"/>
                <a:gd name="connsiteY211" fmla="*/ 2309796 h 3430130"/>
                <a:gd name="connsiteX212" fmla="*/ 482478 w 1085052"/>
                <a:gd name="connsiteY212" fmla="*/ 2292604 h 3430130"/>
                <a:gd name="connsiteX213" fmla="*/ 397228 w 1085052"/>
                <a:gd name="connsiteY213" fmla="*/ 2281142 h 3430130"/>
                <a:gd name="connsiteX214" fmla="*/ 390316 w 1085052"/>
                <a:gd name="connsiteY214" fmla="*/ 2287526 h 3430130"/>
                <a:gd name="connsiteX215" fmla="*/ 390680 w 1085052"/>
                <a:gd name="connsiteY215" fmla="*/ 2284077 h 3430130"/>
                <a:gd name="connsiteX216" fmla="*/ 391106 w 1085052"/>
                <a:gd name="connsiteY216" fmla="*/ 2284366 h 3430130"/>
                <a:gd name="connsiteX217" fmla="*/ 397228 w 1085052"/>
                <a:gd name="connsiteY217" fmla="*/ 2281142 h 3430130"/>
                <a:gd name="connsiteX218" fmla="*/ 545735 w 1085052"/>
                <a:gd name="connsiteY218" fmla="*/ 2239237 h 3430130"/>
                <a:gd name="connsiteX219" fmla="*/ 536893 w 1085052"/>
                <a:gd name="connsiteY219" fmla="*/ 2252489 h 3430130"/>
                <a:gd name="connsiteX220" fmla="*/ 547776 w 1085052"/>
                <a:gd name="connsiteY220" fmla="*/ 2258220 h 3430130"/>
                <a:gd name="connsiteX221" fmla="*/ 545735 w 1085052"/>
                <a:gd name="connsiteY221" fmla="*/ 2239237 h 3430130"/>
                <a:gd name="connsiteX222" fmla="*/ 404484 w 1085052"/>
                <a:gd name="connsiteY222" fmla="*/ 2241028 h 3430130"/>
                <a:gd name="connsiteX223" fmla="*/ 400856 w 1085052"/>
                <a:gd name="connsiteY223" fmla="*/ 2258220 h 3430130"/>
                <a:gd name="connsiteX224" fmla="*/ 397228 w 1085052"/>
                <a:gd name="connsiteY224" fmla="*/ 2257862 h 3430130"/>
                <a:gd name="connsiteX225" fmla="*/ 393702 w 1085052"/>
                <a:gd name="connsiteY225" fmla="*/ 2255425 h 3430130"/>
                <a:gd name="connsiteX226" fmla="*/ 394189 w 1085052"/>
                <a:gd name="connsiteY226" fmla="*/ 2250810 h 3430130"/>
                <a:gd name="connsiteX227" fmla="*/ 395187 w 1085052"/>
                <a:gd name="connsiteY227" fmla="*/ 2250341 h 3430130"/>
                <a:gd name="connsiteX228" fmla="*/ 404484 w 1085052"/>
                <a:gd name="connsiteY228" fmla="*/ 2241028 h 3430130"/>
                <a:gd name="connsiteX229" fmla="*/ 438946 w 1085052"/>
                <a:gd name="connsiteY229" fmla="*/ 2203779 h 3430130"/>
                <a:gd name="connsiteX230" fmla="*/ 422622 w 1085052"/>
                <a:gd name="connsiteY230" fmla="*/ 2235298 h 3430130"/>
                <a:gd name="connsiteX231" fmla="*/ 422622 w 1085052"/>
                <a:gd name="connsiteY231" fmla="*/ 2220971 h 3430130"/>
                <a:gd name="connsiteX232" fmla="*/ 438946 w 1085052"/>
                <a:gd name="connsiteY232" fmla="*/ 2203779 h 3430130"/>
                <a:gd name="connsiteX233" fmla="*/ 504017 w 1085052"/>
                <a:gd name="connsiteY233" fmla="*/ 2172261 h 3430130"/>
                <a:gd name="connsiteX234" fmla="*/ 500616 w 1085052"/>
                <a:gd name="connsiteY234" fmla="*/ 2180857 h 3430130"/>
                <a:gd name="connsiteX235" fmla="*/ 511499 w 1085052"/>
                <a:gd name="connsiteY235" fmla="*/ 2172261 h 3430130"/>
                <a:gd name="connsiteX236" fmla="*/ 504017 w 1085052"/>
                <a:gd name="connsiteY236" fmla="*/ 2172261 h 3430130"/>
                <a:gd name="connsiteX237" fmla="*/ 489733 w 1085052"/>
                <a:gd name="connsiteY237" fmla="*/ 2160800 h 3430130"/>
                <a:gd name="connsiteX238" fmla="*/ 482478 w 1085052"/>
                <a:gd name="connsiteY238" fmla="*/ 2186587 h 3430130"/>
                <a:gd name="connsiteX239" fmla="*/ 489733 w 1085052"/>
                <a:gd name="connsiteY239" fmla="*/ 2160800 h 3430130"/>
                <a:gd name="connsiteX240" fmla="*/ 535079 w 1085052"/>
                <a:gd name="connsiteY240" fmla="*/ 2077706 h 3430130"/>
                <a:gd name="connsiteX241" fmla="*/ 526010 w 1085052"/>
                <a:gd name="connsiteY241" fmla="*/ 2109224 h 3430130"/>
                <a:gd name="connsiteX242" fmla="*/ 522382 w 1085052"/>
                <a:gd name="connsiteY242" fmla="*/ 2100628 h 3430130"/>
                <a:gd name="connsiteX243" fmla="*/ 535079 w 1085052"/>
                <a:gd name="connsiteY243" fmla="*/ 2077706 h 3430130"/>
                <a:gd name="connsiteX244" fmla="*/ 551404 w 1085052"/>
                <a:gd name="connsiteY244" fmla="*/ 2069110 h 3430130"/>
                <a:gd name="connsiteX245" fmla="*/ 535079 w 1085052"/>
                <a:gd name="connsiteY245" fmla="*/ 2103493 h 3430130"/>
                <a:gd name="connsiteX246" fmla="*/ 551404 w 1085052"/>
                <a:gd name="connsiteY246" fmla="*/ 2069110 h 3430130"/>
                <a:gd name="connsiteX247" fmla="*/ 602190 w 1085052"/>
                <a:gd name="connsiteY247" fmla="*/ 2017534 h 3430130"/>
                <a:gd name="connsiteX248" fmla="*/ 598563 w 1085052"/>
                <a:gd name="connsiteY248" fmla="*/ 2034726 h 3430130"/>
                <a:gd name="connsiteX249" fmla="*/ 602190 w 1085052"/>
                <a:gd name="connsiteY249" fmla="*/ 2017534 h 3430130"/>
                <a:gd name="connsiteX250" fmla="*/ 604005 w 1085052"/>
                <a:gd name="connsiteY250" fmla="*/ 1983151 h 3430130"/>
                <a:gd name="connsiteX251" fmla="*/ 602190 w 1085052"/>
                <a:gd name="connsiteY251" fmla="*/ 2014669 h 3430130"/>
                <a:gd name="connsiteX252" fmla="*/ 604005 w 1085052"/>
                <a:gd name="connsiteY252" fmla="*/ 1983151 h 3430130"/>
                <a:gd name="connsiteX253" fmla="*/ 421124 w 1085052"/>
                <a:gd name="connsiteY253" fmla="*/ 1995452 h 3430130"/>
                <a:gd name="connsiteX254" fmla="*/ 433505 w 1085052"/>
                <a:gd name="connsiteY254" fmla="*/ 2003208 h 3430130"/>
                <a:gd name="connsiteX255" fmla="*/ 422622 w 1085052"/>
                <a:gd name="connsiteY255" fmla="*/ 2034726 h 3430130"/>
                <a:gd name="connsiteX256" fmla="*/ 437132 w 1085052"/>
                <a:gd name="connsiteY256" fmla="*/ 2023265 h 3430130"/>
                <a:gd name="connsiteX257" fmla="*/ 418994 w 1085052"/>
                <a:gd name="connsiteY257" fmla="*/ 2043322 h 3430130"/>
                <a:gd name="connsiteX258" fmla="*/ 420808 w 1085052"/>
                <a:gd name="connsiteY258" fmla="*/ 2077706 h 3430130"/>
                <a:gd name="connsiteX259" fmla="*/ 413553 w 1085052"/>
                <a:gd name="connsiteY259" fmla="*/ 2077706 h 3430130"/>
                <a:gd name="connsiteX260" fmla="*/ 418994 w 1085052"/>
                <a:gd name="connsiteY260" fmla="*/ 2086302 h 3430130"/>
                <a:gd name="connsiteX261" fmla="*/ 411739 w 1085052"/>
                <a:gd name="connsiteY261" fmla="*/ 2120685 h 3430130"/>
                <a:gd name="connsiteX262" fmla="*/ 407689 w 1085052"/>
                <a:gd name="connsiteY262" fmla="*/ 2122818 h 3430130"/>
                <a:gd name="connsiteX263" fmla="*/ 410776 w 1085052"/>
                <a:gd name="connsiteY263" fmla="*/ 2093553 h 3430130"/>
                <a:gd name="connsiteX264" fmla="*/ 415367 w 1085052"/>
                <a:gd name="connsiteY264" fmla="*/ 2086302 h 3430130"/>
                <a:gd name="connsiteX265" fmla="*/ 414686 w 1085052"/>
                <a:gd name="connsiteY265" fmla="*/ 2086302 h 3430130"/>
                <a:gd name="connsiteX266" fmla="*/ 411541 w 1085052"/>
                <a:gd name="connsiteY266" fmla="*/ 2086302 h 3430130"/>
                <a:gd name="connsiteX267" fmla="*/ 438946 w 1085052"/>
                <a:gd name="connsiteY267" fmla="*/ 1965959 h 3430130"/>
                <a:gd name="connsiteX268" fmla="*/ 444388 w 1085052"/>
                <a:gd name="connsiteY268" fmla="*/ 1977420 h 3430130"/>
                <a:gd name="connsiteX269" fmla="*/ 428063 w 1085052"/>
                <a:gd name="connsiteY269" fmla="*/ 1988881 h 3430130"/>
                <a:gd name="connsiteX270" fmla="*/ 438946 w 1085052"/>
                <a:gd name="connsiteY270" fmla="*/ 1965959 h 3430130"/>
                <a:gd name="connsiteX271" fmla="*/ 576797 w 1085052"/>
                <a:gd name="connsiteY271" fmla="*/ 1837020 h 3430130"/>
                <a:gd name="connsiteX272" fmla="*/ 573169 w 1085052"/>
                <a:gd name="connsiteY272" fmla="*/ 1854212 h 3430130"/>
                <a:gd name="connsiteX273" fmla="*/ 576797 w 1085052"/>
                <a:gd name="connsiteY273" fmla="*/ 1837020 h 3430130"/>
                <a:gd name="connsiteX274" fmla="*/ 500616 w 1085052"/>
                <a:gd name="connsiteY274" fmla="*/ 1825559 h 3430130"/>
                <a:gd name="connsiteX275" fmla="*/ 498802 w 1085052"/>
                <a:gd name="connsiteY275" fmla="*/ 1845616 h 3430130"/>
                <a:gd name="connsiteX276" fmla="*/ 500616 w 1085052"/>
                <a:gd name="connsiteY276" fmla="*/ 1825559 h 3430130"/>
                <a:gd name="connsiteX277" fmla="*/ 562286 w 1085052"/>
                <a:gd name="connsiteY277" fmla="*/ 1805502 h 3430130"/>
                <a:gd name="connsiteX278" fmla="*/ 555031 w 1085052"/>
                <a:gd name="connsiteY278" fmla="*/ 1842751 h 3430130"/>
                <a:gd name="connsiteX279" fmla="*/ 562286 w 1085052"/>
                <a:gd name="connsiteY279" fmla="*/ 1805502 h 3430130"/>
                <a:gd name="connsiteX280" fmla="*/ 529637 w 1085052"/>
                <a:gd name="connsiteY280" fmla="*/ 1808367 h 3430130"/>
                <a:gd name="connsiteX281" fmla="*/ 531451 w 1085052"/>
                <a:gd name="connsiteY281" fmla="*/ 1825559 h 3430130"/>
                <a:gd name="connsiteX282" fmla="*/ 533265 w 1085052"/>
                <a:gd name="connsiteY282" fmla="*/ 1808367 h 3430130"/>
                <a:gd name="connsiteX283" fmla="*/ 529637 w 1085052"/>
                <a:gd name="connsiteY283" fmla="*/ 1808367 h 3430130"/>
                <a:gd name="connsiteX284" fmla="*/ 609446 w 1085052"/>
                <a:gd name="connsiteY284" fmla="*/ 1782579 h 3430130"/>
                <a:gd name="connsiteX285" fmla="*/ 613074 w 1085052"/>
                <a:gd name="connsiteY285" fmla="*/ 1834155 h 3430130"/>
                <a:gd name="connsiteX286" fmla="*/ 607632 w 1085052"/>
                <a:gd name="connsiteY286" fmla="*/ 1839885 h 3430130"/>
                <a:gd name="connsiteX287" fmla="*/ 602191 w 1085052"/>
                <a:gd name="connsiteY287" fmla="*/ 1897192 h 3430130"/>
                <a:gd name="connsiteX288" fmla="*/ 591308 w 1085052"/>
                <a:gd name="connsiteY288" fmla="*/ 1937306 h 3430130"/>
                <a:gd name="connsiteX289" fmla="*/ 585866 w 1085052"/>
                <a:gd name="connsiteY289" fmla="*/ 1943036 h 3430130"/>
                <a:gd name="connsiteX290" fmla="*/ 578611 w 1085052"/>
                <a:gd name="connsiteY290" fmla="*/ 1977420 h 3430130"/>
                <a:gd name="connsiteX291" fmla="*/ 574983 w 1085052"/>
                <a:gd name="connsiteY291" fmla="*/ 1951632 h 3430130"/>
                <a:gd name="connsiteX292" fmla="*/ 562286 w 1085052"/>
                <a:gd name="connsiteY292" fmla="*/ 1983151 h 3430130"/>
                <a:gd name="connsiteX293" fmla="*/ 540521 w 1085052"/>
                <a:gd name="connsiteY293" fmla="*/ 2017534 h 3430130"/>
                <a:gd name="connsiteX294" fmla="*/ 551404 w 1085052"/>
                <a:gd name="connsiteY294" fmla="*/ 1988881 h 3430130"/>
                <a:gd name="connsiteX295" fmla="*/ 564100 w 1085052"/>
                <a:gd name="connsiteY295" fmla="*/ 1931575 h 3430130"/>
                <a:gd name="connsiteX296" fmla="*/ 565914 w 1085052"/>
                <a:gd name="connsiteY296" fmla="*/ 1911518 h 3430130"/>
                <a:gd name="connsiteX297" fmla="*/ 562286 w 1085052"/>
                <a:gd name="connsiteY297" fmla="*/ 1894326 h 3430130"/>
                <a:gd name="connsiteX298" fmla="*/ 569542 w 1085052"/>
                <a:gd name="connsiteY298" fmla="*/ 1885730 h 3430130"/>
                <a:gd name="connsiteX299" fmla="*/ 578611 w 1085052"/>
                <a:gd name="connsiteY299" fmla="*/ 1811232 h 3430130"/>
                <a:gd name="connsiteX300" fmla="*/ 609446 w 1085052"/>
                <a:gd name="connsiteY300" fmla="*/ 1782579 h 3430130"/>
                <a:gd name="connsiteX301" fmla="*/ 616701 w 1085052"/>
                <a:gd name="connsiteY301" fmla="*/ 1728139 h 3430130"/>
                <a:gd name="connsiteX302" fmla="*/ 614887 w 1085052"/>
                <a:gd name="connsiteY302" fmla="*/ 1748195 h 3430130"/>
                <a:gd name="connsiteX303" fmla="*/ 616701 w 1085052"/>
                <a:gd name="connsiteY303" fmla="*/ 1728139 h 3430130"/>
                <a:gd name="connsiteX304" fmla="*/ 526010 w 1085052"/>
                <a:gd name="connsiteY304" fmla="*/ 1748195 h 3430130"/>
                <a:gd name="connsiteX305" fmla="*/ 524196 w 1085052"/>
                <a:gd name="connsiteY305" fmla="*/ 1762522 h 3430130"/>
                <a:gd name="connsiteX306" fmla="*/ 524196 w 1085052"/>
                <a:gd name="connsiteY306" fmla="*/ 1771118 h 3430130"/>
                <a:gd name="connsiteX307" fmla="*/ 531451 w 1085052"/>
                <a:gd name="connsiteY307" fmla="*/ 1765387 h 3430130"/>
                <a:gd name="connsiteX308" fmla="*/ 535079 w 1085052"/>
                <a:gd name="connsiteY308" fmla="*/ 1753926 h 3430130"/>
                <a:gd name="connsiteX309" fmla="*/ 542335 w 1085052"/>
                <a:gd name="connsiteY309" fmla="*/ 1771118 h 3430130"/>
                <a:gd name="connsiteX310" fmla="*/ 553217 w 1085052"/>
                <a:gd name="connsiteY310" fmla="*/ 1762522 h 3430130"/>
                <a:gd name="connsiteX311" fmla="*/ 529637 w 1085052"/>
                <a:gd name="connsiteY311" fmla="*/ 1894326 h 3430130"/>
                <a:gd name="connsiteX312" fmla="*/ 527824 w 1085052"/>
                <a:gd name="connsiteY312" fmla="*/ 1865673 h 3430130"/>
                <a:gd name="connsiteX313" fmla="*/ 520568 w 1085052"/>
                <a:gd name="connsiteY313" fmla="*/ 1868538 h 3430130"/>
                <a:gd name="connsiteX314" fmla="*/ 515127 w 1085052"/>
                <a:gd name="connsiteY314" fmla="*/ 1897191 h 3430130"/>
                <a:gd name="connsiteX315" fmla="*/ 515127 w 1085052"/>
                <a:gd name="connsiteY315" fmla="*/ 1857077 h 3430130"/>
                <a:gd name="connsiteX316" fmla="*/ 507872 w 1085052"/>
                <a:gd name="connsiteY316" fmla="*/ 1851347 h 3430130"/>
                <a:gd name="connsiteX317" fmla="*/ 507872 w 1085052"/>
                <a:gd name="connsiteY317" fmla="*/ 1825559 h 3430130"/>
                <a:gd name="connsiteX318" fmla="*/ 516941 w 1085052"/>
                <a:gd name="connsiteY318" fmla="*/ 1816963 h 3430130"/>
                <a:gd name="connsiteX319" fmla="*/ 526010 w 1085052"/>
                <a:gd name="connsiteY319" fmla="*/ 1748195 h 3430130"/>
                <a:gd name="connsiteX320" fmla="*/ 457084 w 1085052"/>
                <a:gd name="connsiteY320" fmla="*/ 1739600 h 3430130"/>
                <a:gd name="connsiteX321" fmla="*/ 462526 w 1085052"/>
                <a:gd name="connsiteY321" fmla="*/ 1739600 h 3430130"/>
                <a:gd name="connsiteX322" fmla="*/ 458898 w 1085052"/>
                <a:gd name="connsiteY322" fmla="*/ 1748196 h 3430130"/>
                <a:gd name="connsiteX323" fmla="*/ 457084 w 1085052"/>
                <a:gd name="connsiteY323" fmla="*/ 1739600 h 3430130"/>
                <a:gd name="connsiteX324" fmla="*/ 502430 w 1085052"/>
                <a:gd name="connsiteY324" fmla="*/ 1710947 h 3430130"/>
                <a:gd name="connsiteX325" fmla="*/ 498802 w 1085052"/>
                <a:gd name="connsiteY325" fmla="*/ 1753926 h 3430130"/>
                <a:gd name="connsiteX326" fmla="*/ 496989 w 1085052"/>
                <a:gd name="connsiteY326" fmla="*/ 1748196 h 3430130"/>
                <a:gd name="connsiteX327" fmla="*/ 495175 w 1085052"/>
                <a:gd name="connsiteY327" fmla="*/ 1782579 h 3430130"/>
                <a:gd name="connsiteX328" fmla="*/ 493361 w 1085052"/>
                <a:gd name="connsiteY328" fmla="*/ 1773983 h 3430130"/>
                <a:gd name="connsiteX329" fmla="*/ 495175 w 1085052"/>
                <a:gd name="connsiteY329" fmla="*/ 1794040 h 3430130"/>
                <a:gd name="connsiteX330" fmla="*/ 491547 w 1085052"/>
                <a:gd name="connsiteY330" fmla="*/ 1802637 h 3430130"/>
                <a:gd name="connsiteX331" fmla="*/ 491547 w 1085052"/>
                <a:gd name="connsiteY331" fmla="*/ 1811232 h 3430130"/>
                <a:gd name="connsiteX332" fmla="*/ 473409 w 1085052"/>
                <a:gd name="connsiteY332" fmla="*/ 1854212 h 3430130"/>
                <a:gd name="connsiteX333" fmla="*/ 473409 w 1085052"/>
                <a:gd name="connsiteY333" fmla="*/ 1877134 h 3430130"/>
                <a:gd name="connsiteX334" fmla="*/ 464340 w 1085052"/>
                <a:gd name="connsiteY334" fmla="*/ 1908653 h 3430130"/>
                <a:gd name="connsiteX335" fmla="*/ 458898 w 1085052"/>
                <a:gd name="connsiteY335" fmla="*/ 1902922 h 3430130"/>
                <a:gd name="connsiteX336" fmla="*/ 475223 w 1085052"/>
                <a:gd name="connsiteY336" fmla="*/ 1776849 h 3430130"/>
                <a:gd name="connsiteX337" fmla="*/ 480664 w 1085052"/>
                <a:gd name="connsiteY337" fmla="*/ 1776849 h 3430130"/>
                <a:gd name="connsiteX338" fmla="*/ 478850 w 1085052"/>
                <a:gd name="connsiteY338" fmla="*/ 1765387 h 3430130"/>
                <a:gd name="connsiteX339" fmla="*/ 484292 w 1085052"/>
                <a:gd name="connsiteY339" fmla="*/ 1759657 h 3430130"/>
                <a:gd name="connsiteX340" fmla="*/ 482478 w 1085052"/>
                <a:gd name="connsiteY340" fmla="*/ 1773983 h 3430130"/>
                <a:gd name="connsiteX341" fmla="*/ 496988 w 1085052"/>
                <a:gd name="connsiteY341" fmla="*/ 1733869 h 3430130"/>
                <a:gd name="connsiteX342" fmla="*/ 500616 w 1085052"/>
                <a:gd name="connsiteY342" fmla="*/ 1722408 h 3430130"/>
                <a:gd name="connsiteX343" fmla="*/ 498803 w 1085052"/>
                <a:gd name="connsiteY343" fmla="*/ 1716677 h 3430130"/>
                <a:gd name="connsiteX344" fmla="*/ 502430 w 1085052"/>
                <a:gd name="connsiteY344" fmla="*/ 1710947 h 3430130"/>
                <a:gd name="connsiteX345" fmla="*/ 560473 w 1085052"/>
                <a:gd name="connsiteY345" fmla="*/ 1665102 h 3430130"/>
                <a:gd name="connsiteX346" fmla="*/ 555031 w 1085052"/>
                <a:gd name="connsiteY346" fmla="*/ 1716677 h 3430130"/>
                <a:gd name="connsiteX347" fmla="*/ 560473 w 1085052"/>
                <a:gd name="connsiteY347" fmla="*/ 1665102 h 3430130"/>
                <a:gd name="connsiteX348" fmla="*/ 473409 w 1085052"/>
                <a:gd name="connsiteY348" fmla="*/ 1667967 h 3430130"/>
                <a:gd name="connsiteX349" fmla="*/ 467967 w 1085052"/>
                <a:gd name="connsiteY349" fmla="*/ 1705216 h 3430130"/>
                <a:gd name="connsiteX350" fmla="*/ 473409 w 1085052"/>
                <a:gd name="connsiteY350" fmla="*/ 1667967 h 3430130"/>
                <a:gd name="connsiteX351" fmla="*/ 547776 w 1085052"/>
                <a:gd name="connsiteY351" fmla="*/ 1639314 h 3430130"/>
                <a:gd name="connsiteX352" fmla="*/ 547776 w 1085052"/>
                <a:gd name="connsiteY352" fmla="*/ 1670832 h 3430130"/>
                <a:gd name="connsiteX353" fmla="*/ 544148 w 1085052"/>
                <a:gd name="connsiteY353" fmla="*/ 1665102 h 3430130"/>
                <a:gd name="connsiteX354" fmla="*/ 547776 w 1085052"/>
                <a:gd name="connsiteY354" fmla="*/ 1639314 h 3430130"/>
                <a:gd name="connsiteX355" fmla="*/ 716462 w 1085052"/>
                <a:gd name="connsiteY355" fmla="*/ 1593469 h 3430130"/>
                <a:gd name="connsiteX356" fmla="*/ 711020 w 1085052"/>
                <a:gd name="connsiteY356" fmla="*/ 1602065 h 3430130"/>
                <a:gd name="connsiteX357" fmla="*/ 714648 w 1085052"/>
                <a:gd name="connsiteY357" fmla="*/ 1613526 h 3430130"/>
                <a:gd name="connsiteX358" fmla="*/ 716462 w 1085052"/>
                <a:gd name="connsiteY358" fmla="*/ 1593469 h 3430130"/>
                <a:gd name="connsiteX359" fmla="*/ 567728 w 1085052"/>
                <a:gd name="connsiteY359" fmla="*/ 1630718 h 3430130"/>
                <a:gd name="connsiteX360" fmla="*/ 562286 w 1085052"/>
                <a:gd name="connsiteY360" fmla="*/ 1653640 h 3430130"/>
                <a:gd name="connsiteX361" fmla="*/ 567728 w 1085052"/>
                <a:gd name="connsiteY361" fmla="*/ 1630718 h 3430130"/>
                <a:gd name="connsiteX362" fmla="*/ 560473 w 1085052"/>
                <a:gd name="connsiteY362" fmla="*/ 1627853 h 3430130"/>
                <a:gd name="connsiteX363" fmla="*/ 560473 w 1085052"/>
                <a:gd name="connsiteY363" fmla="*/ 1647910 h 3430130"/>
                <a:gd name="connsiteX364" fmla="*/ 560473 w 1085052"/>
                <a:gd name="connsiteY364" fmla="*/ 1627853 h 3430130"/>
                <a:gd name="connsiteX365" fmla="*/ 513313 w 1085052"/>
                <a:gd name="connsiteY365" fmla="*/ 1604930 h 3430130"/>
                <a:gd name="connsiteX366" fmla="*/ 516941 w 1085052"/>
                <a:gd name="connsiteY366" fmla="*/ 1610661 h 3430130"/>
                <a:gd name="connsiteX367" fmla="*/ 515127 w 1085052"/>
                <a:gd name="connsiteY367" fmla="*/ 1622122 h 3430130"/>
                <a:gd name="connsiteX368" fmla="*/ 513313 w 1085052"/>
                <a:gd name="connsiteY368" fmla="*/ 1604930 h 3430130"/>
                <a:gd name="connsiteX369" fmla="*/ 560473 w 1085052"/>
                <a:gd name="connsiteY369" fmla="*/ 1582008 h 3430130"/>
                <a:gd name="connsiteX370" fmla="*/ 564100 w 1085052"/>
                <a:gd name="connsiteY370" fmla="*/ 1582008 h 3430130"/>
                <a:gd name="connsiteX371" fmla="*/ 565914 w 1085052"/>
                <a:gd name="connsiteY371" fmla="*/ 1590604 h 3430130"/>
                <a:gd name="connsiteX372" fmla="*/ 560473 w 1085052"/>
                <a:gd name="connsiteY372" fmla="*/ 1590604 h 3430130"/>
                <a:gd name="connsiteX373" fmla="*/ 560473 w 1085052"/>
                <a:gd name="connsiteY373" fmla="*/ 1582008 h 3430130"/>
                <a:gd name="connsiteX374" fmla="*/ 633026 w 1085052"/>
                <a:gd name="connsiteY374" fmla="*/ 1455934 h 3430130"/>
                <a:gd name="connsiteX375" fmla="*/ 633026 w 1085052"/>
                <a:gd name="connsiteY375" fmla="*/ 1496048 h 3430130"/>
                <a:gd name="connsiteX376" fmla="*/ 633026 w 1085052"/>
                <a:gd name="connsiteY376" fmla="*/ 1455934 h 3430130"/>
                <a:gd name="connsiteX377" fmla="*/ 738227 w 1085052"/>
                <a:gd name="connsiteY377" fmla="*/ 1349918 h 3430130"/>
                <a:gd name="connsiteX378" fmla="*/ 725531 w 1085052"/>
                <a:gd name="connsiteY378" fmla="*/ 1418685 h 3430130"/>
                <a:gd name="connsiteX379" fmla="*/ 732786 w 1085052"/>
                <a:gd name="connsiteY379" fmla="*/ 1395763 h 3430130"/>
                <a:gd name="connsiteX380" fmla="*/ 743669 w 1085052"/>
                <a:gd name="connsiteY380" fmla="*/ 1384302 h 3430130"/>
                <a:gd name="connsiteX381" fmla="*/ 738227 w 1085052"/>
                <a:gd name="connsiteY381" fmla="*/ 1349918 h 3430130"/>
                <a:gd name="connsiteX382" fmla="*/ 1006674 w 1085052"/>
                <a:gd name="connsiteY382" fmla="*/ 1160808 h 3430130"/>
                <a:gd name="connsiteX383" fmla="*/ 1012116 w 1085052"/>
                <a:gd name="connsiteY383" fmla="*/ 1195191 h 3430130"/>
                <a:gd name="connsiteX384" fmla="*/ 1006674 w 1085052"/>
                <a:gd name="connsiteY384" fmla="*/ 1160808 h 3430130"/>
                <a:gd name="connsiteX385" fmla="*/ 1012115 w 1085052"/>
                <a:gd name="connsiteY385" fmla="*/ 1074848 h 3430130"/>
                <a:gd name="connsiteX386" fmla="*/ 1021865 w 1085052"/>
                <a:gd name="connsiteY386" fmla="*/ 1124991 h 3430130"/>
                <a:gd name="connsiteX387" fmla="*/ 1022351 w 1085052"/>
                <a:gd name="connsiteY387" fmla="*/ 1128191 h 3430130"/>
                <a:gd name="connsiteX388" fmla="*/ 526010 w 1085052"/>
                <a:gd name="connsiteY388" fmla="*/ 1143616 h 3430130"/>
                <a:gd name="connsiteX389" fmla="*/ 522382 w 1085052"/>
                <a:gd name="connsiteY389" fmla="*/ 1146481 h 3430130"/>
                <a:gd name="connsiteX390" fmla="*/ 538707 w 1085052"/>
                <a:gd name="connsiteY390" fmla="*/ 1180865 h 3430130"/>
                <a:gd name="connsiteX391" fmla="*/ 533265 w 1085052"/>
                <a:gd name="connsiteY391" fmla="*/ 1155077 h 3430130"/>
                <a:gd name="connsiteX392" fmla="*/ 526010 w 1085052"/>
                <a:gd name="connsiteY392" fmla="*/ 1143616 h 3430130"/>
                <a:gd name="connsiteX393" fmla="*/ 506058 w 1085052"/>
                <a:gd name="connsiteY393" fmla="*/ 1100636 h 3430130"/>
                <a:gd name="connsiteX394" fmla="*/ 515127 w 1085052"/>
                <a:gd name="connsiteY394" fmla="*/ 1129289 h 3430130"/>
                <a:gd name="connsiteX395" fmla="*/ 506058 w 1085052"/>
                <a:gd name="connsiteY395" fmla="*/ 1100636 h 3430130"/>
                <a:gd name="connsiteX396" fmla="*/ 506058 w 1085052"/>
                <a:gd name="connsiteY396" fmla="*/ 1086310 h 3430130"/>
                <a:gd name="connsiteX397" fmla="*/ 515127 w 1085052"/>
                <a:gd name="connsiteY397" fmla="*/ 1097771 h 3430130"/>
                <a:gd name="connsiteX398" fmla="*/ 506058 w 1085052"/>
                <a:gd name="connsiteY398" fmla="*/ 1086310 h 3430130"/>
                <a:gd name="connsiteX399" fmla="*/ 562287 w 1085052"/>
                <a:gd name="connsiteY399" fmla="*/ 848489 h 3430130"/>
                <a:gd name="connsiteX400" fmla="*/ 549590 w 1085052"/>
                <a:gd name="connsiteY400" fmla="*/ 854220 h 3430130"/>
                <a:gd name="connsiteX401" fmla="*/ 582238 w 1085052"/>
                <a:gd name="connsiteY401" fmla="*/ 880008 h 3430130"/>
                <a:gd name="connsiteX402" fmla="*/ 578611 w 1085052"/>
                <a:gd name="connsiteY402" fmla="*/ 854220 h 3430130"/>
                <a:gd name="connsiteX403" fmla="*/ 562287 w 1085052"/>
                <a:gd name="connsiteY403" fmla="*/ 848489 h 3430130"/>
                <a:gd name="connsiteX404" fmla="*/ 972212 w 1085052"/>
                <a:gd name="connsiteY404" fmla="*/ 731012 h 3430130"/>
                <a:gd name="connsiteX405" fmla="*/ 977653 w 1085052"/>
                <a:gd name="connsiteY405" fmla="*/ 748203 h 3430130"/>
                <a:gd name="connsiteX406" fmla="*/ 972212 w 1085052"/>
                <a:gd name="connsiteY406" fmla="*/ 731012 h 3430130"/>
                <a:gd name="connsiteX407" fmla="*/ 946818 w 1085052"/>
                <a:gd name="connsiteY407" fmla="*/ 685167 h 3430130"/>
                <a:gd name="connsiteX408" fmla="*/ 952259 w 1085052"/>
                <a:gd name="connsiteY408" fmla="*/ 685167 h 3430130"/>
                <a:gd name="connsiteX409" fmla="*/ 954073 w 1085052"/>
                <a:gd name="connsiteY409" fmla="*/ 693763 h 3430130"/>
                <a:gd name="connsiteX410" fmla="*/ 946818 w 1085052"/>
                <a:gd name="connsiteY410" fmla="*/ 685167 h 3430130"/>
                <a:gd name="connsiteX411" fmla="*/ 863382 w 1085052"/>
                <a:gd name="connsiteY411" fmla="*/ 702359 h 3430130"/>
                <a:gd name="connsiteX412" fmla="*/ 879706 w 1085052"/>
                <a:gd name="connsiteY412" fmla="*/ 745338 h 3430130"/>
                <a:gd name="connsiteX413" fmla="*/ 863382 w 1085052"/>
                <a:gd name="connsiteY413" fmla="*/ 702359 h 3430130"/>
                <a:gd name="connsiteX414" fmla="*/ 935935 w 1085052"/>
                <a:gd name="connsiteY414" fmla="*/ 639322 h 3430130"/>
                <a:gd name="connsiteX415" fmla="*/ 945004 w 1085052"/>
                <a:gd name="connsiteY415" fmla="*/ 656514 h 3430130"/>
                <a:gd name="connsiteX416" fmla="*/ 935935 w 1085052"/>
                <a:gd name="connsiteY416" fmla="*/ 639322 h 3430130"/>
                <a:gd name="connsiteX417" fmla="*/ 526010 w 1085052"/>
                <a:gd name="connsiteY417" fmla="*/ 736742 h 3430130"/>
                <a:gd name="connsiteX418" fmla="*/ 533265 w 1085052"/>
                <a:gd name="connsiteY418" fmla="*/ 745338 h 3430130"/>
                <a:gd name="connsiteX419" fmla="*/ 526010 w 1085052"/>
                <a:gd name="connsiteY419" fmla="*/ 736742 h 3430130"/>
                <a:gd name="connsiteX420" fmla="*/ 830733 w 1085052"/>
                <a:gd name="connsiteY420" fmla="*/ 639322 h 3430130"/>
                <a:gd name="connsiteX421" fmla="*/ 823478 w 1085052"/>
                <a:gd name="connsiteY421" fmla="*/ 647918 h 3430130"/>
                <a:gd name="connsiteX422" fmla="*/ 821664 w 1085052"/>
                <a:gd name="connsiteY422" fmla="*/ 653648 h 3430130"/>
                <a:gd name="connsiteX423" fmla="*/ 828919 w 1085052"/>
                <a:gd name="connsiteY423" fmla="*/ 670840 h 3430130"/>
                <a:gd name="connsiteX424" fmla="*/ 837988 w 1085052"/>
                <a:gd name="connsiteY424" fmla="*/ 673706 h 3430130"/>
                <a:gd name="connsiteX425" fmla="*/ 845244 w 1085052"/>
                <a:gd name="connsiteY425" fmla="*/ 696628 h 3430130"/>
                <a:gd name="connsiteX426" fmla="*/ 843430 w 1085052"/>
                <a:gd name="connsiteY426" fmla="*/ 667975 h 3430130"/>
                <a:gd name="connsiteX427" fmla="*/ 856127 w 1085052"/>
                <a:gd name="connsiteY427" fmla="*/ 688032 h 3430130"/>
                <a:gd name="connsiteX428" fmla="*/ 850685 w 1085052"/>
                <a:gd name="connsiteY428" fmla="*/ 662244 h 3430130"/>
                <a:gd name="connsiteX429" fmla="*/ 848871 w 1085052"/>
                <a:gd name="connsiteY429" fmla="*/ 667975 h 3430130"/>
                <a:gd name="connsiteX430" fmla="*/ 830733 w 1085052"/>
                <a:gd name="connsiteY430" fmla="*/ 639322 h 3430130"/>
                <a:gd name="connsiteX431" fmla="*/ 903286 w 1085052"/>
                <a:gd name="connsiteY431" fmla="*/ 616399 h 3430130"/>
                <a:gd name="connsiteX432" fmla="*/ 910541 w 1085052"/>
                <a:gd name="connsiteY432" fmla="*/ 633591 h 3430130"/>
                <a:gd name="connsiteX433" fmla="*/ 903286 w 1085052"/>
                <a:gd name="connsiteY433" fmla="*/ 616399 h 3430130"/>
                <a:gd name="connsiteX434" fmla="*/ 464340 w 1085052"/>
                <a:gd name="connsiteY434" fmla="*/ 667975 h 3430130"/>
                <a:gd name="connsiteX435" fmla="*/ 484292 w 1085052"/>
                <a:gd name="connsiteY435" fmla="*/ 699493 h 3430130"/>
                <a:gd name="connsiteX436" fmla="*/ 464340 w 1085052"/>
                <a:gd name="connsiteY436" fmla="*/ 667975 h 3430130"/>
                <a:gd name="connsiteX437" fmla="*/ 774504 w 1085052"/>
                <a:gd name="connsiteY437" fmla="*/ 582016 h 3430130"/>
                <a:gd name="connsiteX438" fmla="*/ 787201 w 1085052"/>
                <a:gd name="connsiteY438" fmla="*/ 619265 h 3430130"/>
                <a:gd name="connsiteX439" fmla="*/ 778132 w 1085052"/>
                <a:gd name="connsiteY439" fmla="*/ 582016 h 3430130"/>
                <a:gd name="connsiteX440" fmla="*/ 774504 w 1085052"/>
                <a:gd name="connsiteY440" fmla="*/ 582016 h 3430130"/>
                <a:gd name="connsiteX441" fmla="*/ 783574 w 1085052"/>
                <a:gd name="connsiteY441" fmla="*/ 567689 h 3430130"/>
                <a:gd name="connsiteX442" fmla="*/ 785387 w 1085052"/>
                <a:gd name="connsiteY442" fmla="*/ 567689 h 3430130"/>
                <a:gd name="connsiteX443" fmla="*/ 792643 w 1085052"/>
                <a:gd name="connsiteY443" fmla="*/ 584881 h 3430130"/>
                <a:gd name="connsiteX444" fmla="*/ 789015 w 1085052"/>
                <a:gd name="connsiteY444" fmla="*/ 582016 h 3430130"/>
                <a:gd name="connsiteX445" fmla="*/ 783574 w 1085052"/>
                <a:gd name="connsiteY445" fmla="*/ 567689 h 3430130"/>
                <a:gd name="connsiteX446" fmla="*/ 446202 w 1085052"/>
                <a:gd name="connsiteY446" fmla="*/ 653649 h 3430130"/>
                <a:gd name="connsiteX447" fmla="*/ 457085 w 1085052"/>
                <a:gd name="connsiteY447" fmla="*/ 662244 h 3430130"/>
                <a:gd name="connsiteX448" fmla="*/ 446202 w 1085052"/>
                <a:gd name="connsiteY448" fmla="*/ 653649 h 3430130"/>
                <a:gd name="connsiteX449" fmla="*/ 790829 w 1085052"/>
                <a:gd name="connsiteY449" fmla="*/ 550497 h 3430130"/>
                <a:gd name="connsiteX450" fmla="*/ 801712 w 1085052"/>
                <a:gd name="connsiteY450" fmla="*/ 567689 h 3430130"/>
                <a:gd name="connsiteX451" fmla="*/ 789015 w 1085052"/>
                <a:gd name="connsiteY451" fmla="*/ 561959 h 3430130"/>
                <a:gd name="connsiteX452" fmla="*/ 790829 w 1085052"/>
                <a:gd name="connsiteY452" fmla="*/ 550497 h 3430130"/>
                <a:gd name="connsiteX453" fmla="*/ 633026 w 1085052"/>
                <a:gd name="connsiteY453" fmla="*/ 590612 h 3430130"/>
                <a:gd name="connsiteX454" fmla="*/ 638467 w 1085052"/>
                <a:gd name="connsiteY454" fmla="*/ 607803 h 3430130"/>
                <a:gd name="connsiteX455" fmla="*/ 640281 w 1085052"/>
                <a:gd name="connsiteY455" fmla="*/ 604938 h 3430130"/>
                <a:gd name="connsiteX456" fmla="*/ 633026 w 1085052"/>
                <a:gd name="connsiteY456" fmla="*/ 590612 h 3430130"/>
                <a:gd name="connsiteX457" fmla="*/ 569542 w 1085052"/>
                <a:gd name="connsiteY457" fmla="*/ 596342 h 3430130"/>
                <a:gd name="connsiteX458" fmla="*/ 576797 w 1085052"/>
                <a:gd name="connsiteY458" fmla="*/ 607803 h 3430130"/>
                <a:gd name="connsiteX459" fmla="*/ 569542 w 1085052"/>
                <a:gd name="connsiteY459" fmla="*/ 596342 h 3430130"/>
                <a:gd name="connsiteX460" fmla="*/ 867009 w 1085052"/>
                <a:gd name="connsiteY460" fmla="*/ 510383 h 3430130"/>
                <a:gd name="connsiteX461" fmla="*/ 879706 w 1085052"/>
                <a:gd name="connsiteY461" fmla="*/ 539036 h 3430130"/>
                <a:gd name="connsiteX462" fmla="*/ 865196 w 1085052"/>
                <a:gd name="connsiteY462" fmla="*/ 539036 h 3430130"/>
                <a:gd name="connsiteX463" fmla="*/ 861568 w 1085052"/>
                <a:gd name="connsiteY463" fmla="*/ 527575 h 3430130"/>
                <a:gd name="connsiteX464" fmla="*/ 867009 w 1085052"/>
                <a:gd name="connsiteY464" fmla="*/ 510383 h 3430130"/>
                <a:gd name="connsiteX465" fmla="*/ 475223 w 1085052"/>
                <a:gd name="connsiteY465" fmla="*/ 607804 h 3430130"/>
                <a:gd name="connsiteX466" fmla="*/ 471595 w 1085052"/>
                <a:gd name="connsiteY466" fmla="*/ 616399 h 3430130"/>
                <a:gd name="connsiteX467" fmla="*/ 500616 w 1085052"/>
                <a:gd name="connsiteY467" fmla="*/ 636457 h 3430130"/>
                <a:gd name="connsiteX468" fmla="*/ 506058 w 1085052"/>
                <a:gd name="connsiteY468" fmla="*/ 627861 h 3430130"/>
                <a:gd name="connsiteX469" fmla="*/ 475223 w 1085052"/>
                <a:gd name="connsiteY469" fmla="*/ 607804 h 3430130"/>
                <a:gd name="connsiteX470" fmla="*/ 770876 w 1085052"/>
                <a:gd name="connsiteY470" fmla="*/ 524710 h 3430130"/>
                <a:gd name="connsiteX471" fmla="*/ 789015 w 1085052"/>
                <a:gd name="connsiteY471" fmla="*/ 547632 h 3430130"/>
                <a:gd name="connsiteX472" fmla="*/ 776318 w 1085052"/>
                <a:gd name="connsiteY472" fmla="*/ 547632 h 3430130"/>
                <a:gd name="connsiteX473" fmla="*/ 770876 w 1085052"/>
                <a:gd name="connsiteY473" fmla="*/ 524710 h 3430130"/>
                <a:gd name="connsiteX474" fmla="*/ 556845 w 1085052"/>
                <a:gd name="connsiteY474" fmla="*/ 579150 h 3430130"/>
                <a:gd name="connsiteX475" fmla="*/ 556845 w 1085052"/>
                <a:gd name="connsiteY475" fmla="*/ 584881 h 3430130"/>
                <a:gd name="connsiteX476" fmla="*/ 567728 w 1085052"/>
                <a:gd name="connsiteY476" fmla="*/ 596342 h 3430130"/>
                <a:gd name="connsiteX477" fmla="*/ 556845 w 1085052"/>
                <a:gd name="connsiteY477" fmla="*/ 579150 h 3430130"/>
                <a:gd name="connsiteX478" fmla="*/ 482478 w 1085052"/>
                <a:gd name="connsiteY478" fmla="*/ 570554 h 3430130"/>
                <a:gd name="connsiteX479" fmla="*/ 509685 w 1085052"/>
                <a:gd name="connsiteY479" fmla="*/ 596342 h 3430130"/>
                <a:gd name="connsiteX480" fmla="*/ 482478 w 1085052"/>
                <a:gd name="connsiteY480" fmla="*/ 570554 h 3430130"/>
                <a:gd name="connsiteX481" fmla="*/ 763621 w 1085052"/>
                <a:gd name="connsiteY481" fmla="*/ 484595 h 3430130"/>
                <a:gd name="connsiteX482" fmla="*/ 785387 w 1085052"/>
                <a:gd name="connsiteY482" fmla="*/ 516114 h 3430130"/>
                <a:gd name="connsiteX483" fmla="*/ 763621 w 1085052"/>
                <a:gd name="connsiteY483" fmla="*/ 484595 h 3430130"/>
                <a:gd name="connsiteX484" fmla="*/ 515127 w 1085052"/>
                <a:gd name="connsiteY484" fmla="*/ 516114 h 3430130"/>
                <a:gd name="connsiteX485" fmla="*/ 584053 w 1085052"/>
                <a:gd name="connsiteY485" fmla="*/ 599208 h 3430130"/>
                <a:gd name="connsiteX486" fmla="*/ 602191 w 1085052"/>
                <a:gd name="connsiteY486" fmla="*/ 607803 h 3430130"/>
                <a:gd name="connsiteX487" fmla="*/ 564100 w 1085052"/>
                <a:gd name="connsiteY487" fmla="*/ 550497 h 3430130"/>
                <a:gd name="connsiteX488" fmla="*/ 549590 w 1085052"/>
                <a:gd name="connsiteY488" fmla="*/ 533306 h 3430130"/>
                <a:gd name="connsiteX489" fmla="*/ 515127 w 1085052"/>
                <a:gd name="connsiteY489" fmla="*/ 516114 h 3430130"/>
                <a:gd name="connsiteX490" fmla="*/ 691068 w 1085052"/>
                <a:gd name="connsiteY490" fmla="*/ 455942 h 3430130"/>
                <a:gd name="connsiteX491" fmla="*/ 694696 w 1085052"/>
                <a:gd name="connsiteY491" fmla="*/ 467403 h 3430130"/>
                <a:gd name="connsiteX492" fmla="*/ 691068 w 1085052"/>
                <a:gd name="connsiteY492" fmla="*/ 455942 h 3430130"/>
                <a:gd name="connsiteX493" fmla="*/ 638467 w 1085052"/>
                <a:gd name="connsiteY493" fmla="*/ 444481 h 3430130"/>
                <a:gd name="connsiteX494" fmla="*/ 654792 w 1085052"/>
                <a:gd name="connsiteY494" fmla="*/ 458808 h 3430130"/>
                <a:gd name="connsiteX495" fmla="*/ 638467 w 1085052"/>
                <a:gd name="connsiteY495" fmla="*/ 444481 h 3430130"/>
                <a:gd name="connsiteX496" fmla="*/ 705578 w 1085052"/>
                <a:gd name="connsiteY496" fmla="*/ 424424 h 3430130"/>
                <a:gd name="connsiteX497" fmla="*/ 711020 w 1085052"/>
                <a:gd name="connsiteY497" fmla="*/ 444481 h 3430130"/>
                <a:gd name="connsiteX498" fmla="*/ 700137 w 1085052"/>
                <a:gd name="connsiteY498" fmla="*/ 427289 h 3430130"/>
                <a:gd name="connsiteX499" fmla="*/ 705579 w 1085052"/>
                <a:gd name="connsiteY499" fmla="*/ 430155 h 3430130"/>
                <a:gd name="connsiteX500" fmla="*/ 553217 w 1085052"/>
                <a:gd name="connsiteY500" fmla="*/ 461673 h 3430130"/>
                <a:gd name="connsiteX501" fmla="*/ 560473 w 1085052"/>
                <a:gd name="connsiteY501" fmla="*/ 478865 h 3430130"/>
                <a:gd name="connsiteX502" fmla="*/ 555031 w 1085052"/>
                <a:gd name="connsiteY502" fmla="*/ 478865 h 3430130"/>
                <a:gd name="connsiteX503" fmla="*/ 585866 w 1085052"/>
                <a:gd name="connsiteY503" fmla="*/ 541901 h 3430130"/>
                <a:gd name="connsiteX504" fmla="*/ 596749 w 1085052"/>
                <a:gd name="connsiteY504" fmla="*/ 541901 h 3430130"/>
                <a:gd name="connsiteX505" fmla="*/ 594935 w 1085052"/>
                <a:gd name="connsiteY505" fmla="*/ 533305 h 3430130"/>
                <a:gd name="connsiteX506" fmla="*/ 602190 w 1085052"/>
                <a:gd name="connsiteY506" fmla="*/ 527575 h 3430130"/>
                <a:gd name="connsiteX507" fmla="*/ 618515 w 1085052"/>
                <a:gd name="connsiteY507" fmla="*/ 544767 h 3430130"/>
                <a:gd name="connsiteX508" fmla="*/ 613074 w 1085052"/>
                <a:gd name="connsiteY508" fmla="*/ 524710 h 3430130"/>
                <a:gd name="connsiteX509" fmla="*/ 634839 w 1085052"/>
                <a:gd name="connsiteY509" fmla="*/ 547632 h 3430130"/>
                <a:gd name="connsiteX510" fmla="*/ 633026 w 1085052"/>
                <a:gd name="connsiteY510" fmla="*/ 530440 h 3430130"/>
                <a:gd name="connsiteX511" fmla="*/ 591308 w 1085052"/>
                <a:gd name="connsiteY511" fmla="*/ 484595 h 3430130"/>
                <a:gd name="connsiteX512" fmla="*/ 596749 w 1085052"/>
                <a:gd name="connsiteY512" fmla="*/ 493191 h 3430130"/>
                <a:gd name="connsiteX513" fmla="*/ 593121 w 1085052"/>
                <a:gd name="connsiteY513" fmla="*/ 496057 h 3430130"/>
                <a:gd name="connsiteX514" fmla="*/ 598563 w 1085052"/>
                <a:gd name="connsiteY514" fmla="*/ 504652 h 3430130"/>
                <a:gd name="connsiteX515" fmla="*/ 587680 w 1085052"/>
                <a:gd name="connsiteY515" fmla="*/ 487461 h 3430130"/>
                <a:gd name="connsiteX516" fmla="*/ 553217 w 1085052"/>
                <a:gd name="connsiteY516" fmla="*/ 461673 h 3430130"/>
                <a:gd name="connsiteX517" fmla="*/ 694016 w 1085052"/>
                <a:gd name="connsiteY517" fmla="*/ 407232 h 3430130"/>
                <a:gd name="connsiteX518" fmla="*/ 698323 w 1085052"/>
                <a:gd name="connsiteY518" fmla="*/ 421559 h 3430130"/>
                <a:gd name="connsiteX519" fmla="*/ 696510 w 1085052"/>
                <a:gd name="connsiteY519" fmla="*/ 424424 h 3430130"/>
                <a:gd name="connsiteX520" fmla="*/ 685626 w 1085052"/>
                <a:gd name="connsiteY520" fmla="*/ 418693 h 3430130"/>
                <a:gd name="connsiteX521" fmla="*/ 685626 w 1085052"/>
                <a:gd name="connsiteY521" fmla="*/ 410098 h 3430130"/>
                <a:gd name="connsiteX522" fmla="*/ 694016 w 1085052"/>
                <a:gd name="connsiteY522" fmla="*/ 407232 h 3430130"/>
                <a:gd name="connsiteX523" fmla="*/ 591308 w 1085052"/>
                <a:gd name="connsiteY523" fmla="*/ 418693 h 3430130"/>
                <a:gd name="connsiteX524" fmla="*/ 594935 w 1085052"/>
                <a:gd name="connsiteY524" fmla="*/ 430155 h 3430130"/>
                <a:gd name="connsiteX525" fmla="*/ 591308 w 1085052"/>
                <a:gd name="connsiteY525" fmla="*/ 418693 h 3430130"/>
                <a:gd name="connsiteX526" fmla="*/ 696736 w 1085052"/>
                <a:gd name="connsiteY526" fmla="*/ 390398 h 3430130"/>
                <a:gd name="connsiteX527" fmla="*/ 703765 w 1085052"/>
                <a:gd name="connsiteY527" fmla="*/ 390040 h 3430130"/>
                <a:gd name="connsiteX528" fmla="*/ 707393 w 1085052"/>
                <a:gd name="connsiteY528" fmla="*/ 404367 h 3430130"/>
                <a:gd name="connsiteX529" fmla="*/ 691068 w 1085052"/>
                <a:gd name="connsiteY529" fmla="*/ 392906 h 3430130"/>
                <a:gd name="connsiteX530" fmla="*/ 696736 w 1085052"/>
                <a:gd name="connsiteY530" fmla="*/ 390398 h 3430130"/>
                <a:gd name="connsiteX531" fmla="*/ 656605 w 1085052"/>
                <a:gd name="connsiteY531" fmla="*/ 390040 h 3430130"/>
                <a:gd name="connsiteX532" fmla="*/ 678371 w 1085052"/>
                <a:gd name="connsiteY532" fmla="*/ 418693 h 3430130"/>
                <a:gd name="connsiteX533" fmla="*/ 656606 w 1085052"/>
                <a:gd name="connsiteY533" fmla="*/ 401502 h 3430130"/>
                <a:gd name="connsiteX534" fmla="*/ 656605 w 1085052"/>
                <a:gd name="connsiteY534" fmla="*/ 390040 h 3430130"/>
                <a:gd name="connsiteX535" fmla="*/ 527824 w 1085052"/>
                <a:gd name="connsiteY535" fmla="*/ 390040 h 3430130"/>
                <a:gd name="connsiteX536" fmla="*/ 527824 w 1085052"/>
                <a:gd name="connsiteY536" fmla="*/ 401502 h 3430130"/>
                <a:gd name="connsiteX537" fmla="*/ 535079 w 1085052"/>
                <a:gd name="connsiteY537" fmla="*/ 401502 h 3430130"/>
                <a:gd name="connsiteX538" fmla="*/ 527824 w 1085052"/>
                <a:gd name="connsiteY538" fmla="*/ 390040 h 3430130"/>
                <a:gd name="connsiteX539" fmla="*/ 625770 w 1085052"/>
                <a:gd name="connsiteY539" fmla="*/ 335599 h 3430130"/>
                <a:gd name="connsiteX540" fmla="*/ 636653 w 1085052"/>
                <a:gd name="connsiteY540" fmla="*/ 347061 h 3430130"/>
                <a:gd name="connsiteX541" fmla="*/ 625771 w 1085052"/>
                <a:gd name="connsiteY541" fmla="*/ 352791 h 3430130"/>
                <a:gd name="connsiteX542" fmla="*/ 625770 w 1085052"/>
                <a:gd name="connsiteY542" fmla="*/ 335599 h 3430130"/>
                <a:gd name="connsiteX543" fmla="*/ 740041 w 1085052"/>
                <a:gd name="connsiteY543" fmla="*/ 284024 h 3430130"/>
                <a:gd name="connsiteX544" fmla="*/ 750925 w 1085052"/>
                <a:gd name="connsiteY544" fmla="*/ 304081 h 3430130"/>
                <a:gd name="connsiteX545" fmla="*/ 758180 w 1085052"/>
                <a:gd name="connsiteY545" fmla="*/ 304081 h 3430130"/>
                <a:gd name="connsiteX546" fmla="*/ 754552 w 1085052"/>
                <a:gd name="connsiteY546" fmla="*/ 304081 h 3430130"/>
                <a:gd name="connsiteX547" fmla="*/ 743669 w 1085052"/>
                <a:gd name="connsiteY547" fmla="*/ 309812 h 3430130"/>
                <a:gd name="connsiteX548" fmla="*/ 736414 w 1085052"/>
                <a:gd name="connsiteY548" fmla="*/ 292620 h 3430130"/>
                <a:gd name="connsiteX549" fmla="*/ 740041 w 1085052"/>
                <a:gd name="connsiteY549" fmla="*/ 284024 h 3430130"/>
                <a:gd name="connsiteX550" fmla="*/ 582239 w 1085052"/>
                <a:gd name="connsiteY550" fmla="*/ 289755 h 3430130"/>
                <a:gd name="connsiteX551" fmla="*/ 591308 w 1085052"/>
                <a:gd name="connsiteY551" fmla="*/ 298350 h 3430130"/>
                <a:gd name="connsiteX552" fmla="*/ 593121 w 1085052"/>
                <a:gd name="connsiteY552" fmla="*/ 289755 h 3430130"/>
                <a:gd name="connsiteX553" fmla="*/ 633026 w 1085052"/>
                <a:gd name="connsiteY553" fmla="*/ 332734 h 3430130"/>
                <a:gd name="connsiteX554" fmla="*/ 600377 w 1085052"/>
                <a:gd name="connsiteY554" fmla="*/ 301216 h 3430130"/>
                <a:gd name="connsiteX555" fmla="*/ 600377 w 1085052"/>
                <a:gd name="connsiteY555" fmla="*/ 306946 h 3430130"/>
                <a:gd name="connsiteX556" fmla="*/ 593121 w 1085052"/>
                <a:gd name="connsiteY556" fmla="*/ 309812 h 3430130"/>
                <a:gd name="connsiteX557" fmla="*/ 582239 w 1085052"/>
                <a:gd name="connsiteY557" fmla="*/ 289755 h 3430130"/>
                <a:gd name="connsiteX558" fmla="*/ 549590 w 1085052"/>
                <a:gd name="connsiteY558" fmla="*/ 289754 h 3430130"/>
                <a:gd name="connsiteX559" fmla="*/ 555031 w 1085052"/>
                <a:gd name="connsiteY559" fmla="*/ 304081 h 3430130"/>
                <a:gd name="connsiteX560" fmla="*/ 558659 w 1085052"/>
                <a:gd name="connsiteY560" fmla="*/ 304081 h 3430130"/>
                <a:gd name="connsiteX561" fmla="*/ 549590 w 1085052"/>
                <a:gd name="connsiteY561" fmla="*/ 289754 h 3430130"/>
                <a:gd name="connsiteX562" fmla="*/ 491547 w 1085052"/>
                <a:gd name="connsiteY562" fmla="*/ 241044 h 3430130"/>
                <a:gd name="connsiteX563" fmla="*/ 506058 w 1085052"/>
                <a:gd name="connsiteY563" fmla="*/ 258236 h 3430130"/>
                <a:gd name="connsiteX564" fmla="*/ 491547 w 1085052"/>
                <a:gd name="connsiteY564" fmla="*/ 241044 h 3430130"/>
                <a:gd name="connsiteX565" fmla="*/ 658419 w 1085052"/>
                <a:gd name="connsiteY565" fmla="*/ 180873 h 3430130"/>
                <a:gd name="connsiteX566" fmla="*/ 671116 w 1085052"/>
                <a:gd name="connsiteY566" fmla="*/ 198065 h 3430130"/>
                <a:gd name="connsiteX567" fmla="*/ 658419 w 1085052"/>
                <a:gd name="connsiteY567" fmla="*/ 180873 h 3430130"/>
                <a:gd name="connsiteX568" fmla="*/ 519406 w 1085052"/>
                <a:gd name="connsiteY568" fmla="*/ 213466 h 3430130"/>
                <a:gd name="connsiteX569" fmla="*/ 544148 w 1085052"/>
                <a:gd name="connsiteY569" fmla="*/ 229583 h 3430130"/>
                <a:gd name="connsiteX570" fmla="*/ 578611 w 1085052"/>
                <a:gd name="connsiteY570" fmla="*/ 272563 h 3430130"/>
                <a:gd name="connsiteX571" fmla="*/ 542334 w 1085052"/>
                <a:gd name="connsiteY571" fmla="*/ 255371 h 3430130"/>
                <a:gd name="connsiteX572" fmla="*/ 522382 w 1085052"/>
                <a:gd name="connsiteY572" fmla="*/ 229583 h 3430130"/>
                <a:gd name="connsiteX573" fmla="*/ 513313 w 1085052"/>
                <a:gd name="connsiteY573" fmla="*/ 215256 h 3430130"/>
                <a:gd name="connsiteX574" fmla="*/ 519406 w 1085052"/>
                <a:gd name="connsiteY574" fmla="*/ 213466 h 3430130"/>
                <a:gd name="connsiteX575" fmla="*/ 471595 w 1085052"/>
                <a:gd name="connsiteY575" fmla="*/ 206661 h 3430130"/>
                <a:gd name="connsiteX576" fmla="*/ 482478 w 1085052"/>
                <a:gd name="connsiteY576" fmla="*/ 220987 h 3430130"/>
                <a:gd name="connsiteX577" fmla="*/ 471595 w 1085052"/>
                <a:gd name="connsiteY577" fmla="*/ 206661 h 3430130"/>
                <a:gd name="connsiteX578" fmla="*/ 460315 w 1085052"/>
                <a:gd name="connsiteY578" fmla="*/ 186827 h 3430130"/>
                <a:gd name="connsiteX579" fmla="*/ 457085 w 1085052"/>
                <a:gd name="connsiteY579" fmla="*/ 192334 h 3430130"/>
                <a:gd name="connsiteX580" fmla="*/ 467967 w 1085052"/>
                <a:gd name="connsiteY580" fmla="*/ 200930 h 3430130"/>
                <a:gd name="connsiteX581" fmla="*/ 460315 w 1085052"/>
                <a:gd name="connsiteY581" fmla="*/ 186827 h 3430130"/>
                <a:gd name="connsiteX582" fmla="*/ 618515 w 1085052"/>
                <a:gd name="connsiteY582" fmla="*/ 140759 h 3430130"/>
                <a:gd name="connsiteX583" fmla="*/ 622143 w 1085052"/>
                <a:gd name="connsiteY583" fmla="*/ 152220 h 3430130"/>
                <a:gd name="connsiteX584" fmla="*/ 618515 w 1085052"/>
                <a:gd name="connsiteY584" fmla="*/ 140759 h 3430130"/>
                <a:gd name="connsiteX585" fmla="*/ 462526 w 1085052"/>
                <a:gd name="connsiteY585" fmla="*/ 123567 h 3430130"/>
                <a:gd name="connsiteX586" fmla="*/ 475223 w 1085052"/>
                <a:gd name="connsiteY586" fmla="*/ 149354 h 3430130"/>
                <a:gd name="connsiteX587" fmla="*/ 458898 w 1085052"/>
                <a:gd name="connsiteY587" fmla="*/ 135028 h 3430130"/>
                <a:gd name="connsiteX588" fmla="*/ 462526 w 1085052"/>
                <a:gd name="connsiteY588" fmla="*/ 123567 h 3430130"/>
                <a:gd name="connsiteX589" fmla="*/ 150946 w 1085052"/>
                <a:gd name="connsiteY589" fmla="*/ 1988 h 3430130"/>
                <a:gd name="connsiteX590" fmla="*/ 169593 w 1085052"/>
                <a:gd name="connsiteY590" fmla="*/ 0 h 3430130"/>
                <a:gd name="connsiteX591" fmla="*/ 232170 w 1085052"/>
                <a:gd name="connsiteY591" fmla="*/ 8954 h 3430130"/>
                <a:gd name="connsiteX592" fmla="*/ 328303 w 1085052"/>
                <a:gd name="connsiteY592" fmla="*/ 71991 h 3430130"/>
                <a:gd name="connsiteX593" fmla="*/ 357324 w 1085052"/>
                <a:gd name="connsiteY593" fmla="*/ 86318 h 3430130"/>
                <a:gd name="connsiteX594" fmla="*/ 388159 w 1085052"/>
                <a:gd name="connsiteY594" fmla="*/ 140759 h 3430130"/>
                <a:gd name="connsiteX595" fmla="*/ 384531 w 1085052"/>
                <a:gd name="connsiteY595" fmla="*/ 126432 h 3430130"/>
                <a:gd name="connsiteX596" fmla="*/ 422622 w 1085052"/>
                <a:gd name="connsiteY596" fmla="*/ 146489 h 3430130"/>
                <a:gd name="connsiteX597" fmla="*/ 428063 w 1085052"/>
                <a:gd name="connsiteY597" fmla="*/ 180873 h 3430130"/>
                <a:gd name="connsiteX598" fmla="*/ 444388 w 1085052"/>
                <a:gd name="connsiteY598" fmla="*/ 186604 h 3430130"/>
                <a:gd name="connsiteX599" fmla="*/ 446201 w 1085052"/>
                <a:gd name="connsiteY599" fmla="*/ 175142 h 3430130"/>
                <a:gd name="connsiteX600" fmla="*/ 453457 w 1085052"/>
                <a:gd name="connsiteY600" fmla="*/ 178008 h 3430130"/>
                <a:gd name="connsiteX601" fmla="*/ 444388 w 1085052"/>
                <a:gd name="connsiteY601" fmla="*/ 157950 h 3430130"/>
                <a:gd name="connsiteX602" fmla="*/ 469781 w 1085052"/>
                <a:gd name="connsiteY602" fmla="*/ 178007 h 3430130"/>
                <a:gd name="connsiteX603" fmla="*/ 462526 w 1085052"/>
                <a:gd name="connsiteY603" fmla="*/ 180873 h 3430130"/>
                <a:gd name="connsiteX604" fmla="*/ 482478 w 1085052"/>
                <a:gd name="connsiteY604" fmla="*/ 198065 h 3430130"/>
                <a:gd name="connsiteX605" fmla="*/ 491547 w 1085052"/>
                <a:gd name="connsiteY605" fmla="*/ 232448 h 3430130"/>
                <a:gd name="connsiteX606" fmla="*/ 484292 w 1085052"/>
                <a:gd name="connsiteY606" fmla="*/ 238179 h 3430130"/>
                <a:gd name="connsiteX607" fmla="*/ 495175 w 1085052"/>
                <a:gd name="connsiteY607" fmla="*/ 261102 h 3430130"/>
                <a:gd name="connsiteX608" fmla="*/ 491547 w 1085052"/>
                <a:gd name="connsiteY608" fmla="*/ 272563 h 3430130"/>
                <a:gd name="connsiteX609" fmla="*/ 504244 w 1085052"/>
                <a:gd name="connsiteY609" fmla="*/ 272563 h 3430130"/>
                <a:gd name="connsiteX610" fmla="*/ 509686 w 1085052"/>
                <a:gd name="connsiteY610" fmla="*/ 275428 h 3430130"/>
                <a:gd name="connsiteX611" fmla="*/ 506058 w 1085052"/>
                <a:gd name="connsiteY611" fmla="*/ 266832 h 3430130"/>
                <a:gd name="connsiteX612" fmla="*/ 515127 w 1085052"/>
                <a:gd name="connsiteY612" fmla="*/ 272563 h 3430130"/>
                <a:gd name="connsiteX613" fmla="*/ 524196 w 1085052"/>
                <a:gd name="connsiteY613" fmla="*/ 252506 h 3430130"/>
                <a:gd name="connsiteX614" fmla="*/ 533265 w 1085052"/>
                <a:gd name="connsiteY614" fmla="*/ 255371 h 3430130"/>
                <a:gd name="connsiteX615" fmla="*/ 533265 w 1085052"/>
                <a:gd name="connsiteY615" fmla="*/ 261101 h 3430130"/>
                <a:gd name="connsiteX616" fmla="*/ 524196 w 1085052"/>
                <a:gd name="connsiteY616" fmla="*/ 266832 h 3430130"/>
                <a:gd name="connsiteX617" fmla="*/ 533265 w 1085052"/>
                <a:gd name="connsiteY617" fmla="*/ 272563 h 3430130"/>
                <a:gd name="connsiteX618" fmla="*/ 538707 w 1085052"/>
                <a:gd name="connsiteY618" fmla="*/ 261101 h 3430130"/>
                <a:gd name="connsiteX619" fmla="*/ 549590 w 1085052"/>
                <a:gd name="connsiteY619" fmla="*/ 275428 h 3430130"/>
                <a:gd name="connsiteX620" fmla="*/ 553217 w 1085052"/>
                <a:gd name="connsiteY620" fmla="*/ 266832 h 3430130"/>
                <a:gd name="connsiteX621" fmla="*/ 556845 w 1085052"/>
                <a:gd name="connsiteY621" fmla="*/ 281158 h 3430130"/>
                <a:gd name="connsiteX622" fmla="*/ 555031 w 1085052"/>
                <a:gd name="connsiteY622" fmla="*/ 289755 h 3430130"/>
                <a:gd name="connsiteX623" fmla="*/ 576797 w 1085052"/>
                <a:gd name="connsiteY623" fmla="*/ 309812 h 3430130"/>
                <a:gd name="connsiteX624" fmla="*/ 574983 w 1085052"/>
                <a:gd name="connsiteY624" fmla="*/ 329869 h 3430130"/>
                <a:gd name="connsiteX625" fmla="*/ 562286 w 1085052"/>
                <a:gd name="connsiteY625" fmla="*/ 327004 h 3430130"/>
                <a:gd name="connsiteX626" fmla="*/ 558659 w 1085052"/>
                <a:gd name="connsiteY626" fmla="*/ 338465 h 3430130"/>
                <a:gd name="connsiteX627" fmla="*/ 585866 w 1085052"/>
                <a:gd name="connsiteY627" fmla="*/ 364252 h 3430130"/>
                <a:gd name="connsiteX628" fmla="*/ 589494 w 1085052"/>
                <a:gd name="connsiteY628" fmla="*/ 355657 h 3430130"/>
                <a:gd name="connsiteX629" fmla="*/ 574983 w 1085052"/>
                <a:gd name="connsiteY629" fmla="*/ 329869 h 3430130"/>
                <a:gd name="connsiteX630" fmla="*/ 585866 w 1085052"/>
                <a:gd name="connsiteY630" fmla="*/ 329869 h 3430130"/>
                <a:gd name="connsiteX631" fmla="*/ 602190 w 1085052"/>
                <a:gd name="connsiteY631" fmla="*/ 341330 h 3430130"/>
                <a:gd name="connsiteX632" fmla="*/ 625770 w 1085052"/>
                <a:gd name="connsiteY632" fmla="*/ 375714 h 3430130"/>
                <a:gd name="connsiteX633" fmla="*/ 633026 w 1085052"/>
                <a:gd name="connsiteY633" fmla="*/ 392905 h 3430130"/>
                <a:gd name="connsiteX634" fmla="*/ 594935 w 1085052"/>
                <a:gd name="connsiteY634" fmla="*/ 364252 h 3430130"/>
                <a:gd name="connsiteX635" fmla="*/ 594936 w 1085052"/>
                <a:gd name="connsiteY635" fmla="*/ 384310 h 3430130"/>
                <a:gd name="connsiteX636" fmla="*/ 642095 w 1085052"/>
                <a:gd name="connsiteY636" fmla="*/ 424424 h 3430130"/>
                <a:gd name="connsiteX637" fmla="*/ 658419 w 1085052"/>
                <a:gd name="connsiteY637" fmla="*/ 453077 h 3430130"/>
                <a:gd name="connsiteX638" fmla="*/ 649350 w 1085052"/>
                <a:gd name="connsiteY638" fmla="*/ 433020 h 3430130"/>
                <a:gd name="connsiteX639" fmla="*/ 634840 w 1085052"/>
                <a:gd name="connsiteY639" fmla="*/ 392906 h 3430130"/>
                <a:gd name="connsiteX640" fmla="*/ 681999 w 1085052"/>
                <a:gd name="connsiteY640" fmla="*/ 444481 h 3430130"/>
                <a:gd name="connsiteX641" fmla="*/ 676558 w 1085052"/>
                <a:gd name="connsiteY641" fmla="*/ 447346 h 3430130"/>
                <a:gd name="connsiteX642" fmla="*/ 674744 w 1085052"/>
                <a:gd name="connsiteY642" fmla="*/ 464538 h 3430130"/>
                <a:gd name="connsiteX643" fmla="*/ 685627 w 1085052"/>
                <a:gd name="connsiteY643" fmla="*/ 478865 h 3430130"/>
                <a:gd name="connsiteX644" fmla="*/ 687441 w 1085052"/>
                <a:gd name="connsiteY644" fmla="*/ 496056 h 3430130"/>
                <a:gd name="connsiteX645" fmla="*/ 712834 w 1085052"/>
                <a:gd name="connsiteY645" fmla="*/ 524710 h 3430130"/>
                <a:gd name="connsiteX646" fmla="*/ 727345 w 1085052"/>
                <a:gd name="connsiteY646" fmla="*/ 547632 h 3430130"/>
                <a:gd name="connsiteX647" fmla="*/ 743669 w 1085052"/>
                <a:gd name="connsiteY647" fmla="*/ 564824 h 3430130"/>
                <a:gd name="connsiteX648" fmla="*/ 725531 w 1085052"/>
                <a:gd name="connsiteY648" fmla="*/ 524710 h 3430130"/>
                <a:gd name="connsiteX649" fmla="*/ 738228 w 1085052"/>
                <a:gd name="connsiteY649" fmla="*/ 541901 h 3430130"/>
                <a:gd name="connsiteX650" fmla="*/ 752738 w 1085052"/>
                <a:gd name="connsiteY650" fmla="*/ 547632 h 3430130"/>
                <a:gd name="connsiteX651" fmla="*/ 752738 w 1085052"/>
                <a:gd name="connsiteY651" fmla="*/ 539036 h 3430130"/>
                <a:gd name="connsiteX652" fmla="*/ 765435 w 1085052"/>
                <a:gd name="connsiteY652" fmla="*/ 539036 h 3430130"/>
                <a:gd name="connsiteX653" fmla="*/ 770877 w 1085052"/>
                <a:gd name="connsiteY653" fmla="*/ 556228 h 3430130"/>
                <a:gd name="connsiteX654" fmla="*/ 774504 w 1085052"/>
                <a:gd name="connsiteY654" fmla="*/ 550497 h 3430130"/>
                <a:gd name="connsiteX655" fmla="*/ 781759 w 1085052"/>
                <a:gd name="connsiteY655" fmla="*/ 567689 h 3430130"/>
                <a:gd name="connsiteX656" fmla="*/ 774504 w 1085052"/>
                <a:gd name="connsiteY656" fmla="*/ 564824 h 3430130"/>
                <a:gd name="connsiteX657" fmla="*/ 819850 w 1085052"/>
                <a:gd name="connsiteY657" fmla="*/ 647918 h 3430130"/>
                <a:gd name="connsiteX658" fmla="*/ 819850 w 1085052"/>
                <a:gd name="connsiteY658" fmla="*/ 596342 h 3430130"/>
                <a:gd name="connsiteX659" fmla="*/ 803526 w 1085052"/>
                <a:gd name="connsiteY659" fmla="*/ 570554 h 3430130"/>
                <a:gd name="connsiteX660" fmla="*/ 870637 w 1085052"/>
                <a:gd name="connsiteY660" fmla="*/ 679436 h 3430130"/>
                <a:gd name="connsiteX661" fmla="*/ 870637 w 1085052"/>
                <a:gd name="connsiteY661" fmla="*/ 693763 h 3430130"/>
                <a:gd name="connsiteX662" fmla="*/ 879706 w 1085052"/>
                <a:gd name="connsiteY662" fmla="*/ 693763 h 3430130"/>
                <a:gd name="connsiteX663" fmla="*/ 894217 w 1085052"/>
                <a:gd name="connsiteY663" fmla="*/ 739608 h 3430130"/>
                <a:gd name="connsiteX664" fmla="*/ 899658 w 1085052"/>
                <a:gd name="connsiteY664" fmla="*/ 736742 h 3430130"/>
                <a:gd name="connsiteX665" fmla="*/ 845244 w 1085052"/>
                <a:gd name="connsiteY665" fmla="*/ 627860 h 3430130"/>
                <a:gd name="connsiteX666" fmla="*/ 792643 w 1085052"/>
                <a:gd name="connsiteY666" fmla="*/ 527575 h 3430130"/>
                <a:gd name="connsiteX667" fmla="*/ 808967 w 1085052"/>
                <a:gd name="connsiteY667" fmla="*/ 544767 h 3430130"/>
                <a:gd name="connsiteX668" fmla="*/ 894217 w 1085052"/>
                <a:gd name="connsiteY668" fmla="*/ 702359 h 3430130"/>
                <a:gd name="connsiteX669" fmla="*/ 915983 w 1085052"/>
                <a:gd name="connsiteY669" fmla="*/ 733877 h 3430130"/>
                <a:gd name="connsiteX670" fmla="*/ 919610 w 1085052"/>
                <a:gd name="connsiteY670" fmla="*/ 751069 h 3430130"/>
                <a:gd name="connsiteX671" fmla="*/ 992163 w 1085052"/>
                <a:gd name="connsiteY671" fmla="*/ 986024 h 3430130"/>
                <a:gd name="connsiteX672" fmla="*/ 984908 w 1085052"/>
                <a:gd name="connsiteY672" fmla="*/ 983159 h 3430130"/>
                <a:gd name="connsiteX673" fmla="*/ 988536 w 1085052"/>
                <a:gd name="connsiteY673" fmla="*/ 1008946 h 3430130"/>
                <a:gd name="connsiteX674" fmla="*/ 979467 w 1085052"/>
                <a:gd name="connsiteY674" fmla="*/ 983159 h 3430130"/>
                <a:gd name="connsiteX675" fmla="*/ 981280 w 1085052"/>
                <a:gd name="connsiteY675" fmla="*/ 1023273 h 3430130"/>
                <a:gd name="connsiteX676" fmla="*/ 975839 w 1085052"/>
                <a:gd name="connsiteY676" fmla="*/ 1017542 h 3430130"/>
                <a:gd name="connsiteX677" fmla="*/ 997605 w 1085052"/>
                <a:gd name="connsiteY677" fmla="*/ 1135020 h 3430130"/>
                <a:gd name="connsiteX678" fmla="*/ 1001233 w 1085052"/>
                <a:gd name="connsiteY678" fmla="*/ 1135020 h 3430130"/>
                <a:gd name="connsiteX679" fmla="*/ 993977 w 1085052"/>
                <a:gd name="connsiteY679" fmla="*/ 1031869 h 3430130"/>
                <a:gd name="connsiteX680" fmla="*/ 1021185 w 1085052"/>
                <a:gd name="connsiteY680" fmla="*/ 1169404 h 3430130"/>
                <a:gd name="connsiteX681" fmla="*/ 1024812 w 1085052"/>
                <a:gd name="connsiteY681" fmla="*/ 1175134 h 3430130"/>
                <a:gd name="connsiteX682" fmla="*/ 1025634 w 1085052"/>
                <a:gd name="connsiteY682" fmla="*/ 1149794 h 3430130"/>
                <a:gd name="connsiteX683" fmla="*/ 1022351 w 1085052"/>
                <a:gd name="connsiteY683" fmla="*/ 1128191 h 3430130"/>
                <a:gd name="connsiteX684" fmla="*/ 1034108 w 1085052"/>
                <a:gd name="connsiteY684" fmla="*/ 1189461 h 3430130"/>
                <a:gd name="connsiteX685" fmla="*/ 1052020 w 1085052"/>
                <a:gd name="connsiteY685" fmla="*/ 1312669 h 3430130"/>
                <a:gd name="connsiteX686" fmla="*/ 1050206 w 1085052"/>
                <a:gd name="connsiteY686" fmla="*/ 1272555 h 3430130"/>
                <a:gd name="connsiteX687" fmla="*/ 1064717 w 1085052"/>
                <a:gd name="connsiteY687" fmla="*/ 1318400 h 3430130"/>
                <a:gd name="connsiteX688" fmla="*/ 1066530 w 1085052"/>
                <a:gd name="connsiteY688" fmla="*/ 1306938 h 3430130"/>
                <a:gd name="connsiteX689" fmla="*/ 1082855 w 1085052"/>
                <a:gd name="connsiteY689" fmla="*/ 1433012 h 3430130"/>
                <a:gd name="connsiteX690" fmla="*/ 1081041 w 1085052"/>
                <a:gd name="connsiteY690" fmla="*/ 1441608 h 3430130"/>
                <a:gd name="connsiteX691" fmla="*/ 1075599 w 1085052"/>
                <a:gd name="connsiteY691" fmla="*/ 1624987 h 3430130"/>
                <a:gd name="connsiteX692" fmla="*/ 1061089 w 1085052"/>
                <a:gd name="connsiteY692" fmla="*/ 1736734 h 3430130"/>
                <a:gd name="connsiteX693" fmla="*/ 1059275 w 1085052"/>
                <a:gd name="connsiteY693" fmla="*/ 1834155 h 3430130"/>
                <a:gd name="connsiteX694" fmla="*/ 993977 w 1085052"/>
                <a:gd name="connsiteY694" fmla="*/ 2146473 h 3430130"/>
                <a:gd name="connsiteX695" fmla="*/ 974025 w 1085052"/>
                <a:gd name="connsiteY695" fmla="*/ 2238163 h 3430130"/>
                <a:gd name="connsiteX696" fmla="*/ 963142 w 1085052"/>
                <a:gd name="connsiteY696" fmla="*/ 2281142 h 3430130"/>
                <a:gd name="connsiteX697" fmla="*/ 950446 w 1085052"/>
                <a:gd name="connsiteY697" fmla="*/ 2272547 h 3430130"/>
                <a:gd name="connsiteX698" fmla="*/ 934121 w 1085052"/>
                <a:gd name="connsiteY698" fmla="*/ 2329853 h 3430130"/>
                <a:gd name="connsiteX699" fmla="*/ 935935 w 1085052"/>
                <a:gd name="connsiteY699" fmla="*/ 2347045 h 3430130"/>
                <a:gd name="connsiteX700" fmla="*/ 923238 w 1085052"/>
                <a:gd name="connsiteY700" fmla="*/ 2395755 h 3430130"/>
                <a:gd name="connsiteX701" fmla="*/ 903286 w 1085052"/>
                <a:gd name="connsiteY701" fmla="*/ 2424408 h 3430130"/>
                <a:gd name="connsiteX702" fmla="*/ 877892 w 1085052"/>
                <a:gd name="connsiteY702" fmla="*/ 2498906 h 3430130"/>
                <a:gd name="connsiteX703" fmla="*/ 870637 w 1085052"/>
                <a:gd name="connsiteY703" fmla="*/ 2496040 h 3430130"/>
                <a:gd name="connsiteX704" fmla="*/ 874265 w 1085052"/>
                <a:gd name="connsiteY704" fmla="*/ 2507502 h 3430130"/>
                <a:gd name="connsiteX705" fmla="*/ 841616 w 1085052"/>
                <a:gd name="connsiteY705" fmla="*/ 2593461 h 3430130"/>
                <a:gd name="connsiteX706" fmla="*/ 837988 w 1085052"/>
                <a:gd name="connsiteY706" fmla="*/ 2627845 h 3430130"/>
                <a:gd name="connsiteX707" fmla="*/ 837988 w 1085052"/>
                <a:gd name="connsiteY707" fmla="*/ 2610653 h 3430130"/>
                <a:gd name="connsiteX708" fmla="*/ 827105 w 1085052"/>
                <a:gd name="connsiteY708" fmla="*/ 2619249 h 3430130"/>
                <a:gd name="connsiteX709" fmla="*/ 823478 w 1085052"/>
                <a:gd name="connsiteY709" fmla="*/ 2688016 h 3430130"/>
                <a:gd name="connsiteX710" fmla="*/ 816222 w 1085052"/>
                <a:gd name="connsiteY710" fmla="*/ 2710939 h 3430130"/>
                <a:gd name="connsiteX711" fmla="*/ 813728 w 1085052"/>
                <a:gd name="connsiteY711" fmla="*/ 2714162 h 3430130"/>
                <a:gd name="connsiteX712" fmla="*/ 807153 w 1085052"/>
                <a:gd name="connsiteY712" fmla="*/ 2710938 h 3430130"/>
                <a:gd name="connsiteX713" fmla="*/ 807153 w 1085052"/>
                <a:gd name="connsiteY713" fmla="*/ 2710938 h 3430130"/>
                <a:gd name="connsiteX714" fmla="*/ 810781 w 1085052"/>
                <a:gd name="connsiteY714" fmla="*/ 2698045 h 3430130"/>
                <a:gd name="connsiteX715" fmla="*/ 814408 w 1085052"/>
                <a:gd name="connsiteY715" fmla="*/ 2685151 h 3430130"/>
                <a:gd name="connsiteX716" fmla="*/ 810781 w 1085052"/>
                <a:gd name="connsiteY716" fmla="*/ 2679420 h 3430130"/>
                <a:gd name="connsiteX717" fmla="*/ 807153 w 1085052"/>
                <a:gd name="connsiteY717" fmla="*/ 2688016 h 3430130"/>
                <a:gd name="connsiteX718" fmla="*/ 808967 w 1085052"/>
                <a:gd name="connsiteY718" fmla="*/ 2659363 h 3430130"/>
                <a:gd name="connsiteX719" fmla="*/ 814409 w 1085052"/>
                <a:gd name="connsiteY719" fmla="*/ 2667959 h 3430130"/>
                <a:gd name="connsiteX720" fmla="*/ 808967 w 1085052"/>
                <a:gd name="connsiteY720" fmla="*/ 2659363 h 3430130"/>
                <a:gd name="connsiteX721" fmla="*/ 801712 w 1085052"/>
                <a:gd name="connsiteY721" fmla="*/ 2690882 h 3430130"/>
                <a:gd name="connsiteX722" fmla="*/ 794456 w 1085052"/>
                <a:gd name="connsiteY722" fmla="*/ 2696612 h 3430130"/>
                <a:gd name="connsiteX723" fmla="*/ 794456 w 1085052"/>
                <a:gd name="connsiteY723" fmla="*/ 2708073 h 3430130"/>
                <a:gd name="connsiteX724" fmla="*/ 785387 w 1085052"/>
                <a:gd name="connsiteY724" fmla="*/ 2708073 h 3430130"/>
                <a:gd name="connsiteX725" fmla="*/ 794457 w 1085052"/>
                <a:gd name="connsiteY725" fmla="*/ 2659363 h 3430130"/>
                <a:gd name="connsiteX726" fmla="*/ 759994 w 1085052"/>
                <a:gd name="connsiteY726" fmla="*/ 2739592 h 3430130"/>
                <a:gd name="connsiteX727" fmla="*/ 730973 w 1085052"/>
                <a:gd name="connsiteY727" fmla="*/ 2765380 h 3430130"/>
                <a:gd name="connsiteX728" fmla="*/ 732749 w 1085052"/>
                <a:gd name="connsiteY728" fmla="*/ 2779412 h 3430130"/>
                <a:gd name="connsiteX729" fmla="*/ 727345 w 1085052"/>
                <a:gd name="connsiteY729" fmla="*/ 2779706 h 3430130"/>
                <a:gd name="connsiteX730" fmla="*/ 729158 w 1085052"/>
                <a:gd name="connsiteY730" fmla="*/ 2796898 h 3430130"/>
                <a:gd name="connsiteX731" fmla="*/ 705579 w 1085052"/>
                <a:gd name="connsiteY731" fmla="*/ 2816955 h 3430130"/>
                <a:gd name="connsiteX732" fmla="*/ 705579 w 1085052"/>
                <a:gd name="connsiteY732" fmla="*/ 2808359 h 3430130"/>
                <a:gd name="connsiteX733" fmla="*/ 687441 w 1085052"/>
                <a:gd name="connsiteY733" fmla="*/ 2808359 h 3430130"/>
                <a:gd name="connsiteX734" fmla="*/ 689254 w 1085052"/>
                <a:gd name="connsiteY734" fmla="*/ 2785436 h 3430130"/>
                <a:gd name="connsiteX735" fmla="*/ 645722 w 1085052"/>
                <a:gd name="connsiteY735" fmla="*/ 2845608 h 3430130"/>
                <a:gd name="connsiteX736" fmla="*/ 649350 w 1085052"/>
                <a:gd name="connsiteY736" fmla="*/ 2857069 h 3430130"/>
                <a:gd name="connsiteX737" fmla="*/ 672930 w 1085052"/>
                <a:gd name="connsiteY737" fmla="*/ 2828416 h 3430130"/>
                <a:gd name="connsiteX738" fmla="*/ 674744 w 1085052"/>
                <a:gd name="connsiteY738" fmla="*/ 2837012 h 3430130"/>
                <a:gd name="connsiteX739" fmla="*/ 652978 w 1085052"/>
                <a:gd name="connsiteY739" fmla="*/ 2854204 h 3430130"/>
                <a:gd name="connsiteX740" fmla="*/ 654791 w 1085052"/>
                <a:gd name="connsiteY740" fmla="*/ 2862800 h 3430130"/>
                <a:gd name="connsiteX741" fmla="*/ 613074 w 1085052"/>
                <a:gd name="connsiteY741" fmla="*/ 2917241 h 3430130"/>
                <a:gd name="connsiteX742" fmla="*/ 602191 w 1085052"/>
                <a:gd name="connsiteY742" fmla="*/ 2908645 h 3430130"/>
                <a:gd name="connsiteX743" fmla="*/ 594935 w 1085052"/>
                <a:gd name="connsiteY743" fmla="*/ 2917241 h 3430130"/>
                <a:gd name="connsiteX744" fmla="*/ 587680 w 1085052"/>
                <a:gd name="connsiteY744" fmla="*/ 2897183 h 3430130"/>
                <a:gd name="connsiteX745" fmla="*/ 538706 w 1085052"/>
                <a:gd name="connsiteY745" fmla="*/ 2971682 h 3430130"/>
                <a:gd name="connsiteX746" fmla="*/ 553217 w 1085052"/>
                <a:gd name="connsiteY746" fmla="*/ 2971681 h 3430130"/>
                <a:gd name="connsiteX747" fmla="*/ 493361 w 1085052"/>
                <a:gd name="connsiteY747" fmla="*/ 2997469 h 3430130"/>
                <a:gd name="connsiteX748" fmla="*/ 515127 w 1085052"/>
                <a:gd name="connsiteY748" fmla="*/ 2968816 h 3430130"/>
                <a:gd name="connsiteX749" fmla="*/ 509686 w 1085052"/>
                <a:gd name="connsiteY749" fmla="*/ 2965951 h 3430130"/>
                <a:gd name="connsiteX750" fmla="*/ 515127 w 1085052"/>
                <a:gd name="connsiteY750" fmla="*/ 2948759 h 3430130"/>
                <a:gd name="connsiteX751" fmla="*/ 527824 w 1085052"/>
                <a:gd name="connsiteY751" fmla="*/ 2954490 h 3430130"/>
                <a:gd name="connsiteX752" fmla="*/ 533265 w 1085052"/>
                <a:gd name="connsiteY752" fmla="*/ 2943028 h 3430130"/>
                <a:gd name="connsiteX753" fmla="*/ 531451 w 1085052"/>
                <a:gd name="connsiteY753" fmla="*/ 2943029 h 3430130"/>
                <a:gd name="connsiteX754" fmla="*/ 560472 w 1085052"/>
                <a:gd name="connsiteY754" fmla="*/ 2911510 h 3430130"/>
                <a:gd name="connsiteX755" fmla="*/ 622143 w 1085052"/>
                <a:gd name="connsiteY755" fmla="*/ 2828416 h 3430130"/>
                <a:gd name="connsiteX756" fmla="*/ 531452 w 1085052"/>
                <a:gd name="connsiteY756" fmla="*/ 2911510 h 3430130"/>
                <a:gd name="connsiteX757" fmla="*/ 434525 w 1085052"/>
                <a:gd name="connsiteY757" fmla="*/ 2965906 h 3430130"/>
                <a:gd name="connsiteX758" fmla="*/ 416306 w 1085052"/>
                <a:gd name="connsiteY758" fmla="*/ 2965929 h 3430130"/>
                <a:gd name="connsiteX759" fmla="*/ 413954 w 1085052"/>
                <a:gd name="connsiteY759" fmla="*/ 2944375 h 3430130"/>
                <a:gd name="connsiteX760" fmla="*/ 431691 w 1085052"/>
                <a:gd name="connsiteY760" fmla="*/ 2934433 h 3430130"/>
                <a:gd name="connsiteX761" fmla="*/ 498802 w 1085052"/>
                <a:gd name="connsiteY761" fmla="*/ 2897183 h 3430130"/>
                <a:gd name="connsiteX762" fmla="*/ 500616 w 1085052"/>
                <a:gd name="connsiteY762" fmla="*/ 2871396 h 3430130"/>
                <a:gd name="connsiteX763" fmla="*/ 475223 w 1085052"/>
                <a:gd name="connsiteY763" fmla="*/ 2882857 h 3430130"/>
                <a:gd name="connsiteX764" fmla="*/ 482478 w 1085052"/>
                <a:gd name="connsiteY764" fmla="*/ 2885722 h 3430130"/>
                <a:gd name="connsiteX765" fmla="*/ 449829 w 1085052"/>
                <a:gd name="connsiteY765" fmla="*/ 2902914 h 3430130"/>
                <a:gd name="connsiteX766" fmla="*/ 429877 w 1085052"/>
                <a:gd name="connsiteY766" fmla="*/ 2920106 h 3430130"/>
                <a:gd name="connsiteX767" fmla="*/ 438946 w 1085052"/>
                <a:gd name="connsiteY767" fmla="*/ 2905779 h 3430130"/>
                <a:gd name="connsiteX768" fmla="*/ 410489 w 1085052"/>
                <a:gd name="connsiteY768" fmla="*/ 2912633 h 3430130"/>
                <a:gd name="connsiteX769" fmla="*/ 406593 w 1085052"/>
                <a:gd name="connsiteY769" fmla="*/ 2876926 h 3430130"/>
                <a:gd name="connsiteX770" fmla="*/ 416727 w 1085052"/>
                <a:gd name="connsiteY770" fmla="*/ 2876410 h 3430130"/>
                <a:gd name="connsiteX771" fmla="*/ 428063 w 1085052"/>
                <a:gd name="connsiteY771" fmla="*/ 2879992 h 3430130"/>
                <a:gd name="connsiteX772" fmla="*/ 466154 w 1085052"/>
                <a:gd name="connsiteY772" fmla="*/ 2825551 h 3430130"/>
                <a:gd name="connsiteX773" fmla="*/ 451643 w 1085052"/>
                <a:gd name="connsiteY773" fmla="*/ 2822686 h 3430130"/>
                <a:gd name="connsiteX774" fmla="*/ 451643 w 1085052"/>
                <a:gd name="connsiteY774" fmla="*/ 2779706 h 3430130"/>
                <a:gd name="connsiteX775" fmla="*/ 401989 w 1085052"/>
                <a:gd name="connsiteY775" fmla="*/ 2805494 h 3430130"/>
                <a:gd name="connsiteX776" fmla="*/ 398956 w 1085052"/>
                <a:gd name="connsiteY776" fmla="*/ 2806950 h 3430130"/>
                <a:gd name="connsiteX777" fmla="*/ 393345 w 1085052"/>
                <a:gd name="connsiteY777" fmla="*/ 2755541 h 3430130"/>
                <a:gd name="connsiteX778" fmla="*/ 404483 w 1085052"/>
                <a:gd name="connsiteY778" fmla="*/ 2733861 h 3430130"/>
                <a:gd name="connsiteX779" fmla="*/ 428063 w 1085052"/>
                <a:gd name="connsiteY779" fmla="*/ 2722400 h 3430130"/>
                <a:gd name="connsiteX780" fmla="*/ 424435 w 1085052"/>
                <a:gd name="connsiteY780" fmla="*/ 2719534 h 3430130"/>
                <a:gd name="connsiteX781" fmla="*/ 453456 w 1085052"/>
                <a:gd name="connsiteY781" fmla="*/ 2679420 h 3430130"/>
                <a:gd name="connsiteX782" fmla="*/ 440760 w 1085052"/>
                <a:gd name="connsiteY782" fmla="*/ 2699477 h 3430130"/>
                <a:gd name="connsiteX783" fmla="*/ 438946 w 1085052"/>
                <a:gd name="connsiteY783" fmla="*/ 2716669 h 3430130"/>
                <a:gd name="connsiteX784" fmla="*/ 462526 w 1085052"/>
                <a:gd name="connsiteY784" fmla="*/ 2696612 h 3430130"/>
                <a:gd name="connsiteX785" fmla="*/ 467967 w 1085052"/>
                <a:gd name="connsiteY785" fmla="*/ 2708073 h 3430130"/>
                <a:gd name="connsiteX786" fmla="*/ 513313 w 1085052"/>
                <a:gd name="connsiteY786" fmla="*/ 2645037 h 3430130"/>
                <a:gd name="connsiteX787" fmla="*/ 513313 w 1085052"/>
                <a:gd name="connsiteY787" fmla="*/ 2639306 h 3430130"/>
                <a:gd name="connsiteX788" fmla="*/ 609446 w 1085052"/>
                <a:gd name="connsiteY788" fmla="*/ 2533289 h 3430130"/>
                <a:gd name="connsiteX789" fmla="*/ 609446 w 1085052"/>
                <a:gd name="connsiteY789" fmla="*/ 2516098 h 3430130"/>
                <a:gd name="connsiteX790" fmla="*/ 578611 w 1085052"/>
                <a:gd name="connsiteY790" fmla="*/ 2516098 h 3430130"/>
                <a:gd name="connsiteX791" fmla="*/ 573169 w 1085052"/>
                <a:gd name="connsiteY791" fmla="*/ 2533290 h 3430130"/>
                <a:gd name="connsiteX792" fmla="*/ 562286 w 1085052"/>
                <a:gd name="connsiteY792" fmla="*/ 2536155 h 3430130"/>
                <a:gd name="connsiteX793" fmla="*/ 542334 w 1085052"/>
                <a:gd name="connsiteY793" fmla="*/ 2539020 h 3430130"/>
                <a:gd name="connsiteX794" fmla="*/ 545962 w 1085052"/>
                <a:gd name="connsiteY794" fmla="*/ 2559077 h 3430130"/>
                <a:gd name="connsiteX795" fmla="*/ 522382 w 1085052"/>
                <a:gd name="connsiteY795" fmla="*/ 2584865 h 3430130"/>
                <a:gd name="connsiteX796" fmla="*/ 522382 w 1085052"/>
                <a:gd name="connsiteY796" fmla="*/ 2599191 h 3430130"/>
                <a:gd name="connsiteX797" fmla="*/ 469781 w 1085052"/>
                <a:gd name="connsiteY797" fmla="*/ 2647902 h 3430130"/>
                <a:gd name="connsiteX798" fmla="*/ 455271 w 1085052"/>
                <a:gd name="connsiteY798" fmla="*/ 2662228 h 3430130"/>
                <a:gd name="connsiteX799" fmla="*/ 413552 w 1085052"/>
                <a:gd name="connsiteY799" fmla="*/ 2682285 h 3430130"/>
                <a:gd name="connsiteX800" fmla="*/ 394054 w 1085052"/>
                <a:gd name="connsiteY800" fmla="*/ 2706999 h 3430130"/>
                <a:gd name="connsiteX801" fmla="*/ 388542 w 1085052"/>
                <a:gd name="connsiteY801" fmla="*/ 2711530 h 3430130"/>
                <a:gd name="connsiteX802" fmla="*/ 372325 w 1085052"/>
                <a:gd name="connsiteY802" fmla="*/ 2562935 h 3430130"/>
                <a:gd name="connsiteX803" fmla="*/ 400856 w 1085052"/>
                <a:gd name="connsiteY803" fmla="*/ 2539020 h 3430130"/>
                <a:gd name="connsiteX804" fmla="*/ 399042 w 1085052"/>
                <a:gd name="connsiteY804" fmla="*/ 2550481 h 3430130"/>
                <a:gd name="connsiteX805" fmla="*/ 411739 w 1085052"/>
                <a:gd name="connsiteY805" fmla="*/ 2541885 h 3430130"/>
                <a:gd name="connsiteX806" fmla="*/ 413553 w 1085052"/>
                <a:gd name="connsiteY806" fmla="*/ 2561943 h 3430130"/>
                <a:gd name="connsiteX807" fmla="*/ 458898 w 1085052"/>
                <a:gd name="connsiteY807" fmla="*/ 2510367 h 3430130"/>
                <a:gd name="connsiteX808" fmla="*/ 527824 w 1085052"/>
                <a:gd name="connsiteY808" fmla="*/ 2458792 h 3430130"/>
                <a:gd name="connsiteX809" fmla="*/ 536893 w 1085052"/>
                <a:gd name="connsiteY809" fmla="*/ 2435869 h 3430130"/>
                <a:gd name="connsiteX810" fmla="*/ 545962 w 1085052"/>
                <a:gd name="connsiteY810" fmla="*/ 2427273 h 3430130"/>
                <a:gd name="connsiteX811" fmla="*/ 527824 w 1085052"/>
                <a:gd name="connsiteY811" fmla="*/ 2438734 h 3430130"/>
                <a:gd name="connsiteX812" fmla="*/ 531451 w 1085052"/>
                <a:gd name="connsiteY812" fmla="*/ 2415812 h 3430130"/>
                <a:gd name="connsiteX813" fmla="*/ 558659 w 1085052"/>
                <a:gd name="connsiteY813" fmla="*/ 2395755 h 3430130"/>
                <a:gd name="connsiteX814" fmla="*/ 556845 w 1085052"/>
                <a:gd name="connsiteY814" fmla="*/ 2381428 h 3430130"/>
                <a:gd name="connsiteX815" fmla="*/ 531451 w 1085052"/>
                <a:gd name="connsiteY815" fmla="*/ 2381428 h 3430130"/>
                <a:gd name="connsiteX816" fmla="*/ 515127 w 1085052"/>
                <a:gd name="connsiteY816" fmla="*/ 2404351 h 3430130"/>
                <a:gd name="connsiteX817" fmla="*/ 507872 w 1085052"/>
                <a:gd name="connsiteY817" fmla="*/ 2407216 h 3430130"/>
                <a:gd name="connsiteX818" fmla="*/ 507871 w 1085052"/>
                <a:gd name="connsiteY818" fmla="*/ 2424408 h 3430130"/>
                <a:gd name="connsiteX819" fmla="*/ 495175 w 1085052"/>
                <a:gd name="connsiteY819" fmla="*/ 2421542 h 3430130"/>
                <a:gd name="connsiteX820" fmla="*/ 498802 w 1085052"/>
                <a:gd name="connsiteY820" fmla="*/ 2415812 h 3430130"/>
                <a:gd name="connsiteX821" fmla="*/ 451643 w 1085052"/>
                <a:gd name="connsiteY821" fmla="*/ 2464522 h 3430130"/>
                <a:gd name="connsiteX822" fmla="*/ 446201 w 1085052"/>
                <a:gd name="connsiteY822" fmla="*/ 2467387 h 3430130"/>
                <a:gd name="connsiteX823" fmla="*/ 404484 w 1085052"/>
                <a:gd name="connsiteY823" fmla="*/ 2504636 h 3430130"/>
                <a:gd name="connsiteX824" fmla="*/ 389066 w 1085052"/>
                <a:gd name="connsiteY824" fmla="*/ 2534006 h 3430130"/>
                <a:gd name="connsiteX825" fmla="*/ 370747 w 1085052"/>
                <a:gd name="connsiteY825" fmla="*/ 2548476 h 3430130"/>
                <a:gd name="connsiteX826" fmla="*/ 366701 w 1085052"/>
                <a:gd name="connsiteY826" fmla="*/ 2511409 h 3430130"/>
                <a:gd name="connsiteX827" fmla="*/ 371809 w 1085052"/>
                <a:gd name="connsiteY827" fmla="*/ 2462985 h 3430130"/>
                <a:gd name="connsiteX828" fmla="*/ 384531 w 1085052"/>
                <a:gd name="connsiteY828" fmla="*/ 2450196 h 3430130"/>
                <a:gd name="connsiteX829" fmla="*/ 411739 w 1085052"/>
                <a:gd name="connsiteY829" fmla="*/ 2421543 h 3430130"/>
                <a:gd name="connsiteX830" fmla="*/ 409925 w 1085052"/>
                <a:gd name="connsiteY830" fmla="*/ 2435869 h 3430130"/>
                <a:gd name="connsiteX831" fmla="*/ 424435 w 1085052"/>
                <a:gd name="connsiteY831" fmla="*/ 2435869 h 3430130"/>
                <a:gd name="connsiteX832" fmla="*/ 422622 w 1085052"/>
                <a:gd name="connsiteY832" fmla="*/ 2410081 h 3430130"/>
                <a:gd name="connsiteX833" fmla="*/ 444388 w 1085052"/>
                <a:gd name="connsiteY833" fmla="*/ 2395755 h 3430130"/>
                <a:gd name="connsiteX834" fmla="*/ 451643 w 1085052"/>
                <a:gd name="connsiteY834" fmla="*/ 2372832 h 3430130"/>
                <a:gd name="connsiteX835" fmla="*/ 482478 w 1085052"/>
                <a:gd name="connsiteY835" fmla="*/ 2341314 h 3430130"/>
                <a:gd name="connsiteX836" fmla="*/ 493361 w 1085052"/>
                <a:gd name="connsiteY836" fmla="*/ 2358506 h 3430130"/>
                <a:gd name="connsiteX837" fmla="*/ 500616 w 1085052"/>
                <a:gd name="connsiteY837" fmla="*/ 2347045 h 3430130"/>
                <a:gd name="connsiteX838" fmla="*/ 498802 w 1085052"/>
                <a:gd name="connsiteY838" fmla="*/ 2332718 h 3430130"/>
                <a:gd name="connsiteX839" fmla="*/ 538707 w 1085052"/>
                <a:gd name="connsiteY839" fmla="*/ 2272547 h 3430130"/>
                <a:gd name="connsiteX840" fmla="*/ 535079 w 1085052"/>
                <a:gd name="connsiteY840" fmla="*/ 2269681 h 3430130"/>
                <a:gd name="connsiteX841" fmla="*/ 515127 w 1085052"/>
                <a:gd name="connsiteY841" fmla="*/ 2286873 h 3430130"/>
                <a:gd name="connsiteX842" fmla="*/ 522382 w 1085052"/>
                <a:gd name="connsiteY842" fmla="*/ 2278277 h 3430130"/>
                <a:gd name="connsiteX843" fmla="*/ 515127 w 1085052"/>
                <a:gd name="connsiteY843" fmla="*/ 2258220 h 3430130"/>
                <a:gd name="connsiteX844" fmla="*/ 522382 w 1085052"/>
                <a:gd name="connsiteY844" fmla="*/ 2243894 h 3430130"/>
                <a:gd name="connsiteX845" fmla="*/ 531451 w 1085052"/>
                <a:gd name="connsiteY845" fmla="*/ 2212375 h 3430130"/>
                <a:gd name="connsiteX846" fmla="*/ 496989 w 1085052"/>
                <a:gd name="connsiteY846" fmla="*/ 2226702 h 3430130"/>
                <a:gd name="connsiteX847" fmla="*/ 487919 w 1085052"/>
                <a:gd name="connsiteY847" fmla="*/ 2232432 h 3430130"/>
                <a:gd name="connsiteX848" fmla="*/ 493361 w 1085052"/>
                <a:gd name="connsiteY848" fmla="*/ 2215241 h 3430130"/>
                <a:gd name="connsiteX849" fmla="*/ 478851 w 1085052"/>
                <a:gd name="connsiteY849" fmla="*/ 2252489 h 3430130"/>
                <a:gd name="connsiteX850" fmla="*/ 491547 w 1085052"/>
                <a:gd name="connsiteY850" fmla="*/ 2246759 h 3430130"/>
                <a:gd name="connsiteX851" fmla="*/ 469781 w 1085052"/>
                <a:gd name="connsiteY851" fmla="*/ 2292604 h 3430130"/>
                <a:gd name="connsiteX852" fmla="*/ 471595 w 1085052"/>
                <a:gd name="connsiteY852" fmla="*/ 2255355 h 3430130"/>
                <a:gd name="connsiteX853" fmla="*/ 431691 w 1085052"/>
                <a:gd name="connsiteY853" fmla="*/ 2315526 h 3430130"/>
                <a:gd name="connsiteX854" fmla="*/ 422622 w 1085052"/>
                <a:gd name="connsiteY854" fmla="*/ 2261086 h 3430130"/>
                <a:gd name="connsiteX855" fmla="*/ 402670 w 1085052"/>
                <a:gd name="connsiteY855" fmla="*/ 2289738 h 3430130"/>
                <a:gd name="connsiteX856" fmla="*/ 402670 w 1085052"/>
                <a:gd name="connsiteY856" fmla="*/ 2263951 h 3430130"/>
                <a:gd name="connsiteX857" fmla="*/ 451643 w 1085052"/>
                <a:gd name="connsiteY857" fmla="*/ 2215240 h 3430130"/>
                <a:gd name="connsiteX858" fmla="*/ 451643 w 1085052"/>
                <a:gd name="connsiteY858" fmla="*/ 2246759 h 3430130"/>
                <a:gd name="connsiteX859" fmla="*/ 467967 w 1085052"/>
                <a:gd name="connsiteY859" fmla="*/ 2212375 h 3430130"/>
                <a:gd name="connsiteX860" fmla="*/ 453457 w 1085052"/>
                <a:gd name="connsiteY860" fmla="*/ 2206644 h 3430130"/>
                <a:gd name="connsiteX861" fmla="*/ 467967 w 1085052"/>
                <a:gd name="connsiteY861" fmla="*/ 2177991 h 3430130"/>
                <a:gd name="connsiteX862" fmla="*/ 496989 w 1085052"/>
                <a:gd name="connsiteY862" fmla="*/ 2123551 h 3430130"/>
                <a:gd name="connsiteX863" fmla="*/ 507872 w 1085052"/>
                <a:gd name="connsiteY863" fmla="*/ 2143608 h 3430130"/>
                <a:gd name="connsiteX864" fmla="*/ 524196 w 1085052"/>
                <a:gd name="connsiteY864" fmla="*/ 2120685 h 3430130"/>
                <a:gd name="connsiteX865" fmla="*/ 522382 w 1085052"/>
                <a:gd name="connsiteY865" fmla="*/ 2137877 h 3430130"/>
                <a:gd name="connsiteX866" fmla="*/ 524196 w 1085052"/>
                <a:gd name="connsiteY866" fmla="*/ 2155069 h 3430130"/>
                <a:gd name="connsiteX867" fmla="*/ 551403 w 1085052"/>
                <a:gd name="connsiteY867" fmla="*/ 2106359 h 3430130"/>
                <a:gd name="connsiteX868" fmla="*/ 560472 w 1085052"/>
                <a:gd name="connsiteY868" fmla="*/ 2060514 h 3430130"/>
                <a:gd name="connsiteX869" fmla="*/ 553217 w 1085052"/>
                <a:gd name="connsiteY869" fmla="*/ 2051918 h 3430130"/>
                <a:gd name="connsiteX870" fmla="*/ 569542 w 1085052"/>
                <a:gd name="connsiteY870" fmla="*/ 1988881 h 3430130"/>
                <a:gd name="connsiteX871" fmla="*/ 578611 w 1085052"/>
                <a:gd name="connsiteY871" fmla="*/ 1991746 h 3430130"/>
                <a:gd name="connsiteX872" fmla="*/ 564100 w 1085052"/>
                <a:gd name="connsiteY872" fmla="*/ 2049053 h 3430130"/>
                <a:gd name="connsiteX873" fmla="*/ 569542 w 1085052"/>
                <a:gd name="connsiteY873" fmla="*/ 2049053 h 3430130"/>
                <a:gd name="connsiteX874" fmla="*/ 585866 w 1085052"/>
                <a:gd name="connsiteY874" fmla="*/ 2026130 h 3430130"/>
                <a:gd name="connsiteX875" fmla="*/ 614887 w 1085052"/>
                <a:gd name="connsiteY875" fmla="*/ 1888596 h 3430130"/>
                <a:gd name="connsiteX876" fmla="*/ 627584 w 1085052"/>
                <a:gd name="connsiteY876" fmla="*/ 1837020 h 3430130"/>
                <a:gd name="connsiteX877" fmla="*/ 647536 w 1085052"/>
                <a:gd name="connsiteY877" fmla="*/ 1679428 h 3430130"/>
                <a:gd name="connsiteX878" fmla="*/ 651164 w 1085052"/>
                <a:gd name="connsiteY878" fmla="*/ 1665102 h 3430130"/>
                <a:gd name="connsiteX879" fmla="*/ 642095 w 1085052"/>
                <a:gd name="connsiteY879" fmla="*/ 1627853 h 3430130"/>
                <a:gd name="connsiteX880" fmla="*/ 640281 w 1085052"/>
                <a:gd name="connsiteY880" fmla="*/ 1587739 h 3430130"/>
                <a:gd name="connsiteX881" fmla="*/ 629398 w 1085052"/>
                <a:gd name="connsiteY881" fmla="*/ 1690889 h 3430130"/>
                <a:gd name="connsiteX882" fmla="*/ 623957 w 1085052"/>
                <a:gd name="connsiteY882" fmla="*/ 1696620 h 3430130"/>
                <a:gd name="connsiteX883" fmla="*/ 620329 w 1085052"/>
                <a:gd name="connsiteY883" fmla="*/ 1593469 h 3430130"/>
                <a:gd name="connsiteX884" fmla="*/ 633026 w 1085052"/>
                <a:gd name="connsiteY884" fmla="*/ 1504645 h 3430130"/>
                <a:gd name="connsiteX885" fmla="*/ 642095 w 1085052"/>
                <a:gd name="connsiteY885" fmla="*/ 1524702 h 3430130"/>
                <a:gd name="connsiteX886" fmla="*/ 638467 w 1085052"/>
                <a:gd name="connsiteY886" fmla="*/ 1573412 h 3430130"/>
                <a:gd name="connsiteX887" fmla="*/ 660233 w 1085052"/>
                <a:gd name="connsiteY887" fmla="*/ 1498914 h 3430130"/>
                <a:gd name="connsiteX888" fmla="*/ 667488 w 1085052"/>
                <a:gd name="connsiteY888" fmla="*/ 1524702 h 3430130"/>
                <a:gd name="connsiteX889" fmla="*/ 665675 w 1085052"/>
                <a:gd name="connsiteY889" fmla="*/ 1673698 h 3430130"/>
                <a:gd name="connsiteX890" fmla="*/ 671031 w 1085052"/>
                <a:gd name="connsiteY890" fmla="*/ 1645089 h 3430130"/>
                <a:gd name="connsiteX891" fmla="*/ 674494 w 1085052"/>
                <a:gd name="connsiteY891" fmla="*/ 1639702 h 3430130"/>
                <a:gd name="connsiteX892" fmla="*/ 672930 w 1085052"/>
                <a:gd name="connsiteY892" fmla="*/ 1647910 h 3430130"/>
                <a:gd name="connsiteX893" fmla="*/ 674744 w 1085052"/>
                <a:gd name="connsiteY893" fmla="*/ 1639314 h 3430130"/>
                <a:gd name="connsiteX894" fmla="*/ 674494 w 1085052"/>
                <a:gd name="connsiteY894" fmla="*/ 1639702 h 3430130"/>
                <a:gd name="connsiteX895" fmla="*/ 682651 w 1085052"/>
                <a:gd name="connsiteY895" fmla="*/ 1596916 h 3430130"/>
                <a:gd name="connsiteX896" fmla="*/ 674744 w 1085052"/>
                <a:gd name="connsiteY896" fmla="*/ 1427281 h 3430130"/>
                <a:gd name="connsiteX897" fmla="*/ 671116 w 1085052"/>
                <a:gd name="connsiteY897" fmla="*/ 1433012 h 3430130"/>
                <a:gd name="connsiteX898" fmla="*/ 662047 w 1085052"/>
                <a:gd name="connsiteY898" fmla="*/ 1412955 h 3430130"/>
                <a:gd name="connsiteX899" fmla="*/ 654792 w 1085052"/>
                <a:gd name="connsiteY899" fmla="*/ 1418685 h 3430130"/>
                <a:gd name="connsiteX900" fmla="*/ 656606 w 1085052"/>
                <a:gd name="connsiteY900" fmla="*/ 1444473 h 3430130"/>
                <a:gd name="connsiteX901" fmla="*/ 651164 w 1085052"/>
                <a:gd name="connsiteY901" fmla="*/ 1418685 h 3430130"/>
                <a:gd name="connsiteX902" fmla="*/ 647536 w 1085052"/>
                <a:gd name="connsiteY902" fmla="*/ 1455934 h 3430130"/>
                <a:gd name="connsiteX903" fmla="*/ 643909 w 1085052"/>
                <a:gd name="connsiteY903" fmla="*/ 1418685 h 3430130"/>
                <a:gd name="connsiteX904" fmla="*/ 640281 w 1085052"/>
                <a:gd name="connsiteY904" fmla="*/ 1372840 h 3430130"/>
                <a:gd name="connsiteX905" fmla="*/ 656605 w 1085052"/>
                <a:gd name="connsiteY905" fmla="*/ 1390032 h 3430130"/>
                <a:gd name="connsiteX906" fmla="*/ 649350 w 1085052"/>
                <a:gd name="connsiteY906" fmla="*/ 1410089 h 3430130"/>
                <a:gd name="connsiteX907" fmla="*/ 658419 w 1085052"/>
                <a:gd name="connsiteY907" fmla="*/ 1401493 h 3430130"/>
                <a:gd name="connsiteX908" fmla="*/ 649350 w 1085052"/>
                <a:gd name="connsiteY908" fmla="*/ 1298342 h 3430130"/>
                <a:gd name="connsiteX909" fmla="*/ 647536 w 1085052"/>
                <a:gd name="connsiteY909" fmla="*/ 1364245 h 3430130"/>
                <a:gd name="connsiteX910" fmla="*/ 638467 w 1085052"/>
                <a:gd name="connsiteY910" fmla="*/ 1312669 h 3430130"/>
                <a:gd name="connsiteX911" fmla="*/ 636653 w 1085052"/>
                <a:gd name="connsiteY911" fmla="*/ 1329861 h 3430130"/>
                <a:gd name="connsiteX912" fmla="*/ 627584 w 1085052"/>
                <a:gd name="connsiteY912" fmla="*/ 1278285 h 3430130"/>
                <a:gd name="connsiteX913" fmla="*/ 622143 w 1085052"/>
                <a:gd name="connsiteY913" fmla="*/ 1286881 h 3430130"/>
                <a:gd name="connsiteX914" fmla="*/ 631212 w 1085052"/>
                <a:gd name="connsiteY914" fmla="*/ 1438742 h 3430130"/>
                <a:gd name="connsiteX915" fmla="*/ 618515 w 1085052"/>
                <a:gd name="connsiteY915" fmla="*/ 1375706 h 3430130"/>
                <a:gd name="connsiteX916" fmla="*/ 620329 w 1085052"/>
                <a:gd name="connsiteY916" fmla="*/ 1539028 h 3430130"/>
                <a:gd name="connsiteX917" fmla="*/ 611260 w 1085052"/>
                <a:gd name="connsiteY917" fmla="*/ 1650775 h 3430130"/>
                <a:gd name="connsiteX918" fmla="*/ 613073 w 1085052"/>
                <a:gd name="connsiteY918" fmla="*/ 1613526 h 3430130"/>
                <a:gd name="connsiteX919" fmla="*/ 618515 w 1085052"/>
                <a:gd name="connsiteY919" fmla="*/ 1521836 h 3430130"/>
                <a:gd name="connsiteX920" fmla="*/ 609446 w 1085052"/>
                <a:gd name="connsiteY920" fmla="*/ 1521836 h 3430130"/>
                <a:gd name="connsiteX921" fmla="*/ 605818 w 1085052"/>
                <a:gd name="connsiteY921" fmla="*/ 1427281 h 3430130"/>
                <a:gd name="connsiteX922" fmla="*/ 609446 w 1085052"/>
                <a:gd name="connsiteY922" fmla="*/ 1427281 h 3430130"/>
                <a:gd name="connsiteX923" fmla="*/ 602190 w 1085052"/>
                <a:gd name="connsiteY923" fmla="*/ 1358514 h 3430130"/>
                <a:gd name="connsiteX924" fmla="*/ 594935 w 1085052"/>
                <a:gd name="connsiteY924" fmla="*/ 1378571 h 3430130"/>
                <a:gd name="connsiteX925" fmla="*/ 578611 w 1085052"/>
                <a:gd name="connsiteY925" fmla="*/ 1309803 h 3430130"/>
                <a:gd name="connsiteX926" fmla="*/ 576797 w 1085052"/>
                <a:gd name="connsiteY926" fmla="*/ 1318399 h 3430130"/>
                <a:gd name="connsiteX927" fmla="*/ 569542 w 1085052"/>
                <a:gd name="connsiteY927" fmla="*/ 1269689 h 3430130"/>
                <a:gd name="connsiteX928" fmla="*/ 562286 w 1085052"/>
                <a:gd name="connsiteY928" fmla="*/ 1246767 h 3430130"/>
                <a:gd name="connsiteX929" fmla="*/ 551404 w 1085052"/>
                <a:gd name="connsiteY929" fmla="*/ 1243902 h 3430130"/>
                <a:gd name="connsiteX930" fmla="*/ 567728 w 1085052"/>
                <a:gd name="connsiteY930" fmla="*/ 1424416 h 3430130"/>
                <a:gd name="connsiteX931" fmla="*/ 571356 w 1085052"/>
                <a:gd name="connsiteY931" fmla="*/ 1447338 h 3430130"/>
                <a:gd name="connsiteX932" fmla="*/ 569542 w 1085052"/>
                <a:gd name="connsiteY932" fmla="*/ 1510375 h 3430130"/>
                <a:gd name="connsiteX933" fmla="*/ 565914 w 1085052"/>
                <a:gd name="connsiteY933" fmla="*/ 1475991 h 3430130"/>
                <a:gd name="connsiteX934" fmla="*/ 562286 w 1085052"/>
                <a:gd name="connsiteY934" fmla="*/ 1518971 h 3430130"/>
                <a:gd name="connsiteX935" fmla="*/ 533265 w 1085052"/>
                <a:gd name="connsiteY935" fmla="*/ 1358514 h 3430130"/>
                <a:gd name="connsiteX936" fmla="*/ 536893 w 1085052"/>
                <a:gd name="connsiteY936" fmla="*/ 1349918 h 3430130"/>
                <a:gd name="connsiteX937" fmla="*/ 527824 w 1085052"/>
                <a:gd name="connsiteY937" fmla="*/ 1332726 h 3430130"/>
                <a:gd name="connsiteX938" fmla="*/ 547776 w 1085052"/>
                <a:gd name="connsiteY938" fmla="*/ 1435877 h 3430130"/>
                <a:gd name="connsiteX939" fmla="*/ 538707 w 1085052"/>
                <a:gd name="connsiteY939" fmla="*/ 1418685 h 3430130"/>
                <a:gd name="connsiteX940" fmla="*/ 531452 w 1085052"/>
                <a:gd name="connsiteY940" fmla="*/ 1418685 h 3430130"/>
                <a:gd name="connsiteX941" fmla="*/ 535079 w 1085052"/>
                <a:gd name="connsiteY941" fmla="*/ 1433012 h 3430130"/>
                <a:gd name="connsiteX942" fmla="*/ 529637 w 1085052"/>
                <a:gd name="connsiteY942" fmla="*/ 1421551 h 3430130"/>
                <a:gd name="connsiteX943" fmla="*/ 529637 w 1085052"/>
                <a:gd name="connsiteY943" fmla="*/ 1441608 h 3430130"/>
                <a:gd name="connsiteX944" fmla="*/ 511499 w 1085052"/>
                <a:gd name="connsiteY944" fmla="*/ 1498914 h 3430130"/>
                <a:gd name="connsiteX945" fmla="*/ 511499 w 1085052"/>
                <a:gd name="connsiteY945" fmla="*/ 1521836 h 3430130"/>
                <a:gd name="connsiteX946" fmla="*/ 502430 w 1085052"/>
                <a:gd name="connsiteY946" fmla="*/ 1561951 h 3430130"/>
                <a:gd name="connsiteX947" fmla="*/ 516941 w 1085052"/>
                <a:gd name="connsiteY947" fmla="*/ 1582008 h 3430130"/>
                <a:gd name="connsiteX948" fmla="*/ 507872 w 1085052"/>
                <a:gd name="connsiteY948" fmla="*/ 1584873 h 3430130"/>
                <a:gd name="connsiteX949" fmla="*/ 500616 w 1085052"/>
                <a:gd name="connsiteY949" fmla="*/ 1627853 h 3430130"/>
                <a:gd name="connsiteX950" fmla="*/ 495175 w 1085052"/>
                <a:gd name="connsiteY950" fmla="*/ 1622122 h 3430130"/>
                <a:gd name="connsiteX951" fmla="*/ 482478 w 1085052"/>
                <a:gd name="connsiteY951" fmla="*/ 1665102 h 3430130"/>
                <a:gd name="connsiteX952" fmla="*/ 480664 w 1085052"/>
                <a:gd name="connsiteY952" fmla="*/ 1642179 h 3430130"/>
                <a:gd name="connsiteX953" fmla="*/ 475223 w 1085052"/>
                <a:gd name="connsiteY953" fmla="*/ 1659371 h 3430130"/>
                <a:gd name="connsiteX954" fmla="*/ 467968 w 1085052"/>
                <a:gd name="connsiteY954" fmla="*/ 1645044 h 3430130"/>
                <a:gd name="connsiteX955" fmla="*/ 451643 w 1085052"/>
                <a:gd name="connsiteY955" fmla="*/ 1736734 h 3430130"/>
                <a:gd name="connsiteX956" fmla="*/ 448223 w 1085052"/>
                <a:gd name="connsiteY956" fmla="*/ 1738535 h 3430130"/>
                <a:gd name="connsiteX957" fmla="*/ 492756 w 1085052"/>
                <a:gd name="connsiteY957" fmla="*/ 1316348 h 3430130"/>
                <a:gd name="connsiteX958" fmla="*/ 486564 w 1085052"/>
                <a:gd name="connsiteY958" fmla="*/ 1215178 h 3430130"/>
                <a:gd name="connsiteX959" fmla="*/ 475845 w 1085052"/>
                <a:gd name="connsiteY959" fmla="*/ 1135767 h 3430130"/>
                <a:gd name="connsiteX960" fmla="*/ 375727 w 1085052"/>
                <a:gd name="connsiteY960" fmla="*/ 329499 h 3430130"/>
                <a:gd name="connsiteX961" fmla="*/ 354844 w 1085052"/>
                <a:gd name="connsiteY961" fmla="*/ 211652 h 343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</a:cxnLst>
              <a:rect l="l" t="t" r="r" b="b"/>
              <a:pathLst>
                <a:path w="1085052" h="3430130">
                  <a:moveTo>
                    <a:pt x="284771" y="3412939"/>
                  </a:moveTo>
                  <a:cubicBezTo>
                    <a:pt x="290212" y="3415804"/>
                    <a:pt x="288399" y="3415804"/>
                    <a:pt x="293840" y="3412939"/>
                  </a:cubicBezTo>
                  <a:cubicBezTo>
                    <a:pt x="295654" y="3421535"/>
                    <a:pt x="282957" y="3421535"/>
                    <a:pt x="284771" y="3412939"/>
                  </a:cubicBezTo>
                  <a:close/>
                  <a:moveTo>
                    <a:pt x="197707" y="3387151"/>
                  </a:moveTo>
                  <a:cubicBezTo>
                    <a:pt x="208590" y="3387151"/>
                    <a:pt x="212218" y="3398612"/>
                    <a:pt x="221287" y="3390016"/>
                  </a:cubicBezTo>
                  <a:cubicBezTo>
                    <a:pt x="228542" y="3395747"/>
                    <a:pt x="224914" y="3412939"/>
                    <a:pt x="230356" y="3412938"/>
                  </a:cubicBezTo>
                  <a:cubicBezTo>
                    <a:pt x="232170" y="3418669"/>
                    <a:pt x="224914" y="3415804"/>
                    <a:pt x="223101" y="3415804"/>
                  </a:cubicBezTo>
                  <a:cubicBezTo>
                    <a:pt x="221287" y="3424400"/>
                    <a:pt x="228542" y="3427265"/>
                    <a:pt x="224914" y="3430130"/>
                  </a:cubicBezTo>
                  <a:cubicBezTo>
                    <a:pt x="212218" y="3421535"/>
                    <a:pt x="195893" y="3430131"/>
                    <a:pt x="181383" y="3421535"/>
                  </a:cubicBezTo>
                  <a:cubicBezTo>
                    <a:pt x="192265" y="3412939"/>
                    <a:pt x="206776" y="3421535"/>
                    <a:pt x="219473" y="3410074"/>
                  </a:cubicBezTo>
                  <a:cubicBezTo>
                    <a:pt x="215845" y="3407208"/>
                    <a:pt x="208590" y="3407208"/>
                    <a:pt x="203149" y="3407208"/>
                  </a:cubicBezTo>
                  <a:cubicBezTo>
                    <a:pt x="203149" y="3398613"/>
                    <a:pt x="201335" y="3392881"/>
                    <a:pt x="197707" y="3387151"/>
                  </a:cubicBezTo>
                  <a:close/>
                  <a:moveTo>
                    <a:pt x="187051" y="3386435"/>
                  </a:moveTo>
                  <a:cubicBezTo>
                    <a:pt x="188638" y="3386434"/>
                    <a:pt x="190452" y="3387151"/>
                    <a:pt x="192266" y="3387151"/>
                  </a:cubicBezTo>
                  <a:cubicBezTo>
                    <a:pt x="192266" y="3390016"/>
                    <a:pt x="194080" y="3392882"/>
                    <a:pt x="194080" y="3395747"/>
                  </a:cubicBezTo>
                  <a:cubicBezTo>
                    <a:pt x="188638" y="3401477"/>
                    <a:pt x="183196" y="3398612"/>
                    <a:pt x="183196" y="3390016"/>
                  </a:cubicBezTo>
                  <a:cubicBezTo>
                    <a:pt x="184104" y="3387151"/>
                    <a:pt x="185464" y="3386435"/>
                    <a:pt x="187051" y="3386435"/>
                  </a:cubicBezTo>
                  <a:close/>
                  <a:moveTo>
                    <a:pt x="151001" y="3386435"/>
                  </a:moveTo>
                  <a:cubicBezTo>
                    <a:pt x="155536" y="3386435"/>
                    <a:pt x="159617" y="3388584"/>
                    <a:pt x="163244" y="3392882"/>
                  </a:cubicBezTo>
                  <a:cubicBezTo>
                    <a:pt x="154175" y="3398612"/>
                    <a:pt x="143292" y="3404343"/>
                    <a:pt x="136037" y="3392882"/>
                  </a:cubicBezTo>
                  <a:cubicBezTo>
                    <a:pt x="141478" y="3388584"/>
                    <a:pt x="146466" y="3386435"/>
                    <a:pt x="151001" y="3386435"/>
                  </a:cubicBezTo>
                  <a:close/>
                  <a:moveTo>
                    <a:pt x="6348" y="3368168"/>
                  </a:moveTo>
                  <a:cubicBezTo>
                    <a:pt x="9069" y="3367810"/>
                    <a:pt x="11790" y="3368526"/>
                    <a:pt x="12697" y="3369959"/>
                  </a:cubicBezTo>
                  <a:cubicBezTo>
                    <a:pt x="9069" y="3378555"/>
                    <a:pt x="7255" y="3372825"/>
                    <a:pt x="0" y="3372824"/>
                  </a:cubicBezTo>
                  <a:cubicBezTo>
                    <a:pt x="907" y="3369959"/>
                    <a:pt x="3628" y="3368527"/>
                    <a:pt x="6348" y="3368168"/>
                  </a:cubicBezTo>
                  <a:close/>
                  <a:moveTo>
                    <a:pt x="409925" y="3097755"/>
                  </a:moveTo>
                  <a:cubicBezTo>
                    <a:pt x="408111" y="3109216"/>
                    <a:pt x="397228" y="3106351"/>
                    <a:pt x="389973" y="3109216"/>
                  </a:cubicBezTo>
                  <a:cubicBezTo>
                    <a:pt x="393601" y="3100620"/>
                    <a:pt x="402670" y="3100620"/>
                    <a:pt x="409925" y="3097755"/>
                  </a:cubicBezTo>
                  <a:close/>
                  <a:moveTo>
                    <a:pt x="357324" y="3103485"/>
                  </a:moveTo>
                  <a:cubicBezTo>
                    <a:pt x="360952" y="3102053"/>
                    <a:pt x="366393" y="3102053"/>
                    <a:pt x="370021" y="3100620"/>
                  </a:cubicBezTo>
                  <a:cubicBezTo>
                    <a:pt x="362765" y="3103485"/>
                    <a:pt x="364579" y="3109216"/>
                    <a:pt x="368207" y="3109216"/>
                  </a:cubicBezTo>
                  <a:cubicBezTo>
                    <a:pt x="339186" y="3132139"/>
                    <a:pt x="302909" y="3143600"/>
                    <a:pt x="272074" y="3149330"/>
                  </a:cubicBezTo>
                  <a:cubicBezTo>
                    <a:pt x="277515" y="3143600"/>
                    <a:pt x="284771" y="3123543"/>
                    <a:pt x="292026" y="3137869"/>
                  </a:cubicBezTo>
                  <a:cubicBezTo>
                    <a:pt x="308350" y="3120678"/>
                    <a:pt x="330117" y="3123543"/>
                    <a:pt x="355510" y="3114947"/>
                  </a:cubicBezTo>
                  <a:cubicBezTo>
                    <a:pt x="351882" y="3107783"/>
                    <a:pt x="353696" y="3104918"/>
                    <a:pt x="357324" y="3103485"/>
                  </a:cubicBezTo>
                  <a:close/>
                  <a:moveTo>
                    <a:pt x="389746" y="3089875"/>
                  </a:moveTo>
                  <a:cubicBezTo>
                    <a:pt x="392240" y="3088443"/>
                    <a:pt x="394508" y="3087727"/>
                    <a:pt x="395414" y="3089159"/>
                  </a:cubicBezTo>
                  <a:cubicBezTo>
                    <a:pt x="395415" y="3100620"/>
                    <a:pt x="386345" y="3092024"/>
                    <a:pt x="382718" y="3094890"/>
                  </a:cubicBezTo>
                  <a:cubicBezTo>
                    <a:pt x="384532" y="3093457"/>
                    <a:pt x="387252" y="3091308"/>
                    <a:pt x="389746" y="3089875"/>
                  </a:cubicBezTo>
                  <a:close/>
                  <a:moveTo>
                    <a:pt x="440760" y="3054775"/>
                  </a:moveTo>
                  <a:cubicBezTo>
                    <a:pt x="440760" y="3069102"/>
                    <a:pt x="431691" y="3063371"/>
                    <a:pt x="435318" y="3066237"/>
                  </a:cubicBezTo>
                  <a:cubicBezTo>
                    <a:pt x="433505" y="3074833"/>
                    <a:pt x="429877" y="3066236"/>
                    <a:pt x="431691" y="3060506"/>
                  </a:cubicBezTo>
                  <a:cubicBezTo>
                    <a:pt x="435318" y="3060506"/>
                    <a:pt x="437133" y="3054776"/>
                    <a:pt x="440760" y="3054775"/>
                  </a:cubicBezTo>
                  <a:close/>
                  <a:moveTo>
                    <a:pt x="422622" y="3051910"/>
                  </a:moveTo>
                  <a:cubicBezTo>
                    <a:pt x="422622" y="3060506"/>
                    <a:pt x="426249" y="3063371"/>
                    <a:pt x="428063" y="3066237"/>
                  </a:cubicBezTo>
                  <a:cubicBezTo>
                    <a:pt x="422622" y="3080563"/>
                    <a:pt x="409925" y="3089159"/>
                    <a:pt x="397228" y="3086294"/>
                  </a:cubicBezTo>
                  <a:cubicBezTo>
                    <a:pt x="397228" y="3086294"/>
                    <a:pt x="397228" y="3086294"/>
                    <a:pt x="397228" y="3071967"/>
                  </a:cubicBezTo>
                  <a:cubicBezTo>
                    <a:pt x="404484" y="3071967"/>
                    <a:pt x="397228" y="3077698"/>
                    <a:pt x="400856" y="3083428"/>
                  </a:cubicBezTo>
                  <a:cubicBezTo>
                    <a:pt x="402669" y="3069102"/>
                    <a:pt x="411739" y="3060506"/>
                    <a:pt x="422622" y="3051910"/>
                  </a:cubicBezTo>
                  <a:close/>
                  <a:moveTo>
                    <a:pt x="487920" y="3023257"/>
                  </a:moveTo>
                  <a:cubicBezTo>
                    <a:pt x="486106" y="3034718"/>
                    <a:pt x="484292" y="3028987"/>
                    <a:pt x="478850" y="3034718"/>
                  </a:cubicBezTo>
                  <a:cubicBezTo>
                    <a:pt x="480664" y="3028987"/>
                    <a:pt x="484292" y="3026122"/>
                    <a:pt x="487920" y="3023257"/>
                  </a:cubicBezTo>
                  <a:close/>
                  <a:moveTo>
                    <a:pt x="638467" y="2882857"/>
                  </a:moveTo>
                  <a:cubicBezTo>
                    <a:pt x="642095" y="2885722"/>
                    <a:pt x="642095" y="2879992"/>
                    <a:pt x="649350" y="2882857"/>
                  </a:cubicBezTo>
                  <a:cubicBezTo>
                    <a:pt x="649350" y="2894318"/>
                    <a:pt x="638467" y="2897184"/>
                    <a:pt x="638467" y="2882857"/>
                  </a:cubicBezTo>
                  <a:close/>
                  <a:moveTo>
                    <a:pt x="660233" y="2865665"/>
                  </a:moveTo>
                  <a:cubicBezTo>
                    <a:pt x="663861" y="2868531"/>
                    <a:pt x="658419" y="2879992"/>
                    <a:pt x="654792" y="2877126"/>
                  </a:cubicBezTo>
                  <a:cubicBezTo>
                    <a:pt x="652978" y="2868530"/>
                    <a:pt x="660233" y="2871396"/>
                    <a:pt x="660233" y="2865665"/>
                  </a:cubicBezTo>
                  <a:close/>
                  <a:moveTo>
                    <a:pt x="535532" y="2883932"/>
                  </a:moveTo>
                  <a:cubicBezTo>
                    <a:pt x="533719" y="2885006"/>
                    <a:pt x="532358" y="2887155"/>
                    <a:pt x="531452" y="2891453"/>
                  </a:cubicBezTo>
                  <a:cubicBezTo>
                    <a:pt x="536893" y="2891453"/>
                    <a:pt x="542334" y="2891453"/>
                    <a:pt x="542335" y="2882857"/>
                  </a:cubicBezTo>
                  <a:cubicBezTo>
                    <a:pt x="539614" y="2882857"/>
                    <a:pt x="537346" y="2882857"/>
                    <a:pt x="535532" y="2883932"/>
                  </a:cubicBezTo>
                  <a:close/>
                  <a:moveTo>
                    <a:pt x="642095" y="2842743"/>
                  </a:moveTo>
                  <a:cubicBezTo>
                    <a:pt x="634839" y="2839878"/>
                    <a:pt x="636653" y="2854204"/>
                    <a:pt x="629398" y="2851339"/>
                  </a:cubicBezTo>
                  <a:cubicBezTo>
                    <a:pt x="629398" y="2851339"/>
                    <a:pt x="629398" y="2851339"/>
                    <a:pt x="629398" y="2859934"/>
                  </a:cubicBezTo>
                  <a:cubicBezTo>
                    <a:pt x="633026" y="2862800"/>
                    <a:pt x="640281" y="2854204"/>
                    <a:pt x="642095" y="2842743"/>
                  </a:cubicBezTo>
                  <a:close/>
                  <a:moveTo>
                    <a:pt x="473409" y="2868531"/>
                  </a:moveTo>
                  <a:cubicBezTo>
                    <a:pt x="462526" y="2874261"/>
                    <a:pt x="451643" y="2877126"/>
                    <a:pt x="444388" y="2891453"/>
                  </a:cubicBezTo>
                  <a:cubicBezTo>
                    <a:pt x="455270" y="2891453"/>
                    <a:pt x="469781" y="2882857"/>
                    <a:pt x="473409" y="2868531"/>
                  </a:cubicBezTo>
                  <a:close/>
                  <a:moveTo>
                    <a:pt x="649350" y="2811224"/>
                  </a:moveTo>
                  <a:cubicBezTo>
                    <a:pt x="647536" y="2816955"/>
                    <a:pt x="643909" y="2814090"/>
                    <a:pt x="642095" y="2822686"/>
                  </a:cubicBezTo>
                  <a:cubicBezTo>
                    <a:pt x="647536" y="2822685"/>
                    <a:pt x="652978" y="2814090"/>
                    <a:pt x="649350" y="2811224"/>
                  </a:cubicBezTo>
                  <a:close/>
                  <a:moveTo>
                    <a:pt x="732749" y="2779412"/>
                  </a:moveTo>
                  <a:lnTo>
                    <a:pt x="733189" y="2779388"/>
                  </a:lnTo>
                  <a:lnTo>
                    <a:pt x="732786" y="2779706"/>
                  </a:lnTo>
                  <a:close/>
                  <a:moveTo>
                    <a:pt x="736414" y="2776841"/>
                  </a:moveTo>
                  <a:cubicBezTo>
                    <a:pt x="738228" y="2779706"/>
                    <a:pt x="736414" y="2779706"/>
                    <a:pt x="733920" y="2779348"/>
                  </a:cubicBezTo>
                  <a:lnTo>
                    <a:pt x="733189" y="2779388"/>
                  </a:lnTo>
                  <a:close/>
                  <a:moveTo>
                    <a:pt x="677238" y="2772901"/>
                  </a:moveTo>
                  <a:cubicBezTo>
                    <a:pt x="674744" y="2775408"/>
                    <a:pt x="672023" y="2778274"/>
                    <a:pt x="667488" y="2776841"/>
                  </a:cubicBezTo>
                  <a:cubicBezTo>
                    <a:pt x="667489" y="2794032"/>
                    <a:pt x="674744" y="2782571"/>
                    <a:pt x="681999" y="2785437"/>
                  </a:cubicBezTo>
                  <a:cubicBezTo>
                    <a:pt x="681999" y="2779706"/>
                    <a:pt x="685627" y="2779706"/>
                    <a:pt x="685627" y="2771110"/>
                  </a:cubicBezTo>
                  <a:cubicBezTo>
                    <a:pt x="681999" y="2768244"/>
                    <a:pt x="679732" y="2770394"/>
                    <a:pt x="677238" y="2772901"/>
                  </a:cubicBezTo>
                  <a:close/>
                  <a:moveTo>
                    <a:pt x="745483" y="2753918"/>
                  </a:moveTo>
                  <a:cubicBezTo>
                    <a:pt x="745483" y="2753918"/>
                    <a:pt x="745483" y="2753918"/>
                    <a:pt x="752738" y="2753918"/>
                  </a:cubicBezTo>
                  <a:cubicBezTo>
                    <a:pt x="752738" y="2765379"/>
                    <a:pt x="747297" y="2771110"/>
                    <a:pt x="741855" y="2773975"/>
                  </a:cubicBezTo>
                  <a:cubicBezTo>
                    <a:pt x="745483" y="2771110"/>
                    <a:pt x="743669" y="2759649"/>
                    <a:pt x="745483" y="2753918"/>
                  </a:cubicBezTo>
                  <a:close/>
                  <a:moveTo>
                    <a:pt x="828282" y="2714632"/>
                  </a:moveTo>
                  <a:lnTo>
                    <a:pt x="825291" y="2728130"/>
                  </a:lnTo>
                  <a:cubicBezTo>
                    <a:pt x="824385" y="2726697"/>
                    <a:pt x="824384" y="2722400"/>
                    <a:pt x="825065" y="2718818"/>
                  </a:cubicBezTo>
                  <a:close/>
                  <a:moveTo>
                    <a:pt x="818036" y="2716669"/>
                  </a:moveTo>
                  <a:cubicBezTo>
                    <a:pt x="821664" y="2713804"/>
                    <a:pt x="819850" y="2719535"/>
                    <a:pt x="823478" y="2719534"/>
                  </a:cubicBezTo>
                  <a:cubicBezTo>
                    <a:pt x="821664" y="2725265"/>
                    <a:pt x="818036" y="2725265"/>
                    <a:pt x="818036" y="2733861"/>
                  </a:cubicBezTo>
                  <a:cubicBezTo>
                    <a:pt x="814408" y="2730996"/>
                    <a:pt x="819850" y="2722400"/>
                    <a:pt x="818036" y="2716669"/>
                  </a:cubicBezTo>
                  <a:close/>
                  <a:moveTo>
                    <a:pt x="828656" y="2712944"/>
                  </a:moveTo>
                  <a:lnTo>
                    <a:pt x="828919" y="2713804"/>
                  </a:lnTo>
                  <a:lnTo>
                    <a:pt x="828282" y="2714632"/>
                  </a:lnTo>
                  <a:close/>
                  <a:moveTo>
                    <a:pt x="796270" y="2719534"/>
                  </a:moveTo>
                  <a:cubicBezTo>
                    <a:pt x="798084" y="2719535"/>
                    <a:pt x="798084" y="2722400"/>
                    <a:pt x="798084" y="2722400"/>
                  </a:cubicBezTo>
                  <a:cubicBezTo>
                    <a:pt x="799898" y="2730996"/>
                    <a:pt x="805339" y="2716669"/>
                    <a:pt x="807153" y="2722400"/>
                  </a:cubicBezTo>
                  <a:cubicBezTo>
                    <a:pt x="805339" y="2745322"/>
                    <a:pt x="799898" y="2759649"/>
                    <a:pt x="787201" y="2765379"/>
                  </a:cubicBezTo>
                  <a:cubicBezTo>
                    <a:pt x="787201" y="2756784"/>
                    <a:pt x="783573" y="2759649"/>
                    <a:pt x="785387" y="2751053"/>
                  </a:cubicBezTo>
                  <a:cubicBezTo>
                    <a:pt x="796270" y="2753918"/>
                    <a:pt x="796270" y="2739592"/>
                    <a:pt x="799898" y="2730996"/>
                  </a:cubicBezTo>
                  <a:cubicBezTo>
                    <a:pt x="799898" y="2728131"/>
                    <a:pt x="798084" y="2730996"/>
                    <a:pt x="796270" y="2730996"/>
                  </a:cubicBezTo>
                  <a:cubicBezTo>
                    <a:pt x="796270" y="2730996"/>
                    <a:pt x="796270" y="2730996"/>
                    <a:pt x="796270" y="2719534"/>
                  </a:cubicBezTo>
                  <a:close/>
                  <a:moveTo>
                    <a:pt x="740042" y="2733861"/>
                  </a:moveTo>
                  <a:cubicBezTo>
                    <a:pt x="732786" y="2736726"/>
                    <a:pt x="727345" y="2742457"/>
                    <a:pt x="725531" y="2753918"/>
                  </a:cubicBezTo>
                  <a:cubicBezTo>
                    <a:pt x="732786" y="2751053"/>
                    <a:pt x="738227" y="2745322"/>
                    <a:pt x="740042" y="2733861"/>
                  </a:cubicBezTo>
                  <a:close/>
                  <a:moveTo>
                    <a:pt x="743669" y="2725265"/>
                  </a:moveTo>
                  <a:cubicBezTo>
                    <a:pt x="743669" y="2730996"/>
                    <a:pt x="740042" y="2728130"/>
                    <a:pt x="740042" y="2730996"/>
                  </a:cubicBezTo>
                  <a:cubicBezTo>
                    <a:pt x="741855" y="2733861"/>
                    <a:pt x="747297" y="2739592"/>
                    <a:pt x="749110" y="2730996"/>
                  </a:cubicBezTo>
                  <a:cubicBezTo>
                    <a:pt x="747297" y="2730996"/>
                    <a:pt x="747297" y="2728131"/>
                    <a:pt x="743669" y="2725265"/>
                  </a:cubicBezTo>
                  <a:close/>
                  <a:moveTo>
                    <a:pt x="805339" y="2705208"/>
                  </a:moveTo>
                  <a:cubicBezTo>
                    <a:pt x="807153" y="2705208"/>
                    <a:pt x="807153" y="2708073"/>
                    <a:pt x="807153" y="2708073"/>
                  </a:cubicBezTo>
                  <a:lnTo>
                    <a:pt x="807153" y="2710938"/>
                  </a:lnTo>
                  <a:lnTo>
                    <a:pt x="807153" y="2710938"/>
                  </a:lnTo>
                  <a:lnTo>
                    <a:pt x="807153" y="2710938"/>
                  </a:lnTo>
                  <a:lnTo>
                    <a:pt x="807153" y="2713804"/>
                  </a:lnTo>
                  <a:cubicBezTo>
                    <a:pt x="803526" y="2716669"/>
                    <a:pt x="801712" y="2708073"/>
                    <a:pt x="799898" y="2713804"/>
                  </a:cubicBezTo>
                  <a:cubicBezTo>
                    <a:pt x="796270" y="2705208"/>
                    <a:pt x="805339" y="2708073"/>
                    <a:pt x="805339" y="2705208"/>
                  </a:cubicBezTo>
                  <a:close/>
                  <a:moveTo>
                    <a:pt x="669302" y="2739592"/>
                  </a:moveTo>
                  <a:cubicBezTo>
                    <a:pt x="658419" y="2742457"/>
                    <a:pt x="647536" y="2748187"/>
                    <a:pt x="649350" y="2771110"/>
                  </a:cubicBezTo>
                  <a:cubicBezTo>
                    <a:pt x="658419" y="2765379"/>
                    <a:pt x="663861" y="2753918"/>
                    <a:pt x="669302" y="2739592"/>
                  </a:cubicBezTo>
                  <a:close/>
                  <a:moveTo>
                    <a:pt x="816222" y="2653633"/>
                  </a:moveTo>
                  <a:cubicBezTo>
                    <a:pt x="815315" y="2657930"/>
                    <a:pt x="815315" y="2660796"/>
                    <a:pt x="815542" y="2664377"/>
                  </a:cubicBezTo>
                  <a:lnTo>
                    <a:pt x="816204" y="2679005"/>
                  </a:lnTo>
                  <a:lnTo>
                    <a:pt x="812595" y="2676555"/>
                  </a:lnTo>
                  <a:cubicBezTo>
                    <a:pt x="814408" y="2676555"/>
                    <a:pt x="814408" y="2679420"/>
                    <a:pt x="816222" y="2679420"/>
                  </a:cubicBezTo>
                  <a:lnTo>
                    <a:pt x="816204" y="2679005"/>
                  </a:lnTo>
                  <a:lnTo>
                    <a:pt x="816222" y="2679017"/>
                  </a:lnTo>
                  <a:cubicBezTo>
                    <a:pt x="820303" y="2674585"/>
                    <a:pt x="824385" y="2653632"/>
                    <a:pt x="816222" y="2653633"/>
                  </a:cubicBezTo>
                  <a:close/>
                  <a:moveTo>
                    <a:pt x="839802" y="2642171"/>
                  </a:moveTo>
                  <a:cubicBezTo>
                    <a:pt x="837988" y="2650767"/>
                    <a:pt x="836174" y="2653632"/>
                    <a:pt x="839802" y="2659363"/>
                  </a:cubicBezTo>
                  <a:cubicBezTo>
                    <a:pt x="839802" y="2665094"/>
                    <a:pt x="837988" y="2670824"/>
                    <a:pt x="832547" y="2670824"/>
                  </a:cubicBezTo>
                  <a:cubicBezTo>
                    <a:pt x="832547" y="2679420"/>
                    <a:pt x="832547" y="2689449"/>
                    <a:pt x="831640" y="2699478"/>
                  </a:cubicBezTo>
                  <a:lnTo>
                    <a:pt x="828656" y="2712944"/>
                  </a:lnTo>
                  <a:lnTo>
                    <a:pt x="825745" y="2703417"/>
                  </a:lnTo>
                  <a:cubicBezTo>
                    <a:pt x="826198" y="2698761"/>
                    <a:pt x="827105" y="2695180"/>
                    <a:pt x="825291" y="2699477"/>
                  </a:cubicBezTo>
                  <a:cubicBezTo>
                    <a:pt x="827105" y="2693747"/>
                    <a:pt x="830733" y="2665094"/>
                    <a:pt x="836174" y="2667959"/>
                  </a:cubicBezTo>
                  <a:cubicBezTo>
                    <a:pt x="836174" y="2656498"/>
                    <a:pt x="832547" y="2647902"/>
                    <a:pt x="839802" y="2642171"/>
                  </a:cubicBezTo>
                  <a:close/>
                  <a:moveTo>
                    <a:pt x="467967" y="2725265"/>
                  </a:moveTo>
                  <a:cubicBezTo>
                    <a:pt x="458898" y="2725265"/>
                    <a:pt x="451643" y="2739592"/>
                    <a:pt x="453457" y="2748187"/>
                  </a:cubicBezTo>
                  <a:cubicBezTo>
                    <a:pt x="457084" y="2739592"/>
                    <a:pt x="464340" y="2736726"/>
                    <a:pt x="467967" y="2725265"/>
                  </a:cubicBezTo>
                  <a:close/>
                  <a:moveTo>
                    <a:pt x="850685" y="2622114"/>
                  </a:moveTo>
                  <a:cubicBezTo>
                    <a:pt x="850685" y="2630710"/>
                    <a:pt x="848871" y="2633575"/>
                    <a:pt x="847057" y="2639306"/>
                  </a:cubicBezTo>
                  <a:cubicBezTo>
                    <a:pt x="845244" y="2636441"/>
                    <a:pt x="845243" y="2619249"/>
                    <a:pt x="850685" y="2622114"/>
                  </a:cubicBezTo>
                  <a:close/>
                  <a:moveTo>
                    <a:pt x="721903" y="2639306"/>
                  </a:moveTo>
                  <a:cubicBezTo>
                    <a:pt x="721903" y="2647902"/>
                    <a:pt x="725531" y="2650767"/>
                    <a:pt x="729159" y="2653632"/>
                  </a:cubicBezTo>
                  <a:cubicBezTo>
                    <a:pt x="729158" y="2647902"/>
                    <a:pt x="732786" y="2647902"/>
                    <a:pt x="730972" y="2639306"/>
                  </a:cubicBezTo>
                  <a:cubicBezTo>
                    <a:pt x="727345" y="2639306"/>
                    <a:pt x="725531" y="2636441"/>
                    <a:pt x="721903" y="2639306"/>
                  </a:cubicBezTo>
                  <a:close/>
                  <a:moveTo>
                    <a:pt x="524196" y="2662228"/>
                  </a:moveTo>
                  <a:cubicBezTo>
                    <a:pt x="524196" y="2670824"/>
                    <a:pt x="520569" y="2670824"/>
                    <a:pt x="522382" y="2679420"/>
                  </a:cubicBezTo>
                  <a:cubicBezTo>
                    <a:pt x="526010" y="2679420"/>
                    <a:pt x="524196" y="2685150"/>
                    <a:pt x="529638" y="2685151"/>
                  </a:cubicBezTo>
                  <a:cubicBezTo>
                    <a:pt x="531451" y="2679420"/>
                    <a:pt x="527824" y="2673690"/>
                    <a:pt x="529637" y="2662228"/>
                  </a:cubicBezTo>
                  <a:cubicBezTo>
                    <a:pt x="529637" y="2662228"/>
                    <a:pt x="529637" y="2662228"/>
                    <a:pt x="524196" y="2662228"/>
                  </a:cubicBezTo>
                  <a:close/>
                  <a:moveTo>
                    <a:pt x="506058" y="2579135"/>
                  </a:moveTo>
                  <a:cubicBezTo>
                    <a:pt x="498802" y="2582000"/>
                    <a:pt x="496989" y="2593461"/>
                    <a:pt x="491547" y="2599191"/>
                  </a:cubicBezTo>
                  <a:cubicBezTo>
                    <a:pt x="496989" y="2602057"/>
                    <a:pt x="502430" y="2587730"/>
                    <a:pt x="506058" y="2579135"/>
                  </a:cubicBezTo>
                  <a:close/>
                  <a:moveTo>
                    <a:pt x="890589" y="2418677"/>
                  </a:moveTo>
                  <a:cubicBezTo>
                    <a:pt x="883334" y="2430139"/>
                    <a:pt x="876079" y="2438734"/>
                    <a:pt x="874265" y="2458791"/>
                  </a:cubicBezTo>
                  <a:cubicBezTo>
                    <a:pt x="877893" y="2461657"/>
                    <a:pt x="877893" y="2464522"/>
                    <a:pt x="881520" y="2464522"/>
                  </a:cubicBezTo>
                  <a:cubicBezTo>
                    <a:pt x="883334" y="2447330"/>
                    <a:pt x="892403" y="2441600"/>
                    <a:pt x="894217" y="2424408"/>
                  </a:cubicBezTo>
                  <a:cubicBezTo>
                    <a:pt x="892403" y="2421543"/>
                    <a:pt x="892403" y="2421543"/>
                    <a:pt x="890589" y="2418677"/>
                  </a:cubicBezTo>
                  <a:close/>
                  <a:moveTo>
                    <a:pt x="556845" y="2501771"/>
                  </a:moveTo>
                  <a:cubicBezTo>
                    <a:pt x="542335" y="2521828"/>
                    <a:pt x="522382" y="2533290"/>
                    <a:pt x="516941" y="2567673"/>
                  </a:cubicBezTo>
                  <a:cubicBezTo>
                    <a:pt x="527824" y="2544751"/>
                    <a:pt x="553217" y="2533290"/>
                    <a:pt x="556845" y="2501771"/>
                  </a:cubicBezTo>
                  <a:close/>
                  <a:moveTo>
                    <a:pt x="518755" y="2475984"/>
                  </a:moveTo>
                  <a:cubicBezTo>
                    <a:pt x="500616" y="2481714"/>
                    <a:pt x="489734" y="2504636"/>
                    <a:pt x="475223" y="2516098"/>
                  </a:cubicBezTo>
                  <a:cubicBezTo>
                    <a:pt x="469781" y="2518963"/>
                    <a:pt x="464340" y="2521828"/>
                    <a:pt x="464340" y="2533290"/>
                  </a:cubicBezTo>
                  <a:cubicBezTo>
                    <a:pt x="480664" y="2527559"/>
                    <a:pt x="491547" y="2510367"/>
                    <a:pt x="504244" y="2496040"/>
                  </a:cubicBezTo>
                  <a:cubicBezTo>
                    <a:pt x="513313" y="2501771"/>
                    <a:pt x="520568" y="2487445"/>
                    <a:pt x="518755" y="2475984"/>
                  </a:cubicBezTo>
                  <a:close/>
                  <a:moveTo>
                    <a:pt x="491547" y="2470253"/>
                  </a:moveTo>
                  <a:cubicBezTo>
                    <a:pt x="495175" y="2475984"/>
                    <a:pt x="484292" y="2481714"/>
                    <a:pt x="482478" y="2487445"/>
                  </a:cubicBezTo>
                  <a:cubicBezTo>
                    <a:pt x="478850" y="2478849"/>
                    <a:pt x="491547" y="2478849"/>
                    <a:pt x="491547" y="2470253"/>
                  </a:cubicBezTo>
                  <a:close/>
                  <a:moveTo>
                    <a:pt x="513313" y="2453061"/>
                  </a:moveTo>
                  <a:cubicBezTo>
                    <a:pt x="513313" y="2458791"/>
                    <a:pt x="502430" y="2467388"/>
                    <a:pt x="495175" y="2470253"/>
                  </a:cubicBezTo>
                  <a:cubicBezTo>
                    <a:pt x="498803" y="2461657"/>
                    <a:pt x="507872" y="2458792"/>
                    <a:pt x="513313" y="2453061"/>
                  </a:cubicBezTo>
                  <a:close/>
                  <a:moveTo>
                    <a:pt x="515127" y="2435869"/>
                  </a:moveTo>
                  <a:cubicBezTo>
                    <a:pt x="515127" y="2444465"/>
                    <a:pt x="509685" y="2444465"/>
                    <a:pt x="506058" y="2444465"/>
                  </a:cubicBezTo>
                  <a:cubicBezTo>
                    <a:pt x="506058" y="2438735"/>
                    <a:pt x="511499" y="2438734"/>
                    <a:pt x="515127" y="2435869"/>
                  </a:cubicBezTo>
                  <a:close/>
                  <a:moveTo>
                    <a:pt x="431294" y="2441421"/>
                  </a:moveTo>
                  <a:cubicBezTo>
                    <a:pt x="419901" y="2446793"/>
                    <a:pt x="413099" y="2466671"/>
                    <a:pt x="406297" y="2481714"/>
                  </a:cubicBezTo>
                  <a:cubicBezTo>
                    <a:pt x="417180" y="2487445"/>
                    <a:pt x="426249" y="2470253"/>
                    <a:pt x="435319" y="2464522"/>
                  </a:cubicBezTo>
                  <a:cubicBezTo>
                    <a:pt x="437132" y="2447330"/>
                    <a:pt x="440760" y="2450196"/>
                    <a:pt x="444388" y="2441600"/>
                  </a:cubicBezTo>
                  <a:cubicBezTo>
                    <a:pt x="439400" y="2439451"/>
                    <a:pt x="435092" y="2439630"/>
                    <a:pt x="431294" y="2441421"/>
                  </a:cubicBezTo>
                  <a:close/>
                  <a:moveTo>
                    <a:pt x="562287" y="2404351"/>
                  </a:moveTo>
                  <a:cubicBezTo>
                    <a:pt x="555031" y="2404351"/>
                    <a:pt x="551403" y="2412947"/>
                    <a:pt x="547776" y="2421542"/>
                  </a:cubicBezTo>
                  <a:cubicBezTo>
                    <a:pt x="555031" y="2424408"/>
                    <a:pt x="555031" y="2412947"/>
                    <a:pt x="562287" y="2415812"/>
                  </a:cubicBezTo>
                  <a:close/>
                  <a:moveTo>
                    <a:pt x="380904" y="2430138"/>
                  </a:moveTo>
                  <a:cubicBezTo>
                    <a:pt x="380904" y="2435869"/>
                    <a:pt x="379090" y="2438735"/>
                    <a:pt x="377276" y="2441600"/>
                  </a:cubicBezTo>
                  <a:cubicBezTo>
                    <a:pt x="373648" y="2438735"/>
                    <a:pt x="377276" y="2427273"/>
                    <a:pt x="380904" y="2430138"/>
                  </a:cubicBezTo>
                  <a:close/>
                  <a:moveTo>
                    <a:pt x="471595" y="2372832"/>
                  </a:moveTo>
                  <a:cubicBezTo>
                    <a:pt x="462526" y="2372833"/>
                    <a:pt x="458898" y="2381428"/>
                    <a:pt x="457085" y="2395755"/>
                  </a:cubicBezTo>
                  <a:cubicBezTo>
                    <a:pt x="464340" y="2395755"/>
                    <a:pt x="464340" y="2387159"/>
                    <a:pt x="469781" y="2387159"/>
                  </a:cubicBezTo>
                  <a:cubicBezTo>
                    <a:pt x="469781" y="2378563"/>
                    <a:pt x="471595" y="2378563"/>
                    <a:pt x="471595" y="2372832"/>
                  </a:cubicBezTo>
                  <a:close/>
                  <a:moveTo>
                    <a:pt x="411739" y="2335583"/>
                  </a:moveTo>
                  <a:cubicBezTo>
                    <a:pt x="413553" y="2335583"/>
                    <a:pt x="415366" y="2338449"/>
                    <a:pt x="415366" y="2338449"/>
                  </a:cubicBezTo>
                  <a:cubicBezTo>
                    <a:pt x="409925" y="2361371"/>
                    <a:pt x="404483" y="2384294"/>
                    <a:pt x="388159" y="2390024"/>
                  </a:cubicBezTo>
                  <a:lnTo>
                    <a:pt x="377612" y="2407967"/>
                  </a:lnTo>
                  <a:lnTo>
                    <a:pt x="379411" y="2390906"/>
                  </a:lnTo>
                  <a:lnTo>
                    <a:pt x="384078" y="2378563"/>
                  </a:lnTo>
                  <a:cubicBezTo>
                    <a:pt x="393147" y="2363520"/>
                    <a:pt x="403577" y="2349910"/>
                    <a:pt x="411739" y="2335583"/>
                  </a:cubicBezTo>
                  <a:close/>
                  <a:moveTo>
                    <a:pt x="424436" y="2318391"/>
                  </a:moveTo>
                  <a:cubicBezTo>
                    <a:pt x="424436" y="2329853"/>
                    <a:pt x="418994" y="2332718"/>
                    <a:pt x="413553" y="2332718"/>
                  </a:cubicBezTo>
                  <a:cubicBezTo>
                    <a:pt x="415366" y="2324122"/>
                    <a:pt x="418994" y="2321257"/>
                    <a:pt x="424436" y="2318391"/>
                  </a:cubicBezTo>
                  <a:close/>
                  <a:moveTo>
                    <a:pt x="453230" y="2306214"/>
                  </a:moveTo>
                  <a:cubicBezTo>
                    <a:pt x="456177" y="2304065"/>
                    <a:pt x="459805" y="2305498"/>
                    <a:pt x="460712" y="2309796"/>
                  </a:cubicBezTo>
                  <a:cubicBezTo>
                    <a:pt x="458898" y="2315526"/>
                    <a:pt x="455270" y="2324122"/>
                    <a:pt x="449829" y="2324122"/>
                  </a:cubicBezTo>
                  <a:cubicBezTo>
                    <a:pt x="448015" y="2314094"/>
                    <a:pt x="450282" y="2308363"/>
                    <a:pt x="453230" y="2306214"/>
                  </a:cubicBezTo>
                  <a:close/>
                  <a:moveTo>
                    <a:pt x="482478" y="2292604"/>
                  </a:moveTo>
                  <a:cubicBezTo>
                    <a:pt x="487920" y="2289739"/>
                    <a:pt x="487920" y="2292604"/>
                    <a:pt x="491547" y="2292604"/>
                  </a:cubicBezTo>
                  <a:cubicBezTo>
                    <a:pt x="493361" y="2306930"/>
                    <a:pt x="486105" y="2306930"/>
                    <a:pt x="484292" y="2309796"/>
                  </a:cubicBezTo>
                  <a:cubicBezTo>
                    <a:pt x="480664" y="2306930"/>
                    <a:pt x="484292" y="2295469"/>
                    <a:pt x="482478" y="2292604"/>
                  </a:cubicBezTo>
                  <a:close/>
                  <a:moveTo>
                    <a:pt x="397228" y="2281142"/>
                  </a:moveTo>
                  <a:lnTo>
                    <a:pt x="390316" y="2287526"/>
                  </a:lnTo>
                  <a:lnTo>
                    <a:pt x="390680" y="2284077"/>
                  </a:lnTo>
                  <a:lnTo>
                    <a:pt x="391106" y="2284366"/>
                  </a:lnTo>
                  <a:cubicBezTo>
                    <a:pt x="393147" y="2283291"/>
                    <a:pt x="395414" y="2281142"/>
                    <a:pt x="397228" y="2281142"/>
                  </a:cubicBezTo>
                  <a:close/>
                  <a:moveTo>
                    <a:pt x="545735" y="2239237"/>
                  </a:moveTo>
                  <a:cubicBezTo>
                    <a:pt x="542334" y="2238163"/>
                    <a:pt x="537800" y="2242461"/>
                    <a:pt x="536893" y="2252489"/>
                  </a:cubicBezTo>
                  <a:cubicBezTo>
                    <a:pt x="538707" y="2258220"/>
                    <a:pt x="542334" y="2263951"/>
                    <a:pt x="547776" y="2258220"/>
                  </a:cubicBezTo>
                  <a:cubicBezTo>
                    <a:pt x="551403" y="2246759"/>
                    <a:pt x="549136" y="2240312"/>
                    <a:pt x="545735" y="2239237"/>
                  </a:cubicBezTo>
                  <a:close/>
                  <a:moveTo>
                    <a:pt x="404484" y="2241028"/>
                  </a:moveTo>
                  <a:cubicBezTo>
                    <a:pt x="404483" y="2249624"/>
                    <a:pt x="402670" y="2255355"/>
                    <a:pt x="400856" y="2258220"/>
                  </a:cubicBezTo>
                  <a:cubicBezTo>
                    <a:pt x="399042" y="2259653"/>
                    <a:pt x="398135" y="2258936"/>
                    <a:pt x="397228" y="2257862"/>
                  </a:cubicBezTo>
                  <a:lnTo>
                    <a:pt x="393702" y="2255425"/>
                  </a:lnTo>
                  <a:lnTo>
                    <a:pt x="394189" y="2250810"/>
                  </a:lnTo>
                  <a:lnTo>
                    <a:pt x="395187" y="2250341"/>
                  </a:lnTo>
                  <a:cubicBezTo>
                    <a:pt x="397682" y="2246759"/>
                    <a:pt x="399949" y="2242461"/>
                    <a:pt x="404484" y="2241028"/>
                  </a:cubicBezTo>
                  <a:close/>
                  <a:moveTo>
                    <a:pt x="438946" y="2203779"/>
                  </a:moveTo>
                  <a:cubicBezTo>
                    <a:pt x="440760" y="2218106"/>
                    <a:pt x="429877" y="2229567"/>
                    <a:pt x="422622" y="2235298"/>
                  </a:cubicBezTo>
                  <a:lnTo>
                    <a:pt x="422622" y="2220971"/>
                  </a:lnTo>
                  <a:cubicBezTo>
                    <a:pt x="429877" y="2218106"/>
                    <a:pt x="435319" y="2212375"/>
                    <a:pt x="438946" y="2203779"/>
                  </a:cubicBezTo>
                  <a:close/>
                  <a:moveTo>
                    <a:pt x="504017" y="2172261"/>
                  </a:moveTo>
                  <a:cubicBezTo>
                    <a:pt x="502430" y="2172977"/>
                    <a:pt x="501524" y="2175126"/>
                    <a:pt x="500616" y="2180857"/>
                  </a:cubicBezTo>
                  <a:cubicBezTo>
                    <a:pt x="506058" y="2186587"/>
                    <a:pt x="511499" y="2180857"/>
                    <a:pt x="511499" y="2172261"/>
                  </a:cubicBezTo>
                  <a:cubicBezTo>
                    <a:pt x="507872" y="2172261"/>
                    <a:pt x="505605" y="2171545"/>
                    <a:pt x="504017" y="2172261"/>
                  </a:cubicBezTo>
                  <a:close/>
                  <a:moveTo>
                    <a:pt x="489733" y="2160800"/>
                  </a:moveTo>
                  <a:cubicBezTo>
                    <a:pt x="486106" y="2166530"/>
                    <a:pt x="482478" y="2172261"/>
                    <a:pt x="482478" y="2186587"/>
                  </a:cubicBezTo>
                  <a:cubicBezTo>
                    <a:pt x="487920" y="2183722"/>
                    <a:pt x="493361" y="2172261"/>
                    <a:pt x="489733" y="2160800"/>
                  </a:cubicBezTo>
                  <a:close/>
                  <a:moveTo>
                    <a:pt x="535079" y="2077706"/>
                  </a:moveTo>
                  <a:cubicBezTo>
                    <a:pt x="533265" y="2092032"/>
                    <a:pt x="527824" y="2094898"/>
                    <a:pt x="526010" y="2109224"/>
                  </a:cubicBezTo>
                  <a:cubicBezTo>
                    <a:pt x="524196" y="2106359"/>
                    <a:pt x="526010" y="2100628"/>
                    <a:pt x="522382" y="2100628"/>
                  </a:cubicBezTo>
                  <a:cubicBezTo>
                    <a:pt x="529637" y="2097763"/>
                    <a:pt x="527824" y="2080571"/>
                    <a:pt x="535079" y="2077706"/>
                  </a:cubicBezTo>
                  <a:close/>
                  <a:moveTo>
                    <a:pt x="551404" y="2069110"/>
                  </a:moveTo>
                  <a:cubicBezTo>
                    <a:pt x="547776" y="2083437"/>
                    <a:pt x="540520" y="2092032"/>
                    <a:pt x="535079" y="2103493"/>
                  </a:cubicBezTo>
                  <a:cubicBezTo>
                    <a:pt x="535079" y="2100628"/>
                    <a:pt x="542334" y="2066245"/>
                    <a:pt x="551404" y="2069110"/>
                  </a:cubicBezTo>
                  <a:close/>
                  <a:moveTo>
                    <a:pt x="602190" y="2017534"/>
                  </a:moveTo>
                  <a:cubicBezTo>
                    <a:pt x="602191" y="2023265"/>
                    <a:pt x="593122" y="2028996"/>
                    <a:pt x="598563" y="2034726"/>
                  </a:cubicBezTo>
                  <a:cubicBezTo>
                    <a:pt x="596749" y="2026130"/>
                    <a:pt x="605818" y="2023265"/>
                    <a:pt x="602190" y="2017534"/>
                  </a:cubicBezTo>
                  <a:close/>
                  <a:moveTo>
                    <a:pt x="604005" y="1983151"/>
                  </a:moveTo>
                  <a:cubicBezTo>
                    <a:pt x="598563" y="1991746"/>
                    <a:pt x="600377" y="2008939"/>
                    <a:pt x="602190" y="2014669"/>
                  </a:cubicBezTo>
                  <a:cubicBezTo>
                    <a:pt x="609446" y="2008938"/>
                    <a:pt x="607632" y="1994612"/>
                    <a:pt x="604005" y="1983151"/>
                  </a:cubicBezTo>
                  <a:close/>
                  <a:moveTo>
                    <a:pt x="421124" y="1995452"/>
                  </a:moveTo>
                  <a:lnTo>
                    <a:pt x="433505" y="2003208"/>
                  </a:lnTo>
                  <a:cubicBezTo>
                    <a:pt x="428063" y="2011804"/>
                    <a:pt x="418994" y="2020400"/>
                    <a:pt x="422622" y="2034726"/>
                  </a:cubicBezTo>
                  <a:cubicBezTo>
                    <a:pt x="431691" y="2037591"/>
                    <a:pt x="429877" y="2023265"/>
                    <a:pt x="437132" y="2023265"/>
                  </a:cubicBezTo>
                  <a:cubicBezTo>
                    <a:pt x="433505" y="2031861"/>
                    <a:pt x="429877" y="2043322"/>
                    <a:pt x="418994" y="2043322"/>
                  </a:cubicBezTo>
                  <a:cubicBezTo>
                    <a:pt x="424436" y="2051918"/>
                    <a:pt x="418994" y="2071975"/>
                    <a:pt x="420808" y="2077706"/>
                  </a:cubicBezTo>
                  <a:cubicBezTo>
                    <a:pt x="418994" y="2083437"/>
                    <a:pt x="417180" y="2069110"/>
                    <a:pt x="413553" y="2077706"/>
                  </a:cubicBezTo>
                  <a:cubicBezTo>
                    <a:pt x="413553" y="2083436"/>
                    <a:pt x="415367" y="2086302"/>
                    <a:pt x="418994" y="2086302"/>
                  </a:cubicBezTo>
                  <a:cubicBezTo>
                    <a:pt x="417180" y="2100628"/>
                    <a:pt x="408111" y="2106359"/>
                    <a:pt x="411739" y="2120685"/>
                  </a:cubicBezTo>
                  <a:lnTo>
                    <a:pt x="407689" y="2122818"/>
                  </a:lnTo>
                  <a:lnTo>
                    <a:pt x="410776" y="2093553"/>
                  </a:lnTo>
                  <a:lnTo>
                    <a:pt x="415367" y="2086302"/>
                  </a:lnTo>
                  <a:cubicBezTo>
                    <a:pt x="415367" y="2086302"/>
                    <a:pt x="415367" y="2086302"/>
                    <a:pt x="414686" y="2086302"/>
                  </a:cubicBezTo>
                  <a:lnTo>
                    <a:pt x="411541" y="2086302"/>
                  </a:lnTo>
                  <a:close/>
                  <a:moveTo>
                    <a:pt x="438946" y="1965959"/>
                  </a:moveTo>
                  <a:cubicBezTo>
                    <a:pt x="444388" y="1965959"/>
                    <a:pt x="442574" y="1977420"/>
                    <a:pt x="444388" y="1977420"/>
                  </a:cubicBezTo>
                  <a:cubicBezTo>
                    <a:pt x="442574" y="1980285"/>
                    <a:pt x="435319" y="1983151"/>
                    <a:pt x="428063" y="1988881"/>
                  </a:cubicBezTo>
                  <a:cubicBezTo>
                    <a:pt x="429877" y="1977420"/>
                    <a:pt x="437132" y="1974555"/>
                    <a:pt x="438946" y="1965959"/>
                  </a:cubicBezTo>
                  <a:close/>
                  <a:moveTo>
                    <a:pt x="576797" y="1837020"/>
                  </a:moveTo>
                  <a:cubicBezTo>
                    <a:pt x="574983" y="1842751"/>
                    <a:pt x="573169" y="1845616"/>
                    <a:pt x="573169" y="1854212"/>
                  </a:cubicBezTo>
                  <a:cubicBezTo>
                    <a:pt x="576797" y="1854212"/>
                    <a:pt x="582238" y="1837020"/>
                    <a:pt x="576797" y="1837020"/>
                  </a:cubicBezTo>
                  <a:close/>
                  <a:moveTo>
                    <a:pt x="500616" y="1825559"/>
                  </a:moveTo>
                  <a:cubicBezTo>
                    <a:pt x="504244" y="1828424"/>
                    <a:pt x="500616" y="1839885"/>
                    <a:pt x="498802" y="1845616"/>
                  </a:cubicBezTo>
                  <a:cubicBezTo>
                    <a:pt x="496989" y="1842751"/>
                    <a:pt x="500616" y="1828424"/>
                    <a:pt x="500616" y="1825559"/>
                  </a:cubicBezTo>
                  <a:close/>
                  <a:moveTo>
                    <a:pt x="562286" y="1805502"/>
                  </a:moveTo>
                  <a:cubicBezTo>
                    <a:pt x="567728" y="1811232"/>
                    <a:pt x="562286" y="1839885"/>
                    <a:pt x="555031" y="1842751"/>
                  </a:cubicBezTo>
                  <a:cubicBezTo>
                    <a:pt x="553217" y="1831289"/>
                    <a:pt x="558659" y="1814098"/>
                    <a:pt x="562286" y="1805502"/>
                  </a:cubicBezTo>
                  <a:close/>
                  <a:moveTo>
                    <a:pt x="529637" y="1808367"/>
                  </a:moveTo>
                  <a:cubicBezTo>
                    <a:pt x="529637" y="1814098"/>
                    <a:pt x="527824" y="1825559"/>
                    <a:pt x="531451" y="1825559"/>
                  </a:cubicBezTo>
                  <a:cubicBezTo>
                    <a:pt x="535079" y="1822694"/>
                    <a:pt x="531451" y="1814098"/>
                    <a:pt x="533265" y="1808367"/>
                  </a:cubicBezTo>
                  <a:cubicBezTo>
                    <a:pt x="533265" y="1808367"/>
                    <a:pt x="533265" y="1808367"/>
                    <a:pt x="529637" y="1808367"/>
                  </a:cubicBezTo>
                  <a:close/>
                  <a:moveTo>
                    <a:pt x="609446" y="1782579"/>
                  </a:moveTo>
                  <a:cubicBezTo>
                    <a:pt x="614887" y="1802636"/>
                    <a:pt x="607632" y="1814098"/>
                    <a:pt x="613074" y="1834155"/>
                  </a:cubicBezTo>
                  <a:cubicBezTo>
                    <a:pt x="609446" y="1831290"/>
                    <a:pt x="609446" y="1837020"/>
                    <a:pt x="607632" y="1839885"/>
                  </a:cubicBezTo>
                  <a:cubicBezTo>
                    <a:pt x="614887" y="1854212"/>
                    <a:pt x="602191" y="1874269"/>
                    <a:pt x="602191" y="1897192"/>
                  </a:cubicBezTo>
                  <a:cubicBezTo>
                    <a:pt x="594936" y="1880000"/>
                    <a:pt x="596749" y="1920114"/>
                    <a:pt x="591308" y="1937306"/>
                  </a:cubicBezTo>
                  <a:cubicBezTo>
                    <a:pt x="591307" y="1940171"/>
                    <a:pt x="587680" y="1940171"/>
                    <a:pt x="585866" y="1943036"/>
                  </a:cubicBezTo>
                  <a:cubicBezTo>
                    <a:pt x="584052" y="1954498"/>
                    <a:pt x="587680" y="1977420"/>
                    <a:pt x="578611" y="1977420"/>
                  </a:cubicBezTo>
                  <a:cubicBezTo>
                    <a:pt x="584052" y="1957363"/>
                    <a:pt x="574983" y="1971690"/>
                    <a:pt x="574983" y="1951632"/>
                  </a:cubicBezTo>
                  <a:cubicBezTo>
                    <a:pt x="567728" y="1957363"/>
                    <a:pt x="565914" y="1971690"/>
                    <a:pt x="562286" y="1983151"/>
                  </a:cubicBezTo>
                  <a:cubicBezTo>
                    <a:pt x="551404" y="1980286"/>
                    <a:pt x="555031" y="2017534"/>
                    <a:pt x="540521" y="2017534"/>
                  </a:cubicBezTo>
                  <a:cubicBezTo>
                    <a:pt x="540521" y="2000343"/>
                    <a:pt x="547776" y="1997477"/>
                    <a:pt x="551404" y="1988881"/>
                  </a:cubicBezTo>
                  <a:cubicBezTo>
                    <a:pt x="551403" y="1963094"/>
                    <a:pt x="558659" y="1951632"/>
                    <a:pt x="564100" y="1931575"/>
                  </a:cubicBezTo>
                  <a:cubicBezTo>
                    <a:pt x="565914" y="1922979"/>
                    <a:pt x="560473" y="1905787"/>
                    <a:pt x="565914" y="1911518"/>
                  </a:cubicBezTo>
                  <a:cubicBezTo>
                    <a:pt x="565914" y="1902922"/>
                    <a:pt x="562286" y="1902922"/>
                    <a:pt x="562286" y="1894326"/>
                  </a:cubicBezTo>
                  <a:cubicBezTo>
                    <a:pt x="564100" y="1891461"/>
                    <a:pt x="565914" y="1885730"/>
                    <a:pt x="569542" y="1885730"/>
                  </a:cubicBezTo>
                  <a:cubicBezTo>
                    <a:pt x="565914" y="1851347"/>
                    <a:pt x="574983" y="1837020"/>
                    <a:pt x="578611" y="1811232"/>
                  </a:cubicBezTo>
                  <a:cubicBezTo>
                    <a:pt x="587680" y="1828424"/>
                    <a:pt x="594936" y="1782579"/>
                    <a:pt x="609446" y="1782579"/>
                  </a:cubicBezTo>
                  <a:close/>
                  <a:moveTo>
                    <a:pt x="616701" y="1728139"/>
                  </a:moveTo>
                  <a:cubicBezTo>
                    <a:pt x="620329" y="1733869"/>
                    <a:pt x="614887" y="1745330"/>
                    <a:pt x="614887" y="1748195"/>
                  </a:cubicBezTo>
                  <a:cubicBezTo>
                    <a:pt x="611260" y="1745330"/>
                    <a:pt x="616701" y="1736734"/>
                    <a:pt x="616701" y="1728139"/>
                  </a:cubicBezTo>
                  <a:close/>
                  <a:moveTo>
                    <a:pt x="526010" y="1748195"/>
                  </a:moveTo>
                  <a:cubicBezTo>
                    <a:pt x="527824" y="1751061"/>
                    <a:pt x="527824" y="1759657"/>
                    <a:pt x="524196" y="1762522"/>
                  </a:cubicBezTo>
                  <a:cubicBezTo>
                    <a:pt x="527824" y="1762522"/>
                    <a:pt x="527824" y="1762522"/>
                    <a:pt x="524196" y="1771118"/>
                  </a:cubicBezTo>
                  <a:cubicBezTo>
                    <a:pt x="529638" y="1771118"/>
                    <a:pt x="527824" y="1759657"/>
                    <a:pt x="531451" y="1765387"/>
                  </a:cubicBezTo>
                  <a:cubicBezTo>
                    <a:pt x="535079" y="1765387"/>
                    <a:pt x="533265" y="1756792"/>
                    <a:pt x="535079" y="1753926"/>
                  </a:cubicBezTo>
                  <a:cubicBezTo>
                    <a:pt x="536893" y="1756791"/>
                    <a:pt x="536893" y="1771118"/>
                    <a:pt x="542335" y="1771118"/>
                  </a:cubicBezTo>
                  <a:cubicBezTo>
                    <a:pt x="545962" y="1762522"/>
                    <a:pt x="547776" y="1762522"/>
                    <a:pt x="553217" y="1762522"/>
                  </a:cubicBezTo>
                  <a:cubicBezTo>
                    <a:pt x="547776" y="1811232"/>
                    <a:pt x="535079" y="1845616"/>
                    <a:pt x="529637" y="1894326"/>
                  </a:cubicBezTo>
                  <a:cubicBezTo>
                    <a:pt x="524196" y="1888596"/>
                    <a:pt x="533265" y="1871404"/>
                    <a:pt x="527824" y="1865673"/>
                  </a:cubicBezTo>
                  <a:cubicBezTo>
                    <a:pt x="526010" y="1868538"/>
                    <a:pt x="524196" y="1871404"/>
                    <a:pt x="520568" y="1868538"/>
                  </a:cubicBezTo>
                  <a:cubicBezTo>
                    <a:pt x="518755" y="1880000"/>
                    <a:pt x="520568" y="1897192"/>
                    <a:pt x="515127" y="1897191"/>
                  </a:cubicBezTo>
                  <a:cubicBezTo>
                    <a:pt x="516941" y="1882865"/>
                    <a:pt x="513313" y="1874269"/>
                    <a:pt x="515127" y="1857077"/>
                  </a:cubicBezTo>
                  <a:cubicBezTo>
                    <a:pt x="513313" y="1854212"/>
                    <a:pt x="507872" y="1848481"/>
                    <a:pt x="507872" y="1851347"/>
                  </a:cubicBezTo>
                  <a:cubicBezTo>
                    <a:pt x="506058" y="1839885"/>
                    <a:pt x="509686" y="1842751"/>
                    <a:pt x="507872" y="1825559"/>
                  </a:cubicBezTo>
                  <a:cubicBezTo>
                    <a:pt x="511499" y="1825559"/>
                    <a:pt x="513313" y="1816963"/>
                    <a:pt x="516941" y="1816963"/>
                  </a:cubicBezTo>
                  <a:cubicBezTo>
                    <a:pt x="511499" y="1791175"/>
                    <a:pt x="524196" y="1768253"/>
                    <a:pt x="526010" y="1748195"/>
                  </a:cubicBezTo>
                  <a:close/>
                  <a:moveTo>
                    <a:pt x="457084" y="1739600"/>
                  </a:moveTo>
                  <a:cubicBezTo>
                    <a:pt x="458898" y="1736734"/>
                    <a:pt x="460712" y="1736735"/>
                    <a:pt x="462526" y="1739600"/>
                  </a:cubicBezTo>
                  <a:cubicBezTo>
                    <a:pt x="462526" y="1742465"/>
                    <a:pt x="462526" y="1751061"/>
                    <a:pt x="458898" y="1748196"/>
                  </a:cubicBezTo>
                  <a:cubicBezTo>
                    <a:pt x="458898" y="1745330"/>
                    <a:pt x="458898" y="1739600"/>
                    <a:pt x="457084" y="1739600"/>
                  </a:cubicBezTo>
                  <a:close/>
                  <a:moveTo>
                    <a:pt x="502430" y="1710947"/>
                  </a:moveTo>
                  <a:cubicBezTo>
                    <a:pt x="504244" y="1731004"/>
                    <a:pt x="500616" y="1731004"/>
                    <a:pt x="498802" y="1753926"/>
                  </a:cubicBezTo>
                  <a:cubicBezTo>
                    <a:pt x="496989" y="1753926"/>
                    <a:pt x="496989" y="1751061"/>
                    <a:pt x="496989" y="1748196"/>
                  </a:cubicBezTo>
                  <a:cubicBezTo>
                    <a:pt x="493361" y="1756792"/>
                    <a:pt x="496989" y="1765387"/>
                    <a:pt x="495175" y="1782579"/>
                  </a:cubicBezTo>
                  <a:cubicBezTo>
                    <a:pt x="498803" y="1785445"/>
                    <a:pt x="491547" y="1782579"/>
                    <a:pt x="493361" y="1773983"/>
                  </a:cubicBezTo>
                  <a:cubicBezTo>
                    <a:pt x="486106" y="1782579"/>
                    <a:pt x="495175" y="1788310"/>
                    <a:pt x="495175" y="1794040"/>
                  </a:cubicBezTo>
                  <a:cubicBezTo>
                    <a:pt x="495175" y="1796906"/>
                    <a:pt x="491547" y="1796906"/>
                    <a:pt x="491547" y="1802637"/>
                  </a:cubicBezTo>
                  <a:cubicBezTo>
                    <a:pt x="489733" y="1802636"/>
                    <a:pt x="493361" y="1808367"/>
                    <a:pt x="491547" y="1811232"/>
                  </a:cubicBezTo>
                  <a:cubicBezTo>
                    <a:pt x="487920" y="1825559"/>
                    <a:pt x="477037" y="1837020"/>
                    <a:pt x="473409" y="1854212"/>
                  </a:cubicBezTo>
                  <a:cubicBezTo>
                    <a:pt x="471595" y="1859943"/>
                    <a:pt x="473409" y="1871404"/>
                    <a:pt x="473409" y="1877134"/>
                  </a:cubicBezTo>
                  <a:cubicBezTo>
                    <a:pt x="471595" y="1888596"/>
                    <a:pt x="462526" y="1891461"/>
                    <a:pt x="464340" y="1908653"/>
                  </a:cubicBezTo>
                  <a:cubicBezTo>
                    <a:pt x="460712" y="1911518"/>
                    <a:pt x="464340" y="1897191"/>
                    <a:pt x="458898" y="1902922"/>
                  </a:cubicBezTo>
                  <a:cubicBezTo>
                    <a:pt x="473409" y="1871404"/>
                    <a:pt x="466154" y="1814098"/>
                    <a:pt x="475223" y="1776849"/>
                  </a:cubicBezTo>
                  <a:cubicBezTo>
                    <a:pt x="477037" y="1773983"/>
                    <a:pt x="478851" y="1776849"/>
                    <a:pt x="480664" y="1776849"/>
                  </a:cubicBezTo>
                  <a:cubicBezTo>
                    <a:pt x="480664" y="1771118"/>
                    <a:pt x="478850" y="1771118"/>
                    <a:pt x="478850" y="1765387"/>
                  </a:cubicBezTo>
                  <a:cubicBezTo>
                    <a:pt x="486106" y="1768253"/>
                    <a:pt x="480664" y="1762522"/>
                    <a:pt x="484292" y="1759657"/>
                  </a:cubicBezTo>
                  <a:cubicBezTo>
                    <a:pt x="487919" y="1762522"/>
                    <a:pt x="480664" y="1765387"/>
                    <a:pt x="482478" y="1773983"/>
                  </a:cubicBezTo>
                  <a:cubicBezTo>
                    <a:pt x="495175" y="1762522"/>
                    <a:pt x="486106" y="1733869"/>
                    <a:pt x="496988" y="1733869"/>
                  </a:cubicBezTo>
                  <a:cubicBezTo>
                    <a:pt x="495175" y="1728138"/>
                    <a:pt x="495175" y="1719543"/>
                    <a:pt x="500616" y="1722408"/>
                  </a:cubicBezTo>
                  <a:cubicBezTo>
                    <a:pt x="502430" y="1716677"/>
                    <a:pt x="498803" y="1710946"/>
                    <a:pt x="498803" y="1716677"/>
                  </a:cubicBezTo>
                  <a:cubicBezTo>
                    <a:pt x="495175" y="1716677"/>
                    <a:pt x="498803" y="1708081"/>
                    <a:pt x="502430" y="1710947"/>
                  </a:cubicBezTo>
                  <a:close/>
                  <a:moveTo>
                    <a:pt x="560473" y="1665102"/>
                  </a:moveTo>
                  <a:cubicBezTo>
                    <a:pt x="567728" y="1676563"/>
                    <a:pt x="560472" y="1702351"/>
                    <a:pt x="555031" y="1716677"/>
                  </a:cubicBezTo>
                  <a:cubicBezTo>
                    <a:pt x="556845" y="1693755"/>
                    <a:pt x="558659" y="1685159"/>
                    <a:pt x="560473" y="1665102"/>
                  </a:cubicBezTo>
                  <a:close/>
                  <a:moveTo>
                    <a:pt x="473409" y="1667967"/>
                  </a:moveTo>
                  <a:cubicBezTo>
                    <a:pt x="478850" y="1673698"/>
                    <a:pt x="477036" y="1705216"/>
                    <a:pt x="467967" y="1705216"/>
                  </a:cubicBezTo>
                  <a:cubicBezTo>
                    <a:pt x="467967" y="1690889"/>
                    <a:pt x="473409" y="1685159"/>
                    <a:pt x="473409" y="1667967"/>
                  </a:cubicBezTo>
                  <a:close/>
                  <a:moveTo>
                    <a:pt x="547776" y="1639314"/>
                  </a:moveTo>
                  <a:cubicBezTo>
                    <a:pt x="549589" y="1645045"/>
                    <a:pt x="549590" y="1659371"/>
                    <a:pt x="547776" y="1670832"/>
                  </a:cubicBezTo>
                  <a:cubicBezTo>
                    <a:pt x="544148" y="1670832"/>
                    <a:pt x="549590" y="1659371"/>
                    <a:pt x="544148" y="1665102"/>
                  </a:cubicBezTo>
                  <a:cubicBezTo>
                    <a:pt x="544148" y="1653640"/>
                    <a:pt x="545962" y="1647910"/>
                    <a:pt x="547776" y="1639314"/>
                  </a:cubicBezTo>
                  <a:close/>
                  <a:moveTo>
                    <a:pt x="716462" y="1593469"/>
                  </a:moveTo>
                  <a:cubicBezTo>
                    <a:pt x="716462" y="1599199"/>
                    <a:pt x="712834" y="1599200"/>
                    <a:pt x="711020" y="1602065"/>
                  </a:cubicBezTo>
                  <a:cubicBezTo>
                    <a:pt x="711020" y="1607796"/>
                    <a:pt x="712834" y="1610661"/>
                    <a:pt x="714648" y="1613526"/>
                  </a:cubicBezTo>
                  <a:cubicBezTo>
                    <a:pt x="716462" y="1607795"/>
                    <a:pt x="720090" y="1599200"/>
                    <a:pt x="716462" y="1593469"/>
                  </a:cubicBezTo>
                  <a:close/>
                  <a:moveTo>
                    <a:pt x="567728" y="1630718"/>
                  </a:moveTo>
                  <a:cubicBezTo>
                    <a:pt x="573169" y="1633583"/>
                    <a:pt x="567728" y="1653640"/>
                    <a:pt x="562286" y="1653640"/>
                  </a:cubicBezTo>
                  <a:cubicBezTo>
                    <a:pt x="564100" y="1645044"/>
                    <a:pt x="567728" y="1639314"/>
                    <a:pt x="567728" y="1630718"/>
                  </a:cubicBezTo>
                  <a:close/>
                  <a:moveTo>
                    <a:pt x="560473" y="1627853"/>
                  </a:moveTo>
                  <a:cubicBezTo>
                    <a:pt x="564100" y="1633583"/>
                    <a:pt x="558659" y="1642179"/>
                    <a:pt x="560473" y="1647910"/>
                  </a:cubicBezTo>
                  <a:cubicBezTo>
                    <a:pt x="555031" y="1645044"/>
                    <a:pt x="560473" y="1636449"/>
                    <a:pt x="560473" y="1627853"/>
                  </a:cubicBezTo>
                  <a:close/>
                  <a:moveTo>
                    <a:pt x="513313" y="1604930"/>
                  </a:moveTo>
                  <a:cubicBezTo>
                    <a:pt x="515127" y="1599199"/>
                    <a:pt x="516941" y="1607795"/>
                    <a:pt x="516941" y="1610661"/>
                  </a:cubicBezTo>
                  <a:cubicBezTo>
                    <a:pt x="516941" y="1616392"/>
                    <a:pt x="515127" y="1619257"/>
                    <a:pt x="515127" y="1622122"/>
                  </a:cubicBezTo>
                  <a:cubicBezTo>
                    <a:pt x="511499" y="1619257"/>
                    <a:pt x="520568" y="1610661"/>
                    <a:pt x="513313" y="1604930"/>
                  </a:cubicBezTo>
                  <a:close/>
                  <a:moveTo>
                    <a:pt x="560473" y="1582008"/>
                  </a:moveTo>
                  <a:cubicBezTo>
                    <a:pt x="560473" y="1579143"/>
                    <a:pt x="562287" y="1582008"/>
                    <a:pt x="564100" y="1582008"/>
                  </a:cubicBezTo>
                  <a:cubicBezTo>
                    <a:pt x="564100" y="1584873"/>
                    <a:pt x="564100" y="1590604"/>
                    <a:pt x="565914" y="1590604"/>
                  </a:cubicBezTo>
                  <a:cubicBezTo>
                    <a:pt x="565914" y="1599199"/>
                    <a:pt x="562287" y="1587738"/>
                    <a:pt x="560473" y="1590604"/>
                  </a:cubicBezTo>
                  <a:cubicBezTo>
                    <a:pt x="560473" y="1587738"/>
                    <a:pt x="562287" y="1584873"/>
                    <a:pt x="560473" y="1582008"/>
                  </a:cubicBezTo>
                  <a:close/>
                  <a:moveTo>
                    <a:pt x="633026" y="1455934"/>
                  </a:moveTo>
                  <a:cubicBezTo>
                    <a:pt x="640281" y="1458799"/>
                    <a:pt x="642095" y="1493183"/>
                    <a:pt x="633026" y="1496048"/>
                  </a:cubicBezTo>
                  <a:cubicBezTo>
                    <a:pt x="634840" y="1484587"/>
                    <a:pt x="633026" y="1473126"/>
                    <a:pt x="633026" y="1455934"/>
                  </a:cubicBezTo>
                  <a:close/>
                  <a:moveTo>
                    <a:pt x="738227" y="1349918"/>
                  </a:moveTo>
                  <a:cubicBezTo>
                    <a:pt x="725531" y="1358514"/>
                    <a:pt x="721903" y="1390032"/>
                    <a:pt x="725531" y="1418685"/>
                  </a:cubicBezTo>
                  <a:cubicBezTo>
                    <a:pt x="730972" y="1415820"/>
                    <a:pt x="729158" y="1398628"/>
                    <a:pt x="732786" y="1395763"/>
                  </a:cubicBezTo>
                  <a:cubicBezTo>
                    <a:pt x="738228" y="1401493"/>
                    <a:pt x="740041" y="1387167"/>
                    <a:pt x="743669" y="1384302"/>
                  </a:cubicBezTo>
                  <a:cubicBezTo>
                    <a:pt x="741855" y="1378571"/>
                    <a:pt x="750924" y="1355649"/>
                    <a:pt x="738227" y="1349918"/>
                  </a:cubicBezTo>
                  <a:close/>
                  <a:moveTo>
                    <a:pt x="1006674" y="1160808"/>
                  </a:moveTo>
                  <a:cubicBezTo>
                    <a:pt x="1006674" y="1169404"/>
                    <a:pt x="1006674" y="1192326"/>
                    <a:pt x="1012116" y="1195191"/>
                  </a:cubicBezTo>
                  <a:cubicBezTo>
                    <a:pt x="1012115" y="1180865"/>
                    <a:pt x="1012115" y="1169404"/>
                    <a:pt x="1006674" y="1160808"/>
                  </a:cubicBezTo>
                  <a:close/>
                  <a:moveTo>
                    <a:pt x="1012115" y="1074848"/>
                  </a:moveTo>
                  <a:cubicBezTo>
                    <a:pt x="1013929" y="1092040"/>
                    <a:pt x="1018464" y="1108516"/>
                    <a:pt x="1021865" y="1124991"/>
                  </a:cubicBezTo>
                  <a:lnTo>
                    <a:pt x="1022351" y="1128191"/>
                  </a:lnTo>
                  <a:close/>
                  <a:moveTo>
                    <a:pt x="526010" y="1143616"/>
                  </a:moveTo>
                  <a:cubicBezTo>
                    <a:pt x="526010" y="1146481"/>
                    <a:pt x="524196" y="1146481"/>
                    <a:pt x="522382" y="1146481"/>
                  </a:cubicBezTo>
                  <a:cubicBezTo>
                    <a:pt x="526010" y="1157942"/>
                    <a:pt x="529637" y="1183730"/>
                    <a:pt x="538707" y="1180865"/>
                  </a:cubicBezTo>
                  <a:cubicBezTo>
                    <a:pt x="535079" y="1172269"/>
                    <a:pt x="527824" y="1163673"/>
                    <a:pt x="533265" y="1155077"/>
                  </a:cubicBezTo>
                  <a:cubicBezTo>
                    <a:pt x="527824" y="1157942"/>
                    <a:pt x="529637" y="1146481"/>
                    <a:pt x="526010" y="1143616"/>
                  </a:cubicBezTo>
                  <a:close/>
                  <a:moveTo>
                    <a:pt x="506058" y="1100636"/>
                  </a:moveTo>
                  <a:cubicBezTo>
                    <a:pt x="507872" y="1112097"/>
                    <a:pt x="507872" y="1126424"/>
                    <a:pt x="515127" y="1129289"/>
                  </a:cubicBezTo>
                  <a:cubicBezTo>
                    <a:pt x="518754" y="1117828"/>
                    <a:pt x="511499" y="1106367"/>
                    <a:pt x="506058" y="1100636"/>
                  </a:cubicBezTo>
                  <a:close/>
                  <a:moveTo>
                    <a:pt x="506058" y="1086310"/>
                  </a:moveTo>
                  <a:cubicBezTo>
                    <a:pt x="507872" y="1092040"/>
                    <a:pt x="509686" y="1103502"/>
                    <a:pt x="515127" y="1097771"/>
                  </a:cubicBezTo>
                  <a:cubicBezTo>
                    <a:pt x="513313" y="1092041"/>
                    <a:pt x="509685" y="1089175"/>
                    <a:pt x="506058" y="1086310"/>
                  </a:cubicBezTo>
                  <a:close/>
                  <a:moveTo>
                    <a:pt x="562287" y="848489"/>
                  </a:moveTo>
                  <a:cubicBezTo>
                    <a:pt x="562286" y="862816"/>
                    <a:pt x="555031" y="848489"/>
                    <a:pt x="549590" y="854220"/>
                  </a:cubicBezTo>
                  <a:cubicBezTo>
                    <a:pt x="553217" y="874277"/>
                    <a:pt x="573169" y="868546"/>
                    <a:pt x="582238" y="880008"/>
                  </a:cubicBezTo>
                  <a:cubicBezTo>
                    <a:pt x="582239" y="868546"/>
                    <a:pt x="574983" y="868546"/>
                    <a:pt x="578611" y="854220"/>
                  </a:cubicBezTo>
                  <a:cubicBezTo>
                    <a:pt x="574983" y="848489"/>
                    <a:pt x="569542" y="848489"/>
                    <a:pt x="562287" y="848489"/>
                  </a:cubicBezTo>
                  <a:close/>
                  <a:moveTo>
                    <a:pt x="972212" y="731012"/>
                  </a:moveTo>
                  <a:cubicBezTo>
                    <a:pt x="974025" y="736742"/>
                    <a:pt x="977653" y="736742"/>
                    <a:pt x="977653" y="748203"/>
                  </a:cubicBezTo>
                  <a:cubicBezTo>
                    <a:pt x="974025" y="742473"/>
                    <a:pt x="968584" y="739608"/>
                    <a:pt x="972212" y="731012"/>
                  </a:cubicBezTo>
                  <a:close/>
                  <a:moveTo>
                    <a:pt x="946818" y="685167"/>
                  </a:moveTo>
                  <a:cubicBezTo>
                    <a:pt x="950445" y="688032"/>
                    <a:pt x="948632" y="685167"/>
                    <a:pt x="952259" y="685167"/>
                  </a:cubicBezTo>
                  <a:cubicBezTo>
                    <a:pt x="952259" y="688032"/>
                    <a:pt x="954073" y="690897"/>
                    <a:pt x="954073" y="693763"/>
                  </a:cubicBezTo>
                  <a:cubicBezTo>
                    <a:pt x="950446" y="693763"/>
                    <a:pt x="946818" y="690897"/>
                    <a:pt x="946818" y="685167"/>
                  </a:cubicBezTo>
                  <a:close/>
                  <a:moveTo>
                    <a:pt x="863382" y="702359"/>
                  </a:moveTo>
                  <a:cubicBezTo>
                    <a:pt x="870637" y="716685"/>
                    <a:pt x="868823" y="733877"/>
                    <a:pt x="879706" y="745338"/>
                  </a:cubicBezTo>
                  <a:cubicBezTo>
                    <a:pt x="877892" y="725281"/>
                    <a:pt x="874265" y="705224"/>
                    <a:pt x="863382" y="702359"/>
                  </a:cubicBezTo>
                  <a:close/>
                  <a:moveTo>
                    <a:pt x="935935" y="639322"/>
                  </a:moveTo>
                  <a:cubicBezTo>
                    <a:pt x="941376" y="642187"/>
                    <a:pt x="945004" y="645053"/>
                    <a:pt x="945004" y="656514"/>
                  </a:cubicBezTo>
                  <a:cubicBezTo>
                    <a:pt x="939563" y="656514"/>
                    <a:pt x="935935" y="650783"/>
                    <a:pt x="935935" y="639322"/>
                  </a:cubicBezTo>
                  <a:close/>
                  <a:moveTo>
                    <a:pt x="526010" y="736742"/>
                  </a:moveTo>
                  <a:cubicBezTo>
                    <a:pt x="524196" y="745338"/>
                    <a:pt x="531451" y="751069"/>
                    <a:pt x="533265" y="745338"/>
                  </a:cubicBezTo>
                  <a:cubicBezTo>
                    <a:pt x="531451" y="739608"/>
                    <a:pt x="529638" y="739608"/>
                    <a:pt x="526010" y="736742"/>
                  </a:cubicBezTo>
                  <a:close/>
                  <a:moveTo>
                    <a:pt x="830733" y="639322"/>
                  </a:moveTo>
                  <a:cubicBezTo>
                    <a:pt x="830733" y="650783"/>
                    <a:pt x="827105" y="647918"/>
                    <a:pt x="823478" y="647918"/>
                  </a:cubicBezTo>
                  <a:cubicBezTo>
                    <a:pt x="823478" y="650783"/>
                    <a:pt x="821664" y="650783"/>
                    <a:pt x="821664" y="653648"/>
                  </a:cubicBezTo>
                  <a:cubicBezTo>
                    <a:pt x="825291" y="659379"/>
                    <a:pt x="827105" y="662244"/>
                    <a:pt x="828919" y="670840"/>
                  </a:cubicBezTo>
                  <a:cubicBezTo>
                    <a:pt x="830733" y="673706"/>
                    <a:pt x="837988" y="667975"/>
                    <a:pt x="837988" y="673706"/>
                  </a:cubicBezTo>
                  <a:cubicBezTo>
                    <a:pt x="827105" y="676571"/>
                    <a:pt x="839802" y="693763"/>
                    <a:pt x="845244" y="696628"/>
                  </a:cubicBezTo>
                  <a:cubicBezTo>
                    <a:pt x="848871" y="685167"/>
                    <a:pt x="841616" y="676571"/>
                    <a:pt x="843430" y="667975"/>
                  </a:cubicBezTo>
                  <a:cubicBezTo>
                    <a:pt x="848871" y="673706"/>
                    <a:pt x="848871" y="685167"/>
                    <a:pt x="856127" y="688032"/>
                  </a:cubicBezTo>
                  <a:cubicBezTo>
                    <a:pt x="854312" y="676571"/>
                    <a:pt x="857940" y="665110"/>
                    <a:pt x="850685" y="662244"/>
                  </a:cubicBezTo>
                  <a:cubicBezTo>
                    <a:pt x="850685" y="665110"/>
                    <a:pt x="850685" y="667975"/>
                    <a:pt x="848871" y="667975"/>
                  </a:cubicBezTo>
                  <a:cubicBezTo>
                    <a:pt x="843430" y="656514"/>
                    <a:pt x="837988" y="647918"/>
                    <a:pt x="830733" y="639322"/>
                  </a:cubicBezTo>
                  <a:close/>
                  <a:moveTo>
                    <a:pt x="903286" y="616399"/>
                  </a:moveTo>
                  <a:cubicBezTo>
                    <a:pt x="906914" y="622130"/>
                    <a:pt x="910541" y="624995"/>
                    <a:pt x="910541" y="633591"/>
                  </a:cubicBezTo>
                  <a:cubicBezTo>
                    <a:pt x="905100" y="630726"/>
                    <a:pt x="899658" y="627861"/>
                    <a:pt x="903286" y="616399"/>
                  </a:cubicBezTo>
                  <a:close/>
                  <a:moveTo>
                    <a:pt x="464340" y="667975"/>
                  </a:moveTo>
                  <a:cubicBezTo>
                    <a:pt x="469781" y="679436"/>
                    <a:pt x="475223" y="693763"/>
                    <a:pt x="484292" y="699493"/>
                  </a:cubicBezTo>
                  <a:cubicBezTo>
                    <a:pt x="480664" y="682302"/>
                    <a:pt x="475223" y="670840"/>
                    <a:pt x="464340" y="667975"/>
                  </a:cubicBezTo>
                  <a:close/>
                  <a:moveTo>
                    <a:pt x="774504" y="582016"/>
                  </a:moveTo>
                  <a:cubicBezTo>
                    <a:pt x="765435" y="602073"/>
                    <a:pt x="772690" y="627861"/>
                    <a:pt x="787201" y="619265"/>
                  </a:cubicBezTo>
                  <a:cubicBezTo>
                    <a:pt x="787201" y="602073"/>
                    <a:pt x="776318" y="602073"/>
                    <a:pt x="778132" y="582016"/>
                  </a:cubicBezTo>
                  <a:cubicBezTo>
                    <a:pt x="778132" y="582016"/>
                    <a:pt x="778132" y="582016"/>
                    <a:pt x="774504" y="582016"/>
                  </a:cubicBezTo>
                  <a:close/>
                  <a:moveTo>
                    <a:pt x="783574" y="567689"/>
                  </a:moveTo>
                  <a:cubicBezTo>
                    <a:pt x="783574" y="567689"/>
                    <a:pt x="785387" y="570554"/>
                    <a:pt x="785387" y="567689"/>
                  </a:cubicBezTo>
                  <a:cubicBezTo>
                    <a:pt x="789015" y="570555"/>
                    <a:pt x="792643" y="576285"/>
                    <a:pt x="792643" y="584881"/>
                  </a:cubicBezTo>
                  <a:cubicBezTo>
                    <a:pt x="792643" y="582016"/>
                    <a:pt x="790829" y="582016"/>
                    <a:pt x="789015" y="582016"/>
                  </a:cubicBezTo>
                  <a:cubicBezTo>
                    <a:pt x="790829" y="567689"/>
                    <a:pt x="781759" y="576285"/>
                    <a:pt x="783574" y="567689"/>
                  </a:cubicBezTo>
                  <a:close/>
                  <a:moveTo>
                    <a:pt x="446202" y="653649"/>
                  </a:moveTo>
                  <a:cubicBezTo>
                    <a:pt x="444388" y="667975"/>
                    <a:pt x="455270" y="676571"/>
                    <a:pt x="457085" y="662244"/>
                  </a:cubicBezTo>
                  <a:cubicBezTo>
                    <a:pt x="455271" y="656514"/>
                    <a:pt x="451643" y="656514"/>
                    <a:pt x="446202" y="653649"/>
                  </a:cubicBezTo>
                  <a:close/>
                  <a:moveTo>
                    <a:pt x="790829" y="550497"/>
                  </a:moveTo>
                  <a:cubicBezTo>
                    <a:pt x="794456" y="556228"/>
                    <a:pt x="801712" y="559093"/>
                    <a:pt x="801712" y="567689"/>
                  </a:cubicBezTo>
                  <a:cubicBezTo>
                    <a:pt x="796270" y="567689"/>
                    <a:pt x="796270" y="559093"/>
                    <a:pt x="789015" y="561959"/>
                  </a:cubicBezTo>
                  <a:cubicBezTo>
                    <a:pt x="789015" y="556228"/>
                    <a:pt x="789015" y="553363"/>
                    <a:pt x="790829" y="550497"/>
                  </a:cubicBezTo>
                  <a:close/>
                  <a:moveTo>
                    <a:pt x="633026" y="590612"/>
                  </a:moveTo>
                  <a:cubicBezTo>
                    <a:pt x="631212" y="602073"/>
                    <a:pt x="636654" y="610669"/>
                    <a:pt x="638467" y="607803"/>
                  </a:cubicBezTo>
                  <a:cubicBezTo>
                    <a:pt x="636654" y="607804"/>
                    <a:pt x="636654" y="602073"/>
                    <a:pt x="640281" y="604938"/>
                  </a:cubicBezTo>
                  <a:cubicBezTo>
                    <a:pt x="638467" y="596342"/>
                    <a:pt x="636653" y="593477"/>
                    <a:pt x="633026" y="590612"/>
                  </a:cubicBezTo>
                  <a:close/>
                  <a:moveTo>
                    <a:pt x="569542" y="596342"/>
                  </a:moveTo>
                  <a:cubicBezTo>
                    <a:pt x="569542" y="604938"/>
                    <a:pt x="573169" y="604938"/>
                    <a:pt x="576797" y="607803"/>
                  </a:cubicBezTo>
                  <a:cubicBezTo>
                    <a:pt x="576797" y="599207"/>
                    <a:pt x="574983" y="596342"/>
                    <a:pt x="569542" y="596342"/>
                  </a:cubicBezTo>
                  <a:close/>
                  <a:moveTo>
                    <a:pt x="867009" y="510383"/>
                  </a:moveTo>
                  <a:cubicBezTo>
                    <a:pt x="872451" y="516114"/>
                    <a:pt x="872451" y="533306"/>
                    <a:pt x="879706" y="539036"/>
                  </a:cubicBezTo>
                  <a:cubicBezTo>
                    <a:pt x="877892" y="544767"/>
                    <a:pt x="867010" y="533305"/>
                    <a:pt x="865196" y="539036"/>
                  </a:cubicBezTo>
                  <a:cubicBezTo>
                    <a:pt x="863382" y="539036"/>
                    <a:pt x="863382" y="530440"/>
                    <a:pt x="861568" y="527575"/>
                  </a:cubicBezTo>
                  <a:cubicBezTo>
                    <a:pt x="863382" y="524710"/>
                    <a:pt x="867009" y="518979"/>
                    <a:pt x="867009" y="510383"/>
                  </a:cubicBezTo>
                  <a:close/>
                  <a:moveTo>
                    <a:pt x="475223" y="607804"/>
                  </a:moveTo>
                  <a:cubicBezTo>
                    <a:pt x="478850" y="613534"/>
                    <a:pt x="473409" y="613534"/>
                    <a:pt x="471595" y="616399"/>
                  </a:cubicBezTo>
                  <a:cubicBezTo>
                    <a:pt x="480664" y="633591"/>
                    <a:pt x="491547" y="622130"/>
                    <a:pt x="500616" y="636457"/>
                  </a:cubicBezTo>
                  <a:cubicBezTo>
                    <a:pt x="498802" y="627861"/>
                    <a:pt x="506058" y="636456"/>
                    <a:pt x="506058" y="627861"/>
                  </a:cubicBezTo>
                  <a:cubicBezTo>
                    <a:pt x="498802" y="616399"/>
                    <a:pt x="477036" y="607803"/>
                    <a:pt x="475223" y="607804"/>
                  </a:cubicBezTo>
                  <a:close/>
                  <a:moveTo>
                    <a:pt x="770876" y="524710"/>
                  </a:moveTo>
                  <a:cubicBezTo>
                    <a:pt x="776318" y="524710"/>
                    <a:pt x="785387" y="539036"/>
                    <a:pt x="789015" y="547632"/>
                  </a:cubicBezTo>
                  <a:cubicBezTo>
                    <a:pt x="785387" y="547632"/>
                    <a:pt x="779946" y="550497"/>
                    <a:pt x="776318" y="547632"/>
                  </a:cubicBezTo>
                  <a:cubicBezTo>
                    <a:pt x="783573" y="539036"/>
                    <a:pt x="774504" y="527575"/>
                    <a:pt x="770876" y="524710"/>
                  </a:cubicBezTo>
                  <a:close/>
                  <a:moveTo>
                    <a:pt x="556845" y="579150"/>
                  </a:moveTo>
                  <a:cubicBezTo>
                    <a:pt x="556845" y="579150"/>
                    <a:pt x="556845" y="579150"/>
                    <a:pt x="556845" y="584881"/>
                  </a:cubicBezTo>
                  <a:cubicBezTo>
                    <a:pt x="562286" y="584881"/>
                    <a:pt x="562286" y="590612"/>
                    <a:pt x="567728" y="596342"/>
                  </a:cubicBezTo>
                  <a:cubicBezTo>
                    <a:pt x="564101" y="590612"/>
                    <a:pt x="564100" y="579150"/>
                    <a:pt x="556845" y="579150"/>
                  </a:cubicBezTo>
                  <a:close/>
                  <a:moveTo>
                    <a:pt x="482478" y="570554"/>
                  </a:moveTo>
                  <a:cubicBezTo>
                    <a:pt x="482478" y="593477"/>
                    <a:pt x="495175" y="596342"/>
                    <a:pt x="509685" y="596342"/>
                  </a:cubicBezTo>
                  <a:cubicBezTo>
                    <a:pt x="507872" y="570555"/>
                    <a:pt x="493361" y="582016"/>
                    <a:pt x="482478" y="570554"/>
                  </a:cubicBezTo>
                  <a:close/>
                  <a:moveTo>
                    <a:pt x="763621" y="484595"/>
                  </a:moveTo>
                  <a:cubicBezTo>
                    <a:pt x="770877" y="484595"/>
                    <a:pt x="778132" y="507518"/>
                    <a:pt x="785387" y="516114"/>
                  </a:cubicBezTo>
                  <a:cubicBezTo>
                    <a:pt x="779946" y="513248"/>
                    <a:pt x="770877" y="493191"/>
                    <a:pt x="763621" y="484595"/>
                  </a:cubicBezTo>
                  <a:close/>
                  <a:moveTo>
                    <a:pt x="515127" y="516114"/>
                  </a:moveTo>
                  <a:cubicBezTo>
                    <a:pt x="533265" y="556228"/>
                    <a:pt x="565914" y="559093"/>
                    <a:pt x="584053" y="599208"/>
                  </a:cubicBezTo>
                  <a:cubicBezTo>
                    <a:pt x="591308" y="593477"/>
                    <a:pt x="594935" y="607804"/>
                    <a:pt x="602191" y="607803"/>
                  </a:cubicBezTo>
                  <a:cubicBezTo>
                    <a:pt x="594936" y="579150"/>
                    <a:pt x="571356" y="582016"/>
                    <a:pt x="564100" y="550497"/>
                  </a:cubicBezTo>
                  <a:cubicBezTo>
                    <a:pt x="560473" y="553363"/>
                    <a:pt x="547776" y="541901"/>
                    <a:pt x="549590" y="533306"/>
                  </a:cubicBezTo>
                  <a:cubicBezTo>
                    <a:pt x="535079" y="527575"/>
                    <a:pt x="527824" y="521844"/>
                    <a:pt x="515127" y="516114"/>
                  </a:cubicBezTo>
                  <a:close/>
                  <a:moveTo>
                    <a:pt x="691068" y="455942"/>
                  </a:moveTo>
                  <a:cubicBezTo>
                    <a:pt x="696510" y="458808"/>
                    <a:pt x="691068" y="464538"/>
                    <a:pt x="694696" y="467403"/>
                  </a:cubicBezTo>
                  <a:cubicBezTo>
                    <a:pt x="698324" y="473134"/>
                    <a:pt x="685627" y="461673"/>
                    <a:pt x="691068" y="455942"/>
                  </a:cubicBezTo>
                  <a:close/>
                  <a:moveTo>
                    <a:pt x="638467" y="444481"/>
                  </a:moveTo>
                  <a:cubicBezTo>
                    <a:pt x="640281" y="453077"/>
                    <a:pt x="649350" y="470269"/>
                    <a:pt x="654792" y="458808"/>
                  </a:cubicBezTo>
                  <a:cubicBezTo>
                    <a:pt x="649350" y="453077"/>
                    <a:pt x="645723" y="444481"/>
                    <a:pt x="638467" y="444481"/>
                  </a:cubicBezTo>
                  <a:close/>
                  <a:moveTo>
                    <a:pt x="705578" y="424424"/>
                  </a:moveTo>
                  <a:cubicBezTo>
                    <a:pt x="711020" y="427289"/>
                    <a:pt x="712834" y="438750"/>
                    <a:pt x="711020" y="444481"/>
                  </a:cubicBezTo>
                  <a:cubicBezTo>
                    <a:pt x="707393" y="438750"/>
                    <a:pt x="701951" y="435885"/>
                    <a:pt x="700137" y="427289"/>
                  </a:cubicBezTo>
                  <a:cubicBezTo>
                    <a:pt x="701951" y="430155"/>
                    <a:pt x="703765" y="430154"/>
                    <a:pt x="705579" y="430155"/>
                  </a:cubicBezTo>
                  <a:close/>
                  <a:moveTo>
                    <a:pt x="553217" y="461673"/>
                  </a:moveTo>
                  <a:cubicBezTo>
                    <a:pt x="553217" y="470269"/>
                    <a:pt x="558659" y="470269"/>
                    <a:pt x="560473" y="478865"/>
                  </a:cubicBezTo>
                  <a:cubicBezTo>
                    <a:pt x="560473" y="478865"/>
                    <a:pt x="560473" y="478865"/>
                    <a:pt x="555031" y="478865"/>
                  </a:cubicBezTo>
                  <a:cubicBezTo>
                    <a:pt x="562286" y="504653"/>
                    <a:pt x="580425" y="518979"/>
                    <a:pt x="585866" y="541901"/>
                  </a:cubicBezTo>
                  <a:cubicBezTo>
                    <a:pt x="589494" y="530440"/>
                    <a:pt x="593122" y="547632"/>
                    <a:pt x="596749" y="541901"/>
                  </a:cubicBezTo>
                  <a:cubicBezTo>
                    <a:pt x="594935" y="539036"/>
                    <a:pt x="593122" y="539036"/>
                    <a:pt x="594935" y="533305"/>
                  </a:cubicBezTo>
                  <a:cubicBezTo>
                    <a:pt x="596749" y="539036"/>
                    <a:pt x="602190" y="533305"/>
                    <a:pt x="602190" y="527575"/>
                  </a:cubicBezTo>
                  <a:cubicBezTo>
                    <a:pt x="607632" y="533305"/>
                    <a:pt x="611260" y="544767"/>
                    <a:pt x="618515" y="544767"/>
                  </a:cubicBezTo>
                  <a:cubicBezTo>
                    <a:pt x="618515" y="536171"/>
                    <a:pt x="611260" y="527575"/>
                    <a:pt x="613074" y="524710"/>
                  </a:cubicBezTo>
                  <a:cubicBezTo>
                    <a:pt x="622143" y="530440"/>
                    <a:pt x="625771" y="544767"/>
                    <a:pt x="634839" y="547632"/>
                  </a:cubicBezTo>
                  <a:cubicBezTo>
                    <a:pt x="634839" y="539036"/>
                    <a:pt x="633026" y="539036"/>
                    <a:pt x="633026" y="530440"/>
                  </a:cubicBezTo>
                  <a:cubicBezTo>
                    <a:pt x="618515" y="521844"/>
                    <a:pt x="614888" y="464538"/>
                    <a:pt x="591308" y="484595"/>
                  </a:cubicBezTo>
                  <a:cubicBezTo>
                    <a:pt x="594936" y="484595"/>
                    <a:pt x="596749" y="487461"/>
                    <a:pt x="596749" y="493191"/>
                  </a:cubicBezTo>
                  <a:cubicBezTo>
                    <a:pt x="596749" y="496057"/>
                    <a:pt x="594935" y="496057"/>
                    <a:pt x="593121" y="496057"/>
                  </a:cubicBezTo>
                  <a:cubicBezTo>
                    <a:pt x="591308" y="504652"/>
                    <a:pt x="596749" y="501787"/>
                    <a:pt x="598563" y="504652"/>
                  </a:cubicBezTo>
                  <a:cubicBezTo>
                    <a:pt x="591308" y="504652"/>
                    <a:pt x="587680" y="501787"/>
                    <a:pt x="587680" y="487461"/>
                  </a:cubicBezTo>
                  <a:cubicBezTo>
                    <a:pt x="578611" y="475999"/>
                    <a:pt x="564100" y="473134"/>
                    <a:pt x="553217" y="461673"/>
                  </a:cubicBezTo>
                  <a:close/>
                  <a:moveTo>
                    <a:pt x="694016" y="407232"/>
                  </a:moveTo>
                  <a:cubicBezTo>
                    <a:pt x="696509" y="408665"/>
                    <a:pt x="698323" y="412963"/>
                    <a:pt x="698323" y="421559"/>
                  </a:cubicBezTo>
                  <a:cubicBezTo>
                    <a:pt x="698323" y="421559"/>
                    <a:pt x="696510" y="421559"/>
                    <a:pt x="696510" y="424424"/>
                  </a:cubicBezTo>
                  <a:cubicBezTo>
                    <a:pt x="691068" y="427289"/>
                    <a:pt x="691068" y="418693"/>
                    <a:pt x="685626" y="418693"/>
                  </a:cubicBezTo>
                  <a:cubicBezTo>
                    <a:pt x="687441" y="415828"/>
                    <a:pt x="687441" y="410097"/>
                    <a:pt x="685626" y="410098"/>
                  </a:cubicBezTo>
                  <a:cubicBezTo>
                    <a:pt x="688347" y="407232"/>
                    <a:pt x="691522" y="405799"/>
                    <a:pt x="694016" y="407232"/>
                  </a:cubicBezTo>
                  <a:close/>
                  <a:moveTo>
                    <a:pt x="591308" y="418693"/>
                  </a:moveTo>
                  <a:cubicBezTo>
                    <a:pt x="587680" y="424424"/>
                    <a:pt x="591308" y="430154"/>
                    <a:pt x="594935" y="430155"/>
                  </a:cubicBezTo>
                  <a:cubicBezTo>
                    <a:pt x="596749" y="427289"/>
                    <a:pt x="593122" y="421559"/>
                    <a:pt x="591308" y="418693"/>
                  </a:cubicBezTo>
                  <a:close/>
                  <a:moveTo>
                    <a:pt x="696736" y="390398"/>
                  </a:moveTo>
                  <a:cubicBezTo>
                    <a:pt x="699230" y="390757"/>
                    <a:pt x="701951" y="391473"/>
                    <a:pt x="703765" y="390040"/>
                  </a:cubicBezTo>
                  <a:cubicBezTo>
                    <a:pt x="703765" y="395771"/>
                    <a:pt x="705579" y="401502"/>
                    <a:pt x="707393" y="404367"/>
                  </a:cubicBezTo>
                  <a:cubicBezTo>
                    <a:pt x="700137" y="412963"/>
                    <a:pt x="696510" y="395771"/>
                    <a:pt x="691068" y="392906"/>
                  </a:cubicBezTo>
                  <a:cubicBezTo>
                    <a:pt x="691975" y="390040"/>
                    <a:pt x="694242" y="390040"/>
                    <a:pt x="696736" y="390398"/>
                  </a:cubicBezTo>
                  <a:close/>
                  <a:moveTo>
                    <a:pt x="656605" y="390040"/>
                  </a:moveTo>
                  <a:cubicBezTo>
                    <a:pt x="671116" y="398636"/>
                    <a:pt x="665674" y="407232"/>
                    <a:pt x="678371" y="418693"/>
                  </a:cubicBezTo>
                  <a:cubicBezTo>
                    <a:pt x="667488" y="427289"/>
                    <a:pt x="669302" y="398636"/>
                    <a:pt x="656606" y="401502"/>
                  </a:cubicBezTo>
                  <a:cubicBezTo>
                    <a:pt x="660233" y="395771"/>
                    <a:pt x="656605" y="398636"/>
                    <a:pt x="656605" y="390040"/>
                  </a:cubicBezTo>
                  <a:close/>
                  <a:moveTo>
                    <a:pt x="527824" y="390040"/>
                  </a:moveTo>
                  <a:lnTo>
                    <a:pt x="527824" y="401502"/>
                  </a:lnTo>
                  <a:cubicBezTo>
                    <a:pt x="531452" y="398636"/>
                    <a:pt x="531452" y="404367"/>
                    <a:pt x="535079" y="401502"/>
                  </a:cubicBezTo>
                  <a:cubicBezTo>
                    <a:pt x="536893" y="390040"/>
                    <a:pt x="529638" y="395771"/>
                    <a:pt x="527824" y="390040"/>
                  </a:cubicBezTo>
                  <a:close/>
                  <a:moveTo>
                    <a:pt x="625770" y="335599"/>
                  </a:moveTo>
                  <a:cubicBezTo>
                    <a:pt x="633026" y="332734"/>
                    <a:pt x="631212" y="344195"/>
                    <a:pt x="636653" y="347061"/>
                  </a:cubicBezTo>
                  <a:cubicBezTo>
                    <a:pt x="638467" y="352791"/>
                    <a:pt x="625770" y="341330"/>
                    <a:pt x="625771" y="352791"/>
                  </a:cubicBezTo>
                  <a:cubicBezTo>
                    <a:pt x="620329" y="349926"/>
                    <a:pt x="625771" y="344195"/>
                    <a:pt x="625770" y="335599"/>
                  </a:cubicBezTo>
                  <a:close/>
                  <a:moveTo>
                    <a:pt x="740041" y="284024"/>
                  </a:moveTo>
                  <a:cubicBezTo>
                    <a:pt x="743669" y="292620"/>
                    <a:pt x="750925" y="301216"/>
                    <a:pt x="750925" y="304081"/>
                  </a:cubicBezTo>
                  <a:cubicBezTo>
                    <a:pt x="752739" y="304081"/>
                    <a:pt x="758180" y="292620"/>
                    <a:pt x="758180" y="304081"/>
                  </a:cubicBezTo>
                  <a:cubicBezTo>
                    <a:pt x="756366" y="306946"/>
                    <a:pt x="754552" y="304081"/>
                    <a:pt x="754552" y="304081"/>
                  </a:cubicBezTo>
                  <a:cubicBezTo>
                    <a:pt x="752738" y="306947"/>
                    <a:pt x="749111" y="309812"/>
                    <a:pt x="743669" y="309812"/>
                  </a:cubicBezTo>
                  <a:cubicBezTo>
                    <a:pt x="743669" y="304081"/>
                    <a:pt x="745483" y="292620"/>
                    <a:pt x="736414" y="292620"/>
                  </a:cubicBezTo>
                  <a:cubicBezTo>
                    <a:pt x="738228" y="289754"/>
                    <a:pt x="740042" y="289755"/>
                    <a:pt x="740041" y="284024"/>
                  </a:cubicBezTo>
                  <a:close/>
                  <a:moveTo>
                    <a:pt x="582239" y="289755"/>
                  </a:moveTo>
                  <a:cubicBezTo>
                    <a:pt x="585866" y="284024"/>
                    <a:pt x="585866" y="301216"/>
                    <a:pt x="591308" y="298350"/>
                  </a:cubicBezTo>
                  <a:cubicBezTo>
                    <a:pt x="594936" y="295485"/>
                    <a:pt x="589494" y="292620"/>
                    <a:pt x="593121" y="289755"/>
                  </a:cubicBezTo>
                  <a:cubicBezTo>
                    <a:pt x="609446" y="289755"/>
                    <a:pt x="622143" y="315542"/>
                    <a:pt x="633026" y="332734"/>
                  </a:cubicBezTo>
                  <a:cubicBezTo>
                    <a:pt x="618515" y="338465"/>
                    <a:pt x="616701" y="298351"/>
                    <a:pt x="600377" y="301216"/>
                  </a:cubicBezTo>
                  <a:cubicBezTo>
                    <a:pt x="598563" y="301216"/>
                    <a:pt x="600377" y="304081"/>
                    <a:pt x="600377" y="306946"/>
                  </a:cubicBezTo>
                  <a:cubicBezTo>
                    <a:pt x="596749" y="309812"/>
                    <a:pt x="591308" y="298350"/>
                    <a:pt x="593121" y="309812"/>
                  </a:cubicBezTo>
                  <a:cubicBezTo>
                    <a:pt x="587680" y="306946"/>
                    <a:pt x="584052" y="298350"/>
                    <a:pt x="582239" y="289755"/>
                  </a:cubicBezTo>
                  <a:close/>
                  <a:moveTo>
                    <a:pt x="549590" y="289754"/>
                  </a:moveTo>
                  <a:cubicBezTo>
                    <a:pt x="549590" y="298350"/>
                    <a:pt x="553217" y="301216"/>
                    <a:pt x="555031" y="304081"/>
                  </a:cubicBezTo>
                  <a:cubicBezTo>
                    <a:pt x="556845" y="304081"/>
                    <a:pt x="556845" y="301216"/>
                    <a:pt x="558659" y="304081"/>
                  </a:cubicBezTo>
                  <a:cubicBezTo>
                    <a:pt x="556845" y="295485"/>
                    <a:pt x="555031" y="289755"/>
                    <a:pt x="549590" y="289754"/>
                  </a:cubicBezTo>
                  <a:close/>
                  <a:moveTo>
                    <a:pt x="491547" y="241044"/>
                  </a:moveTo>
                  <a:cubicBezTo>
                    <a:pt x="496988" y="238179"/>
                    <a:pt x="504244" y="246775"/>
                    <a:pt x="506058" y="258236"/>
                  </a:cubicBezTo>
                  <a:cubicBezTo>
                    <a:pt x="500616" y="252506"/>
                    <a:pt x="493361" y="252506"/>
                    <a:pt x="491547" y="241044"/>
                  </a:cubicBezTo>
                  <a:close/>
                  <a:moveTo>
                    <a:pt x="658419" y="180873"/>
                  </a:moveTo>
                  <a:cubicBezTo>
                    <a:pt x="662047" y="189469"/>
                    <a:pt x="669302" y="189469"/>
                    <a:pt x="671116" y="198065"/>
                  </a:cubicBezTo>
                  <a:cubicBezTo>
                    <a:pt x="665675" y="192334"/>
                    <a:pt x="654792" y="192334"/>
                    <a:pt x="658419" y="180873"/>
                  </a:cubicBezTo>
                  <a:close/>
                  <a:moveTo>
                    <a:pt x="519406" y="213466"/>
                  </a:moveTo>
                  <a:cubicBezTo>
                    <a:pt x="526123" y="217227"/>
                    <a:pt x="534625" y="233881"/>
                    <a:pt x="544148" y="229583"/>
                  </a:cubicBezTo>
                  <a:cubicBezTo>
                    <a:pt x="551404" y="249640"/>
                    <a:pt x="573170" y="249640"/>
                    <a:pt x="578611" y="272563"/>
                  </a:cubicBezTo>
                  <a:cubicBezTo>
                    <a:pt x="565914" y="298350"/>
                    <a:pt x="564100" y="243910"/>
                    <a:pt x="542334" y="255371"/>
                  </a:cubicBezTo>
                  <a:cubicBezTo>
                    <a:pt x="538707" y="241044"/>
                    <a:pt x="533265" y="220987"/>
                    <a:pt x="522382" y="229583"/>
                  </a:cubicBezTo>
                  <a:cubicBezTo>
                    <a:pt x="522382" y="220987"/>
                    <a:pt x="515127" y="220987"/>
                    <a:pt x="513313" y="215256"/>
                  </a:cubicBezTo>
                  <a:cubicBezTo>
                    <a:pt x="515127" y="212391"/>
                    <a:pt x="517168" y="212212"/>
                    <a:pt x="519406" y="213466"/>
                  </a:cubicBezTo>
                  <a:close/>
                  <a:moveTo>
                    <a:pt x="471595" y="206661"/>
                  </a:moveTo>
                  <a:cubicBezTo>
                    <a:pt x="473409" y="215257"/>
                    <a:pt x="477036" y="215257"/>
                    <a:pt x="482478" y="220987"/>
                  </a:cubicBezTo>
                  <a:cubicBezTo>
                    <a:pt x="482478" y="203795"/>
                    <a:pt x="475223" y="215257"/>
                    <a:pt x="471595" y="206661"/>
                  </a:cubicBezTo>
                  <a:close/>
                  <a:moveTo>
                    <a:pt x="460315" y="186827"/>
                  </a:moveTo>
                  <a:cubicBezTo>
                    <a:pt x="459125" y="187141"/>
                    <a:pt x="457992" y="188752"/>
                    <a:pt x="457085" y="192334"/>
                  </a:cubicBezTo>
                  <a:cubicBezTo>
                    <a:pt x="458898" y="195199"/>
                    <a:pt x="466154" y="206661"/>
                    <a:pt x="467967" y="200930"/>
                  </a:cubicBezTo>
                  <a:cubicBezTo>
                    <a:pt x="467968" y="196632"/>
                    <a:pt x="463887" y="185887"/>
                    <a:pt x="460315" y="186827"/>
                  </a:cubicBezTo>
                  <a:close/>
                  <a:moveTo>
                    <a:pt x="618515" y="140759"/>
                  </a:moveTo>
                  <a:cubicBezTo>
                    <a:pt x="633026" y="146489"/>
                    <a:pt x="638467" y="155085"/>
                    <a:pt x="622143" y="152220"/>
                  </a:cubicBezTo>
                  <a:cubicBezTo>
                    <a:pt x="622143" y="146489"/>
                    <a:pt x="614887" y="146489"/>
                    <a:pt x="618515" y="140759"/>
                  </a:cubicBezTo>
                  <a:close/>
                  <a:moveTo>
                    <a:pt x="462526" y="123567"/>
                  </a:moveTo>
                  <a:cubicBezTo>
                    <a:pt x="471595" y="126432"/>
                    <a:pt x="471595" y="137893"/>
                    <a:pt x="475223" y="149354"/>
                  </a:cubicBezTo>
                  <a:cubicBezTo>
                    <a:pt x="469781" y="143624"/>
                    <a:pt x="466154" y="137893"/>
                    <a:pt x="458898" y="135028"/>
                  </a:cubicBezTo>
                  <a:cubicBezTo>
                    <a:pt x="460712" y="129297"/>
                    <a:pt x="462526" y="129297"/>
                    <a:pt x="462526" y="123567"/>
                  </a:cubicBezTo>
                  <a:close/>
                  <a:moveTo>
                    <a:pt x="150946" y="1988"/>
                  </a:moveTo>
                  <a:lnTo>
                    <a:pt x="169593" y="0"/>
                  </a:lnTo>
                  <a:cubicBezTo>
                    <a:pt x="190452" y="1075"/>
                    <a:pt x="212218" y="4657"/>
                    <a:pt x="232170" y="8954"/>
                  </a:cubicBezTo>
                  <a:cubicBezTo>
                    <a:pt x="270260" y="17550"/>
                    <a:pt x="306537" y="34742"/>
                    <a:pt x="328303" y="71991"/>
                  </a:cubicBezTo>
                  <a:cubicBezTo>
                    <a:pt x="340999" y="69126"/>
                    <a:pt x="344627" y="83452"/>
                    <a:pt x="357324" y="86318"/>
                  </a:cubicBezTo>
                  <a:cubicBezTo>
                    <a:pt x="366393" y="109240"/>
                    <a:pt x="368207" y="135028"/>
                    <a:pt x="388159" y="140759"/>
                  </a:cubicBezTo>
                  <a:cubicBezTo>
                    <a:pt x="391787" y="137893"/>
                    <a:pt x="382718" y="135028"/>
                    <a:pt x="384531" y="126432"/>
                  </a:cubicBezTo>
                  <a:cubicBezTo>
                    <a:pt x="400856" y="132163"/>
                    <a:pt x="413553" y="129297"/>
                    <a:pt x="422622" y="146489"/>
                  </a:cubicBezTo>
                  <a:cubicBezTo>
                    <a:pt x="418994" y="160816"/>
                    <a:pt x="426249" y="169412"/>
                    <a:pt x="428063" y="180873"/>
                  </a:cubicBezTo>
                  <a:cubicBezTo>
                    <a:pt x="435318" y="178008"/>
                    <a:pt x="440760" y="183738"/>
                    <a:pt x="444388" y="186604"/>
                  </a:cubicBezTo>
                  <a:cubicBezTo>
                    <a:pt x="449829" y="186604"/>
                    <a:pt x="446201" y="180873"/>
                    <a:pt x="446201" y="175142"/>
                  </a:cubicBezTo>
                  <a:cubicBezTo>
                    <a:pt x="449829" y="172277"/>
                    <a:pt x="449829" y="178008"/>
                    <a:pt x="453457" y="178008"/>
                  </a:cubicBezTo>
                  <a:cubicBezTo>
                    <a:pt x="451643" y="169412"/>
                    <a:pt x="449829" y="157950"/>
                    <a:pt x="444388" y="157950"/>
                  </a:cubicBezTo>
                  <a:cubicBezTo>
                    <a:pt x="451643" y="146489"/>
                    <a:pt x="464340" y="163681"/>
                    <a:pt x="469781" y="178007"/>
                  </a:cubicBezTo>
                  <a:cubicBezTo>
                    <a:pt x="460712" y="169412"/>
                    <a:pt x="466154" y="186604"/>
                    <a:pt x="462526" y="180873"/>
                  </a:cubicBezTo>
                  <a:cubicBezTo>
                    <a:pt x="466154" y="192334"/>
                    <a:pt x="471595" y="198065"/>
                    <a:pt x="482478" y="198065"/>
                  </a:cubicBezTo>
                  <a:cubicBezTo>
                    <a:pt x="489733" y="209526"/>
                    <a:pt x="484292" y="226718"/>
                    <a:pt x="491547" y="232448"/>
                  </a:cubicBezTo>
                  <a:cubicBezTo>
                    <a:pt x="489733" y="235314"/>
                    <a:pt x="487920" y="238179"/>
                    <a:pt x="484292" y="238179"/>
                  </a:cubicBezTo>
                  <a:cubicBezTo>
                    <a:pt x="486106" y="246775"/>
                    <a:pt x="491547" y="252505"/>
                    <a:pt x="495175" y="261102"/>
                  </a:cubicBezTo>
                  <a:cubicBezTo>
                    <a:pt x="496989" y="266832"/>
                    <a:pt x="493361" y="266832"/>
                    <a:pt x="491547" y="272563"/>
                  </a:cubicBezTo>
                  <a:cubicBezTo>
                    <a:pt x="495175" y="281159"/>
                    <a:pt x="507872" y="289754"/>
                    <a:pt x="504244" y="272563"/>
                  </a:cubicBezTo>
                  <a:cubicBezTo>
                    <a:pt x="506058" y="275428"/>
                    <a:pt x="507872" y="275428"/>
                    <a:pt x="509686" y="275428"/>
                  </a:cubicBezTo>
                  <a:cubicBezTo>
                    <a:pt x="509686" y="269697"/>
                    <a:pt x="507872" y="266832"/>
                    <a:pt x="506058" y="266832"/>
                  </a:cubicBezTo>
                  <a:cubicBezTo>
                    <a:pt x="507872" y="261102"/>
                    <a:pt x="511499" y="272563"/>
                    <a:pt x="515127" y="272563"/>
                  </a:cubicBezTo>
                  <a:cubicBezTo>
                    <a:pt x="518754" y="266832"/>
                    <a:pt x="524196" y="263967"/>
                    <a:pt x="524196" y="252506"/>
                  </a:cubicBezTo>
                  <a:cubicBezTo>
                    <a:pt x="526010" y="255371"/>
                    <a:pt x="529637" y="255371"/>
                    <a:pt x="533265" y="255371"/>
                  </a:cubicBezTo>
                  <a:cubicBezTo>
                    <a:pt x="533265" y="258236"/>
                    <a:pt x="531451" y="258236"/>
                    <a:pt x="533265" y="261101"/>
                  </a:cubicBezTo>
                  <a:cubicBezTo>
                    <a:pt x="535079" y="269697"/>
                    <a:pt x="526010" y="258236"/>
                    <a:pt x="524196" y="266832"/>
                  </a:cubicBezTo>
                  <a:cubicBezTo>
                    <a:pt x="526010" y="272563"/>
                    <a:pt x="531451" y="269697"/>
                    <a:pt x="533265" y="272563"/>
                  </a:cubicBezTo>
                  <a:cubicBezTo>
                    <a:pt x="535079" y="266832"/>
                    <a:pt x="538706" y="266832"/>
                    <a:pt x="538707" y="261101"/>
                  </a:cubicBezTo>
                  <a:cubicBezTo>
                    <a:pt x="545962" y="263967"/>
                    <a:pt x="545962" y="272563"/>
                    <a:pt x="549590" y="275428"/>
                  </a:cubicBezTo>
                  <a:cubicBezTo>
                    <a:pt x="551403" y="272563"/>
                    <a:pt x="553217" y="272563"/>
                    <a:pt x="553217" y="266832"/>
                  </a:cubicBezTo>
                  <a:cubicBezTo>
                    <a:pt x="558659" y="275428"/>
                    <a:pt x="576797" y="286889"/>
                    <a:pt x="556845" y="281158"/>
                  </a:cubicBezTo>
                  <a:cubicBezTo>
                    <a:pt x="553217" y="281159"/>
                    <a:pt x="558659" y="286889"/>
                    <a:pt x="555031" y="289755"/>
                  </a:cubicBezTo>
                  <a:cubicBezTo>
                    <a:pt x="564100" y="295485"/>
                    <a:pt x="567728" y="306946"/>
                    <a:pt x="576797" y="309812"/>
                  </a:cubicBezTo>
                  <a:cubicBezTo>
                    <a:pt x="565914" y="315542"/>
                    <a:pt x="578611" y="321273"/>
                    <a:pt x="574983" y="329869"/>
                  </a:cubicBezTo>
                  <a:cubicBezTo>
                    <a:pt x="569542" y="329869"/>
                    <a:pt x="565914" y="324138"/>
                    <a:pt x="562286" y="327004"/>
                  </a:cubicBezTo>
                  <a:cubicBezTo>
                    <a:pt x="558659" y="327003"/>
                    <a:pt x="560473" y="335599"/>
                    <a:pt x="558659" y="338465"/>
                  </a:cubicBezTo>
                  <a:cubicBezTo>
                    <a:pt x="565914" y="349926"/>
                    <a:pt x="574983" y="358522"/>
                    <a:pt x="585866" y="364252"/>
                  </a:cubicBezTo>
                  <a:cubicBezTo>
                    <a:pt x="589494" y="361387"/>
                    <a:pt x="587680" y="355657"/>
                    <a:pt x="589494" y="355657"/>
                  </a:cubicBezTo>
                  <a:cubicBezTo>
                    <a:pt x="585866" y="344195"/>
                    <a:pt x="576797" y="344195"/>
                    <a:pt x="574983" y="329869"/>
                  </a:cubicBezTo>
                  <a:cubicBezTo>
                    <a:pt x="578611" y="338465"/>
                    <a:pt x="580425" y="332734"/>
                    <a:pt x="585866" y="329869"/>
                  </a:cubicBezTo>
                  <a:cubicBezTo>
                    <a:pt x="591308" y="335599"/>
                    <a:pt x="600377" y="358522"/>
                    <a:pt x="602190" y="341330"/>
                  </a:cubicBezTo>
                  <a:cubicBezTo>
                    <a:pt x="616701" y="344195"/>
                    <a:pt x="611260" y="381444"/>
                    <a:pt x="625770" y="375714"/>
                  </a:cubicBezTo>
                  <a:cubicBezTo>
                    <a:pt x="627585" y="384310"/>
                    <a:pt x="633026" y="384310"/>
                    <a:pt x="633026" y="392905"/>
                  </a:cubicBezTo>
                  <a:cubicBezTo>
                    <a:pt x="620329" y="390040"/>
                    <a:pt x="611260" y="364252"/>
                    <a:pt x="594935" y="364252"/>
                  </a:cubicBezTo>
                  <a:cubicBezTo>
                    <a:pt x="594936" y="375714"/>
                    <a:pt x="600377" y="381444"/>
                    <a:pt x="594936" y="384310"/>
                  </a:cubicBezTo>
                  <a:cubicBezTo>
                    <a:pt x="611260" y="398636"/>
                    <a:pt x="620329" y="430155"/>
                    <a:pt x="642095" y="424424"/>
                  </a:cubicBezTo>
                  <a:cubicBezTo>
                    <a:pt x="643909" y="447346"/>
                    <a:pt x="647536" y="453077"/>
                    <a:pt x="658419" y="453077"/>
                  </a:cubicBezTo>
                  <a:cubicBezTo>
                    <a:pt x="660233" y="438750"/>
                    <a:pt x="652978" y="435885"/>
                    <a:pt x="649350" y="433020"/>
                  </a:cubicBezTo>
                  <a:cubicBezTo>
                    <a:pt x="652978" y="415828"/>
                    <a:pt x="633026" y="407232"/>
                    <a:pt x="634840" y="392906"/>
                  </a:cubicBezTo>
                  <a:cubicBezTo>
                    <a:pt x="651164" y="398636"/>
                    <a:pt x="663861" y="433020"/>
                    <a:pt x="681999" y="444481"/>
                  </a:cubicBezTo>
                  <a:cubicBezTo>
                    <a:pt x="680185" y="444481"/>
                    <a:pt x="680185" y="453077"/>
                    <a:pt x="676558" y="447346"/>
                  </a:cubicBezTo>
                  <a:cubicBezTo>
                    <a:pt x="676557" y="458808"/>
                    <a:pt x="678372" y="458808"/>
                    <a:pt x="674744" y="464538"/>
                  </a:cubicBezTo>
                  <a:cubicBezTo>
                    <a:pt x="676557" y="473134"/>
                    <a:pt x="681999" y="473134"/>
                    <a:pt x="685627" y="478865"/>
                  </a:cubicBezTo>
                  <a:cubicBezTo>
                    <a:pt x="683813" y="487461"/>
                    <a:pt x="685627" y="490326"/>
                    <a:pt x="687441" y="496056"/>
                  </a:cubicBezTo>
                  <a:cubicBezTo>
                    <a:pt x="692882" y="478865"/>
                    <a:pt x="703765" y="516114"/>
                    <a:pt x="712834" y="524710"/>
                  </a:cubicBezTo>
                  <a:cubicBezTo>
                    <a:pt x="705579" y="536171"/>
                    <a:pt x="718276" y="533306"/>
                    <a:pt x="727345" y="547632"/>
                  </a:cubicBezTo>
                  <a:cubicBezTo>
                    <a:pt x="730973" y="553363"/>
                    <a:pt x="736414" y="573420"/>
                    <a:pt x="743669" y="564824"/>
                  </a:cubicBezTo>
                  <a:cubicBezTo>
                    <a:pt x="740041" y="544767"/>
                    <a:pt x="729159" y="541901"/>
                    <a:pt x="725531" y="524710"/>
                  </a:cubicBezTo>
                  <a:cubicBezTo>
                    <a:pt x="730972" y="527575"/>
                    <a:pt x="734600" y="536171"/>
                    <a:pt x="738228" y="541901"/>
                  </a:cubicBezTo>
                  <a:cubicBezTo>
                    <a:pt x="741856" y="530440"/>
                    <a:pt x="747297" y="544767"/>
                    <a:pt x="752738" y="547632"/>
                  </a:cubicBezTo>
                  <a:cubicBezTo>
                    <a:pt x="754552" y="544767"/>
                    <a:pt x="752738" y="541902"/>
                    <a:pt x="752738" y="539036"/>
                  </a:cubicBezTo>
                  <a:cubicBezTo>
                    <a:pt x="756366" y="544767"/>
                    <a:pt x="761807" y="539036"/>
                    <a:pt x="765435" y="539036"/>
                  </a:cubicBezTo>
                  <a:cubicBezTo>
                    <a:pt x="765435" y="547632"/>
                    <a:pt x="774504" y="544767"/>
                    <a:pt x="770877" y="556228"/>
                  </a:cubicBezTo>
                  <a:cubicBezTo>
                    <a:pt x="774504" y="556228"/>
                    <a:pt x="774504" y="553363"/>
                    <a:pt x="774504" y="550497"/>
                  </a:cubicBezTo>
                  <a:cubicBezTo>
                    <a:pt x="776318" y="556228"/>
                    <a:pt x="781759" y="556228"/>
                    <a:pt x="781759" y="567689"/>
                  </a:cubicBezTo>
                  <a:cubicBezTo>
                    <a:pt x="778132" y="573420"/>
                    <a:pt x="778132" y="561959"/>
                    <a:pt x="774504" y="564824"/>
                  </a:cubicBezTo>
                  <a:cubicBezTo>
                    <a:pt x="785387" y="599208"/>
                    <a:pt x="810781" y="610669"/>
                    <a:pt x="819850" y="647918"/>
                  </a:cubicBezTo>
                  <a:cubicBezTo>
                    <a:pt x="818036" y="630726"/>
                    <a:pt x="823477" y="619265"/>
                    <a:pt x="819850" y="596342"/>
                  </a:cubicBezTo>
                  <a:cubicBezTo>
                    <a:pt x="814408" y="607804"/>
                    <a:pt x="807153" y="582016"/>
                    <a:pt x="803526" y="570554"/>
                  </a:cubicBezTo>
                  <a:cubicBezTo>
                    <a:pt x="832547" y="596342"/>
                    <a:pt x="847058" y="645052"/>
                    <a:pt x="870637" y="679436"/>
                  </a:cubicBezTo>
                  <a:cubicBezTo>
                    <a:pt x="870637" y="679436"/>
                    <a:pt x="870637" y="679436"/>
                    <a:pt x="870637" y="693763"/>
                  </a:cubicBezTo>
                  <a:cubicBezTo>
                    <a:pt x="874265" y="699493"/>
                    <a:pt x="874265" y="693763"/>
                    <a:pt x="879706" y="693763"/>
                  </a:cubicBezTo>
                  <a:cubicBezTo>
                    <a:pt x="885148" y="708089"/>
                    <a:pt x="886962" y="728146"/>
                    <a:pt x="894217" y="739608"/>
                  </a:cubicBezTo>
                  <a:cubicBezTo>
                    <a:pt x="896031" y="739608"/>
                    <a:pt x="897844" y="736742"/>
                    <a:pt x="899658" y="736742"/>
                  </a:cubicBezTo>
                  <a:cubicBezTo>
                    <a:pt x="886961" y="690897"/>
                    <a:pt x="867009" y="659379"/>
                    <a:pt x="845244" y="627860"/>
                  </a:cubicBezTo>
                  <a:cubicBezTo>
                    <a:pt x="830733" y="584881"/>
                    <a:pt x="807153" y="564824"/>
                    <a:pt x="792643" y="527575"/>
                  </a:cubicBezTo>
                  <a:cubicBezTo>
                    <a:pt x="799898" y="530440"/>
                    <a:pt x="799898" y="544767"/>
                    <a:pt x="808967" y="544767"/>
                  </a:cubicBezTo>
                  <a:cubicBezTo>
                    <a:pt x="836174" y="599208"/>
                    <a:pt x="868823" y="642187"/>
                    <a:pt x="894217" y="702359"/>
                  </a:cubicBezTo>
                  <a:cubicBezTo>
                    <a:pt x="903286" y="708089"/>
                    <a:pt x="903286" y="733877"/>
                    <a:pt x="915983" y="733877"/>
                  </a:cubicBezTo>
                  <a:cubicBezTo>
                    <a:pt x="917797" y="739607"/>
                    <a:pt x="919610" y="745338"/>
                    <a:pt x="919610" y="751069"/>
                  </a:cubicBezTo>
                  <a:cubicBezTo>
                    <a:pt x="955887" y="811240"/>
                    <a:pt x="975839" y="902930"/>
                    <a:pt x="992163" y="986024"/>
                  </a:cubicBezTo>
                  <a:cubicBezTo>
                    <a:pt x="990350" y="991755"/>
                    <a:pt x="990350" y="980293"/>
                    <a:pt x="984908" y="983159"/>
                  </a:cubicBezTo>
                  <a:cubicBezTo>
                    <a:pt x="986722" y="994620"/>
                    <a:pt x="990350" y="997485"/>
                    <a:pt x="988536" y="1008946"/>
                  </a:cubicBezTo>
                  <a:cubicBezTo>
                    <a:pt x="983094" y="1003216"/>
                    <a:pt x="981280" y="991755"/>
                    <a:pt x="979467" y="983159"/>
                  </a:cubicBezTo>
                  <a:cubicBezTo>
                    <a:pt x="974025" y="997485"/>
                    <a:pt x="983094" y="1006081"/>
                    <a:pt x="981280" y="1023273"/>
                  </a:cubicBezTo>
                  <a:cubicBezTo>
                    <a:pt x="977653" y="1026138"/>
                    <a:pt x="979467" y="1017543"/>
                    <a:pt x="975839" y="1017542"/>
                  </a:cubicBezTo>
                  <a:cubicBezTo>
                    <a:pt x="977653" y="1063387"/>
                    <a:pt x="992164" y="1097771"/>
                    <a:pt x="997605" y="1135020"/>
                  </a:cubicBezTo>
                  <a:cubicBezTo>
                    <a:pt x="999419" y="1132155"/>
                    <a:pt x="1001233" y="1132155"/>
                    <a:pt x="1001233" y="1135020"/>
                  </a:cubicBezTo>
                  <a:cubicBezTo>
                    <a:pt x="1012116" y="1094906"/>
                    <a:pt x="997605" y="1066253"/>
                    <a:pt x="993977" y="1031869"/>
                  </a:cubicBezTo>
                  <a:cubicBezTo>
                    <a:pt x="1006674" y="1074849"/>
                    <a:pt x="1015743" y="1114963"/>
                    <a:pt x="1021185" y="1169404"/>
                  </a:cubicBezTo>
                  <a:cubicBezTo>
                    <a:pt x="1021185" y="1172269"/>
                    <a:pt x="1024812" y="1169404"/>
                    <a:pt x="1024812" y="1175134"/>
                  </a:cubicBezTo>
                  <a:cubicBezTo>
                    <a:pt x="1026173" y="1166538"/>
                    <a:pt x="1026286" y="1158121"/>
                    <a:pt x="1025634" y="1149794"/>
                  </a:cubicBezTo>
                  <a:lnTo>
                    <a:pt x="1022351" y="1128191"/>
                  </a:lnTo>
                  <a:lnTo>
                    <a:pt x="1034108" y="1189461"/>
                  </a:lnTo>
                  <a:cubicBezTo>
                    <a:pt x="1040683" y="1229575"/>
                    <a:pt x="1046578" y="1271122"/>
                    <a:pt x="1052020" y="1312669"/>
                  </a:cubicBezTo>
                  <a:cubicBezTo>
                    <a:pt x="1055648" y="1301208"/>
                    <a:pt x="1048392" y="1286881"/>
                    <a:pt x="1050206" y="1272555"/>
                  </a:cubicBezTo>
                  <a:cubicBezTo>
                    <a:pt x="1055648" y="1286881"/>
                    <a:pt x="1059275" y="1306938"/>
                    <a:pt x="1064717" y="1318400"/>
                  </a:cubicBezTo>
                  <a:cubicBezTo>
                    <a:pt x="1068344" y="1321265"/>
                    <a:pt x="1064717" y="1309804"/>
                    <a:pt x="1066530" y="1306938"/>
                  </a:cubicBezTo>
                  <a:cubicBezTo>
                    <a:pt x="1077413" y="1347053"/>
                    <a:pt x="1068344" y="1398628"/>
                    <a:pt x="1082855" y="1433012"/>
                  </a:cubicBezTo>
                  <a:cubicBezTo>
                    <a:pt x="1082855" y="1438742"/>
                    <a:pt x="1081041" y="1438742"/>
                    <a:pt x="1081041" y="1441608"/>
                  </a:cubicBezTo>
                  <a:cubicBezTo>
                    <a:pt x="1091924" y="1481722"/>
                    <a:pt x="1077413" y="1564816"/>
                    <a:pt x="1075599" y="1624987"/>
                  </a:cubicBezTo>
                  <a:cubicBezTo>
                    <a:pt x="1073786" y="1667967"/>
                    <a:pt x="1071972" y="1710947"/>
                    <a:pt x="1061089" y="1736734"/>
                  </a:cubicBezTo>
                  <a:cubicBezTo>
                    <a:pt x="1061089" y="1768253"/>
                    <a:pt x="1053834" y="1802636"/>
                    <a:pt x="1059275" y="1834155"/>
                  </a:cubicBezTo>
                  <a:cubicBezTo>
                    <a:pt x="1044765" y="1940171"/>
                    <a:pt x="1012116" y="2046188"/>
                    <a:pt x="993977" y="2146473"/>
                  </a:cubicBezTo>
                  <a:cubicBezTo>
                    <a:pt x="997605" y="2175126"/>
                    <a:pt x="990350" y="2226702"/>
                    <a:pt x="974025" y="2238163"/>
                  </a:cubicBezTo>
                  <a:cubicBezTo>
                    <a:pt x="972211" y="2258220"/>
                    <a:pt x="970398" y="2272547"/>
                    <a:pt x="963142" y="2281142"/>
                  </a:cubicBezTo>
                  <a:cubicBezTo>
                    <a:pt x="957701" y="2278277"/>
                    <a:pt x="955887" y="2275412"/>
                    <a:pt x="950446" y="2272547"/>
                  </a:cubicBezTo>
                  <a:cubicBezTo>
                    <a:pt x="939562" y="2281142"/>
                    <a:pt x="941376" y="2312661"/>
                    <a:pt x="934121" y="2329853"/>
                  </a:cubicBezTo>
                  <a:cubicBezTo>
                    <a:pt x="934121" y="2341314"/>
                    <a:pt x="935935" y="2338449"/>
                    <a:pt x="935935" y="2347045"/>
                  </a:cubicBezTo>
                  <a:cubicBezTo>
                    <a:pt x="930493" y="2364236"/>
                    <a:pt x="928679" y="2381428"/>
                    <a:pt x="923238" y="2395755"/>
                  </a:cubicBezTo>
                  <a:cubicBezTo>
                    <a:pt x="917797" y="2407216"/>
                    <a:pt x="908728" y="2412947"/>
                    <a:pt x="903286" y="2424408"/>
                  </a:cubicBezTo>
                  <a:cubicBezTo>
                    <a:pt x="890589" y="2447330"/>
                    <a:pt x="886962" y="2475984"/>
                    <a:pt x="877892" y="2498906"/>
                  </a:cubicBezTo>
                  <a:cubicBezTo>
                    <a:pt x="874265" y="2496040"/>
                    <a:pt x="874265" y="2493175"/>
                    <a:pt x="870637" y="2496040"/>
                  </a:cubicBezTo>
                  <a:cubicBezTo>
                    <a:pt x="868823" y="2504636"/>
                    <a:pt x="874265" y="2501771"/>
                    <a:pt x="874265" y="2507502"/>
                  </a:cubicBezTo>
                  <a:cubicBezTo>
                    <a:pt x="868823" y="2539020"/>
                    <a:pt x="850685" y="2567673"/>
                    <a:pt x="841616" y="2593461"/>
                  </a:cubicBezTo>
                  <a:cubicBezTo>
                    <a:pt x="852499" y="2587731"/>
                    <a:pt x="841616" y="2619249"/>
                    <a:pt x="837988" y="2627845"/>
                  </a:cubicBezTo>
                  <a:cubicBezTo>
                    <a:pt x="832547" y="2622114"/>
                    <a:pt x="841616" y="2619249"/>
                    <a:pt x="837988" y="2610653"/>
                  </a:cubicBezTo>
                  <a:cubicBezTo>
                    <a:pt x="834360" y="2613518"/>
                    <a:pt x="832547" y="2619249"/>
                    <a:pt x="827105" y="2619249"/>
                  </a:cubicBezTo>
                  <a:cubicBezTo>
                    <a:pt x="839802" y="2639306"/>
                    <a:pt x="818036" y="2667959"/>
                    <a:pt x="823478" y="2688016"/>
                  </a:cubicBezTo>
                  <a:cubicBezTo>
                    <a:pt x="819850" y="2693747"/>
                    <a:pt x="812594" y="2710938"/>
                    <a:pt x="816222" y="2710939"/>
                  </a:cubicBezTo>
                  <a:cubicBezTo>
                    <a:pt x="815315" y="2716669"/>
                    <a:pt x="814862" y="2715953"/>
                    <a:pt x="813728" y="2714162"/>
                  </a:cubicBezTo>
                  <a:lnTo>
                    <a:pt x="807153" y="2710938"/>
                  </a:lnTo>
                  <a:lnTo>
                    <a:pt x="807153" y="2710938"/>
                  </a:lnTo>
                  <a:lnTo>
                    <a:pt x="810781" y="2698045"/>
                  </a:lnTo>
                  <a:cubicBezTo>
                    <a:pt x="812594" y="2695179"/>
                    <a:pt x="814408" y="2692314"/>
                    <a:pt x="814408" y="2685151"/>
                  </a:cubicBezTo>
                  <a:cubicBezTo>
                    <a:pt x="814408" y="2682286"/>
                    <a:pt x="810781" y="2685151"/>
                    <a:pt x="810781" y="2679420"/>
                  </a:cubicBezTo>
                  <a:cubicBezTo>
                    <a:pt x="808967" y="2682286"/>
                    <a:pt x="807153" y="2685151"/>
                    <a:pt x="807153" y="2688016"/>
                  </a:cubicBezTo>
                  <a:cubicBezTo>
                    <a:pt x="807153" y="2679420"/>
                    <a:pt x="810780" y="2673689"/>
                    <a:pt x="808967" y="2659363"/>
                  </a:cubicBezTo>
                  <a:cubicBezTo>
                    <a:pt x="812595" y="2662228"/>
                    <a:pt x="810781" y="2667959"/>
                    <a:pt x="814409" y="2667959"/>
                  </a:cubicBezTo>
                  <a:cubicBezTo>
                    <a:pt x="814408" y="2662228"/>
                    <a:pt x="810781" y="2659363"/>
                    <a:pt x="808967" y="2659363"/>
                  </a:cubicBezTo>
                  <a:cubicBezTo>
                    <a:pt x="807153" y="2667959"/>
                    <a:pt x="799898" y="2682286"/>
                    <a:pt x="801712" y="2690882"/>
                  </a:cubicBezTo>
                  <a:cubicBezTo>
                    <a:pt x="799897" y="2690881"/>
                    <a:pt x="799897" y="2693747"/>
                    <a:pt x="794456" y="2696612"/>
                  </a:cubicBezTo>
                  <a:cubicBezTo>
                    <a:pt x="796270" y="2699477"/>
                    <a:pt x="796270" y="2705208"/>
                    <a:pt x="794456" y="2708073"/>
                  </a:cubicBezTo>
                  <a:cubicBezTo>
                    <a:pt x="794456" y="2696612"/>
                    <a:pt x="792643" y="2705208"/>
                    <a:pt x="785387" y="2708073"/>
                  </a:cubicBezTo>
                  <a:cubicBezTo>
                    <a:pt x="787201" y="2688016"/>
                    <a:pt x="792642" y="2679420"/>
                    <a:pt x="794457" y="2659363"/>
                  </a:cubicBezTo>
                  <a:cubicBezTo>
                    <a:pt x="779946" y="2679420"/>
                    <a:pt x="769063" y="2710938"/>
                    <a:pt x="759994" y="2739592"/>
                  </a:cubicBezTo>
                  <a:cubicBezTo>
                    <a:pt x="747297" y="2733861"/>
                    <a:pt x="741856" y="2759648"/>
                    <a:pt x="730973" y="2765380"/>
                  </a:cubicBezTo>
                  <a:lnTo>
                    <a:pt x="732749" y="2779412"/>
                  </a:lnTo>
                  <a:lnTo>
                    <a:pt x="727345" y="2779706"/>
                  </a:lnTo>
                  <a:cubicBezTo>
                    <a:pt x="727345" y="2788302"/>
                    <a:pt x="729158" y="2788302"/>
                    <a:pt x="729158" y="2796898"/>
                  </a:cubicBezTo>
                  <a:cubicBezTo>
                    <a:pt x="718276" y="2796898"/>
                    <a:pt x="712834" y="2808359"/>
                    <a:pt x="705579" y="2816955"/>
                  </a:cubicBezTo>
                  <a:cubicBezTo>
                    <a:pt x="703765" y="2816955"/>
                    <a:pt x="705579" y="2811224"/>
                    <a:pt x="705579" y="2808359"/>
                  </a:cubicBezTo>
                  <a:cubicBezTo>
                    <a:pt x="698323" y="2814090"/>
                    <a:pt x="692882" y="2814090"/>
                    <a:pt x="687441" y="2808359"/>
                  </a:cubicBezTo>
                  <a:cubicBezTo>
                    <a:pt x="687441" y="2799763"/>
                    <a:pt x="689254" y="2799763"/>
                    <a:pt x="689254" y="2785436"/>
                  </a:cubicBezTo>
                  <a:cubicBezTo>
                    <a:pt x="674744" y="2799763"/>
                    <a:pt x="663861" y="2834147"/>
                    <a:pt x="645722" y="2845608"/>
                  </a:cubicBezTo>
                  <a:cubicBezTo>
                    <a:pt x="645722" y="2851338"/>
                    <a:pt x="645723" y="2857069"/>
                    <a:pt x="649350" y="2857069"/>
                  </a:cubicBezTo>
                  <a:cubicBezTo>
                    <a:pt x="656606" y="2848473"/>
                    <a:pt x="665675" y="2839878"/>
                    <a:pt x="672930" y="2828416"/>
                  </a:cubicBezTo>
                  <a:cubicBezTo>
                    <a:pt x="674744" y="2828416"/>
                    <a:pt x="669302" y="2837012"/>
                    <a:pt x="674744" y="2837012"/>
                  </a:cubicBezTo>
                  <a:cubicBezTo>
                    <a:pt x="669302" y="2842743"/>
                    <a:pt x="660233" y="2845608"/>
                    <a:pt x="652978" y="2854204"/>
                  </a:cubicBezTo>
                  <a:cubicBezTo>
                    <a:pt x="652978" y="2857069"/>
                    <a:pt x="654791" y="2859934"/>
                    <a:pt x="654791" y="2862800"/>
                  </a:cubicBezTo>
                  <a:cubicBezTo>
                    <a:pt x="643908" y="2888587"/>
                    <a:pt x="614888" y="2879992"/>
                    <a:pt x="613074" y="2917241"/>
                  </a:cubicBezTo>
                  <a:cubicBezTo>
                    <a:pt x="607632" y="2917241"/>
                    <a:pt x="604005" y="2917241"/>
                    <a:pt x="602191" y="2908645"/>
                  </a:cubicBezTo>
                  <a:cubicBezTo>
                    <a:pt x="600377" y="2911510"/>
                    <a:pt x="598563" y="2917241"/>
                    <a:pt x="594935" y="2917241"/>
                  </a:cubicBezTo>
                  <a:cubicBezTo>
                    <a:pt x="596749" y="2905779"/>
                    <a:pt x="587680" y="2911510"/>
                    <a:pt x="587680" y="2897183"/>
                  </a:cubicBezTo>
                  <a:cubicBezTo>
                    <a:pt x="562286" y="2905779"/>
                    <a:pt x="547776" y="2937298"/>
                    <a:pt x="538706" y="2971682"/>
                  </a:cubicBezTo>
                  <a:cubicBezTo>
                    <a:pt x="540520" y="2980277"/>
                    <a:pt x="545962" y="2968816"/>
                    <a:pt x="553217" y="2971681"/>
                  </a:cubicBezTo>
                  <a:cubicBezTo>
                    <a:pt x="538707" y="2991739"/>
                    <a:pt x="511499" y="3020392"/>
                    <a:pt x="493361" y="2997469"/>
                  </a:cubicBezTo>
                  <a:cubicBezTo>
                    <a:pt x="496989" y="2983143"/>
                    <a:pt x="507872" y="2977412"/>
                    <a:pt x="515127" y="2968816"/>
                  </a:cubicBezTo>
                  <a:cubicBezTo>
                    <a:pt x="513313" y="2965951"/>
                    <a:pt x="511499" y="2965951"/>
                    <a:pt x="509686" y="2965951"/>
                  </a:cubicBezTo>
                  <a:cubicBezTo>
                    <a:pt x="511499" y="2960220"/>
                    <a:pt x="513313" y="2954490"/>
                    <a:pt x="515127" y="2948759"/>
                  </a:cubicBezTo>
                  <a:cubicBezTo>
                    <a:pt x="518755" y="2945894"/>
                    <a:pt x="524196" y="2951624"/>
                    <a:pt x="527824" y="2954490"/>
                  </a:cubicBezTo>
                  <a:cubicBezTo>
                    <a:pt x="531451" y="2954490"/>
                    <a:pt x="533265" y="2951624"/>
                    <a:pt x="533265" y="2943028"/>
                  </a:cubicBezTo>
                  <a:cubicBezTo>
                    <a:pt x="533266" y="2940163"/>
                    <a:pt x="531451" y="2943029"/>
                    <a:pt x="531451" y="2943029"/>
                  </a:cubicBezTo>
                  <a:cubicBezTo>
                    <a:pt x="531451" y="2931567"/>
                    <a:pt x="549590" y="2908645"/>
                    <a:pt x="560472" y="2911510"/>
                  </a:cubicBezTo>
                  <a:cubicBezTo>
                    <a:pt x="578611" y="2879992"/>
                    <a:pt x="605818" y="2862800"/>
                    <a:pt x="622143" y="2828416"/>
                  </a:cubicBezTo>
                  <a:cubicBezTo>
                    <a:pt x="589494" y="2845608"/>
                    <a:pt x="569542" y="2908645"/>
                    <a:pt x="531452" y="2911510"/>
                  </a:cubicBezTo>
                  <a:cubicBezTo>
                    <a:pt x="500163" y="2930851"/>
                    <a:pt x="468874" y="2958250"/>
                    <a:pt x="434525" y="2965906"/>
                  </a:cubicBezTo>
                  <a:lnTo>
                    <a:pt x="416306" y="2965929"/>
                  </a:lnTo>
                  <a:lnTo>
                    <a:pt x="413954" y="2944375"/>
                  </a:lnTo>
                  <a:lnTo>
                    <a:pt x="431691" y="2934433"/>
                  </a:lnTo>
                  <a:cubicBezTo>
                    <a:pt x="455271" y="2934433"/>
                    <a:pt x="477037" y="2902914"/>
                    <a:pt x="498802" y="2897183"/>
                  </a:cubicBezTo>
                  <a:cubicBezTo>
                    <a:pt x="500616" y="2879992"/>
                    <a:pt x="496989" y="2882857"/>
                    <a:pt x="500616" y="2871396"/>
                  </a:cubicBezTo>
                  <a:cubicBezTo>
                    <a:pt x="489733" y="2859935"/>
                    <a:pt x="484292" y="2879992"/>
                    <a:pt x="475223" y="2882857"/>
                  </a:cubicBezTo>
                  <a:cubicBezTo>
                    <a:pt x="477037" y="2888588"/>
                    <a:pt x="478850" y="2888587"/>
                    <a:pt x="482478" y="2885722"/>
                  </a:cubicBezTo>
                  <a:cubicBezTo>
                    <a:pt x="473409" y="2897184"/>
                    <a:pt x="458898" y="2911510"/>
                    <a:pt x="449829" y="2902914"/>
                  </a:cubicBezTo>
                  <a:cubicBezTo>
                    <a:pt x="444388" y="2911510"/>
                    <a:pt x="438946" y="2917241"/>
                    <a:pt x="429877" y="2920106"/>
                  </a:cubicBezTo>
                  <a:cubicBezTo>
                    <a:pt x="431691" y="2914375"/>
                    <a:pt x="438946" y="2914375"/>
                    <a:pt x="438946" y="2905779"/>
                  </a:cubicBezTo>
                  <a:lnTo>
                    <a:pt x="410489" y="2912633"/>
                  </a:lnTo>
                  <a:lnTo>
                    <a:pt x="406593" y="2876926"/>
                  </a:lnTo>
                  <a:lnTo>
                    <a:pt x="416727" y="2876410"/>
                  </a:lnTo>
                  <a:cubicBezTo>
                    <a:pt x="420354" y="2876410"/>
                    <a:pt x="423529" y="2877126"/>
                    <a:pt x="428063" y="2879992"/>
                  </a:cubicBezTo>
                  <a:cubicBezTo>
                    <a:pt x="437133" y="2857069"/>
                    <a:pt x="460712" y="2857069"/>
                    <a:pt x="466154" y="2825551"/>
                  </a:cubicBezTo>
                  <a:cubicBezTo>
                    <a:pt x="462526" y="2819820"/>
                    <a:pt x="457084" y="2822685"/>
                    <a:pt x="451643" y="2822686"/>
                  </a:cubicBezTo>
                  <a:cubicBezTo>
                    <a:pt x="449829" y="2814090"/>
                    <a:pt x="446201" y="2788302"/>
                    <a:pt x="451643" y="2779706"/>
                  </a:cubicBezTo>
                  <a:cubicBezTo>
                    <a:pt x="438039" y="2789734"/>
                    <a:pt x="420355" y="2797614"/>
                    <a:pt x="401989" y="2805494"/>
                  </a:cubicBezTo>
                  <a:lnTo>
                    <a:pt x="398956" y="2806950"/>
                  </a:lnTo>
                  <a:lnTo>
                    <a:pt x="393345" y="2755541"/>
                  </a:lnTo>
                  <a:lnTo>
                    <a:pt x="404483" y="2733861"/>
                  </a:lnTo>
                  <a:cubicBezTo>
                    <a:pt x="411739" y="2745322"/>
                    <a:pt x="422622" y="2733861"/>
                    <a:pt x="428063" y="2722400"/>
                  </a:cubicBezTo>
                  <a:cubicBezTo>
                    <a:pt x="428063" y="2719534"/>
                    <a:pt x="426250" y="2719535"/>
                    <a:pt x="424435" y="2719534"/>
                  </a:cubicBezTo>
                  <a:cubicBezTo>
                    <a:pt x="429877" y="2699477"/>
                    <a:pt x="444388" y="2693747"/>
                    <a:pt x="453456" y="2679420"/>
                  </a:cubicBezTo>
                  <a:cubicBezTo>
                    <a:pt x="455271" y="2688016"/>
                    <a:pt x="446202" y="2696612"/>
                    <a:pt x="440760" y="2699477"/>
                  </a:cubicBezTo>
                  <a:cubicBezTo>
                    <a:pt x="438946" y="2705208"/>
                    <a:pt x="440760" y="2708073"/>
                    <a:pt x="438946" y="2716669"/>
                  </a:cubicBezTo>
                  <a:cubicBezTo>
                    <a:pt x="446202" y="2719534"/>
                    <a:pt x="453457" y="2696612"/>
                    <a:pt x="462526" y="2696612"/>
                  </a:cubicBezTo>
                  <a:cubicBezTo>
                    <a:pt x="464340" y="2699477"/>
                    <a:pt x="464340" y="2705208"/>
                    <a:pt x="467967" y="2708073"/>
                  </a:cubicBezTo>
                  <a:cubicBezTo>
                    <a:pt x="487919" y="2699477"/>
                    <a:pt x="504244" y="2665094"/>
                    <a:pt x="513313" y="2645037"/>
                  </a:cubicBezTo>
                  <a:cubicBezTo>
                    <a:pt x="513313" y="2642171"/>
                    <a:pt x="513313" y="2642171"/>
                    <a:pt x="513313" y="2639306"/>
                  </a:cubicBezTo>
                  <a:cubicBezTo>
                    <a:pt x="547776" y="2599191"/>
                    <a:pt x="580425" y="2573404"/>
                    <a:pt x="609446" y="2533289"/>
                  </a:cubicBezTo>
                  <a:cubicBezTo>
                    <a:pt x="609446" y="2524694"/>
                    <a:pt x="605818" y="2521828"/>
                    <a:pt x="609446" y="2516098"/>
                  </a:cubicBezTo>
                  <a:cubicBezTo>
                    <a:pt x="600377" y="2507502"/>
                    <a:pt x="585866" y="2527559"/>
                    <a:pt x="578611" y="2516098"/>
                  </a:cubicBezTo>
                  <a:cubicBezTo>
                    <a:pt x="573169" y="2516098"/>
                    <a:pt x="576797" y="2530424"/>
                    <a:pt x="573169" y="2533290"/>
                  </a:cubicBezTo>
                  <a:cubicBezTo>
                    <a:pt x="569542" y="2527559"/>
                    <a:pt x="565914" y="2527559"/>
                    <a:pt x="562286" y="2536155"/>
                  </a:cubicBezTo>
                  <a:cubicBezTo>
                    <a:pt x="556845" y="2539020"/>
                    <a:pt x="547776" y="2533289"/>
                    <a:pt x="542334" y="2539020"/>
                  </a:cubicBezTo>
                  <a:cubicBezTo>
                    <a:pt x="547776" y="2544751"/>
                    <a:pt x="540521" y="2550482"/>
                    <a:pt x="545962" y="2559077"/>
                  </a:cubicBezTo>
                  <a:cubicBezTo>
                    <a:pt x="540521" y="2573404"/>
                    <a:pt x="531451" y="2582000"/>
                    <a:pt x="522382" y="2584865"/>
                  </a:cubicBezTo>
                  <a:cubicBezTo>
                    <a:pt x="520568" y="2593461"/>
                    <a:pt x="524196" y="2593461"/>
                    <a:pt x="522382" y="2599191"/>
                  </a:cubicBezTo>
                  <a:cubicBezTo>
                    <a:pt x="502430" y="2593461"/>
                    <a:pt x="487919" y="2627845"/>
                    <a:pt x="469781" y="2647902"/>
                  </a:cubicBezTo>
                  <a:cubicBezTo>
                    <a:pt x="462526" y="2642171"/>
                    <a:pt x="455271" y="2647902"/>
                    <a:pt x="455271" y="2662228"/>
                  </a:cubicBezTo>
                  <a:cubicBezTo>
                    <a:pt x="438946" y="2665094"/>
                    <a:pt x="428063" y="2688016"/>
                    <a:pt x="413552" y="2682285"/>
                  </a:cubicBezTo>
                  <a:cubicBezTo>
                    <a:pt x="409018" y="2693746"/>
                    <a:pt x="401763" y="2700910"/>
                    <a:pt x="394054" y="2706999"/>
                  </a:cubicBezTo>
                  <a:lnTo>
                    <a:pt x="388542" y="2711530"/>
                  </a:lnTo>
                  <a:lnTo>
                    <a:pt x="372325" y="2562935"/>
                  </a:lnTo>
                  <a:lnTo>
                    <a:pt x="400856" y="2539020"/>
                  </a:lnTo>
                  <a:cubicBezTo>
                    <a:pt x="399042" y="2541886"/>
                    <a:pt x="399042" y="2544751"/>
                    <a:pt x="399042" y="2550481"/>
                  </a:cubicBezTo>
                  <a:cubicBezTo>
                    <a:pt x="402670" y="2544751"/>
                    <a:pt x="408111" y="2544751"/>
                    <a:pt x="411739" y="2541885"/>
                  </a:cubicBezTo>
                  <a:cubicBezTo>
                    <a:pt x="413553" y="2544751"/>
                    <a:pt x="409925" y="2553347"/>
                    <a:pt x="413553" y="2561943"/>
                  </a:cubicBezTo>
                  <a:cubicBezTo>
                    <a:pt x="428063" y="2539020"/>
                    <a:pt x="449829" y="2541886"/>
                    <a:pt x="458898" y="2510367"/>
                  </a:cubicBezTo>
                  <a:cubicBezTo>
                    <a:pt x="491547" y="2510367"/>
                    <a:pt x="500616" y="2458791"/>
                    <a:pt x="527824" y="2458792"/>
                  </a:cubicBezTo>
                  <a:cubicBezTo>
                    <a:pt x="531452" y="2453061"/>
                    <a:pt x="536893" y="2450196"/>
                    <a:pt x="536893" y="2435869"/>
                  </a:cubicBezTo>
                  <a:cubicBezTo>
                    <a:pt x="544148" y="2438735"/>
                    <a:pt x="544148" y="2430139"/>
                    <a:pt x="545962" y="2427273"/>
                  </a:cubicBezTo>
                  <a:cubicBezTo>
                    <a:pt x="540520" y="2418677"/>
                    <a:pt x="533265" y="2444465"/>
                    <a:pt x="527824" y="2438734"/>
                  </a:cubicBezTo>
                  <a:cubicBezTo>
                    <a:pt x="520568" y="2435869"/>
                    <a:pt x="536893" y="2430139"/>
                    <a:pt x="531451" y="2415812"/>
                  </a:cubicBezTo>
                  <a:cubicBezTo>
                    <a:pt x="538706" y="2407216"/>
                    <a:pt x="549590" y="2401486"/>
                    <a:pt x="558659" y="2395755"/>
                  </a:cubicBezTo>
                  <a:cubicBezTo>
                    <a:pt x="558659" y="2387159"/>
                    <a:pt x="555031" y="2390024"/>
                    <a:pt x="556845" y="2381428"/>
                  </a:cubicBezTo>
                  <a:cubicBezTo>
                    <a:pt x="551403" y="2387159"/>
                    <a:pt x="531451" y="2395755"/>
                    <a:pt x="531451" y="2381428"/>
                  </a:cubicBezTo>
                  <a:cubicBezTo>
                    <a:pt x="518755" y="2381428"/>
                    <a:pt x="516941" y="2390024"/>
                    <a:pt x="515127" y="2404351"/>
                  </a:cubicBezTo>
                  <a:cubicBezTo>
                    <a:pt x="511499" y="2401486"/>
                    <a:pt x="511499" y="2407216"/>
                    <a:pt x="507872" y="2407216"/>
                  </a:cubicBezTo>
                  <a:cubicBezTo>
                    <a:pt x="509686" y="2415812"/>
                    <a:pt x="507872" y="2412947"/>
                    <a:pt x="507871" y="2424408"/>
                  </a:cubicBezTo>
                  <a:cubicBezTo>
                    <a:pt x="504244" y="2427273"/>
                    <a:pt x="498803" y="2427273"/>
                    <a:pt x="495175" y="2421542"/>
                  </a:cubicBezTo>
                  <a:cubicBezTo>
                    <a:pt x="495175" y="2415812"/>
                    <a:pt x="498802" y="2418677"/>
                    <a:pt x="498802" y="2415812"/>
                  </a:cubicBezTo>
                  <a:cubicBezTo>
                    <a:pt x="482478" y="2430139"/>
                    <a:pt x="462526" y="2447330"/>
                    <a:pt x="451643" y="2464522"/>
                  </a:cubicBezTo>
                  <a:cubicBezTo>
                    <a:pt x="448015" y="2470253"/>
                    <a:pt x="453457" y="2467388"/>
                    <a:pt x="446201" y="2467387"/>
                  </a:cubicBezTo>
                  <a:cubicBezTo>
                    <a:pt x="431691" y="2467388"/>
                    <a:pt x="418994" y="2501771"/>
                    <a:pt x="404484" y="2504636"/>
                  </a:cubicBezTo>
                  <a:cubicBezTo>
                    <a:pt x="399949" y="2520396"/>
                    <a:pt x="394961" y="2528275"/>
                    <a:pt x="389066" y="2534006"/>
                  </a:cubicBezTo>
                  <a:lnTo>
                    <a:pt x="370747" y="2548476"/>
                  </a:lnTo>
                  <a:lnTo>
                    <a:pt x="366701" y="2511409"/>
                  </a:lnTo>
                  <a:lnTo>
                    <a:pt x="371809" y="2462985"/>
                  </a:lnTo>
                  <a:lnTo>
                    <a:pt x="384531" y="2450196"/>
                  </a:lnTo>
                  <a:cubicBezTo>
                    <a:pt x="393601" y="2441600"/>
                    <a:pt x="400856" y="2433004"/>
                    <a:pt x="411739" y="2421543"/>
                  </a:cubicBezTo>
                  <a:cubicBezTo>
                    <a:pt x="411739" y="2427273"/>
                    <a:pt x="408111" y="2427273"/>
                    <a:pt x="409925" y="2435869"/>
                  </a:cubicBezTo>
                  <a:cubicBezTo>
                    <a:pt x="411739" y="2438734"/>
                    <a:pt x="422622" y="2438734"/>
                    <a:pt x="424435" y="2435869"/>
                  </a:cubicBezTo>
                  <a:cubicBezTo>
                    <a:pt x="422622" y="2427273"/>
                    <a:pt x="422622" y="2418677"/>
                    <a:pt x="422622" y="2410081"/>
                  </a:cubicBezTo>
                  <a:cubicBezTo>
                    <a:pt x="428063" y="2404351"/>
                    <a:pt x="433505" y="2384294"/>
                    <a:pt x="444388" y="2395755"/>
                  </a:cubicBezTo>
                  <a:cubicBezTo>
                    <a:pt x="446201" y="2387159"/>
                    <a:pt x="451643" y="2384294"/>
                    <a:pt x="451643" y="2372832"/>
                  </a:cubicBezTo>
                  <a:cubicBezTo>
                    <a:pt x="469781" y="2369967"/>
                    <a:pt x="462526" y="2341314"/>
                    <a:pt x="482478" y="2341314"/>
                  </a:cubicBezTo>
                  <a:cubicBezTo>
                    <a:pt x="486106" y="2349910"/>
                    <a:pt x="487919" y="2358506"/>
                    <a:pt x="493361" y="2358506"/>
                  </a:cubicBezTo>
                  <a:cubicBezTo>
                    <a:pt x="498803" y="2361371"/>
                    <a:pt x="496989" y="2349910"/>
                    <a:pt x="500616" y="2347045"/>
                  </a:cubicBezTo>
                  <a:cubicBezTo>
                    <a:pt x="502430" y="2338449"/>
                    <a:pt x="496989" y="2341314"/>
                    <a:pt x="498802" y="2332718"/>
                  </a:cubicBezTo>
                  <a:cubicBezTo>
                    <a:pt x="509685" y="2306930"/>
                    <a:pt x="527824" y="2292604"/>
                    <a:pt x="538707" y="2272547"/>
                  </a:cubicBezTo>
                  <a:cubicBezTo>
                    <a:pt x="536893" y="2272547"/>
                    <a:pt x="535079" y="2272547"/>
                    <a:pt x="535079" y="2269681"/>
                  </a:cubicBezTo>
                  <a:cubicBezTo>
                    <a:pt x="529637" y="2275412"/>
                    <a:pt x="524196" y="2292604"/>
                    <a:pt x="515127" y="2286873"/>
                  </a:cubicBezTo>
                  <a:cubicBezTo>
                    <a:pt x="516941" y="2281142"/>
                    <a:pt x="520568" y="2281142"/>
                    <a:pt x="522382" y="2278277"/>
                  </a:cubicBezTo>
                  <a:cubicBezTo>
                    <a:pt x="516941" y="2275412"/>
                    <a:pt x="518755" y="2261085"/>
                    <a:pt x="515127" y="2258220"/>
                  </a:cubicBezTo>
                  <a:cubicBezTo>
                    <a:pt x="516941" y="2252489"/>
                    <a:pt x="516941" y="2243894"/>
                    <a:pt x="522382" y="2243894"/>
                  </a:cubicBezTo>
                  <a:cubicBezTo>
                    <a:pt x="520568" y="2223836"/>
                    <a:pt x="529638" y="2223836"/>
                    <a:pt x="531451" y="2212375"/>
                  </a:cubicBezTo>
                  <a:cubicBezTo>
                    <a:pt x="518755" y="2203779"/>
                    <a:pt x="506058" y="2241028"/>
                    <a:pt x="496989" y="2226702"/>
                  </a:cubicBezTo>
                  <a:cubicBezTo>
                    <a:pt x="491547" y="2223836"/>
                    <a:pt x="493361" y="2235298"/>
                    <a:pt x="487919" y="2232432"/>
                  </a:cubicBezTo>
                  <a:cubicBezTo>
                    <a:pt x="487919" y="2223837"/>
                    <a:pt x="493361" y="2226702"/>
                    <a:pt x="493361" y="2215241"/>
                  </a:cubicBezTo>
                  <a:cubicBezTo>
                    <a:pt x="480664" y="2212375"/>
                    <a:pt x="486106" y="2241028"/>
                    <a:pt x="478851" y="2252489"/>
                  </a:cubicBezTo>
                  <a:cubicBezTo>
                    <a:pt x="482478" y="2258220"/>
                    <a:pt x="484292" y="2243894"/>
                    <a:pt x="491547" y="2246759"/>
                  </a:cubicBezTo>
                  <a:cubicBezTo>
                    <a:pt x="482478" y="2261085"/>
                    <a:pt x="482478" y="2284008"/>
                    <a:pt x="469781" y="2292604"/>
                  </a:cubicBezTo>
                  <a:cubicBezTo>
                    <a:pt x="473409" y="2281143"/>
                    <a:pt x="477036" y="2266816"/>
                    <a:pt x="471595" y="2255355"/>
                  </a:cubicBezTo>
                  <a:cubicBezTo>
                    <a:pt x="453457" y="2266816"/>
                    <a:pt x="442574" y="2289738"/>
                    <a:pt x="431691" y="2315526"/>
                  </a:cubicBezTo>
                  <a:cubicBezTo>
                    <a:pt x="429877" y="2298335"/>
                    <a:pt x="429877" y="2275412"/>
                    <a:pt x="422622" y="2261086"/>
                  </a:cubicBezTo>
                  <a:cubicBezTo>
                    <a:pt x="413553" y="2266816"/>
                    <a:pt x="411739" y="2284008"/>
                    <a:pt x="402670" y="2289738"/>
                  </a:cubicBezTo>
                  <a:cubicBezTo>
                    <a:pt x="404483" y="2281143"/>
                    <a:pt x="399042" y="2278277"/>
                    <a:pt x="402670" y="2263951"/>
                  </a:cubicBezTo>
                  <a:cubicBezTo>
                    <a:pt x="420808" y="2263951"/>
                    <a:pt x="435318" y="2235298"/>
                    <a:pt x="451643" y="2215240"/>
                  </a:cubicBezTo>
                  <a:cubicBezTo>
                    <a:pt x="453457" y="2223837"/>
                    <a:pt x="449829" y="2232432"/>
                    <a:pt x="451643" y="2246759"/>
                  </a:cubicBezTo>
                  <a:cubicBezTo>
                    <a:pt x="458898" y="2238163"/>
                    <a:pt x="469781" y="2235298"/>
                    <a:pt x="467967" y="2212375"/>
                  </a:cubicBezTo>
                  <a:cubicBezTo>
                    <a:pt x="464340" y="2209510"/>
                    <a:pt x="460712" y="2206644"/>
                    <a:pt x="453457" y="2206644"/>
                  </a:cubicBezTo>
                  <a:cubicBezTo>
                    <a:pt x="451643" y="2192318"/>
                    <a:pt x="460712" y="2175126"/>
                    <a:pt x="467967" y="2177991"/>
                  </a:cubicBezTo>
                  <a:cubicBezTo>
                    <a:pt x="478851" y="2160800"/>
                    <a:pt x="487919" y="2149339"/>
                    <a:pt x="496989" y="2123551"/>
                  </a:cubicBezTo>
                  <a:cubicBezTo>
                    <a:pt x="502430" y="2126416"/>
                    <a:pt x="506058" y="2132147"/>
                    <a:pt x="507872" y="2143608"/>
                  </a:cubicBezTo>
                  <a:cubicBezTo>
                    <a:pt x="513313" y="2135012"/>
                    <a:pt x="515127" y="2120686"/>
                    <a:pt x="524196" y="2120685"/>
                  </a:cubicBezTo>
                  <a:cubicBezTo>
                    <a:pt x="524196" y="2129281"/>
                    <a:pt x="524196" y="2135012"/>
                    <a:pt x="522382" y="2137877"/>
                  </a:cubicBezTo>
                  <a:cubicBezTo>
                    <a:pt x="527824" y="2143608"/>
                    <a:pt x="526010" y="2146473"/>
                    <a:pt x="524196" y="2155069"/>
                  </a:cubicBezTo>
                  <a:cubicBezTo>
                    <a:pt x="536893" y="2155069"/>
                    <a:pt x="535079" y="2109224"/>
                    <a:pt x="551403" y="2106359"/>
                  </a:cubicBezTo>
                  <a:cubicBezTo>
                    <a:pt x="551404" y="2083437"/>
                    <a:pt x="556845" y="2077706"/>
                    <a:pt x="560472" y="2060514"/>
                  </a:cubicBezTo>
                  <a:cubicBezTo>
                    <a:pt x="558659" y="2054783"/>
                    <a:pt x="555031" y="2054783"/>
                    <a:pt x="553217" y="2051918"/>
                  </a:cubicBezTo>
                  <a:cubicBezTo>
                    <a:pt x="558659" y="2031861"/>
                    <a:pt x="565914" y="2011804"/>
                    <a:pt x="569542" y="1988881"/>
                  </a:cubicBezTo>
                  <a:cubicBezTo>
                    <a:pt x="573169" y="1988881"/>
                    <a:pt x="574983" y="1988881"/>
                    <a:pt x="578611" y="1991746"/>
                  </a:cubicBezTo>
                  <a:cubicBezTo>
                    <a:pt x="574983" y="2017534"/>
                    <a:pt x="565914" y="2023265"/>
                    <a:pt x="564100" y="2049053"/>
                  </a:cubicBezTo>
                  <a:cubicBezTo>
                    <a:pt x="564100" y="2051918"/>
                    <a:pt x="567728" y="2043322"/>
                    <a:pt x="569542" y="2049053"/>
                  </a:cubicBezTo>
                  <a:cubicBezTo>
                    <a:pt x="576797" y="2043322"/>
                    <a:pt x="578611" y="2031861"/>
                    <a:pt x="585866" y="2026130"/>
                  </a:cubicBezTo>
                  <a:cubicBezTo>
                    <a:pt x="584052" y="1968824"/>
                    <a:pt x="593122" y="1917249"/>
                    <a:pt x="614887" y="1888596"/>
                  </a:cubicBezTo>
                  <a:cubicBezTo>
                    <a:pt x="616701" y="1868538"/>
                    <a:pt x="616701" y="1842751"/>
                    <a:pt x="627584" y="1837020"/>
                  </a:cubicBezTo>
                  <a:cubicBezTo>
                    <a:pt x="633026" y="1791175"/>
                    <a:pt x="643909" y="1733869"/>
                    <a:pt x="647536" y="1679428"/>
                  </a:cubicBezTo>
                  <a:cubicBezTo>
                    <a:pt x="645723" y="1670832"/>
                    <a:pt x="652978" y="1676563"/>
                    <a:pt x="651164" y="1665102"/>
                  </a:cubicBezTo>
                  <a:cubicBezTo>
                    <a:pt x="647536" y="1656506"/>
                    <a:pt x="643909" y="1645044"/>
                    <a:pt x="642095" y="1627853"/>
                  </a:cubicBezTo>
                  <a:cubicBezTo>
                    <a:pt x="656606" y="1630718"/>
                    <a:pt x="645722" y="1593469"/>
                    <a:pt x="640281" y="1587739"/>
                  </a:cubicBezTo>
                  <a:cubicBezTo>
                    <a:pt x="640281" y="1616391"/>
                    <a:pt x="636653" y="1659371"/>
                    <a:pt x="629398" y="1690889"/>
                  </a:cubicBezTo>
                  <a:cubicBezTo>
                    <a:pt x="623956" y="1688024"/>
                    <a:pt x="625770" y="1690889"/>
                    <a:pt x="623957" y="1696620"/>
                  </a:cubicBezTo>
                  <a:cubicBezTo>
                    <a:pt x="623956" y="1656506"/>
                    <a:pt x="625770" y="1633583"/>
                    <a:pt x="620329" y="1593469"/>
                  </a:cubicBezTo>
                  <a:cubicBezTo>
                    <a:pt x="642095" y="1593469"/>
                    <a:pt x="629398" y="1541894"/>
                    <a:pt x="633026" y="1504645"/>
                  </a:cubicBezTo>
                  <a:cubicBezTo>
                    <a:pt x="638467" y="1510375"/>
                    <a:pt x="636654" y="1521836"/>
                    <a:pt x="642095" y="1524702"/>
                  </a:cubicBezTo>
                  <a:cubicBezTo>
                    <a:pt x="638467" y="1541894"/>
                    <a:pt x="633026" y="1561951"/>
                    <a:pt x="638467" y="1573412"/>
                  </a:cubicBezTo>
                  <a:cubicBezTo>
                    <a:pt x="652978" y="1553355"/>
                    <a:pt x="642095" y="1507510"/>
                    <a:pt x="660233" y="1498914"/>
                  </a:cubicBezTo>
                  <a:cubicBezTo>
                    <a:pt x="665675" y="1501779"/>
                    <a:pt x="660233" y="1524702"/>
                    <a:pt x="667488" y="1524702"/>
                  </a:cubicBezTo>
                  <a:cubicBezTo>
                    <a:pt x="672930" y="1570547"/>
                    <a:pt x="662047" y="1619257"/>
                    <a:pt x="665675" y="1673698"/>
                  </a:cubicBezTo>
                  <a:cubicBezTo>
                    <a:pt x="673837" y="1675847"/>
                    <a:pt x="669756" y="1655431"/>
                    <a:pt x="671031" y="1645089"/>
                  </a:cubicBezTo>
                  <a:lnTo>
                    <a:pt x="674494" y="1639702"/>
                  </a:lnTo>
                  <a:lnTo>
                    <a:pt x="672930" y="1647910"/>
                  </a:lnTo>
                  <a:cubicBezTo>
                    <a:pt x="674744" y="1645044"/>
                    <a:pt x="676558" y="1645044"/>
                    <a:pt x="674744" y="1639314"/>
                  </a:cubicBezTo>
                  <a:lnTo>
                    <a:pt x="674494" y="1639702"/>
                  </a:lnTo>
                  <a:lnTo>
                    <a:pt x="682651" y="1596916"/>
                  </a:lnTo>
                  <a:cubicBezTo>
                    <a:pt x="687667" y="1542789"/>
                    <a:pt x="680185" y="1481006"/>
                    <a:pt x="674744" y="1427281"/>
                  </a:cubicBezTo>
                  <a:cubicBezTo>
                    <a:pt x="672930" y="1427281"/>
                    <a:pt x="671116" y="1430146"/>
                    <a:pt x="671116" y="1433012"/>
                  </a:cubicBezTo>
                  <a:cubicBezTo>
                    <a:pt x="669302" y="1424416"/>
                    <a:pt x="667489" y="1415820"/>
                    <a:pt x="662047" y="1412955"/>
                  </a:cubicBezTo>
                  <a:cubicBezTo>
                    <a:pt x="658419" y="1412955"/>
                    <a:pt x="658419" y="1418685"/>
                    <a:pt x="654792" y="1418685"/>
                  </a:cubicBezTo>
                  <a:cubicBezTo>
                    <a:pt x="656606" y="1427281"/>
                    <a:pt x="654792" y="1433012"/>
                    <a:pt x="656606" y="1444473"/>
                  </a:cubicBezTo>
                  <a:cubicBezTo>
                    <a:pt x="651164" y="1441608"/>
                    <a:pt x="654792" y="1430146"/>
                    <a:pt x="651164" y="1418685"/>
                  </a:cubicBezTo>
                  <a:cubicBezTo>
                    <a:pt x="647536" y="1427281"/>
                    <a:pt x="649350" y="1455934"/>
                    <a:pt x="647536" y="1455934"/>
                  </a:cubicBezTo>
                  <a:cubicBezTo>
                    <a:pt x="642095" y="1455934"/>
                    <a:pt x="645722" y="1435877"/>
                    <a:pt x="643909" y="1418685"/>
                  </a:cubicBezTo>
                  <a:cubicBezTo>
                    <a:pt x="643908" y="1404359"/>
                    <a:pt x="638467" y="1390032"/>
                    <a:pt x="640281" y="1372840"/>
                  </a:cubicBezTo>
                  <a:cubicBezTo>
                    <a:pt x="647536" y="1372840"/>
                    <a:pt x="651164" y="1384302"/>
                    <a:pt x="656605" y="1390032"/>
                  </a:cubicBezTo>
                  <a:cubicBezTo>
                    <a:pt x="656605" y="1398628"/>
                    <a:pt x="645723" y="1401494"/>
                    <a:pt x="649350" y="1410089"/>
                  </a:cubicBezTo>
                  <a:cubicBezTo>
                    <a:pt x="649350" y="1404359"/>
                    <a:pt x="654792" y="1407224"/>
                    <a:pt x="658419" y="1401493"/>
                  </a:cubicBezTo>
                  <a:cubicBezTo>
                    <a:pt x="663861" y="1358514"/>
                    <a:pt x="660233" y="1332726"/>
                    <a:pt x="649350" y="1298342"/>
                  </a:cubicBezTo>
                  <a:cubicBezTo>
                    <a:pt x="643908" y="1309804"/>
                    <a:pt x="651164" y="1344187"/>
                    <a:pt x="647536" y="1364245"/>
                  </a:cubicBezTo>
                  <a:cubicBezTo>
                    <a:pt x="642095" y="1349918"/>
                    <a:pt x="645722" y="1326996"/>
                    <a:pt x="638467" y="1312669"/>
                  </a:cubicBezTo>
                  <a:cubicBezTo>
                    <a:pt x="633026" y="1315534"/>
                    <a:pt x="642095" y="1324130"/>
                    <a:pt x="636653" y="1329861"/>
                  </a:cubicBezTo>
                  <a:cubicBezTo>
                    <a:pt x="629398" y="1318400"/>
                    <a:pt x="631212" y="1295477"/>
                    <a:pt x="627584" y="1278285"/>
                  </a:cubicBezTo>
                  <a:cubicBezTo>
                    <a:pt x="623956" y="1278285"/>
                    <a:pt x="623956" y="1284016"/>
                    <a:pt x="622143" y="1286881"/>
                  </a:cubicBezTo>
                  <a:cubicBezTo>
                    <a:pt x="629398" y="1329861"/>
                    <a:pt x="640281" y="1392898"/>
                    <a:pt x="631212" y="1438742"/>
                  </a:cubicBezTo>
                  <a:cubicBezTo>
                    <a:pt x="622143" y="1424416"/>
                    <a:pt x="622143" y="1395763"/>
                    <a:pt x="618515" y="1375706"/>
                  </a:cubicBezTo>
                  <a:cubicBezTo>
                    <a:pt x="614887" y="1424416"/>
                    <a:pt x="620329" y="1481722"/>
                    <a:pt x="620329" y="1539028"/>
                  </a:cubicBezTo>
                  <a:cubicBezTo>
                    <a:pt x="620329" y="1582008"/>
                    <a:pt x="616702" y="1619257"/>
                    <a:pt x="611260" y="1650775"/>
                  </a:cubicBezTo>
                  <a:cubicBezTo>
                    <a:pt x="605818" y="1639314"/>
                    <a:pt x="605818" y="1616392"/>
                    <a:pt x="613073" y="1613526"/>
                  </a:cubicBezTo>
                  <a:cubicBezTo>
                    <a:pt x="613074" y="1579142"/>
                    <a:pt x="616701" y="1556220"/>
                    <a:pt x="618515" y="1521836"/>
                  </a:cubicBezTo>
                  <a:cubicBezTo>
                    <a:pt x="616701" y="1513240"/>
                    <a:pt x="613073" y="1524702"/>
                    <a:pt x="609446" y="1521836"/>
                  </a:cubicBezTo>
                  <a:cubicBezTo>
                    <a:pt x="614888" y="1490318"/>
                    <a:pt x="609446" y="1461665"/>
                    <a:pt x="605818" y="1427281"/>
                  </a:cubicBezTo>
                  <a:cubicBezTo>
                    <a:pt x="605818" y="1427281"/>
                    <a:pt x="605818" y="1427281"/>
                    <a:pt x="609446" y="1427281"/>
                  </a:cubicBezTo>
                  <a:cubicBezTo>
                    <a:pt x="602191" y="1407224"/>
                    <a:pt x="607632" y="1381436"/>
                    <a:pt x="602190" y="1358514"/>
                  </a:cubicBezTo>
                  <a:cubicBezTo>
                    <a:pt x="594935" y="1358514"/>
                    <a:pt x="598563" y="1372840"/>
                    <a:pt x="594935" y="1378571"/>
                  </a:cubicBezTo>
                  <a:cubicBezTo>
                    <a:pt x="585866" y="1361379"/>
                    <a:pt x="589494" y="1324130"/>
                    <a:pt x="578611" y="1309803"/>
                  </a:cubicBezTo>
                  <a:cubicBezTo>
                    <a:pt x="578611" y="1312669"/>
                    <a:pt x="576797" y="1315534"/>
                    <a:pt x="576797" y="1318399"/>
                  </a:cubicBezTo>
                  <a:cubicBezTo>
                    <a:pt x="574983" y="1301208"/>
                    <a:pt x="564100" y="1281151"/>
                    <a:pt x="569542" y="1269689"/>
                  </a:cubicBezTo>
                  <a:cubicBezTo>
                    <a:pt x="565914" y="1261093"/>
                    <a:pt x="564100" y="1261093"/>
                    <a:pt x="562286" y="1246767"/>
                  </a:cubicBezTo>
                  <a:cubicBezTo>
                    <a:pt x="558659" y="1249632"/>
                    <a:pt x="555031" y="1246767"/>
                    <a:pt x="551404" y="1243902"/>
                  </a:cubicBezTo>
                  <a:cubicBezTo>
                    <a:pt x="549590" y="1306938"/>
                    <a:pt x="580425" y="1361379"/>
                    <a:pt x="567728" y="1424416"/>
                  </a:cubicBezTo>
                  <a:cubicBezTo>
                    <a:pt x="569542" y="1433012"/>
                    <a:pt x="571356" y="1438742"/>
                    <a:pt x="571356" y="1447338"/>
                  </a:cubicBezTo>
                  <a:cubicBezTo>
                    <a:pt x="560473" y="1467395"/>
                    <a:pt x="576797" y="1490318"/>
                    <a:pt x="569542" y="1510375"/>
                  </a:cubicBezTo>
                  <a:cubicBezTo>
                    <a:pt x="565914" y="1501779"/>
                    <a:pt x="565914" y="1487453"/>
                    <a:pt x="565914" y="1475991"/>
                  </a:cubicBezTo>
                  <a:cubicBezTo>
                    <a:pt x="556845" y="1481722"/>
                    <a:pt x="565914" y="1501779"/>
                    <a:pt x="562286" y="1518971"/>
                  </a:cubicBezTo>
                  <a:cubicBezTo>
                    <a:pt x="553217" y="1464530"/>
                    <a:pt x="547776" y="1395763"/>
                    <a:pt x="533265" y="1358514"/>
                  </a:cubicBezTo>
                  <a:cubicBezTo>
                    <a:pt x="533265" y="1352783"/>
                    <a:pt x="536893" y="1352783"/>
                    <a:pt x="536893" y="1349918"/>
                  </a:cubicBezTo>
                  <a:cubicBezTo>
                    <a:pt x="535079" y="1341322"/>
                    <a:pt x="531452" y="1338457"/>
                    <a:pt x="527824" y="1332726"/>
                  </a:cubicBezTo>
                  <a:cubicBezTo>
                    <a:pt x="524196" y="1364245"/>
                    <a:pt x="536893" y="1410089"/>
                    <a:pt x="547776" y="1435877"/>
                  </a:cubicBezTo>
                  <a:cubicBezTo>
                    <a:pt x="545962" y="1444473"/>
                    <a:pt x="536893" y="1430147"/>
                    <a:pt x="538707" y="1418685"/>
                  </a:cubicBezTo>
                  <a:cubicBezTo>
                    <a:pt x="536893" y="1415820"/>
                    <a:pt x="533265" y="1418685"/>
                    <a:pt x="531452" y="1418685"/>
                  </a:cubicBezTo>
                  <a:cubicBezTo>
                    <a:pt x="531452" y="1427281"/>
                    <a:pt x="538707" y="1427281"/>
                    <a:pt x="535079" y="1433012"/>
                  </a:cubicBezTo>
                  <a:cubicBezTo>
                    <a:pt x="531452" y="1433012"/>
                    <a:pt x="531452" y="1424416"/>
                    <a:pt x="529637" y="1421551"/>
                  </a:cubicBezTo>
                  <a:cubicBezTo>
                    <a:pt x="526010" y="1424416"/>
                    <a:pt x="524196" y="1441608"/>
                    <a:pt x="529637" y="1441608"/>
                  </a:cubicBezTo>
                  <a:cubicBezTo>
                    <a:pt x="513313" y="1444473"/>
                    <a:pt x="526010" y="1493183"/>
                    <a:pt x="511499" y="1498914"/>
                  </a:cubicBezTo>
                  <a:cubicBezTo>
                    <a:pt x="511499" y="1498914"/>
                    <a:pt x="511499" y="1498914"/>
                    <a:pt x="511499" y="1521836"/>
                  </a:cubicBezTo>
                  <a:cubicBezTo>
                    <a:pt x="504244" y="1527567"/>
                    <a:pt x="502430" y="1541894"/>
                    <a:pt x="502430" y="1561951"/>
                  </a:cubicBezTo>
                  <a:cubicBezTo>
                    <a:pt x="507872" y="1567681"/>
                    <a:pt x="513313" y="1573412"/>
                    <a:pt x="516941" y="1582008"/>
                  </a:cubicBezTo>
                  <a:cubicBezTo>
                    <a:pt x="516941" y="1590604"/>
                    <a:pt x="511499" y="1587738"/>
                    <a:pt x="507872" y="1584873"/>
                  </a:cubicBezTo>
                  <a:cubicBezTo>
                    <a:pt x="513313" y="1607796"/>
                    <a:pt x="506058" y="1616392"/>
                    <a:pt x="500616" y="1627853"/>
                  </a:cubicBezTo>
                  <a:cubicBezTo>
                    <a:pt x="496988" y="1627853"/>
                    <a:pt x="495175" y="1627853"/>
                    <a:pt x="495175" y="1622122"/>
                  </a:cubicBezTo>
                  <a:cubicBezTo>
                    <a:pt x="486106" y="1630718"/>
                    <a:pt x="487920" y="1650775"/>
                    <a:pt x="482478" y="1665102"/>
                  </a:cubicBezTo>
                  <a:cubicBezTo>
                    <a:pt x="477037" y="1659371"/>
                    <a:pt x="484292" y="1645044"/>
                    <a:pt x="480664" y="1642179"/>
                  </a:cubicBezTo>
                  <a:cubicBezTo>
                    <a:pt x="475223" y="1642179"/>
                    <a:pt x="480664" y="1653641"/>
                    <a:pt x="475223" y="1659371"/>
                  </a:cubicBezTo>
                  <a:cubicBezTo>
                    <a:pt x="473409" y="1653640"/>
                    <a:pt x="471595" y="1647910"/>
                    <a:pt x="467968" y="1645044"/>
                  </a:cubicBezTo>
                  <a:cubicBezTo>
                    <a:pt x="451643" y="1656506"/>
                    <a:pt x="453457" y="1713812"/>
                    <a:pt x="451643" y="1736734"/>
                  </a:cubicBezTo>
                  <a:lnTo>
                    <a:pt x="448223" y="1738535"/>
                  </a:lnTo>
                  <a:lnTo>
                    <a:pt x="492756" y="1316348"/>
                  </a:lnTo>
                  <a:cubicBezTo>
                    <a:pt x="490692" y="1282625"/>
                    <a:pt x="489714" y="1248818"/>
                    <a:pt x="486564" y="1215178"/>
                  </a:cubicBezTo>
                  <a:cubicBezTo>
                    <a:pt x="484073" y="1188584"/>
                    <a:pt x="475845" y="1135767"/>
                    <a:pt x="475845" y="1135767"/>
                  </a:cubicBezTo>
                  <a:lnTo>
                    <a:pt x="375727" y="329499"/>
                  </a:lnTo>
                  <a:cubicBezTo>
                    <a:pt x="361003" y="230648"/>
                    <a:pt x="370137" y="269483"/>
                    <a:pt x="354844" y="21165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28" name="图片 227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6890136" flipH="1">
              <a:off x="4399939" y="724641"/>
              <a:ext cx="1913878" cy="764706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698596" flipV="1">
              <a:off x="3813923" y="4177634"/>
              <a:ext cx="5600335" cy="1793277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033267" flipV="1">
              <a:off x="5029335" y="4043894"/>
              <a:ext cx="4680375" cy="149869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5774306">
              <a:off x="7740188" y="2920160"/>
              <a:ext cx="1254627" cy="334658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682451">
              <a:off x="3481776" y="4393583"/>
              <a:ext cx="4001831" cy="143488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8778685">
              <a:off x="5073267" y="3914620"/>
              <a:ext cx="1768515" cy="816935"/>
            </a:xfrm>
            <a:prstGeom prst="rect">
              <a:avLst/>
            </a:prstGeom>
          </p:spPr>
        </p:pic>
      </p:grpSp>
      <p:pic>
        <p:nvPicPr>
          <p:cNvPr id="18" name="Picture 5_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774306">
            <a:off x="7922979" y="2920160"/>
            <a:ext cx="1254627" cy="3346588"/>
          </a:xfrm>
          <a:prstGeom prst="rect">
            <a:avLst/>
          </a:prstGeom>
        </p:spPr>
      </p:pic>
      <p:pic>
        <p:nvPicPr>
          <p:cNvPr id="27" name="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0061436">
            <a:off x="3379224" y="5354251"/>
            <a:ext cx="3383573" cy="2469094"/>
          </a:xfrm>
          <a:custGeom>
            <a:avLst/>
            <a:gdLst>
              <a:gd name="connsiteX0" fmla="*/ 3383573 w 3383573"/>
              <a:gd name="connsiteY0" fmla="*/ 2469094 h 2469094"/>
              <a:gd name="connsiteX1" fmla="*/ 0 w 3383573"/>
              <a:gd name="connsiteY1" fmla="*/ 2469094 h 2469094"/>
              <a:gd name="connsiteX2" fmla="*/ 0 w 3383573"/>
              <a:gd name="connsiteY2" fmla="*/ 0 h 2469094"/>
              <a:gd name="connsiteX3" fmla="*/ 234267 w 3383573"/>
              <a:gd name="connsiteY3" fmla="*/ 0 h 2469094"/>
              <a:gd name="connsiteX4" fmla="*/ 370440 w 3383573"/>
              <a:gd name="connsiteY4" fmla="*/ 1312231 h 2469094"/>
              <a:gd name="connsiteX5" fmla="*/ 3383573 w 3383573"/>
              <a:gd name="connsiteY5" fmla="*/ 999551 h 246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3573" h="2469094">
                <a:moveTo>
                  <a:pt x="3383573" y="2469094"/>
                </a:moveTo>
                <a:lnTo>
                  <a:pt x="0" y="2469094"/>
                </a:lnTo>
                <a:lnTo>
                  <a:pt x="0" y="0"/>
                </a:lnTo>
                <a:lnTo>
                  <a:pt x="234267" y="0"/>
                </a:lnTo>
                <a:lnTo>
                  <a:pt x="370440" y="1312231"/>
                </a:lnTo>
                <a:lnTo>
                  <a:pt x="3383573" y="999551"/>
                </a:lnTo>
                <a:close/>
              </a:path>
            </a:pathLst>
          </a:custGeom>
        </p:spPr>
      </p:pic>
      <p:pic>
        <p:nvPicPr>
          <p:cNvPr id="26" name="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0061436">
            <a:off x="6078033" y="4505447"/>
            <a:ext cx="3383573" cy="2469094"/>
          </a:xfrm>
          <a:custGeom>
            <a:avLst/>
            <a:gdLst>
              <a:gd name="connsiteX0" fmla="*/ 3383573 w 3383573"/>
              <a:gd name="connsiteY0" fmla="*/ 2469094 h 2469094"/>
              <a:gd name="connsiteX1" fmla="*/ 0 w 3383573"/>
              <a:gd name="connsiteY1" fmla="*/ 2469094 h 2469094"/>
              <a:gd name="connsiteX2" fmla="*/ 0 w 3383573"/>
              <a:gd name="connsiteY2" fmla="*/ 0 h 2469094"/>
              <a:gd name="connsiteX3" fmla="*/ 234267 w 3383573"/>
              <a:gd name="connsiteY3" fmla="*/ 0 h 2469094"/>
              <a:gd name="connsiteX4" fmla="*/ 370440 w 3383573"/>
              <a:gd name="connsiteY4" fmla="*/ 1312231 h 2469094"/>
              <a:gd name="connsiteX5" fmla="*/ 3383573 w 3383573"/>
              <a:gd name="connsiteY5" fmla="*/ 999551 h 246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3573" h="2469094">
                <a:moveTo>
                  <a:pt x="3383573" y="2469094"/>
                </a:moveTo>
                <a:lnTo>
                  <a:pt x="0" y="2469094"/>
                </a:lnTo>
                <a:lnTo>
                  <a:pt x="0" y="0"/>
                </a:lnTo>
                <a:lnTo>
                  <a:pt x="234267" y="0"/>
                </a:lnTo>
                <a:lnTo>
                  <a:pt x="370440" y="1312231"/>
                </a:lnTo>
                <a:lnTo>
                  <a:pt x="3383573" y="999551"/>
                </a:lnTo>
                <a:close/>
              </a:path>
            </a:pathLst>
          </a:custGeom>
        </p:spPr>
      </p:pic>
      <p:pic>
        <p:nvPicPr>
          <p:cNvPr id="30" name="3"/>
          <p:cNvPicPr>
            <a:picLocks noChangeAspect="1"/>
          </p:cNvPicPr>
          <p:nvPr/>
        </p:nvPicPr>
        <p:blipFill>
          <a:blip r:embed="rId7"/>
          <a:srcRect b="24465"/>
          <a:stretch>
            <a:fillRect/>
          </a:stretch>
        </p:blipFill>
        <p:spPr>
          <a:xfrm rot="18528674">
            <a:off x="4535218" y="2779169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pic>
        <p:nvPicPr>
          <p:cNvPr id="21" name="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14042066">
            <a:off x="5410467" y="411400"/>
            <a:ext cx="3383573" cy="2469094"/>
          </a:xfrm>
          <a:custGeom>
            <a:avLst/>
            <a:gdLst>
              <a:gd name="connsiteX0" fmla="*/ 3383573 w 3383573"/>
              <a:gd name="connsiteY0" fmla="*/ 2469094 h 2469094"/>
              <a:gd name="connsiteX1" fmla="*/ 0 w 3383573"/>
              <a:gd name="connsiteY1" fmla="*/ 2469094 h 2469094"/>
              <a:gd name="connsiteX2" fmla="*/ 0 w 3383573"/>
              <a:gd name="connsiteY2" fmla="*/ 0 h 2469094"/>
              <a:gd name="connsiteX3" fmla="*/ 234267 w 3383573"/>
              <a:gd name="connsiteY3" fmla="*/ 0 h 2469094"/>
              <a:gd name="connsiteX4" fmla="*/ 370440 w 3383573"/>
              <a:gd name="connsiteY4" fmla="*/ 1312231 h 2469094"/>
              <a:gd name="connsiteX5" fmla="*/ 3383573 w 3383573"/>
              <a:gd name="connsiteY5" fmla="*/ 999551 h 246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3573" h="2469094">
                <a:moveTo>
                  <a:pt x="3383573" y="2469094"/>
                </a:moveTo>
                <a:lnTo>
                  <a:pt x="0" y="2469094"/>
                </a:lnTo>
                <a:lnTo>
                  <a:pt x="0" y="0"/>
                </a:lnTo>
                <a:lnTo>
                  <a:pt x="234267" y="0"/>
                </a:lnTo>
                <a:lnTo>
                  <a:pt x="370440" y="1312231"/>
                </a:lnTo>
                <a:lnTo>
                  <a:pt x="3383573" y="999551"/>
                </a:lnTo>
                <a:close/>
              </a:path>
            </a:pathLst>
          </a:custGeom>
        </p:spPr>
      </p:pic>
      <p:pic>
        <p:nvPicPr>
          <p:cNvPr id="28" name="1"/>
          <p:cNvPicPr>
            <a:picLocks noChangeAspect="1"/>
          </p:cNvPicPr>
          <p:nvPr/>
        </p:nvPicPr>
        <p:blipFill>
          <a:blip r:embed="rId7"/>
          <a:srcRect b="24465"/>
          <a:stretch>
            <a:fillRect/>
          </a:stretch>
        </p:blipFill>
        <p:spPr>
          <a:xfrm rot="18416926">
            <a:off x="3704227" y="282762"/>
            <a:ext cx="3383573" cy="1865029"/>
          </a:xfrm>
          <a:custGeom>
            <a:avLst/>
            <a:gdLst>
              <a:gd name="connsiteX0" fmla="*/ 0 w 3383573"/>
              <a:gd name="connsiteY0" fmla="*/ 0 h 1865029"/>
              <a:gd name="connsiteX1" fmla="*/ 3383573 w 3383573"/>
              <a:gd name="connsiteY1" fmla="*/ 0 h 1865029"/>
              <a:gd name="connsiteX2" fmla="*/ 3383573 w 3383573"/>
              <a:gd name="connsiteY2" fmla="*/ 1865029 h 1865029"/>
              <a:gd name="connsiteX3" fmla="*/ 0 w 3383573"/>
              <a:gd name="connsiteY3" fmla="*/ 1865029 h 186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573" h="1865029">
                <a:moveTo>
                  <a:pt x="0" y="0"/>
                </a:moveTo>
                <a:lnTo>
                  <a:pt x="3383573" y="0"/>
                </a:lnTo>
                <a:lnTo>
                  <a:pt x="3383573" y="1865029"/>
                </a:lnTo>
                <a:lnTo>
                  <a:pt x="0" y="1865029"/>
                </a:lnTo>
                <a:close/>
              </a:path>
            </a:pathLst>
          </a:custGeom>
        </p:spPr>
      </p:pic>
      <p:sp>
        <p:nvSpPr>
          <p:cNvPr id="29" name="小5"/>
          <p:cNvSpPr>
            <a:spLocks noEditPoints="1"/>
          </p:cNvSpPr>
          <p:nvPr/>
        </p:nvSpPr>
        <p:spPr bwMode="auto">
          <a:xfrm>
            <a:off x="7984749" y="3374074"/>
            <a:ext cx="1553370" cy="1385236"/>
          </a:xfrm>
          <a:custGeom>
            <a:avLst/>
            <a:gdLst>
              <a:gd name="T0" fmla="*/ 310 w 569"/>
              <a:gd name="T1" fmla="*/ 26 h 507"/>
              <a:gd name="T2" fmla="*/ 202 w 569"/>
              <a:gd name="T3" fmla="*/ 42 h 507"/>
              <a:gd name="T4" fmla="*/ 86 w 569"/>
              <a:gd name="T5" fmla="*/ 69 h 507"/>
              <a:gd name="T6" fmla="*/ 48 w 569"/>
              <a:gd name="T7" fmla="*/ 111 h 507"/>
              <a:gd name="T8" fmla="*/ 22 w 569"/>
              <a:gd name="T9" fmla="*/ 130 h 507"/>
              <a:gd name="T10" fmla="*/ 16 w 569"/>
              <a:gd name="T11" fmla="*/ 143 h 507"/>
              <a:gd name="T12" fmla="*/ 95 w 569"/>
              <a:gd name="T13" fmla="*/ 159 h 507"/>
              <a:gd name="T14" fmla="*/ 401 w 569"/>
              <a:gd name="T15" fmla="*/ 210 h 507"/>
              <a:gd name="T16" fmla="*/ 101 w 569"/>
              <a:gd name="T17" fmla="*/ 265 h 507"/>
              <a:gd name="T18" fmla="*/ 189 w 569"/>
              <a:gd name="T19" fmla="*/ 286 h 507"/>
              <a:gd name="T20" fmla="*/ 243 w 569"/>
              <a:gd name="T21" fmla="*/ 293 h 507"/>
              <a:gd name="T22" fmla="*/ 191 w 569"/>
              <a:gd name="T23" fmla="*/ 302 h 507"/>
              <a:gd name="T24" fmla="*/ 395 w 569"/>
              <a:gd name="T25" fmla="*/ 317 h 507"/>
              <a:gd name="T26" fmla="*/ 384 w 569"/>
              <a:gd name="T27" fmla="*/ 337 h 507"/>
              <a:gd name="T28" fmla="*/ 58 w 569"/>
              <a:gd name="T29" fmla="*/ 358 h 507"/>
              <a:gd name="T30" fmla="*/ 329 w 569"/>
              <a:gd name="T31" fmla="*/ 373 h 507"/>
              <a:gd name="T32" fmla="*/ 336 w 569"/>
              <a:gd name="T33" fmla="*/ 388 h 507"/>
              <a:gd name="T34" fmla="*/ 385 w 569"/>
              <a:gd name="T35" fmla="*/ 408 h 507"/>
              <a:gd name="T36" fmla="*/ 411 w 569"/>
              <a:gd name="T37" fmla="*/ 425 h 507"/>
              <a:gd name="T38" fmla="*/ 251 w 569"/>
              <a:gd name="T39" fmla="*/ 267 h 507"/>
              <a:gd name="T40" fmla="*/ 244 w 569"/>
              <a:gd name="T41" fmla="*/ 43 h 507"/>
              <a:gd name="T42" fmla="*/ 165 w 569"/>
              <a:gd name="T43" fmla="*/ 67 h 507"/>
              <a:gd name="T44" fmla="*/ 145 w 569"/>
              <a:gd name="T45" fmla="*/ 104 h 507"/>
              <a:gd name="T46" fmla="*/ 121 w 569"/>
              <a:gd name="T47" fmla="*/ 166 h 507"/>
              <a:gd name="T48" fmla="*/ 90 w 569"/>
              <a:gd name="T49" fmla="*/ 227 h 507"/>
              <a:gd name="T50" fmla="*/ 164 w 569"/>
              <a:gd name="T51" fmla="*/ 243 h 507"/>
              <a:gd name="T52" fmla="*/ 150 w 569"/>
              <a:gd name="T53" fmla="*/ 323 h 507"/>
              <a:gd name="T54" fmla="*/ 197 w 569"/>
              <a:gd name="T55" fmla="*/ 275 h 507"/>
              <a:gd name="T56" fmla="*/ 238 w 569"/>
              <a:gd name="T57" fmla="*/ 279 h 507"/>
              <a:gd name="T58" fmla="*/ 272 w 569"/>
              <a:gd name="T59" fmla="*/ 283 h 507"/>
              <a:gd name="T60" fmla="*/ 336 w 569"/>
              <a:gd name="T61" fmla="*/ 304 h 507"/>
              <a:gd name="T62" fmla="*/ 379 w 569"/>
              <a:gd name="T63" fmla="*/ 289 h 507"/>
              <a:gd name="T64" fmla="*/ 373 w 569"/>
              <a:gd name="T65" fmla="*/ 237 h 507"/>
              <a:gd name="T66" fmla="*/ 356 w 569"/>
              <a:gd name="T67" fmla="*/ 102 h 507"/>
              <a:gd name="T68" fmla="*/ 144 w 569"/>
              <a:gd name="T69" fmla="*/ 217 h 507"/>
              <a:gd name="T70" fmla="*/ 150 w 569"/>
              <a:gd name="T71" fmla="*/ 220 h 507"/>
              <a:gd name="T72" fmla="*/ 156 w 569"/>
              <a:gd name="T73" fmla="*/ 306 h 507"/>
              <a:gd name="T74" fmla="*/ 167 w 569"/>
              <a:gd name="T75" fmla="*/ 257 h 507"/>
              <a:gd name="T76" fmla="*/ 238 w 569"/>
              <a:gd name="T77" fmla="*/ 69 h 507"/>
              <a:gd name="T78" fmla="*/ 252 w 569"/>
              <a:gd name="T79" fmla="*/ 70 h 507"/>
              <a:gd name="T80" fmla="*/ 270 w 569"/>
              <a:gd name="T81" fmla="*/ 268 h 507"/>
              <a:gd name="T82" fmla="*/ 312 w 569"/>
              <a:gd name="T83" fmla="*/ 300 h 507"/>
              <a:gd name="T84" fmla="*/ 259 w 569"/>
              <a:gd name="T85" fmla="*/ 81 h 507"/>
              <a:gd name="T86" fmla="*/ 355 w 569"/>
              <a:gd name="T87" fmla="*/ 87 h 507"/>
              <a:gd name="T88" fmla="*/ 562 w 569"/>
              <a:gd name="T89" fmla="*/ 128 h 507"/>
              <a:gd name="T90" fmla="*/ 554 w 569"/>
              <a:gd name="T91" fmla="*/ 144 h 507"/>
              <a:gd name="T92" fmla="*/ 157 w 569"/>
              <a:gd name="T93" fmla="*/ 274 h 507"/>
              <a:gd name="T94" fmla="*/ 386 w 569"/>
              <a:gd name="T95" fmla="*/ 305 h 507"/>
              <a:gd name="T96" fmla="*/ 398 w 569"/>
              <a:gd name="T97" fmla="*/ 319 h 507"/>
              <a:gd name="T98" fmla="*/ 360 w 569"/>
              <a:gd name="T99" fmla="*/ 379 h 507"/>
              <a:gd name="T100" fmla="*/ 356 w 569"/>
              <a:gd name="T101" fmla="*/ 391 h 507"/>
              <a:gd name="T102" fmla="*/ 430 w 569"/>
              <a:gd name="T103" fmla="*/ 364 h 507"/>
              <a:gd name="T104" fmla="*/ 363 w 569"/>
              <a:gd name="T105" fmla="*/ 393 h 507"/>
              <a:gd name="T106" fmla="*/ 367 w 569"/>
              <a:gd name="T107" fmla="*/ 390 h 507"/>
              <a:gd name="T108" fmla="*/ 371 w 569"/>
              <a:gd name="T109" fmla="*/ 411 h 507"/>
              <a:gd name="T110" fmla="*/ 376 w 569"/>
              <a:gd name="T111" fmla="*/ 404 h 507"/>
              <a:gd name="T112" fmla="*/ 492 w 569"/>
              <a:gd name="T113" fmla="*/ 409 h 507"/>
              <a:gd name="T114" fmla="*/ 399 w 569"/>
              <a:gd name="T115" fmla="*/ 425 h 507"/>
              <a:gd name="T116" fmla="*/ 407 w 569"/>
              <a:gd name="T117" fmla="*/ 429 h 507"/>
              <a:gd name="T118" fmla="*/ 392 w 569"/>
              <a:gd name="T119" fmla="*/ 443 h 507"/>
              <a:gd name="T120" fmla="*/ 545 w 569"/>
              <a:gd name="T121" fmla="*/ 136 h 507"/>
              <a:gd name="T122" fmla="*/ 313 w 569"/>
              <a:gd name="T123" fmla="*/ 380 h 507"/>
              <a:gd name="T124" fmla="*/ 425 w 569"/>
              <a:gd name="T125" fmla="*/ 407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9" h="507">
                <a:moveTo>
                  <a:pt x="118" y="3"/>
                </a:moveTo>
                <a:cubicBezTo>
                  <a:pt x="118" y="1"/>
                  <a:pt x="118" y="0"/>
                  <a:pt x="116" y="0"/>
                </a:cubicBezTo>
                <a:cubicBezTo>
                  <a:pt x="115" y="0"/>
                  <a:pt x="115" y="1"/>
                  <a:pt x="115" y="2"/>
                </a:cubicBezTo>
                <a:cubicBezTo>
                  <a:pt x="116" y="3"/>
                  <a:pt x="116" y="3"/>
                  <a:pt x="118" y="3"/>
                </a:cubicBezTo>
                <a:close/>
                <a:moveTo>
                  <a:pt x="72" y="5"/>
                </a:moveTo>
                <a:cubicBezTo>
                  <a:pt x="75" y="7"/>
                  <a:pt x="76" y="11"/>
                  <a:pt x="80" y="12"/>
                </a:cubicBezTo>
                <a:cubicBezTo>
                  <a:pt x="80" y="8"/>
                  <a:pt x="75" y="7"/>
                  <a:pt x="74" y="4"/>
                </a:cubicBezTo>
                <a:cubicBezTo>
                  <a:pt x="71" y="4"/>
                  <a:pt x="71" y="1"/>
                  <a:pt x="69" y="0"/>
                </a:cubicBezTo>
                <a:cubicBezTo>
                  <a:pt x="67" y="3"/>
                  <a:pt x="72" y="2"/>
                  <a:pt x="72" y="5"/>
                </a:cubicBezTo>
                <a:close/>
                <a:moveTo>
                  <a:pt x="339" y="3"/>
                </a:moveTo>
                <a:cubicBezTo>
                  <a:pt x="338" y="3"/>
                  <a:pt x="337" y="3"/>
                  <a:pt x="337" y="5"/>
                </a:cubicBezTo>
                <a:cubicBezTo>
                  <a:pt x="338" y="4"/>
                  <a:pt x="339" y="4"/>
                  <a:pt x="339" y="3"/>
                </a:cubicBezTo>
                <a:close/>
                <a:moveTo>
                  <a:pt x="361" y="6"/>
                </a:moveTo>
                <a:cubicBezTo>
                  <a:pt x="362" y="6"/>
                  <a:pt x="364" y="6"/>
                  <a:pt x="364" y="6"/>
                </a:cubicBezTo>
                <a:cubicBezTo>
                  <a:pt x="364" y="5"/>
                  <a:pt x="364" y="4"/>
                  <a:pt x="364" y="3"/>
                </a:cubicBezTo>
                <a:cubicBezTo>
                  <a:pt x="362" y="3"/>
                  <a:pt x="362" y="4"/>
                  <a:pt x="361" y="4"/>
                </a:cubicBezTo>
                <a:cubicBezTo>
                  <a:pt x="361" y="5"/>
                  <a:pt x="360" y="6"/>
                  <a:pt x="361" y="6"/>
                </a:cubicBezTo>
                <a:close/>
                <a:moveTo>
                  <a:pt x="273" y="9"/>
                </a:moveTo>
                <a:cubicBezTo>
                  <a:pt x="272" y="8"/>
                  <a:pt x="274" y="7"/>
                  <a:pt x="272" y="7"/>
                </a:cubicBezTo>
                <a:cubicBezTo>
                  <a:pt x="271" y="7"/>
                  <a:pt x="272" y="10"/>
                  <a:pt x="273" y="9"/>
                </a:cubicBezTo>
                <a:close/>
                <a:moveTo>
                  <a:pt x="325" y="8"/>
                </a:moveTo>
                <a:cubicBezTo>
                  <a:pt x="324" y="7"/>
                  <a:pt x="324" y="8"/>
                  <a:pt x="323" y="9"/>
                </a:cubicBezTo>
                <a:cubicBezTo>
                  <a:pt x="324" y="10"/>
                  <a:pt x="323" y="11"/>
                  <a:pt x="324" y="12"/>
                </a:cubicBezTo>
                <a:cubicBezTo>
                  <a:pt x="325" y="11"/>
                  <a:pt x="326" y="10"/>
                  <a:pt x="325" y="8"/>
                </a:cubicBezTo>
                <a:close/>
                <a:moveTo>
                  <a:pt x="398" y="16"/>
                </a:moveTo>
                <a:cubicBezTo>
                  <a:pt x="397" y="15"/>
                  <a:pt x="395" y="17"/>
                  <a:pt x="396" y="18"/>
                </a:cubicBezTo>
                <a:cubicBezTo>
                  <a:pt x="397" y="18"/>
                  <a:pt x="398" y="17"/>
                  <a:pt x="398" y="16"/>
                </a:cubicBezTo>
                <a:close/>
                <a:moveTo>
                  <a:pt x="281" y="21"/>
                </a:moveTo>
                <a:cubicBezTo>
                  <a:pt x="282" y="21"/>
                  <a:pt x="282" y="20"/>
                  <a:pt x="283" y="20"/>
                </a:cubicBezTo>
                <a:cubicBezTo>
                  <a:pt x="283" y="13"/>
                  <a:pt x="277" y="21"/>
                  <a:pt x="281" y="21"/>
                </a:cubicBezTo>
                <a:close/>
                <a:moveTo>
                  <a:pt x="86" y="18"/>
                </a:moveTo>
                <a:cubicBezTo>
                  <a:pt x="86" y="19"/>
                  <a:pt x="85" y="19"/>
                  <a:pt x="86" y="20"/>
                </a:cubicBezTo>
                <a:cubicBezTo>
                  <a:pt x="87" y="20"/>
                  <a:pt x="87" y="18"/>
                  <a:pt x="86" y="18"/>
                </a:cubicBezTo>
                <a:close/>
                <a:moveTo>
                  <a:pt x="103" y="21"/>
                </a:moveTo>
                <a:cubicBezTo>
                  <a:pt x="102" y="21"/>
                  <a:pt x="102" y="20"/>
                  <a:pt x="101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1"/>
                  <a:pt x="102" y="21"/>
                  <a:pt x="103" y="21"/>
                </a:cubicBezTo>
                <a:close/>
                <a:moveTo>
                  <a:pt x="342" y="21"/>
                </a:moveTo>
                <a:cubicBezTo>
                  <a:pt x="341" y="21"/>
                  <a:pt x="340" y="22"/>
                  <a:pt x="340" y="23"/>
                </a:cubicBezTo>
                <a:cubicBezTo>
                  <a:pt x="341" y="23"/>
                  <a:pt x="342" y="22"/>
                  <a:pt x="342" y="21"/>
                </a:cubicBezTo>
                <a:close/>
                <a:moveTo>
                  <a:pt x="336" y="23"/>
                </a:moveTo>
                <a:cubicBezTo>
                  <a:pt x="336" y="23"/>
                  <a:pt x="336" y="24"/>
                  <a:pt x="336" y="25"/>
                </a:cubicBezTo>
                <a:cubicBezTo>
                  <a:pt x="336" y="25"/>
                  <a:pt x="337" y="24"/>
                  <a:pt x="336" y="23"/>
                </a:cubicBezTo>
                <a:close/>
                <a:moveTo>
                  <a:pt x="171" y="31"/>
                </a:moveTo>
                <a:cubicBezTo>
                  <a:pt x="171" y="28"/>
                  <a:pt x="170" y="24"/>
                  <a:pt x="166" y="24"/>
                </a:cubicBezTo>
                <a:cubicBezTo>
                  <a:pt x="165" y="26"/>
                  <a:pt x="166" y="26"/>
                  <a:pt x="166" y="29"/>
                </a:cubicBezTo>
                <a:cubicBezTo>
                  <a:pt x="168" y="29"/>
                  <a:pt x="169" y="32"/>
                  <a:pt x="171" y="31"/>
                </a:cubicBezTo>
                <a:close/>
                <a:moveTo>
                  <a:pt x="311" y="25"/>
                </a:moveTo>
                <a:cubicBezTo>
                  <a:pt x="310" y="24"/>
                  <a:pt x="309" y="25"/>
                  <a:pt x="310" y="26"/>
                </a:cubicBezTo>
                <a:cubicBezTo>
                  <a:pt x="311" y="26"/>
                  <a:pt x="311" y="26"/>
                  <a:pt x="311" y="25"/>
                </a:cubicBezTo>
                <a:close/>
                <a:moveTo>
                  <a:pt x="299" y="28"/>
                </a:moveTo>
                <a:cubicBezTo>
                  <a:pt x="299" y="27"/>
                  <a:pt x="300" y="26"/>
                  <a:pt x="299" y="26"/>
                </a:cubicBezTo>
                <a:cubicBezTo>
                  <a:pt x="299" y="27"/>
                  <a:pt x="298" y="27"/>
                  <a:pt x="299" y="28"/>
                </a:cubicBezTo>
                <a:close/>
                <a:moveTo>
                  <a:pt x="386" y="27"/>
                </a:moveTo>
                <a:cubicBezTo>
                  <a:pt x="384" y="28"/>
                  <a:pt x="381" y="28"/>
                  <a:pt x="380" y="30"/>
                </a:cubicBezTo>
                <a:cubicBezTo>
                  <a:pt x="381" y="36"/>
                  <a:pt x="390" y="29"/>
                  <a:pt x="386" y="27"/>
                </a:cubicBezTo>
                <a:close/>
                <a:moveTo>
                  <a:pt x="88" y="32"/>
                </a:moveTo>
                <a:cubicBezTo>
                  <a:pt x="89" y="31"/>
                  <a:pt x="89" y="32"/>
                  <a:pt x="91" y="32"/>
                </a:cubicBezTo>
                <a:cubicBezTo>
                  <a:pt x="91" y="30"/>
                  <a:pt x="89" y="29"/>
                  <a:pt x="88" y="28"/>
                </a:cubicBezTo>
                <a:cubicBezTo>
                  <a:pt x="87" y="29"/>
                  <a:pt x="88" y="31"/>
                  <a:pt x="88" y="32"/>
                </a:cubicBezTo>
                <a:close/>
                <a:moveTo>
                  <a:pt x="238" y="28"/>
                </a:moveTo>
                <a:cubicBezTo>
                  <a:pt x="237" y="28"/>
                  <a:pt x="237" y="28"/>
                  <a:pt x="237" y="28"/>
                </a:cubicBezTo>
                <a:cubicBezTo>
                  <a:pt x="236" y="29"/>
                  <a:pt x="238" y="29"/>
                  <a:pt x="238" y="28"/>
                </a:cubicBezTo>
                <a:close/>
                <a:moveTo>
                  <a:pt x="399" y="28"/>
                </a:moveTo>
                <a:cubicBezTo>
                  <a:pt x="398" y="28"/>
                  <a:pt x="396" y="27"/>
                  <a:pt x="395" y="28"/>
                </a:cubicBezTo>
                <a:cubicBezTo>
                  <a:pt x="395" y="30"/>
                  <a:pt x="396" y="30"/>
                  <a:pt x="396" y="31"/>
                </a:cubicBezTo>
                <a:cubicBezTo>
                  <a:pt x="398" y="31"/>
                  <a:pt x="399" y="29"/>
                  <a:pt x="399" y="28"/>
                </a:cubicBezTo>
                <a:close/>
                <a:moveTo>
                  <a:pt x="401" y="38"/>
                </a:moveTo>
                <a:cubicBezTo>
                  <a:pt x="401" y="37"/>
                  <a:pt x="403" y="38"/>
                  <a:pt x="402" y="36"/>
                </a:cubicBezTo>
                <a:cubicBezTo>
                  <a:pt x="398" y="36"/>
                  <a:pt x="394" y="39"/>
                  <a:pt x="390" y="41"/>
                </a:cubicBezTo>
                <a:cubicBezTo>
                  <a:pt x="394" y="41"/>
                  <a:pt x="398" y="38"/>
                  <a:pt x="401" y="38"/>
                </a:cubicBezTo>
                <a:close/>
                <a:moveTo>
                  <a:pt x="161" y="41"/>
                </a:moveTo>
                <a:cubicBezTo>
                  <a:pt x="162" y="40"/>
                  <a:pt x="163" y="39"/>
                  <a:pt x="163" y="38"/>
                </a:cubicBezTo>
                <a:cubicBezTo>
                  <a:pt x="162" y="37"/>
                  <a:pt x="161" y="38"/>
                  <a:pt x="159" y="38"/>
                </a:cubicBezTo>
                <a:cubicBezTo>
                  <a:pt x="160" y="40"/>
                  <a:pt x="160" y="41"/>
                  <a:pt x="161" y="41"/>
                </a:cubicBezTo>
                <a:close/>
                <a:moveTo>
                  <a:pt x="184" y="39"/>
                </a:moveTo>
                <a:cubicBezTo>
                  <a:pt x="183" y="39"/>
                  <a:pt x="183" y="39"/>
                  <a:pt x="183" y="38"/>
                </a:cubicBezTo>
                <a:cubicBezTo>
                  <a:pt x="182" y="40"/>
                  <a:pt x="182" y="42"/>
                  <a:pt x="183" y="43"/>
                </a:cubicBezTo>
                <a:cubicBezTo>
                  <a:pt x="184" y="41"/>
                  <a:pt x="183" y="40"/>
                  <a:pt x="184" y="39"/>
                </a:cubicBezTo>
                <a:close/>
                <a:moveTo>
                  <a:pt x="84" y="42"/>
                </a:moveTo>
                <a:cubicBezTo>
                  <a:pt x="85" y="42"/>
                  <a:pt x="85" y="41"/>
                  <a:pt x="85" y="40"/>
                </a:cubicBezTo>
                <a:cubicBezTo>
                  <a:pt x="84" y="40"/>
                  <a:pt x="83" y="40"/>
                  <a:pt x="83" y="41"/>
                </a:cubicBezTo>
                <a:cubicBezTo>
                  <a:pt x="83" y="42"/>
                  <a:pt x="83" y="42"/>
                  <a:pt x="84" y="42"/>
                </a:cubicBezTo>
                <a:close/>
                <a:moveTo>
                  <a:pt x="390" y="40"/>
                </a:moveTo>
                <a:cubicBezTo>
                  <a:pt x="387" y="41"/>
                  <a:pt x="384" y="41"/>
                  <a:pt x="381" y="42"/>
                </a:cubicBezTo>
                <a:cubicBezTo>
                  <a:pt x="384" y="42"/>
                  <a:pt x="388" y="42"/>
                  <a:pt x="390" y="40"/>
                </a:cubicBezTo>
                <a:close/>
                <a:moveTo>
                  <a:pt x="155" y="60"/>
                </a:moveTo>
                <a:cubicBezTo>
                  <a:pt x="157" y="59"/>
                  <a:pt x="158" y="57"/>
                  <a:pt x="158" y="55"/>
                </a:cubicBezTo>
                <a:cubicBezTo>
                  <a:pt x="158" y="54"/>
                  <a:pt x="157" y="53"/>
                  <a:pt x="157" y="52"/>
                </a:cubicBezTo>
                <a:cubicBezTo>
                  <a:pt x="158" y="50"/>
                  <a:pt x="158" y="48"/>
                  <a:pt x="158" y="47"/>
                </a:cubicBezTo>
                <a:cubicBezTo>
                  <a:pt x="158" y="47"/>
                  <a:pt x="157" y="47"/>
                  <a:pt x="157" y="47"/>
                </a:cubicBezTo>
                <a:cubicBezTo>
                  <a:pt x="157" y="42"/>
                  <a:pt x="154" y="42"/>
                  <a:pt x="152" y="40"/>
                </a:cubicBezTo>
                <a:cubicBezTo>
                  <a:pt x="151" y="42"/>
                  <a:pt x="150" y="42"/>
                  <a:pt x="149" y="44"/>
                </a:cubicBezTo>
                <a:cubicBezTo>
                  <a:pt x="149" y="46"/>
                  <a:pt x="151" y="49"/>
                  <a:pt x="152" y="50"/>
                </a:cubicBezTo>
                <a:cubicBezTo>
                  <a:pt x="149" y="54"/>
                  <a:pt x="149" y="60"/>
                  <a:pt x="155" y="60"/>
                </a:cubicBezTo>
                <a:close/>
                <a:moveTo>
                  <a:pt x="202" y="42"/>
                </a:moveTo>
                <a:cubicBezTo>
                  <a:pt x="202" y="42"/>
                  <a:pt x="202" y="41"/>
                  <a:pt x="202" y="41"/>
                </a:cubicBezTo>
                <a:cubicBezTo>
                  <a:pt x="202" y="42"/>
                  <a:pt x="201" y="42"/>
                  <a:pt x="202" y="42"/>
                </a:cubicBezTo>
                <a:close/>
                <a:moveTo>
                  <a:pt x="372" y="49"/>
                </a:moveTo>
                <a:cubicBezTo>
                  <a:pt x="372" y="50"/>
                  <a:pt x="372" y="50"/>
                  <a:pt x="372" y="51"/>
                </a:cubicBezTo>
                <a:cubicBezTo>
                  <a:pt x="374" y="52"/>
                  <a:pt x="374" y="51"/>
                  <a:pt x="376" y="51"/>
                </a:cubicBezTo>
                <a:cubicBezTo>
                  <a:pt x="376" y="50"/>
                  <a:pt x="375" y="49"/>
                  <a:pt x="375" y="48"/>
                </a:cubicBezTo>
                <a:cubicBezTo>
                  <a:pt x="375" y="48"/>
                  <a:pt x="374" y="48"/>
                  <a:pt x="374" y="48"/>
                </a:cubicBezTo>
                <a:cubicBezTo>
                  <a:pt x="374" y="49"/>
                  <a:pt x="373" y="49"/>
                  <a:pt x="372" y="49"/>
                </a:cubicBezTo>
                <a:close/>
                <a:moveTo>
                  <a:pt x="340" y="52"/>
                </a:moveTo>
                <a:cubicBezTo>
                  <a:pt x="340" y="51"/>
                  <a:pt x="338" y="51"/>
                  <a:pt x="338" y="51"/>
                </a:cubicBezTo>
                <a:cubicBezTo>
                  <a:pt x="339" y="50"/>
                  <a:pt x="339" y="50"/>
                  <a:pt x="338" y="49"/>
                </a:cubicBezTo>
                <a:cubicBezTo>
                  <a:pt x="335" y="47"/>
                  <a:pt x="331" y="53"/>
                  <a:pt x="337" y="53"/>
                </a:cubicBezTo>
                <a:cubicBezTo>
                  <a:pt x="337" y="51"/>
                  <a:pt x="339" y="53"/>
                  <a:pt x="340" y="52"/>
                </a:cubicBezTo>
                <a:close/>
                <a:moveTo>
                  <a:pt x="176" y="52"/>
                </a:moveTo>
                <a:cubicBezTo>
                  <a:pt x="176" y="51"/>
                  <a:pt x="175" y="50"/>
                  <a:pt x="174" y="50"/>
                </a:cubicBezTo>
                <a:cubicBezTo>
                  <a:pt x="172" y="52"/>
                  <a:pt x="175" y="56"/>
                  <a:pt x="176" y="52"/>
                </a:cubicBezTo>
                <a:close/>
                <a:moveTo>
                  <a:pt x="65" y="52"/>
                </a:moveTo>
                <a:cubicBezTo>
                  <a:pt x="66" y="52"/>
                  <a:pt x="66" y="52"/>
                  <a:pt x="66" y="51"/>
                </a:cubicBezTo>
                <a:cubicBezTo>
                  <a:pt x="65" y="51"/>
                  <a:pt x="65" y="49"/>
                  <a:pt x="64" y="50"/>
                </a:cubicBezTo>
                <a:cubicBezTo>
                  <a:pt x="63" y="51"/>
                  <a:pt x="63" y="52"/>
                  <a:pt x="65" y="52"/>
                </a:cubicBezTo>
                <a:close/>
                <a:moveTo>
                  <a:pt x="144" y="53"/>
                </a:moveTo>
                <a:cubicBezTo>
                  <a:pt x="143" y="52"/>
                  <a:pt x="143" y="50"/>
                  <a:pt x="142" y="50"/>
                </a:cubicBezTo>
                <a:cubicBezTo>
                  <a:pt x="141" y="51"/>
                  <a:pt x="143" y="53"/>
                  <a:pt x="144" y="53"/>
                </a:cubicBezTo>
                <a:close/>
                <a:moveTo>
                  <a:pt x="291" y="54"/>
                </a:moveTo>
                <a:cubicBezTo>
                  <a:pt x="291" y="55"/>
                  <a:pt x="291" y="55"/>
                  <a:pt x="291" y="55"/>
                </a:cubicBezTo>
                <a:cubicBezTo>
                  <a:pt x="292" y="56"/>
                  <a:pt x="292" y="55"/>
                  <a:pt x="292" y="55"/>
                </a:cubicBezTo>
                <a:cubicBezTo>
                  <a:pt x="292" y="55"/>
                  <a:pt x="292" y="54"/>
                  <a:pt x="291" y="54"/>
                </a:cubicBezTo>
                <a:close/>
                <a:moveTo>
                  <a:pt x="165" y="55"/>
                </a:moveTo>
                <a:cubicBezTo>
                  <a:pt x="164" y="55"/>
                  <a:pt x="164" y="55"/>
                  <a:pt x="164" y="55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65" y="57"/>
                  <a:pt x="165" y="56"/>
                  <a:pt x="165" y="55"/>
                </a:cubicBezTo>
                <a:close/>
                <a:moveTo>
                  <a:pt x="142" y="58"/>
                </a:moveTo>
                <a:cubicBezTo>
                  <a:pt x="143" y="57"/>
                  <a:pt x="142" y="55"/>
                  <a:pt x="141" y="55"/>
                </a:cubicBezTo>
                <a:cubicBezTo>
                  <a:pt x="140" y="56"/>
                  <a:pt x="141" y="58"/>
                  <a:pt x="142" y="58"/>
                </a:cubicBezTo>
                <a:close/>
                <a:moveTo>
                  <a:pt x="343" y="64"/>
                </a:moveTo>
                <a:cubicBezTo>
                  <a:pt x="343" y="62"/>
                  <a:pt x="344" y="61"/>
                  <a:pt x="345" y="60"/>
                </a:cubicBezTo>
                <a:cubicBezTo>
                  <a:pt x="345" y="60"/>
                  <a:pt x="344" y="59"/>
                  <a:pt x="343" y="59"/>
                </a:cubicBezTo>
                <a:cubicBezTo>
                  <a:pt x="342" y="61"/>
                  <a:pt x="341" y="62"/>
                  <a:pt x="342" y="64"/>
                </a:cubicBezTo>
                <a:lnTo>
                  <a:pt x="343" y="64"/>
                </a:lnTo>
                <a:close/>
                <a:moveTo>
                  <a:pt x="189" y="65"/>
                </a:moveTo>
                <a:cubicBezTo>
                  <a:pt x="188" y="62"/>
                  <a:pt x="187" y="61"/>
                  <a:pt x="186" y="60"/>
                </a:cubicBezTo>
                <a:cubicBezTo>
                  <a:pt x="186" y="62"/>
                  <a:pt x="187" y="64"/>
                  <a:pt x="189" y="65"/>
                </a:cubicBezTo>
                <a:close/>
                <a:moveTo>
                  <a:pt x="400" y="61"/>
                </a:moveTo>
                <a:cubicBezTo>
                  <a:pt x="400" y="61"/>
                  <a:pt x="399" y="62"/>
                  <a:pt x="400" y="63"/>
                </a:cubicBezTo>
                <a:cubicBezTo>
                  <a:pt x="400" y="62"/>
                  <a:pt x="401" y="63"/>
                  <a:pt x="401" y="62"/>
                </a:cubicBezTo>
                <a:cubicBezTo>
                  <a:pt x="401" y="62"/>
                  <a:pt x="401" y="61"/>
                  <a:pt x="400" y="61"/>
                </a:cubicBezTo>
                <a:close/>
                <a:moveTo>
                  <a:pt x="91" y="64"/>
                </a:moveTo>
                <a:cubicBezTo>
                  <a:pt x="91" y="63"/>
                  <a:pt x="91" y="62"/>
                  <a:pt x="90" y="62"/>
                </a:cubicBezTo>
                <a:cubicBezTo>
                  <a:pt x="89" y="64"/>
                  <a:pt x="90" y="64"/>
                  <a:pt x="91" y="64"/>
                </a:cubicBezTo>
                <a:close/>
                <a:moveTo>
                  <a:pt x="87" y="66"/>
                </a:moveTo>
                <a:cubicBezTo>
                  <a:pt x="87" y="67"/>
                  <a:pt x="87" y="67"/>
                  <a:pt x="86" y="69"/>
                </a:cubicBezTo>
                <a:cubicBezTo>
                  <a:pt x="89" y="71"/>
                  <a:pt x="90" y="67"/>
                  <a:pt x="89" y="65"/>
                </a:cubicBezTo>
                <a:cubicBezTo>
                  <a:pt x="88" y="65"/>
                  <a:pt x="88" y="66"/>
                  <a:pt x="87" y="66"/>
                </a:cubicBezTo>
                <a:close/>
                <a:moveTo>
                  <a:pt x="277" y="65"/>
                </a:moveTo>
                <a:cubicBezTo>
                  <a:pt x="277" y="65"/>
                  <a:pt x="276" y="67"/>
                  <a:pt x="277" y="67"/>
                </a:cubicBezTo>
                <a:cubicBezTo>
                  <a:pt x="278" y="67"/>
                  <a:pt x="278" y="65"/>
                  <a:pt x="277" y="65"/>
                </a:cubicBezTo>
                <a:close/>
                <a:moveTo>
                  <a:pt x="302" y="72"/>
                </a:moveTo>
                <a:cubicBezTo>
                  <a:pt x="305" y="73"/>
                  <a:pt x="306" y="71"/>
                  <a:pt x="307" y="70"/>
                </a:cubicBezTo>
                <a:cubicBezTo>
                  <a:pt x="306" y="69"/>
                  <a:pt x="303" y="70"/>
                  <a:pt x="302" y="72"/>
                </a:cubicBezTo>
                <a:close/>
                <a:moveTo>
                  <a:pt x="284" y="70"/>
                </a:moveTo>
                <a:cubicBezTo>
                  <a:pt x="284" y="71"/>
                  <a:pt x="284" y="71"/>
                  <a:pt x="285" y="70"/>
                </a:cubicBezTo>
                <a:cubicBezTo>
                  <a:pt x="285" y="70"/>
                  <a:pt x="285" y="70"/>
                  <a:pt x="284" y="70"/>
                </a:cubicBezTo>
                <a:close/>
                <a:moveTo>
                  <a:pt x="31" y="70"/>
                </a:moveTo>
                <a:cubicBezTo>
                  <a:pt x="30" y="71"/>
                  <a:pt x="30" y="71"/>
                  <a:pt x="29" y="72"/>
                </a:cubicBezTo>
                <a:cubicBezTo>
                  <a:pt x="31" y="74"/>
                  <a:pt x="33" y="71"/>
                  <a:pt x="31" y="70"/>
                </a:cubicBezTo>
                <a:close/>
                <a:moveTo>
                  <a:pt x="59" y="71"/>
                </a:moveTo>
                <a:cubicBezTo>
                  <a:pt x="59" y="72"/>
                  <a:pt x="59" y="72"/>
                  <a:pt x="60" y="72"/>
                </a:cubicBezTo>
                <a:cubicBezTo>
                  <a:pt x="60" y="71"/>
                  <a:pt x="60" y="71"/>
                  <a:pt x="59" y="70"/>
                </a:cubicBezTo>
                <a:cubicBezTo>
                  <a:pt x="59" y="71"/>
                  <a:pt x="59" y="71"/>
                  <a:pt x="59" y="71"/>
                </a:cubicBezTo>
                <a:close/>
                <a:moveTo>
                  <a:pt x="299" y="74"/>
                </a:moveTo>
                <a:cubicBezTo>
                  <a:pt x="298" y="74"/>
                  <a:pt x="298" y="74"/>
                  <a:pt x="298" y="75"/>
                </a:cubicBezTo>
                <a:cubicBezTo>
                  <a:pt x="299" y="76"/>
                  <a:pt x="300" y="74"/>
                  <a:pt x="299" y="74"/>
                </a:cubicBezTo>
                <a:close/>
                <a:moveTo>
                  <a:pt x="44" y="79"/>
                </a:moveTo>
                <a:cubicBezTo>
                  <a:pt x="43" y="79"/>
                  <a:pt x="43" y="79"/>
                  <a:pt x="42" y="79"/>
                </a:cubicBezTo>
                <a:cubicBezTo>
                  <a:pt x="42" y="80"/>
                  <a:pt x="44" y="81"/>
                  <a:pt x="44" y="79"/>
                </a:cubicBezTo>
                <a:close/>
                <a:moveTo>
                  <a:pt x="419" y="82"/>
                </a:moveTo>
                <a:cubicBezTo>
                  <a:pt x="419" y="83"/>
                  <a:pt x="419" y="83"/>
                  <a:pt x="420" y="82"/>
                </a:cubicBezTo>
                <a:cubicBezTo>
                  <a:pt x="420" y="82"/>
                  <a:pt x="420" y="82"/>
                  <a:pt x="419" y="82"/>
                </a:cubicBezTo>
                <a:close/>
                <a:moveTo>
                  <a:pt x="123" y="86"/>
                </a:moveTo>
                <a:cubicBezTo>
                  <a:pt x="121" y="86"/>
                  <a:pt x="121" y="85"/>
                  <a:pt x="119" y="85"/>
                </a:cubicBezTo>
                <a:cubicBezTo>
                  <a:pt x="118" y="90"/>
                  <a:pt x="123" y="95"/>
                  <a:pt x="127" y="92"/>
                </a:cubicBezTo>
                <a:cubicBezTo>
                  <a:pt x="126" y="91"/>
                  <a:pt x="125" y="90"/>
                  <a:pt x="125" y="88"/>
                </a:cubicBezTo>
                <a:cubicBezTo>
                  <a:pt x="124" y="88"/>
                  <a:pt x="124" y="87"/>
                  <a:pt x="123" y="86"/>
                </a:cubicBezTo>
                <a:close/>
                <a:moveTo>
                  <a:pt x="367" y="92"/>
                </a:moveTo>
                <a:cubicBezTo>
                  <a:pt x="368" y="91"/>
                  <a:pt x="368" y="91"/>
                  <a:pt x="367" y="90"/>
                </a:cubicBezTo>
                <a:cubicBezTo>
                  <a:pt x="366" y="91"/>
                  <a:pt x="366" y="92"/>
                  <a:pt x="367" y="92"/>
                </a:cubicBezTo>
                <a:close/>
                <a:moveTo>
                  <a:pt x="49" y="101"/>
                </a:moveTo>
                <a:cubicBezTo>
                  <a:pt x="48" y="100"/>
                  <a:pt x="49" y="99"/>
                  <a:pt x="48" y="99"/>
                </a:cubicBezTo>
                <a:cubicBezTo>
                  <a:pt x="48" y="99"/>
                  <a:pt x="48" y="100"/>
                  <a:pt x="48" y="99"/>
                </a:cubicBezTo>
                <a:cubicBezTo>
                  <a:pt x="48" y="99"/>
                  <a:pt x="48" y="99"/>
                  <a:pt x="47" y="99"/>
                </a:cubicBezTo>
                <a:cubicBezTo>
                  <a:pt x="47" y="100"/>
                  <a:pt x="47" y="100"/>
                  <a:pt x="47" y="101"/>
                </a:cubicBezTo>
                <a:cubicBezTo>
                  <a:pt x="48" y="101"/>
                  <a:pt x="48" y="100"/>
                  <a:pt x="49" y="101"/>
                </a:cubicBezTo>
                <a:close/>
                <a:moveTo>
                  <a:pt x="49" y="102"/>
                </a:moveTo>
                <a:cubicBezTo>
                  <a:pt x="51" y="102"/>
                  <a:pt x="51" y="101"/>
                  <a:pt x="51" y="100"/>
                </a:cubicBezTo>
                <a:cubicBezTo>
                  <a:pt x="50" y="100"/>
                  <a:pt x="49" y="100"/>
                  <a:pt x="49" y="102"/>
                </a:cubicBezTo>
                <a:close/>
                <a:moveTo>
                  <a:pt x="65" y="110"/>
                </a:moveTo>
                <a:cubicBezTo>
                  <a:pt x="64" y="110"/>
                  <a:pt x="63" y="110"/>
                  <a:pt x="62" y="111"/>
                </a:cubicBezTo>
                <a:cubicBezTo>
                  <a:pt x="63" y="112"/>
                  <a:pt x="64" y="113"/>
                  <a:pt x="65" y="112"/>
                </a:cubicBezTo>
                <a:cubicBezTo>
                  <a:pt x="65" y="111"/>
                  <a:pt x="65" y="111"/>
                  <a:pt x="65" y="110"/>
                </a:cubicBezTo>
                <a:close/>
                <a:moveTo>
                  <a:pt x="48" y="111"/>
                </a:moveTo>
                <a:cubicBezTo>
                  <a:pt x="47" y="112"/>
                  <a:pt x="47" y="112"/>
                  <a:pt x="47" y="113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48" y="112"/>
                  <a:pt x="48" y="111"/>
                  <a:pt x="48" y="111"/>
                </a:cubicBezTo>
                <a:close/>
                <a:moveTo>
                  <a:pt x="326" y="113"/>
                </a:moveTo>
                <a:cubicBezTo>
                  <a:pt x="326" y="114"/>
                  <a:pt x="327" y="113"/>
                  <a:pt x="328" y="113"/>
                </a:cubicBezTo>
                <a:cubicBezTo>
                  <a:pt x="327" y="112"/>
                  <a:pt x="326" y="112"/>
                  <a:pt x="326" y="113"/>
                </a:cubicBezTo>
                <a:close/>
                <a:moveTo>
                  <a:pt x="355" y="114"/>
                </a:moveTo>
                <a:cubicBezTo>
                  <a:pt x="356" y="115"/>
                  <a:pt x="357" y="115"/>
                  <a:pt x="357" y="114"/>
                </a:cubicBezTo>
                <a:cubicBezTo>
                  <a:pt x="357" y="114"/>
                  <a:pt x="356" y="114"/>
                  <a:pt x="356" y="113"/>
                </a:cubicBezTo>
                <a:cubicBezTo>
                  <a:pt x="356" y="113"/>
                  <a:pt x="355" y="114"/>
                  <a:pt x="355" y="114"/>
                </a:cubicBezTo>
                <a:close/>
                <a:moveTo>
                  <a:pt x="386" y="116"/>
                </a:moveTo>
                <a:cubicBezTo>
                  <a:pt x="387" y="115"/>
                  <a:pt x="386" y="113"/>
                  <a:pt x="385" y="114"/>
                </a:cubicBezTo>
                <a:cubicBezTo>
                  <a:pt x="385" y="114"/>
                  <a:pt x="385" y="116"/>
                  <a:pt x="386" y="116"/>
                </a:cubicBezTo>
                <a:close/>
                <a:moveTo>
                  <a:pt x="62" y="118"/>
                </a:moveTo>
                <a:cubicBezTo>
                  <a:pt x="61" y="118"/>
                  <a:pt x="61" y="118"/>
                  <a:pt x="61" y="119"/>
                </a:cubicBezTo>
                <a:cubicBezTo>
                  <a:pt x="62" y="120"/>
                  <a:pt x="61" y="118"/>
                  <a:pt x="62" y="118"/>
                </a:cubicBezTo>
                <a:close/>
                <a:moveTo>
                  <a:pt x="375" y="120"/>
                </a:moveTo>
                <a:cubicBezTo>
                  <a:pt x="374" y="119"/>
                  <a:pt x="373" y="120"/>
                  <a:pt x="372" y="120"/>
                </a:cubicBezTo>
                <a:cubicBezTo>
                  <a:pt x="372" y="121"/>
                  <a:pt x="374" y="121"/>
                  <a:pt x="375" y="120"/>
                </a:cubicBezTo>
                <a:close/>
                <a:moveTo>
                  <a:pt x="424" y="124"/>
                </a:moveTo>
                <a:cubicBezTo>
                  <a:pt x="423" y="123"/>
                  <a:pt x="424" y="121"/>
                  <a:pt x="423" y="122"/>
                </a:cubicBezTo>
                <a:cubicBezTo>
                  <a:pt x="423" y="123"/>
                  <a:pt x="421" y="122"/>
                  <a:pt x="422" y="123"/>
                </a:cubicBezTo>
                <a:cubicBezTo>
                  <a:pt x="422" y="124"/>
                  <a:pt x="423" y="124"/>
                  <a:pt x="424" y="124"/>
                </a:cubicBezTo>
                <a:close/>
                <a:moveTo>
                  <a:pt x="559" y="125"/>
                </a:moveTo>
                <a:cubicBezTo>
                  <a:pt x="558" y="124"/>
                  <a:pt x="558" y="123"/>
                  <a:pt x="557" y="123"/>
                </a:cubicBezTo>
                <a:cubicBezTo>
                  <a:pt x="557" y="123"/>
                  <a:pt x="557" y="123"/>
                  <a:pt x="557" y="124"/>
                </a:cubicBezTo>
                <a:cubicBezTo>
                  <a:pt x="558" y="124"/>
                  <a:pt x="558" y="125"/>
                  <a:pt x="559" y="125"/>
                </a:cubicBezTo>
                <a:close/>
                <a:moveTo>
                  <a:pt x="84" y="126"/>
                </a:moveTo>
                <a:cubicBezTo>
                  <a:pt x="84" y="125"/>
                  <a:pt x="84" y="125"/>
                  <a:pt x="83" y="124"/>
                </a:cubicBezTo>
                <a:cubicBezTo>
                  <a:pt x="83" y="124"/>
                  <a:pt x="83" y="125"/>
                  <a:pt x="83" y="124"/>
                </a:cubicBezTo>
                <a:cubicBezTo>
                  <a:pt x="83" y="125"/>
                  <a:pt x="83" y="125"/>
                  <a:pt x="84" y="126"/>
                </a:cubicBezTo>
                <a:close/>
                <a:moveTo>
                  <a:pt x="88" y="125"/>
                </a:moveTo>
                <a:cubicBezTo>
                  <a:pt x="87" y="125"/>
                  <a:pt x="87" y="125"/>
                  <a:pt x="86" y="126"/>
                </a:cubicBezTo>
                <a:cubicBezTo>
                  <a:pt x="87" y="126"/>
                  <a:pt x="87" y="126"/>
                  <a:pt x="88" y="126"/>
                </a:cubicBezTo>
                <a:lnTo>
                  <a:pt x="88" y="125"/>
                </a:lnTo>
                <a:close/>
                <a:moveTo>
                  <a:pt x="480" y="130"/>
                </a:moveTo>
                <a:cubicBezTo>
                  <a:pt x="481" y="129"/>
                  <a:pt x="481" y="129"/>
                  <a:pt x="481" y="128"/>
                </a:cubicBezTo>
                <a:cubicBezTo>
                  <a:pt x="481" y="127"/>
                  <a:pt x="480" y="127"/>
                  <a:pt x="479" y="127"/>
                </a:cubicBezTo>
                <a:cubicBezTo>
                  <a:pt x="478" y="128"/>
                  <a:pt x="478" y="130"/>
                  <a:pt x="480" y="130"/>
                </a:cubicBezTo>
                <a:close/>
                <a:moveTo>
                  <a:pt x="556" y="128"/>
                </a:moveTo>
                <a:cubicBezTo>
                  <a:pt x="555" y="127"/>
                  <a:pt x="555" y="127"/>
                  <a:pt x="554" y="127"/>
                </a:cubicBezTo>
                <a:cubicBezTo>
                  <a:pt x="554" y="127"/>
                  <a:pt x="556" y="128"/>
                  <a:pt x="556" y="128"/>
                </a:cubicBezTo>
                <a:close/>
                <a:moveTo>
                  <a:pt x="122" y="129"/>
                </a:moveTo>
                <a:cubicBezTo>
                  <a:pt x="122" y="130"/>
                  <a:pt x="122" y="131"/>
                  <a:pt x="123" y="131"/>
                </a:cubicBezTo>
                <a:cubicBezTo>
                  <a:pt x="123" y="130"/>
                  <a:pt x="123" y="129"/>
                  <a:pt x="122" y="129"/>
                </a:cubicBezTo>
                <a:close/>
                <a:moveTo>
                  <a:pt x="557" y="131"/>
                </a:moveTo>
                <a:cubicBezTo>
                  <a:pt x="558" y="130"/>
                  <a:pt x="557" y="129"/>
                  <a:pt x="556" y="130"/>
                </a:cubicBezTo>
                <a:cubicBezTo>
                  <a:pt x="557" y="130"/>
                  <a:pt x="557" y="131"/>
                  <a:pt x="557" y="131"/>
                </a:cubicBezTo>
                <a:close/>
                <a:moveTo>
                  <a:pt x="22" y="130"/>
                </a:moveTo>
                <a:cubicBezTo>
                  <a:pt x="22" y="131"/>
                  <a:pt x="22" y="132"/>
                  <a:pt x="23" y="131"/>
                </a:cubicBezTo>
                <a:cubicBezTo>
                  <a:pt x="23" y="130"/>
                  <a:pt x="23" y="131"/>
                  <a:pt x="22" y="130"/>
                </a:cubicBezTo>
                <a:close/>
                <a:moveTo>
                  <a:pt x="66" y="133"/>
                </a:moveTo>
                <a:cubicBezTo>
                  <a:pt x="66" y="134"/>
                  <a:pt x="66" y="135"/>
                  <a:pt x="67" y="135"/>
                </a:cubicBezTo>
                <a:cubicBezTo>
                  <a:pt x="67" y="134"/>
                  <a:pt x="67" y="133"/>
                  <a:pt x="66" y="133"/>
                </a:cubicBezTo>
                <a:close/>
                <a:moveTo>
                  <a:pt x="75" y="140"/>
                </a:moveTo>
                <a:cubicBezTo>
                  <a:pt x="76" y="140"/>
                  <a:pt x="76" y="137"/>
                  <a:pt x="77" y="138"/>
                </a:cubicBezTo>
                <a:cubicBezTo>
                  <a:pt x="77" y="139"/>
                  <a:pt x="78" y="138"/>
                  <a:pt x="79" y="139"/>
                </a:cubicBezTo>
                <a:cubicBezTo>
                  <a:pt x="78" y="137"/>
                  <a:pt x="80" y="135"/>
                  <a:pt x="80" y="134"/>
                </a:cubicBezTo>
                <a:cubicBezTo>
                  <a:pt x="79" y="133"/>
                  <a:pt x="79" y="134"/>
                  <a:pt x="79" y="135"/>
                </a:cubicBezTo>
                <a:cubicBezTo>
                  <a:pt x="77" y="134"/>
                  <a:pt x="77" y="134"/>
                  <a:pt x="76" y="135"/>
                </a:cubicBezTo>
                <a:cubicBezTo>
                  <a:pt x="75" y="134"/>
                  <a:pt x="75" y="133"/>
                  <a:pt x="74" y="133"/>
                </a:cubicBezTo>
                <a:cubicBezTo>
                  <a:pt x="74" y="135"/>
                  <a:pt x="71" y="134"/>
                  <a:pt x="71" y="137"/>
                </a:cubicBezTo>
                <a:cubicBezTo>
                  <a:pt x="73" y="138"/>
                  <a:pt x="74" y="138"/>
                  <a:pt x="75" y="138"/>
                </a:cubicBezTo>
                <a:cubicBezTo>
                  <a:pt x="74" y="138"/>
                  <a:pt x="75" y="139"/>
                  <a:pt x="75" y="140"/>
                </a:cubicBezTo>
                <a:close/>
                <a:moveTo>
                  <a:pt x="118" y="134"/>
                </a:moveTo>
                <a:cubicBezTo>
                  <a:pt x="119" y="134"/>
                  <a:pt x="120" y="134"/>
                  <a:pt x="120" y="135"/>
                </a:cubicBezTo>
                <a:cubicBezTo>
                  <a:pt x="121" y="133"/>
                  <a:pt x="120" y="133"/>
                  <a:pt x="118" y="133"/>
                </a:cubicBezTo>
                <a:lnTo>
                  <a:pt x="118" y="134"/>
                </a:lnTo>
                <a:close/>
                <a:moveTo>
                  <a:pt x="84" y="135"/>
                </a:moveTo>
                <a:cubicBezTo>
                  <a:pt x="84" y="134"/>
                  <a:pt x="84" y="134"/>
                  <a:pt x="84" y="134"/>
                </a:cubicBezTo>
                <a:cubicBezTo>
                  <a:pt x="83" y="134"/>
                  <a:pt x="83" y="134"/>
                  <a:pt x="82" y="134"/>
                </a:cubicBezTo>
                <a:cubicBezTo>
                  <a:pt x="82" y="135"/>
                  <a:pt x="83" y="136"/>
                  <a:pt x="84" y="135"/>
                </a:cubicBezTo>
                <a:close/>
                <a:moveTo>
                  <a:pt x="502" y="134"/>
                </a:moveTo>
                <a:cubicBezTo>
                  <a:pt x="501" y="134"/>
                  <a:pt x="500" y="135"/>
                  <a:pt x="499" y="134"/>
                </a:cubicBezTo>
                <a:cubicBezTo>
                  <a:pt x="499" y="135"/>
                  <a:pt x="502" y="135"/>
                  <a:pt x="502" y="134"/>
                </a:cubicBezTo>
                <a:close/>
                <a:moveTo>
                  <a:pt x="454" y="136"/>
                </a:moveTo>
                <a:cubicBezTo>
                  <a:pt x="453" y="135"/>
                  <a:pt x="454" y="136"/>
                  <a:pt x="453" y="136"/>
                </a:cubicBezTo>
                <a:cubicBezTo>
                  <a:pt x="453" y="137"/>
                  <a:pt x="454" y="137"/>
                  <a:pt x="454" y="136"/>
                </a:cubicBezTo>
                <a:close/>
                <a:moveTo>
                  <a:pt x="142" y="138"/>
                </a:moveTo>
                <a:cubicBezTo>
                  <a:pt x="142" y="139"/>
                  <a:pt x="143" y="139"/>
                  <a:pt x="144" y="139"/>
                </a:cubicBezTo>
                <a:cubicBezTo>
                  <a:pt x="144" y="138"/>
                  <a:pt x="143" y="137"/>
                  <a:pt x="142" y="138"/>
                </a:cubicBezTo>
                <a:close/>
                <a:moveTo>
                  <a:pt x="108" y="142"/>
                </a:moveTo>
                <a:cubicBezTo>
                  <a:pt x="109" y="142"/>
                  <a:pt x="109" y="144"/>
                  <a:pt x="110" y="143"/>
                </a:cubicBezTo>
                <a:cubicBezTo>
                  <a:pt x="111" y="143"/>
                  <a:pt x="111" y="143"/>
                  <a:pt x="112" y="143"/>
                </a:cubicBezTo>
                <a:cubicBezTo>
                  <a:pt x="111" y="141"/>
                  <a:pt x="112" y="141"/>
                  <a:pt x="112" y="140"/>
                </a:cubicBezTo>
                <a:cubicBezTo>
                  <a:pt x="112" y="140"/>
                  <a:pt x="112" y="138"/>
                  <a:pt x="111" y="139"/>
                </a:cubicBezTo>
                <a:cubicBezTo>
                  <a:pt x="112" y="140"/>
                  <a:pt x="107" y="139"/>
                  <a:pt x="108" y="142"/>
                </a:cubicBezTo>
                <a:close/>
                <a:moveTo>
                  <a:pt x="135" y="141"/>
                </a:moveTo>
                <a:cubicBezTo>
                  <a:pt x="135" y="140"/>
                  <a:pt x="134" y="140"/>
                  <a:pt x="134" y="140"/>
                </a:cubicBezTo>
                <a:cubicBezTo>
                  <a:pt x="134" y="140"/>
                  <a:pt x="134" y="141"/>
                  <a:pt x="135" y="141"/>
                </a:cubicBezTo>
                <a:close/>
                <a:moveTo>
                  <a:pt x="85" y="141"/>
                </a:moveTo>
                <a:cubicBezTo>
                  <a:pt x="84" y="140"/>
                  <a:pt x="81" y="139"/>
                  <a:pt x="81" y="141"/>
                </a:cubicBezTo>
                <a:cubicBezTo>
                  <a:pt x="81" y="142"/>
                  <a:pt x="85" y="142"/>
                  <a:pt x="85" y="141"/>
                </a:cubicBezTo>
                <a:close/>
                <a:moveTo>
                  <a:pt x="360" y="143"/>
                </a:moveTo>
                <a:cubicBezTo>
                  <a:pt x="360" y="142"/>
                  <a:pt x="360" y="142"/>
                  <a:pt x="360" y="142"/>
                </a:cubicBezTo>
                <a:cubicBezTo>
                  <a:pt x="360" y="142"/>
                  <a:pt x="360" y="142"/>
                  <a:pt x="360" y="142"/>
                </a:cubicBezTo>
                <a:cubicBezTo>
                  <a:pt x="360" y="142"/>
                  <a:pt x="360" y="143"/>
                  <a:pt x="360" y="143"/>
                </a:cubicBezTo>
                <a:close/>
                <a:moveTo>
                  <a:pt x="16" y="143"/>
                </a:moveTo>
                <a:cubicBezTo>
                  <a:pt x="16" y="143"/>
                  <a:pt x="15" y="143"/>
                  <a:pt x="15" y="144"/>
                </a:cubicBezTo>
                <a:cubicBezTo>
                  <a:pt x="16" y="144"/>
                  <a:pt x="16" y="145"/>
                  <a:pt x="17" y="145"/>
                </a:cubicBezTo>
                <a:cubicBezTo>
                  <a:pt x="17" y="144"/>
                  <a:pt x="17" y="143"/>
                  <a:pt x="16" y="143"/>
                </a:cubicBezTo>
                <a:close/>
                <a:moveTo>
                  <a:pt x="102" y="147"/>
                </a:moveTo>
                <a:cubicBezTo>
                  <a:pt x="103" y="147"/>
                  <a:pt x="104" y="147"/>
                  <a:pt x="104" y="146"/>
                </a:cubicBezTo>
                <a:cubicBezTo>
                  <a:pt x="104" y="146"/>
                  <a:pt x="103" y="145"/>
                  <a:pt x="103" y="145"/>
                </a:cubicBezTo>
                <a:cubicBezTo>
                  <a:pt x="103" y="146"/>
                  <a:pt x="102" y="146"/>
                  <a:pt x="102" y="147"/>
                </a:cubicBezTo>
                <a:close/>
                <a:moveTo>
                  <a:pt x="544" y="147"/>
                </a:moveTo>
                <a:cubicBezTo>
                  <a:pt x="543" y="147"/>
                  <a:pt x="543" y="148"/>
                  <a:pt x="542" y="147"/>
                </a:cubicBezTo>
                <a:cubicBezTo>
                  <a:pt x="541" y="148"/>
                  <a:pt x="541" y="148"/>
                  <a:pt x="541" y="150"/>
                </a:cubicBezTo>
                <a:cubicBezTo>
                  <a:pt x="542" y="150"/>
                  <a:pt x="543" y="148"/>
                  <a:pt x="544" y="150"/>
                </a:cubicBezTo>
                <a:cubicBezTo>
                  <a:pt x="544" y="149"/>
                  <a:pt x="544" y="150"/>
                  <a:pt x="544" y="150"/>
                </a:cubicBezTo>
                <a:cubicBezTo>
                  <a:pt x="544" y="148"/>
                  <a:pt x="545" y="149"/>
                  <a:pt x="545" y="149"/>
                </a:cubicBezTo>
                <a:cubicBezTo>
                  <a:pt x="544" y="149"/>
                  <a:pt x="545" y="147"/>
                  <a:pt x="544" y="147"/>
                </a:cubicBezTo>
                <a:close/>
                <a:moveTo>
                  <a:pt x="107" y="151"/>
                </a:moveTo>
                <a:cubicBezTo>
                  <a:pt x="111" y="152"/>
                  <a:pt x="115" y="149"/>
                  <a:pt x="119" y="151"/>
                </a:cubicBezTo>
                <a:cubicBezTo>
                  <a:pt x="120" y="150"/>
                  <a:pt x="121" y="150"/>
                  <a:pt x="123" y="149"/>
                </a:cubicBezTo>
                <a:cubicBezTo>
                  <a:pt x="123" y="148"/>
                  <a:pt x="122" y="147"/>
                  <a:pt x="121" y="147"/>
                </a:cubicBezTo>
                <a:cubicBezTo>
                  <a:pt x="121" y="148"/>
                  <a:pt x="120" y="148"/>
                  <a:pt x="120" y="149"/>
                </a:cubicBezTo>
                <a:cubicBezTo>
                  <a:pt x="118" y="147"/>
                  <a:pt x="116" y="150"/>
                  <a:pt x="115" y="149"/>
                </a:cubicBezTo>
                <a:cubicBezTo>
                  <a:pt x="113" y="150"/>
                  <a:pt x="111" y="150"/>
                  <a:pt x="110" y="148"/>
                </a:cubicBezTo>
                <a:cubicBezTo>
                  <a:pt x="108" y="148"/>
                  <a:pt x="107" y="149"/>
                  <a:pt x="107" y="151"/>
                </a:cubicBezTo>
                <a:close/>
                <a:moveTo>
                  <a:pt x="24" y="149"/>
                </a:moveTo>
                <a:cubicBezTo>
                  <a:pt x="24" y="150"/>
                  <a:pt x="23" y="149"/>
                  <a:pt x="23" y="150"/>
                </a:cubicBezTo>
                <a:cubicBezTo>
                  <a:pt x="23" y="151"/>
                  <a:pt x="23" y="151"/>
                  <a:pt x="23" y="151"/>
                </a:cubicBezTo>
                <a:cubicBezTo>
                  <a:pt x="25" y="151"/>
                  <a:pt x="25" y="152"/>
                  <a:pt x="27" y="152"/>
                </a:cubicBezTo>
                <a:cubicBezTo>
                  <a:pt x="27" y="151"/>
                  <a:pt x="28" y="150"/>
                  <a:pt x="29" y="150"/>
                </a:cubicBezTo>
                <a:cubicBezTo>
                  <a:pt x="28" y="148"/>
                  <a:pt x="26" y="150"/>
                  <a:pt x="24" y="149"/>
                </a:cubicBezTo>
                <a:close/>
                <a:moveTo>
                  <a:pt x="100" y="149"/>
                </a:moveTo>
                <a:cubicBezTo>
                  <a:pt x="99" y="150"/>
                  <a:pt x="97" y="150"/>
                  <a:pt x="96" y="151"/>
                </a:cubicBezTo>
                <a:cubicBezTo>
                  <a:pt x="97" y="152"/>
                  <a:pt x="97" y="152"/>
                  <a:pt x="98" y="152"/>
                </a:cubicBezTo>
                <a:cubicBezTo>
                  <a:pt x="98" y="152"/>
                  <a:pt x="99" y="152"/>
                  <a:pt x="99" y="151"/>
                </a:cubicBezTo>
                <a:cubicBezTo>
                  <a:pt x="99" y="152"/>
                  <a:pt x="99" y="152"/>
                  <a:pt x="100" y="152"/>
                </a:cubicBezTo>
                <a:cubicBezTo>
                  <a:pt x="99" y="152"/>
                  <a:pt x="99" y="152"/>
                  <a:pt x="99" y="153"/>
                </a:cubicBezTo>
                <a:cubicBezTo>
                  <a:pt x="100" y="152"/>
                  <a:pt x="102" y="151"/>
                  <a:pt x="102" y="150"/>
                </a:cubicBezTo>
                <a:cubicBezTo>
                  <a:pt x="101" y="150"/>
                  <a:pt x="101" y="149"/>
                  <a:pt x="100" y="149"/>
                </a:cubicBezTo>
                <a:close/>
                <a:moveTo>
                  <a:pt x="24" y="154"/>
                </a:moveTo>
                <a:cubicBezTo>
                  <a:pt x="25" y="154"/>
                  <a:pt x="26" y="154"/>
                  <a:pt x="27" y="153"/>
                </a:cubicBezTo>
                <a:cubicBezTo>
                  <a:pt x="27" y="152"/>
                  <a:pt x="24" y="152"/>
                  <a:pt x="24" y="154"/>
                </a:cubicBezTo>
                <a:close/>
                <a:moveTo>
                  <a:pt x="128" y="152"/>
                </a:moveTo>
                <a:cubicBezTo>
                  <a:pt x="128" y="153"/>
                  <a:pt x="127" y="152"/>
                  <a:pt x="127" y="152"/>
                </a:cubicBezTo>
                <a:cubicBezTo>
                  <a:pt x="126" y="153"/>
                  <a:pt x="128" y="153"/>
                  <a:pt x="128" y="153"/>
                </a:cubicBezTo>
                <a:cubicBezTo>
                  <a:pt x="128" y="153"/>
                  <a:pt x="128" y="153"/>
                  <a:pt x="128" y="152"/>
                </a:cubicBezTo>
                <a:close/>
                <a:moveTo>
                  <a:pt x="519" y="156"/>
                </a:moveTo>
                <a:cubicBezTo>
                  <a:pt x="516" y="157"/>
                  <a:pt x="514" y="156"/>
                  <a:pt x="513" y="158"/>
                </a:cubicBezTo>
                <a:cubicBezTo>
                  <a:pt x="516" y="159"/>
                  <a:pt x="519" y="160"/>
                  <a:pt x="522" y="158"/>
                </a:cubicBezTo>
                <a:cubicBezTo>
                  <a:pt x="522" y="157"/>
                  <a:pt x="522" y="157"/>
                  <a:pt x="521" y="156"/>
                </a:cubicBezTo>
                <a:cubicBezTo>
                  <a:pt x="520" y="157"/>
                  <a:pt x="520" y="156"/>
                  <a:pt x="519" y="156"/>
                </a:cubicBezTo>
                <a:close/>
                <a:moveTo>
                  <a:pt x="95" y="159"/>
                </a:moveTo>
                <a:cubicBezTo>
                  <a:pt x="95" y="158"/>
                  <a:pt x="95" y="157"/>
                  <a:pt x="95" y="157"/>
                </a:cubicBezTo>
                <a:cubicBezTo>
                  <a:pt x="94" y="157"/>
                  <a:pt x="94" y="158"/>
                  <a:pt x="94" y="159"/>
                </a:cubicBezTo>
                <a:cubicBezTo>
                  <a:pt x="95" y="159"/>
                  <a:pt x="95" y="159"/>
                  <a:pt x="95" y="159"/>
                </a:cubicBezTo>
                <a:close/>
                <a:moveTo>
                  <a:pt x="119" y="159"/>
                </a:moveTo>
                <a:cubicBezTo>
                  <a:pt x="119" y="160"/>
                  <a:pt x="120" y="160"/>
                  <a:pt x="120" y="160"/>
                </a:cubicBezTo>
                <a:cubicBezTo>
                  <a:pt x="120" y="159"/>
                  <a:pt x="120" y="159"/>
                  <a:pt x="120" y="158"/>
                </a:cubicBezTo>
                <a:cubicBezTo>
                  <a:pt x="120" y="158"/>
                  <a:pt x="119" y="158"/>
                  <a:pt x="119" y="159"/>
                </a:cubicBezTo>
                <a:close/>
                <a:moveTo>
                  <a:pt x="515" y="160"/>
                </a:moveTo>
                <a:cubicBezTo>
                  <a:pt x="515" y="160"/>
                  <a:pt x="514" y="160"/>
                  <a:pt x="514" y="160"/>
                </a:cubicBezTo>
                <a:cubicBezTo>
                  <a:pt x="514" y="161"/>
                  <a:pt x="514" y="162"/>
                  <a:pt x="514" y="163"/>
                </a:cubicBezTo>
                <a:cubicBezTo>
                  <a:pt x="515" y="162"/>
                  <a:pt x="516" y="162"/>
                  <a:pt x="516" y="161"/>
                </a:cubicBezTo>
                <a:cubicBezTo>
                  <a:pt x="515" y="161"/>
                  <a:pt x="516" y="160"/>
                  <a:pt x="515" y="160"/>
                </a:cubicBezTo>
                <a:close/>
                <a:moveTo>
                  <a:pt x="40" y="167"/>
                </a:moveTo>
                <a:cubicBezTo>
                  <a:pt x="40" y="168"/>
                  <a:pt x="41" y="168"/>
                  <a:pt x="41" y="168"/>
                </a:cubicBezTo>
                <a:cubicBezTo>
                  <a:pt x="42" y="167"/>
                  <a:pt x="41" y="167"/>
                  <a:pt x="40" y="167"/>
                </a:cubicBezTo>
                <a:close/>
                <a:moveTo>
                  <a:pt x="103" y="170"/>
                </a:moveTo>
                <a:cubicBezTo>
                  <a:pt x="103" y="170"/>
                  <a:pt x="103" y="170"/>
                  <a:pt x="102" y="170"/>
                </a:cubicBezTo>
                <a:cubicBezTo>
                  <a:pt x="102" y="170"/>
                  <a:pt x="103" y="170"/>
                  <a:pt x="103" y="170"/>
                </a:cubicBezTo>
                <a:close/>
                <a:moveTo>
                  <a:pt x="91" y="174"/>
                </a:moveTo>
                <a:cubicBezTo>
                  <a:pt x="92" y="174"/>
                  <a:pt x="92" y="174"/>
                  <a:pt x="92" y="174"/>
                </a:cubicBezTo>
                <a:cubicBezTo>
                  <a:pt x="92" y="173"/>
                  <a:pt x="91" y="173"/>
                  <a:pt x="91" y="174"/>
                </a:cubicBezTo>
                <a:close/>
                <a:moveTo>
                  <a:pt x="552" y="178"/>
                </a:moveTo>
                <a:cubicBezTo>
                  <a:pt x="552" y="177"/>
                  <a:pt x="553" y="175"/>
                  <a:pt x="552" y="175"/>
                </a:cubicBezTo>
                <a:cubicBezTo>
                  <a:pt x="550" y="175"/>
                  <a:pt x="551" y="177"/>
                  <a:pt x="552" y="178"/>
                </a:cubicBezTo>
                <a:close/>
                <a:moveTo>
                  <a:pt x="49" y="175"/>
                </a:moveTo>
                <a:cubicBezTo>
                  <a:pt x="49" y="176"/>
                  <a:pt x="49" y="177"/>
                  <a:pt x="49" y="178"/>
                </a:cubicBezTo>
                <a:cubicBezTo>
                  <a:pt x="49" y="177"/>
                  <a:pt x="49" y="178"/>
                  <a:pt x="50" y="178"/>
                </a:cubicBezTo>
                <a:cubicBezTo>
                  <a:pt x="50" y="177"/>
                  <a:pt x="51" y="177"/>
                  <a:pt x="51" y="177"/>
                </a:cubicBezTo>
                <a:cubicBezTo>
                  <a:pt x="49" y="177"/>
                  <a:pt x="51" y="175"/>
                  <a:pt x="49" y="175"/>
                </a:cubicBezTo>
                <a:close/>
                <a:moveTo>
                  <a:pt x="97" y="185"/>
                </a:moveTo>
                <a:cubicBezTo>
                  <a:pt x="97" y="186"/>
                  <a:pt x="99" y="185"/>
                  <a:pt x="98" y="184"/>
                </a:cubicBezTo>
                <a:cubicBezTo>
                  <a:pt x="98" y="185"/>
                  <a:pt x="97" y="185"/>
                  <a:pt x="97" y="185"/>
                </a:cubicBezTo>
                <a:close/>
                <a:moveTo>
                  <a:pt x="90" y="187"/>
                </a:moveTo>
                <a:cubicBezTo>
                  <a:pt x="89" y="188"/>
                  <a:pt x="88" y="189"/>
                  <a:pt x="90" y="190"/>
                </a:cubicBezTo>
                <a:cubicBezTo>
                  <a:pt x="91" y="189"/>
                  <a:pt x="92" y="189"/>
                  <a:pt x="93" y="189"/>
                </a:cubicBezTo>
                <a:cubicBezTo>
                  <a:pt x="93" y="186"/>
                  <a:pt x="91" y="188"/>
                  <a:pt x="90" y="187"/>
                </a:cubicBezTo>
                <a:close/>
                <a:moveTo>
                  <a:pt x="422" y="190"/>
                </a:moveTo>
                <a:cubicBezTo>
                  <a:pt x="422" y="190"/>
                  <a:pt x="422" y="192"/>
                  <a:pt x="422" y="192"/>
                </a:cubicBezTo>
                <a:cubicBezTo>
                  <a:pt x="424" y="192"/>
                  <a:pt x="424" y="191"/>
                  <a:pt x="424" y="191"/>
                </a:cubicBezTo>
                <a:cubicBezTo>
                  <a:pt x="424" y="190"/>
                  <a:pt x="424" y="190"/>
                  <a:pt x="422" y="190"/>
                </a:cubicBezTo>
                <a:close/>
                <a:moveTo>
                  <a:pt x="91" y="192"/>
                </a:moveTo>
                <a:cubicBezTo>
                  <a:pt x="89" y="191"/>
                  <a:pt x="88" y="191"/>
                  <a:pt x="88" y="193"/>
                </a:cubicBezTo>
                <a:cubicBezTo>
                  <a:pt x="89" y="193"/>
                  <a:pt x="91" y="193"/>
                  <a:pt x="91" y="192"/>
                </a:cubicBezTo>
                <a:close/>
                <a:moveTo>
                  <a:pt x="83" y="197"/>
                </a:moveTo>
                <a:cubicBezTo>
                  <a:pt x="84" y="198"/>
                  <a:pt x="87" y="197"/>
                  <a:pt x="87" y="195"/>
                </a:cubicBezTo>
                <a:cubicBezTo>
                  <a:pt x="85" y="194"/>
                  <a:pt x="83" y="195"/>
                  <a:pt x="83" y="197"/>
                </a:cubicBezTo>
                <a:close/>
                <a:moveTo>
                  <a:pt x="412" y="199"/>
                </a:moveTo>
                <a:cubicBezTo>
                  <a:pt x="410" y="201"/>
                  <a:pt x="408" y="200"/>
                  <a:pt x="405" y="201"/>
                </a:cubicBezTo>
                <a:cubicBezTo>
                  <a:pt x="403" y="203"/>
                  <a:pt x="401" y="206"/>
                  <a:pt x="401" y="210"/>
                </a:cubicBezTo>
                <a:cubicBezTo>
                  <a:pt x="403" y="212"/>
                  <a:pt x="404" y="209"/>
                  <a:pt x="406" y="209"/>
                </a:cubicBezTo>
                <a:cubicBezTo>
                  <a:pt x="406" y="208"/>
                  <a:pt x="407" y="208"/>
                  <a:pt x="407" y="208"/>
                </a:cubicBezTo>
                <a:cubicBezTo>
                  <a:pt x="410" y="207"/>
                  <a:pt x="410" y="205"/>
                  <a:pt x="412" y="203"/>
                </a:cubicBezTo>
                <a:cubicBezTo>
                  <a:pt x="413" y="202"/>
                  <a:pt x="414" y="202"/>
                  <a:pt x="415" y="202"/>
                </a:cubicBezTo>
                <a:cubicBezTo>
                  <a:pt x="415" y="200"/>
                  <a:pt x="416" y="200"/>
                  <a:pt x="416" y="199"/>
                </a:cubicBezTo>
                <a:cubicBezTo>
                  <a:pt x="414" y="198"/>
                  <a:pt x="413" y="200"/>
                  <a:pt x="412" y="199"/>
                </a:cubicBezTo>
                <a:close/>
                <a:moveTo>
                  <a:pt x="79" y="202"/>
                </a:moveTo>
                <a:cubicBezTo>
                  <a:pt x="81" y="203"/>
                  <a:pt x="86" y="203"/>
                  <a:pt x="86" y="200"/>
                </a:cubicBezTo>
                <a:cubicBezTo>
                  <a:pt x="85" y="199"/>
                  <a:pt x="84" y="199"/>
                  <a:pt x="82" y="199"/>
                </a:cubicBezTo>
                <a:cubicBezTo>
                  <a:pt x="82" y="201"/>
                  <a:pt x="79" y="200"/>
                  <a:pt x="79" y="202"/>
                </a:cubicBezTo>
                <a:close/>
                <a:moveTo>
                  <a:pt x="101" y="204"/>
                </a:moveTo>
                <a:cubicBezTo>
                  <a:pt x="98" y="203"/>
                  <a:pt x="98" y="206"/>
                  <a:pt x="100" y="207"/>
                </a:cubicBezTo>
                <a:cubicBezTo>
                  <a:pt x="99" y="206"/>
                  <a:pt x="101" y="206"/>
                  <a:pt x="101" y="204"/>
                </a:cubicBezTo>
                <a:close/>
                <a:moveTo>
                  <a:pt x="479" y="216"/>
                </a:moveTo>
                <a:cubicBezTo>
                  <a:pt x="479" y="215"/>
                  <a:pt x="478" y="214"/>
                  <a:pt x="478" y="214"/>
                </a:cubicBezTo>
                <a:cubicBezTo>
                  <a:pt x="477" y="215"/>
                  <a:pt x="476" y="215"/>
                  <a:pt x="477" y="216"/>
                </a:cubicBezTo>
                <a:cubicBezTo>
                  <a:pt x="478" y="216"/>
                  <a:pt x="478" y="216"/>
                  <a:pt x="479" y="216"/>
                </a:cubicBezTo>
                <a:close/>
                <a:moveTo>
                  <a:pt x="445" y="229"/>
                </a:moveTo>
                <a:cubicBezTo>
                  <a:pt x="445" y="229"/>
                  <a:pt x="445" y="230"/>
                  <a:pt x="446" y="230"/>
                </a:cubicBezTo>
                <a:cubicBezTo>
                  <a:pt x="446" y="229"/>
                  <a:pt x="446" y="228"/>
                  <a:pt x="445" y="228"/>
                </a:cubicBezTo>
                <a:cubicBezTo>
                  <a:pt x="445" y="228"/>
                  <a:pt x="444" y="229"/>
                  <a:pt x="445" y="229"/>
                </a:cubicBezTo>
                <a:close/>
                <a:moveTo>
                  <a:pt x="463" y="231"/>
                </a:moveTo>
                <a:cubicBezTo>
                  <a:pt x="463" y="232"/>
                  <a:pt x="463" y="232"/>
                  <a:pt x="464" y="232"/>
                </a:cubicBezTo>
                <a:cubicBezTo>
                  <a:pt x="465" y="232"/>
                  <a:pt x="463" y="230"/>
                  <a:pt x="463" y="231"/>
                </a:cubicBezTo>
                <a:close/>
                <a:moveTo>
                  <a:pt x="20" y="233"/>
                </a:moveTo>
                <a:cubicBezTo>
                  <a:pt x="20" y="233"/>
                  <a:pt x="21" y="233"/>
                  <a:pt x="20" y="232"/>
                </a:cubicBezTo>
                <a:cubicBezTo>
                  <a:pt x="20" y="232"/>
                  <a:pt x="20" y="232"/>
                  <a:pt x="20" y="233"/>
                </a:cubicBezTo>
                <a:close/>
                <a:moveTo>
                  <a:pt x="155" y="236"/>
                </a:moveTo>
                <a:cubicBezTo>
                  <a:pt x="156" y="235"/>
                  <a:pt x="156" y="235"/>
                  <a:pt x="156" y="234"/>
                </a:cubicBezTo>
                <a:cubicBezTo>
                  <a:pt x="155" y="234"/>
                  <a:pt x="155" y="235"/>
                  <a:pt x="155" y="236"/>
                </a:cubicBezTo>
                <a:close/>
                <a:moveTo>
                  <a:pt x="37" y="240"/>
                </a:moveTo>
                <a:cubicBezTo>
                  <a:pt x="37" y="240"/>
                  <a:pt x="37" y="241"/>
                  <a:pt x="37" y="241"/>
                </a:cubicBezTo>
                <a:cubicBezTo>
                  <a:pt x="38" y="242"/>
                  <a:pt x="38" y="240"/>
                  <a:pt x="37" y="240"/>
                </a:cubicBezTo>
                <a:close/>
                <a:moveTo>
                  <a:pt x="18" y="250"/>
                </a:moveTo>
                <a:cubicBezTo>
                  <a:pt x="17" y="250"/>
                  <a:pt x="17" y="250"/>
                  <a:pt x="17" y="250"/>
                </a:cubicBezTo>
                <a:cubicBezTo>
                  <a:pt x="17" y="250"/>
                  <a:pt x="17" y="251"/>
                  <a:pt x="18" y="251"/>
                </a:cubicBezTo>
                <a:cubicBezTo>
                  <a:pt x="19" y="251"/>
                  <a:pt x="18" y="250"/>
                  <a:pt x="18" y="250"/>
                </a:cubicBezTo>
                <a:close/>
                <a:moveTo>
                  <a:pt x="132" y="267"/>
                </a:moveTo>
                <a:cubicBezTo>
                  <a:pt x="133" y="266"/>
                  <a:pt x="134" y="264"/>
                  <a:pt x="135" y="261"/>
                </a:cubicBezTo>
                <a:cubicBezTo>
                  <a:pt x="134" y="261"/>
                  <a:pt x="134" y="261"/>
                  <a:pt x="134" y="261"/>
                </a:cubicBezTo>
                <a:cubicBezTo>
                  <a:pt x="133" y="263"/>
                  <a:pt x="132" y="266"/>
                  <a:pt x="132" y="267"/>
                </a:cubicBezTo>
                <a:close/>
                <a:moveTo>
                  <a:pt x="213" y="264"/>
                </a:moveTo>
                <a:cubicBezTo>
                  <a:pt x="214" y="264"/>
                  <a:pt x="214" y="265"/>
                  <a:pt x="215" y="265"/>
                </a:cubicBezTo>
                <a:cubicBezTo>
                  <a:pt x="215" y="264"/>
                  <a:pt x="214" y="263"/>
                  <a:pt x="214" y="262"/>
                </a:cubicBezTo>
                <a:cubicBezTo>
                  <a:pt x="214" y="263"/>
                  <a:pt x="213" y="263"/>
                  <a:pt x="213" y="264"/>
                </a:cubicBezTo>
                <a:close/>
                <a:moveTo>
                  <a:pt x="199" y="263"/>
                </a:moveTo>
                <a:cubicBezTo>
                  <a:pt x="199" y="264"/>
                  <a:pt x="199" y="265"/>
                  <a:pt x="200" y="265"/>
                </a:cubicBezTo>
                <a:cubicBezTo>
                  <a:pt x="200" y="264"/>
                  <a:pt x="200" y="263"/>
                  <a:pt x="199" y="263"/>
                </a:cubicBezTo>
                <a:close/>
                <a:moveTo>
                  <a:pt x="101" y="265"/>
                </a:moveTo>
                <a:cubicBezTo>
                  <a:pt x="102" y="265"/>
                  <a:pt x="103" y="266"/>
                  <a:pt x="103" y="265"/>
                </a:cubicBezTo>
                <a:cubicBezTo>
                  <a:pt x="104" y="264"/>
                  <a:pt x="101" y="264"/>
                  <a:pt x="101" y="265"/>
                </a:cubicBezTo>
                <a:close/>
                <a:moveTo>
                  <a:pt x="123" y="264"/>
                </a:moveTo>
                <a:cubicBezTo>
                  <a:pt x="122" y="265"/>
                  <a:pt x="122" y="266"/>
                  <a:pt x="123" y="266"/>
                </a:cubicBezTo>
                <a:cubicBezTo>
                  <a:pt x="123" y="266"/>
                  <a:pt x="124" y="264"/>
                  <a:pt x="123" y="264"/>
                </a:cubicBezTo>
                <a:close/>
                <a:moveTo>
                  <a:pt x="94" y="270"/>
                </a:moveTo>
                <a:cubicBezTo>
                  <a:pt x="94" y="270"/>
                  <a:pt x="94" y="271"/>
                  <a:pt x="94" y="271"/>
                </a:cubicBezTo>
                <a:cubicBezTo>
                  <a:pt x="95" y="271"/>
                  <a:pt x="95" y="271"/>
                  <a:pt x="95" y="271"/>
                </a:cubicBezTo>
                <a:cubicBezTo>
                  <a:pt x="95" y="271"/>
                  <a:pt x="95" y="270"/>
                  <a:pt x="94" y="270"/>
                </a:cubicBezTo>
                <a:close/>
                <a:moveTo>
                  <a:pt x="158" y="271"/>
                </a:moveTo>
                <a:cubicBezTo>
                  <a:pt x="158" y="272"/>
                  <a:pt x="157" y="272"/>
                  <a:pt x="158" y="273"/>
                </a:cubicBezTo>
                <a:cubicBezTo>
                  <a:pt x="158" y="272"/>
                  <a:pt x="159" y="271"/>
                  <a:pt x="158" y="271"/>
                </a:cubicBezTo>
                <a:close/>
                <a:moveTo>
                  <a:pt x="432" y="272"/>
                </a:moveTo>
                <a:cubicBezTo>
                  <a:pt x="432" y="272"/>
                  <a:pt x="432" y="273"/>
                  <a:pt x="432" y="274"/>
                </a:cubicBezTo>
                <a:cubicBezTo>
                  <a:pt x="433" y="274"/>
                  <a:pt x="433" y="272"/>
                  <a:pt x="432" y="272"/>
                </a:cubicBezTo>
                <a:close/>
                <a:moveTo>
                  <a:pt x="151" y="275"/>
                </a:moveTo>
                <a:cubicBezTo>
                  <a:pt x="151" y="275"/>
                  <a:pt x="151" y="276"/>
                  <a:pt x="151" y="276"/>
                </a:cubicBezTo>
                <a:cubicBezTo>
                  <a:pt x="153" y="277"/>
                  <a:pt x="152" y="274"/>
                  <a:pt x="151" y="275"/>
                </a:cubicBezTo>
                <a:close/>
                <a:moveTo>
                  <a:pt x="38" y="275"/>
                </a:moveTo>
                <a:cubicBezTo>
                  <a:pt x="38" y="276"/>
                  <a:pt x="38" y="277"/>
                  <a:pt x="39" y="278"/>
                </a:cubicBezTo>
                <a:cubicBezTo>
                  <a:pt x="40" y="278"/>
                  <a:pt x="40" y="276"/>
                  <a:pt x="41" y="275"/>
                </a:cubicBezTo>
                <a:cubicBezTo>
                  <a:pt x="40" y="275"/>
                  <a:pt x="39" y="275"/>
                  <a:pt x="38" y="275"/>
                </a:cubicBezTo>
                <a:close/>
                <a:moveTo>
                  <a:pt x="237" y="275"/>
                </a:moveTo>
                <a:cubicBezTo>
                  <a:pt x="237" y="276"/>
                  <a:pt x="237" y="278"/>
                  <a:pt x="238" y="278"/>
                </a:cubicBezTo>
                <a:cubicBezTo>
                  <a:pt x="239" y="277"/>
                  <a:pt x="238" y="276"/>
                  <a:pt x="237" y="275"/>
                </a:cubicBezTo>
                <a:close/>
                <a:moveTo>
                  <a:pt x="207" y="276"/>
                </a:moveTo>
                <a:cubicBezTo>
                  <a:pt x="206" y="276"/>
                  <a:pt x="206" y="278"/>
                  <a:pt x="206" y="278"/>
                </a:cubicBezTo>
                <a:cubicBezTo>
                  <a:pt x="207" y="278"/>
                  <a:pt x="207" y="277"/>
                  <a:pt x="207" y="276"/>
                </a:cubicBezTo>
                <a:close/>
                <a:moveTo>
                  <a:pt x="130" y="280"/>
                </a:moveTo>
                <a:cubicBezTo>
                  <a:pt x="131" y="280"/>
                  <a:pt x="132" y="278"/>
                  <a:pt x="132" y="277"/>
                </a:cubicBezTo>
                <a:cubicBezTo>
                  <a:pt x="131" y="278"/>
                  <a:pt x="131" y="279"/>
                  <a:pt x="130" y="280"/>
                </a:cubicBezTo>
                <a:close/>
                <a:moveTo>
                  <a:pt x="155" y="280"/>
                </a:moveTo>
                <a:cubicBezTo>
                  <a:pt x="156" y="281"/>
                  <a:pt x="155" y="279"/>
                  <a:pt x="156" y="279"/>
                </a:cubicBezTo>
                <a:cubicBezTo>
                  <a:pt x="155" y="279"/>
                  <a:pt x="155" y="280"/>
                  <a:pt x="155" y="280"/>
                </a:cubicBezTo>
                <a:close/>
                <a:moveTo>
                  <a:pt x="233" y="281"/>
                </a:moveTo>
                <a:cubicBezTo>
                  <a:pt x="232" y="282"/>
                  <a:pt x="232" y="282"/>
                  <a:pt x="232" y="283"/>
                </a:cubicBezTo>
                <a:cubicBezTo>
                  <a:pt x="233" y="282"/>
                  <a:pt x="232" y="284"/>
                  <a:pt x="233" y="283"/>
                </a:cubicBezTo>
                <a:cubicBezTo>
                  <a:pt x="233" y="283"/>
                  <a:pt x="234" y="283"/>
                  <a:pt x="234" y="282"/>
                </a:cubicBezTo>
                <a:cubicBezTo>
                  <a:pt x="233" y="282"/>
                  <a:pt x="233" y="281"/>
                  <a:pt x="233" y="281"/>
                </a:cubicBezTo>
                <a:close/>
                <a:moveTo>
                  <a:pt x="27" y="282"/>
                </a:moveTo>
                <a:cubicBezTo>
                  <a:pt x="27" y="283"/>
                  <a:pt x="27" y="283"/>
                  <a:pt x="28" y="283"/>
                </a:cubicBezTo>
                <a:cubicBezTo>
                  <a:pt x="28" y="281"/>
                  <a:pt x="28" y="281"/>
                  <a:pt x="28" y="281"/>
                </a:cubicBezTo>
                <a:cubicBezTo>
                  <a:pt x="28" y="281"/>
                  <a:pt x="28" y="282"/>
                  <a:pt x="27" y="282"/>
                </a:cubicBezTo>
                <a:close/>
                <a:moveTo>
                  <a:pt x="345" y="284"/>
                </a:moveTo>
                <a:cubicBezTo>
                  <a:pt x="345" y="283"/>
                  <a:pt x="345" y="283"/>
                  <a:pt x="345" y="282"/>
                </a:cubicBezTo>
                <a:cubicBezTo>
                  <a:pt x="344" y="282"/>
                  <a:pt x="344" y="282"/>
                  <a:pt x="344" y="282"/>
                </a:cubicBezTo>
                <a:cubicBezTo>
                  <a:pt x="344" y="282"/>
                  <a:pt x="343" y="284"/>
                  <a:pt x="345" y="284"/>
                </a:cubicBezTo>
                <a:close/>
                <a:moveTo>
                  <a:pt x="191" y="282"/>
                </a:moveTo>
                <a:cubicBezTo>
                  <a:pt x="190" y="284"/>
                  <a:pt x="190" y="285"/>
                  <a:pt x="189" y="286"/>
                </a:cubicBezTo>
                <a:cubicBezTo>
                  <a:pt x="190" y="286"/>
                  <a:pt x="192" y="283"/>
                  <a:pt x="191" y="282"/>
                </a:cubicBezTo>
                <a:close/>
                <a:moveTo>
                  <a:pt x="207" y="283"/>
                </a:moveTo>
                <a:cubicBezTo>
                  <a:pt x="206" y="283"/>
                  <a:pt x="205" y="285"/>
                  <a:pt x="206" y="286"/>
                </a:cubicBezTo>
                <a:cubicBezTo>
                  <a:pt x="206" y="285"/>
                  <a:pt x="207" y="285"/>
                  <a:pt x="207" y="283"/>
                </a:cubicBezTo>
                <a:close/>
                <a:moveTo>
                  <a:pt x="333" y="285"/>
                </a:moveTo>
                <a:cubicBezTo>
                  <a:pt x="333" y="285"/>
                  <a:pt x="332" y="285"/>
                  <a:pt x="332" y="285"/>
                </a:cubicBezTo>
                <a:cubicBezTo>
                  <a:pt x="333" y="286"/>
                  <a:pt x="333" y="286"/>
                  <a:pt x="334" y="286"/>
                </a:cubicBezTo>
                <a:cubicBezTo>
                  <a:pt x="334" y="285"/>
                  <a:pt x="334" y="285"/>
                  <a:pt x="334" y="284"/>
                </a:cubicBezTo>
                <a:cubicBezTo>
                  <a:pt x="333" y="284"/>
                  <a:pt x="333" y="284"/>
                  <a:pt x="333" y="284"/>
                </a:cubicBezTo>
                <a:cubicBezTo>
                  <a:pt x="333" y="285"/>
                  <a:pt x="333" y="285"/>
                  <a:pt x="333" y="285"/>
                </a:cubicBezTo>
                <a:close/>
                <a:moveTo>
                  <a:pt x="267" y="285"/>
                </a:moveTo>
                <a:cubicBezTo>
                  <a:pt x="267" y="285"/>
                  <a:pt x="267" y="285"/>
                  <a:pt x="266" y="285"/>
                </a:cubicBezTo>
                <a:cubicBezTo>
                  <a:pt x="266" y="285"/>
                  <a:pt x="266" y="286"/>
                  <a:pt x="267" y="286"/>
                </a:cubicBezTo>
                <a:cubicBezTo>
                  <a:pt x="267" y="285"/>
                  <a:pt x="267" y="285"/>
                  <a:pt x="267" y="285"/>
                </a:cubicBezTo>
                <a:close/>
                <a:moveTo>
                  <a:pt x="522" y="287"/>
                </a:moveTo>
                <a:cubicBezTo>
                  <a:pt x="524" y="287"/>
                  <a:pt x="524" y="286"/>
                  <a:pt x="524" y="285"/>
                </a:cubicBezTo>
                <a:cubicBezTo>
                  <a:pt x="522" y="285"/>
                  <a:pt x="522" y="286"/>
                  <a:pt x="522" y="287"/>
                </a:cubicBezTo>
                <a:close/>
                <a:moveTo>
                  <a:pt x="206" y="286"/>
                </a:moveTo>
                <a:cubicBezTo>
                  <a:pt x="207" y="288"/>
                  <a:pt x="207" y="290"/>
                  <a:pt x="207" y="292"/>
                </a:cubicBezTo>
                <a:cubicBezTo>
                  <a:pt x="207" y="290"/>
                  <a:pt x="208" y="288"/>
                  <a:pt x="207" y="286"/>
                </a:cubicBezTo>
                <a:cubicBezTo>
                  <a:pt x="207" y="286"/>
                  <a:pt x="207" y="286"/>
                  <a:pt x="206" y="286"/>
                </a:cubicBezTo>
                <a:close/>
                <a:moveTo>
                  <a:pt x="350" y="287"/>
                </a:moveTo>
                <a:cubicBezTo>
                  <a:pt x="349" y="286"/>
                  <a:pt x="347" y="286"/>
                  <a:pt x="347" y="287"/>
                </a:cubicBezTo>
                <a:cubicBezTo>
                  <a:pt x="348" y="287"/>
                  <a:pt x="349" y="287"/>
                  <a:pt x="350" y="287"/>
                </a:cubicBezTo>
                <a:close/>
                <a:moveTo>
                  <a:pt x="112" y="286"/>
                </a:moveTo>
                <a:cubicBezTo>
                  <a:pt x="111" y="287"/>
                  <a:pt x="111" y="288"/>
                  <a:pt x="112" y="289"/>
                </a:cubicBezTo>
                <a:cubicBezTo>
                  <a:pt x="113" y="289"/>
                  <a:pt x="113" y="287"/>
                  <a:pt x="112" y="286"/>
                </a:cubicBezTo>
                <a:close/>
                <a:moveTo>
                  <a:pt x="187" y="288"/>
                </a:moveTo>
                <a:cubicBezTo>
                  <a:pt x="187" y="289"/>
                  <a:pt x="186" y="290"/>
                  <a:pt x="187" y="291"/>
                </a:cubicBezTo>
                <a:cubicBezTo>
                  <a:pt x="187" y="290"/>
                  <a:pt x="188" y="289"/>
                  <a:pt x="187" y="288"/>
                </a:cubicBezTo>
                <a:close/>
                <a:moveTo>
                  <a:pt x="132" y="299"/>
                </a:moveTo>
                <a:cubicBezTo>
                  <a:pt x="132" y="295"/>
                  <a:pt x="134" y="294"/>
                  <a:pt x="134" y="289"/>
                </a:cubicBezTo>
                <a:cubicBezTo>
                  <a:pt x="134" y="289"/>
                  <a:pt x="133" y="291"/>
                  <a:pt x="133" y="289"/>
                </a:cubicBezTo>
                <a:cubicBezTo>
                  <a:pt x="132" y="291"/>
                  <a:pt x="130" y="295"/>
                  <a:pt x="131" y="297"/>
                </a:cubicBezTo>
                <a:cubicBezTo>
                  <a:pt x="129" y="300"/>
                  <a:pt x="129" y="303"/>
                  <a:pt x="128" y="305"/>
                </a:cubicBezTo>
                <a:cubicBezTo>
                  <a:pt x="130" y="304"/>
                  <a:pt x="129" y="300"/>
                  <a:pt x="132" y="299"/>
                </a:cubicBezTo>
                <a:close/>
                <a:moveTo>
                  <a:pt x="228" y="292"/>
                </a:moveTo>
                <a:cubicBezTo>
                  <a:pt x="228" y="292"/>
                  <a:pt x="228" y="293"/>
                  <a:pt x="229" y="293"/>
                </a:cubicBezTo>
                <a:cubicBezTo>
                  <a:pt x="229" y="292"/>
                  <a:pt x="230" y="291"/>
                  <a:pt x="230" y="290"/>
                </a:cubicBezTo>
                <a:cubicBezTo>
                  <a:pt x="229" y="290"/>
                  <a:pt x="228" y="289"/>
                  <a:pt x="227" y="289"/>
                </a:cubicBezTo>
                <a:cubicBezTo>
                  <a:pt x="227" y="290"/>
                  <a:pt x="227" y="292"/>
                  <a:pt x="228" y="292"/>
                </a:cubicBezTo>
                <a:close/>
                <a:moveTo>
                  <a:pt x="289" y="291"/>
                </a:moveTo>
                <a:cubicBezTo>
                  <a:pt x="290" y="291"/>
                  <a:pt x="292" y="291"/>
                  <a:pt x="291" y="290"/>
                </a:cubicBezTo>
                <a:cubicBezTo>
                  <a:pt x="291" y="291"/>
                  <a:pt x="289" y="290"/>
                  <a:pt x="289" y="291"/>
                </a:cubicBezTo>
                <a:close/>
                <a:moveTo>
                  <a:pt x="353" y="291"/>
                </a:moveTo>
                <a:cubicBezTo>
                  <a:pt x="352" y="292"/>
                  <a:pt x="352" y="293"/>
                  <a:pt x="353" y="293"/>
                </a:cubicBezTo>
                <a:cubicBezTo>
                  <a:pt x="353" y="292"/>
                  <a:pt x="354" y="291"/>
                  <a:pt x="353" y="291"/>
                </a:cubicBezTo>
                <a:close/>
                <a:moveTo>
                  <a:pt x="244" y="292"/>
                </a:moveTo>
                <a:cubicBezTo>
                  <a:pt x="244" y="293"/>
                  <a:pt x="243" y="292"/>
                  <a:pt x="243" y="293"/>
                </a:cubicBezTo>
                <a:cubicBezTo>
                  <a:pt x="243" y="294"/>
                  <a:pt x="243" y="294"/>
                  <a:pt x="243" y="295"/>
                </a:cubicBezTo>
                <a:cubicBezTo>
                  <a:pt x="243" y="297"/>
                  <a:pt x="240" y="295"/>
                  <a:pt x="240" y="298"/>
                </a:cubicBezTo>
                <a:cubicBezTo>
                  <a:pt x="242" y="299"/>
                  <a:pt x="244" y="297"/>
                  <a:pt x="243" y="295"/>
                </a:cubicBezTo>
                <a:cubicBezTo>
                  <a:pt x="244" y="295"/>
                  <a:pt x="244" y="295"/>
                  <a:pt x="245" y="294"/>
                </a:cubicBezTo>
                <a:cubicBezTo>
                  <a:pt x="245" y="292"/>
                  <a:pt x="245" y="292"/>
                  <a:pt x="245" y="292"/>
                </a:cubicBezTo>
                <a:cubicBezTo>
                  <a:pt x="244" y="292"/>
                  <a:pt x="245" y="291"/>
                  <a:pt x="244" y="292"/>
                </a:cubicBezTo>
                <a:close/>
                <a:moveTo>
                  <a:pt x="220" y="293"/>
                </a:moveTo>
                <a:cubicBezTo>
                  <a:pt x="219" y="295"/>
                  <a:pt x="220" y="295"/>
                  <a:pt x="221" y="297"/>
                </a:cubicBezTo>
                <a:cubicBezTo>
                  <a:pt x="220" y="296"/>
                  <a:pt x="221" y="296"/>
                  <a:pt x="221" y="295"/>
                </a:cubicBezTo>
                <a:cubicBezTo>
                  <a:pt x="220" y="295"/>
                  <a:pt x="221" y="293"/>
                  <a:pt x="220" y="293"/>
                </a:cubicBezTo>
                <a:close/>
                <a:moveTo>
                  <a:pt x="266" y="294"/>
                </a:moveTo>
                <a:cubicBezTo>
                  <a:pt x="267" y="294"/>
                  <a:pt x="267" y="294"/>
                  <a:pt x="267" y="293"/>
                </a:cubicBezTo>
                <a:cubicBezTo>
                  <a:pt x="266" y="293"/>
                  <a:pt x="266" y="293"/>
                  <a:pt x="266" y="293"/>
                </a:cubicBezTo>
                <a:cubicBezTo>
                  <a:pt x="266" y="294"/>
                  <a:pt x="266" y="294"/>
                  <a:pt x="266" y="294"/>
                </a:cubicBezTo>
                <a:close/>
                <a:moveTo>
                  <a:pt x="207" y="296"/>
                </a:moveTo>
                <a:cubicBezTo>
                  <a:pt x="207" y="297"/>
                  <a:pt x="207" y="299"/>
                  <a:pt x="208" y="299"/>
                </a:cubicBezTo>
                <a:cubicBezTo>
                  <a:pt x="207" y="298"/>
                  <a:pt x="209" y="297"/>
                  <a:pt x="207" y="296"/>
                </a:cubicBezTo>
                <a:close/>
                <a:moveTo>
                  <a:pt x="340" y="297"/>
                </a:moveTo>
                <a:cubicBezTo>
                  <a:pt x="339" y="297"/>
                  <a:pt x="338" y="297"/>
                  <a:pt x="338" y="298"/>
                </a:cubicBezTo>
                <a:cubicBezTo>
                  <a:pt x="338" y="298"/>
                  <a:pt x="340" y="298"/>
                  <a:pt x="340" y="297"/>
                </a:cubicBezTo>
                <a:close/>
                <a:moveTo>
                  <a:pt x="236" y="297"/>
                </a:moveTo>
                <a:cubicBezTo>
                  <a:pt x="236" y="297"/>
                  <a:pt x="236" y="299"/>
                  <a:pt x="236" y="299"/>
                </a:cubicBezTo>
                <a:cubicBezTo>
                  <a:pt x="236" y="299"/>
                  <a:pt x="236" y="300"/>
                  <a:pt x="237" y="300"/>
                </a:cubicBezTo>
                <a:cubicBezTo>
                  <a:pt x="237" y="300"/>
                  <a:pt x="237" y="300"/>
                  <a:pt x="237" y="299"/>
                </a:cubicBezTo>
                <a:cubicBezTo>
                  <a:pt x="237" y="299"/>
                  <a:pt x="238" y="298"/>
                  <a:pt x="236" y="297"/>
                </a:cubicBezTo>
                <a:close/>
                <a:moveTo>
                  <a:pt x="194" y="298"/>
                </a:moveTo>
                <a:cubicBezTo>
                  <a:pt x="194" y="298"/>
                  <a:pt x="194" y="301"/>
                  <a:pt x="194" y="300"/>
                </a:cubicBezTo>
                <a:cubicBezTo>
                  <a:pt x="194" y="300"/>
                  <a:pt x="195" y="298"/>
                  <a:pt x="194" y="298"/>
                </a:cubicBezTo>
                <a:close/>
                <a:moveTo>
                  <a:pt x="202" y="302"/>
                </a:moveTo>
                <a:cubicBezTo>
                  <a:pt x="204" y="302"/>
                  <a:pt x="204" y="299"/>
                  <a:pt x="203" y="298"/>
                </a:cubicBezTo>
                <a:cubicBezTo>
                  <a:pt x="201" y="298"/>
                  <a:pt x="201" y="301"/>
                  <a:pt x="202" y="302"/>
                </a:cubicBezTo>
                <a:close/>
                <a:moveTo>
                  <a:pt x="138" y="299"/>
                </a:moveTo>
                <a:cubicBezTo>
                  <a:pt x="138" y="298"/>
                  <a:pt x="138" y="298"/>
                  <a:pt x="137" y="298"/>
                </a:cubicBezTo>
                <a:cubicBezTo>
                  <a:pt x="137" y="299"/>
                  <a:pt x="138" y="300"/>
                  <a:pt x="138" y="299"/>
                </a:cubicBezTo>
                <a:close/>
                <a:moveTo>
                  <a:pt x="206" y="300"/>
                </a:moveTo>
                <a:cubicBezTo>
                  <a:pt x="206" y="300"/>
                  <a:pt x="206" y="302"/>
                  <a:pt x="207" y="302"/>
                </a:cubicBezTo>
                <a:cubicBezTo>
                  <a:pt x="207" y="301"/>
                  <a:pt x="208" y="300"/>
                  <a:pt x="206" y="300"/>
                </a:cubicBezTo>
                <a:close/>
                <a:moveTo>
                  <a:pt x="16" y="301"/>
                </a:moveTo>
                <a:cubicBezTo>
                  <a:pt x="17" y="302"/>
                  <a:pt x="17" y="301"/>
                  <a:pt x="16" y="302"/>
                </a:cubicBezTo>
                <a:cubicBezTo>
                  <a:pt x="17" y="302"/>
                  <a:pt x="18" y="302"/>
                  <a:pt x="18" y="301"/>
                </a:cubicBezTo>
                <a:cubicBezTo>
                  <a:pt x="18" y="301"/>
                  <a:pt x="18" y="300"/>
                  <a:pt x="17" y="300"/>
                </a:cubicBezTo>
                <a:cubicBezTo>
                  <a:pt x="17" y="301"/>
                  <a:pt x="17" y="301"/>
                  <a:pt x="16" y="301"/>
                </a:cubicBezTo>
                <a:close/>
                <a:moveTo>
                  <a:pt x="38" y="301"/>
                </a:moveTo>
                <a:cubicBezTo>
                  <a:pt x="38" y="302"/>
                  <a:pt x="38" y="302"/>
                  <a:pt x="38" y="302"/>
                </a:cubicBezTo>
                <a:cubicBezTo>
                  <a:pt x="39" y="302"/>
                  <a:pt x="40" y="302"/>
                  <a:pt x="39" y="301"/>
                </a:cubicBezTo>
                <a:lnTo>
                  <a:pt x="38" y="301"/>
                </a:lnTo>
                <a:close/>
                <a:moveTo>
                  <a:pt x="191" y="302"/>
                </a:moveTo>
                <a:cubicBezTo>
                  <a:pt x="192" y="303"/>
                  <a:pt x="192" y="304"/>
                  <a:pt x="192" y="304"/>
                </a:cubicBezTo>
                <a:cubicBezTo>
                  <a:pt x="192" y="303"/>
                  <a:pt x="192" y="302"/>
                  <a:pt x="191" y="302"/>
                </a:cubicBezTo>
                <a:close/>
                <a:moveTo>
                  <a:pt x="76" y="306"/>
                </a:moveTo>
                <a:cubicBezTo>
                  <a:pt x="76" y="307"/>
                  <a:pt x="75" y="307"/>
                  <a:pt x="75" y="307"/>
                </a:cubicBezTo>
                <a:cubicBezTo>
                  <a:pt x="75" y="308"/>
                  <a:pt x="77" y="309"/>
                  <a:pt x="77" y="308"/>
                </a:cubicBezTo>
                <a:cubicBezTo>
                  <a:pt x="77" y="307"/>
                  <a:pt x="77" y="306"/>
                  <a:pt x="76" y="306"/>
                </a:cubicBezTo>
                <a:close/>
                <a:moveTo>
                  <a:pt x="362" y="307"/>
                </a:moveTo>
                <a:cubicBezTo>
                  <a:pt x="362" y="307"/>
                  <a:pt x="363" y="308"/>
                  <a:pt x="363" y="307"/>
                </a:cubicBezTo>
                <a:cubicBezTo>
                  <a:pt x="363" y="306"/>
                  <a:pt x="362" y="306"/>
                  <a:pt x="362" y="307"/>
                </a:cubicBezTo>
                <a:close/>
                <a:moveTo>
                  <a:pt x="364" y="309"/>
                </a:moveTo>
                <a:cubicBezTo>
                  <a:pt x="364" y="309"/>
                  <a:pt x="364" y="308"/>
                  <a:pt x="365" y="308"/>
                </a:cubicBezTo>
                <a:cubicBezTo>
                  <a:pt x="365" y="308"/>
                  <a:pt x="364" y="308"/>
                  <a:pt x="364" y="307"/>
                </a:cubicBezTo>
                <a:cubicBezTo>
                  <a:pt x="364" y="308"/>
                  <a:pt x="363" y="308"/>
                  <a:pt x="363" y="308"/>
                </a:cubicBezTo>
                <a:cubicBezTo>
                  <a:pt x="363" y="309"/>
                  <a:pt x="363" y="309"/>
                  <a:pt x="364" y="309"/>
                </a:cubicBezTo>
                <a:close/>
                <a:moveTo>
                  <a:pt x="390" y="308"/>
                </a:moveTo>
                <a:cubicBezTo>
                  <a:pt x="389" y="309"/>
                  <a:pt x="388" y="309"/>
                  <a:pt x="389" y="310"/>
                </a:cubicBezTo>
                <a:cubicBezTo>
                  <a:pt x="390" y="310"/>
                  <a:pt x="390" y="308"/>
                  <a:pt x="390" y="308"/>
                </a:cubicBezTo>
                <a:close/>
                <a:moveTo>
                  <a:pt x="240" y="308"/>
                </a:moveTo>
                <a:cubicBezTo>
                  <a:pt x="240" y="309"/>
                  <a:pt x="239" y="309"/>
                  <a:pt x="239" y="309"/>
                </a:cubicBezTo>
                <a:cubicBezTo>
                  <a:pt x="239" y="310"/>
                  <a:pt x="238" y="310"/>
                  <a:pt x="238" y="311"/>
                </a:cubicBezTo>
                <a:cubicBezTo>
                  <a:pt x="239" y="312"/>
                  <a:pt x="241" y="311"/>
                  <a:pt x="241" y="310"/>
                </a:cubicBezTo>
                <a:cubicBezTo>
                  <a:pt x="240" y="310"/>
                  <a:pt x="241" y="308"/>
                  <a:pt x="240" y="308"/>
                </a:cubicBezTo>
                <a:close/>
                <a:moveTo>
                  <a:pt x="14" y="310"/>
                </a:moveTo>
                <a:cubicBezTo>
                  <a:pt x="15" y="310"/>
                  <a:pt x="15" y="310"/>
                  <a:pt x="15" y="309"/>
                </a:cubicBezTo>
                <a:cubicBezTo>
                  <a:pt x="14" y="309"/>
                  <a:pt x="14" y="309"/>
                  <a:pt x="14" y="310"/>
                </a:cubicBezTo>
                <a:close/>
                <a:moveTo>
                  <a:pt x="51" y="312"/>
                </a:moveTo>
                <a:cubicBezTo>
                  <a:pt x="51" y="313"/>
                  <a:pt x="51" y="313"/>
                  <a:pt x="51" y="313"/>
                </a:cubicBezTo>
                <a:cubicBezTo>
                  <a:pt x="52" y="313"/>
                  <a:pt x="52" y="311"/>
                  <a:pt x="51" y="312"/>
                </a:cubicBezTo>
                <a:close/>
                <a:moveTo>
                  <a:pt x="512" y="313"/>
                </a:moveTo>
                <a:cubicBezTo>
                  <a:pt x="511" y="313"/>
                  <a:pt x="512" y="312"/>
                  <a:pt x="512" y="312"/>
                </a:cubicBezTo>
                <a:cubicBezTo>
                  <a:pt x="510" y="311"/>
                  <a:pt x="511" y="314"/>
                  <a:pt x="512" y="313"/>
                </a:cubicBezTo>
                <a:close/>
                <a:moveTo>
                  <a:pt x="42" y="313"/>
                </a:moveTo>
                <a:cubicBezTo>
                  <a:pt x="42" y="313"/>
                  <a:pt x="43" y="313"/>
                  <a:pt x="42" y="312"/>
                </a:cubicBezTo>
                <a:cubicBezTo>
                  <a:pt x="42" y="312"/>
                  <a:pt x="42" y="312"/>
                  <a:pt x="42" y="313"/>
                </a:cubicBezTo>
                <a:close/>
                <a:moveTo>
                  <a:pt x="326" y="328"/>
                </a:moveTo>
                <a:cubicBezTo>
                  <a:pt x="327" y="328"/>
                  <a:pt x="328" y="328"/>
                  <a:pt x="329" y="329"/>
                </a:cubicBezTo>
                <a:cubicBezTo>
                  <a:pt x="329" y="328"/>
                  <a:pt x="330" y="327"/>
                  <a:pt x="331" y="327"/>
                </a:cubicBezTo>
                <a:cubicBezTo>
                  <a:pt x="333" y="323"/>
                  <a:pt x="336" y="316"/>
                  <a:pt x="333" y="312"/>
                </a:cubicBezTo>
                <a:cubicBezTo>
                  <a:pt x="332" y="312"/>
                  <a:pt x="332" y="313"/>
                  <a:pt x="331" y="312"/>
                </a:cubicBezTo>
                <a:cubicBezTo>
                  <a:pt x="330" y="314"/>
                  <a:pt x="331" y="314"/>
                  <a:pt x="331" y="316"/>
                </a:cubicBezTo>
                <a:cubicBezTo>
                  <a:pt x="329" y="320"/>
                  <a:pt x="322" y="323"/>
                  <a:pt x="326" y="328"/>
                </a:cubicBezTo>
                <a:close/>
                <a:moveTo>
                  <a:pt x="404" y="313"/>
                </a:moveTo>
                <a:cubicBezTo>
                  <a:pt x="404" y="314"/>
                  <a:pt x="403" y="314"/>
                  <a:pt x="404" y="315"/>
                </a:cubicBezTo>
                <a:cubicBezTo>
                  <a:pt x="404" y="314"/>
                  <a:pt x="405" y="313"/>
                  <a:pt x="404" y="313"/>
                </a:cubicBezTo>
                <a:close/>
                <a:moveTo>
                  <a:pt x="145" y="314"/>
                </a:moveTo>
                <a:cubicBezTo>
                  <a:pt x="145" y="315"/>
                  <a:pt x="144" y="315"/>
                  <a:pt x="144" y="317"/>
                </a:cubicBezTo>
                <a:cubicBezTo>
                  <a:pt x="145" y="317"/>
                  <a:pt x="146" y="314"/>
                  <a:pt x="145" y="314"/>
                </a:cubicBezTo>
                <a:close/>
                <a:moveTo>
                  <a:pt x="163" y="314"/>
                </a:moveTo>
                <a:cubicBezTo>
                  <a:pt x="163" y="314"/>
                  <a:pt x="162" y="316"/>
                  <a:pt x="164" y="316"/>
                </a:cubicBezTo>
                <a:cubicBezTo>
                  <a:pt x="164" y="315"/>
                  <a:pt x="164" y="314"/>
                  <a:pt x="163" y="314"/>
                </a:cubicBezTo>
                <a:close/>
                <a:moveTo>
                  <a:pt x="395" y="317"/>
                </a:moveTo>
                <a:cubicBezTo>
                  <a:pt x="396" y="317"/>
                  <a:pt x="396" y="317"/>
                  <a:pt x="397" y="317"/>
                </a:cubicBezTo>
                <a:cubicBezTo>
                  <a:pt x="397" y="316"/>
                  <a:pt x="395" y="316"/>
                  <a:pt x="395" y="317"/>
                </a:cubicBezTo>
                <a:close/>
                <a:moveTo>
                  <a:pt x="316" y="321"/>
                </a:moveTo>
                <a:cubicBezTo>
                  <a:pt x="315" y="322"/>
                  <a:pt x="316" y="324"/>
                  <a:pt x="316" y="323"/>
                </a:cubicBezTo>
                <a:cubicBezTo>
                  <a:pt x="315" y="322"/>
                  <a:pt x="317" y="321"/>
                  <a:pt x="317" y="321"/>
                </a:cubicBezTo>
                <a:cubicBezTo>
                  <a:pt x="316" y="321"/>
                  <a:pt x="316" y="322"/>
                  <a:pt x="316" y="321"/>
                </a:cubicBezTo>
                <a:close/>
                <a:moveTo>
                  <a:pt x="382" y="325"/>
                </a:moveTo>
                <a:cubicBezTo>
                  <a:pt x="382" y="325"/>
                  <a:pt x="383" y="326"/>
                  <a:pt x="384" y="326"/>
                </a:cubicBezTo>
                <a:cubicBezTo>
                  <a:pt x="386" y="322"/>
                  <a:pt x="382" y="321"/>
                  <a:pt x="382" y="325"/>
                </a:cubicBezTo>
                <a:close/>
                <a:moveTo>
                  <a:pt x="306" y="324"/>
                </a:moveTo>
                <a:cubicBezTo>
                  <a:pt x="305" y="323"/>
                  <a:pt x="304" y="324"/>
                  <a:pt x="302" y="325"/>
                </a:cubicBezTo>
                <a:cubicBezTo>
                  <a:pt x="303" y="325"/>
                  <a:pt x="303" y="327"/>
                  <a:pt x="304" y="327"/>
                </a:cubicBezTo>
                <a:cubicBezTo>
                  <a:pt x="304" y="325"/>
                  <a:pt x="305" y="326"/>
                  <a:pt x="306" y="324"/>
                </a:cubicBezTo>
                <a:close/>
                <a:moveTo>
                  <a:pt x="509" y="326"/>
                </a:moveTo>
                <a:cubicBezTo>
                  <a:pt x="510" y="326"/>
                  <a:pt x="510" y="325"/>
                  <a:pt x="510" y="324"/>
                </a:cubicBezTo>
                <a:cubicBezTo>
                  <a:pt x="509" y="324"/>
                  <a:pt x="509" y="325"/>
                  <a:pt x="509" y="326"/>
                </a:cubicBezTo>
                <a:close/>
                <a:moveTo>
                  <a:pt x="380" y="327"/>
                </a:moveTo>
                <a:cubicBezTo>
                  <a:pt x="380" y="326"/>
                  <a:pt x="379" y="326"/>
                  <a:pt x="378" y="326"/>
                </a:cubicBezTo>
                <a:cubicBezTo>
                  <a:pt x="379" y="327"/>
                  <a:pt x="378" y="327"/>
                  <a:pt x="378" y="328"/>
                </a:cubicBezTo>
                <a:cubicBezTo>
                  <a:pt x="379" y="328"/>
                  <a:pt x="380" y="328"/>
                  <a:pt x="380" y="327"/>
                </a:cubicBezTo>
                <a:close/>
                <a:moveTo>
                  <a:pt x="182" y="330"/>
                </a:moveTo>
                <a:cubicBezTo>
                  <a:pt x="182" y="330"/>
                  <a:pt x="182" y="331"/>
                  <a:pt x="183" y="330"/>
                </a:cubicBezTo>
                <a:cubicBezTo>
                  <a:pt x="183" y="330"/>
                  <a:pt x="182" y="329"/>
                  <a:pt x="182" y="330"/>
                </a:cubicBezTo>
                <a:close/>
                <a:moveTo>
                  <a:pt x="147" y="330"/>
                </a:moveTo>
                <a:cubicBezTo>
                  <a:pt x="147" y="331"/>
                  <a:pt x="147" y="331"/>
                  <a:pt x="147" y="331"/>
                </a:cubicBezTo>
                <a:cubicBezTo>
                  <a:pt x="148" y="332"/>
                  <a:pt x="148" y="330"/>
                  <a:pt x="147" y="330"/>
                </a:cubicBezTo>
                <a:close/>
                <a:moveTo>
                  <a:pt x="122" y="330"/>
                </a:moveTo>
                <a:cubicBezTo>
                  <a:pt x="122" y="331"/>
                  <a:pt x="122" y="332"/>
                  <a:pt x="122" y="332"/>
                </a:cubicBezTo>
                <a:cubicBezTo>
                  <a:pt x="123" y="333"/>
                  <a:pt x="123" y="331"/>
                  <a:pt x="124" y="332"/>
                </a:cubicBezTo>
                <a:cubicBezTo>
                  <a:pt x="124" y="331"/>
                  <a:pt x="123" y="330"/>
                  <a:pt x="122" y="330"/>
                </a:cubicBezTo>
                <a:close/>
                <a:moveTo>
                  <a:pt x="388" y="331"/>
                </a:moveTo>
                <a:cubicBezTo>
                  <a:pt x="388" y="332"/>
                  <a:pt x="386" y="332"/>
                  <a:pt x="387" y="334"/>
                </a:cubicBezTo>
                <a:cubicBezTo>
                  <a:pt x="388" y="333"/>
                  <a:pt x="389" y="332"/>
                  <a:pt x="388" y="331"/>
                </a:cubicBezTo>
                <a:close/>
                <a:moveTo>
                  <a:pt x="19" y="333"/>
                </a:moveTo>
                <a:cubicBezTo>
                  <a:pt x="19" y="333"/>
                  <a:pt x="19" y="334"/>
                  <a:pt x="20" y="334"/>
                </a:cubicBezTo>
                <a:cubicBezTo>
                  <a:pt x="20" y="333"/>
                  <a:pt x="20" y="333"/>
                  <a:pt x="19" y="333"/>
                </a:cubicBezTo>
                <a:close/>
                <a:moveTo>
                  <a:pt x="273" y="333"/>
                </a:moveTo>
                <a:cubicBezTo>
                  <a:pt x="272" y="333"/>
                  <a:pt x="272" y="333"/>
                  <a:pt x="272" y="333"/>
                </a:cubicBezTo>
                <a:cubicBezTo>
                  <a:pt x="272" y="334"/>
                  <a:pt x="272" y="335"/>
                  <a:pt x="272" y="335"/>
                </a:cubicBezTo>
                <a:cubicBezTo>
                  <a:pt x="272" y="334"/>
                  <a:pt x="273" y="334"/>
                  <a:pt x="273" y="333"/>
                </a:cubicBezTo>
                <a:close/>
                <a:moveTo>
                  <a:pt x="271" y="335"/>
                </a:moveTo>
                <a:cubicBezTo>
                  <a:pt x="270" y="334"/>
                  <a:pt x="269" y="335"/>
                  <a:pt x="268" y="336"/>
                </a:cubicBezTo>
                <a:cubicBezTo>
                  <a:pt x="269" y="336"/>
                  <a:pt x="270" y="336"/>
                  <a:pt x="270" y="335"/>
                </a:cubicBezTo>
                <a:cubicBezTo>
                  <a:pt x="270" y="335"/>
                  <a:pt x="270" y="335"/>
                  <a:pt x="270" y="335"/>
                </a:cubicBezTo>
                <a:cubicBezTo>
                  <a:pt x="270" y="335"/>
                  <a:pt x="271" y="335"/>
                  <a:pt x="271" y="335"/>
                </a:cubicBezTo>
                <a:close/>
                <a:moveTo>
                  <a:pt x="147" y="338"/>
                </a:moveTo>
                <a:cubicBezTo>
                  <a:pt x="147" y="337"/>
                  <a:pt x="148" y="336"/>
                  <a:pt x="147" y="335"/>
                </a:cubicBezTo>
                <a:cubicBezTo>
                  <a:pt x="147" y="337"/>
                  <a:pt x="146" y="337"/>
                  <a:pt x="147" y="338"/>
                </a:cubicBezTo>
                <a:close/>
                <a:moveTo>
                  <a:pt x="384" y="337"/>
                </a:moveTo>
                <a:cubicBezTo>
                  <a:pt x="384" y="338"/>
                  <a:pt x="383" y="338"/>
                  <a:pt x="382" y="338"/>
                </a:cubicBezTo>
                <a:cubicBezTo>
                  <a:pt x="382" y="339"/>
                  <a:pt x="381" y="340"/>
                  <a:pt x="381" y="341"/>
                </a:cubicBezTo>
                <a:cubicBezTo>
                  <a:pt x="382" y="339"/>
                  <a:pt x="384" y="339"/>
                  <a:pt x="384" y="337"/>
                </a:cubicBezTo>
                <a:close/>
                <a:moveTo>
                  <a:pt x="391" y="337"/>
                </a:moveTo>
                <a:cubicBezTo>
                  <a:pt x="390" y="338"/>
                  <a:pt x="389" y="338"/>
                  <a:pt x="389" y="339"/>
                </a:cubicBezTo>
                <a:cubicBezTo>
                  <a:pt x="390" y="339"/>
                  <a:pt x="391" y="338"/>
                  <a:pt x="391" y="337"/>
                </a:cubicBezTo>
                <a:close/>
                <a:moveTo>
                  <a:pt x="227" y="339"/>
                </a:moveTo>
                <a:cubicBezTo>
                  <a:pt x="227" y="340"/>
                  <a:pt x="227" y="341"/>
                  <a:pt x="227" y="342"/>
                </a:cubicBezTo>
                <a:cubicBezTo>
                  <a:pt x="228" y="342"/>
                  <a:pt x="228" y="342"/>
                  <a:pt x="228" y="342"/>
                </a:cubicBezTo>
                <a:cubicBezTo>
                  <a:pt x="228" y="341"/>
                  <a:pt x="229" y="340"/>
                  <a:pt x="227" y="339"/>
                </a:cubicBezTo>
                <a:close/>
                <a:moveTo>
                  <a:pt x="150" y="340"/>
                </a:moveTo>
                <a:cubicBezTo>
                  <a:pt x="150" y="340"/>
                  <a:pt x="150" y="341"/>
                  <a:pt x="150" y="341"/>
                </a:cubicBezTo>
                <a:cubicBezTo>
                  <a:pt x="151" y="341"/>
                  <a:pt x="151" y="340"/>
                  <a:pt x="151" y="340"/>
                </a:cubicBezTo>
                <a:cubicBezTo>
                  <a:pt x="151" y="340"/>
                  <a:pt x="150" y="340"/>
                  <a:pt x="150" y="340"/>
                </a:cubicBezTo>
                <a:close/>
                <a:moveTo>
                  <a:pt x="139" y="346"/>
                </a:moveTo>
                <a:cubicBezTo>
                  <a:pt x="139" y="345"/>
                  <a:pt x="139" y="344"/>
                  <a:pt x="138" y="344"/>
                </a:cubicBezTo>
                <a:cubicBezTo>
                  <a:pt x="138" y="344"/>
                  <a:pt x="137" y="344"/>
                  <a:pt x="137" y="345"/>
                </a:cubicBezTo>
                <a:cubicBezTo>
                  <a:pt x="138" y="345"/>
                  <a:pt x="138" y="347"/>
                  <a:pt x="139" y="346"/>
                </a:cubicBezTo>
                <a:close/>
                <a:moveTo>
                  <a:pt x="23" y="347"/>
                </a:moveTo>
                <a:cubicBezTo>
                  <a:pt x="23" y="348"/>
                  <a:pt x="23" y="348"/>
                  <a:pt x="24" y="348"/>
                </a:cubicBezTo>
                <a:cubicBezTo>
                  <a:pt x="24" y="348"/>
                  <a:pt x="24" y="348"/>
                  <a:pt x="24" y="347"/>
                </a:cubicBezTo>
                <a:cubicBezTo>
                  <a:pt x="24" y="347"/>
                  <a:pt x="23" y="347"/>
                  <a:pt x="23" y="347"/>
                </a:cubicBezTo>
                <a:close/>
                <a:moveTo>
                  <a:pt x="431" y="347"/>
                </a:moveTo>
                <a:cubicBezTo>
                  <a:pt x="431" y="349"/>
                  <a:pt x="432" y="349"/>
                  <a:pt x="432" y="350"/>
                </a:cubicBezTo>
                <a:cubicBezTo>
                  <a:pt x="432" y="349"/>
                  <a:pt x="433" y="349"/>
                  <a:pt x="433" y="348"/>
                </a:cubicBezTo>
                <a:cubicBezTo>
                  <a:pt x="432" y="348"/>
                  <a:pt x="432" y="348"/>
                  <a:pt x="431" y="347"/>
                </a:cubicBezTo>
                <a:close/>
                <a:moveTo>
                  <a:pt x="373" y="350"/>
                </a:moveTo>
                <a:cubicBezTo>
                  <a:pt x="373" y="349"/>
                  <a:pt x="374" y="349"/>
                  <a:pt x="373" y="349"/>
                </a:cubicBezTo>
                <a:cubicBezTo>
                  <a:pt x="373" y="350"/>
                  <a:pt x="371" y="349"/>
                  <a:pt x="372" y="350"/>
                </a:cubicBezTo>
                <a:cubicBezTo>
                  <a:pt x="372" y="350"/>
                  <a:pt x="373" y="350"/>
                  <a:pt x="373" y="350"/>
                </a:cubicBezTo>
                <a:close/>
                <a:moveTo>
                  <a:pt x="132" y="354"/>
                </a:moveTo>
                <a:cubicBezTo>
                  <a:pt x="132" y="354"/>
                  <a:pt x="132" y="354"/>
                  <a:pt x="132" y="354"/>
                </a:cubicBezTo>
                <a:cubicBezTo>
                  <a:pt x="131" y="354"/>
                  <a:pt x="132" y="357"/>
                  <a:pt x="132" y="358"/>
                </a:cubicBezTo>
                <a:cubicBezTo>
                  <a:pt x="134" y="356"/>
                  <a:pt x="136" y="354"/>
                  <a:pt x="135" y="351"/>
                </a:cubicBezTo>
                <a:cubicBezTo>
                  <a:pt x="133" y="351"/>
                  <a:pt x="133" y="353"/>
                  <a:pt x="132" y="354"/>
                </a:cubicBezTo>
                <a:close/>
                <a:moveTo>
                  <a:pt x="121" y="351"/>
                </a:moveTo>
                <a:cubicBezTo>
                  <a:pt x="121" y="352"/>
                  <a:pt x="120" y="352"/>
                  <a:pt x="120" y="352"/>
                </a:cubicBezTo>
                <a:cubicBezTo>
                  <a:pt x="120" y="353"/>
                  <a:pt x="118" y="353"/>
                  <a:pt x="119" y="355"/>
                </a:cubicBezTo>
                <a:cubicBezTo>
                  <a:pt x="119" y="355"/>
                  <a:pt x="120" y="355"/>
                  <a:pt x="120" y="355"/>
                </a:cubicBezTo>
                <a:cubicBezTo>
                  <a:pt x="120" y="354"/>
                  <a:pt x="122" y="352"/>
                  <a:pt x="121" y="351"/>
                </a:cubicBezTo>
                <a:close/>
                <a:moveTo>
                  <a:pt x="34" y="354"/>
                </a:moveTo>
                <a:cubicBezTo>
                  <a:pt x="34" y="353"/>
                  <a:pt x="35" y="353"/>
                  <a:pt x="34" y="353"/>
                </a:cubicBezTo>
                <a:cubicBezTo>
                  <a:pt x="33" y="354"/>
                  <a:pt x="33" y="354"/>
                  <a:pt x="34" y="354"/>
                </a:cubicBezTo>
                <a:close/>
                <a:moveTo>
                  <a:pt x="187" y="359"/>
                </a:moveTo>
                <a:cubicBezTo>
                  <a:pt x="187" y="358"/>
                  <a:pt x="189" y="356"/>
                  <a:pt x="188" y="355"/>
                </a:cubicBezTo>
                <a:cubicBezTo>
                  <a:pt x="188" y="357"/>
                  <a:pt x="185" y="358"/>
                  <a:pt x="187" y="359"/>
                </a:cubicBezTo>
                <a:close/>
                <a:moveTo>
                  <a:pt x="57" y="357"/>
                </a:moveTo>
                <a:cubicBezTo>
                  <a:pt x="57" y="358"/>
                  <a:pt x="57" y="358"/>
                  <a:pt x="57" y="358"/>
                </a:cubicBezTo>
                <a:cubicBezTo>
                  <a:pt x="58" y="358"/>
                  <a:pt x="58" y="358"/>
                  <a:pt x="58" y="358"/>
                </a:cubicBezTo>
                <a:cubicBezTo>
                  <a:pt x="58" y="357"/>
                  <a:pt x="58" y="357"/>
                  <a:pt x="57" y="357"/>
                </a:cubicBezTo>
                <a:close/>
                <a:moveTo>
                  <a:pt x="447" y="369"/>
                </a:moveTo>
                <a:cubicBezTo>
                  <a:pt x="446" y="367"/>
                  <a:pt x="445" y="366"/>
                  <a:pt x="444" y="365"/>
                </a:cubicBezTo>
                <a:cubicBezTo>
                  <a:pt x="442" y="362"/>
                  <a:pt x="438" y="359"/>
                  <a:pt x="436" y="358"/>
                </a:cubicBezTo>
                <a:cubicBezTo>
                  <a:pt x="436" y="359"/>
                  <a:pt x="436" y="359"/>
                  <a:pt x="436" y="359"/>
                </a:cubicBezTo>
                <a:cubicBezTo>
                  <a:pt x="437" y="361"/>
                  <a:pt x="438" y="362"/>
                  <a:pt x="439" y="364"/>
                </a:cubicBezTo>
                <a:cubicBezTo>
                  <a:pt x="443" y="365"/>
                  <a:pt x="444" y="369"/>
                  <a:pt x="447" y="369"/>
                </a:cubicBezTo>
                <a:close/>
                <a:moveTo>
                  <a:pt x="186" y="360"/>
                </a:moveTo>
                <a:cubicBezTo>
                  <a:pt x="187" y="360"/>
                  <a:pt x="186" y="362"/>
                  <a:pt x="186" y="363"/>
                </a:cubicBezTo>
                <a:cubicBezTo>
                  <a:pt x="187" y="363"/>
                  <a:pt x="187" y="359"/>
                  <a:pt x="186" y="360"/>
                </a:cubicBezTo>
                <a:close/>
                <a:moveTo>
                  <a:pt x="426" y="361"/>
                </a:moveTo>
                <a:cubicBezTo>
                  <a:pt x="426" y="361"/>
                  <a:pt x="426" y="362"/>
                  <a:pt x="427" y="362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91" y="363"/>
                </a:moveTo>
                <a:cubicBezTo>
                  <a:pt x="91" y="363"/>
                  <a:pt x="90" y="363"/>
                  <a:pt x="90" y="364"/>
                </a:cubicBezTo>
                <a:cubicBezTo>
                  <a:pt x="91" y="364"/>
                  <a:pt x="91" y="364"/>
                  <a:pt x="91" y="364"/>
                </a:cubicBezTo>
                <a:cubicBezTo>
                  <a:pt x="91" y="364"/>
                  <a:pt x="92" y="363"/>
                  <a:pt x="91" y="363"/>
                </a:cubicBezTo>
                <a:close/>
                <a:moveTo>
                  <a:pt x="117" y="368"/>
                </a:moveTo>
                <a:cubicBezTo>
                  <a:pt x="118" y="368"/>
                  <a:pt x="118" y="368"/>
                  <a:pt x="118" y="367"/>
                </a:cubicBezTo>
                <a:cubicBezTo>
                  <a:pt x="118" y="367"/>
                  <a:pt x="118" y="367"/>
                  <a:pt x="117" y="367"/>
                </a:cubicBezTo>
                <a:cubicBezTo>
                  <a:pt x="117" y="367"/>
                  <a:pt x="117" y="368"/>
                  <a:pt x="117" y="368"/>
                </a:cubicBezTo>
                <a:close/>
                <a:moveTo>
                  <a:pt x="436" y="371"/>
                </a:moveTo>
                <a:cubicBezTo>
                  <a:pt x="437" y="371"/>
                  <a:pt x="438" y="372"/>
                  <a:pt x="439" y="374"/>
                </a:cubicBezTo>
                <a:cubicBezTo>
                  <a:pt x="439" y="374"/>
                  <a:pt x="439" y="373"/>
                  <a:pt x="440" y="373"/>
                </a:cubicBezTo>
                <a:cubicBezTo>
                  <a:pt x="440" y="375"/>
                  <a:pt x="441" y="375"/>
                  <a:pt x="442" y="376"/>
                </a:cubicBezTo>
                <a:cubicBezTo>
                  <a:pt x="442" y="375"/>
                  <a:pt x="441" y="374"/>
                  <a:pt x="441" y="373"/>
                </a:cubicBezTo>
                <a:cubicBezTo>
                  <a:pt x="440" y="373"/>
                  <a:pt x="440" y="372"/>
                  <a:pt x="439" y="372"/>
                </a:cubicBezTo>
                <a:cubicBezTo>
                  <a:pt x="439" y="372"/>
                  <a:pt x="440" y="373"/>
                  <a:pt x="439" y="373"/>
                </a:cubicBezTo>
                <a:cubicBezTo>
                  <a:pt x="439" y="371"/>
                  <a:pt x="437" y="370"/>
                  <a:pt x="437" y="369"/>
                </a:cubicBezTo>
                <a:cubicBezTo>
                  <a:pt x="437" y="371"/>
                  <a:pt x="436" y="369"/>
                  <a:pt x="436" y="369"/>
                </a:cubicBezTo>
                <a:cubicBezTo>
                  <a:pt x="435" y="370"/>
                  <a:pt x="436" y="370"/>
                  <a:pt x="436" y="371"/>
                </a:cubicBezTo>
                <a:close/>
                <a:moveTo>
                  <a:pt x="125" y="376"/>
                </a:moveTo>
                <a:cubicBezTo>
                  <a:pt x="125" y="376"/>
                  <a:pt x="126" y="376"/>
                  <a:pt x="127" y="376"/>
                </a:cubicBezTo>
                <a:cubicBezTo>
                  <a:pt x="127" y="374"/>
                  <a:pt x="131" y="372"/>
                  <a:pt x="129" y="370"/>
                </a:cubicBezTo>
                <a:cubicBezTo>
                  <a:pt x="127" y="371"/>
                  <a:pt x="127" y="374"/>
                  <a:pt x="125" y="376"/>
                </a:cubicBezTo>
                <a:close/>
                <a:moveTo>
                  <a:pt x="326" y="375"/>
                </a:moveTo>
                <a:cubicBezTo>
                  <a:pt x="328" y="374"/>
                  <a:pt x="328" y="374"/>
                  <a:pt x="329" y="374"/>
                </a:cubicBezTo>
                <a:cubicBezTo>
                  <a:pt x="328" y="373"/>
                  <a:pt x="327" y="373"/>
                  <a:pt x="327" y="373"/>
                </a:cubicBezTo>
                <a:cubicBezTo>
                  <a:pt x="328" y="372"/>
                  <a:pt x="327" y="371"/>
                  <a:pt x="328" y="371"/>
                </a:cubicBezTo>
                <a:cubicBezTo>
                  <a:pt x="327" y="371"/>
                  <a:pt x="327" y="371"/>
                  <a:pt x="326" y="370"/>
                </a:cubicBezTo>
                <a:cubicBezTo>
                  <a:pt x="325" y="371"/>
                  <a:pt x="327" y="373"/>
                  <a:pt x="326" y="374"/>
                </a:cubicBezTo>
                <a:cubicBezTo>
                  <a:pt x="326" y="374"/>
                  <a:pt x="326" y="375"/>
                  <a:pt x="326" y="375"/>
                </a:cubicBezTo>
                <a:close/>
                <a:moveTo>
                  <a:pt x="60" y="372"/>
                </a:moveTo>
                <a:cubicBezTo>
                  <a:pt x="60" y="373"/>
                  <a:pt x="61" y="374"/>
                  <a:pt x="62" y="374"/>
                </a:cubicBezTo>
                <a:cubicBezTo>
                  <a:pt x="62" y="373"/>
                  <a:pt x="62" y="373"/>
                  <a:pt x="62" y="372"/>
                </a:cubicBezTo>
                <a:cubicBezTo>
                  <a:pt x="61" y="371"/>
                  <a:pt x="61" y="372"/>
                  <a:pt x="60" y="372"/>
                </a:cubicBezTo>
                <a:close/>
                <a:moveTo>
                  <a:pt x="329" y="374"/>
                </a:moveTo>
                <a:cubicBezTo>
                  <a:pt x="330" y="374"/>
                  <a:pt x="330" y="374"/>
                  <a:pt x="330" y="374"/>
                </a:cubicBezTo>
                <a:cubicBezTo>
                  <a:pt x="330" y="374"/>
                  <a:pt x="330" y="373"/>
                  <a:pt x="329" y="373"/>
                </a:cubicBezTo>
                <a:cubicBezTo>
                  <a:pt x="329" y="374"/>
                  <a:pt x="329" y="374"/>
                  <a:pt x="329" y="374"/>
                </a:cubicBezTo>
                <a:close/>
                <a:moveTo>
                  <a:pt x="396" y="375"/>
                </a:moveTo>
                <a:cubicBezTo>
                  <a:pt x="396" y="374"/>
                  <a:pt x="396" y="374"/>
                  <a:pt x="395" y="374"/>
                </a:cubicBezTo>
                <a:cubicBezTo>
                  <a:pt x="395" y="374"/>
                  <a:pt x="395" y="375"/>
                  <a:pt x="396" y="375"/>
                </a:cubicBezTo>
                <a:close/>
                <a:moveTo>
                  <a:pt x="34" y="375"/>
                </a:moveTo>
                <a:cubicBezTo>
                  <a:pt x="35" y="375"/>
                  <a:pt x="35" y="375"/>
                  <a:pt x="35" y="374"/>
                </a:cubicBezTo>
                <a:cubicBezTo>
                  <a:pt x="34" y="374"/>
                  <a:pt x="34" y="374"/>
                  <a:pt x="34" y="374"/>
                </a:cubicBezTo>
                <a:cubicBezTo>
                  <a:pt x="34" y="375"/>
                  <a:pt x="34" y="375"/>
                  <a:pt x="34" y="375"/>
                </a:cubicBezTo>
                <a:close/>
                <a:moveTo>
                  <a:pt x="330" y="375"/>
                </a:moveTo>
                <a:cubicBezTo>
                  <a:pt x="330" y="376"/>
                  <a:pt x="329" y="376"/>
                  <a:pt x="329" y="377"/>
                </a:cubicBezTo>
                <a:cubicBezTo>
                  <a:pt x="329" y="377"/>
                  <a:pt x="329" y="378"/>
                  <a:pt x="330" y="378"/>
                </a:cubicBezTo>
                <a:cubicBezTo>
                  <a:pt x="330" y="377"/>
                  <a:pt x="331" y="378"/>
                  <a:pt x="331" y="377"/>
                </a:cubicBezTo>
                <a:cubicBezTo>
                  <a:pt x="330" y="376"/>
                  <a:pt x="330" y="375"/>
                  <a:pt x="330" y="375"/>
                </a:cubicBezTo>
                <a:close/>
                <a:moveTo>
                  <a:pt x="443" y="375"/>
                </a:moveTo>
                <a:cubicBezTo>
                  <a:pt x="443" y="379"/>
                  <a:pt x="448" y="381"/>
                  <a:pt x="449" y="384"/>
                </a:cubicBezTo>
                <a:cubicBezTo>
                  <a:pt x="451" y="385"/>
                  <a:pt x="452" y="386"/>
                  <a:pt x="453" y="388"/>
                </a:cubicBezTo>
                <a:cubicBezTo>
                  <a:pt x="454" y="388"/>
                  <a:pt x="454" y="389"/>
                  <a:pt x="456" y="390"/>
                </a:cubicBezTo>
                <a:cubicBezTo>
                  <a:pt x="452" y="384"/>
                  <a:pt x="447" y="379"/>
                  <a:pt x="443" y="375"/>
                </a:cubicBezTo>
                <a:close/>
                <a:moveTo>
                  <a:pt x="145" y="377"/>
                </a:moveTo>
                <a:cubicBezTo>
                  <a:pt x="145" y="378"/>
                  <a:pt x="145" y="378"/>
                  <a:pt x="145" y="378"/>
                </a:cubicBezTo>
                <a:cubicBezTo>
                  <a:pt x="146" y="378"/>
                  <a:pt x="146" y="378"/>
                  <a:pt x="146" y="378"/>
                </a:cubicBezTo>
                <a:cubicBezTo>
                  <a:pt x="146" y="377"/>
                  <a:pt x="146" y="377"/>
                  <a:pt x="145" y="377"/>
                </a:cubicBezTo>
                <a:close/>
                <a:moveTo>
                  <a:pt x="439" y="381"/>
                </a:moveTo>
                <a:cubicBezTo>
                  <a:pt x="439" y="381"/>
                  <a:pt x="439" y="381"/>
                  <a:pt x="438" y="381"/>
                </a:cubicBezTo>
                <a:cubicBezTo>
                  <a:pt x="438" y="380"/>
                  <a:pt x="437" y="380"/>
                  <a:pt x="438" y="379"/>
                </a:cubicBezTo>
                <a:cubicBezTo>
                  <a:pt x="437" y="380"/>
                  <a:pt x="437" y="378"/>
                  <a:pt x="436" y="379"/>
                </a:cubicBezTo>
                <a:cubicBezTo>
                  <a:pt x="437" y="380"/>
                  <a:pt x="438" y="382"/>
                  <a:pt x="440" y="384"/>
                </a:cubicBezTo>
                <a:cubicBezTo>
                  <a:pt x="441" y="383"/>
                  <a:pt x="439" y="382"/>
                  <a:pt x="439" y="381"/>
                </a:cubicBezTo>
                <a:close/>
                <a:moveTo>
                  <a:pt x="334" y="381"/>
                </a:moveTo>
                <a:cubicBezTo>
                  <a:pt x="334" y="380"/>
                  <a:pt x="334" y="380"/>
                  <a:pt x="334" y="379"/>
                </a:cubicBezTo>
                <a:cubicBezTo>
                  <a:pt x="333" y="379"/>
                  <a:pt x="332" y="379"/>
                  <a:pt x="331" y="379"/>
                </a:cubicBezTo>
                <a:cubicBezTo>
                  <a:pt x="332" y="380"/>
                  <a:pt x="332" y="381"/>
                  <a:pt x="334" y="381"/>
                </a:cubicBezTo>
                <a:close/>
                <a:moveTo>
                  <a:pt x="333" y="382"/>
                </a:moveTo>
                <a:cubicBezTo>
                  <a:pt x="333" y="383"/>
                  <a:pt x="334" y="383"/>
                  <a:pt x="335" y="383"/>
                </a:cubicBezTo>
                <a:cubicBezTo>
                  <a:pt x="335" y="383"/>
                  <a:pt x="335" y="382"/>
                  <a:pt x="335" y="381"/>
                </a:cubicBezTo>
                <a:cubicBezTo>
                  <a:pt x="335" y="381"/>
                  <a:pt x="334" y="381"/>
                  <a:pt x="334" y="381"/>
                </a:cubicBezTo>
                <a:cubicBezTo>
                  <a:pt x="334" y="381"/>
                  <a:pt x="334" y="382"/>
                  <a:pt x="333" y="382"/>
                </a:cubicBezTo>
                <a:close/>
                <a:moveTo>
                  <a:pt x="65" y="383"/>
                </a:moveTo>
                <a:cubicBezTo>
                  <a:pt x="66" y="383"/>
                  <a:pt x="66" y="383"/>
                  <a:pt x="66" y="383"/>
                </a:cubicBezTo>
                <a:cubicBezTo>
                  <a:pt x="66" y="382"/>
                  <a:pt x="66" y="382"/>
                  <a:pt x="66" y="382"/>
                </a:cubicBezTo>
                <a:cubicBezTo>
                  <a:pt x="66" y="382"/>
                  <a:pt x="65" y="382"/>
                  <a:pt x="65" y="383"/>
                </a:cubicBezTo>
                <a:close/>
                <a:moveTo>
                  <a:pt x="462" y="386"/>
                </a:moveTo>
                <a:cubicBezTo>
                  <a:pt x="461" y="386"/>
                  <a:pt x="462" y="388"/>
                  <a:pt x="463" y="388"/>
                </a:cubicBezTo>
                <a:cubicBezTo>
                  <a:pt x="463" y="387"/>
                  <a:pt x="463" y="386"/>
                  <a:pt x="462" y="386"/>
                </a:cubicBezTo>
                <a:close/>
                <a:moveTo>
                  <a:pt x="120" y="387"/>
                </a:moveTo>
                <a:cubicBezTo>
                  <a:pt x="121" y="387"/>
                  <a:pt x="122" y="387"/>
                  <a:pt x="122" y="386"/>
                </a:cubicBezTo>
                <a:cubicBezTo>
                  <a:pt x="121" y="386"/>
                  <a:pt x="121" y="386"/>
                  <a:pt x="121" y="386"/>
                </a:cubicBezTo>
                <a:cubicBezTo>
                  <a:pt x="121" y="387"/>
                  <a:pt x="120" y="387"/>
                  <a:pt x="120" y="387"/>
                </a:cubicBezTo>
                <a:close/>
                <a:moveTo>
                  <a:pt x="336" y="388"/>
                </a:moveTo>
                <a:cubicBezTo>
                  <a:pt x="337" y="388"/>
                  <a:pt x="337" y="389"/>
                  <a:pt x="338" y="389"/>
                </a:cubicBezTo>
                <a:cubicBezTo>
                  <a:pt x="338" y="389"/>
                  <a:pt x="339" y="387"/>
                  <a:pt x="338" y="387"/>
                </a:cubicBezTo>
                <a:cubicBezTo>
                  <a:pt x="337" y="387"/>
                  <a:pt x="337" y="387"/>
                  <a:pt x="336" y="388"/>
                </a:cubicBezTo>
                <a:close/>
                <a:moveTo>
                  <a:pt x="407" y="395"/>
                </a:moveTo>
                <a:cubicBezTo>
                  <a:pt x="409" y="394"/>
                  <a:pt x="409" y="395"/>
                  <a:pt x="410" y="396"/>
                </a:cubicBezTo>
                <a:cubicBezTo>
                  <a:pt x="410" y="394"/>
                  <a:pt x="411" y="391"/>
                  <a:pt x="410" y="389"/>
                </a:cubicBezTo>
                <a:cubicBezTo>
                  <a:pt x="409" y="391"/>
                  <a:pt x="407" y="392"/>
                  <a:pt x="407" y="395"/>
                </a:cubicBezTo>
                <a:close/>
                <a:moveTo>
                  <a:pt x="409" y="391"/>
                </a:moveTo>
                <a:cubicBezTo>
                  <a:pt x="408" y="393"/>
                  <a:pt x="409" y="393"/>
                  <a:pt x="409" y="394"/>
                </a:cubicBezTo>
                <a:cubicBezTo>
                  <a:pt x="409" y="395"/>
                  <a:pt x="408" y="394"/>
                  <a:pt x="408" y="394"/>
                </a:cubicBezTo>
                <a:cubicBezTo>
                  <a:pt x="408" y="393"/>
                  <a:pt x="408" y="391"/>
                  <a:pt x="409" y="391"/>
                </a:cubicBezTo>
                <a:cubicBezTo>
                  <a:pt x="409" y="391"/>
                  <a:pt x="409" y="391"/>
                  <a:pt x="409" y="391"/>
                </a:cubicBezTo>
                <a:close/>
                <a:moveTo>
                  <a:pt x="327" y="395"/>
                </a:moveTo>
                <a:cubicBezTo>
                  <a:pt x="328" y="395"/>
                  <a:pt x="329" y="395"/>
                  <a:pt x="330" y="394"/>
                </a:cubicBezTo>
                <a:cubicBezTo>
                  <a:pt x="331" y="390"/>
                  <a:pt x="326" y="391"/>
                  <a:pt x="327" y="395"/>
                </a:cubicBezTo>
                <a:close/>
                <a:moveTo>
                  <a:pt x="447" y="392"/>
                </a:moveTo>
                <a:cubicBezTo>
                  <a:pt x="447" y="393"/>
                  <a:pt x="448" y="392"/>
                  <a:pt x="448" y="393"/>
                </a:cubicBezTo>
                <a:cubicBezTo>
                  <a:pt x="449" y="393"/>
                  <a:pt x="448" y="393"/>
                  <a:pt x="449" y="393"/>
                </a:cubicBezTo>
                <a:cubicBezTo>
                  <a:pt x="449" y="393"/>
                  <a:pt x="448" y="392"/>
                  <a:pt x="448" y="392"/>
                </a:cubicBezTo>
                <a:cubicBezTo>
                  <a:pt x="448" y="392"/>
                  <a:pt x="448" y="392"/>
                  <a:pt x="447" y="392"/>
                </a:cubicBezTo>
                <a:close/>
                <a:moveTo>
                  <a:pt x="17" y="395"/>
                </a:moveTo>
                <a:cubicBezTo>
                  <a:pt x="18" y="394"/>
                  <a:pt x="17" y="392"/>
                  <a:pt x="16" y="392"/>
                </a:cubicBezTo>
                <a:cubicBezTo>
                  <a:pt x="16" y="393"/>
                  <a:pt x="15" y="393"/>
                  <a:pt x="15" y="394"/>
                </a:cubicBezTo>
                <a:cubicBezTo>
                  <a:pt x="16" y="395"/>
                  <a:pt x="17" y="394"/>
                  <a:pt x="17" y="395"/>
                </a:cubicBezTo>
                <a:close/>
                <a:moveTo>
                  <a:pt x="326" y="395"/>
                </a:moveTo>
                <a:cubicBezTo>
                  <a:pt x="324" y="397"/>
                  <a:pt x="324" y="398"/>
                  <a:pt x="323" y="399"/>
                </a:cubicBezTo>
                <a:cubicBezTo>
                  <a:pt x="323" y="404"/>
                  <a:pt x="329" y="401"/>
                  <a:pt x="329" y="398"/>
                </a:cubicBezTo>
                <a:cubicBezTo>
                  <a:pt x="330" y="397"/>
                  <a:pt x="328" y="396"/>
                  <a:pt x="326" y="395"/>
                </a:cubicBezTo>
                <a:close/>
                <a:moveTo>
                  <a:pt x="377" y="398"/>
                </a:moveTo>
                <a:cubicBezTo>
                  <a:pt x="377" y="397"/>
                  <a:pt x="377" y="396"/>
                  <a:pt x="376" y="396"/>
                </a:cubicBezTo>
                <a:cubicBezTo>
                  <a:pt x="377" y="397"/>
                  <a:pt x="376" y="397"/>
                  <a:pt x="376" y="397"/>
                </a:cubicBezTo>
                <a:cubicBezTo>
                  <a:pt x="376" y="398"/>
                  <a:pt x="376" y="398"/>
                  <a:pt x="376" y="398"/>
                </a:cubicBezTo>
                <a:cubicBezTo>
                  <a:pt x="377" y="398"/>
                  <a:pt x="377" y="398"/>
                  <a:pt x="377" y="398"/>
                </a:cubicBezTo>
                <a:close/>
                <a:moveTo>
                  <a:pt x="112" y="405"/>
                </a:moveTo>
                <a:cubicBezTo>
                  <a:pt x="112" y="406"/>
                  <a:pt x="112" y="406"/>
                  <a:pt x="112" y="406"/>
                </a:cubicBezTo>
                <a:cubicBezTo>
                  <a:pt x="113" y="406"/>
                  <a:pt x="113" y="406"/>
                  <a:pt x="113" y="405"/>
                </a:cubicBezTo>
                <a:cubicBezTo>
                  <a:pt x="113" y="405"/>
                  <a:pt x="113" y="405"/>
                  <a:pt x="113" y="405"/>
                </a:cubicBezTo>
                <a:cubicBezTo>
                  <a:pt x="113" y="405"/>
                  <a:pt x="113" y="405"/>
                  <a:pt x="113" y="405"/>
                </a:cubicBezTo>
                <a:lnTo>
                  <a:pt x="112" y="405"/>
                </a:lnTo>
                <a:close/>
                <a:moveTo>
                  <a:pt x="387" y="406"/>
                </a:moveTo>
                <a:cubicBezTo>
                  <a:pt x="386" y="406"/>
                  <a:pt x="385" y="407"/>
                  <a:pt x="386" y="408"/>
                </a:cubicBezTo>
                <a:cubicBezTo>
                  <a:pt x="386" y="407"/>
                  <a:pt x="387" y="407"/>
                  <a:pt x="386" y="407"/>
                </a:cubicBezTo>
                <a:cubicBezTo>
                  <a:pt x="386" y="407"/>
                  <a:pt x="387" y="407"/>
                  <a:pt x="387" y="406"/>
                </a:cubicBezTo>
                <a:close/>
                <a:moveTo>
                  <a:pt x="357" y="408"/>
                </a:moveTo>
                <a:cubicBezTo>
                  <a:pt x="357" y="409"/>
                  <a:pt x="357" y="410"/>
                  <a:pt x="358" y="410"/>
                </a:cubicBezTo>
                <a:cubicBezTo>
                  <a:pt x="358" y="409"/>
                  <a:pt x="358" y="408"/>
                  <a:pt x="358" y="408"/>
                </a:cubicBezTo>
                <a:cubicBezTo>
                  <a:pt x="358" y="408"/>
                  <a:pt x="357" y="408"/>
                  <a:pt x="357" y="408"/>
                </a:cubicBezTo>
                <a:close/>
                <a:moveTo>
                  <a:pt x="385" y="410"/>
                </a:moveTo>
                <a:cubicBezTo>
                  <a:pt x="386" y="410"/>
                  <a:pt x="386" y="409"/>
                  <a:pt x="385" y="408"/>
                </a:cubicBezTo>
                <a:cubicBezTo>
                  <a:pt x="385" y="409"/>
                  <a:pt x="385" y="410"/>
                  <a:pt x="384" y="409"/>
                </a:cubicBezTo>
                <a:cubicBezTo>
                  <a:pt x="384" y="410"/>
                  <a:pt x="384" y="411"/>
                  <a:pt x="385" y="411"/>
                </a:cubicBezTo>
                <a:cubicBezTo>
                  <a:pt x="385" y="410"/>
                  <a:pt x="385" y="411"/>
                  <a:pt x="385" y="410"/>
                </a:cubicBezTo>
                <a:close/>
                <a:moveTo>
                  <a:pt x="480" y="408"/>
                </a:moveTo>
                <a:cubicBezTo>
                  <a:pt x="480" y="411"/>
                  <a:pt x="483" y="412"/>
                  <a:pt x="484" y="413"/>
                </a:cubicBezTo>
                <a:cubicBezTo>
                  <a:pt x="484" y="411"/>
                  <a:pt x="482" y="410"/>
                  <a:pt x="480" y="408"/>
                </a:cubicBezTo>
                <a:close/>
                <a:moveTo>
                  <a:pt x="402" y="410"/>
                </a:moveTo>
                <a:cubicBezTo>
                  <a:pt x="401" y="410"/>
                  <a:pt x="401" y="410"/>
                  <a:pt x="401" y="411"/>
                </a:cubicBezTo>
                <a:cubicBezTo>
                  <a:pt x="402" y="411"/>
                  <a:pt x="402" y="410"/>
                  <a:pt x="402" y="409"/>
                </a:cubicBezTo>
                <a:cubicBezTo>
                  <a:pt x="401" y="409"/>
                  <a:pt x="401" y="410"/>
                  <a:pt x="402" y="410"/>
                </a:cubicBezTo>
                <a:close/>
                <a:moveTo>
                  <a:pt x="505" y="411"/>
                </a:moveTo>
                <a:cubicBezTo>
                  <a:pt x="506" y="411"/>
                  <a:pt x="506" y="412"/>
                  <a:pt x="506" y="412"/>
                </a:cubicBezTo>
                <a:cubicBezTo>
                  <a:pt x="506" y="411"/>
                  <a:pt x="507" y="411"/>
                  <a:pt x="507" y="411"/>
                </a:cubicBezTo>
                <a:cubicBezTo>
                  <a:pt x="506" y="411"/>
                  <a:pt x="505" y="410"/>
                  <a:pt x="505" y="411"/>
                </a:cubicBezTo>
                <a:close/>
                <a:moveTo>
                  <a:pt x="401" y="413"/>
                </a:moveTo>
                <a:cubicBezTo>
                  <a:pt x="401" y="412"/>
                  <a:pt x="401" y="412"/>
                  <a:pt x="401" y="412"/>
                </a:cubicBezTo>
                <a:cubicBezTo>
                  <a:pt x="401" y="414"/>
                  <a:pt x="400" y="413"/>
                  <a:pt x="401" y="415"/>
                </a:cubicBezTo>
                <a:cubicBezTo>
                  <a:pt x="402" y="415"/>
                  <a:pt x="402" y="414"/>
                  <a:pt x="402" y="413"/>
                </a:cubicBezTo>
                <a:cubicBezTo>
                  <a:pt x="402" y="413"/>
                  <a:pt x="401" y="413"/>
                  <a:pt x="401" y="413"/>
                </a:cubicBezTo>
                <a:close/>
                <a:moveTo>
                  <a:pt x="104" y="415"/>
                </a:moveTo>
                <a:cubicBezTo>
                  <a:pt x="105" y="415"/>
                  <a:pt x="106" y="413"/>
                  <a:pt x="105" y="413"/>
                </a:cubicBezTo>
                <a:cubicBezTo>
                  <a:pt x="105" y="413"/>
                  <a:pt x="104" y="414"/>
                  <a:pt x="104" y="415"/>
                </a:cubicBezTo>
                <a:close/>
                <a:moveTo>
                  <a:pt x="385" y="414"/>
                </a:moveTo>
                <a:cubicBezTo>
                  <a:pt x="385" y="414"/>
                  <a:pt x="385" y="413"/>
                  <a:pt x="385" y="413"/>
                </a:cubicBezTo>
                <a:cubicBezTo>
                  <a:pt x="384" y="413"/>
                  <a:pt x="384" y="415"/>
                  <a:pt x="385" y="414"/>
                </a:cubicBezTo>
                <a:close/>
                <a:moveTo>
                  <a:pt x="17" y="415"/>
                </a:moveTo>
                <a:cubicBezTo>
                  <a:pt x="18" y="416"/>
                  <a:pt x="19" y="415"/>
                  <a:pt x="19" y="414"/>
                </a:cubicBezTo>
                <a:cubicBezTo>
                  <a:pt x="17" y="414"/>
                  <a:pt x="17" y="414"/>
                  <a:pt x="17" y="414"/>
                </a:cubicBezTo>
                <a:cubicBezTo>
                  <a:pt x="17" y="415"/>
                  <a:pt x="17" y="415"/>
                  <a:pt x="17" y="415"/>
                </a:cubicBezTo>
                <a:close/>
                <a:moveTo>
                  <a:pt x="103" y="416"/>
                </a:moveTo>
                <a:cubicBezTo>
                  <a:pt x="102" y="417"/>
                  <a:pt x="102" y="417"/>
                  <a:pt x="102" y="418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17"/>
                  <a:pt x="103" y="417"/>
                  <a:pt x="103" y="416"/>
                </a:cubicBezTo>
                <a:close/>
                <a:moveTo>
                  <a:pt x="413" y="418"/>
                </a:moveTo>
                <a:cubicBezTo>
                  <a:pt x="413" y="418"/>
                  <a:pt x="412" y="418"/>
                  <a:pt x="413" y="417"/>
                </a:cubicBezTo>
                <a:cubicBezTo>
                  <a:pt x="412" y="417"/>
                  <a:pt x="412" y="419"/>
                  <a:pt x="413" y="418"/>
                </a:cubicBezTo>
                <a:close/>
                <a:moveTo>
                  <a:pt x="108" y="430"/>
                </a:moveTo>
                <a:cubicBezTo>
                  <a:pt x="108" y="430"/>
                  <a:pt x="108" y="431"/>
                  <a:pt x="109" y="431"/>
                </a:cubicBezTo>
                <a:cubicBezTo>
                  <a:pt x="109" y="429"/>
                  <a:pt x="109" y="427"/>
                  <a:pt x="111" y="427"/>
                </a:cubicBezTo>
                <a:cubicBezTo>
                  <a:pt x="111" y="423"/>
                  <a:pt x="114" y="422"/>
                  <a:pt x="114" y="418"/>
                </a:cubicBezTo>
                <a:cubicBezTo>
                  <a:pt x="110" y="419"/>
                  <a:pt x="110" y="426"/>
                  <a:pt x="108" y="430"/>
                </a:cubicBezTo>
                <a:close/>
                <a:moveTo>
                  <a:pt x="517" y="422"/>
                </a:moveTo>
                <a:cubicBezTo>
                  <a:pt x="517" y="421"/>
                  <a:pt x="517" y="421"/>
                  <a:pt x="517" y="421"/>
                </a:cubicBezTo>
                <a:cubicBezTo>
                  <a:pt x="516" y="421"/>
                  <a:pt x="516" y="419"/>
                  <a:pt x="515" y="420"/>
                </a:cubicBezTo>
                <a:cubicBezTo>
                  <a:pt x="515" y="421"/>
                  <a:pt x="516" y="421"/>
                  <a:pt x="517" y="422"/>
                </a:cubicBezTo>
                <a:close/>
                <a:moveTo>
                  <a:pt x="411" y="425"/>
                </a:moveTo>
                <a:cubicBezTo>
                  <a:pt x="411" y="425"/>
                  <a:pt x="411" y="424"/>
                  <a:pt x="412" y="424"/>
                </a:cubicBezTo>
                <a:cubicBezTo>
                  <a:pt x="412" y="423"/>
                  <a:pt x="413" y="423"/>
                  <a:pt x="412" y="423"/>
                </a:cubicBezTo>
                <a:cubicBezTo>
                  <a:pt x="412" y="424"/>
                  <a:pt x="411" y="424"/>
                  <a:pt x="411" y="425"/>
                </a:cubicBezTo>
                <a:close/>
                <a:moveTo>
                  <a:pt x="366" y="424"/>
                </a:moveTo>
                <a:cubicBezTo>
                  <a:pt x="366" y="425"/>
                  <a:pt x="366" y="425"/>
                  <a:pt x="367" y="425"/>
                </a:cubicBezTo>
                <a:cubicBezTo>
                  <a:pt x="367" y="425"/>
                  <a:pt x="367" y="425"/>
                  <a:pt x="367" y="425"/>
                </a:cubicBezTo>
                <a:cubicBezTo>
                  <a:pt x="367" y="425"/>
                  <a:pt x="367" y="425"/>
                  <a:pt x="368" y="424"/>
                </a:cubicBezTo>
                <a:cubicBezTo>
                  <a:pt x="367" y="424"/>
                  <a:pt x="367" y="424"/>
                  <a:pt x="366" y="424"/>
                </a:cubicBezTo>
                <a:close/>
                <a:moveTo>
                  <a:pt x="350" y="430"/>
                </a:moveTo>
                <a:cubicBezTo>
                  <a:pt x="350" y="431"/>
                  <a:pt x="351" y="432"/>
                  <a:pt x="353" y="432"/>
                </a:cubicBezTo>
                <a:cubicBezTo>
                  <a:pt x="353" y="431"/>
                  <a:pt x="354" y="430"/>
                  <a:pt x="353" y="428"/>
                </a:cubicBezTo>
                <a:cubicBezTo>
                  <a:pt x="352" y="428"/>
                  <a:pt x="350" y="429"/>
                  <a:pt x="350" y="430"/>
                </a:cubicBezTo>
                <a:close/>
                <a:moveTo>
                  <a:pt x="495" y="433"/>
                </a:moveTo>
                <a:cubicBezTo>
                  <a:pt x="495" y="433"/>
                  <a:pt x="495" y="433"/>
                  <a:pt x="495" y="433"/>
                </a:cubicBezTo>
                <a:cubicBezTo>
                  <a:pt x="495" y="432"/>
                  <a:pt x="494" y="431"/>
                  <a:pt x="493" y="432"/>
                </a:cubicBezTo>
                <a:cubicBezTo>
                  <a:pt x="494" y="432"/>
                  <a:pt x="494" y="432"/>
                  <a:pt x="494" y="432"/>
                </a:cubicBezTo>
                <a:cubicBezTo>
                  <a:pt x="494" y="433"/>
                  <a:pt x="494" y="433"/>
                  <a:pt x="495" y="433"/>
                </a:cubicBezTo>
                <a:close/>
                <a:moveTo>
                  <a:pt x="502" y="435"/>
                </a:moveTo>
                <a:cubicBezTo>
                  <a:pt x="502" y="435"/>
                  <a:pt x="501" y="434"/>
                  <a:pt x="500" y="434"/>
                </a:cubicBezTo>
                <a:cubicBezTo>
                  <a:pt x="501" y="435"/>
                  <a:pt x="502" y="436"/>
                  <a:pt x="502" y="435"/>
                </a:cubicBezTo>
                <a:close/>
                <a:moveTo>
                  <a:pt x="395" y="444"/>
                </a:moveTo>
                <a:cubicBezTo>
                  <a:pt x="395" y="444"/>
                  <a:pt x="395" y="444"/>
                  <a:pt x="395" y="444"/>
                </a:cubicBezTo>
                <a:cubicBezTo>
                  <a:pt x="395" y="444"/>
                  <a:pt x="395" y="444"/>
                  <a:pt x="395" y="444"/>
                </a:cubicBezTo>
                <a:cubicBezTo>
                  <a:pt x="396" y="444"/>
                  <a:pt x="396" y="445"/>
                  <a:pt x="396" y="445"/>
                </a:cubicBezTo>
                <a:cubicBezTo>
                  <a:pt x="396" y="445"/>
                  <a:pt x="397" y="444"/>
                  <a:pt x="397" y="443"/>
                </a:cubicBezTo>
                <a:cubicBezTo>
                  <a:pt x="396" y="443"/>
                  <a:pt x="396" y="444"/>
                  <a:pt x="395" y="444"/>
                </a:cubicBezTo>
                <a:close/>
                <a:moveTo>
                  <a:pt x="547" y="454"/>
                </a:moveTo>
                <a:cubicBezTo>
                  <a:pt x="547" y="454"/>
                  <a:pt x="547" y="454"/>
                  <a:pt x="548" y="454"/>
                </a:cubicBezTo>
                <a:cubicBezTo>
                  <a:pt x="549" y="454"/>
                  <a:pt x="549" y="453"/>
                  <a:pt x="548" y="452"/>
                </a:cubicBezTo>
                <a:cubicBezTo>
                  <a:pt x="547" y="452"/>
                  <a:pt x="547" y="453"/>
                  <a:pt x="547" y="454"/>
                </a:cubicBezTo>
                <a:close/>
                <a:moveTo>
                  <a:pt x="17" y="494"/>
                </a:moveTo>
                <a:cubicBezTo>
                  <a:pt x="18" y="494"/>
                  <a:pt x="19" y="493"/>
                  <a:pt x="18" y="491"/>
                </a:cubicBezTo>
                <a:cubicBezTo>
                  <a:pt x="16" y="491"/>
                  <a:pt x="16" y="493"/>
                  <a:pt x="17" y="494"/>
                </a:cubicBezTo>
                <a:close/>
                <a:moveTo>
                  <a:pt x="25" y="507"/>
                </a:moveTo>
                <a:cubicBezTo>
                  <a:pt x="25" y="507"/>
                  <a:pt x="25" y="507"/>
                  <a:pt x="26" y="507"/>
                </a:cubicBezTo>
                <a:cubicBezTo>
                  <a:pt x="26" y="507"/>
                  <a:pt x="26" y="507"/>
                  <a:pt x="26" y="506"/>
                </a:cubicBezTo>
                <a:cubicBezTo>
                  <a:pt x="25" y="506"/>
                  <a:pt x="25" y="506"/>
                  <a:pt x="25" y="507"/>
                </a:cubicBezTo>
                <a:close/>
                <a:moveTo>
                  <a:pt x="120" y="25"/>
                </a:moveTo>
                <a:cubicBezTo>
                  <a:pt x="123" y="26"/>
                  <a:pt x="124" y="29"/>
                  <a:pt x="127" y="29"/>
                </a:cubicBezTo>
                <a:cubicBezTo>
                  <a:pt x="127" y="29"/>
                  <a:pt x="127" y="30"/>
                  <a:pt x="127" y="30"/>
                </a:cubicBezTo>
                <a:cubicBezTo>
                  <a:pt x="131" y="29"/>
                  <a:pt x="134" y="25"/>
                  <a:pt x="134" y="22"/>
                </a:cubicBezTo>
                <a:cubicBezTo>
                  <a:pt x="135" y="22"/>
                  <a:pt x="135" y="20"/>
                  <a:pt x="137" y="20"/>
                </a:cubicBezTo>
                <a:cubicBezTo>
                  <a:pt x="137" y="17"/>
                  <a:pt x="136" y="13"/>
                  <a:pt x="134" y="13"/>
                </a:cubicBezTo>
                <a:cubicBezTo>
                  <a:pt x="131" y="13"/>
                  <a:pt x="130" y="18"/>
                  <a:pt x="127" y="17"/>
                </a:cubicBezTo>
                <a:cubicBezTo>
                  <a:pt x="126" y="17"/>
                  <a:pt x="126" y="18"/>
                  <a:pt x="126" y="18"/>
                </a:cubicBezTo>
                <a:cubicBezTo>
                  <a:pt x="123" y="16"/>
                  <a:pt x="123" y="13"/>
                  <a:pt x="121" y="11"/>
                </a:cubicBezTo>
                <a:cubicBezTo>
                  <a:pt x="121" y="15"/>
                  <a:pt x="125" y="18"/>
                  <a:pt x="122" y="21"/>
                </a:cubicBezTo>
                <a:cubicBezTo>
                  <a:pt x="122" y="20"/>
                  <a:pt x="121" y="22"/>
                  <a:pt x="120" y="21"/>
                </a:cubicBezTo>
                <a:cubicBezTo>
                  <a:pt x="120" y="23"/>
                  <a:pt x="121" y="23"/>
                  <a:pt x="120" y="25"/>
                </a:cubicBezTo>
                <a:close/>
                <a:moveTo>
                  <a:pt x="251" y="267"/>
                </a:moveTo>
                <a:cubicBezTo>
                  <a:pt x="251" y="267"/>
                  <a:pt x="251" y="267"/>
                  <a:pt x="251" y="267"/>
                </a:cubicBezTo>
                <a:cubicBezTo>
                  <a:pt x="251" y="267"/>
                  <a:pt x="251" y="267"/>
                  <a:pt x="251" y="267"/>
                </a:cubicBezTo>
                <a:close/>
                <a:moveTo>
                  <a:pt x="423" y="32"/>
                </a:moveTo>
                <a:cubicBezTo>
                  <a:pt x="422" y="30"/>
                  <a:pt x="424" y="30"/>
                  <a:pt x="425" y="29"/>
                </a:cubicBezTo>
                <a:cubicBezTo>
                  <a:pt x="424" y="29"/>
                  <a:pt x="425" y="27"/>
                  <a:pt x="424" y="28"/>
                </a:cubicBezTo>
                <a:cubicBezTo>
                  <a:pt x="424" y="28"/>
                  <a:pt x="419" y="29"/>
                  <a:pt x="420" y="27"/>
                </a:cubicBezTo>
                <a:cubicBezTo>
                  <a:pt x="419" y="28"/>
                  <a:pt x="417" y="30"/>
                  <a:pt x="416" y="29"/>
                </a:cubicBezTo>
                <a:cubicBezTo>
                  <a:pt x="414" y="30"/>
                  <a:pt x="414" y="31"/>
                  <a:pt x="412" y="31"/>
                </a:cubicBezTo>
                <a:cubicBezTo>
                  <a:pt x="411" y="33"/>
                  <a:pt x="409" y="33"/>
                  <a:pt x="409" y="36"/>
                </a:cubicBezTo>
                <a:cubicBezTo>
                  <a:pt x="404" y="39"/>
                  <a:pt x="400" y="44"/>
                  <a:pt x="396" y="47"/>
                </a:cubicBezTo>
                <a:cubicBezTo>
                  <a:pt x="396" y="47"/>
                  <a:pt x="396" y="47"/>
                  <a:pt x="396" y="48"/>
                </a:cubicBezTo>
                <a:cubicBezTo>
                  <a:pt x="391" y="51"/>
                  <a:pt x="387" y="58"/>
                  <a:pt x="382" y="61"/>
                </a:cubicBezTo>
                <a:cubicBezTo>
                  <a:pt x="381" y="63"/>
                  <a:pt x="380" y="64"/>
                  <a:pt x="380" y="65"/>
                </a:cubicBezTo>
                <a:cubicBezTo>
                  <a:pt x="379" y="66"/>
                  <a:pt x="378" y="66"/>
                  <a:pt x="377" y="67"/>
                </a:cubicBezTo>
                <a:cubicBezTo>
                  <a:pt x="375" y="71"/>
                  <a:pt x="374" y="75"/>
                  <a:pt x="370" y="76"/>
                </a:cubicBezTo>
                <a:cubicBezTo>
                  <a:pt x="367" y="79"/>
                  <a:pt x="363" y="81"/>
                  <a:pt x="360" y="84"/>
                </a:cubicBezTo>
                <a:cubicBezTo>
                  <a:pt x="359" y="84"/>
                  <a:pt x="360" y="83"/>
                  <a:pt x="359" y="82"/>
                </a:cubicBezTo>
                <a:cubicBezTo>
                  <a:pt x="357" y="83"/>
                  <a:pt x="354" y="81"/>
                  <a:pt x="353" y="80"/>
                </a:cubicBezTo>
                <a:cubicBezTo>
                  <a:pt x="355" y="79"/>
                  <a:pt x="358" y="80"/>
                  <a:pt x="361" y="78"/>
                </a:cubicBezTo>
                <a:cubicBezTo>
                  <a:pt x="361" y="78"/>
                  <a:pt x="361" y="78"/>
                  <a:pt x="362" y="78"/>
                </a:cubicBezTo>
                <a:cubicBezTo>
                  <a:pt x="361" y="77"/>
                  <a:pt x="361" y="76"/>
                  <a:pt x="361" y="74"/>
                </a:cubicBezTo>
                <a:cubicBezTo>
                  <a:pt x="360" y="73"/>
                  <a:pt x="358" y="73"/>
                  <a:pt x="359" y="70"/>
                </a:cubicBezTo>
                <a:cubicBezTo>
                  <a:pt x="357" y="66"/>
                  <a:pt x="355" y="63"/>
                  <a:pt x="355" y="57"/>
                </a:cubicBezTo>
                <a:cubicBezTo>
                  <a:pt x="353" y="56"/>
                  <a:pt x="353" y="54"/>
                  <a:pt x="352" y="52"/>
                </a:cubicBezTo>
                <a:cubicBezTo>
                  <a:pt x="359" y="46"/>
                  <a:pt x="372" y="45"/>
                  <a:pt x="381" y="42"/>
                </a:cubicBezTo>
                <a:cubicBezTo>
                  <a:pt x="375" y="43"/>
                  <a:pt x="370" y="45"/>
                  <a:pt x="365" y="45"/>
                </a:cubicBezTo>
                <a:cubicBezTo>
                  <a:pt x="365" y="46"/>
                  <a:pt x="363" y="46"/>
                  <a:pt x="362" y="46"/>
                </a:cubicBezTo>
                <a:cubicBezTo>
                  <a:pt x="361" y="46"/>
                  <a:pt x="360" y="47"/>
                  <a:pt x="359" y="47"/>
                </a:cubicBezTo>
                <a:cubicBezTo>
                  <a:pt x="357" y="48"/>
                  <a:pt x="353" y="50"/>
                  <a:pt x="350" y="52"/>
                </a:cubicBezTo>
                <a:cubicBezTo>
                  <a:pt x="348" y="51"/>
                  <a:pt x="347" y="50"/>
                  <a:pt x="346" y="47"/>
                </a:cubicBezTo>
                <a:cubicBezTo>
                  <a:pt x="346" y="48"/>
                  <a:pt x="345" y="48"/>
                  <a:pt x="344" y="48"/>
                </a:cubicBezTo>
                <a:cubicBezTo>
                  <a:pt x="339" y="44"/>
                  <a:pt x="330" y="44"/>
                  <a:pt x="326" y="39"/>
                </a:cubicBezTo>
                <a:cubicBezTo>
                  <a:pt x="326" y="39"/>
                  <a:pt x="326" y="39"/>
                  <a:pt x="326" y="38"/>
                </a:cubicBezTo>
                <a:cubicBezTo>
                  <a:pt x="325" y="39"/>
                  <a:pt x="325" y="38"/>
                  <a:pt x="324" y="38"/>
                </a:cubicBezTo>
                <a:cubicBezTo>
                  <a:pt x="319" y="38"/>
                  <a:pt x="317" y="39"/>
                  <a:pt x="311" y="41"/>
                </a:cubicBezTo>
                <a:cubicBezTo>
                  <a:pt x="311" y="40"/>
                  <a:pt x="311" y="40"/>
                  <a:pt x="311" y="40"/>
                </a:cubicBezTo>
                <a:cubicBezTo>
                  <a:pt x="315" y="34"/>
                  <a:pt x="319" y="31"/>
                  <a:pt x="323" y="25"/>
                </a:cubicBezTo>
                <a:cubicBezTo>
                  <a:pt x="317" y="31"/>
                  <a:pt x="312" y="38"/>
                  <a:pt x="306" y="44"/>
                </a:cubicBezTo>
                <a:cubicBezTo>
                  <a:pt x="304" y="44"/>
                  <a:pt x="302" y="45"/>
                  <a:pt x="301" y="46"/>
                </a:cubicBezTo>
                <a:cubicBezTo>
                  <a:pt x="295" y="48"/>
                  <a:pt x="292" y="51"/>
                  <a:pt x="287" y="53"/>
                </a:cubicBezTo>
                <a:cubicBezTo>
                  <a:pt x="287" y="53"/>
                  <a:pt x="287" y="53"/>
                  <a:pt x="287" y="52"/>
                </a:cubicBezTo>
                <a:cubicBezTo>
                  <a:pt x="286" y="53"/>
                  <a:pt x="287" y="54"/>
                  <a:pt x="286" y="54"/>
                </a:cubicBezTo>
                <a:cubicBezTo>
                  <a:pt x="284" y="53"/>
                  <a:pt x="278" y="56"/>
                  <a:pt x="276" y="55"/>
                </a:cubicBezTo>
                <a:cubicBezTo>
                  <a:pt x="276" y="56"/>
                  <a:pt x="273" y="56"/>
                  <a:pt x="273" y="55"/>
                </a:cubicBezTo>
                <a:cubicBezTo>
                  <a:pt x="269" y="60"/>
                  <a:pt x="260" y="61"/>
                  <a:pt x="256" y="56"/>
                </a:cubicBezTo>
                <a:cubicBezTo>
                  <a:pt x="256" y="55"/>
                  <a:pt x="256" y="54"/>
                  <a:pt x="257" y="53"/>
                </a:cubicBezTo>
                <a:cubicBezTo>
                  <a:pt x="256" y="52"/>
                  <a:pt x="256" y="53"/>
                  <a:pt x="255" y="53"/>
                </a:cubicBezTo>
                <a:cubicBezTo>
                  <a:pt x="255" y="54"/>
                  <a:pt x="256" y="55"/>
                  <a:pt x="255" y="55"/>
                </a:cubicBezTo>
                <a:cubicBezTo>
                  <a:pt x="250" y="51"/>
                  <a:pt x="250" y="44"/>
                  <a:pt x="248" y="38"/>
                </a:cubicBezTo>
                <a:cubicBezTo>
                  <a:pt x="246" y="37"/>
                  <a:pt x="245" y="39"/>
                  <a:pt x="244" y="39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2" y="46"/>
                  <a:pt x="243" y="51"/>
                  <a:pt x="241" y="53"/>
                </a:cubicBezTo>
                <a:cubicBezTo>
                  <a:pt x="239" y="55"/>
                  <a:pt x="237" y="60"/>
                  <a:pt x="235" y="60"/>
                </a:cubicBezTo>
                <a:cubicBezTo>
                  <a:pt x="235" y="60"/>
                  <a:pt x="235" y="61"/>
                  <a:pt x="234" y="61"/>
                </a:cubicBezTo>
                <a:cubicBezTo>
                  <a:pt x="233" y="61"/>
                  <a:pt x="232" y="60"/>
                  <a:pt x="232" y="59"/>
                </a:cubicBezTo>
                <a:cubicBezTo>
                  <a:pt x="232" y="59"/>
                  <a:pt x="232" y="59"/>
                  <a:pt x="231" y="59"/>
                </a:cubicBezTo>
                <a:cubicBezTo>
                  <a:pt x="231" y="58"/>
                  <a:pt x="230" y="58"/>
                  <a:pt x="229" y="59"/>
                </a:cubicBezTo>
                <a:cubicBezTo>
                  <a:pt x="229" y="57"/>
                  <a:pt x="228" y="57"/>
                  <a:pt x="228" y="57"/>
                </a:cubicBezTo>
                <a:cubicBezTo>
                  <a:pt x="226" y="53"/>
                  <a:pt x="226" y="50"/>
                  <a:pt x="226" y="46"/>
                </a:cubicBezTo>
                <a:cubicBezTo>
                  <a:pt x="225" y="40"/>
                  <a:pt x="222" y="34"/>
                  <a:pt x="222" y="29"/>
                </a:cubicBezTo>
                <a:cubicBezTo>
                  <a:pt x="219" y="25"/>
                  <a:pt x="221" y="19"/>
                  <a:pt x="217" y="15"/>
                </a:cubicBezTo>
                <a:cubicBezTo>
                  <a:pt x="215" y="15"/>
                  <a:pt x="215" y="15"/>
                  <a:pt x="215" y="15"/>
                </a:cubicBezTo>
                <a:cubicBezTo>
                  <a:pt x="211" y="21"/>
                  <a:pt x="217" y="28"/>
                  <a:pt x="216" y="33"/>
                </a:cubicBezTo>
                <a:cubicBezTo>
                  <a:pt x="216" y="34"/>
                  <a:pt x="215" y="35"/>
                  <a:pt x="215" y="36"/>
                </a:cubicBezTo>
                <a:cubicBezTo>
                  <a:pt x="215" y="39"/>
                  <a:pt x="217" y="42"/>
                  <a:pt x="216" y="44"/>
                </a:cubicBezTo>
                <a:cubicBezTo>
                  <a:pt x="216" y="44"/>
                  <a:pt x="216" y="44"/>
                  <a:pt x="216" y="45"/>
                </a:cubicBezTo>
                <a:cubicBezTo>
                  <a:pt x="216" y="45"/>
                  <a:pt x="216" y="45"/>
                  <a:pt x="216" y="45"/>
                </a:cubicBezTo>
                <a:cubicBezTo>
                  <a:pt x="217" y="51"/>
                  <a:pt x="221" y="58"/>
                  <a:pt x="217" y="62"/>
                </a:cubicBezTo>
                <a:cubicBezTo>
                  <a:pt x="217" y="62"/>
                  <a:pt x="217" y="61"/>
                  <a:pt x="216" y="61"/>
                </a:cubicBezTo>
                <a:cubicBezTo>
                  <a:pt x="213" y="62"/>
                  <a:pt x="216" y="67"/>
                  <a:pt x="213" y="69"/>
                </a:cubicBezTo>
                <a:cubicBezTo>
                  <a:pt x="213" y="68"/>
                  <a:pt x="212" y="69"/>
                  <a:pt x="212" y="69"/>
                </a:cubicBezTo>
                <a:cubicBezTo>
                  <a:pt x="211" y="65"/>
                  <a:pt x="206" y="63"/>
                  <a:pt x="208" y="59"/>
                </a:cubicBezTo>
                <a:cubicBezTo>
                  <a:pt x="206" y="59"/>
                  <a:pt x="206" y="59"/>
                  <a:pt x="205" y="60"/>
                </a:cubicBezTo>
                <a:cubicBezTo>
                  <a:pt x="205" y="59"/>
                  <a:pt x="204" y="58"/>
                  <a:pt x="203" y="58"/>
                </a:cubicBezTo>
                <a:cubicBezTo>
                  <a:pt x="203" y="59"/>
                  <a:pt x="202" y="60"/>
                  <a:pt x="202" y="60"/>
                </a:cubicBezTo>
                <a:cubicBezTo>
                  <a:pt x="201" y="60"/>
                  <a:pt x="200" y="59"/>
                  <a:pt x="199" y="60"/>
                </a:cubicBezTo>
                <a:cubicBezTo>
                  <a:pt x="198" y="64"/>
                  <a:pt x="198" y="66"/>
                  <a:pt x="200" y="69"/>
                </a:cubicBezTo>
                <a:cubicBezTo>
                  <a:pt x="201" y="68"/>
                  <a:pt x="201" y="69"/>
                  <a:pt x="201" y="69"/>
                </a:cubicBezTo>
                <a:cubicBezTo>
                  <a:pt x="203" y="72"/>
                  <a:pt x="200" y="76"/>
                  <a:pt x="197" y="75"/>
                </a:cubicBezTo>
                <a:cubicBezTo>
                  <a:pt x="193" y="74"/>
                  <a:pt x="191" y="72"/>
                  <a:pt x="190" y="69"/>
                </a:cubicBezTo>
                <a:cubicBezTo>
                  <a:pt x="189" y="69"/>
                  <a:pt x="187" y="68"/>
                  <a:pt x="186" y="67"/>
                </a:cubicBezTo>
                <a:cubicBezTo>
                  <a:pt x="184" y="71"/>
                  <a:pt x="187" y="72"/>
                  <a:pt x="186" y="74"/>
                </a:cubicBezTo>
                <a:cubicBezTo>
                  <a:pt x="189" y="74"/>
                  <a:pt x="189" y="78"/>
                  <a:pt x="188" y="79"/>
                </a:cubicBezTo>
                <a:cubicBezTo>
                  <a:pt x="182" y="78"/>
                  <a:pt x="179" y="74"/>
                  <a:pt x="173" y="74"/>
                </a:cubicBezTo>
                <a:cubicBezTo>
                  <a:pt x="173" y="73"/>
                  <a:pt x="173" y="74"/>
                  <a:pt x="173" y="73"/>
                </a:cubicBezTo>
                <a:cubicBezTo>
                  <a:pt x="172" y="72"/>
                  <a:pt x="172" y="74"/>
                  <a:pt x="171" y="74"/>
                </a:cubicBezTo>
                <a:cubicBezTo>
                  <a:pt x="171" y="73"/>
                  <a:pt x="172" y="71"/>
                  <a:pt x="171" y="70"/>
                </a:cubicBezTo>
                <a:cubicBezTo>
                  <a:pt x="171" y="71"/>
                  <a:pt x="170" y="71"/>
                  <a:pt x="169" y="72"/>
                </a:cubicBezTo>
                <a:cubicBezTo>
                  <a:pt x="169" y="72"/>
                  <a:pt x="168" y="71"/>
                  <a:pt x="167" y="72"/>
                </a:cubicBezTo>
                <a:cubicBezTo>
                  <a:pt x="168" y="73"/>
                  <a:pt x="167" y="74"/>
                  <a:pt x="167" y="76"/>
                </a:cubicBezTo>
                <a:cubicBezTo>
                  <a:pt x="169" y="76"/>
                  <a:pt x="171" y="78"/>
                  <a:pt x="170" y="80"/>
                </a:cubicBezTo>
                <a:cubicBezTo>
                  <a:pt x="168" y="81"/>
                  <a:pt x="165" y="80"/>
                  <a:pt x="165" y="77"/>
                </a:cubicBezTo>
                <a:cubicBezTo>
                  <a:pt x="162" y="76"/>
                  <a:pt x="162" y="74"/>
                  <a:pt x="160" y="72"/>
                </a:cubicBezTo>
                <a:cubicBezTo>
                  <a:pt x="161" y="73"/>
                  <a:pt x="161" y="71"/>
                  <a:pt x="162" y="71"/>
                </a:cubicBezTo>
                <a:cubicBezTo>
                  <a:pt x="162" y="72"/>
                  <a:pt x="163" y="72"/>
                  <a:pt x="163" y="73"/>
                </a:cubicBezTo>
                <a:cubicBezTo>
                  <a:pt x="162" y="72"/>
                  <a:pt x="162" y="74"/>
                  <a:pt x="162" y="74"/>
                </a:cubicBezTo>
                <a:cubicBezTo>
                  <a:pt x="163" y="75"/>
                  <a:pt x="164" y="75"/>
                  <a:pt x="165" y="75"/>
                </a:cubicBezTo>
                <a:cubicBezTo>
                  <a:pt x="166" y="73"/>
                  <a:pt x="165" y="73"/>
                  <a:pt x="165" y="72"/>
                </a:cubicBezTo>
                <a:cubicBezTo>
                  <a:pt x="166" y="71"/>
                  <a:pt x="166" y="71"/>
                  <a:pt x="166" y="72"/>
                </a:cubicBezTo>
                <a:cubicBezTo>
                  <a:pt x="167" y="70"/>
                  <a:pt x="166" y="68"/>
                  <a:pt x="165" y="67"/>
                </a:cubicBezTo>
                <a:cubicBezTo>
                  <a:pt x="165" y="65"/>
                  <a:pt x="164" y="63"/>
                  <a:pt x="162" y="63"/>
                </a:cubicBezTo>
                <a:cubicBezTo>
                  <a:pt x="159" y="63"/>
                  <a:pt x="159" y="66"/>
                  <a:pt x="158" y="68"/>
                </a:cubicBezTo>
                <a:cubicBezTo>
                  <a:pt x="159" y="69"/>
                  <a:pt x="159" y="71"/>
                  <a:pt x="159" y="72"/>
                </a:cubicBezTo>
                <a:cubicBezTo>
                  <a:pt x="158" y="71"/>
                  <a:pt x="154" y="70"/>
                  <a:pt x="154" y="68"/>
                </a:cubicBezTo>
                <a:cubicBezTo>
                  <a:pt x="150" y="67"/>
                  <a:pt x="148" y="63"/>
                  <a:pt x="144" y="61"/>
                </a:cubicBezTo>
                <a:cubicBezTo>
                  <a:pt x="144" y="61"/>
                  <a:pt x="144" y="62"/>
                  <a:pt x="144" y="62"/>
                </a:cubicBezTo>
                <a:cubicBezTo>
                  <a:pt x="143" y="62"/>
                  <a:pt x="142" y="62"/>
                  <a:pt x="142" y="61"/>
                </a:cubicBezTo>
                <a:cubicBezTo>
                  <a:pt x="140" y="62"/>
                  <a:pt x="136" y="57"/>
                  <a:pt x="135" y="62"/>
                </a:cubicBezTo>
                <a:cubicBezTo>
                  <a:pt x="136" y="63"/>
                  <a:pt x="138" y="64"/>
                  <a:pt x="137" y="65"/>
                </a:cubicBezTo>
                <a:cubicBezTo>
                  <a:pt x="139" y="66"/>
                  <a:pt x="140" y="68"/>
                  <a:pt x="142" y="70"/>
                </a:cubicBezTo>
                <a:cubicBezTo>
                  <a:pt x="144" y="71"/>
                  <a:pt x="145" y="74"/>
                  <a:pt x="146" y="75"/>
                </a:cubicBezTo>
                <a:cubicBezTo>
                  <a:pt x="144" y="74"/>
                  <a:pt x="142" y="72"/>
                  <a:pt x="141" y="70"/>
                </a:cubicBezTo>
                <a:cubicBezTo>
                  <a:pt x="140" y="70"/>
                  <a:pt x="140" y="71"/>
                  <a:pt x="140" y="71"/>
                </a:cubicBezTo>
                <a:cubicBezTo>
                  <a:pt x="137" y="68"/>
                  <a:pt x="131" y="66"/>
                  <a:pt x="130" y="62"/>
                </a:cubicBezTo>
                <a:cubicBezTo>
                  <a:pt x="128" y="62"/>
                  <a:pt x="129" y="60"/>
                  <a:pt x="128" y="60"/>
                </a:cubicBezTo>
                <a:cubicBezTo>
                  <a:pt x="127" y="59"/>
                  <a:pt x="124" y="58"/>
                  <a:pt x="124" y="5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23" y="54"/>
                  <a:pt x="121" y="55"/>
                  <a:pt x="121" y="54"/>
                </a:cubicBezTo>
                <a:cubicBezTo>
                  <a:pt x="119" y="51"/>
                  <a:pt x="117" y="49"/>
                  <a:pt x="115" y="46"/>
                </a:cubicBezTo>
                <a:cubicBezTo>
                  <a:pt x="113" y="43"/>
                  <a:pt x="108" y="41"/>
                  <a:pt x="107" y="37"/>
                </a:cubicBezTo>
                <a:cubicBezTo>
                  <a:pt x="106" y="37"/>
                  <a:pt x="107" y="37"/>
                  <a:pt x="107" y="37"/>
                </a:cubicBezTo>
                <a:cubicBezTo>
                  <a:pt x="106" y="36"/>
                  <a:pt x="106" y="37"/>
                  <a:pt x="105" y="37"/>
                </a:cubicBezTo>
                <a:cubicBezTo>
                  <a:pt x="105" y="35"/>
                  <a:pt x="102" y="37"/>
                  <a:pt x="103" y="35"/>
                </a:cubicBezTo>
                <a:cubicBezTo>
                  <a:pt x="100" y="33"/>
                  <a:pt x="98" y="32"/>
                  <a:pt x="98" y="29"/>
                </a:cubicBezTo>
                <a:cubicBezTo>
                  <a:pt x="97" y="29"/>
                  <a:pt x="97" y="29"/>
                  <a:pt x="96" y="29"/>
                </a:cubicBezTo>
                <a:cubicBezTo>
                  <a:pt x="96" y="29"/>
                  <a:pt x="96" y="28"/>
                  <a:pt x="95" y="27"/>
                </a:cubicBezTo>
                <a:cubicBezTo>
                  <a:pt x="95" y="30"/>
                  <a:pt x="99" y="32"/>
                  <a:pt x="100" y="35"/>
                </a:cubicBezTo>
                <a:cubicBezTo>
                  <a:pt x="102" y="35"/>
                  <a:pt x="103" y="36"/>
                  <a:pt x="103" y="38"/>
                </a:cubicBezTo>
                <a:cubicBezTo>
                  <a:pt x="103" y="40"/>
                  <a:pt x="105" y="41"/>
                  <a:pt x="105" y="42"/>
                </a:cubicBezTo>
                <a:cubicBezTo>
                  <a:pt x="105" y="42"/>
                  <a:pt x="106" y="42"/>
                  <a:pt x="106" y="42"/>
                </a:cubicBezTo>
                <a:cubicBezTo>
                  <a:pt x="107" y="44"/>
                  <a:pt x="110" y="45"/>
                  <a:pt x="111" y="48"/>
                </a:cubicBezTo>
                <a:cubicBezTo>
                  <a:pt x="115" y="51"/>
                  <a:pt x="120" y="55"/>
                  <a:pt x="122" y="61"/>
                </a:cubicBezTo>
                <a:cubicBezTo>
                  <a:pt x="123" y="61"/>
                  <a:pt x="124" y="63"/>
                  <a:pt x="125" y="62"/>
                </a:cubicBezTo>
                <a:cubicBezTo>
                  <a:pt x="128" y="67"/>
                  <a:pt x="133" y="69"/>
                  <a:pt x="136" y="74"/>
                </a:cubicBezTo>
                <a:cubicBezTo>
                  <a:pt x="136" y="74"/>
                  <a:pt x="139" y="75"/>
                  <a:pt x="140" y="76"/>
                </a:cubicBezTo>
                <a:cubicBezTo>
                  <a:pt x="145" y="80"/>
                  <a:pt x="148" y="84"/>
                  <a:pt x="149" y="91"/>
                </a:cubicBezTo>
                <a:cubicBezTo>
                  <a:pt x="150" y="91"/>
                  <a:pt x="149" y="92"/>
                  <a:pt x="150" y="92"/>
                </a:cubicBezTo>
                <a:cubicBezTo>
                  <a:pt x="150" y="89"/>
                  <a:pt x="148" y="87"/>
                  <a:pt x="148" y="84"/>
                </a:cubicBezTo>
                <a:cubicBezTo>
                  <a:pt x="147" y="84"/>
                  <a:pt x="147" y="83"/>
                  <a:pt x="147" y="83"/>
                </a:cubicBezTo>
                <a:cubicBezTo>
                  <a:pt x="150" y="84"/>
                  <a:pt x="151" y="87"/>
                  <a:pt x="154" y="89"/>
                </a:cubicBezTo>
                <a:cubicBezTo>
                  <a:pt x="154" y="87"/>
                  <a:pt x="151" y="86"/>
                  <a:pt x="152" y="85"/>
                </a:cubicBezTo>
                <a:cubicBezTo>
                  <a:pt x="154" y="85"/>
                  <a:pt x="158" y="87"/>
                  <a:pt x="156" y="90"/>
                </a:cubicBezTo>
                <a:cubicBezTo>
                  <a:pt x="157" y="92"/>
                  <a:pt x="158" y="93"/>
                  <a:pt x="157" y="96"/>
                </a:cubicBezTo>
                <a:cubicBezTo>
                  <a:pt x="156" y="97"/>
                  <a:pt x="156" y="96"/>
                  <a:pt x="155" y="97"/>
                </a:cubicBezTo>
                <a:cubicBezTo>
                  <a:pt x="154" y="97"/>
                  <a:pt x="154" y="97"/>
                  <a:pt x="154" y="96"/>
                </a:cubicBezTo>
                <a:cubicBezTo>
                  <a:pt x="153" y="95"/>
                  <a:pt x="154" y="95"/>
                  <a:pt x="154" y="93"/>
                </a:cubicBezTo>
                <a:cubicBezTo>
                  <a:pt x="153" y="93"/>
                  <a:pt x="152" y="92"/>
                  <a:pt x="150" y="92"/>
                </a:cubicBezTo>
                <a:cubicBezTo>
                  <a:pt x="150" y="97"/>
                  <a:pt x="153" y="102"/>
                  <a:pt x="149" y="106"/>
                </a:cubicBezTo>
                <a:cubicBezTo>
                  <a:pt x="148" y="105"/>
                  <a:pt x="147" y="104"/>
                  <a:pt x="145" y="104"/>
                </a:cubicBezTo>
                <a:cubicBezTo>
                  <a:pt x="144" y="105"/>
                  <a:pt x="146" y="106"/>
                  <a:pt x="146" y="108"/>
                </a:cubicBezTo>
                <a:cubicBezTo>
                  <a:pt x="142" y="109"/>
                  <a:pt x="137" y="107"/>
                  <a:pt x="135" y="110"/>
                </a:cubicBezTo>
                <a:cubicBezTo>
                  <a:pt x="137" y="112"/>
                  <a:pt x="141" y="108"/>
                  <a:pt x="143" y="111"/>
                </a:cubicBezTo>
                <a:cubicBezTo>
                  <a:pt x="144" y="110"/>
                  <a:pt x="146" y="111"/>
                  <a:pt x="147" y="112"/>
                </a:cubicBezTo>
                <a:cubicBezTo>
                  <a:pt x="147" y="113"/>
                  <a:pt x="146" y="113"/>
                  <a:pt x="146" y="114"/>
                </a:cubicBezTo>
                <a:cubicBezTo>
                  <a:pt x="147" y="115"/>
                  <a:pt x="148" y="116"/>
                  <a:pt x="149" y="117"/>
                </a:cubicBezTo>
                <a:cubicBezTo>
                  <a:pt x="149" y="118"/>
                  <a:pt x="149" y="119"/>
                  <a:pt x="148" y="120"/>
                </a:cubicBezTo>
                <a:cubicBezTo>
                  <a:pt x="147" y="120"/>
                  <a:pt x="148" y="119"/>
                  <a:pt x="147" y="119"/>
                </a:cubicBezTo>
                <a:cubicBezTo>
                  <a:pt x="146" y="120"/>
                  <a:pt x="144" y="119"/>
                  <a:pt x="143" y="119"/>
                </a:cubicBezTo>
                <a:cubicBezTo>
                  <a:pt x="143" y="121"/>
                  <a:pt x="142" y="121"/>
                  <a:pt x="141" y="120"/>
                </a:cubicBezTo>
                <a:cubicBezTo>
                  <a:pt x="141" y="121"/>
                  <a:pt x="140" y="122"/>
                  <a:pt x="139" y="123"/>
                </a:cubicBezTo>
                <a:cubicBezTo>
                  <a:pt x="140" y="124"/>
                  <a:pt x="138" y="125"/>
                  <a:pt x="137" y="125"/>
                </a:cubicBezTo>
                <a:cubicBezTo>
                  <a:pt x="136" y="124"/>
                  <a:pt x="135" y="124"/>
                  <a:pt x="134" y="124"/>
                </a:cubicBezTo>
                <a:cubicBezTo>
                  <a:pt x="134" y="122"/>
                  <a:pt x="133" y="123"/>
                  <a:pt x="133" y="123"/>
                </a:cubicBezTo>
                <a:cubicBezTo>
                  <a:pt x="131" y="122"/>
                  <a:pt x="128" y="119"/>
                  <a:pt x="126" y="118"/>
                </a:cubicBezTo>
                <a:cubicBezTo>
                  <a:pt x="128" y="122"/>
                  <a:pt x="133" y="123"/>
                  <a:pt x="136" y="126"/>
                </a:cubicBezTo>
                <a:cubicBezTo>
                  <a:pt x="132" y="127"/>
                  <a:pt x="127" y="128"/>
                  <a:pt x="123" y="129"/>
                </a:cubicBezTo>
                <a:cubicBezTo>
                  <a:pt x="124" y="130"/>
                  <a:pt x="125" y="129"/>
                  <a:pt x="125" y="129"/>
                </a:cubicBezTo>
                <a:cubicBezTo>
                  <a:pt x="126" y="130"/>
                  <a:pt x="126" y="130"/>
                  <a:pt x="125" y="131"/>
                </a:cubicBezTo>
                <a:cubicBezTo>
                  <a:pt x="126" y="131"/>
                  <a:pt x="126" y="130"/>
                  <a:pt x="127" y="130"/>
                </a:cubicBezTo>
                <a:cubicBezTo>
                  <a:pt x="127" y="130"/>
                  <a:pt x="127" y="131"/>
                  <a:pt x="127" y="132"/>
                </a:cubicBezTo>
                <a:cubicBezTo>
                  <a:pt x="125" y="132"/>
                  <a:pt x="124" y="133"/>
                  <a:pt x="122" y="133"/>
                </a:cubicBezTo>
                <a:cubicBezTo>
                  <a:pt x="124" y="136"/>
                  <a:pt x="129" y="133"/>
                  <a:pt x="130" y="136"/>
                </a:cubicBezTo>
                <a:cubicBezTo>
                  <a:pt x="130" y="135"/>
                  <a:pt x="131" y="135"/>
                  <a:pt x="132" y="134"/>
                </a:cubicBezTo>
                <a:cubicBezTo>
                  <a:pt x="135" y="136"/>
                  <a:pt x="139" y="134"/>
                  <a:pt x="142" y="135"/>
                </a:cubicBezTo>
                <a:cubicBezTo>
                  <a:pt x="143" y="135"/>
                  <a:pt x="146" y="134"/>
                  <a:pt x="147" y="135"/>
                </a:cubicBezTo>
                <a:cubicBezTo>
                  <a:pt x="148" y="138"/>
                  <a:pt x="145" y="141"/>
                  <a:pt x="142" y="140"/>
                </a:cubicBezTo>
                <a:cubicBezTo>
                  <a:pt x="142" y="140"/>
                  <a:pt x="142" y="140"/>
                  <a:pt x="141" y="140"/>
                </a:cubicBezTo>
                <a:cubicBezTo>
                  <a:pt x="138" y="139"/>
                  <a:pt x="136" y="142"/>
                  <a:pt x="133" y="142"/>
                </a:cubicBezTo>
                <a:cubicBezTo>
                  <a:pt x="134" y="142"/>
                  <a:pt x="134" y="143"/>
                  <a:pt x="135" y="143"/>
                </a:cubicBezTo>
                <a:cubicBezTo>
                  <a:pt x="133" y="145"/>
                  <a:pt x="131" y="147"/>
                  <a:pt x="129" y="148"/>
                </a:cubicBezTo>
                <a:cubicBezTo>
                  <a:pt x="133" y="148"/>
                  <a:pt x="136" y="149"/>
                  <a:pt x="139" y="149"/>
                </a:cubicBezTo>
                <a:cubicBezTo>
                  <a:pt x="139" y="150"/>
                  <a:pt x="142" y="151"/>
                  <a:pt x="142" y="152"/>
                </a:cubicBezTo>
                <a:cubicBezTo>
                  <a:pt x="141" y="153"/>
                  <a:pt x="141" y="152"/>
                  <a:pt x="140" y="152"/>
                </a:cubicBezTo>
                <a:cubicBezTo>
                  <a:pt x="140" y="152"/>
                  <a:pt x="141" y="153"/>
                  <a:pt x="140" y="153"/>
                </a:cubicBezTo>
                <a:cubicBezTo>
                  <a:pt x="140" y="152"/>
                  <a:pt x="140" y="153"/>
                  <a:pt x="139" y="153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8" y="154"/>
                  <a:pt x="138" y="153"/>
                  <a:pt x="137" y="153"/>
                </a:cubicBezTo>
                <a:cubicBezTo>
                  <a:pt x="137" y="152"/>
                  <a:pt x="135" y="152"/>
                  <a:pt x="135" y="151"/>
                </a:cubicBezTo>
                <a:cubicBezTo>
                  <a:pt x="133" y="152"/>
                  <a:pt x="131" y="149"/>
                  <a:pt x="128" y="150"/>
                </a:cubicBezTo>
                <a:cubicBezTo>
                  <a:pt x="129" y="151"/>
                  <a:pt x="128" y="151"/>
                  <a:pt x="128" y="152"/>
                </a:cubicBezTo>
                <a:cubicBezTo>
                  <a:pt x="132" y="151"/>
                  <a:pt x="135" y="152"/>
                  <a:pt x="137" y="155"/>
                </a:cubicBezTo>
                <a:cubicBezTo>
                  <a:pt x="136" y="155"/>
                  <a:pt x="136" y="157"/>
                  <a:pt x="134" y="156"/>
                </a:cubicBezTo>
                <a:cubicBezTo>
                  <a:pt x="134" y="157"/>
                  <a:pt x="134" y="157"/>
                  <a:pt x="134" y="158"/>
                </a:cubicBezTo>
                <a:cubicBezTo>
                  <a:pt x="133" y="158"/>
                  <a:pt x="133" y="158"/>
                  <a:pt x="133" y="158"/>
                </a:cubicBezTo>
                <a:cubicBezTo>
                  <a:pt x="133" y="160"/>
                  <a:pt x="129" y="163"/>
                  <a:pt x="126" y="162"/>
                </a:cubicBezTo>
                <a:cubicBezTo>
                  <a:pt x="126" y="163"/>
                  <a:pt x="127" y="162"/>
                  <a:pt x="127" y="163"/>
                </a:cubicBezTo>
                <a:cubicBezTo>
                  <a:pt x="125" y="164"/>
                  <a:pt x="124" y="163"/>
                  <a:pt x="123" y="163"/>
                </a:cubicBezTo>
                <a:cubicBezTo>
                  <a:pt x="124" y="166"/>
                  <a:pt x="122" y="165"/>
                  <a:pt x="121" y="166"/>
                </a:cubicBezTo>
                <a:cubicBezTo>
                  <a:pt x="119" y="166"/>
                  <a:pt x="118" y="168"/>
                  <a:pt x="116" y="168"/>
                </a:cubicBezTo>
                <a:cubicBezTo>
                  <a:pt x="115" y="170"/>
                  <a:pt x="113" y="170"/>
                  <a:pt x="113" y="172"/>
                </a:cubicBezTo>
                <a:cubicBezTo>
                  <a:pt x="113" y="176"/>
                  <a:pt x="117" y="175"/>
                  <a:pt x="121" y="174"/>
                </a:cubicBezTo>
                <a:cubicBezTo>
                  <a:pt x="121" y="173"/>
                  <a:pt x="121" y="173"/>
                  <a:pt x="121" y="173"/>
                </a:cubicBezTo>
                <a:cubicBezTo>
                  <a:pt x="122" y="173"/>
                  <a:pt x="123" y="173"/>
                  <a:pt x="123" y="173"/>
                </a:cubicBezTo>
                <a:cubicBezTo>
                  <a:pt x="123" y="174"/>
                  <a:pt x="123" y="173"/>
                  <a:pt x="123" y="174"/>
                </a:cubicBezTo>
                <a:cubicBezTo>
                  <a:pt x="119" y="176"/>
                  <a:pt x="120" y="180"/>
                  <a:pt x="114" y="180"/>
                </a:cubicBezTo>
                <a:cubicBezTo>
                  <a:pt x="113" y="178"/>
                  <a:pt x="112" y="177"/>
                  <a:pt x="110" y="176"/>
                </a:cubicBezTo>
                <a:cubicBezTo>
                  <a:pt x="110" y="177"/>
                  <a:pt x="109" y="176"/>
                  <a:pt x="108" y="177"/>
                </a:cubicBezTo>
                <a:cubicBezTo>
                  <a:pt x="107" y="178"/>
                  <a:pt x="107" y="178"/>
                  <a:pt x="107" y="180"/>
                </a:cubicBezTo>
                <a:cubicBezTo>
                  <a:pt x="107" y="180"/>
                  <a:pt x="108" y="180"/>
                  <a:pt x="108" y="181"/>
                </a:cubicBezTo>
                <a:cubicBezTo>
                  <a:pt x="109" y="181"/>
                  <a:pt x="109" y="181"/>
                  <a:pt x="110" y="181"/>
                </a:cubicBezTo>
                <a:cubicBezTo>
                  <a:pt x="110" y="181"/>
                  <a:pt x="110" y="181"/>
                  <a:pt x="110" y="181"/>
                </a:cubicBezTo>
                <a:cubicBezTo>
                  <a:pt x="110" y="182"/>
                  <a:pt x="110" y="182"/>
                  <a:pt x="109" y="182"/>
                </a:cubicBezTo>
                <a:cubicBezTo>
                  <a:pt x="109" y="182"/>
                  <a:pt x="109" y="182"/>
                  <a:pt x="108" y="182"/>
                </a:cubicBezTo>
                <a:cubicBezTo>
                  <a:pt x="108" y="183"/>
                  <a:pt x="107" y="183"/>
                  <a:pt x="107" y="183"/>
                </a:cubicBezTo>
                <a:cubicBezTo>
                  <a:pt x="105" y="182"/>
                  <a:pt x="104" y="184"/>
                  <a:pt x="104" y="182"/>
                </a:cubicBezTo>
                <a:cubicBezTo>
                  <a:pt x="103" y="184"/>
                  <a:pt x="103" y="184"/>
                  <a:pt x="101" y="184"/>
                </a:cubicBezTo>
                <a:cubicBezTo>
                  <a:pt x="101" y="186"/>
                  <a:pt x="102" y="186"/>
                  <a:pt x="103" y="186"/>
                </a:cubicBezTo>
                <a:cubicBezTo>
                  <a:pt x="103" y="185"/>
                  <a:pt x="103" y="185"/>
                  <a:pt x="103" y="184"/>
                </a:cubicBezTo>
                <a:cubicBezTo>
                  <a:pt x="104" y="185"/>
                  <a:pt x="105" y="184"/>
                  <a:pt x="105" y="184"/>
                </a:cubicBezTo>
                <a:cubicBezTo>
                  <a:pt x="105" y="185"/>
                  <a:pt x="104" y="185"/>
                  <a:pt x="104" y="186"/>
                </a:cubicBezTo>
                <a:cubicBezTo>
                  <a:pt x="106" y="185"/>
                  <a:pt x="106" y="185"/>
                  <a:pt x="108" y="185"/>
                </a:cubicBezTo>
                <a:cubicBezTo>
                  <a:pt x="108" y="186"/>
                  <a:pt x="108" y="186"/>
                  <a:pt x="108" y="187"/>
                </a:cubicBezTo>
                <a:cubicBezTo>
                  <a:pt x="106" y="187"/>
                  <a:pt x="108" y="191"/>
                  <a:pt x="105" y="190"/>
                </a:cubicBezTo>
                <a:cubicBezTo>
                  <a:pt x="104" y="190"/>
                  <a:pt x="104" y="189"/>
                  <a:pt x="103" y="189"/>
                </a:cubicBezTo>
                <a:cubicBezTo>
                  <a:pt x="102" y="189"/>
                  <a:pt x="103" y="190"/>
                  <a:pt x="103" y="190"/>
                </a:cubicBezTo>
                <a:cubicBezTo>
                  <a:pt x="102" y="190"/>
                  <a:pt x="102" y="189"/>
                  <a:pt x="101" y="189"/>
                </a:cubicBezTo>
                <a:cubicBezTo>
                  <a:pt x="101" y="191"/>
                  <a:pt x="98" y="189"/>
                  <a:pt x="98" y="192"/>
                </a:cubicBezTo>
                <a:cubicBezTo>
                  <a:pt x="97" y="192"/>
                  <a:pt x="98" y="192"/>
                  <a:pt x="98" y="193"/>
                </a:cubicBezTo>
                <a:cubicBezTo>
                  <a:pt x="100" y="193"/>
                  <a:pt x="100" y="192"/>
                  <a:pt x="101" y="192"/>
                </a:cubicBezTo>
                <a:cubicBezTo>
                  <a:pt x="103" y="192"/>
                  <a:pt x="108" y="190"/>
                  <a:pt x="108" y="196"/>
                </a:cubicBezTo>
                <a:cubicBezTo>
                  <a:pt x="111" y="195"/>
                  <a:pt x="110" y="201"/>
                  <a:pt x="108" y="202"/>
                </a:cubicBezTo>
                <a:cubicBezTo>
                  <a:pt x="108" y="201"/>
                  <a:pt x="108" y="200"/>
                  <a:pt x="107" y="200"/>
                </a:cubicBezTo>
                <a:cubicBezTo>
                  <a:pt x="107" y="201"/>
                  <a:pt x="107" y="201"/>
                  <a:pt x="107" y="201"/>
                </a:cubicBezTo>
                <a:cubicBezTo>
                  <a:pt x="106" y="201"/>
                  <a:pt x="106" y="200"/>
                  <a:pt x="105" y="200"/>
                </a:cubicBezTo>
                <a:cubicBezTo>
                  <a:pt x="105" y="201"/>
                  <a:pt x="105" y="204"/>
                  <a:pt x="106" y="204"/>
                </a:cubicBezTo>
                <a:cubicBezTo>
                  <a:pt x="105" y="204"/>
                  <a:pt x="106" y="205"/>
                  <a:pt x="105" y="205"/>
                </a:cubicBezTo>
                <a:cubicBezTo>
                  <a:pt x="104" y="205"/>
                  <a:pt x="105" y="204"/>
                  <a:pt x="104" y="204"/>
                </a:cubicBezTo>
                <a:cubicBezTo>
                  <a:pt x="103" y="205"/>
                  <a:pt x="102" y="206"/>
                  <a:pt x="103" y="208"/>
                </a:cubicBezTo>
                <a:cubicBezTo>
                  <a:pt x="101" y="207"/>
                  <a:pt x="102" y="208"/>
                  <a:pt x="101" y="209"/>
                </a:cubicBezTo>
                <a:cubicBezTo>
                  <a:pt x="101" y="210"/>
                  <a:pt x="101" y="210"/>
                  <a:pt x="101" y="211"/>
                </a:cubicBezTo>
                <a:cubicBezTo>
                  <a:pt x="100" y="210"/>
                  <a:pt x="100" y="212"/>
                  <a:pt x="98" y="211"/>
                </a:cubicBezTo>
                <a:cubicBezTo>
                  <a:pt x="97" y="211"/>
                  <a:pt x="98" y="210"/>
                  <a:pt x="97" y="210"/>
                </a:cubicBezTo>
                <a:cubicBezTo>
                  <a:pt x="97" y="211"/>
                  <a:pt x="97" y="212"/>
                  <a:pt x="97" y="212"/>
                </a:cubicBezTo>
                <a:cubicBezTo>
                  <a:pt x="94" y="213"/>
                  <a:pt x="96" y="217"/>
                  <a:pt x="94" y="220"/>
                </a:cubicBezTo>
                <a:cubicBezTo>
                  <a:pt x="94" y="220"/>
                  <a:pt x="94" y="220"/>
                  <a:pt x="93" y="221"/>
                </a:cubicBezTo>
                <a:cubicBezTo>
                  <a:pt x="92" y="222"/>
                  <a:pt x="93" y="224"/>
                  <a:pt x="91" y="224"/>
                </a:cubicBezTo>
                <a:cubicBezTo>
                  <a:pt x="92" y="225"/>
                  <a:pt x="91" y="226"/>
                  <a:pt x="90" y="227"/>
                </a:cubicBezTo>
                <a:cubicBezTo>
                  <a:pt x="93" y="224"/>
                  <a:pt x="95" y="220"/>
                  <a:pt x="97" y="216"/>
                </a:cubicBezTo>
                <a:cubicBezTo>
                  <a:pt x="99" y="214"/>
                  <a:pt x="100" y="212"/>
                  <a:pt x="103" y="212"/>
                </a:cubicBezTo>
                <a:cubicBezTo>
                  <a:pt x="104" y="211"/>
                  <a:pt x="106" y="210"/>
                  <a:pt x="108" y="210"/>
                </a:cubicBezTo>
                <a:cubicBezTo>
                  <a:pt x="108" y="210"/>
                  <a:pt x="109" y="211"/>
                  <a:pt x="110" y="211"/>
                </a:cubicBezTo>
                <a:cubicBezTo>
                  <a:pt x="110" y="209"/>
                  <a:pt x="111" y="209"/>
                  <a:pt x="110" y="207"/>
                </a:cubicBezTo>
                <a:cubicBezTo>
                  <a:pt x="112" y="206"/>
                  <a:pt x="114" y="207"/>
                  <a:pt x="115" y="208"/>
                </a:cubicBezTo>
                <a:cubicBezTo>
                  <a:pt x="115" y="208"/>
                  <a:pt x="114" y="207"/>
                  <a:pt x="114" y="207"/>
                </a:cubicBezTo>
                <a:cubicBezTo>
                  <a:pt x="116" y="207"/>
                  <a:pt x="117" y="207"/>
                  <a:pt x="118" y="208"/>
                </a:cubicBezTo>
                <a:cubicBezTo>
                  <a:pt x="118" y="207"/>
                  <a:pt x="118" y="207"/>
                  <a:pt x="119" y="207"/>
                </a:cubicBezTo>
                <a:cubicBezTo>
                  <a:pt x="119" y="207"/>
                  <a:pt x="120" y="208"/>
                  <a:pt x="120" y="209"/>
                </a:cubicBezTo>
                <a:cubicBezTo>
                  <a:pt x="121" y="207"/>
                  <a:pt x="121" y="206"/>
                  <a:pt x="122" y="205"/>
                </a:cubicBezTo>
                <a:cubicBezTo>
                  <a:pt x="122" y="207"/>
                  <a:pt x="122" y="208"/>
                  <a:pt x="123" y="207"/>
                </a:cubicBezTo>
                <a:cubicBezTo>
                  <a:pt x="123" y="208"/>
                  <a:pt x="123" y="208"/>
                  <a:pt x="123" y="209"/>
                </a:cubicBezTo>
                <a:cubicBezTo>
                  <a:pt x="123" y="209"/>
                  <a:pt x="123" y="208"/>
                  <a:pt x="124" y="208"/>
                </a:cubicBezTo>
                <a:cubicBezTo>
                  <a:pt x="125" y="209"/>
                  <a:pt x="125" y="209"/>
                  <a:pt x="126" y="209"/>
                </a:cubicBezTo>
                <a:cubicBezTo>
                  <a:pt x="126" y="210"/>
                  <a:pt x="127" y="210"/>
                  <a:pt x="128" y="211"/>
                </a:cubicBezTo>
                <a:cubicBezTo>
                  <a:pt x="128" y="210"/>
                  <a:pt x="129" y="209"/>
                  <a:pt x="128" y="208"/>
                </a:cubicBezTo>
                <a:cubicBezTo>
                  <a:pt x="130" y="208"/>
                  <a:pt x="129" y="207"/>
                  <a:pt x="130" y="206"/>
                </a:cubicBezTo>
                <a:cubicBezTo>
                  <a:pt x="130" y="208"/>
                  <a:pt x="132" y="205"/>
                  <a:pt x="134" y="207"/>
                </a:cubicBezTo>
                <a:cubicBezTo>
                  <a:pt x="133" y="208"/>
                  <a:pt x="132" y="208"/>
                  <a:pt x="132" y="209"/>
                </a:cubicBezTo>
                <a:cubicBezTo>
                  <a:pt x="133" y="210"/>
                  <a:pt x="133" y="209"/>
                  <a:pt x="133" y="210"/>
                </a:cubicBezTo>
                <a:cubicBezTo>
                  <a:pt x="133" y="212"/>
                  <a:pt x="134" y="213"/>
                  <a:pt x="135" y="215"/>
                </a:cubicBezTo>
                <a:cubicBezTo>
                  <a:pt x="136" y="215"/>
                  <a:pt x="135" y="214"/>
                  <a:pt x="136" y="214"/>
                </a:cubicBezTo>
                <a:cubicBezTo>
                  <a:pt x="136" y="216"/>
                  <a:pt x="137" y="214"/>
                  <a:pt x="137" y="215"/>
                </a:cubicBezTo>
                <a:cubicBezTo>
                  <a:pt x="137" y="216"/>
                  <a:pt x="136" y="217"/>
                  <a:pt x="137" y="217"/>
                </a:cubicBezTo>
                <a:cubicBezTo>
                  <a:pt x="137" y="216"/>
                  <a:pt x="137" y="215"/>
                  <a:pt x="138" y="215"/>
                </a:cubicBezTo>
                <a:cubicBezTo>
                  <a:pt x="138" y="219"/>
                  <a:pt x="141" y="223"/>
                  <a:pt x="144" y="226"/>
                </a:cubicBezTo>
                <a:cubicBezTo>
                  <a:pt x="143" y="230"/>
                  <a:pt x="142" y="235"/>
                  <a:pt x="140" y="239"/>
                </a:cubicBezTo>
                <a:cubicBezTo>
                  <a:pt x="140" y="239"/>
                  <a:pt x="140" y="238"/>
                  <a:pt x="139" y="238"/>
                </a:cubicBezTo>
                <a:cubicBezTo>
                  <a:pt x="140" y="243"/>
                  <a:pt x="136" y="247"/>
                  <a:pt x="136" y="251"/>
                </a:cubicBezTo>
                <a:cubicBezTo>
                  <a:pt x="138" y="249"/>
                  <a:pt x="139" y="246"/>
                  <a:pt x="141" y="244"/>
                </a:cubicBezTo>
                <a:cubicBezTo>
                  <a:pt x="140" y="243"/>
                  <a:pt x="141" y="241"/>
                  <a:pt x="141" y="240"/>
                </a:cubicBezTo>
                <a:cubicBezTo>
                  <a:pt x="141" y="239"/>
                  <a:pt x="142" y="236"/>
                  <a:pt x="142" y="235"/>
                </a:cubicBezTo>
                <a:cubicBezTo>
                  <a:pt x="142" y="235"/>
                  <a:pt x="143" y="235"/>
                  <a:pt x="143" y="234"/>
                </a:cubicBezTo>
                <a:cubicBezTo>
                  <a:pt x="143" y="234"/>
                  <a:pt x="143" y="233"/>
                  <a:pt x="143" y="233"/>
                </a:cubicBezTo>
                <a:cubicBezTo>
                  <a:pt x="143" y="231"/>
                  <a:pt x="145" y="228"/>
                  <a:pt x="145" y="227"/>
                </a:cubicBezTo>
                <a:cubicBezTo>
                  <a:pt x="146" y="228"/>
                  <a:pt x="147" y="231"/>
                  <a:pt x="149" y="231"/>
                </a:cubicBezTo>
                <a:cubicBezTo>
                  <a:pt x="148" y="230"/>
                  <a:pt x="148" y="229"/>
                  <a:pt x="148" y="227"/>
                </a:cubicBezTo>
                <a:cubicBezTo>
                  <a:pt x="149" y="227"/>
                  <a:pt x="150" y="228"/>
                  <a:pt x="150" y="227"/>
                </a:cubicBezTo>
                <a:cubicBezTo>
                  <a:pt x="150" y="228"/>
                  <a:pt x="152" y="230"/>
                  <a:pt x="152" y="232"/>
                </a:cubicBezTo>
                <a:cubicBezTo>
                  <a:pt x="153" y="232"/>
                  <a:pt x="153" y="232"/>
                  <a:pt x="154" y="232"/>
                </a:cubicBezTo>
                <a:cubicBezTo>
                  <a:pt x="153" y="233"/>
                  <a:pt x="152" y="232"/>
                  <a:pt x="152" y="233"/>
                </a:cubicBezTo>
                <a:cubicBezTo>
                  <a:pt x="154" y="234"/>
                  <a:pt x="153" y="234"/>
                  <a:pt x="154" y="235"/>
                </a:cubicBezTo>
                <a:cubicBezTo>
                  <a:pt x="155" y="235"/>
                  <a:pt x="156" y="234"/>
                  <a:pt x="156" y="233"/>
                </a:cubicBezTo>
                <a:cubicBezTo>
                  <a:pt x="157" y="233"/>
                  <a:pt x="156" y="233"/>
                  <a:pt x="157" y="233"/>
                </a:cubicBezTo>
                <a:cubicBezTo>
                  <a:pt x="158" y="235"/>
                  <a:pt x="158" y="236"/>
                  <a:pt x="159" y="236"/>
                </a:cubicBezTo>
                <a:cubicBezTo>
                  <a:pt x="159" y="237"/>
                  <a:pt x="158" y="237"/>
                  <a:pt x="158" y="239"/>
                </a:cubicBezTo>
                <a:cubicBezTo>
                  <a:pt x="160" y="240"/>
                  <a:pt x="161" y="244"/>
                  <a:pt x="163" y="245"/>
                </a:cubicBezTo>
                <a:cubicBezTo>
                  <a:pt x="163" y="244"/>
                  <a:pt x="164" y="243"/>
                  <a:pt x="164" y="243"/>
                </a:cubicBezTo>
                <a:cubicBezTo>
                  <a:pt x="164" y="246"/>
                  <a:pt x="167" y="247"/>
                  <a:pt x="169" y="248"/>
                </a:cubicBezTo>
                <a:cubicBezTo>
                  <a:pt x="169" y="249"/>
                  <a:pt x="168" y="249"/>
                  <a:pt x="169" y="249"/>
                </a:cubicBezTo>
                <a:cubicBezTo>
                  <a:pt x="170" y="250"/>
                  <a:pt x="170" y="250"/>
                  <a:pt x="171" y="251"/>
                </a:cubicBezTo>
                <a:cubicBezTo>
                  <a:pt x="171" y="251"/>
                  <a:pt x="170" y="254"/>
                  <a:pt x="169" y="255"/>
                </a:cubicBezTo>
                <a:cubicBezTo>
                  <a:pt x="169" y="254"/>
                  <a:pt x="169" y="253"/>
                  <a:pt x="168" y="253"/>
                </a:cubicBezTo>
                <a:cubicBezTo>
                  <a:pt x="168" y="254"/>
                  <a:pt x="168" y="255"/>
                  <a:pt x="167" y="254"/>
                </a:cubicBezTo>
                <a:cubicBezTo>
                  <a:pt x="167" y="254"/>
                  <a:pt x="167" y="253"/>
                  <a:pt x="167" y="253"/>
                </a:cubicBezTo>
                <a:cubicBezTo>
                  <a:pt x="166" y="259"/>
                  <a:pt x="163" y="262"/>
                  <a:pt x="163" y="267"/>
                </a:cubicBezTo>
                <a:cubicBezTo>
                  <a:pt x="162" y="267"/>
                  <a:pt x="161" y="268"/>
                  <a:pt x="162" y="269"/>
                </a:cubicBezTo>
                <a:cubicBezTo>
                  <a:pt x="161" y="268"/>
                  <a:pt x="160" y="270"/>
                  <a:pt x="160" y="270"/>
                </a:cubicBezTo>
                <a:cubicBezTo>
                  <a:pt x="160" y="271"/>
                  <a:pt x="159" y="273"/>
                  <a:pt x="158" y="274"/>
                </a:cubicBezTo>
                <a:cubicBezTo>
                  <a:pt x="157" y="277"/>
                  <a:pt x="157" y="280"/>
                  <a:pt x="156" y="282"/>
                </a:cubicBezTo>
                <a:cubicBezTo>
                  <a:pt x="155" y="282"/>
                  <a:pt x="154" y="283"/>
                  <a:pt x="154" y="284"/>
                </a:cubicBezTo>
                <a:cubicBezTo>
                  <a:pt x="153" y="286"/>
                  <a:pt x="153" y="287"/>
                  <a:pt x="152" y="287"/>
                </a:cubicBezTo>
                <a:cubicBezTo>
                  <a:pt x="152" y="292"/>
                  <a:pt x="148" y="293"/>
                  <a:pt x="149" y="298"/>
                </a:cubicBezTo>
                <a:cubicBezTo>
                  <a:pt x="148" y="298"/>
                  <a:pt x="147" y="298"/>
                  <a:pt x="147" y="298"/>
                </a:cubicBezTo>
                <a:cubicBezTo>
                  <a:pt x="148" y="300"/>
                  <a:pt x="146" y="303"/>
                  <a:pt x="145" y="304"/>
                </a:cubicBezTo>
                <a:cubicBezTo>
                  <a:pt x="146" y="305"/>
                  <a:pt x="144" y="308"/>
                  <a:pt x="143" y="308"/>
                </a:cubicBezTo>
                <a:cubicBezTo>
                  <a:pt x="142" y="313"/>
                  <a:pt x="139" y="316"/>
                  <a:pt x="137" y="321"/>
                </a:cubicBezTo>
                <a:cubicBezTo>
                  <a:pt x="137" y="321"/>
                  <a:pt x="137" y="321"/>
                  <a:pt x="137" y="320"/>
                </a:cubicBezTo>
                <a:cubicBezTo>
                  <a:pt x="137" y="325"/>
                  <a:pt x="133" y="328"/>
                  <a:pt x="132" y="333"/>
                </a:cubicBezTo>
                <a:cubicBezTo>
                  <a:pt x="133" y="333"/>
                  <a:pt x="133" y="333"/>
                  <a:pt x="133" y="333"/>
                </a:cubicBezTo>
                <a:cubicBezTo>
                  <a:pt x="134" y="332"/>
                  <a:pt x="133" y="332"/>
                  <a:pt x="133" y="332"/>
                </a:cubicBezTo>
                <a:cubicBezTo>
                  <a:pt x="135" y="330"/>
                  <a:pt x="135" y="326"/>
                  <a:pt x="138" y="325"/>
                </a:cubicBezTo>
                <a:cubicBezTo>
                  <a:pt x="138" y="323"/>
                  <a:pt x="138" y="320"/>
                  <a:pt x="140" y="321"/>
                </a:cubicBezTo>
                <a:cubicBezTo>
                  <a:pt x="140" y="316"/>
                  <a:pt x="144" y="314"/>
                  <a:pt x="144" y="309"/>
                </a:cubicBezTo>
                <a:cubicBezTo>
                  <a:pt x="146" y="305"/>
                  <a:pt x="148" y="303"/>
                  <a:pt x="149" y="300"/>
                </a:cubicBezTo>
                <a:cubicBezTo>
                  <a:pt x="151" y="298"/>
                  <a:pt x="152" y="295"/>
                  <a:pt x="152" y="291"/>
                </a:cubicBezTo>
                <a:cubicBezTo>
                  <a:pt x="153" y="289"/>
                  <a:pt x="155" y="288"/>
                  <a:pt x="156" y="286"/>
                </a:cubicBezTo>
                <a:cubicBezTo>
                  <a:pt x="157" y="286"/>
                  <a:pt x="158" y="285"/>
                  <a:pt x="158" y="287"/>
                </a:cubicBezTo>
                <a:cubicBezTo>
                  <a:pt x="157" y="288"/>
                  <a:pt x="158" y="289"/>
                  <a:pt x="158" y="291"/>
                </a:cubicBezTo>
                <a:cubicBezTo>
                  <a:pt x="158" y="291"/>
                  <a:pt x="157" y="291"/>
                  <a:pt x="157" y="291"/>
                </a:cubicBezTo>
                <a:cubicBezTo>
                  <a:pt x="156" y="292"/>
                  <a:pt x="155" y="294"/>
                  <a:pt x="156" y="295"/>
                </a:cubicBezTo>
                <a:cubicBezTo>
                  <a:pt x="155" y="296"/>
                  <a:pt x="155" y="297"/>
                  <a:pt x="155" y="298"/>
                </a:cubicBezTo>
                <a:cubicBezTo>
                  <a:pt x="153" y="300"/>
                  <a:pt x="153" y="303"/>
                  <a:pt x="151" y="305"/>
                </a:cubicBezTo>
                <a:cubicBezTo>
                  <a:pt x="151" y="306"/>
                  <a:pt x="152" y="306"/>
                  <a:pt x="152" y="306"/>
                </a:cubicBezTo>
                <a:cubicBezTo>
                  <a:pt x="150" y="312"/>
                  <a:pt x="148" y="319"/>
                  <a:pt x="145" y="324"/>
                </a:cubicBezTo>
                <a:cubicBezTo>
                  <a:pt x="145" y="328"/>
                  <a:pt x="144" y="332"/>
                  <a:pt x="142" y="335"/>
                </a:cubicBezTo>
                <a:cubicBezTo>
                  <a:pt x="142" y="335"/>
                  <a:pt x="142" y="335"/>
                  <a:pt x="142" y="335"/>
                </a:cubicBezTo>
                <a:cubicBezTo>
                  <a:pt x="144" y="336"/>
                  <a:pt x="143" y="335"/>
                  <a:pt x="143" y="333"/>
                </a:cubicBezTo>
                <a:cubicBezTo>
                  <a:pt x="144" y="333"/>
                  <a:pt x="144" y="332"/>
                  <a:pt x="145" y="333"/>
                </a:cubicBezTo>
                <a:cubicBezTo>
                  <a:pt x="144" y="330"/>
                  <a:pt x="148" y="330"/>
                  <a:pt x="147" y="327"/>
                </a:cubicBezTo>
                <a:cubicBezTo>
                  <a:pt x="147" y="327"/>
                  <a:pt x="147" y="328"/>
                  <a:pt x="146" y="328"/>
                </a:cubicBezTo>
                <a:cubicBezTo>
                  <a:pt x="147" y="324"/>
                  <a:pt x="148" y="322"/>
                  <a:pt x="150" y="319"/>
                </a:cubicBezTo>
                <a:cubicBezTo>
                  <a:pt x="149" y="320"/>
                  <a:pt x="149" y="320"/>
                  <a:pt x="149" y="321"/>
                </a:cubicBezTo>
                <a:cubicBezTo>
                  <a:pt x="151" y="319"/>
                  <a:pt x="150" y="315"/>
                  <a:pt x="153" y="314"/>
                </a:cubicBezTo>
                <a:cubicBezTo>
                  <a:pt x="154" y="317"/>
                  <a:pt x="150" y="320"/>
                  <a:pt x="152" y="323"/>
                </a:cubicBezTo>
                <a:cubicBezTo>
                  <a:pt x="151" y="323"/>
                  <a:pt x="152" y="324"/>
                  <a:pt x="151" y="324"/>
                </a:cubicBezTo>
                <a:cubicBezTo>
                  <a:pt x="151" y="324"/>
                  <a:pt x="152" y="323"/>
                  <a:pt x="150" y="323"/>
                </a:cubicBezTo>
                <a:cubicBezTo>
                  <a:pt x="150" y="325"/>
                  <a:pt x="150" y="326"/>
                  <a:pt x="148" y="328"/>
                </a:cubicBezTo>
                <a:cubicBezTo>
                  <a:pt x="150" y="331"/>
                  <a:pt x="147" y="333"/>
                  <a:pt x="148" y="335"/>
                </a:cubicBezTo>
                <a:cubicBezTo>
                  <a:pt x="150" y="329"/>
                  <a:pt x="153" y="326"/>
                  <a:pt x="155" y="320"/>
                </a:cubicBezTo>
                <a:cubicBezTo>
                  <a:pt x="156" y="320"/>
                  <a:pt x="156" y="317"/>
                  <a:pt x="157" y="317"/>
                </a:cubicBezTo>
                <a:cubicBezTo>
                  <a:pt x="157" y="318"/>
                  <a:pt x="157" y="319"/>
                  <a:pt x="156" y="319"/>
                </a:cubicBezTo>
                <a:cubicBezTo>
                  <a:pt x="157" y="321"/>
                  <a:pt x="156" y="322"/>
                  <a:pt x="156" y="323"/>
                </a:cubicBezTo>
                <a:cubicBezTo>
                  <a:pt x="159" y="320"/>
                  <a:pt x="160" y="315"/>
                  <a:pt x="162" y="312"/>
                </a:cubicBezTo>
                <a:cubicBezTo>
                  <a:pt x="162" y="310"/>
                  <a:pt x="162" y="309"/>
                  <a:pt x="164" y="308"/>
                </a:cubicBezTo>
                <a:cubicBezTo>
                  <a:pt x="164" y="302"/>
                  <a:pt x="168" y="297"/>
                  <a:pt x="171" y="290"/>
                </a:cubicBezTo>
                <a:cubicBezTo>
                  <a:pt x="171" y="290"/>
                  <a:pt x="171" y="290"/>
                  <a:pt x="172" y="290"/>
                </a:cubicBezTo>
                <a:cubicBezTo>
                  <a:pt x="171" y="287"/>
                  <a:pt x="174" y="286"/>
                  <a:pt x="174" y="284"/>
                </a:cubicBezTo>
                <a:cubicBezTo>
                  <a:pt x="178" y="284"/>
                  <a:pt x="179" y="278"/>
                  <a:pt x="183" y="276"/>
                </a:cubicBezTo>
                <a:cubicBezTo>
                  <a:pt x="183" y="277"/>
                  <a:pt x="183" y="277"/>
                  <a:pt x="183" y="278"/>
                </a:cubicBezTo>
                <a:cubicBezTo>
                  <a:pt x="181" y="278"/>
                  <a:pt x="180" y="280"/>
                  <a:pt x="182" y="280"/>
                </a:cubicBezTo>
                <a:cubicBezTo>
                  <a:pt x="183" y="278"/>
                  <a:pt x="185" y="276"/>
                  <a:pt x="187" y="276"/>
                </a:cubicBezTo>
                <a:cubicBezTo>
                  <a:pt x="185" y="276"/>
                  <a:pt x="187" y="277"/>
                  <a:pt x="187" y="278"/>
                </a:cubicBezTo>
                <a:cubicBezTo>
                  <a:pt x="188" y="278"/>
                  <a:pt x="189" y="279"/>
                  <a:pt x="189" y="278"/>
                </a:cubicBezTo>
                <a:cubicBezTo>
                  <a:pt x="188" y="278"/>
                  <a:pt x="189" y="277"/>
                  <a:pt x="189" y="277"/>
                </a:cubicBezTo>
                <a:cubicBezTo>
                  <a:pt x="189" y="275"/>
                  <a:pt x="187" y="274"/>
                  <a:pt x="186" y="273"/>
                </a:cubicBezTo>
                <a:cubicBezTo>
                  <a:pt x="186" y="271"/>
                  <a:pt x="187" y="270"/>
                  <a:pt x="188" y="268"/>
                </a:cubicBezTo>
                <a:cubicBezTo>
                  <a:pt x="188" y="268"/>
                  <a:pt x="188" y="270"/>
                  <a:pt x="189" y="270"/>
                </a:cubicBezTo>
                <a:cubicBezTo>
                  <a:pt x="188" y="265"/>
                  <a:pt x="192" y="263"/>
                  <a:pt x="194" y="260"/>
                </a:cubicBezTo>
                <a:cubicBezTo>
                  <a:pt x="195" y="260"/>
                  <a:pt x="196" y="261"/>
                  <a:pt x="196" y="261"/>
                </a:cubicBezTo>
                <a:cubicBezTo>
                  <a:pt x="195" y="263"/>
                  <a:pt x="194" y="264"/>
                  <a:pt x="195" y="266"/>
                </a:cubicBezTo>
                <a:cubicBezTo>
                  <a:pt x="194" y="266"/>
                  <a:pt x="194" y="266"/>
                  <a:pt x="194" y="266"/>
                </a:cubicBezTo>
                <a:cubicBezTo>
                  <a:pt x="195" y="268"/>
                  <a:pt x="192" y="269"/>
                  <a:pt x="193" y="271"/>
                </a:cubicBezTo>
                <a:cubicBezTo>
                  <a:pt x="192" y="271"/>
                  <a:pt x="191" y="274"/>
                  <a:pt x="189" y="276"/>
                </a:cubicBezTo>
                <a:cubicBezTo>
                  <a:pt x="190" y="276"/>
                  <a:pt x="190" y="277"/>
                  <a:pt x="191" y="278"/>
                </a:cubicBezTo>
                <a:cubicBezTo>
                  <a:pt x="190" y="280"/>
                  <a:pt x="189" y="284"/>
                  <a:pt x="187" y="285"/>
                </a:cubicBezTo>
                <a:cubicBezTo>
                  <a:pt x="188" y="285"/>
                  <a:pt x="188" y="285"/>
                  <a:pt x="189" y="285"/>
                </a:cubicBezTo>
                <a:cubicBezTo>
                  <a:pt x="189" y="284"/>
                  <a:pt x="189" y="281"/>
                  <a:pt x="191" y="281"/>
                </a:cubicBezTo>
                <a:cubicBezTo>
                  <a:pt x="191" y="282"/>
                  <a:pt x="192" y="280"/>
                  <a:pt x="193" y="281"/>
                </a:cubicBezTo>
                <a:cubicBezTo>
                  <a:pt x="195" y="288"/>
                  <a:pt x="188" y="292"/>
                  <a:pt x="190" y="298"/>
                </a:cubicBezTo>
                <a:cubicBezTo>
                  <a:pt x="191" y="298"/>
                  <a:pt x="191" y="297"/>
                  <a:pt x="191" y="297"/>
                </a:cubicBezTo>
                <a:cubicBezTo>
                  <a:pt x="191" y="298"/>
                  <a:pt x="191" y="299"/>
                  <a:pt x="192" y="299"/>
                </a:cubicBezTo>
                <a:cubicBezTo>
                  <a:pt x="192" y="294"/>
                  <a:pt x="194" y="290"/>
                  <a:pt x="195" y="285"/>
                </a:cubicBezTo>
                <a:cubicBezTo>
                  <a:pt x="196" y="285"/>
                  <a:pt x="195" y="283"/>
                  <a:pt x="197" y="283"/>
                </a:cubicBezTo>
                <a:cubicBezTo>
                  <a:pt x="197" y="285"/>
                  <a:pt x="196" y="285"/>
                  <a:pt x="197" y="286"/>
                </a:cubicBezTo>
                <a:cubicBezTo>
                  <a:pt x="197" y="286"/>
                  <a:pt x="197" y="286"/>
                  <a:pt x="196" y="286"/>
                </a:cubicBezTo>
                <a:cubicBezTo>
                  <a:pt x="195" y="290"/>
                  <a:pt x="195" y="293"/>
                  <a:pt x="194" y="297"/>
                </a:cubicBezTo>
                <a:cubicBezTo>
                  <a:pt x="196" y="294"/>
                  <a:pt x="195" y="290"/>
                  <a:pt x="197" y="288"/>
                </a:cubicBezTo>
                <a:cubicBezTo>
                  <a:pt x="196" y="289"/>
                  <a:pt x="197" y="289"/>
                  <a:pt x="196" y="291"/>
                </a:cubicBezTo>
                <a:cubicBezTo>
                  <a:pt x="198" y="289"/>
                  <a:pt x="198" y="287"/>
                  <a:pt x="198" y="284"/>
                </a:cubicBezTo>
                <a:cubicBezTo>
                  <a:pt x="198" y="284"/>
                  <a:pt x="198" y="284"/>
                  <a:pt x="198" y="284"/>
                </a:cubicBezTo>
                <a:cubicBezTo>
                  <a:pt x="199" y="284"/>
                  <a:pt x="199" y="282"/>
                  <a:pt x="198" y="282"/>
                </a:cubicBezTo>
                <a:cubicBezTo>
                  <a:pt x="199" y="282"/>
                  <a:pt x="198" y="283"/>
                  <a:pt x="198" y="282"/>
                </a:cubicBezTo>
                <a:cubicBezTo>
                  <a:pt x="198" y="281"/>
                  <a:pt x="198" y="281"/>
                  <a:pt x="199" y="281"/>
                </a:cubicBezTo>
                <a:cubicBezTo>
                  <a:pt x="198" y="279"/>
                  <a:pt x="199" y="276"/>
                  <a:pt x="199" y="274"/>
                </a:cubicBezTo>
                <a:cubicBezTo>
                  <a:pt x="198" y="274"/>
                  <a:pt x="199" y="276"/>
                  <a:pt x="197" y="275"/>
                </a:cubicBezTo>
                <a:cubicBezTo>
                  <a:pt x="197" y="276"/>
                  <a:pt x="197" y="277"/>
                  <a:pt x="197" y="278"/>
                </a:cubicBezTo>
                <a:cubicBezTo>
                  <a:pt x="196" y="277"/>
                  <a:pt x="197" y="278"/>
                  <a:pt x="196" y="278"/>
                </a:cubicBezTo>
                <a:cubicBezTo>
                  <a:pt x="196" y="278"/>
                  <a:pt x="197" y="279"/>
                  <a:pt x="196" y="280"/>
                </a:cubicBezTo>
                <a:cubicBezTo>
                  <a:pt x="195" y="279"/>
                  <a:pt x="195" y="278"/>
                  <a:pt x="194" y="278"/>
                </a:cubicBezTo>
                <a:cubicBezTo>
                  <a:pt x="195" y="278"/>
                  <a:pt x="195" y="278"/>
                  <a:pt x="194" y="277"/>
                </a:cubicBezTo>
                <a:cubicBezTo>
                  <a:pt x="192" y="276"/>
                  <a:pt x="195" y="272"/>
                  <a:pt x="195" y="270"/>
                </a:cubicBezTo>
                <a:cubicBezTo>
                  <a:pt x="193" y="266"/>
                  <a:pt x="198" y="262"/>
                  <a:pt x="196" y="260"/>
                </a:cubicBezTo>
                <a:cubicBezTo>
                  <a:pt x="195" y="259"/>
                  <a:pt x="194" y="260"/>
                  <a:pt x="194" y="260"/>
                </a:cubicBezTo>
                <a:cubicBezTo>
                  <a:pt x="194" y="259"/>
                  <a:pt x="195" y="260"/>
                  <a:pt x="196" y="259"/>
                </a:cubicBezTo>
                <a:cubicBezTo>
                  <a:pt x="197" y="260"/>
                  <a:pt x="198" y="261"/>
                  <a:pt x="199" y="262"/>
                </a:cubicBezTo>
                <a:cubicBezTo>
                  <a:pt x="199" y="262"/>
                  <a:pt x="200" y="262"/>
                  <a:pt x="201" y="263"/>
                </a:cubicBezTo>
                <a:cubicBezTo>
                  <a:pt x="201" y="262"/>
                  <a:pt x="200" y="261"/>
                  <a:pt x="200" y="260"/>
                </a:cubicBezTo>
                <a:cubicBezTo>
                  <a:pt x="202" y="261"/>
                  <a:pt x="203" y="261"/>
                  <a:pt x="204" y="263"/>
                </a:cubicBezTo>
                <a:cubicBezTo>
                  <a:pt x="203" y="263"/>
                  <a:pt x="203" y="263"/>
                  <a:pt x="203" y="264"/>
                </a:cubicBezTo>
                <a:cubicBezTo>
                  <a:pt x="205" y="265"/>
                  <a:pt x="206" y="266"/>
                  <a:pt x="208" y="268"/>
                </a:cubicBezTo>
                <a:cubicBezTo>
                  <a:pt x="208" y="266"/>
                  <a:pt x="209" y="264"/>
                  <a:pt x="210" y="263"/>
                </a:cubicBezTo>
                <a:cubicBezTo>
                  <a:pt x="210" y="264"/>
                  <a:pt x="211" y="263"/>
                  <a:pt x="211" y="264"/>
                </a:cubicBezTo>
                <a:cubicBezTo>
                  <a:pt x="211" y="264"/>
                  <a:pt x="212" y="264"/>
                  <a:pt x="212" y="264"/>
                </a:cubicBezTo>
                <a:cubicBezTo>
                  <a:pt x="211" y="265"/>
                  <a:pt x="210" y="266"/>
                  <a:pt x="211" y="265"/>
                </a:cubicBezTo>
                <a:cubicBezTo>
                  <a:pt x="210" y="267"/>
                  <a:pt x="213" y="272"/>
                  <a:pt x="210" y="273"/>
                </a:cubicBezTo>
                <a:cubicBezTo>
                  <a:pt x="211" y="273"/>
                  <a:pt x="209" y="275"/>
                  <a:pt x="210" y="275"/>
                </a:cubicBezTo>
                <a:cubicBezTo>
                  <a:pt x="211" y="274"/>
                  <a:pt x="211" y="273"/>
                  <a:pt x="212" y="273"/>
                </a:cubicBezTo>
                <a:cubicBezTo>
                  <a:pt x="213" y="274"/>
                  <a:pt x="213" y="276"/>
                  <a:pt x="213" y="278"/>
                </a:cubicBezTo>
                <a:cubicBezTo>
                  <a:pt x="215" y="279"/>
                  <a:pt x="214" y="283"/>
                  <a:pt x="216" y="285"/>
                </a:cubicBezTo>
                <a:cubicBezTo>
                  <a:pt x="217" y="283"/>
                  <a:pt x="215" y="282"/>
                  <a:pt x="216" y="280"/>
                </a:cubicBezTo>
                <a:cubicBezTo>
                  <a:pt x="216" y="282"/>
                  <a:pt x="217" y="287"/>
                  <a:pt x="218" y="286"/>
                </a:cubicBezTo>
                <a:cubicBezTo>
                  <a:pt x="217" y="284"/>
                  <a:pt x="216" y="275"/>
                  <a:pt x="214" y="272"/>
                </a:cubicBezTo>
                <a:cubicBezTo>
                  <a:pt x="215" y="271"/>
                  <a:pt x="214" y="269"/>
                  <a:pt x="216" y="269"/>
                </a:cubicBezTo>
                <a:cubicBezTo>
                  <a:pt x="217" y="269"/>
                  <a:pt x="217" y="269"/>
                  <a:pt x="217" y="270"/>
                </a:cubicBezTo>
                <a:cubicBezTo>
                  <a:pt x="219" y="270"/>
                  <a:pt x="218" y="270"/>
                  <a:pt x="219" y="271"/>
                </a:cubicBezTo>
                <a:cubicBezTo>
                  <a:pt x="219" y="268"/>
                  <a:pt x="218" y="269"/>
                  <a:pt x="218" y="267"/>
                </a:cubicBezTo>
                <a:cubicBezTo>
                  <a:pt x="219" y="267"/>
                  <a:pt x="219" y="266"/>
                  <a:pt x="220" y="266"/>
                </a:cubicBezTo>
                <a:cubicBezTo>
                  <a:pt x="219" y="265"/>
                  <a:pt x="221" y="263"/>
                  <a:pt x="223" y="263"/>
                </a:cubicBezTo>
                <a:cubicBezTo>
                  <a:pt x="224" y="265"/>
                  <a:pt x="223" y="268"/>
                  <a:pt x="225" y="269"/>
                </a:cubicBezTo>
                <a:cubicBezTo>
                  <a:pt x="225" y="269"/>
                  <a:pt x="225" y="267"/>
                  <a:pt x="225" y="266"/>
                </a:cubicBezTo>
                <a:cubicBezTo>
                  <a:pt x="229" y="265"/>
                  <a:pt x="228" y="270"/>
                  <a:pt x="230" y="271"/>
                </a:cubicBezTo>
                <a:cubicBezTo>
                  <a:pt x="231" y="270"/>
                  <a:pt x="230" y="268"/>
                  <a:pt x="232" y="268"/>
                </a:cubicBezTo>
                <a:cubicBezTo>
                  <a:pt x="233" y="269"/>
                  <a:pt x="232" y="270"/>
                  <a:pt x="232" y="271"/>
                </a:cubicBezTo>
                <a:cubicBezTo>
                  <a:pt x="232" y="271"/>
                  <a:pt x="233" y="271"/>
                  <a:pt x="233" y="271"/>
                </a:cubicBezTo>
                <a:cubicBezTo>
                  <a:pt x="233" y="272"/>
                  <a:pt x="233" y="272"/>
                  <a:pt x="233" y="273"/>
                </a:cubicBezTo>
                <a:cubicBezTo>
                  <a:pt x="234" y="275"/>
                  <a:pt x="236" y="275"/>
                  <a:pt x="235" y="276"/>
                </a:cubicBezTo>
                <a:cubicBezTo>
                  <a:pt x="236" y="276"/>
                  <a:pt x="235" y="277"/>
                  <a:pt x="236" y="278"/>
                </a:cubicBezTo>
                <a:cubicBezTo>
                  <a:pt x="236" y="279"/>
                  <a:pt x="238" y="280"/>
                  <a:pt x="238" y="281"/>
                </a:cubicBezTo>
                <a:cubicBezTo>
                  <a:pt x="239" y="281"/>
                  <a:pt x="238" y="282"/>
                  <a:pt x="239" y="282"/>
                </a:cubicBezTo>
                <a:cubicBezTo>
                  <a:pt x="239" y="279"/>
                  <a:pt x="236" y="276"/>
                  <a:pt x="235" y="274"/>
                </a:cubicBezTo>
                <a:cubicBezTo>
                  <a:pt x="236" y="274"/>
                  <a:pt x="236" y="275"/>
                  <a:pt x="237" y="274"/>
                </a:cubicBezTo>
                <a:cubicBezTo>
                  <a:pt x="236" y="274"/>
                  <a:pt x="235" y="273"/>
                  <a:pt x="236" y="272"/>
                </a:cubicBezTo>
                <a:cubicBezTo>
                  <a:pt x="238" y="274"/>
                  <a:pt x="240" y="276"/>
                  <a:pt x="239" y="279"/>
                </a:cubicBezTo>
                <a:cubicBezTo>
                  <a:pt x="239" y="279"/>
                  <a:pt x="239" y="278"/>
                  <a:pt x="238" y="279"/>
                </a:cubicBezTo>
                <a:cubicBezTo>
                  <a:pt x="239" y="279"/>
                  <a:pt x="239" y="281"/>
                  <a:pt x="240" y="281"/>
                </a:cubicBezTo>
                <a:cubicBezTo>
                  <a:pt x="239" y="282"/>
                  <a:pt x="238" y="282"/>
                  <a:pt x="239" y="283"/>
                </a:cubicBezTo>
                <a:cubicBezTo>
                  <a:pt x="240" y="283"/>
                  <a:pt x="239" y="281"/>
                  <a:pt x="241" y="282"/>
                </a:cubicBezTo>
                <a:cubicBezTo>
                  <a:pt x="240" y="283"/>
                  <a:pt x="242" y="283"/>
                  <a:pt x="242" y="284"/>
                </a:cubicBezTo>
                <a:cubicBezTo>
                  <a:pt x="242" y="283"/>
                  <a:pt x="243" y="283"/>
                  <a:pt x="243" y="282"/>
                </a:cubicBezTo>
                <a:cubicBezTo>
                  <a:pt x="243" y="282"/>
                  <a:pt x="242" y="281"/>
                  <a:pt x="243" y="280"/>
                </a:cubicBezTo>
                <a:cubicBezTo>
                  <a:pt x="244" y="282"/>
                  <a:pt x="244" y="283"/>
                  <a:pt x="246" y="285"/>
                </a:cubicBezTo>
                <a:cubicBezTo>
                  <a:pt x="246" y="285"/>
                  <a:pt x="246" y="286"/>
                  <a:pt x="246" y="287"/>
                </a:cubicBezTo>
                <a:cubicBezTo>
                  <a:pt x="245" y="286"/>
                  <a:pt x="244" y="289"/>
                  <a:pt x="245" y="290"/>
                </a:cubicBezTo>
                <a:cubicBezTo>
                  <a:pt x="245" y="289"/>
                  <a:pt x="246" y="290"/>
                  <a:pt x="247" y="289"/>
                </a:cubicBezTo>
                <a:cubicBezTo>
                  <a:pt x="246" y="288"/>
                  <a:pt x="246" y="286"/>
                  <a:pt x="247" y="286"/>
                </a:cubicBezTo>
                <a:cubicBezTo>
                  <a:pt x="249" y="286"/>
                  <a:pt x="250" y="288"/>
                  <a:pt x="250" y="289"/>
                </a:cubicBezTo>
                <a:cubicBezTo>
                  <a:pt x="250" y="288"/>
                  <a:pt x="251" y="289"/>
                  <a:pt x="252" y="289"/>
                </a:cubicBezTo>
                <a:cubicBezTo>
                  <a:pt x="253" y="286"/>
                  <a:pt x="250" y="285"/>
                  <a:pt x="250" y="281"/>
                </a:cubicBezTo>
                <a:cubicBezTo>
                  <a:pt x="251" y="281"/>
                  <a:pt x="253" y="281"/>
                  <a:pt x="253" y="282"/>
                </a:cubicBezTo>
                <a:cubicBezTo>
                  <a:pt x="255" y="282"/>
                  <a:pt x="255" y="285"/>
                  <a:pt x="257" y="285"/>
                </a:cubicBezTo>
                <a:cubicBezTo>
                  <a:pt x="256" y="282"/>
                  <a:pt x="252" y="281"/>
                  <a:pt x="253" y="278"/>
                </a:cubicBezTo>
                <a:cubicBezTo>
                  <a:pt x="251" y="278"/>
                  <a:pt x="251" y="276"/>
                  <a:pt x="250" y="276"/>
                </a:cubicBezTo>
                <a:cubicBezTo>
                  <a:pt x="249" y="275"/>
                  <a:pt x="250" y="274"/>
                  <a:pt x="250" y="273"/>
                </a:cubicBezTo>
                <a:cubicBezTo>
                  <a:pt x="249" y="274"/>
                  <a:pt x="248" y="274"/>
                  <a:pt x="248" y="275"/>
                </a:cubicBezTo>
                <a:cubicBezTo>
                  <a:pt x="247" y="274"/>
                  <a:pt x="246" y="273"/>
                  <a:pt x="246" y="272"/>
                </a:cubicBezTo>
                <a:cubicBezTo>
                  <a:pt x="245" y="272"/>
                  <a:pt x="244" y="272"/>
                  <a:pt x="244" y="273"/>
                </a:cubicBezTo>
                <a:cubicBezTo>
                  <a:pt x="244" y="272"/>
                  <a:pt x="243" y="270"/>
                  <a:pt x="245" y="270"/>
                </a:cubicBezTo>
                <a:cubicBezTo>
                  <a:pt x="246" y="274"/>
                  <a:pt x="253" y="271"/>
                  <a:pt x="252" y="277"/>
                </a:cubicBezTo>
                <a:cubicBezTo>
                  <a:pt x="253" y="277"/>
                  <a:pt x="253" y="276"/>
                  <a:pt x="255" y="276"/>
                </a:cubicBezTo>
                <a:cubicBezTo>
                  <a:pt x="255" y="272"/>
                  <a:pt x="252" y="271"/>
                  <a:pt x="251" y="267"/>
                </a:cubicBezTo>
                <a:cubicBezTo>
                  <a:pt x="251" y="267"/>
                  <a:pt x="250" y="266"/>
                  <a:pt x="251" y="265"/>
                </a:cubicBezTo>
                <a:cubicBezTo>
                  <a:pt x="251" y="267"/>
                  <a:pt x="253" y="269"/>
                  <a:pt x="253" y="267"/>
                </a:cubicBezTo>
                <a:cubicBezTo>
                  <a:pt x="253" y="268"/>
                  <a:pt x="254" y="268"/>
                  <a:pt x="254" y="268"/>
                </a:cubicBezTo>
                <a:cubicBezTo>
                  <a:pt x="255" y="267"/>
                  <a:pt x="253" y="264"/>
                  <a:pt x="255" y="263"/>
                </a:cubicBezTo>
                <a:cubicBezTo>
                  <a:pt x="255" y="265"/>
                  <a:pt x="258" y="267"/>
                  <a:pt x="258" y="270"/>
                </a:cubicBezTo>
                <a:cubicBezTo>
                  <a:pt x="258" y="270"/>
                  <a:pt x="259" y="270"/>
                  <a:pt x="259" y="270"/>
                </a:cubicBezTo>
                <a:cubicBezTo>
                  <a:pt x="260" y="271"/>
                  <a:pt x="259" y="272"/>
                  <a:pt x="258" y="272"/>
                </a:cubicBezTo>
                <a:cubicBezTo>
                  <a:pt x="257" y="272"/>
                  <a:pt x="257" y="270"/>
                  <a:pt x="256" y="270"/>
                </a:cubicBezTo>
                <a:cubicBezTo>
                  <a:pt x="256" y="270"/>
                  <a:pt x="255" y="270"/>
                  <a:pt x="255" y="270"/>
                </a:cubicBezTo>
                <a:cubicBezTo>
                  <a:pt x="256" y="271"/>
                  <a:pt x="257" y="273"/>
                  <a:pt x="257" y="275"/>
                </a:cubicBezTo>
                <a:cubicBezTo>
                  <a:pt x="257" y="276"/>
                  <a:pt x="256" y="276"/>
                  <a:pt x="257" y="277"/>
                </a:cubicBezTo>
                <a:cubicBezTo>
                  <a:pt x="259" y="277"/>
                  <a:pt x="257" y="275"/>
                  <a:pt x="259" y="276"/>
                </a:cubicBezTo>
                <a:cubicBezTo>
                  <a:pt x="259" y="275"/>
                  <a:pt x="258" y="275"/>
                  <a:pt x="258" y="274"/>
                </a:cubicBezTo>
                <a:cubicBezTo>
                  <a:pt x="259" y="274"/>
                  <a:pt x="259" y="272"/>
                  <a:pt x="260" y="272"/>
                </a:cubicBezTo>
                <a:cubicBezTo>
                  <a:pt x="260" y="272"/>
                  <a:pt x="261" y="272"/>
                  <a:pt x="261" y="273"/>
                </a:cubicBezTo>
                <a:cubicBezTo>
                  <a:pt x="261" y="274"/>
                  <a:pt x="261" y="274"/>
                  <a:pt x="261" y="276"/>
                </a:cubicBezTo>
                <a:cubicBezTo>
                  <a:pt x="262" y="276"/>
                  <a:pt x="262" y="275"/>
                  <a:pt x="262" y="275"/>
                </a:cubicBezTo>
                <a:cubicBezTo>
                  <a:pt x="263" y="277"/>
                  <a:pt x="266" y="278"/>
                  <a:pt x="265" y="280"/>
                </a:cubicBezTo>
                <a:cubicBezTo>
                  <a:pt x="268" y="280"/>
                  <a:pt x="268" y="285"/>
                  <a:pt x="270" y="286"/>
                </a:cubicBezTo>
                <a:cubicBezTo>
                  <a:pt x="270" y="284"/>
                  <a:pt x="268" y="283"/>
                  <a:pt x="269" y="282"/>
                </a:cubicBezTo>
                <a:cubicBezTo>
                  <a:pt x="267" y="282"/>
                  <a:pt x="267" y="280"/>
                  <a:pt x="267" y="279"/>
                </a:cubicBezTo>
                <a:cubicBezTo>
                  <a:pt x="269" y="281"/>
                  <a:pt x="270" y="284"/>
                  <a:pt x="272" y="285"/>
                </a:cubicBezTo>
                <a:cubicBezTo>
                  <a:pt x="272" y="284"/>
                  <a:pt x="272" y="284"/>
                  <a:pt x="272" y="283"/>
                </a:cubicBezTo>
                <a:cubicBezTo>
                  <a:pt x="273" y="283"/>
                  <a:pt x="273" y="282"/>
                  <a:pt x="274" y="283"/>
                </a:cubicBezTo>
                <a:cubicBezTo>
                  <a:pt x="274" y="281"/>
                  <a:pt x="272" y="279"/>
                  <a:pt x="274" y="278"/>
                </a:cubicBezTo>
                <a:cubicBezTo>
                  <a:pt x="272" y="279"/>
                  <a:pt x="272" y="275"/>
                  <a:pt x="271" y="275"/>
                </a:cubicBezTo>
                <a:cubicBezTo>
                  <a:pt x="271" y="275"/>
                  <a:pt x="272" y="274"/>
                  <a:pt x="272" y="274"/>
                </a:cubicBezTo>
                <a:cubicBezTo>
                  <a:pt x="272" y="276"/>
                  <a:pt x="274" y="278"/>
                  <a:pt x="275" y="279"/>
                </a:cubicBezTo>
                <a:cubicBezTo>
                  <a:pt x="275" y="279"/>
                  <a:pt x="274" y="279"/>
                  <a:pt x="275" y="280"/>
                </a:cubicBezTo>
                <a:cubicBezTo>
                  <a:pt x="276" y="280"/>
                  <a:pt x="276" y="278"/>
                  <a:pt x="276" y="278"/>
                </a:cubicBezTo>
                <a:cubicBezTo>
                  <a:pt x="277" y="281"/>
                  <a:pt x="280" y="282"/>
                  <a:pt x="280" y="285"/>
                </a:cubicBezTo>
                <a:cubicBezTo>
                  <a:pt x="279" y="284"/>
                  <a:pt x="277" y="286"/>
                  <a:pt x="275" y="286"/>
                </a:cubicBezTo>
                <a:cubicBezTo>
                  <a:pt x="275" y="288"/>
                  <a:pt x="275" y="289"/>
                  <a:pt x="274" y="290"/>
                </a:cubicBezTo>
                <a:cubicBezTo>
                  <a:pt x="275" y="291"/>
                  <a:pt x="275" y="293"/>
                  <a:pt x="275" y="294"/>
                </a:cubicBezTo>
                <a:cubicBezTo>
                  <a:pt x="275" y="297"/>
                  <a:pt x="272" y="302"/>
                  <a:pt x="268" y="303"/>
                </a:cubicBezTo>
                <a:cubicBezTo>
                  <a:pt x="264" y="303"/>
                  <a:pt x="262" y="303"/>
                  <a:pt x="261" y="300"/>
                </a:cubicBezTo>
                <a:cubicBezTo>
                  <a:pt x="260" y="302"/>
                  <a:pt x="259" y="307"/>
                  <a:pt x="261" y="308"/>
                </a:cubicBezTo>
                <a:cubicBezTo>
                  <a:pt x="261" y="308"/>
                  <a:pt x="261" y="307"/>
                  <a:pt x="262" y="307"/>
                </a:cubicBezTo>
                <a:cubicBezTo>
                  <a:pt x="262" y="308"/>
                  <a:pt x="262" y="308"/>
                  <a:pt x="262" y="308"/>
                </a:cubicBezTo>
                <a:cubicBezTo>
                  <a:pt x="260" y="309"/>
                  <a:pt x="260" y="311"/>
                  <a:pt x="257" y="311"/>
                </a:cubicBezTo>
                <a:cubicBezTo>
                  <a:pt x="256" y="314"/>
                  <a:pt x="252" y="313"/>
                  <a:pt x="252" y="317"/>
                </a:cubicBezTo>
                <a:cubicBezTo>
                  <a:pt x="253" y="319"/>
                  <a:pt x="255" y="317"/>
                  <a:pt x="257" y="318"/>
                </a:cubicBezTo>
                <a:cubicBezTo>
                  <a:pt x="258" y="312"/>
                  <a:pt x="263" y="311"/>
                  <a:pt x="265" y="307"/>
                </a:cubicBezTo>
                <a:cubicBezTo>
                  <a:pt x="269" y="307"/>
                  <a:pt x="274" y="306"/>
                  <a:pt x="277" y="307"/>
                </a:cubicBezTo>
                <a:cubicBezTo>
                  <a:pt x="277" y="306"/>
                  <a:pt x="277" y="305"/>
                  <a:pt x="277" y="305"/>
                </a:cubicBezTo>
                <a:cubicBezTo>
                  <a:pt x="277" y="306"/>
                  <a:pt x="278" y="306"/>
                  <a:pt x="278" y="306"/>
                </a:cubicBezTo>
                <a:cubicBezTo>
                  <a:pt x="279" y="305"/>
                  <a:pt x="278" y="304"/>
                  <a:pt x="278" y="304"/>
                </a:cubicBezTo>
                <a:cubicBezTo>
                  <a:pt x="279" y="304"/>
                  <a:pt x="279" y="305"/>
                  <a:pt x="279" y="305"/>
                </a:cubicBezTo>
                <a:cubicBezTo>
                  <a:pt x="280" y="304"/>
                  <a:pt x="279" y="302"/>
                  <a:pt x="280" y="300"/>
                </a:cubicBezTo>
                <a:cubicBezTo>
                  <a:pt x="278" y="299"/>
                  <a:pt x="277" y="295"/>
                  <a:pt x="281" y="295"/>
                </a:cubicBezTo>
                <a:cubicBezTo>
                  <a:pt x="279" y="292"/>
                  <a:pt x="280" y="289"/>
                  <a:pt x="281" y="286"/>
                </a:cubicBezTo>
                <a:cubicBezTo>
                  <a:pt x="281" y="288"/>
                  <a:pt x="283" y="289"/>
                  <a:pt x="282" y="291"/>
                </a:cubicBezTo>
                <a:cubicBezTo>
                  <a:pt x="284" y="292"/>
                  <a:pt x="286" y="297"/>
                  <a:pt x="285" y="300"/>
                </a:cubicBezTo>
                <a:cubicBezTo>
                  <a:pt x="284" y="299"/>
                  <a:pt x="284" y="299"/>
                  <a:pt x="283" y="299"/>
                </a:cubicBezTo>
                <a:cubicBezTo>
                  <a:pt x="283" y="303"/>
                  <a:pt x="285" y="305"/>
                  <a:pt x="288" y="306"/>
                </a:cubicBezTo>
                <a:cubicBezTo>
                  <a:pt x="288" y="306"/>
                  <a:pt x="288" y="306"/>
                  <a:pt x="288" y="306"/>
                </a:cubicBezTo>
                <a:cubicBezTo>
                  <a:pt x="290" y="306"/>
                  <a:pt x="291" y="306"/>
                  <a:pt x="291" y="305"/>
                </a:cubicBezTo>
                <a:cubicBezTo>
                  <a:pt x="291" y="305"/>
                  <a:pt x="291" y="306"/>
                  <a:pt x="291" y="306"/>
                </a:cubicBezTo>
                <a:cubicBezTo>
                  <a:pt x="292" y="306"/>
                  <a:pt x="291" y="305"/>
                  <a:pt x="292" y="305"/>
                </a:cubicBezTo>
                <a:cubicBezTo>
                  <a:pt x="292" y="305"/>
                  <a:pt x="292" y="305"/>
                  <a:pt x="292" y="305"/>
                </a:cubicBezTo>
                <a:cubicBezTo>
                  <a:pt x="293" y="306"/>
                  <a:pt x="293" y="304"/>
                  <a:pt x="293" y="304"/>
                </a:cubicBezTo>
                <a:cubicBezTo>
                  <a:pt x="295" y="303"/>
                  <a:pt x="297" y="305"/>
                  <a:pt x="299" y="305"/>
                </a:cubicBezTo>
                <a:cubicBezTo>
                  <a:pt x="299" y="306"/>
                  <a:pt x="299" y="306"/>
                  <a:pt x="299" y="306"/>
                </a:cubicBezTo>
                <a:cubicBezTo>
                  <a:pt x="304" y="306"/>
                  <a:pt x="307" y="309"/>
                  <a:pt x="310" y="312"/>
                </a:cubicBezTo>
                <a:cubicBezTo>
                  <a:pt x="311" y="311"/>
                  <a:pt x="312" y="310"/>
                  <a:pt x="313" y="309"/>
                </a:cubicBezTo>
                <a:cubicBezTo>
                  <a:pt x="313" y="310"/>
                  <a:pt x="313" y="310"/>
                  <a:pt x="313" y="310"/>
                </a:cubicBezTo>
                <a:cubicBezTo>
                  <a:pt x="314" y="307"/>
                  <a:pt x="311" y="305"/>
                  <a:pt x="311" y="303"/>
                </a:cubicBezTo>
                <a:cubicBezTo>
                  <a:pt x="314" y="309"/>
                  <a:pt x="324" y="309"/>
                  <a:pt x="330" y="310"/>
                </a:cubicBezTo>
                <a:cubicBezTo>
                  <a:pt x="329" y="310"/>
                  <a:pt x="327" y="310"/>
                  <a:pt x="328" y="312"/>
                </a:cubicBezTo>
                <a:cubicBezTo>
                  <a:pt x="329" y="311"/>
                  <a:pt x="330" y="311"/>
                  <a:pt x="331" y="310"/>
                </a:cubicBezTo>
                <a:cubicBezTo>
                  <a:pt x="331" y="309"/>
                  <a:pt x="332" y="309"/>
                  <a:pt x="333" y="308"/>
                </a:cubicBezTo>
                <a:cubicBezTo>
                  <a:pt x="333" y="306"/>
                  <a:pt x="335" y="306"/>
                  <a:pt x="336" y="304"/>
                </a:cubicBezTo>
                <a:cubicBezTo>
                  <a:pt x="335" y="304"/>
                  <a:pt x="335" y="302"/>
                  <a:pt x="336" y="303"/>
                </a:cubicBezTo>
                <a:cubicBezTo>
                  <a:pt x="337" y="303"/>
                  <a:pt x="336" y="304"/>
                  <a:pt x="336" y="305"/>
                </a:cubicBezTo>
                <a:cubicBezTo>
                  <a:pt x="340" y="305"/>
                  <a:pt x="338" y="301"/>
                  <a:pt x="336" y="302"/>
                </a:cubicBezTo>
                <a:cubicBezTo>
                  <a:pt x="336" y="302"/>
                  <a:pt x="336" y="301"/>
                  <a:pt x="336" y="301"/>
                </a:cubicBezTo>
                <a:cubicBezTo>
                  <a:pt x="337" y="300"/>
                  <a:pt x="339" y="299"/>
                  <a:pt x="339" y="298"/>
                </a:cubicBezTo>
                <a:cubicBezTo>
                  <a:pt x="335" y="303"/>
                  <a:pt x="333" y="294"/>
                  <a:pt x="337" y="293"/>
                </a:cubicBezTo>
                <a:cubicBezTo>
                  <a:pt x="337" y="293"/>
                  <a:pt x="337" y="293"/>
                  <a:pt x="337" y="292"/>
                </a:cubicBezTo>
                <a:cubicBezTo>
                  <a:pt x="338" y="292"/>
                  <a:pt x="338" y="291"/>
                  <a:pt x="339" y="292"/>
                </a:cubicBezTo>
                <a:cubicBezTo>
                  <a:pt x="340" y="292"/>
                  <a:pt x="339" y="293"/>
                  <a:pt x="340" y="293"/>
                </a:cubicBezTo>
                <a:cubicBezTo>
                  <a:pt x="341" y="291"/>
                  <a:pt x="343" y="291"/>
                  <a:pt x="343" y="290"/>
                </a:cubicBezTo>
                <a:cubicBezTo>
                  <a:pt x="343" y="290"/>
                  <a:pt x="343" y="291"/>
                  <a:pt x="343" y="291"/>
                </a:cubicBezTo>
                <a:cubicBezTo>
                  <a:pt x="343" y="290"/>
                  <a:pt x="343" y="290"/>
                  <a:pt x="343" y="290"/>
                </a:cubicBezTo>
                <a:cubicBezTo>
                  <a:pt x="345" y="290"/>
                  <a:pt x="347" y="288"/>
                  <a:pt x="346" y="287"/>
                </a:cubicBezTo>
                <a:cubicBezTo>
                  <a:pt x="345" y="288"/>
                  <a:pt x="343" y="288"/>
                  <a:pt x="342" y="290"/>
                </a:cubicBezTo>
                <a:cubicBezTo>
                  <a:pt x="341" y="289"/>
                  <a:pt x="340" y="291"/>
                  <a:pt x="339" y="291"/>
                </a:cubicBezTo>
                <a:cubicBezTo>
                  <a:pt x="340" y="289"/>
                  <a:pt x="342" y="288"/>
                  <a:pt x="342" y="286"/>
                </a:cubicBezTo>
                <a:cubicBezTo>
                  <a:pt x="342" y="287"/>
                  <a:pt x="341" y="287"/>
                  <a:pt x="341" y="287"/>
                </a:cubicBezTo>
                <a:cubicBezTo>
                  <a:pt x="340" y="286"/>
                  <a:pt x="341" y="285"/>
                  <a:pt x="340" y="285"/>
                </a:cubicBezTo>
                <a:cubicBezTo>
                  <a:pt x="340" y="286"/>
                  <a:pt x="340" y="286"/>
                  <a:pt x="340" y="288"/>
                </a:cubicBezTo>
                <a:cubicBezTo>
                  <a:pt x="338" y="288"/>
                  <a:pt x="338" y="291"/>
                  <a:pt x="336" y="291"/>
                </a:cubicBezTo>
                <a:cubicBezTo>
                  <a:pt x="335" y="290"/>
                  <a:pt x="333" y="288"/>
                  <a:pt x="334" y="290"/>
                </a:cubicBezTo>
                <a:cubicBezTo>
                  <a:pt x="334" y="290"/>
                  <a:pt x="333" y="290"/>
                  <a:pt x="333" y="290"/>
                </a:cubicBezTo>
                <a:cubicBezTo>
                  <a:pt x="332" y="286"/>
                  <a:pt x="331" y="284"/>
                  <a:pt x="331" y="281"/>
                </a:cubicBezTo>
                <a:cubicBezTo>
                  <a:pt x="333" y="280"/>
                  <a:pt x="334" y="281"/>
                  <a:pt x="335" y="282"/>
                </a:cubicBezTo>
                <a:cubicBezTo>
                  <a:pt x="339" y="282"/>
                  <a:pt x="341" y="281"/>
                  <a:pt x="344" y="281"/>
                </a:cubicBezTo>
                <a:cubicBezTo>
                  <a:pt x="345" y="283"/>
                  <a:pt x="347" y="281"/>
                  <a:pt x="348" y="282"/>
                </a:cubicBezTo>
                <a:cubicBezTo>
                  <a:pt x="348" y="284"/>
                  <a:pt x="347" y="284"/>
                  <a:pt x="346" y="285"/>
                </a:cubicBezTo>
                <a:cubicBezTo>
                  <a:pt x="348" y="285"/>
                  <a:pt x="348" y="285"/>
                  <a:pt x="347" y="286"/>
                </a:cubicBezTo>
                <a:cubicBezTo>
                  <a:pt x="348" y="285"/>
                  <a:pt x="349" y="285"/>
                  <a:pt x="350" y="284"/>
                </a:cubicBezTo>
                <a:cubicBezTo>
                  <a:pt x="349" y="283"/>
                  <a:pt x="348" y="284"/>
                  <a:pt x="348" y="282"/>
                </a:cubicBezTo>
                <a:cubicBezTo>
                  <a:pt x="349" y="283"/>
                  <a:pt x="349" y="282"/>
                  <a:pt x="350" y="281"/>
                </a:cubicBezTo>
                <a:cubicBezTo>
                  <a:pt x="351" y="282"/>
                  <a:pt x="351" y="283"/>
                  <a:pt x="351" y="283"/>
                </a:cubicBezTo>
                <a:cubicBezTo>
                  <a:pt x="352" y="282"/>
                  <a:pt x="356" y="283"/>
                  <a:pt x="355" y="285"/>
                </a:cubicBezTo>
                <a:cubicBezTo>
                  <a:pt x="358" y="286"/>
                  <a:pt x="358" y="288"/>
                  <a:pt x="360" y="290"/>
                </a:cubicBezTo>
                <a:cubicBezTo>
                  <a:pt x="359" y="289"/>
                  <a:pt x="360" y="291"/>
                  <a:pt x="360" y="291"/>
                </a:cubicBezTo>
                <a:cubicBezTo>
                  <a:pt x="358" y="290"/>
                  <a:pt x="358" y="290"/>
                  <a:pt x="356" y="291"/>
                </a:cubicBezTo>
                <a:cubicBezTo>
                  <a:pt x="356" y="292"/>
                  <a:pt x="355" y="292"/>
                  <a:pt x="356" y="294"/>
                </a:cubicBezTo>
                <a:cubicBezTo>
                  <a:pt x="356" y="294"/>
                  <a:pt x="355" y="295"/>
                  <a:pt x="355" y="295"/>
                </a:cubicBezTo>
                <a:cubicBezTo>
                  <a:pt x="355" y="295"/>
                  <a:pt x="355" y="294"/>
                  <a:pt x="354" y="295"/>
                </a:cubicBezTo>
                <a:cubicBezTo>
                  <a:pt x="353" y="296"/>
                  <a:pt x="352" y="297"/>
                  <a:pt x="350" y="297"/>
                </a:cubicBezTo>
                <a:cubicBezTo>
                  <a:pt x="350" y="298"/>
                  <a:pt x="349" y="297"/>
                  <a:pt x="349" y="298"/>
                </a:cubicBezTo>
                <a:cubicBezTo>
                  <a:pt x="350" y="299"/>
                  <a:pt x="350" y="297"/>
                  <a:pt x="351" y="297"/>
                </a:cubicBezTo>
                <a:cubicBezTo>
                  <a:pt x="352" y="297"/>
                  <a:pt x="352" y="297"/>
                  <a:pt x="352" y="297"/>
                </a:cubicBezTo>
                <a:cubicBezTo>
                  <a:pt x="355" y="294"/>
                  <a:pt x="359" y="295"/>
                  <a:pt x="362" y="292"/>
                </a:cubicBezTo>
                <a:cubicBezTo>
                  <a:pt x="361" y="291"/>
                  <a:pt x="360" y="292"/>
                  <a:pt x="360" y="291"/>
                </a:cubicBezTo>
                <a:cubicBezTo>
                  <a:pt x="362" y="289"/>
                  <a:pt x="366" y="291"/>
                  <a:pt x="367" y="292"/>
                </a:cubicBezTo>
                <a:cubicBezTo>
                  <a:pt x="367" y="292"/>
                  <a:pt x="367" y="292"/>
                  <a:pt x="367" y="292"/>
                </a:cubicBezTo>
                <a:cubicBezTo>
                  <a:pt x="371" y="292"/>
                  <a:pt x="376" y="290"/>
                  <a:pt x="378" y="287"/>
                </a:cubicBezTo>
                <a:cubicBezTo>
                  <a:pt x="378" y="287"/>
                  <a:pt x="379" y="288"/>
                  <a:pt x="379" y="289"/>
                </a:cubicBezTo>
                <a:cubicBezTo>
                  <a:pt x="381" y="290"/>
                  <a:pt x="382" y="293"/>
                  <a:pt x="383" y="295"/>
                </a:cubicBezTo>
                <a:cubicBezTo>
                  <a:pt x="384" y="295"/>
                  <a:pt x="384" y="295"/>
                  <a:pt x="384" y="295"/>
                </a:cubicBezTo>
                <a:cubicBezTo>
                  <a:pt x="385" y="298"/>
                  <a:pt x="389" y="299"/>
                  <a:pt x="391" y="301"/>
                </a:cubicBezTo>
                <a:cubicBezTo>
                  <a:pt x="391" y="301"/>
                  <a:pt x="389" y="302"/>
                  <a:pt x="390" y="303"/>
                </a:cubicBezTo>
                <a:cubicBezTo>
                  <a:pt x="390" y="302"/>
                  <a:pt x="390" y="302"/>
                  <a:pt x="391" y="302"/>
                </a:cubicBezTo>
                <a:cubicBezTo>
                  <a:pt x="391" y="302"/>
                  <a:pt x="391" y="302"/>
                  <a:pt x="390" y="303"/>
                </a:cubicBezTo>
                <a:cubicBezTo>
                  <a:pt x="392" y="303"/>
                  <a:pt x="392" y="303"/>
                  <a:pt x="392" y="303"/>
                </a:cubicBezTo>
                <a:cubicBezTo>
                  <a:pt x="391" y="303"/>
                  <a:pt x="390" y="305"/>
                  <a:pt x="389" y="303"/>
                </a:cubicBezTo>
                <a:cubicBezTo>
                  <a:pt x="389" y="304"/>
                  <a:pt x="389" y="304"/>
                  <a:pt x="389" y="306"/>
                </a:cubicBezTo>
                <a:cubicBezTo>
                  <a:pt x="390" y="306"/>
                  <a:pt x="392" y="306"/>
                  <a:pt x="392" y="306"/>
                </a:cubicBezTo>
                <a:cubicBezTo>
                  <a:pt x="392" y="307"/>
                  <a:pt x="392" y="307"/>
                  <a:pt x="391" y="307"/>
                </a:cubicBezTo>
                <a:cubicBezTo>
                  <a:pt x="390" y="307"/>
                  <a:pt x="390" y="307"/>
                  <a:pt x="391" y="306"/>
                </a:cubicBezTo>
                <a:cubicBezTo>
                  <a:pt x="389" y="307"/>
                  <a:pt x="389" y="307"/>
                  <a:pt x="388" y="308"/>
                </a:cubicBezTo>
                <a:cubicBezTo>
                  <a:pt x="389" y="308"/>
                  <a:pt x="390" y="308"/>
                  <a:pt x="391" y="308"/>
                </a:cubicBezTo>
                <a:cubicBezTo>
                  <a:pt x="391" y="308"/>
                  <a:pt x="391" y="307"/>
                  <a:pt x="392" y="307"/>
                </a:cubicBezTo>
                <a:cubicBezTo>
                  <a:pt x="392" y="309"/>
                  <a:pt x="391" y="309"/>
                  <a:pt x="391" y="310"/>
                </a:cubicBezTo>
                <a:cubicBezTo>
                  <a:pt x="392" y="310"/>
                  <a:pt x="392" y="311"/>
                  <a:pt x="392" y="311"/>
                </a:cubicBezTo>
                <a:cubicBezTo>
                  <a:pt x="392" y="309"/>
                  <a:pt x="393" y="309"/>
                  <a:pt x="393" y="308"/>
                </a:cubicBezTo>
                <a:cubicBezTo>
                  <a:pt x="394" y="309"/>
                  <a:pt x="393" y="310"/>
                  <a:pt x="394" y="310"/>
                </a:cubicBezTo>
                <a:cubicBezTo>
                  <a:pt x="394" y="310"/>
                  <a:pt x="393" y="310"/>
                  <a:pt x="393" y="311"/>
                </a:cubicBezTo>
                <a:cubicBezTo>
                  <a:pt x="394" y="311"/>
                  <a:pt x="396" y="311"/>
                  <a:pt x="396" y="310"/>
                </a:cubicBezTo>
                <a:cubicBezTo>
                  <a:pt x="396" y="310"/>
                  <a:pt x="397" y="311"/>
                  <a:pt x="397" y="312"/>
                </a:cubicBezTo>
                <a:cubicBezTo>
                  <a:pt x="397" y="312"/>
                  <a:pt x="399" y="311"/>
                  <a:pt x="399" y="312"/>
                </a:cubicBezTo>
                <a:cubicBezTo>
                  <a:pt x="399" y="312"/>
                  <a:pt x="398" y="312"/>
                  <a:pt x="398" y="312"/>
                </a:cubicBezTo>
                <a:cubicBezTo>
                  <a:pt x="398" y="312"/>
                  <a:pt x="398" y="312"/>
                  <a:pt x="397" y="312"/>
                </a:cubicBezTo>
                <a:cubicBezTo>
                  <a:pt x="397" y="312"/>
                  <a:pt x="397" y="313"/>
                  <a:pt x="395" y="314"/>
                </a:cubicBezTo>
                <a:cubicBezTo>
                  <a:pt x="397" y="313"/>
                  <a:pt x="398" y="314"/>
                  <a:pt x="398" y="313"/>
                </a:cubicBezTo>
                <a:cubicBezTo>
                  <a:pt x="398" y="313"/>
                  <a:pt x="398" y="313"/>
                  <a:pt x="397" y="313"/>
                </a:cubicBezTo>
                <a:cubicBezTo>
                  <a:pt x="399" y="312"/>
                  <a:pt x="399" y="313"/>
                  <a:pt x="399" y="314"/>
                </a:cubicBezTo>
                <a:cubicBezTo>
                  <a:pt x="400" y="313"/>
                  <a:pt x="399" y="313"/>
                  <a:pt x="399" y="312"/>
                </a:cubicBezTo>
                <a:cubicBezTo>
                  <a:pt x="402" y="313"/>
                  <a:pt x="401" y="309"/>
                  <a:pt x="403" y="310"/>
                </a:cubicBezTo>
                <a:cubicBezTo>
                  <a:pt x="404" y="307"/>
                  <a:pt x="405" y="302"/>
                  <a:pt x="405" y="298"/>
                </a:cubicBezTo>
                <a:cubicBezTo>
                  <a:pt x="405" y="297"/>
                  <a:pt x="403" y="297"/>
                  <a:pt x="402" y="295"/>
                </a:cubicBezTo>
                <a:cubicBezTo>
                  <a:pt x="400" y="298"/>
                  <a:pt x="396" y="297"/>
                  <a:pt x="394" y="297"/>
                </a:cubicBezTo>
                <a:cubicBezTo>
                  <a:pt x="393" y="298"/>
                  <a:pt x="392" y="298"/>
                  <a:pt x="393" y="299"/>
                </a:cubicBezTo>
                <a:cubicBezTo>
                  <a:pt x="392" y="299"/>
                  <a:pt x="392" y="299"/>
                  <a:pt x="392" y="299"/>
                </a:cubicBezTo>
                <a:cubicBezTo>
                  <a:pt x="391" y="300"/>
                  <a:pt x="392" y="300"/>
                  <a:pt x="392" y="301"/>
                </a:cubicBezTo>
                <a:cubicBezTo>
                  <a:pt x="391" y="300"/>
                  <a:pt x="389" y="299"/>
                  <a:pt x="389" y="299"/>
                </a:cubicBezTo>
                <a:cubicBezTo>
                  <a:pt x="389" y="298"/>
                  <a:pt x="388" y="299"/>
                  <a:pt x="388" y="297"/>
                </a:cubicBezTo>
                <a:cubicBezTo>
                  <a:pt x="388" y="297"/>
                  <a:pt x="387" y="297"/>
                  <a:pt x="387" y="297"/>
                </a:cubicBezTo>
                <a:cubicBezTo>
                  <a:pt x="384" y="294"/>
                  <a:pt x="383" y="291"/>
                  <a:pt x="380" y="288"/>
                </a:cubicBezTo>
                <a:cubicBezTo>
                  <a:pt x="379" y="286"/>
                  <a:pt x="377" y="284"/>
                  <a:pt x="377" y="280"/>
                </a:cubicBezTo>
                <a:cubicBezTo>
                  <a:pt x="378" y="277"/>
                  <a:pt x="380" y="274"/>
                  <a:pt x="379" y="270"/>
                </a:cubicBezTo>
                <a:cubicBezTo>
                  <a:pt x="380" y="270"/>
                  <a:pt x="380" y="269"/>
                  <a:pt x="380" y="269"/>
                </a:cubicBezTo>
                <a:cubicBezTo>
                  <a:pt x="377" y="264"/>
                  <a:pt x="379" y="260"/>
                  <a:pt x="379" y="255"/>
                </a:cubicBezTo>
                <a:cubicBezTo>
                  <a:pt x="380" y="248"/>
                  <a:pt x="384" y="242"/>
                  <a:pt x="383" y="235"/>
                </a:cubicBezTo>
                <a:cubicBezTo>
                  <a:pt x="382" y="234"/>
                  <a:pt x="382" y="233"/>
                  <a:pt x="381" y="232"/>
                </a:cubicBezTo>
                <a:cubicBezTo>
                  <a:pt x="380" y="233"/>
                  <a:pt x="379" y="233"/>
                  <a:pt x="377" y="233"/>
                </a:cubicBezTo>
                <a:cubicBezTo>
                  <a:pt x="376" y="235"/>
                  <a:pt x="375" y="236"/>
                  <a:pt x="373" y="237"/>
                </a:cubicBezTo>
                <a:cubicBezTo>
                  <a:pt x="374" y="234"/>
                  <a:pt x="376" y="233"/>
                  <a:pt x="377" y="230"/>
                </a:cubicBezTo>
                <a:cubicBezTo>
                  <a:pt x="376" y="229"/>
                  <a:pt x="376" y="230"/>
                  <a:pt x="375" y="230"/>
                </a:cubicBezTo>
                <a:cubicBezTo>
                  <a:pt x="375" y="233"/>
                  <a:pt x="371" y="234"/>
                  <a:pt x="370" y="237"/>
                </a:cubicBezTo>
                <a:cubicBezTo>
                  <a:pt x="370" y="233"/>
                  <a:pt x="369" y="231"/>
                  <a:pt x="370" y="228"/>
                </a:cubicBezTo>
                <a:cubicBezTo>
                  <a:pt x="369" y="227"/>
                  <a:pt x="368" y="227"/>
                  <a:pt x="366" y="227"/>
                </a:cubicBezTo>
                <a:cubicBezTo>
                  <a:pt x="364" y="228"/>
                  <a:pt x="362" y="231"/>
                  <a:pt x="360" y="230"/>
                </a:cubicBezTo>
                <a:cubicBezTo>
                  <a:pt x="360" y="231"/>
                  <a:pt x="360" y="231"/>
                  <a:pt x="360" y="231"/>
                </a:cubicBezTo>
                <a:cubicBezTo>
                  <a:pt x="360" y="224"/>
                  <a:pt x="363" y="217"/>
                  <a:pt x="365" y="211"/>
                </a:cubicBezTo>
                <a:cubicBezTo>
                  <a:pt x="370" y="207"/>
                  <a:pt x="369" y="199"/>
                  <a:pt x="366" y="194"/>
                </a:cubicBezTo>
                <a:cubicBezTo>
                  <a:pt x="373" y="195"/>
                  <a:pt x="378" y="199"/>
                  <a:pt x="384" y="199"/>
                </a:cubicBezTo>
                <a:cubicBezTo>
                  <a:pt x="387" y="199"/>
                  <a:pt x="389" y="198"/>
                  <a:pt x="391" y="197"/>
                </a:cubicBezTo>
                <a:cubicBezTo>
                  <a:pt x="392" y="197"/>
                  <a:pt x="392" y="197"/>
                  <a:pt x="392" y="197"/>
                </a:cubicBezTo>
                <a:cubicBezTo>
                  <a:pt x="394" y="195"/>
                  <a:pt x="394" y="193"/>
                  <a:pt x="395" y="192"/>
                </a:cubicBezTo>
                <a:cubicBezTo>
                  <a:pt x="395" y="189"/>
                  <a:pt x="394" y="186"/>
                  <a:pt x="395" y="184"/>
                </a:cubicBezTo>
                <a:cubicBezTo>
                  <a:pt x="393" y="183"/>
                  <a:pt x="392" y="179"/>
                  <a:pt x="389" y="178"/>
                </a:cubicBezTo>
                <a:cubicBezTo>
                  <a:pt x="389" y="177"/>
                  <a:pt x="389" y="176"/>
                  <a:pt x="389" y="176"/>
                </a:cubicBezTo>
                <a:cubicBezTo>
                  <a:pt x="389" y="177"/>
                  <a:pt x="388" y="176"/>
                  <a:pt x="387" y="176"/>
                </a:cubicBezTo>
                <a:cubicBezTo>
                  <a:pt x="390" y="172"/>
                  <a:pt x="384" y="172"/>
                  <a:pt x="384" y="170"/>
                </a:cubicBezTo>
                <a:cubicBezTo>
                  <a:pt x="384" y="170"/>
                  <a:pt x="384" y="171"/>
                  <a:pt x="383" y="171"/>
                </a:cubicBezTo>
                <a:cubicBezTo>
                  <a:pt x="383" y="170"/>
                  <a:pt x="382" y="169"/>
                  <a:pt x="382" y="168"/>
                </a:cubicBezTo>
                <a:cubicBezTo>
                  <a:pt x="381" y="168"/>
                  <a:pt x="381" y="167"/>
                  <a:pt x="380" y="168"/>
                </a:cubicBezTo>
                <a:cubicBezTo>
                  <a:pt x="380" y="165"/>
                  <a:pt x="378" y="167"/>
                  <a:pt x="378" y="165"/>
                </a:cubicBezTo>
                <a:cubicBezTo>
                  <a:pt x="378" y="164"/>
                  <a:pt x="379" y="163"/>
                  <a:pt x="378" y="162"/>
                </a:cubicBezTo>
                <a:cubicBezTo>
                  <a:pt x="376" y="162"/>
                  <a:pt x="376" y="165"/>
                  <a:pt x="375" y="164"/>
                </a:cubicBezTo>
                <a:cubicBezTo>
                  <a:pt x="376" y="163"/>
                  <a:pt x="377" y="162"/>
                  <a:pt x="376" y="160"/>
                </a:cubicBezTo>
                <a:cubicBezTo>
                  <a:pt x="372" y="159"/>
                  <a:pt x="372" y="155"/>
                  <a:pt x="368" y="155"/>
                </a:cubicBezTo>
                <a:cubicBezTo>
                  <a:pt x="368" y="154"/>
                  <a:pt x="368" y="154"/>
                  <a:pt x="367" y="153"/>
                </a:cubicBezTo>
                <a:cubicBezTo>
                  <a:pt x="366" y="154"/>
                  <a:pt x="366" y="153"/>
                  <a:pt x="365" y="153"/>
                </a:cubicBezTo>
                <a:cubicBezTo>
                  <a:pt x="365" y="150"/>
                  <a:pt x="364" y="149"/>
                  <a:pt x="362" y="149"/>
                </a:cubicBezTo>
                <a:cubicBezTo>
                  <a:pt x="361" y="151"/>
                  <a:pt x="361" y="149"/>
                  <a:pt x="360" y="150"/>
                </a:cubicBezTo>
                <a:cubicBezTo>
                  <a:pt x="360" y="150"/>
                  <a:pt x="360" y="150"/>
                  <a:pt x="360" y="150"/>
                </a:cubicBezTo>
                <a:cubicBezTo>
                  <a:pt x="359" y="150"/>
                  <a:pt x="359" y="151"/>
                  <a:pt x="358" y="151"/>
                </a:cubicBezTo>
                <a:cubicBezTo>
                  <a:pt x="357" y="149"/>
                  <a:pt x="358" y="148"/>
                  <a:pt x="358" y="146"/>
                </a:cubicBezTo>
                <a:cubicBezTo>
                  <a:pt x="357" y="145"/>
                  <a:pt x="356" y="147"/>
                  <a:pt x="355" y="145"/>
                </a:cubicBezTo>
                <a:cubicBezTo>
                  <a:pt x="356" y="144"/>
                  <a:pt x="354" y="143"/>
                  <a:pt x="353" y="142"/>
                </a:cubicBezTo>
                <a:cubicBezTo>
                  <a:pt x="353" y="142"/>
                  <a:pt x="353" y="142"/>
                  <a:pt x="352" y="142"/>
                </a:cubicBezTo>
                <a:cubicBezTo>
                  <a:pt x="351" y="139"/>
                  <a:pt x="349" y="136"/>
                  <a:pt x="348" y="134"/>
                </a:cubicBezTo>
                <a:cubicBezTo>
                  <a:pt x="346" y="134"/>
                  <a:pt x="346" y="134"/>
                  <a:pt x="346" y="134"/>
                </a:cubicBezTo>
                <a:cubicBezTo>
                  <a:pt x="341" y="128"/>
                  <a:pt x="332" y="125"/>
                  <a:pt x="327" y="119"/>
                </a:cubicBezTo>
                <a:cubicBezTo>
                  <a:pt x="326" y="119"/>
                  <a:pt x="326" y="119"/>
                  <a:pt x="325" y="119"/>
                </a:cubicBezTo>
                <a:cubicBezTo>
                  <a:pt x="324" y="117"/>
                  <a:pt x="322" y="116"/>
                  <a:pt x="321" y="114"/>
                </a:cubicBezTo>
                <a:cubicBezTo>
                  <a:pt x="326" y="110"/>
                  <a:pt x="330" y="107"/>
                  <a:pt x="335" y="104"/>
                </a:cubicBezTo>
                <a:cubicBezTo>
                  <a:pt x="336" y="104"/>
                  <a:pt x="336" y="104"/>
                  <a:pt x="336" y="104"/>
                </a:cubicBezTo>
                <a:cubicBezTo>
                  <a:pt x="337" y="102"/>
                  <a:pt x="338" y="101"/>
                  <a:pt x="340" y="101"/>
                </a:cubicBezTo>
                <a:cubicBezTo>
                  <a:pt x="342" y="102"/>
                  <a:pt x="346" y="100"/>
                  <a:pt x="347" y="103"/>
                </a:cubicBezTo>
                <a:cubicBezTo>
                  <a:pt x="347" y="103"/>
                  <a:pt x="346" y="104"/>
                  <a:pt x="346" y="104"/>
                </a:cubicBezTo>
                <a:cubicBezTo>
                  <a:pt x="348" y="106"/>
                  <a:pt x="349" y="104"/>
                  <a:pt x="350" y="105"/>
                </a:cubicBezTo>
                <a:cubicBezTo>
                  <a:pt x="350" y="105"/>
                  <a:pt x="350" y="104"/>
                  <a:pt x="350" y="104"/>
                </a:cubicBezTo>
                <a:cubicBezTo>
                  <a:pt x="353" y="104"/>
                  <a:pt x="354" y="103"/>
                  <a:pt x="356" y="102"/>
                </a:cubicBezTo>
                <a:cubicBezTo>
                  <a:pt x="357" y="100"/>
                  <a:pt x="360" y="98"/>
                  <a:pt x="358" y="96"/>
                </a:cubicBezTo>
                <a:cubicBezTo>
                  <a:pt x="356" y="96"/>
                  <a:pt x="353" y="96"/>
                  <a:pt x="351" y="97"/>
                </a:cubicBezTo>
                <a:cubicBezTo>
                  <a:pt x="351" y="96"/>
                  <a:pt x="351" y="96"/>
                  <a:pt x="351" y="95"/>
                </a:cubicBezTo>
                <a:cubicBezTo>
                  <a:pt x="355" y="93"/>
                  <a:pt x="359" y="89"/>
                  <a:pt x="364" y="87"/>
                </a:cubicBezTo>
                <a:cubicBezTo>
                  <a:pt x="364" y="87"/>
                  <a:pt x="364" y="87"/>
                  <a:pt x="365" y="87"/>
                </a:cubicBezTo>
                <a:cubicBezTo>
                  <a:pt x="368" y="85"/>
                  <a:pt x="372" y="82"/>
                  <a:pt x="377" y="82"/>
                </a:cubicBezTo>
                <a:cubicBezTo>
                  <a:pt x="378" y="80"/>
                  <a:pt x="380" y="80"/>
                  <a:pt x="382" y="80"/>
                </a:cubicBezTo>
                <a:cubicBezTo>
                  <a:pt x="382" y="78"/>
                  <a:pt x="386" y="77"/>
                  <a:pt x="388" y="77"/>
                </a:cubicBezTo>
                <a:cubicBezTo>
                  <a:pt x="390" y="75"/>
                  <a:pt x="393" y="76"/>
                  <a:pt x="395" y="74"/>
                </a:cubicBezTo>
                <a:cubicBezTo>
                  <a:pt x="395" y="73"/>
                  <a:pt x="395" y="73"/>
                  <a:pt x="394" y="73"/>
                </a:cubicBezTo>
                <a:cubicBezTo>
                  <a:pt x="401" y="71"/>
                  <a:pt x="406" y="66"/>
                  <a:pt x="414" y="63"/>
                </a:cubicBezTo>
                <a:cubicBezTo>
                  <a:pt x="414" y="62"/>
                  <a:pt x="414" y="62"/>
                  <a:pt x="414" y="62"/>
                </a:cubicBezTo>
                <a:cubicBezTo>
                  <a:pt x="413" y="61"/>
                  <a:pt x="412" y="62"/>
                  <a:pt x="411" y="62"/>
                </a:cubicBezTo>
                <a:cubicBezTo>
                  <a:pt x="410" y="63"/>
                  <a:pt x="407" y="64"/>
                  <a:pt x="405" y="63"/>
                </a:cubicBezTo>
                <a:cubicBezTo>
                  <a:pt x="401" y="63"/>
                  <a:pt x="397" y="64"/>
                  <a:pt x="395" y="65"/>
                </a:cubicBezTo>
                <a:cubicBezTo>
                  <a:pt x="394" y="64"/>
                  <a:pt x="395" y="61"/>
                  <a:pt x="394" y="61"/>
                </a:cubicBezTo>
                <a:cubicBezTo>
                  <a:pt x="394" y="62"/>
                  <a:pt x="393" y="61"/>
                  <a:pt x="393" y="62"/>
                </a:cubicBezTo>
                <a:cubicBezTo>
                  <a:pt x="393" y="63"/>
                  <a:pt x="394" y="62"/>
                  <a:pt x="394" y="62"/>
                </a:cubicBezTo>
                <a:cubicBezTo>
                  <a:pt x="394" y="67"/>
                  <a:pt x="390" y="67"/>
                  <a:pt x="387" y="67"/>
                </a:cubicBezTo>
                <a:cubicBezTo>
                  <a:pt x="386" y="69"/>
                  <a:pt x="383" y="69"/>
                  <a:pt x="381" y="70"/>
                </a:cubicBezTo>
                <a:cubicBezTo>
                  <a:pt x="382" y="69"/>
                  <a:pt x="382" y="68"/>
                  <a:pt x="383" y="69"/>
                </a:cubicBezTo>
                <a:cubicBezTo>
                  <a:pt x="383" y="68"/>
                  <a:pt x="383" y="66"/>
                  <a:pt x="383" y="66"/>
                </a:cubicBezTo>
                <a:cubicBezTo>
                  <a:pt x="383" y="66"/>
                  <a:pt x="383" y="66"/>
                  <a:pt x="383" y="65"/>
                </a:cubicBezTo>
                <a:cubicBezTo>
                  <a:pt x="385" y="59"/>
                  <a:pt x="391" y="56"/>
                  <a:pt x="394" y="52"/>
                </a:cubicBezTo>
                <a:cubicBezTo>
                  <a:pt x="398" y="49"/>
                  <a:pt x="400" y="43"/>
                  <a:pt x="405" y="42"/>
                </a:cubicBezTo>
                <a:cubicBezTo>
                  <a:pt x="405" y="42"/>
                  <a:pt x="405" y="41"/>
                  <a:pt x="405" y="41"/>
                </a:cubicBezTo>
                <a:cubicBezTo>
                  <a:pt x="409" y="37"/>
                  <a:pt x="414" y="35"/>
                  <a:pt x="421" y="33"/>
                </a:cubicBezTo>
                <a:cubicBezTo>
                  <a:pt x="421" y="32"/>
                  <a:pt x="422" y="31"/>
                  <a:pt x="423" y="32"/>
                </a:cubicBezTo>
                <a:close/>
                <a:moveTo>
                  <a:pt x="150" y="77"/>
                </a:moveTo>
                <a:cubicBezTo>
                  <a:pt x="151" y="77"/>
                  <a:pt x="152" y="78"/>
                  <a:pt x="152" y="79"/>
                </a:cubicBezTo>
                <a:cubicBezTo>
                  <a:pt x="152" y="79"/>
                  <a:pt x="151" y="78"/>
                  <a:pt x="150" y="77"/>
                </a:cubicBezTo>
                <a:close/>
                <a:moveTo>
                  <a:pt x="109" y="209"/>
                </a:moveTo>
                <a:cubicBezTo>
                  <a:pt x="109" y="209"/>
                  <a:pt x="109" y="208"/>
                  <a:pt x="110" y="208"/>
                </a:cubicBezTo>
                <a:cubicBezTo>
                  <a:pt x="109" y="208"/>
                  <a:pt x="109" y="209"/>
                  <a:pt x="109" y="209"/>
                </a:cubicBezTo>
                <a:close/>
                <a:moveTo>
                  <a:pt x="139" y="211"/>
                </a:moveTo>
                <a:cubicBezTo>
                  <a:pt x="138" y="211"/>
                  <a:pt x="138" y="209"/>
                  <a:pt x="139" y="209"/>
                </a:cubicBezTo>
                <a:cubicBezTo>
                  <a:pt x="139" y="209"/>
                  <a:pt x="139" y="211"/>
                  <a:pt x="139" y="211"/>
                </a:cubicBezTo>
                <a:close/>
                <a:moveTo>
                  <a:pt x="143" y="214"/>
                </a:moveTo>
                <a:cubicBezTo>
                  <a:pt x="143" y="214"/>
                  <a:pt x="143" y="214"/>
                  <a:pt x="143" y="214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42" y="213"/>
                  <a:pt x="142" y="213"/>
                  <a:pt x="140" y="214"/>
                </a:cubicBezTo>
                <a:cubicBezTo>
                  <a:pt x="140" y="213"/>
                  <a:pt x="139" y="213"/>
                  <a:pt x="140" y="211"/>
                </a:cubicBezTo>
                <a:cubicBezTo>
                  <a:pt x="140" y="211"/>
                  <a:pt x="140" y="211"/>
                  <a:pt x="140" y="211"/>
                </a:cubicBezTo>
                <a:cubicBezTo>
                  <a:pt x="142" y="212"/>
                  <a:pt x="142" y="211"/>
                  <a:pt x="144" y="212"/>
                </a:cubicBezTo>
                <a:cubicBezTo>
                  <a:pt x="143" y="212"/>
                  <a:pt x="143" y="213"/>
                  <a:pt x="143" y="214"/>
                </a:cubicBezTo>
                <a:cubicBezTo>
                  <a:pt x="143" y="214"/>
                  <a:pt x="143" y="214"/>
                  <a:pt x="143" y="214"/>
                </a:cubicBezTo>
                <a:cubicBezTo>
                  <a:pt x="144" y="213"/>
                  <a:pt x="144" y="214"/>
                  <a:pt x="145" y="214"/>
                </a:cubicBezTo>
                <a:cubicBezTo>
                  <a:pt x="144" y="215"/>
                  <a:pt x="143" y="215"/>
                  <a:pt x="143" y="214"/>
                </a:cubicBezTo>
                <a:close/>
                <a:moveTo>
                  <a:pt x="144" y="217"/>
                </a:moveTo>
                <a:cubicBezTo>
                  <a:pt x="144" y="217"/>
                  <a:pt x="145" y="216"/>
                  <a:pt x="144" y="216"/>
                </a:cubicBezTo>
                <a:cubicBezTo>
                  <a:pt x="145" y="216"/>
                  <a:pt x="144" y="217"/>
                  <a:pt x="145" y="217"/>
                </a:cubicBezTo>
                <a:lnTo>
                  <a:pt x="144" y="217"/>
                </a:lnTo>
                <a:close/>
                <a:moveTo>
                  <a:pt x="147" y="134"/>
                </a:moveTo>
                <a:cubicBezTo>
                  <a:pt x="142" y="132"/>
                  <a:pt x="137" y="135"/>
                  <a:pt x="135" y="133"/>
                </a:cubicBezTo>
                <a:cubicBezTo>
                  <a:pt x="135" y="132"/>
                  <a:pt x="136" y="133"/>
                  <a:pt x="137" y="132"/>
                </a:cubicBezTo>
                <a:cubicBezTo>
                  <a:pt x="135" y="132"/>
                  <a:pt x="134" y="132"/>
                  <a:pt x="133" y="132"/>
                </a:cubicBezTo>
                <a:cubicBezTo>
                  <a:pt x="132" y="130"/>
                  <a:pt x="134" y="129"/>
                  <a:pt x="132" y="128"/>
                </a:cubicBezTo>
                <a:cubicBezTo>
                  <a:pt x="132" y="127"/>
                  <a:pt x="133" y="128"/>
                  <a:pt x="133" y="127"/>
                </a:cubicBezTo>
                <a:cubicBezTo>
                  <a:pt x="135" y="127"/>
                  <a:pt x="135" y="128"/>
                  <a:pt x="137" y="128"/>
                </a:cubicBezTo>
                <a:cubicBezTo>
                  <a:pt x="137" y="129"/>
                  <a:pt x="139" y="129"/>
                  <a:pt x="139" y="127"/>
                </a:cubicBezTo>
                <a:cubicBezTo>
                  <a:pt x="142" y="128"/>
                  <a:pt x="145" y="129"/>
                  <a:pt x="147" y="131"/>
                </a:cubicBezTo>
                <a:cubicBezTo>
                  <a:pt x="147" y="132"/>
                  <a:pt x="147" y="133"/>
                  <a:pt x="147" y="134"/>
                </a:cubicBezTo>
                <a:close/>
                <a:moveTo>
                  <a:pt x="147" y="129"/>
                </a:moveTo>
                <a:cubicBezTo>
                  <a:pt x="144" y="129"/>
                  <a:pt x="145" y="128"/>
                  <a:pt x="142" y="128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44" y="127"/>
                  <a:pt x="145" y="126"/>
                  <a:pt x="146" y="127"/>
                </a:cubicBezTo>
                <a:cubicBezTo>
                  <a:pt x="146" y="126"/>
                  <a:pt x="147" y="127"/>
                  <a:pt x="148" y="126"/>
                </a:cubicBezTo>
                <a:cubicBezTo>
                  <a:pt x="148" y="127"/>
                  <a:pt x="148" y="128"/>
                  <a:pt x="147" y="129"/>
                </a:cubicBezTo>
                <a:close/>
                <a:moveTo>
                  <a:pt x="148" y="123"/>
                </a:moveTo>
                <a:cubicBezTo>
                  <a:pt x="149" y="124"/>
                  <a:pt x="149" y="126"/>
                  <a:pt x="147" y="126"/>
                </a:cubicBezTo>
                <a:cubicBezTo>
                  <a:pt x="146" y="126"/>
                  <a:pt x="146" y="126"/>
                  <a:pt x="146" y="125"/>
                </a:cubicBezTo>
                <a:cubicBezTo>
                  <a:pt x="146" y="127"/>
                  <a:pt x="142" y="126"/>
                  <a:pt x="141" y="126"/>
                </a:cubicBezTo>
                <a:cubicBezTo>
                  <a:pt x="141" y="125"/>
                  <a:pt x="143" y="126"/>
                  <a:pt x="144" y="125"/>
                </a:cubicBezTo>
                <a:cubicBezTo>
                  <a:pt x="145" y="125"/>
                  <a:pt x="144" y="123"/>
                  <a:pt x="146" y="123"/>
                </a:cubicBezTo>
                <a:cubicBezTo>
                  <a:pt x="146" y="125"/>
                  <a:pt x="146" y="123"/>
                  <a:pt x="147" y="123"/>
                </a:cubicBezTo>
                <a:cubicBezTo>
                  <a:pt x="147" y="123"/>
                  <a:pt x="147" y="123"/>
                  <a:pt x="147" y="122"/>
                </a:cubicBezTo>
                <a:cubicBezTo>
                  <a:pt x="148" y="122"/>
                  <a:pt x="148" y="122"/>
                  <a:pt x="149" y="12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22"/>
                  <a:pt x="149" y="122"/>
                  <a:pt x="148" y="122"/>
                </a:cubicBezTo>
                <a:cubicBezTo>
                  <a:pt x="148" y="122"/>
                  <a:pt x="149" y="123"/>
                  <a:pt x="148" y="123"/>
                </a:cubicBezTo>
                <a:close/>
                <a:moveTo>
                  <a:pt x="149" y="212"/>
                </a:moveTo>
                <a:cubicBezTo>
                  <a:pt x="150" y="213"/>
                  <a:pt x="151" y="212"/>
                  <a:pt x="151" y="212"/>
                </a:cubicBezTo>
                <a:cubicBezTo>
                  <a:pt x="153" y="212"/>
                  <a:pt x="153" y="214"/>
                  <a:pt x="155" y="213"/>
                </a:cubicBezTo>
                <a:cubicBezTo>
                  <a:pt x="155" y="215"/>
                  <a:pt x="155" y="215"/>
                  <a:pt x="156" y="217"/>
                </a:cubicBezTo>
                <a:cubicBezTo>
                  <a:pt x="155" y="217"/>
                  <a:pt x="154" y="216"/>
                  <a:pt x="153" y="217"/>
                </a:cubicBezTo>
                <a:cubicBezTo>
                  <a:pt x="153" y="217"/>
                  <a:pt x="153" y="216"/>
                  <a:pt x="152" y="215"/>
                </a:cubicBezTo>
                <a:cubicBezTo>
                  <a:pt x="151" y="216"/>
                  <a:pt x="154" y="218"/>
                  <a:pt x="151" y="218"/>
                </a:cubicBezTo>
                <a:cubicBezTo>
                  <a:pt x="150" y="217"/>
                  <a:pt x="148" y="215"/>
                  <a:pt x="149" y="212"/>
                </a:cubicBezTo>
                <a:close/>
                <a:moveTo>
                  <a:pt x="152" y="229"/>
                </a:moveTo>
                <a:cubicBezTo>
                  <a:pt x="152" y="229"/>
                  <a:pt x="152" y="228"/>
                  <a:pt x="152" y="228"/>
                </a:cubicBezTo>
                <a:cubicBezTo>
                  <a:pt x="152" y="228"/>
                  <a:pt x="152" y="228"/>
                  <a:pt x="152" y="228"/>
                </a:cubicBezTo>
                <a:cubicBezTo>
                  <a:pt x="152" y="228"/>
                  <a:pt x="152" y="227"/>
                  <a:pt x="153" y="228"/>
                </a:cubicBezTo>
                <a:cubicBezTo>
                  <a:pt x="153" y="229"/>
                  <a:pt x="152" y="228"/>
                  <a:pt x="152" y="229"/>
                </a:cubicBezTo>
                <a:close/>
                <a:moveTo>
                  <a:pt x="152" y="224"/>
                </a:moveTo>
                <a:cubicBezTo>
                  <a:pt x="151" y="223"/>
                  <a:pt x="151" y="222"/>
                  <a:pt x="150" y="221"/>
                </a:cubicBezTo>
                <a:cubicBezTo>
                  <a:pt x="151" y="221"/>
                  <a:pt x="150" y="221"/>
                  <a:pt x="151" y="221"/>
                </a:cubicBezTo>
                <a:cubicBezTo>
                  <a:pt x="151" y="221"/>
                  <a:pt x="150" y="220"/>
                  <a:pt x="150" y="220"/>
                </a:cubicBezTo>
                <a:cubicBezTo>
                  <a:pt x="150" y="219"/>
                  <a:pt x="151" y="220"/>
                  <a:pt x="151" y="219"/>
                </a:cubicBezTo>
                <a:cubicBezTo>
                  <a:pt x="151" y="219"/>
                  <a:pt x="151" y="218"/>
                  <a:pt x="152" y="218"/>
                </a:cubicBezTo>
                <a:cubicBezTo>
                  <a:pt x="152" y="219"/>
                  <a:pt x="152" y="219"/>
                  <a:pt x="153" y="219"/>
                </a:cubicBezTo>
                <a:cubicBezTo>
                  <a:pt x="153" y="219"/>
                  <a:pt x="152" y="219"/>
                  <a:pt x="152" y="219"/>
                </a:cubicBezTo>
                <a:cubicBezTo>
                  <a:pt x="153" y="220"/>
                  <a:pt x="154" y="222"/>
                  <a:pt x="154" y="224"/>
                </a:cubicBezTo>
                <a:cubicBezTo>
                  <a:pt x="153" y="225"/>
                  <a:pt x="152" y="223"/>
                  <a:pt x="152" y="224"/>
                </a:cubicBezTo>
                <a:close/>
                <a:moveTo>
                  <a:pt x="158" y="220"/>
                </a:moveTo>
                <a:cubicBezTo>
                  <a:pt x="158" y="220"/>
                  <a:pt x="157" y="220"/>
                  <a:pt x="158" y="219"/>
                </a:cubicBezTo>
                <a:cubicBezTo>
                  <a:pt x="157" y="219"/>
                  <a:pt x="156" y="219"/>
                  <a:pt x="156" y="220"/>
                </a:cubicBezTo>
                <a:cubicBezTo>
                  <a:pt x="155" y="219"/>
                  <a:pt x="155" y="219"/>
                  <a:pt x="154" y="218"/>
                </a:cubicBezTo>
                <a:cubicBezTo>
                  <a:pt x="155" y="217"/>
                  <a:pt x="156" y="218"/>
                  <a:pt x="157" y="216"/>
                </a:cubicBezTo>
                <a:cubicBezTo>
                  <a:pt x="157" y="216"/>
                  <a:pt x="157" y="217"/>
                  <a:pt x="157" y="217"/>
                </a:cubicBezTo>
                <a:cubicBezTo>
                  <a:pt x="157" y="217"/>
                  <a:pt x="157" y="217"/>
                  <a:pt x="158" y="217"/>
                </a:cubicBezTo>
                <a:cubicBezTo>
                  <a:pt x="158" y="218"/>
                  <a:pt x="157" y="219"/>
                  <a:pt x="158" y="219"/>
                </a:cubicBezTo>
                <a:lnTo>
                  <a:pt x="158" y="220"/>
                </a:lnTo>
                <a:close/>
                <a:moveTo>
                  <a:pt x="175" y="252"/>
                </a:moveTo>
                <a:cubicBezTo>
                  <a:pt x="176" y="252"/>
                  <a:pt x="175" y="253"/>
                  <a:pt x="175" y="254"/>
                </a:cubicBezTo>
                <a:cubicBezTo>
                  <a:pt x="174" y="254"/>
                  <a:pt x="175" y="253"/>
                  <a:pt x="175" y="252"/>
                </a:cubicBezTo>
                <a:close/>
                <a:moveTo>
                  <a:pt x="171" y="248"/>
                </a:moveTo>
                <a:cubicBezTo>
                  <a:pt x="169" y="247"/>
                  <a:pt x="169" y="244"/>
                  <a:pt x="170" y="243"/>
                </a:cubicBezTo>
                <a:cubicBezTo>
                  <a:pt x="171" y="243"/>
                  <a:pt x="172" y="245"/>
                  <a:pt x="172" y="245"/>
                </a:cubicBezTo>
                <a:cubicBezTo>
                  <a:pt x="172" y="246"/>
                  <a:pt x="170" y="246"/>
                  <a:pt x="171" y="248"/>
                </a:cubicBezTo>
                <a:close/>
                <a:moveTo>
                  <a:pt x="167" y="255"/>
                </a:moveTo>
                <a:cubicBezTo>
                  <a:pt x="168" y="255"/>
                  <a:pt x="169" y="255"/>
                  <a:pt x="169" y="255"/>
                </a:cubicBezTo>
                <a:cubicBezTo>
                  <a:pt x="169" y="256"/>
                  <a:pt x="169" y="256"/>
                  <a:pt x="169" y="256"/>
                </a:cubicBezTo>
                <a:cubicBezTo>
                  <a:pt x="168" y="256"/>
                  <a:pt x="168" y="256"/>
                  <a:pt x="167" y="256"/>
                </a:cubicBezTo>
                <a:cubicBezTo>
                  <a:pt x="167" y="256"/>
                  <a:pt x="168" y="256"/>
                  <a:pt x="167" y="255"/>
                </a:cubicBezTo>
                <a:close/>
                <a:moveTo>
                  <a:pt x="165" y="280"/>
                </a:moveTo>
                <a:cubicBezTo>
                  <a:pt x="166" y="277"/>
                  <a:pt x="166" y="276"/>
                  <a:pt x="167" y="273"/>
                </a:cubicBezTo>
                <a:cubicBezTo>
                  <a:pt x="169" y="273"/>
                  <a:pt x="170" y="273"/>
                  <a:pt x="171" y="272"/>
                </a:cubicBezTo>
                <a:cubicBezTo>
                  <a:pt x="170" y="275"/>
                  <a:pt x="169" y="277"/>
                  <a:pt x="167" y="280"/>
                </a:cubicBezTo>
                <a:cubicBezTo>
                  <a:pt x="169" y="279"/>
                  <a:pt x="169" y="278"/>
                  <a:pt x="170" y="276"/>
                </a:cubicBezTo>
                <a:cubicBezTo>
                  <a:pt x="170" y="279"/>
                  <a:pt x="169" y="280"/>
                  <a:pt x="169" y="283"/>
                </a:cubicBezTo>
                <a:cubicBezTo>
                  <a:pt x="167" y="282"/>
                  <a:pt x="168" y="283"/>
                  <a:pt x="167" y="283"/>
                </a:cubicBezTo>
                <a:cubicBezTo>
                  <a:pt x="167" y="282"/>
                  <a:pt x="167" y="282"/>
                  <a:pt x="167" y="281"/>
                </a:cubicBezTo>
                <a:cubicBezTo>
                  <a:pt x="166" y="282"/>
                  <a:pt x="165" y="285"/>
                  <a:pt x="164" y="287"/>
                </a:cubicBezTo>
                <a:cubicBezTo>
                  <a:pt x="162" y="285"/>
                  <a:pt x="164" y="282"/>
                  <a:pt x="165" y="280"/>
                </a:cubicBezTo>
                <a:close/>
                <a:moveTo>
                  <a:pt x="163" y="287"/>
                </a:moveTo>
                <a:cubicBezTo>
                  <a:pt x="163" y="287"/>
                  <a:pt x="163" y="287"/>
                  <a:pt x="163" y="288"/>
                </a:cubicBezTo>
                <a:cubicBezTo>
                  <a:pt x="162" y="288"/>
                  <a:pt x="163" y="287"/>
                  <a:pt x="163" y="287"/>
                </a:cubicBezTo>
                <a:close/>
                <a:moveTo>
                  <a:pt x="161" y="288"/>
                </a:moveTo>
                <a:cubicBezTo>
                  <a:pt x="162" y="288"/>
                  <a:pt x="162" y="288"/>
                  <a:pt x="163" y="289"/>
                </a:cubicBezTo>
                <a:cubicBezTo>
                  <a:pt x="163" y="289"/>
                  <a:pt x="161" y="289"/>
                  <a:pt x="161" y="290"/>
                </a:cubicBezTo>
                <a:cubicBezTo>
                  <a:pt x="161" y="290"/>
                  <a:pt x="161" y="289"/>
                  <a:pt x="161" y="288"/>
                </a:cubicBezTo>
                <a:close/>
                <a:moveTo>
                  <a:pt x="161" y="297"/>
                </a:moveTo>
                <a:cubicBezTo>
                  <a:pt x="161" y="297"/>
                  <a:pt x="161" y="297"/>
                  <a:pt x="162" y="297"/>
                </a:cubicBezTo>
                <a:cubicBezTo>
                  <a:pt x="162" y="297"/>
                  <a:pt x="162" y="299"/>
                  <a:pt x="161" y="299"/>
                </a:cubicBezTo>
                <a:cubicBezTo>
                  <a:pt x="160" y="298"/>
                  <a:pt x="161" y="298"/>
                  <a:pt x="161" y="297"/>
                </a:cubicBezTo>
                <a:close/>
                <a:moveTo>
                  <a:pt x="156" y="306"/>
                </a:moveTo>
                <a:cubicBezTo>
                  <a:pt x="156" y="307"/>
                  <a:pt x="157" y="307"/>
                  <a:pt x="157" y="307"/>
                </a:cubicBezTo>
                <a:cubicBezTo>
                  <a:pt x="156" y="308"/>
                  <a:pt x="156" y="309"/>
                  <a:pt x="156" y="310"/>
                </a:cubicBezTo>
                <a:cubicBezTo>
                  <a:pt x="155" y="310"/>
                  <a:pt x="155" y="309"/>
                  <a:pt x="154" y="309"/>
                </a:cubicBezTo>
                <a:cubicBezTo>
                  <a:pt x="155" y="309"/>
                  <a:pt x="156" y="308"/>
                  <a:pt x="156" y="306"/>
                </a:cubicBezTo>
                <a:close/>
                <a:moveTo>
                  <a:pt x="160" y="310"/>
                </a:moveTo>
                <a:cubicBezTo>
                  <a:pt x="160" y="310"/>
                  <a:pt x="160" y="313"/>
                  <a:pt x="157" y="313"/>
                </a:cubicBezTo>
                <a:cubicBezTo>
                  <a:pt x="157" y="312"/>
                  <a:pt x="157" y="312"/>
                  <a:pt x="157" y="312"/>
                </a:cubicBezTo>
                <a:cubicBezTo>
                  <a:pt x="156" y="314"/>
                  <a:pt x="154" y="316"/>
                  <a:pt x="153" y="319"/>
                </a:cubicBezTo>
                <a:cubicBezTo>
                  <a:pt x="153" y="317"/>
                  <a:pt x="153" y="315"/>
                  <a:pt x="154" y="315"/>
                </a:cubicBezTo>
                <a:cubicBezTo>
                  <a:pt x="154" y="313"/>
                  <a:pt x="155" y="312"/>
                  <a:pt x="156" y="310"/>
                </a:cubicBezTo>
                <a:cubicBezTo>
                  <a:pt x="157" y="311"/>
                  <a:pt x="159" y="309"/>
                  <a:pt x="159" y="309"/>
                </a:cubicBezTo>
                <a:cubicBezTo>
                  <a:pt x="159" y="309"/>
                  <a:pt x="160" y="309"/>
                  <a:pt x="160" y="310"/>
                </a:cubicBezTo>
                <a:close/>
                <a:moveTo>
                  <a:pt x="171" y="288"/>
                </a:moveTo>
                <a:cubicBezTo>
                  <a:pt x="170" y="288"/>
                  <a:pt x="170" y="288"/>
                  <a:pt x="170" y="289"/>
                </a:cubicBezTo>
                <a:cubicBezTo>
                  <a:pt x="170" y="289"/>
                  <a:pt x="170" y="289"/>
                  <a:pt x="170" y="288"/>
                </a:cubicBezTo>
                <a:cubicBezTo>
                  <a:pt x="168" y="289"/>
                  <a:pt x="170" y="289"/>
                  <a:pt x="170" y="290"/>
                </a:cubicBezTo>
                <a:cubicBezTo>
                  <a:pt x="168" y="295"/>
                  <a:pt x="164" y="298"/>
                  <a:pt x="164" y="301"/>
                </a:cubicBezTo>
                <a:cubicBezTo>
                  <a:pt x="163" y="301"/>
                  <a:pt x="163" y="302"/>
                  <a:pt x="162" y="303"/>
                </a:cubicBezTo>
                <a:cubicBezTo>
                  <a:pt x="162" y="303"/>
                  <a:pt x="162" y="301"/>
                  <a:pt x="162" y="301"/>
                </a:cubicBezTo>
                <a:cubicBezTo>
                  <a:pt x="162" y="300"/>
                  <a:pt x="161" y="301"/>
                  <a:pt x="161" y="300"/>
                </a:cubicBezTo>
                <a:cubicBezTo>
                  <a:pt x="161" y="300"/>
                  <a:pt x="162" y="299"/>
                  <a:pt x="162" y="300"/>
                </a:cubicBezTo>
                <a:cubicBezTo>
                  <a:pt x="163" y="298"/>
                  <a:pt x="165" y="292"/>
                  <a:pt x="162" y="290"/>
                </a:cubicBezTo>
                <a:cubicBezTo>
                  <a:pt x="164" y="289"/>
                  <a:pt x="165" y="287"/>
                  <a:pt x="166" y="285"/>
                </a:cubicBezTo>
                <a:cubicBezTo>
                  <a:pt x="166" y="285"/>
                  <a:pt x="166" y="286"/>
                  <a:pt x="166" y="286"/>
                </a:cubicBezTo>
                <a:cubicBezTo>
                  <a:pt x="168" y="287"/>
                  <a:pt x="169" y="286"/>
                  <a:pt x="170" y="285"/>
                </a:cubicBezTo>
                <a:cubicBezTo>
                  <a:pt x="170" y="280"/>
                  <a:pt x="173" y="277"/>
                  <a:pt x="175" y="273"/>
                </a:cubicBezTo>
                <a:cubicBezTo>
                  <a:pt x="175" y="279"/>
                  <a:pt x="174" y="282"/>
                  <a:pt x="171" y="288"/>
                </a:cubicBezTo>
                <a:close/>
                <a:moveTo>
                  <a:pt x="171" y="272"/>
                </a:moveTo>
                <a:cubicBezTo>
                  <a:pt x="172" y="272"/>
                  <a:pt x="172" y="271"/>
                  <a:pt x="173" y="271"/>
                </a:cubicBezTo>
                <a:cubicBezTo>
                  <a:pt x="172" y="272"/>
                  <a:pt x="172" y="273"/>
                  <a:pt x="171" y="274"/>
                </a:cubicBezTo>
                <a:cubicBezTo>
                  <a:pt x="172" y="273"/>
                  <a:pt x="171" y="273"/>
                  <a:pt x="171" y="272"/>
                </a:cubicBezTo>
                <a:close/>
                <a:moveTo>
                  <a:pt x="175" y="273"/>
                </a:moveTo>
                <a:cubicBezTo>
                  <a:pt x="174" y="272"/>
                  <a:pt x="175" y="271"/>
                  <a:pt x="176" y="270"/>
                </a:cubicBezTo>
                <a:cubicBezTo>
                  <a:pt x="176" y="271"/>
                  <a:pt x="175" y="271"/>
                  <a:pt x="175" y="273"/>
                </a:cubicBezTo>
                <a:close/>
                <a:moveTo>
                  <a:pt x="173" y="263"/>
                </a:moveTo>
                <a:cubicBezTo>
                  <a:pt x="173" y="263"/>
                  <a:pt x="174" y="263"/>
                  <a:pt x="174" y="264"/>
                </a:cubicBezTo>
                <a:cubicBezTo>
                  <a:pt x="174" y="264"/>
                  <a:pt x="173" y="264"/>
                  <a:pt x="173" y="265"/>
                </a:cubicBezTo>
                <a:cubicBezTo>
                  <a:pt x="172" y="265"/>
                  <a:pt x="173" y="264"/>
                  <a:pt x="172" y="264"/>
                </a:cubicBezTo>
                <a:cubicBezTo>
                  <a:pt x="172" y="262"/>
                  <a:pt x="173" y="261"/>
                  <a:pt x="173" y="260"/>
                </a:cubicBezTo>
                <a:cubicBezTo>
                  <a:pt x="172" y="261"/>
                  <a:pt x="172" y="261"/>
                  <a:pt x="172" y="263"/>
                </a:cubicBezTo>
                <a:cubicBezTo>
                  <a:pt x="171" y="263"/>
                  <a:pt x="171" y="262"/>
                  <a:pt x="170" y="262"/>
                </a:cubicBezTo>
                <a:cubicBezTo>
                  <a:pt x="171" y="264"/>
                  <a:pt x="172" y="265"/>
                  <a:pt x="173" y="267"/>
                </a:cubicBezTo>
                <a:cubicBezTo>
                  <a:pt x="172" y="270"/>
                  <a:pt x="171" y="272"/>
                  <a:pt x="168" y="272"/>
                </a:cubicBezTo>
                <a:cubicBezTo>
                  <a:pt x="168" y="270"/>
                  <a:pt x="169" y="268"/>
                  <a:pt x="170" y="266"/>
                </a:cubicBezTo>
                <a:cubicBezTo>
                  <a:pt x="169" y="267"/>
                  <a:pt x="169" y="268"/>
                  <a:pt x="168" y="269"/>
                </a:cubicBezTo>
                <a:cubicBezTo>
                  <a:pt x="166" y="269"/>
                  <a:pt x="167" y="270"/>
                  <a:pt x="165" y="270"/>
                </a:cubicBezTo>
                <a:cubicBezTo>
                  <a:pt x="164" y="268"/>
                  <a:pt x="167" y="265"/>
                  <a:pt x="165" y="263"/>
                </a:cubicBezTo>
                <a:cubicBezTo>
                  <a:pt x="165" y="262"/>
                  <a:pt x="166" y="261"/>
                  <a:pt x="166" y="262"/>
                </a:cubicBezTo>
                <a:cubicBezTo>
                  <a:pt x="165" y="260"/>
                  <a:pt x="166" y="259"/>
                  <a:pt x="167" y="257"/>
                </a:cubicBezTo>
                <a:cubicBezTo>
                  <a:pt x="169" y="257"/>
                  <a:pt x="169" y="257"/>
                  <a:pt x="170" y="256"/>
                </a:cubicBezTo>
                <a:cubicBezTo>
                  <a:pt x="171" y="256"/>
                  <a:pt x="171" y="256"/>
                  <a:pt x="172" y="256"/>
                </a:cubicBezTo>
                <a:cubicBezTo>
                  <a:pt x="171" y="254"/>
                  <a:pt x="172" y="253"/>
                  <a:pt x="172" y="251"/>
                </a:cubicBezTo>
                <a:cubicBezTo>
                  <a:pt x="173" y="252"/>
                  <a:pt x="172" y="254"/>
                  <a:pt x="173" y="256"/>
                </a:cubicBezTo>
                <a:cubicBezTo>
                  <a:pt x="174" y="257"/>
                  <a:pt x="174" y="256"/>
                  <a:pt x="175" y="256"/>
                </a:cubicBezTo>
                <a:cubicBezTo>
                  <a:pt x="175" y="255"/>
                  <a:pt x="175" y="254"/>
                  <a:pt x="176" y="253"/>
                </a:cubicBezTo>
                <a:cubicBezTo>
                  <a:pt x="176" y="256"/>
                  <a:pt x="177" y="262"/>
                  <a:pt x="173" y="263"/>
                </a:cubicBezTo>
                <a:close/>
                <a:moveTo>
                  <a:pt x="189" y="261"/>
                </a:moveTo>
                <a:cubicBezTo>
                  <a:pt x="189" y="261"/>
                  <a:pt x="189" y="261"/>
                  <a:pt x="188" y="261"/>
                </a:cubicBezTo>
                <a:cubicBezTo>
                  <a:pt x="188" y="265"/>
                  <a:pt x="184" y="266"/>
                  <a:pt x="186" y="270"/>
                </a:cubicBezTo>
                <a:cubicBezTo>
                  <a:pt x="185" y="269"/>
                  <a:pt x="185" y="269"/>
                  <a:pt x="184" y="269"/>
                </a:cubicBezTo>
                <a:cubicBezTo>
                  <a:pt x="185" y="272"/>
                  <a:pt x="182" y="274"/>
                  <a:pt x="181" y="276"/>
                </a:cubicBezTo>
                <a:cubicBezTo>
                  <a:pt x="180" y="277"/>
                  <a:pt x="179" y="276"/>
                  <a:pt x="179" y="276"/>
                </a:cubicBezTo>
                <a:cubicBezTo>
                  <a:pt x="179" y="276"/>
                  <a:pt x="179" y="275"/>
                  <a:pt x="179" y="275"/>
                </a:cubicBezTo>
                <a:cubicBezTo>
                  <a:pt x="179" y="275"/>
                  <a:pt x="179" y="275"/>
                  <a:pt x="178" y="275"/>
                </a:cubicBezTo>
                <a:cubicBezTo>
                  <a:pt x="178" y="276"/>
                  <a:pt x="178" y="276"/>
                  <a:pt x="178" y="276"/>
                </a:cubicBezTo>
                <a:cubicBezTo>
                  <a:pt x="176" y="275"/>
                  <a:pt x="180" y="270"/>
                  <a:pt x="179" y="268"/>
                </a:cubicBezTo>
                <a:cubicBezTo>
                  <a:pt x="180" y="268"/>
                  <a:pt x="180" y="268"/>
                  <a:pt x="180" y="268"/>
                </a:cubicBezTo>
                <a:cubicBezTo>
                  <a:pt x="180" y="266"/>
                  <a:pt x="180" y="265"/>
                  <a:pt x="180" y="263"/>
                </a:cubicBezTo>
                <a:cubicBezTo>
                  <a:pt x="178" y="263"/>
                  <a:pt x="178" y="265"/>
                  <a:pt x="177" y="266"/>
                </a:cubicBezTo>
                <a:cubicBezTo>
                  <a:pt x="177" y="264"/>
                  <a:pt x="179" y="260"/>
                  <a:pt x="179" y="257"/>
                </a:cubicBezTo>
                <a:cubicBezTo>
                  <a:pt x="181" y="258"/>
                  <a:pt x="182" y="259"/>
                  <a:pt x="183" y="260"/>
                </a:cubicBezTo>
                <a:cubicBezTo>
                  <a:pt x="184" y="260"/>
                  <a:pt x="184" y="259"/>
                  <a:pt x="184" y="259"/>
                </a:cubicBezTo>
                <a:cubicBezTo>
                  <a:pt x="184" y="259"/>
                  <a:pt x="184" y="260"/>
                  <a:pt x="184" y="260"/>
                </a:cubicBezTo>
                <a:cubicBezTo>
                  <a:pt x="185" y="258"/>
                  <a:pt x="188" y="258"/>
                  <a:pt x="188" y="257"/>
                </a:cubicBezTo>
                <a:cubicBezTo>
                  <a:pt x="189" y="259"/>
                  <a:pt x="190" y="259"/>
                  <a:pt x="189" y="261"/>
                </a:cubicBezTo>
                <a:close/>
                <a:moveTo>
                  <a:pt x="189" y="255"/>
                </a:moveTo>
                <a:cubicBezTo>
                  <a:pt x="188" y="255"/>
                  <a:pt x="191" y="256"/>
                  <a:pt x="190" y="254"/>
                </a:cubicBezTo>
                <a:cubicBezTo>
                  <a:pt x="191" y="255"/>
                  <a:pt x="191" y="256"/>
                  <a:pt x="193" y="256"/>
                </a:cubicBezTo>
                <a:cubicBezTo>
                  <a:pt x="192" y="258"/>
                  <a:pt x="190" y="256"/>
                  <a:pt x="189" y="255"/>
                </a:cubicBezTo>
                <a:close/>
                <a:moveTo>
                  <a:pt x="210" y="77"/>
                </a:moveTo>
                <a:cubicBezTo>
                  <a:pt x="209" y="78"/>
                  <a:pt x="211" y="78"/>
                  <a:pt x="211" y="80"/>
                </a:cubicBezTo>
                <a:cubicBezTo>
                  <a:pt x="211" y="80"/>
                  <a:pt x="208" y="77"/>
                  <a:pt x="210" y="77"/>
                </a:cubicBezTo>
                <a:close/>
                <a:moveTo>
                  <a:pt x="218" y="264"/>
                </a:moveTo>
                <a:cubicBezTo>
                  <a:pt x="216" y="265"/>
                  <a:pt x="216" y="266"/>
                  <a:pt x="213" y="268"/>
                </a:cubicBezTo>
                <a:cubicBezTo>
                  <a:pt x="213" y="267"/>
                  <a:pt x="213" y="267"/>
                  <a:pt x="213" y="266"/>
                </a:cubicBezTo>
                <a:cubicBezTo>
                  <a:pt x="213" y="266"/>
                  <a:pt x="212" y="266"/>
                  <a:pt x="212" y="266"/>
                </a:cubicBezTo>
                <a:cubicBezTo>
                  <a:pt x="212" y="265"/>
                  <a:pt x="213" y="263"/>
                  <a:pt x="212" y="262"/>
                </a:cubicBezTo>
                <a:cubicBezTo>
                  <a:pt x="213" y="261"/>
                  <a:pt x="215" y="263"/>
                  <a:pt x="215" y="261"/>
                </a:cubicBezTo>
                <a:cubicBezTo>
                  <a:pt x="215" y="262"/>
                  <a:pt x="216" y="261"/>
                  <a:pt x="217" y="262"/>
                </a:cubicBezTo>
                <a:cubicBezTo>
                  <a:pt x="217" y="262"/>
                  <a:pt x="217" y="261"/>
                  <a:pt x="217" y="261"/>
                </a:cubicBezTo>
                <a:cubicBezTo>
                  <a:pt x="218" y="261"/>
                  <a:pt x="218" y="262"/>
                  <a:pt x="218" y="261"/>
                </a:cubicBezTo>
                <a:cubicBezTo>
                  <a:pt x="219" y="262"/>
                  <a:pt x="217" y="263"/>
                  <a:pt x="218" y="264"/>
                </a:cubicBezTo>
                <a:close/>
                <a:moveTo>
                  <a:pt x="219" y="263"/>
                </a:moveTo>
                <a:cubicBezTo>
                  <a:pt x="218" y="262"/>
                  <a:pt x="220" y="261"/>
                  <a:pt x="220" y="261"/>
                </a:cubicBezTo>
                <a:cubicBezTo>
                  <a:pt x="220" y="260"/>
                  <a:pt x="221" y="263"/>
                  <a:pt x="219" y="263"/>
                </a:cubicBezTo>
                <a:close/>
                <a:moveTo>
                  <a:pt x="238" y="69"/>
                </a:moveTo>
                <a:cubicBezTo>
                  <a:pt x="238" y="68"/>
                  <a:pt x="239" y="66"/>
                  <a:pt x="240" y="65"/>
                </a:cubicBezTo>
                <a:cubicBezTo>
                  <a:pt x="240" y="66"/>
                  <a:pt x="239" y="69"/>
                  <a:pt x="238" y="69"/>
                </a:cubicBezTo>
                <a:close/>
                <a:moveTo>
                  <a:pt x="402" y="299"/>
                </a:moveTo>
                <a:cubicBezTo>
                  <a:pt x="403" y="299"/>
                  <a:pt x="403" y="300"/>
                  <a:pt x="404" y="299"/>
                </a:cubicBezTo>
                <a:cubicBezTo>
                  <a:pt x="403" y="299"/>
                  <a:pt x="404" y="299"/>
                  <a:pt x="404" y="299"/>
                </a:cubicBezTo>
                <a:cubicBezTo>
                  <a:pt x="404" y="300"/>
                  <a:pt x="403" y="299"/>
                  <a:pt x="402" y="300"/>
                </a:cubicBezTo>
                <a:cubicBezTo>
                  <a:pt x="402" y="300"/>
                  <a:pt x="402" y="299"/>
                  <a:pt x="402" y="299"/>
                </a:cubicBezTo>
                <a:close/>
                <a:moveTo>
                  <a:pt x="368" y="242"/>
                </a:moveTo>
                <a:cubicBezTo>
                  <a:pt x="369" y="242"/>
                  <a:pt x="369" y="241"/>
                  <a:pt x="369" y="241"/>
                </a:cubicBezTo>
                <a:cubicBezTo>
                  <a:pt x="370" y="241"/>
                  <a:pt x="369" y="242"/>
                  <a:pt x="369" y="242"/>
                </a:cubicBezTo>
                <a:cubicBezTo>
                  <a:pt x="369" y="242"/>
                  <a:pt x="368" y="243"/>
                  <a:pt x="368" y="242"/>
                </a:cubicBezTo>
                <a:cubicBezTo>
                  <a:pt x="368" y="242"/>
                  <a:pt x="368" y="242"/>
                  <a:pt x="368" y="242"/>
                </a:cubicBezTo>
                <a:close/>
                <a:moveTo>
                  <a:pt x="240" y="276"/>
                </a:moveTo>
                <a:cubicBezTo>
                  <a:pt x="241" y="277"/>
                  <a:pt x="242" y="277"/>
                  <a:pt x="242" y="279"/>
                </a:cubicBezTo>
                <a:cubicBezTo>
                  <a:pt x="241" y="279"/>
                  <a:pt x="240" y="277"/>
                  <a:pt x="240" y="276"/>
                </a:cubicBezTo>
                <a:close/>
                <a:moveTo>
                  <a:pt x="250" y="73"/>
                </a:moveTo>
                <a:cubicBezTo>
                  <a:pt x="250" y="75"/>
                  <a:pt x="250" y="76"/>
                  <a:pt x="249" y="77"/>
                </a:cubicBezTo>
                <a:cubicBezTo>
                  <a:pt x="248" y="77"/>
                  <a:pt x="249" y="77"/>
                  <a:pt x="249" y="75"/>
                </a:cubicBezTo>
                <a:cubicBezTo>
                  <a:pt x="248" y="76"/>
                  <a:pt x="247" y="76"/>
                  <a:pt x="247" y="77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7" y="76"/>
                  <a:pt x="247" y="75"/>
                  <a:pt x="246" y="75"/>
                </a:cubicBezTo>
                <a:cubicBezTo>
                  <a:pt x="247" y="75"/>
                  <a:pt x="247" y="74"/>
                  <a:pt x="248" y="74"/>
                </a:cubicBezTo>
                <a:cubicBezTo>
                  <a:pt x="248" y="73"/>
                  <a:pt x="248" y="72"/>
                  <a:pt x="248" y="71"/>
                </a:cubicBezTo>
                <a:cubicBezTo>
                  <a:pt x="247" y="71"/>
                  <a:pt x="248" y="72"/>
                  <a:pt x="247" y="72"/>
                </a:cubicBezTo>
                <a:cubicBezTo>
                  <a:pt x="247" y="71"/>
                  <a:pt x="247" y="71"/>
                  <a:pt x="246" y="71"/>
                </a:cubicBezTo>
                <a:cubicBezTo>
                  <a:pt x="246" y="70"/>
                  <a:pt x="246" y="69"/>
                  <a:pt x="246" y="68"/>
                </a:cubicBezTo>
                <a:cubicBezTo>
                  <a:pt x="246" y="69"/>
                  <a:pt x="246" y="70"/>
                  <a:pt x="245" y="70"/>
                </a:cubicBezTo>
                <a:cubicBezTo>
                  <a:pt x="246" y="69"/>
                  <a:pt x="245" y="69"/>
                  <a:pt x="244" y="69"/>
                </a:cubicBezTo>
                <a:cubicBezTo>
                  <a:pt x="244" y="68"/>
                  <a:pt x="243" y="67"/>
                  <a:pt x="244" y="66"/>
                </a:cubicBezTo>
                <a:cubicBezTo>
                  <a:pt x="243" y="66"/>
                  <a:pt x="243" y="66"/>
                  <a:pt x="242" y="66"/>
                </a:cubicBezTo>
                <a:cubicBezTo>
                  <a:pt x="242" y="67"/>
                  <a:pt x="242" y="67"/>
                  <a:pt x="242" y="68"/>
                </a:cubicBezTo>
                <a:cubicBezTo>
                  <a:pt x="241" y="68"/>
                  <a:pt x="241" y="66"/>
                  <a:pt x="241" y="66"/>
                </a:cubicBezTo>
                <a:cubicBezTo>
                  <a:pt x="241" y="62"/>
                  <a:pt x="242" y="59"/>
                  <a:pt x="245" y="57"/>
                </a:cubicBezTo>
                <a:cubicBezTo>
                  <a:pt x="245" y="55"/>
                  <a:pt x="245" y="51"/>
                  <a:pt x="246" y="50"/>
                </a:cubicBezTo>
                <a:cubicBezTo>
                  <a:pt x="246" y="50"/>
                  <a:pt x="248" y="52"/>
                  <a:pt x="247" y="53"/>
                </a:cubicBezTo>
                <a:cubicBezTo>
                  <a:pt x="247" y="54"/>
                  <a:pt x="247" y="54"/>
                  <a:pt x="247" y="55"/>
                </a:cubicBezTo>
                <a:cubicBezTo>
                  <a:pt x="248" y="55"/>
                  <a:pt x="247" y="54"/>
                  <a:pt x="248" y="54"/>
                </a:cubicBezTo>
                <a:cubicBezTo>
                  <a:pt x="249" y="53"/>
                  <a:pt x="247" y="57"/>
                  <a:pt x="248" y="57"/>
                </a:cubicBezTo>
                <a:cubicBezTo>
                  <a:pt x="248" y="58"/>
                  <a:pt x="247" y="57"/>
                  <a:pt x="247" y="57"/>
                </a:cubicBezTo>
                <a:cubicBezTo>
                  <a:pt x="247" y="59"/>
                  <a:pt x="248" y="60"/>
                  <a:pt x="249" y="62"/>
                </a:cubicBezTo>
                <a:cubicBezTo>
                  <a:pt x="249" y="61"/>
                  <a:pt x="249" y="61"/>
                  <a:pt x="250" y="61"/>
                </a:cubicBezTo>
                <a:cubicBezTo>
                  <a:pt x="250" y="61"/>
                  <a:pt x="250" y="62"/>
                  <a:pt x="251" y="62"/>
                </a:cubicBezTo>
                <a:cubicBezTo>
                  <a:pt x="251" y="63"/>
                  <a:pt x="250" y="62"/>
                  <a:pt x="250" y="63"/>
                </a:cubicBezTo>
                <a:cubicBezTo>
                  <a:pt x="250" y="65"/>
                  <a:pt x="253" y="66"/>
                  <a:pt x="253" y="67"/>
                </a:cubicBezTo>
                <a:cubicBezTo>
                  <a:pt x="253" y="67"/>
                  <a:pt x="253" y="67"/>
                  <a:pt x="253" y="67"/>
                </a:cubicBezTo>
                <a:cubicBezTo>
                  <a:pt x="254" y="67"/>
                  <a:pt x="255" y="68"/>
                  <a:pt x="256" y="68"/>
                </a:cubicBezTo>
                <a:cubicBezTo>
                  <a:pt x="255" y="69"/>
                  <a:pt x="256" y="70"/>
                  <a:pt x="256" y="71"/>
                </a:cubicBezTo>
                <a:cubicBezTo>
                  <a:pt x="255" y="71"/>
                  <a:pt x="254" y="71"/>
                  <a:pt x="254" y="70"/>
                </a:cubicBezTo>
                <a:cubicBezTo>
                  <a:pt x="254" y="72"/>
                  <a:pt x="254" y="73"/>
                  <a:pt x="254" y="75"/>
                </a:cubicBezTo>
                <a:cubicBezTo>
                  <a:pt x="254" y="75"/>
                  <a:pt x="253" y="76"/>
                  <a:pt x="253" y="76"/>
                </a:cubicBezTo>
                <a:cubicBezTo>
                  <a:pt x="252" y="75"/>
                  <a:pt x="252" y="72"/>
                  <a:pt x="252" y="70"/>
                </a:cubicBezTo>
                <a:cubicBezTo>
                  <a:pt x="251" y="71"/>
                  <a:pt x="252" y="71"/>
                  <a:pt x="251" y="73"/>
                </a:cubicBezTo>
                <a:cubicBezTo>
                  <a:pt x="251" y="73"/>
                  <a:pt x="250" y="73"/>
                  <a:pt x="250" y="73"/>
                </a:cubicBezTo>
                <a:close/>
                <a:moveTo>
                  <a:pt x="262" y="258"/>
                </a:moveTo>
                <a:cubicBezTo>
                  <a:pt x="262" y="258"/>
                  <a:pt x="262" y="258"/>
                  <a:pt x="262" y="258"/>
                </a:cubicBezTo>
                <a:cubicBezTo>
                  <a:pt x="261" y="257"/>
                  <a:pt x="261" y="258"/>
                  <a:pt x="260" y="259"/>
                </a:cubicBezTo>
                <a:cubicBezTo>
                  <a:pt x="260" y="257"/>
                  <a:pt x="260" y="255"/>
                  <a:pt x="258" y="255"/>
                </a:cubicBezTo>
                <a:cubicBezTo>
                  <a:pt x="258" y="255"/>
                  <a:pt x="258" y="254"/>
                  <a:pt x="258" y="254"/>
                </a:cubicBezTo>
                <a:cubicBezTo>
                  <a:pt x="259" y="253"/>
                  <a:pt x="260" y="254"/>
                  <a:pt x="260" y="252"/>
                </a:cubicBezTo>
                <a:cubicBezTo>
                  <a:pt x="261" y="252"/>
                  <a:pt x="261" y="252"/>
                  <a:pt x="261" y="252"/>
                </a:cubicBezTo>
                <a:cubicBezTo>
                  <a:pt x="261" y="252"/>
                  <a:pt x="262" y="255"/>
                  <a:pt x="261" y="254"/>
                </a:cubicBezTo>
                <a:cubicBezTo>
                  <a:pt x="261" y="255"/>
                  <a:pt x="261" y="255"/>
                  <a:pt x="260" y="256"/>
                </a:cubicBezTo>
                <a:cubicBezTo>
                  <a:pt x="261" y="257"/>
                  <a:pt x="262" y="256"/>
                  <a:pt x="262" y="257"/>
                </a:cubicBezTo>
                <a:lnTo>
                  <a:pt x="262" y="258"/>
                </a:lnTo>
                <a:close/>
                <a:moveTo>
                  <a:pt x="263" y="85"/>
                </a:moveTo>
                <a:cubicBezTo>
                  <a:pt x="261" y="85"/>
                  <a:pt x="261" y="86"/>
                  <a:pt x="260" y="87"/>
                </a:cubicBezTo>
                <a:cubicBezTo>
                  <a:pt x="259" y="86"/>
                  <a:pt x="259" y="86"/>
                  <a:pt x="259" y="85"/>
                </a:cubicBezTo>
                <a:cubicBezTo>
                  <a:pt x="260" y="85"/>
                  <a:pt x="261" y="85"/>
                  <a:pt x="260" y="83"/>
                </a:cubicBezTo>
                <a:cubicBezTo>
                  <a:pt x="261" y="83"/>
                  <a:pt x="262" y="82"/>
                  <a:pt x="263" y="82"/>
                </a:cubicBezTo>
                <a:cubicBezTo>
                  <a:pt x="264" y="84"/>
                  <a:pt x="263" y="83"/>
                  <a:pt x="263" y="85"/>
                </a:cubicBezTo>
                <a:close/>
                <a:moveTo>
                  <a:pt x="264" y="263"/>
                </a:moveTo>
                <a:cubicBezTo>
                  <a:pt x="263" y="262"/>
                  <a:pt x="265" y="260"/>
                  <a:pt x="266" y="260"/>
                </a:cubicBezTo>
                <a:cubicBezTo>
                  <a:pt x="267" y="260"/>
                  <a:pt x="267" y="263"/>
                  <a:pt x="265" y="263"/>
                </a:cubicBezTo>
                <a:cubicBezTo>
                  <a:pt x="265" y="262"/>
                  <a:pt x="265" y="262"/>
                  <a:pt x="265" y="261"/>
                </a:cubicBezTo>
                <a:cubicBezTo>
                  <a:pt x="264" y="262"/>
                  <a:pt x="264" y="262"/>
                  <a:pt x="264" y="263"/>
                </a:cubicBezTo>
                <a:close/>
                <a:moveTo>
                  <a:pt x="266" y="257"/>
                </a:moveTo>
                <a:cubicBezTo>
                  <a:pt x="267" y="257"/>
                  <a:pt x="267" y="257"/>
                  <a:pt x="268" y="256"/>
                </a:cubicBezTo>
                <a:cubicBezTo>
                  <a:pt x="269" y="256"/>
                  <a:pt x="270" y="258"/>
                  <a:pt x="271" y="257"/>
                </a:cubicBezTo>
                <a:cubicBezTo>
                  <a:pt x="272" y="258"/>
                  <a:pt x="270" y="261"/>
                  <a:pt x="269" y="261"/>
                </a:cubicBezTo>
                <a:cubicBezTo>
                  <a:pt x="267" y="260"/>
                  <a:pt x="267" y="259"/>
                  <a:pt x="266" y="257"/>
                </a:cubicBezTo>
                <a:close/>
                <a:moveTo>
                  <a:pt x="267" y="278"/>
                </a:moveTo>
                <a:cubicBezTo>
                  <a:pt x="265" y="278"/>
                  <a:pt x="265" y="276"/>
                  <a:pt x="265" y="275"/>
                </a:cubicBezTo>
                <a:cubicBezTo>
                  <a:pt x="266" y="275"/>
                  <a:pt x="267" y="277"/>
                  <a:pt x="267" y="278"/>
                </a:cubicBezTo>
                <a:close/>
                <a:moveTo>
                  <a:pt x="266" y="264"/>
                </a:moveTo>
                <a:cubicBezTo>
                  <a:pt x="267" y="264"/>
                  <a:pt x="268" y="266"/>
                  <a:pt x="268" y="267"/>
                </a:cubicBezTo>
                <a:cubicBezTo>
                  <a:pt x="266" y="266"/>
                  <a:pt x="267" y="265"/>
                  <a:pt x="266" y="264"/>
                </a:cubicBezTo>
                <a:close/>
                <a:moveTo>
                  <a:pt x="269" y="276"/>
                </a:moveTo>
                <a:cubicBezTo>
                  <a:pt x="268" y="276"/>
                  <a:pt x="268" y="275"/>
                  <a:pt x="268" y="274"/>
                </a:cubicBezTo>
                <a:cubicBezTo>
                  <a:pt x="268" y="274"/>
                  <a:pt x="268" y="275"/>
                  <a:pt x="268" y="275"/>
                </a:cubicBezTo>
                <a:cubicBezTo>
                  <a:pt x="269" y="275"/>
                  <a:pt x="267" y="274"/>
                  <a:pt x="269" y="274"/>
                </a:cubicBezTo>
                <a:cubicBezTo>
                  <a:pt x="269" y="275"/>
                  <a:pt x="269" y="276"/>
                  <a:pt x="269" y="276"/>
                </a:cubicBezTo>
                <a:close/>
                <a:moveTo>
                  <a:pt x="271" y="271"/>
                </a:moveTo>
                <a:cubicBezTo>
                  <a:pt x="270" y="271"/>
                  <a:pt x="270" y="270"/>
                  <a:pt x="271" y="270"/>
                </a:cubicBezTo>
                <a:cubicBezTo>
                  <a:pt x="270" y="270"/>
                  <a:pt x="269" y="270"/>
                  <a:pt x="269" y="269"/>
                </a:cubicBezTo>
                <a:cubicBezTo>
                  <a:pt x="269" y="269"/>
                  <a:pt x="269" y="270"/>
                  <a:pt x="269" y="271"/>
                </a:cubicBezTo>
                <a:cubicBezTo>
                  <a:pt x="270" y="272"/>
                  <a:pt x="271" y="273"/>
                  <a:pt x="270" y="274"/>
                </a:cubicBezTo>
                <a:cubicBezTo>
                  <a:pt x="270" y="274"/>
                  <a:pt x="270" y="273"/>
                  <a:pt x="269" y="274"/>
                </a:cubicBezTo>
                <a:cubicBezTo>
                  <a:pt x="268" y="272"/>
                  <a:pt x="268" y="267"/>
                  <a:pt x="270" y="267"/>
                </a:cubicBezTo>
                <a:cubicBezTo>
                  <a:pt x="269" y="267"/>
                  <a:pt x="269" y="268"/>
                  <a:pt x="269" y="268"/>
                </a:cubicBezTo>
                <a:cubicBezTo>
                  <a:pt x="270" y="268"/>
                  <a:pt x="270" y="268"/>
                  <a:pt x="270" y="268"/>
                </a:cubicBezTo>
                <a:cubicBezTo>
                  <a:pt x="271" y="269"/>
                  <a:pt x="271" y="270"/>
                  <a:pt x="271" y="271"/>
                </a:cubicBezTo>
                <a:close/>
                <a:moveTo>
                  <a:pt x="272" y="265"/>
                </a:moveTo>
                <a:cubicBezTo>
                  <a:pt x="273" y="263"/>
                  <a:pt x="270" y="263"/>
                  <a:pt x="270" y="261"/>
                </a:cubicBezTo>
                <a:cubicBezTo>
                  <a:pt x="271" y="261"/>
                  <a:pt x="272" y="262"/>
                  <a:pt x="272" y="262"/>
                </a:cubicBezTo>
                <a:cubicBezTo>
                  <a:pt x="273" y="263"/>
                  <a:pt x="272" y="264"/>
                  <a:pt x="274" y="264"/>
                </a:cubicBezTo>
                <a:cubicBezTo>
                  <a:pt x="273" y="265"/>
                  <a:pt x="273" y="265"/>
                  <a:pt x="272" y="265"/>
                </a:cubicBezTo>
                <a:close/>
                <a:moveTo>
                  <a:pt x="274" y="261"/>
                </a:moveTo>
                <a:cubicBezTo>
                  <a:pt x="274" y="262"/>
                  <a:pt x="273" y="262"/>
                  <a:pt x="273" y="263"/>
                </a:cubicBezTo>
                <a:cubicBezTo>
                  <a:pt x="272" y="262"/>
                  <a:pt x="273" y="262"/>
                  <a:pt x="272" y="261"/>
                </a:cubicBezTo>
                <a:cubicBezTo>
                  <a:pt x="273" y="261"/>
                  <a:pt x="273" y="261"/>
                  <a:pt x="273" y="261"/>
                </a:cubicBezTo>
                <a:cubicBezTo>
                  <a:pt x="273" y="261"/>
                  <a:pt x="273" y="261"/>
                  <a:pt x="273" y="261"/>
                </a:cubicBezTo>
                <a:cubicBezTo>
                  <a:pt x="273" y="261"/>
                  <a:pt x="273" y="262"/>
                  <a:pt x="274" y="261"/>
                </a:cubicBezTo>
                <a:close/>
                <a:moveTo>
                  <a:pt x="277" y="268"/>
                </a:moveTo>
                <a:cubicBezTo>
                  <a:pt x="277" y="267"/>
                  <a:pt x="278" y="267"/>
                  <a:pt x="277" y="266"/>
                </a:cubicBezTo>
                <a:cubicBezTo>
                  <a:pt x="277" y="266"/>
                  <a:pt x="277" y="267"/>
                  <a:pt x="276" y="267"/>
                </a:cubicBezTo>
                <a:cubicBezTo>
                  <a:pt x="277" y="269"/>
                  <a:pt x="277" y="271"/>
                  <a:pt x="275" y="271"/>
                </a:cubicBezTo>
                <a:cubicBezTo>
                  <a:pt x="275" y="271"/>
                  <a:pt x="275" y="270"/>
                  <a:pt x="275" y="270"/>
                </a:cubicBezTo>
                <a:cubicBezTo>
                  <a:pt x="275" y="270"/>
                  <a:pt x="275" y="270"/>
                  <a:pt x="275" y="270"/>
                </a:cubicBezTo>
                <a:cubicBezTo>
                  <a:pt x="275" y="268"/>
                  <a:pt x="276" y="268"/>
                  <a:pt x="276" y="266"/>
                </a:cubicBezTo>
                <a:cubicBezTo>
                  <a:pt x="275" y="266"/>
                  <a:pt x="275" y="267"/>
                  <a:pt x="275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67"/>
                  <a:pt x="274" y="266"/>
                  <a:pt x="273" y="266"/>
                </a:cubicBezTo>
                <a:cubicBezTo>
                  <a:pt x="274" y="265"/>
                  <a:pt x="274" y="264"/>
                  <a:pt x="274" y="263"/>
                </a:cubicBezTo>
                <a:cubicBezTo>
                  <a:pt x="276" y="263"/>
                  <a:pt x="276" y="266"/>
                  <a:pt x="278" y="266"/>
                </a:cubicBezTo>
                <a:cubicBezTo>
                  <a:pt x="278" y="267"/>
                  <a:pt x="278" y="267"/>
                  <a:pt x="277" y="268"/>
                </a:cubicBezTo>
                <a:close/>
                <a:moveTo>
                  <a:pt x="287" y="298"/>
                </a:moveTo>
                <a:cubicBezTo>
                  <a:pt x="286" y="296"/>
                  <a:pt x="285" y="295"/>
                  <a:pt x="285" y="293"/>
                </a:cubicBezTo>
                <a:cubicBezTo>
                  <a:pt x="288" y="292"/>
                  <a:pt x="290" y="294"/>
                  <a:pt x="291" y="296"/>
                </a:cubicBezTo>
                <a:cubicBezTo>
                  <a:pt x="289" y="296"/>
                  <a:pt x="288" y="298"/>
                  <a:pt x="287" y="298"/>
                </a:cubicBezTo>
                <a:close/>
                <a:moveTo>
                  <a:pt x="295" y="291"/>
                </a:moveTo>
                <a:cubicBezTo>
                  <a:pt x="294" y="291"/>
                  <a:pt x="292" y="291"/>
                  <a:pt x="291" y="291"/>
                </a:cubicBezTo>
                <a:cubicBezTo>
                  <a:pt x="293" y="292"/>
                  <a:pt x="294" y="292"/>
                  <a:pt x="295" y="292"/>
                </a:cubicBezTo>
                <a:cubicBezTo>
                  <a:pt x="295" y="294"/>
                  <a:pt x="293" y="294"/>
                  <a:pt x="292" y="295"/>
                </a:cubicBezTo>
                <a:cubicBezTo>
                  <a:pt x="289" y="294"/>
                  <a:pt x="289" y="291"/>
                  <a:pt x="285" y="292"/>
                </a:cubicBezTo>
                <a:cubicBezTo>
                  <a:pt x="283" y="290"/>
                  <a:pt x="282" y="287"/>
                  <a:pt x="281" y="285"/>
                </a:cubicBezTo>
                <a:cubicBezTo>
                  <a:pt x="283" y="284"/>
                  <a:pt x="284" y="284"/>
                  <a:pt x="286" y="285"/>
                </a:cubicBezTo>
                <a:cubicBezTo>
                  <a:pt x="285" y="286"/>
                  <a:pt x="285" y="286"/>
                  <a:pt x="285" y="287"/>
                </a:cubicBezTo>
                <a:cubicBezTo>
                  <a:pt x="284" y="286"/>
                  <a:pt x="284" y="286"/>
                  <a:pt x="284" y="286"/>
                </a:cubicBezTo>
                <a:cubicBezTo>
                  <a:pt x="281" y="289"/>
                  <a:pt x="287" y="289"/>
                  <a:pt x="289" y="290"/>
                </a:cubicBezTo>
                <a:cubicBezTo>
                  <a:pt x="288" y="289"/>
                  <a:pt x="288" y="290"/>
                  <a:pt x="288" y="289"/>
                </a:cubicBezTo>
                <a:cubicBezTo>
                  <a:pt x="288" y="289"/>
                  <a:pt x="289" y="288"/>
                  <a:pt x="290" y="287"/>
                </a:cubicBezTo>
                <a:cubicBezTo>
                  <a:pt x="290" y="287"/>
                  <a:pt x="290" y="288"/>
                  <a:pt x="291" y="288"/>
                </a:cubicBezTo>
                <a:cubicBezTo>
                  <a:pt x="292" y="287"/>
                  <a:pt x="290" y="287"/>
                  <a:pt x="291" y="285"/>
                </a:cubicBezTo>
                <a:cubicBezTo>
                  <a:pt x="292" y="287"/>
                  <a:pt x="293" y="288"/>
                  <a:pt x="295" y="288"/>
                </a:cubicBezTo>
                <a:cubicBezTo>
                  <a:pt x="295" y="289"/>
                  <a:pt x="295" y="289"/>
                  <a:pt x="296" y="288"/>
                </a:cubicBezTo>
                <a:cubicBezTo>
                  <a:pt x="295" y="289"/>
                  <a:pt x="296" y="289"/>
                  <a:pt x="296" y="290"/>
                </a:cubicBezTo>
                <a:cubicBezTo>
                  <a:pt x="296" y="291"/>
                  <a:pt x="295" y="290"/>
                  <a:pt x="295" y="291"/>
                </a:cubicBezTo>
                <a:close/>
                <a:moveTo>
                  <a:pt x="312" y="302"/>
                </a:moveTo>
                <a:cubicBezTo>
                  <a:pt x="311" y="302"/>
                  <a:pt x="312" y="301"/>
                  <a:pt x="312" y="300"/>
                </a:cubicBezTo>
                <a:cubicBezTo>
                  <a:pt x="313" y="300"/>
                  <a:pt x="313" y="302"/>
                  <a:pt x="312" y="302"/>
                </a:cubicBezTo>
                <a:close/>
                <a:moveTo>
                  <a:pt x="316" y="280"/>
                </a:moveTo>
                <a:cubicBezTo>
                  <a:pt x="316" y="279"/>
                  <a:pt x="314" y="280"/>
                  <a:pt x="314" y="279"/>
                </a:cubicBezTo>
                <a:cubicBezTo>
                  <a:pt x="313" y="281"/>
                  <a:pt x="311" y="281"/>
                  <a:pt x="310" y="282"/>
                </a:cubicBezTo>
                <a:cubicBezTo>
                  <a:pt x="309" y="281"/>
                  <a:pt x="308" y="281"/>
                  <a:pt x="306" y="280"/>
                </a:cubicBezTo>
                <a:cubicBezTo>
                  <a:pt x="305" y="280"/>
                  <a:pt x="306" y="281"/>
                  <a:pt x="306" y="281"/>
                </a:cubicBezTo>
                <a:cubicBezTo>
                  <a:pt x="306" y="283"/>
                  <a:pt x="309" y="282"/>
                  <a:pt x="309" y="282"/>
                </a:cubicBezTo>
                <a:cubicBezTo>
                  <a:pt x="305" y="286"/>
                  <a:pt x="310" y="292"/>
                  <a:pt x="314" y="293"/>
                </a:cubicBezTo>
                <a:cubicBezTo>
                  <a:pt x="314" y="294"/>
                  <a:pt x="315" y="294"/>
                  <a:pt x="315" y="294"/>
                </a:cubicBezTo>
                <a:cubicBezTo>
                  <a:pt x="314" y="297"/>
                  <a:pt x="312" y="295"/>
                  <a:pt x="310" y="296"/>
                </a:cubicBezTo>
                <a:cubicBezTo>
                  <a:pt x="310" y="293"/>
                  <a:pt x="310" y="290"/>
                  <a:pt x="307" y="290"/>
                </a:cubicBezTo>
                <a:cubicBezTo>
                  <a:pt x="307" y="289"/>
                  <a:pt x="306" y="287"/>
                  <a:pt x="305" y="287"/>
                </a:cubicBezTo>
                <a:cubicBezTo>
                  <a:pt x="304" y="284"/>
                  <a:pt x="304" y="279"/>
                  <a:pt x="305" y="276"/>
                </a:cubicBezTo>
                <a:cubicBezTo>
                  <a:pt x="305" y="277"/>
                  <a:pt x="306" y="278"/>
                  <a:pt x="307" y="278"/>
                </a:cubicBezTo>
                <a:cubicBezTo>
                  <a:pt x="308" y="278"/>
                  <a:pt x="307" y="277"/>
                  <a:pt x="308" y="277"/>
                </a:cubicBezTo>
                <a:cubicBezTo>
                  <a:pt x="309" y="277"/>
                  <a:pt x="309" y="278"/>
                  <a:pt x="310" y="278"/>
                </a:cubicBezTo>
                <a:cubicBezTo>
                  <a:pt x="311" y="278"/>
                  <a:pt x="311" y="278"/>
                  <a:pt x="311" y="277"/>
                </a:cubicBezTo>
                <a:cubicBezTo>
                  <a:pt x="311" y="278"/>
                  <a:pt x="312" y="279"/>
                  <a:pt x="313" y="279"/>
                </a:cubicBezTo>
                <a:cubicBezTo>
                  <a:pt x="314" y="278"/>
                  <a:pt x="314" y="277"/>
                  <a:pt x="315" y="277"/>
                </a:cubicBezTo>
                <a:cubicBezTo>
                  <a:pt x="316" y="277"/>
                  <a:pt x="317" y="277"/>
                  <a:pt x="317" y="279"/>
                </a:cubicBezTo>
                <a:cubicBezTo>
                  <a:pt x="317" y="279"/>
                  <a:pt x="316" y="279"/>
                  <a:pt x="316" y="280"/>
                </a:cubicBezTo>
                <a:close/>
                <a:moveTo>
                  <a:pt x="324" y="272"/>
                </a:moveTo>
                <a:cubicBezTo>
                  <a:pt x="324" y="273"/>
                  <a:pt x="324" y="273"/>
                  <a:pt x="324" y="274"/>
                </a:cubicBezTo>
                <a:cubicBezTo>
                  <a:pt x="324" y="274"/>
                  <a:pt x="323" y="274"/>
                  <a:pt x="323" y="275"/>
                </a:cubicBezTo>
                <a:cubicBezTo>
                  <a:pt x="322" y="274"/>
                  <a:pt x="321" y="275"/>
                  <a:pt x="321" y="273"/>
                </a:cubicBezTo>
                <a:cubicBezTo>
                  <a:pt x="322" y="273"/>
                  <a:pt x="322" y="271"/>
                  <a:pt x="324" y="272"/>
                </a:cubicBezTo>
                <a:close/>
                <a:moveTo>
                  <a:pt x="330" y="84"/>
                </a:moveTo>
                <a:cubicBezTo>
                  <a:pt x="330" y="84"/>
                  <a:pt x="329" y="84"/>
                  <a:pt x="329" y="84"/>
                </a:cubicBezTo>
                <a:cubicBezTo>
                  <a:pt x="327" y="85"/>
                  <a:pt x="325" y="85"/>
                  <a:pt x="323" y="85"/>
                </a:cubicBezTo>
                <a:cubicBezTo>
                  <a:pt x="321" y="85"/>
                  <a:pt x="320" y="86"/>
                  <a:pt x="318" y="86"/>
                </a:cubicBezTo>
                <a:cubicBezTo>
                  <a:pt x="317" y="83"/>
                  <a:pt x="315" y="84"/>
                  <a:pt x="313" y="84"/>
                </a:cubicBezTo>
                <a:cubicBezTo>
                  <a:pt x="309" y="84"/>
                  <a:pt x="306" y="81"/>
                  <a:pt x="302" y="82"/>
                </a:cubicBezTo>
                <a:cubicBezTo>
                  <a:pt x="299" y="79"/>
                  <a:pt x="299" y="74"/>
                  <a:pt x="296" y="72"/>
                </a:cubicBezTo>
                <a:cubicBezTo>
                  <a:pt x="294" y="73"/>
                  <a:pt x="294" y="71"/>
                  <a:pt x="292" y="71"/>
                </a:cubicBezTo>
                <a:cubicBezTo>
                  <a:pt x="291" y="71"/>
                  <a:pt x="292" y="73"/>
                  <a:pt x="291" y="73"/>
                </a:cubicBezTo>
                <a:cubicBezTo>
                  <a:pt x="289" y="72"/>
                  <a:pt x="289" y="74"/>
                  <a:pt x="287" y="75"/>
                </a:cubicBezTo>
                <a:cubicBezTo>
                  <a:pt x="287" y="75"/>
                  <a:pt x="287" y="74"/>
                  <a:pt x="286" y="74"/>
                </a:cubicBezTo>
                <a:cubicBezTo>
                  <a:pt x="284" y="75"/>
                  <a:pt x="285" y="78"/>
                  <a:pt x="283" y="80"/>
                </a:cubicBezTo>
                <a:cubicBezTo>
                  <a:pt x="283" y="79"/>
                  <a:pt x="282" y="79"/>
                  <a:pt x="282" y="79"/>
                </a:cubicBezTo>
                <a:cubicBezTo>
                  <a:pt x="278" y="80"/>
                  <a:pt x="275" y="79"/>
                  <a:pt x="272" y="81"/>
                </a:cubicBezTo>
                <a:cubicBezTo>
                  <a:pt x="272" y="80"/>
                  <a:pt x="269" y="81"/>
                  <a:pt x="269" y="80"/>
                </a:cubicBezTo>
                <a:cubicBezTo>
                  <a:pt x="269" y="81"/>
                  <a:pt x="268" y="80"/>
                  <a:pt x="267" y="81"/>
                </a:cubicBezTo>
                <a:cubicBezTo>
                  <a:pt x="267" y="82"/>
                  <a:pt x="268" y="81"/>
                  <a:pt x="268" y="81"/>
                </a:cubicBezTo>
                <a:cubicBezTo>
                  <a:pt x="268" y="82"/>
                  <a:pt x="267" y="83"/>
                  <a:pt x="266" y="83"/>
                </a:cubicBezTo>
                <a:cubicBezTo>
                  <a:pt x="266" y="82"/>
                  <a:pt x="266" y="81"/>
                  <a:pt x="267" y="82"/>
                </a:cubicBezTo>
                <a:cubicBezTo>
                  <a:pt x="266" y="81"/>
                  <a:pt x="265" y="81"/>
                  <a:pt x="264" y="82"/>
                </a:cubicBezTo>
                <a:cubicBezTo>
                  <a:pt x="265" y="83"/>
                  <a:pt x="265" y="83"/>
                  <a:pt x="264" y="84"/>
                </a:cubicBezTo>
                <a:cubicBezTo>
                  <a:pt x="264" y="83"/>
                  <a:pt x="263" y="82"/>
                  <a:pt x="264" y="82"/>
                </a:cubicBezTo>
                <a:cubicBezTo>
                  <a:pt x="263" y="81"/>
                  <a:pt x="261" y="82"/>
                  <a:pt x="259" y="81"/>
                </a:cubicBezTo>
                <a:cubicBezTo>
                  <a:pt x="258" y="81"/>
                  <a:pt x="259" y="80"/>
                  <a:pt x="258" y="81"/>
                </a:cubicBezTo>
                <a:cubicBezTo>
                  <a:pt x="258" y="80"/>
                  <a:pt x="258" y="80"/>
                  <a:pt x="259" y="80"/>
                </a:cubicBezTo>
                <a:cubicBezTo>
                  <a:pt x="258" y="79"/>
                  <a:pt x="257" y="80"/>
                  <a:pt x="257" y="81"/>
                </a:cubicBezTo>
                <a:cubicBezTo>
                  <a:pt x="256" y="80"/>
                  <a:pt x="256" y="80"/>
                  <a:pt x="255" y="80"/>
                </a:cubicBezTo>
                <a:cubicBezTo>
                  <a:pt x="256" y="79"/>
                  <a:pt x="255" y="78"/>
                  <a:pt x="255" y="77"/>
                </a:cubicBezTo>
                <a:cubicBezTo>
                  <a:pt x="255" y="76"/>
                  <a:pt x="254" y="78"/>
                  <a:pt x="255" y="76"/>
                </a:cubicBezTo>
                <a:cubicBezTo>
                  <a:pt x="253" y="77"/>
                  <a:pt x="254" y="80"/>
                  <a:pt x="251" y="79"/>
                </a:cubicBezTo>
                <a:cubicBezTo>
                  <a:pt x="251" y="77"/>
                  <a:pt x="254" y="78"/>
                  <a:pt x="253" y="76"/>
                </a:cubicBezTo>
                <a:cubicBezTo>
                  <a:pt x="255" y="77"/>
                  <a:pt x="255" y="74"/>
                  <a:pt x="256" y="75"/>
                </a:cubicBezTo>
                <a:cubicBezTo>
                  <a:pt x="256" y="72"/>
                  <a:pt x="259" y="71"/>
                  <a:pt x="259" y="68"/>
                </a:cubicBezTo>
                <a:cubicBezTo>
                  <a:pt x="262" y="68"/>
                  <a:pt x="262" y="67"/>
                  <a:pt x="264" y="67"/>
                </a:cubicBezTo>
                <a:cubicBezTo>
                  <a:pt x="264" y="66"/>
                  <a:pt x="263" y="66"/>
                  <a:pt x="263" y="66"/>
                </a:cubicBezTo>
                <a:cubicBezTo>
                  <a:pt x="265" y="65"/>
                  <a:pt x="266" y="64"/>
                  <a:pt x="268" y="63"/>
                </a:cubicBezTo>
                <a:cubicBezTo>
                  <a:pt x="269" y="63"/>
                  <a:pt x="268" y="63"/>
                  <a:pt x="268" y="62"/>
                </a:cubicBezTo>
                <a:cubicBezTo>
                  <a:pt x="269" y="62"/>
                  <a:pt x="269" y="62"/>
                  <a:pt x="270" y="62"/>
                </a:cubicBezTo>
                <a:cubicBezTo>
                  <a:pt x="269" y="63"/>
                  <a:pt x="269" y="64"/>
                  <a:pt x="269" y="65"/>
                </a:cubicBezTo>
                <a:cubicBezTo>
                  <a:pt x="270" y="65"/>
                  <a:pt x="271" y="62"/>
                  <a:pt x="270" y="62"/>
                </a:cubicBezTo>
                <a:cubicBezTo>
                  <a:pt x="276" y="60"/>
                  <a:pt x="282" y="57"/>
                  <a:pt x="290" y="57"/>
                </a:cubicBezTo>
                <a:cubicBezTo>
                  <a:pt x="290" y="56"/>
                  <a:pt x="289" y="56"/>
                  <a:pt x="290" y="56"/>
                </a:cubicBezTo>
                <a:cubicBezTo>
                  <a:pt x="287" y="56"/>
                  <a:pt x="287" y="56"/>
                  <a:pt x="287" y="56"/>
                </a:cubicBezTo>
                <a:cubicBezTo>
                  <a:pt x="290" y="54"/>
                  <a:pt x="292" y="52"/>
                  <a:pt x="295" y="52"/>
                </a:cubicBezTo>
                <a:cubicBezTo>
                  <a:pt x="295" y="51"/>
                  <a:pt x="295" y="51"/>
                  <a:pt x="296" y="50"/>
                </a:cubicBezTo>
                <a:cubicBezTo>
                  <a:pt x="300" y="50"/>
                  <a:pt x="305" y="45"/>
                  <a:pt x="311" y="44"/>
                </a:cubicBezTo>
                <a:cubicBezTo>
                  <a:pt x="315" y="43"/>
                  <a:pt x="317" y="46"/>
                  <a:pt x="320" y="47"/>
                </a:cubicBezTo>
                <a:cubicBezTo>
                  <a:pt x="321" y="45"/>
                  <a:pt x="319" y="44"/>
                  <a:pt x="320" y="42"/>
                </a:cubicBezTo>
                <a:cubicBezTo>
                  <a:pt x="319" y="42"/>
                  <a:pt x="319" y="43"/>
                  <a:pt x="318" y="42"/>
                </a:cubicBezTo>
                <a:cubicBezTo>
                  <a:pt x="318" y="42"/>
                  <a:pt x="318" y="42"/>
                  <a:pt x="318" y="42"/>
                </a:cubicBezTo>
                <a:cubicBezTo>
                  <a:pt x="319" y="41"/>
                  <a:pt x="320" y="41"/>
                  <a:pt x="322" y="40"/>
                </a:cubicBezTo>
                <a:cubicBezTo>
                  <a:pt x="323" y="42"/>
                  <a:pt x="325" y="44"/>
                  <a:pt x="328" y="45"/>
                </a:cubicBezTo>
                <a:cubicBezTo>
                  <a:pt x="327" y="46"/>
                  <a:pt x="325" y="48"/>
                  <a:pt x="323" y="48"/>
                </a:cubicBezTo>
                <a:cubicBezTo>
                  <a:pt x="323" y="49"/>
                  <a:pt x="325" y="48"/>
                  <a:pt x="324" y="50"/>
                </a:cubicBezTo>
                <a:cubicBezTo>
                  <a:pt x="325" y="48"/>
                  <a:pt x="327" y="47"/>
                  <a:pt x="329" y="45"/>
                </a:cubicBezTo>
                <a:cubicBezTo>
                  <a:pt x="330" y="47"/>
                  <a:pt x="333" y="46"/>
                  <a:pt x="334" y="47"/>
                </a:cubicBezTo>
                <a:cubicBezTo>
                  <a:pt x="334" y="47"/>
                  <a:pt x="335" y="48"/>
                  <a:pt x="335" y="47"/>
                </a:cubicBezTo>
                <a:cubicBezTo>
                  <a:pt x="338" y="50"/>
                  <a:pt x="344" y="50"/>
                  <a:pt x="343" y="56"/>
                </a:cubicBezTo>
                <a:cubicBezTo>
                  <a:pt x="345" y="58"/>
                  <a:pt x="347" y="56"/>
                  <a:pt x="349" y="58"/>
                </a:cubicBezTo>
                <a:cubicBezTo>
                  <a:pt x="350" y="62"/>
                  <a:pt x="354" y="63"/>
                  <a:pt x="353" y="68"/>
                </a:cubicBezTo>
                <a:cubicBezTo>
                  <a:pt x="354" y="69"/>
                  <a:pt x="354" y="71"/>
                  <a:pt x="355" y="74"/>
                </a:cubicBezTo>
                <a:cubicBezTo>
                  <a:pt x="353" y="75"/>
                  <a:pt x="351" y="76"/>
                  <a:pt x="348" y="77"/>
                </a:cubicBezTo>
                <a:cubicBezTo>
                  <a:pt x="346" y="79"/>
                  <a:pt x="346" y="80"/>
                  <a:pt x="344" y="80"/>
                </a:cubicBezTo>
                <a:cubicBezTo>
                  <a:pt x="342" y="80"/>
                  <a:pt x="340" y="82"/>
                  <a:pt x="338" y="82"/>
                </a:cubicBezTo>
                <a:cubicBezTo>
                  <a:pt x="336" y="83"/>
                  <a:pt x="334" y="84"/>
                  <a:pt x="331" y="84"/>
                </a:cubicBezTo>
                <a:cubicBezTo>
                  <a:pt x="331" y="84"/>
                  <a:pt x="330" y="84"/>
                  <a:pt x="330" y="84"/>
                </a:cubicBezTo>
                <a:close/>
                <a:moveTo>
                  <a:pt x="349" y="90"/>
                </a:moveTo>
                <a:cubicBezTo>
                  <a:pt x="344" y="92"/>
                  <a:pt x="334" y="95"/>
                  <a:pt x="332" y="88"/>
                </a:cubicBezTo>
                <a:cubicBezTo>
                  <a:pt x="335" y="84"/>
                  <a:pt x="340" y="84"/>
                  <a:pt x="343" y="83"/>
                </a:cubicBezTo>
                <a:cubicBezTo>
                  <a:pt x="343" y="83"/>
                  <a:pt x="343" y="84"/>
                  <a:pt x="343" y="84"/>
                </a:cubicBezTo>
                <a:cubicBezTo>
                  <a:pt x="344" y="84"/>
                  <a:pt x="345" y="83"/>
                  <a:pt x="345" y="82"/>
                </a:cubicBezTo>
                <a:cubicBezTo>
                  <a:pt x="348" y="83"/>
                  <a:pt x="354" y="83"/>
                  <a:pt x="355" y="87"/>
                </a:cubicBezTo>
                <a:cubicBezTo>
                  <a:pt x="353" y="88"/>
                  <a:pt x="350" y="89"/>
                  <a:pt x="349" y="90"/>
                </a:cubicBezTo>
                <a:close/>
                <a:moveTo>
                  <a:pt x="327" y="22"/>
                </a:moveTo>
                <a:cubicBezTo>
                  <a:pt x="327" y="21"/>
                  <a:pt x="327" y="21"/>
                  <a:pt x="327" y="20"/>
                </a:cubicBezTo>
                <a:cubicBezTo>
                  <a:pt x="325" y="22"/>
                  <a:pt x="324" y="23"/>
                  <a:pt x="323" y="25"/>
                </a:cubicBezTo>
                <a:cubicBezTo>
                  <a:pt x="325" y="24"/>
                  <a:pt x="325" y="22"/>
                  <a:pt x="327" y="22"/>
                </a:cubicBezTo>
                <a:close/>
                <a:moveTo>
                  <a:pt x="328" y="20"/>
                </a:moveTo>
                <a:cubicBezTo>
                  <a:pt x="328" y="20"/>
                  <a:pt x="328" y="20"/>
                  <a:pt x="327" y="20"/>
                </a:cubicBezTo>
                <a:cubicBezTo>
                  <a:pt x="328" y="20"/>
                  <a:pt x="328" y="20"/>
                  <a:pt x="328" y="20"/>
                </a:cubicBezTo>
                <a:cubicBezTo>
                  <a:pt x="328" y="20"/>
                  <a:pt x="328" y="20"/>
                  <a:pt x="328" y="20"/>
                </a:cubicBezTo>
                <a:close/>
                <a:moveTo>
                  <a:pt x="332" y="15"/>
                </a:moveTo>
                <a:cubicBezTo>
                  <a:pt x="329" y="16"/>
                  <a:pt x="327" y="18"/>
                  <a:pt x="328" y="20"/>
                </a:cubicBezTo>
                <a:cubicBezTo>
                  <a:pt x="329" y="18"/>
                  <a:pt x="332" y="18"/>
                  <a:pt x="332" y="15"/>
                </a:cubicBezTo>
                <a:close/>
                <a:moveTo>
                  <a:pt x="419" y="19"/>
                </a:moveTo>
                <a:cubicBezTo>
                  <a:pt x="419" y="20"/>
                  <a:pt x="417" y="21"/>
                  <a:pt x="419" y="21"/>
                </a:cubicBezTo>
                <a:cubicBezTo>
                  <a:pt x="419" y="19"/>
                  <a:pt x="420" y="20"/>
                  <a:pt x="421" y="20"/>
                </a:cubicBezTo>
                <a:cubicBezTo>
                  <a:pt x="421" y="18"/>
                  <a:pt x="421" y="18"/>
                  <a:pt x="420" y="16"/>
                </a:cubicBezTo>
                <a:cubicBezTo>
                  <a:pt x="418" y="16"/>
                  <a:pt x="416" y="19"/>
                  <a:pt x="415" y="20"/>
                </a:cubicBezTo>
                <a:cubicBezTo>
                  <a:pt x="416" y="20"/>
                  <a:pt x="416" y="21"/>
                  <a:pt x="416" y="21"/>
                </a:cubicBezTo>
                <a:cubicBezTo>
                  <a:pt x="417" y="19"/>
                  <a:pt x="418" y="20"/>
                  <a:pt x="419" y="19"/>
                </a:cubicBezTo>
                <a:close/>
                <a:moveTo>
                  <a:pt x="415" y="21"/>
                </a:moveTo>
                <a:cubicBezTo>
                  <a:pt x="415" y="21"/>
                  <a:pt x="415" y="20"/>
                  <a:pt x="415" y="20"/>
                </a:cubicBezTo>
                <a:cubicBezTo>
                  <a:pt x="415" y="20"/>
                  <a:pt x="415" y="20"/>
                  <a:pt x="415" y="21"/>
                </a:cubicBezTo>
                <a:close/>
                <a:moveTo>
                  <a:pt x="274" y="74"/>
                </a:moveTo>
                <a:cubicBezTo>
                  <a:pt x="273" y="74"/>
                  <a:pt x="273" y="73"/>
                  <a:pt x="272" y="74"/>
                </a:cubicBezTo>
                <a:cubicBezTo>
                  <a:pt x="272" y="73"/>
                  <a:pt x="272" y="73"/>
                  <a:pt x="272" y="72"/>
                </a:cubicBezTo>
                <a:cubicBezTo>
                  <a:pt x="273" y="72"/>
                  <a:pt x="273" y="71"/>
                  <a:pt x="273" y="71"/>
                </a:cubicBezTo>
                <a:cubicBezTo>
                  <a:pt x="272" y="72"/>
                  <a:pt x="272" y="71"/>
                  <a:pt x="271" y="72"/>
                </a:cubicBezTo>
                <a:cubicBezTo>
                  <a:pt x="271" y="72"/>
                  <a:pt x="271" y="73"/>
                  <a:pt x="271" y="73"/>
                </a:cubicBezTo>
                <a:cubicBezTo>
                  <a:pt x="270" y="73"/>
                  <a:pt x="269" y="74"/>
                  <a:pt x="269" y="74"/>
                </a:cubicBezTo>
                <a:cubicBezTo>
                  <a:pt x="271" y="74"/>
                  <a:pt x="272" y="75"/>
                  <a:pt x="274" y="74"/>
                </a:cubicBezTo>
                <a:cubicBezTo>
                  <a:pt x="274" y="75"/>
                  <a:pt x="273" y="75"/>
                  <a:pt x="273" y="75"/>
                </a:cubicBezTo>
                <a:cubicBezTo>
                  <a:pt x="274" y="75"/>
                  <a:pt x="274" y="76"/>
                  <a:pt x="275" y="75"/>
                </a:cubicBezTo>
                <a:cubicBezTo>
                  <a:pt x="275" y="74"/>
                  <a:pt x="274" y="75"/>
                  <a:pt x="274" y="74"/>
                </a:cubicBezTo>
                <a:close/>
                <a:moveTo>
                  <a:pt x="563" y="128"/>
                </a:moveTo>
                <a:cubicBezTo>
                  <a:pt x="563" y="128"/>
                  <a:pt x="563" y="128"/>
                  <a:pt x="563" y="128"/>
                </a:cubicBezTo>
                <a:cubicBezTo>
                  <a:pt x="563" y="128"/>
                  <a:pt x="563" y="128"/>
                  <a:pt x="563" y="128"/>
                </a:cubicBezTo>
                <a:cubicBezTo>
                  <a:pt x="563" y="128"/>
                  <a:pt x="563" y="128"/>
                  <a:pt x="563" y="128"/>
                </a:cubicBezTo>
                <a:close/>
                <a:moveTo>
                  <a:pt x="563" y="126"/>
                </a:moveTo>
                <a:cubicBezTo>
                  <a:pt x="563" y="127"/>
                  <a:pt x="563" y="127"/>
                  <a:pt x="563" y="126"/>
                </a:cubicBezTo>
                <a:cubicBezTo>
                  <a:pt x="563" y="127"/>
                  <a:pt x="563" y="128"/>
                  <a:pt x="563" y="128"/>
                </a:cubicBezTo>
                <a:cubicBezTo>
                  <a:pt x="564" y="127"/>
                  <a:pt x="564" y="127"/>
                  <a:pt x="563" y="126"/>
                </a:cubicBezTo>
                <a:close/>
                <a:moveTo>
                  <a:pt x="567" y="129"/>
                </a:moveTo>
                <a:cubicBezTo>
                  <a:pt x="568" y="129"/>
                  <a:pt x="568" y="129"/>
                  <a:pt x="568" y="130"/>
                </a:cubicBezTo>
                <a:cubicBezTo>
                  <a:pt x="567" y="129"/>
                  <a:pt x="567" y="130"/>
                  <a:pt x="567" y="131"/>
                </a:cubicBezTo>
                <a:cubicBezTo>
                  <a:pt x="567" y="129"/>
                  <a:pt x="565" y="128"/>
                  <a:pt x="565" y="126"/>
                </a:cubicBezTo>
                <a:cubicBezTo>
                  <a:pt x="564" y="127"/>
                  <a:pt x="565" y="128"/>
                  <a:pt x="563" y="128"/>
                </a:cubicBezTo>
                <a:cubicBezTo>
                  <a:pt x="564" y="128"/>
                  <a:pt x="564" y="129"/>
                  <a:pt x="564" y="129"/>
                </a:cubicBezTo>
                <a:cubicBezTo>
                  <a:pt x="563" y="128"/>
                  <a:pt x="563" y="130"/>
                  <a:pt x="563" y="130"/>
                </a:cubicBezTo>
                <a:cubicBezTo>
                  <a:pt x="562" y="129"/>
                  <a:pt x="562" y="129"/>
                  <a:pt x="562" y="128"/>
                </a:cubicBezTo>
                <a:cubicBezTo>
                  <a:pt x="561" y="128"/>
                  <a:pt x="561" y="129"/>
                  <a:pt x="560" y="129"/>
                </a:cubicBezTo>
                <a:cubicBezTo>
                  <a:pt x="559" y="131"/>
                  <a:pt x="559" y="133"/>
                  <a:pt x="559" y="135"/>
                </a:cubicBezTo>
                <a:cubicBezTo>
                  <a:pt x="560" y="135"/>
                  <a:pt x="561" y="135"/>
                  <a:pt x="560" y="136"/>
                </a:cubicBezTo>
                <a:cubicBezTo>
                  <a:pt x="560" y="137"/>
                  <a:pt x="561" y="136"/>
                  <a:pt x="561" y="135"/>
                </a:cubicBezTo>
                <a:cubicBezTo>
                  <a:pt x="562" y="136"/>
                  <a:pt x="563" y="137"/>
                  <a:pt x="563" y="137"/>
                </a:cubicBezTo>
                <a:cubicBezTo>
                  <a:pt x="563" y="137"/>
                  <a:pt x="563" y="136"/>
                  <a:pt x="564" y="136"/>
                </a:cubicBezTo>
                <a:cubicBezTo>
                  <a:pt x="564" y="136"/>
                  <a:pt x="564" y="137"/>
                  <a:pt x="564" y="137"/>
                </a:cubicBezTo>
                <a:cubicBezTo>
                  <a:pt x="565" y="136"/>
                  <a:pt x="564" y="135"/>
                  <a:pt x="565" y="135"/>
                </a:cubicBezTo>
                <a:cubicBezTo>
                  <a:pt x="565" y="136"/>
                  <a:pt x="566" y="136"/>
                  <a:pt x="566" y="137"/>
                </a:cubicBezTo>
                <a:cubicBezTo>
                  <a:pt x="566" y="136"/>
                  <a:pt x="567" y="135"/>
                  <a:pt x="566" y="135"/>
                </a:cubicBezTo>
                <a:cubicBezTo>
                  <a:pt x="566" y="136"/>
                  <a:pt x="566" y="136"/>
                  <a:pt x="566" y="135"/>
                </a:cubicBezTo>
                <a:cubicBezTo>
                  <a:pt x="566" y="134"/>
                  <a:pt x="568" y="135"/>
                  <a:pt x="568" y="134"/>
                </a:cubicBezTo>
                <a:cubicBezTo>
                  <a:pt x="569" y="133"/>
                  <a:pt x="568" y="130"/>
                  <a:pt x="569" y="130"/>
                </a:cubicBezTo>
                <a:cubicBezTo>
                  <a:pt x="568" y="130"/>
                  <a:pt x="568" y="128"/>
                  <a:pt x="567" y="129"/>
                </a:cubicBezTo>
                <a:close/>
                <a:moveTo>
                  <a:pt x="567" y="134"/>
                </a:moveTo>
                <a:cubicBezTo>
                  <a:pt x="567" y="134"/>
                  <a:pt x="566" y="134"/>
                  <a:pt x="566" y="134"/>
                </a:cubicBezTo>
                <a:cubicBezTo>
                  <a:pt x="566" y="133"/>
                  <a:pt x="566" y="132"/>
                  <a:pt x="567" y="132"/>
                </a:cubicBezTo>
                <a:cubicBezTo>
                  <a:pt x="568" y="133"/>
                  <a:pt x="566" y="133"/>
                  <a:pt x="567" y="134"/>
                </a:cubicBezTo>
                <a:close/>
                <a:moveTo>
                  <a:pt x="553" y="136"/>
                </a:moveTo>
                <a:cubicBezTo>
                  <a:pt x="553" y="135"/>
                  <a:pt x="554" y="135"/>
                  <a:pt x="554" y="134"/>
                </a:cubicBezTo>
                <a:cubicBezTo>
                  <a:pt x="553" y="134"/>
                  <a:pt x="552" y="132"/>
                  <a:pt x="552" y="133"/>
                </a:cubicBezTo>
                <a:cubicBezTo>
                  <a:pt x="551" y="132"/>
                  <a:pt x="551" y="130"/>
                  <a:pt x="549" y="131"/>
                </a:cubicBezTo>
                <a:cubicBezTo>
                  <a:pt x="549" y="131"/>
                  <a:pt x="549" y="130"/>
                  <a:pt x="549" y="129"/>
                </a:cubicBezTo>
                <a:cubicBezTo>
                  <a:pt x="548" y="130"/>
                  <a:pt x="548" y="131"/>
                  <a:pt x="547" y="131"/>
                </a:cubicBezTo>
                <a:cubicBezTo>
                  <a:pt x="549" y="132"/>
                  <a:pt x="547" y="133"/>
                  <a:pt x="547" y="134"/>
                </a:cubicBezTo>
                <a:cubicBezTo>
                  <a:pt x="547" y="135"/>
                  <a:pt x="548" y="134"/>
                  <a:pt x="547" y="135"/>
                </a:cubicBezTo>
                <a:cubicBezTo>
                  <a:pt x="550" y="135"/>
                  <a:pt x="549" y="135"/>
                  <a:pt x="551" y="135"/>
                </a:cubicBezTo>
                <a:cubicBezTo>
                  <a:pt x="551" y="135"/>
                  <a:pt x="552" y="136"/>
                  <a:pt x="553" y="136"/>
                </a:cubicBezTo>
                <a:close/>
                <a:moveTo>
                  <a:pt x="20" y="139"/>
                </a:moveTo>
                <a:cubicBezTo>
                  <a:pt x="19" y="139"/>
                  <a:pt x="19" y="138"/>
                  <a:pt x="19" y="138"/>
                </a:cubicBezTo>
                <a:cubicBezTo>
                  <a:pt x="17" y="138"/>
                  <a:pt x="15" y="139"/>
                  <a:pt x="14" y="138"/>
                </a:cubicBezTo>
                <a:cubicBezTo>
                  <a:pt x="14" y="137"/>
                  <a:pt x="15" y="138"/>
                  <a:pt x="14" y="136"/>
                </a:cubicBezTo>
                <a:cubicBezTo>
                  <a:pt x="13" y="136"/>
                  <a:pt x="14" y="138"/>
                  <a:pt x="13" y="138"/>
                </a:cubicBezTo>
                <a:cubicBezTo>
                  <a:pt x="13" y="137"/>
                  <a:pt x="14" y="137"/>
                  <a:pt x="13" y="137"/>
                </a:cubicBezTo>
                <a:cubicBezTo>
                  <a:pt x="8" y="138"/>
                  <a:pt x="4" y="136"/>
                  <a:pt x="0" y="138"/>
                </a:cubicBezTo>
                <a:cubicBezTo>
                  <a:pt x="0" y="140"/>
                  <a:pt x="0" y="140"/>
                  <a:pt x="0" y="140"/>
                </a:cubicBezTo>
                <a:cubicBezTo>
                  <a:pt x="1" y="140"/>
                  <a:pt x="4" y="140"/>
                  <a:pt x="5" y="141"/>
                </a:cubicBezTo>
                <a:cubicBezTo>
                  <a:pt x="7" y="139"/>
                  <a:pt x="10" y="141"/>
                  <a:pt x="12" y="140"/>
                </a:cubicBezTo>
                <a:cubicBezTo>
                  <a:pt x="11" y="140"/>
                  <a:pt x="11" y="141"/>
                  <a:pt x="11" y="141"/>
                </a:cubicBezTo>
                <a:cubicBezTo>
                  <a:pt x="12" y="142"/>
                  <a:pt x="13" y="140"/>
                  <a:pt x="12" y="141"/>
                </a:cubicBezTo>
                <a:cubicBezTo>
                  <a:pt x="13" y="142"/>
                  <a:pt x="14" y="140"/>
                  <a:pt x="13" y="140"/>
                </a:cubicBezTo>
                <a:cubicBezTo>
                  <a:pt x="14" y="140"/>
                  <a:pt x="14" y="139"/>
                  <a:pt x="15" y="139"/>
                </a:cubicBezTo>
                <a:cubicBezTo>
                  <a:pt x="15" y="139"/>
                  <a:pt x="17" y="139"/>
                  <a:pt x="17" y="140"/>
                </a:cubicBezTo>
                <a:cubicBezTo>
                  <a:pt x="18" y="139"/>
                  <a:pt x="19" y="141"/>
                  <a:pt x="20" y="139"/>
                </a:cubicBezTo>
                <a:close/>
                <a:moveTo>
                  <a:pt x="556" y="138"/>
                </a:moveTo>
                <a:cubicBezTo>
                  <a:pt x="556" y="140"/>
                  <a:pt x="554" y="139"/>
                  <a:pt x="554" y="140"/>
                </a:cubicBezTo>
                <a:cubicBezTo>
                  <a:pt x="554" y="141"/>
                  <a:pt x="554" y="142"/>
                  <a:pt x="553" y="142"/>
                </a:cubicBezTo>
                <a:cubicBezTo>
                  <a:pt x="553" y="141"/>
                  <a:pt x="553" y="141"/>
                  <a:pt x="552" y="141"/>
                </a:cubicBezTo>
                <a:cubicBezTo>
                  <a:pt x="552" y="142"/>
                  <a:pt x="553" y="144"/>
                  <a:pt x="554" y="144"/>
                </a:cubicBezTo>
                <a:cubicBezTo>
                  <a:pt x="553" y="144"/>
                  <a:pt x="553" y="143"/>
                  <a:pt x="554" y="143"/>
                </a:cubicBezTo>
                <a:cubicBezTo>
                  <a:pt x="554" y="144"/>
                  <a:pt x="555" y="146"/>
                  <a:pt x="556" y="147"/>
                </a:cubicBezTo>
                <a:cubicBezTo>
                  <a:pt x="556" y="146"/>
                  <a:pt x="557" y="146"/>
                  <a:pt x="557" y="146"/>
                </a:cubicBezTo>
                <a:cubicBezTo>
                  <a:pt x="556" y="147"/>
                  <a:pt x="558" y="148"/>
                  <a:pt x="559" y="148"/>
                </a:cubicBezTo>
                <a:cubicBezTo>
                  <a:pt x="560" y="144"/>
                  <a:pt x="557" y="142"/>
                  <a:pt x="557" y="138"/>
                </a:cubicBezTo>
                <a:cubicBezTo>
                  <a:pt x="557" y="138"/>
                  <a:pt x="556" y="138"/>
                  <a:pt x="556" y="138"/>
                </a:cubicBezTo>
                <a:close/>
                <a:moveTo>
                  <a:pt x="555" y="141"/>
                </a:moveTo>
                <a:cubicBezTo>
                  <a:pt x="555" y="140"/>
                  <a:pt x="558" y="141"/>
                  <a:pt x="557" y="142"/>
                </a:cubicBezTo>
                <a:cubicBezTo>
                  <a:pt x="557" y="142"/>
                  <a:pt x="557" y="141"/>
                  <a:pt x="557" y="142"/>
                </a:cubicBezTo>
                <a:cubicBezTo>
                  <a:pt x="555" y="143"/>
                  <a:pt x="556" y="141"/>
                  <a:pt x="555" y="141"/>
                </a:cubicBezTo>
                <a:close/>
                <a:moveTo>
                  <a:pt x="558" y="145"/>
                </a:moveTo>
                <a:cubicBezTo>
                  <a:pt x="558" y="145"/>
                  <a:pt x="558" y="146"/>
                  <a:pt x="557" y="146"/>
                </a:cubicBezTo>
                <a:cubicBezTo>
                  <a:pt x="557" y="145"/>
                  <a:pt x="557" y="144"/>
                  <a:pt x="556" y="144"/>
                </a:cubicBezTo>
                <a:cubicBezTo>
                  <a:pt x="556" y="143"/>
                  <a:pt x="557" y="143"/>
                  <a:pt x="557" y="143"/>
                </a:cubicBezTo>
                <a:cubicBezTo>
                  <a:pt x="558" y="144"/>
                  <a:pt x="557" y="145"/>
                  <a:pt x="558" y="145"/>
                </a:cubicBezTo>
                <a:close/>
                <a:moveTo>
                  <a:pt x="131" y="141"/>
                </a:moveTo>
                <a:cubicBezTo>
                  <a:pt x="132" y="141"/>
                  <a:pt x="131" y="142"/>
                  <a:pt x="132" y="143"/>
                </a:cubicBezTo>
                <a:cubicBezTo>
                  <a:pt x="132" y="142"/>
                  <a:pt x="131" y="140"/>
                  <a:pt x="131" y="141"/>
                </a:cubicBezTo>
                <a:close/>
                <a:moveTo>
                  <a:pt x="90" y="227"/>
                </a:moveTo>
                <a:cubicBezTo>
                  <a:pt x="90" y="229"/>
                  <a:pt x="88" y="229"/>
                  <a:pt x="88" y="232"/>
                </a:cubicBezTo>
                <a:cubicBezTo>
                  <a:pt x="90" y="231"/>
                  <a:pt x="90" y="228"/>
                  <a:pt x="90" y="227"/>
                </a:cubicBezTo>
                <a:close/>
                <a:moveTo>
                  <a:pt x="490" y="284"/>
                </a:moveTo>
                <a:cubicBezTo>
                  <a:pt x="492" y="285"/>
                  <a:pt x="493" y="287"/>
                  <a:pt x="493" y="289"/>
                </a:cubicBezTo>
                <a:cubicBezTo>
                  <a:pt x="496" y="291"/>
                  <a:pt x="497" y="295"/>
                  <a:pt x="499" y="297"/>
                </a:cubicBezTo>
                <a:cubicBezTo>
                  <a:pt x="499" y="297"/>
                  <a:pt x="499" y="297"/>
                  <a:pt x="499" y="297"/>
                </a:cubicBezTo>
                <a:cubicBezTo>
                  <a:pt x="500" y="297"/>
                  <a:pt x="501" y="300"/>
                  <a:pt x="501" y="301"/>
                </a:cubicBezTo>
                <a:cubicBezTo>
                  <a:pt x="504" y="301"/>
                  <a:pt x="505" y="306"/>
                  <a:pt x="507" y="308"/>
                </a:cubicBezTo>
                <a:cubicBezTo>
                  <a:pt x="507" y="307"/>
                  <a:pt x="507" y="307"/>
                  <a:pt x="507" y="307"/>
                </a:cubicBezTo>
                <a:cubicBezTo>
                  <a:pt x="508" y="308"/>
                  <a:pt x="508" y="309"/>
                  <a:pt x="510" y="309"/>
                </a:cubicBezTo>
                <a:cubicBezTo>
                  <a:pt x="509" y="303"/>
                  <a:pt x="503" y="300"/>
                  <a:pt x="503" y="295"/>
                </a:cubicBezTo>
                <a:cubicBezTo>
                  <a:pt x="501" y="293"/>
                  <a:pt x="498" y="291"/>
                  <a:pt x="498" y="288"/>
                </a:cubicBezTo>
                <a:cubicBezTo>
                  <a:pt x="497" y="288"/>
                  <a:pt x="497" y="288"/>
                  <a:pt x="497" y="288"/>
                </a:cubicBezTo>
                <a:cubicBezTo>
                  <a:pt x="492" y="281"/>
                  <a:pt x="487" y="274"/>
                  <a:pt x="483" y="267"/>
                </a:cubicBezTo>
                <a:cubicBezTo>
                  <a:pt x="483" y="266"/>
                  <a:pt x="483" y="266"/>
                  <a:pt x="483" y="265"/>
                </a:cubicBezTo>
                <a:cubicBezTo>
                  <a:pt x="482" y="265"/>
                  <a:pt x="483" y="266"/>
                  <a:pt x="482" y="266"/>
                </a:cubicBezTo>
                <a:cubicBezTo>
                  <a:pt x="481" y="264"/>
                  <a:pt x="479" y="262"/>
                  <a:pt x="478" y="260"/>
                </a:cubicBezTo>
                <a:cubicBezTo>
                  <a:pt x="477" y="258"/>
                  <a:pt x="477" y="255"/>
                  <a:pt x="474" y="256"/>
                </a:cubicBezTo>
                <a:cubicBezTo>
                  <a:pt x="473" y="257"/>
                  <a:pt x="473" y="258"/>
                  <a:pt x="473" y="259"/>
                </a:cubicBezTo>
                <a:cubicBezTo>
                  <a:pt x="474" y="260"/>
                  <a:pt x="475" y="261"/>
                  <a:pt x="476" y="263"/>
                </a:cubicBezTo>
                <a:cubicBezTo>
                  <a:pt x="476" y="262"/>
                  <a:pt x="476" y="262"/>
                  <a:pt x="476" y="262"/>
                </a:cubicBezTo>
                <a:cubicBezTo>
                  <a:pt x="481" y="269"/>
                  <a:pt x="486" y="276"/>
                  <a:pt x="491" y="283"/>
                </a:cubicBezTo>
                <a:cubicBezTo>
                  <a:pt x="491" y="284"/>
                  <a:pt x="490" y="284"/>
                  <a:pt x="490" y="284"/>
                </a:cubicBezTo>
                <a:close/>
                <a:moveTo>
                  <a:pt x="232" y="273"/>
                </a:moveTo>
                <a:cubicBezTo>
                  <a:pt x="232" y="273"/>
                  <a:pt x="231" y="272"/>
                  <a:pt x="231" y="272"/>
                </a:cubicBezTo>
                <a:cubicBezTo>
                  <a:pt x="231" y="273"/>
                  <a:pt x="232" y="275"/>
                  <a:pt x="233" y="275"/>
                </a:cubicBezTo>
                <a:cubicBezTo>
                  <a:pt x="232" y="275"/>
                  <a:pt x="231" y="273"/>
                  <a:pt x="232" y="273"/>
                </a:cubicBezTo>
                <a:close/>
                <a:moveTo>
                  <a:pt x="157" y="274"/>
                </a:moveTo>
                <a:cubicBezTo>
                  <a:pt x="157" y="276"/>
                  <a:pt x="156" y="278"/>
                  <a:pt x="156" y="279"/>
                </a:cubicBezTo>
                <a:cubicBezTo>
                  <a:pt x="156" y="277"/>
                  <a:pt x="158" y="275"/>
                  <a:pt x="157" y="274"/>
                </a:cubicBezTo>
                <a:close/>
                <a:moveTo>
                  <a:pt x="201" y="296"/>
                </a:moveTo>
                <a:cubicBezTo>
                  <a:pt x="201" y="293"/>
                  <a:pt x="202" y="290"/>
                  <a:pt x="203" y="288"/>
                </a:cubicBezTo>
                <a:cubicBezTo>
                  <a:pt x="202" y="288"/>
                  <a:pt x="202" y="287"/>
                  <a:pt x="202" y="287"/>
                </a:cubicBezTo>
                <a:cubicBezTo>
                  <a:pt x="202" y="286"/>
                  <a:pt x="203" y="286"/>
                  <a:pt x="203" y="285"/>
                </a:cubicBezTo>
                <a:cubicBezTo>
                  <a:pt x="202" y="284"/>
                  <a:pt x="203" y="281"/>
                  <a:pt x="203" y="279"/>
                </a:cubicBezTo>
                <a:cubicBezTo>
                  <a:pt x="202" y="280"/>
                  <a:pt x="203" y="281"/>
                  <a:pt x="201" y="282"/>
                </a:cubicBezTo>
                <a:cubicBezTo>
                  <a:pt x="201" y="283"/>
                  <a:pt x="202" y="283"/>
                  <a:pt x="202" y="285"/>
                </a:cubicBezTo>
                <a:cubicBezTo>
                  <a:pt x="201" y="285"/>
                  <a:pt x="201" y="285"/>
                  <a:pt x="201" y="285"/>
                </a:cubicBezTo>
                <a:cubicBezTo>
                  <a:pt x="200" y="286"/>
                  <a:pt x="201" y="287"/>
                  <a:pt x="201" y="287"/>
                </a:cubicBezTo>
                <a:cubicBezTo>
                  <a:pt x="200" y="287"/>
                  <a:pt x="201" y="286"/>
                  <a:pt x="200" y="287"/>
                </a:cubicBezTo>
                <a:cubicBezTo>
                  <a:pt x="198" y="288"/>
                  <a:pt x="200" y="289"/>
                  <a:pt x="200" y="291"/>
                </a:cubicBezTo>
                <a:cubicBezTo>
                  <a:pt x="199" y="295"/>
                  <a:pt x="198" y="302"/>
                  <a:pt x="198" y="307"/>
                </a:cubicBezTo>
                <a:cubicBezTo>
                  <a:pt x="197" y="306"/>
                  <a:pt x="196" y="306"/>
                  <a:pt x="196" y="305"/>
                </a:cubicBezTo>
                <a:cubicBezTo>
                  <a:pt x="197" y="305"/>
                  <a:pt x="195" y="305"/>
                  <a:pt x="196" y="305"/>
                </a:cubicBezTo>
                <a:cubicBezTo>
                  <a:pt x="196" y="305"/>
                  <a:pt x="196" y="306"/>
                  <a:pt x="197" y="305"/>
                </a:cubicBezTo>
                <a:cubicBezTo>
                  <a:pt x="195" y="301"/>
                  <a:pt x="199" y="298"/>
                  <a:pt x="198" y="293"/>
                </a:cubicBezTo>
                <a:cubicBezTo>
                  <a:pt x="197" y="294"/>
                  <a:pt x="197" y="294"/>
                  <a:pt x="198" y="295"/>
                </a:cubicBezTo>
                <a:cubicBezTo>
                  <a:pt x="197" y="296"/>
                  <a:pt x="197" y="297"/>
                  <a:pt x="196" y="297"/>
                </a:cubicBezTo>
                <a:cubicBezTo>
                  <a:pt x="197" y="298"/>
                  <a:pt x="196" y="297"/>
                  <a:pt x="196" y="298"/>
                </a:cubicBezTo>
                <a:cubicBezTo>
                  <a:pt x="196" y="298"/>
                  <a:pt x="196" y="299"/>
                  <a:pt x="196" y="300"/>
                </a:cubicBezTo>
                <a:cubicBezTo>
                  <a:pt x="196" y="300"/>
                  <a:pt x="196" y="299"/>
                  <a:pt x="196" y="299"/>
                </a:cubicBezTo>
                <a:cubicBezTo>
                  <a:pt x="196" y="303"/>
                  <a:pt x="194" y="307"/>
                  <a:pt x="195" y="310"/>
                </a:cubicBezTo>
                <a:cubicBezTo>
                  <a:pt x="195" y="309"/>
                  <a:pt x="195" y="308"/>
                  <a:pt x="196" y="308"/>
                </a:cubicBezTo>
                <a:cubicBezTo>
                  <a:pt x="197" y="308"/>
                  <a:pt x="197" y="307"/>
                  <a:pt x="197" y="308"/>
                </a:cubicBezTo>
                <a:cubicBezTo>
                  <a:pt x="197" y="312"/>
                  <a:pt x="197" y="315"/>
                  <a:pt x="196" y="319"/>
                </a:cubicBezTo>
                <a:cubicBezTo>
                  <a:pt x="197" y="314"/>
                  <a:pt x="199" y="308"/>
                  <a:pt x="199" y="303"/>
                </a:cubicBezTo>
                <a:cubicBezTo>
                  <a:pt x="199" y="302"/>
                  <a:pt x="199" y="303"/>
                  <a:pt x="199" y="303"/>
                </a:cubicBezTo>
                <a:cubicBezTo>
                  <a:pt x="200" y="302"/>
                  <a:pt x="200" y="301"/>
                  <a:pt x="199" y="300"/>
                </a:cubicBezTo>
                <a:cubicBezTo>
                  <a:pt x="199" y="300"/>
                  <a:pt x="200" y="300"/>
                  <a:pt x="200" y="300"/>
                </a:cubicBezTo>
                <a:cubicBezTo>
                  <a:pt x="200" y="299"/>
                  <a:pt x="199" y="300"/>
                  <a:pt x="199" y="299"/>
                </a:cubicBezTo>
                <a:cubicBezTo>
                  <a:pt x="200" y="299"/>
                  <a:pt x="200" y="296"/>
                  <a:pt x="201" y="296"/>
                </a:cubicBezTo>
                <a:close/>
                <a:moveTo>
                  <a:pt x="178" y="285"/>
                </a:moveTo>
                <a:cubicBezTo>
                  <a:pt x="179" y="284"/>
                  <a:pt x="179" y="283"/>
                  <a:pt x="180" y="283"/>
                </a:cubicBezTo>
                <a:cubicBezTo>
                  <a:pt x="179" y="283"/>
                  <a:pt x="179" y="283"/>
                  <a:pt x="179" y="283"/>
                </a:cubicBezTo>
                <a:cubicBezTo>
                  <a:pt x="179" y="283"/>
                  <a:pt x="178" y="284"/>
                  <a:pt x="178" y="285"/>
                </a:cubicBezTo>
                <a:close/>
                <a:moveTo>
                  <a:pt x="184" y="289"/>
                </a:moveTo>
                <a:cubicBezTo>
                  <a:pt x="185" y="289"/>
                  <a:pt x="185" y="287"/>
                  <a:pt x="185" y="287"/>
                </a:cubicBezTo>
                <a:cubicBezTo>
                  <a:pt x="184" y="287"/>
                  <a:pt x="184" y="288"/>
                  <a:pt x="184" y="289"/>
                </a:cubicBezTo>
                <a:close/>
                <a:moveTo>
                  <a:pt x="198" y="293"/>
                </a:moveTo>
                <a:cubicBezTo>
                  <a:pt x="198" y="293"/>
                  <a:pt x="198" y="292"/>
                  <a:pt x="199" y="292"/>
                </a:cubicBezTo>
                <a:cubicBezTo>
                  <a:pt x="199" y="292"/>
                  <a:pt x="198" y="290"/>
                  <a:pt x="198" y="291"/>
                </a:cubicBezTo>
                <a:cubicBezTo>
                  <a:pt x="199" y="292"/>
                  <a:pt x="197" y="293"/>
                  <a:pt x="198" y="293"/>
                </a:cubicBezTo>
                <a:close/>
                <a:moveTo>
                  <a:pt x="376" y="303"/>
                </a:moveTo>
                <a:cubicBezTo>
                  <a:pt x="376" y="305"/>
                  <a:pt x="376" y="306"/>
                  <a:pt x="375" y="308"/>
                </a:cubicBezTo>
                <a:cubicBezTo>
                  <a:pt x="376" y="308"/>
                  <a:pt x="376" y="308"/>
                  <a:pt x="377" y="308"/>
                </a:cubicBezTo>
                <a:cubicBezTo>
                  <a:pt x="376" y="309"/>
                  <a:pt x="376" y="308"/>
                  <a:pt x="375" y="308"/>
                </a:cubicBezTo>
                <a:cubicBezTo>
                  <a:pt x="378" y="310"/>
                  <a:pt x="379" y="310"/>
                  <a:pt x="383" y="310"/>
                </a:cubicBezTo>
                <a:cubicBezTo>
                  <a:pt x="383" y="310"/>
                  <a:pt x="382" y="310"/>
                  <a:pt x="382" y="310"/>
                </a:cubicBezTo>
                <a:cubicBezTo>
                  <a:pt x="385" y="310"/>
                  <a:pt x="386" y="306"/>
                  <a:pt x="386" y="305"/>
                </a:cubicBezTo>
                <a:cubicBezTo>
                  <a:pt x="386" y="304"/>
                  <a:pt x="385" y="305"/>
                  <a:pt x="385" y="304"/>
                </a:cubicBezTo>
                <a:cubicBezTo>
                  <a:pt x="386" y="304"/>
                  <a:pt x="386" y="304"/>
                  <a:pt x="386" y="304"/>
                </a:cubicBezTo>
                <a:cubicBezTo>
                  <a:pt x="386" y="302"/>
                  <a:pt x="385" y="300"/>
                  <a:pt x="385" y="298"/>
                </a:cubicBezTo>
                <a:cubicBezTo>
                  <a:pt x="382" y="298"/>
                  <a:pt x="382" y="294"/>
                  <a:pt x="381" y="292"/>
                </a:cubicBezTo>
                <a:cubicBezTo>
                  <a:pt x="379" y="292"/>
                  <a:pt x="377" y="294"/>
                  <a:pt x="377" y="295"/>
                </a:cubicBezTo>
                <a:cubicBezTo>
                  <a:pt x="377" y="294"/>
                  <a:pt x="377" y="293"/>
                  <a:pt x="376" y="293"/>
                </a:cubicBezTo>
                <a:cubicBezTo>
                  <a:pt x="377" y="295"/>
                  <a:pt x="376" y="294"/>
                  <a:pt x="376" y="295"/>
                </a:cubicBezTo>
                <a:cubicBezTo>
                  <a:pt x="382" y="297"/>
                  <a:pt x="370" y="301"/>
                  <a:pt x="376" y="303"/>
                </a:cubicBezTo>
                <a:close/>
                <a:moveTo>
                  <a:pt x="384" y="304"/>
                </a:moveTo>
                <a:cubicBezTo>
                  <a:pt x="384" y="304"/>
                  <a:pt x="385" y="304"/>
                  <a:pt x="385" y="304"/>
                </a:cubicBezTo>
                <a:cubicBezTo>
                  <a:pt x="385" y="305"/>
                  <a:pt x="384" y="305"/>
                  <a:pt x="383" y="305"/>
                </a:cubicBezTo>
                <a:cubicBezTo>
                  <a:pt x="383" y="304"/>
                  <a:pt x="384" y="305"/>
                  <a:pt x="384" y="304"/>
                </a:cubicBezTo>
                <a:close/>
                <a:moveTo>
                  <a:pt x="196" y="296"/>
                </a:moveTo>
                <a:cubicBezTo>
                  <a:pt x="196" y="296"/>
                  <a:pt x="196" y="296"/>
                  <a:pt x="196" y="296"/>
                </a:cubicBezTo>
                <a:cubicBezTo>
                  <a:pt x="196" y="295"/>
                  <a:pt x="197" y="294"/>
                  <a:pt x="196" y="293"/>
                </a:cubicBezTo>
                <a:cubicBezTo>
                  <a:pt x="196" y="294"/>
                  <a:pt x="196" y="294"/>
                  <a:pt x="196" y="293"/>
                </a:cubicBezTo>
                <a:cubicBezTo>
                  <a:pt x="196" y="294"/>
                  <a:pt x="196" y="294"/>
                  <a:pt x="196" y="295"/>
                </a:cubicBezTo>
                <a:cubicBezTo>
                  <a:pt x="196" y="295"/>
                  <a:pt x="196" y="295"/>
                  <a:pt x="196" y="296"/>
                </a:cubicBezTo>
                <a:close/>
                <a:moveTo>
                  <a:pt x="372" y="294"/>
                </a:moveTo>
                <a:cubicBezTo>
                  <a:pt x="372" y="295"/>
                  <a:pt x="374" y="297"/>
                  <a:pt x="375" y="296"/>
                </a:cubicBezTo>
                <a:cubicBezTo>
                  <a:pt x="374" y="296"/>
                  <a:pt x="374" y="295"/>
                  <a:pt x="373" y="295"/>
                </a:cubicBezTo>
                <a:cubicBezTo>
                  <a:pt x="373" y="294"/>
                  <a:pt x="373" y="294"/>
                  <a:pt x="372" y="294"/>
                </a:cubicBezTo>
                <a:close/>
                <a:moveTo>
                  <a:pt x="150" y="301"/>
                </a:moveTo>
                <a:cubicBezTo>
                  <a:pt x="150" y="302"/>
                  <a:pt x="149" y="303"/>
                  <a:pt x="149" y="305"/>
                </a:cubicBezTo>
                <a:cubicBezTo>
                  <a:pt x="150" y="304"/>
                  <a:pt x="151" y="302"/>
                  <a:pt x="150" y="301"/>
                </a:cubicBezTo>
                <a:close/>
                <a:moveTo>
                  <a:pt x="359" y="305"/>
                </a:moveTo>
                <a:cubicBezTo>
                  <a:pt x="359" y="306"/>
                  <a:pt x="362" y="306"/>
                  <a:pt x="362" y="306"/>
                </a:cubicBezTo>
                <a:cubicBezTo>
                  <a:pt x="363" y="305"/>
                  <a:pt x="362" y="305"/>
                  <a:pt x="362" y="305"/>
                </a:cubicBezTo>
                <a:cubicBezTo>
                  <a:pt x="360" y="305"/>
                  <a:pt x="359" y="305"/>
                  <a:pt x="358" y="304"/>
                </a:cubicBezTo>
                <a:cubicBezTo>
                  <a:pt x="358" y="305"/>
                  <a:pt x="357" y="305"/>
                  <a:pt x="358" y="306"/>
                </a:cubicBezTo>
                <a:cubicBezTo>
                  <a:pt x="359" y="306"/>
                  <a:pt x="359" y="305"/>
                  <a:pt x="359" y="305"/>
                </a:cubicBezTo>
                <a:close/>
                <a:moveTo>
                  <a:pt x="135" y="315"/>
                </a:moveTo>
                <a:cubicBezTo>
                  <a:pt x="136" y="316"/>
                  <a:pt x="136" y="315"/>
                  <a:pt x="137" y="315"/>
                </a:cubicBezTo>
                <a:cubicBezTo>
                  <a:pt x="137" y="314"/>
                  <a:pt x="136" y="313"/>
                  <a:pt x="135" y="314"/>
                </a:cubicBezTo>
                <a:cubicBezTo>
                  <a:pt x="136" y="314"/>
                  <a:pt x="134" y="314"/>
                  <a:pt x="135" y="315"/>
                </a:cubicBezTo>
                <a:close/>
                <a:moveTo>
                  <a:pt x="311" y="314"/>
                </a:moveTo>
                <a:cubicBezTo>
                  <a:pt x="312" y="317"/>
                  <a:pt x="313" y="315"/>
                  <a:pt x="311" y="314"/>
                </a:cubicBezTo>
                <a:close/>
                <a:moveTo>
                  <a:pt x="396" y="315"/>
                </a:moveTo>
                <a:cubicBezTo>
                  <a:pt x="396" y="315"/>
                  <a:pt x="397" y="315"/>
                  <a:pt x="396" y="316"/>
                </a:cubicBezTo>
                <a:cubicBezTo>
                  <a:pt x="397" y="316"/>
                  <a:pt x="397" y="317"/>
                  <a:pt x="398" y="317"/>
                </a:cubicBezTo>
                <a:cubicBezTo>
                  <a:pt x="398" y="315"/>
                  <a:pt x="398" y="313"/>
                  <a:pt x="396" y="315"/>
                </a:cubicBezTo>
                <a:close/>
                <a:moveTo>
                  <a:pt x="401" y="316"/>
                </a:moveTo>
                <a:cubicBezTo>
                  <a:pt x="401" y="316"/>
                  <a:pt x="401" y="316"/>
                  <a:pt x="400" y="316"/>
                </a:cubicBezTo>
                <a:cubicBezTo>
                  <a:pt x="400" y="317"/>
                  <a:pt x="400" y="317"/>
                  <a:pt x="401" y="317"/>
                </a:cubicBezTo>
                <a:cubicBezTo>
                  <a:pt x="401" y="317"/>
                  <a:pt x="402" y="316"/>
                  <a:pt x="402" y="315"/>
                </a:cubicBezTo>
                <a:cubicBezTo>
                  <a:pt x="401" y="315"/>
                  <a:pt x="402" y="316"/>
                  <a:pt x="401" y="316"/>
                </a:cubicBezTo>
                <a:close/>
                <a:moveTo>
                  <a:pt x="400" y="317"/>
                </a:moveTo>
                <a:cubicBezTo>
                  <a:pt x="399" y="318"/>
                  <a:pt x="399" y="318"/>
                  <a:pt x="398" y="317"/>
                </a:cubicBezTo>
                <a:cubicBezTo>
                  <a:pt x="398" y="318"/>
                  <a:pt x="397" y="319"/>
                  <a:pt x="398" y="319"/>
                </a:cubicBezTo>
                <a:cubicBezTo>
                  <a:pt x="398" y="318"/>
                  <a:pt x="398" y="320"/>
                  <a:pt x="399" y="319"/>
                </a:cubicBezTo>
                <a:cubicBezTo>
                  <a:pt x="399" y="319"/>
                  <a:pt x="399" y="318"/>
                  <a:pt x="400" y="319"/>
                </a:cubicBezTo>
                <a:cubicBezTo>
                  <a:pt x="400" y="318"/>
                  <a:pt x="400" y="317"/>
                  <a:pt x="400" y="317"/>
                </a:cubicBezTo>
                <a:close/>
                <a:moveTo>
                  <a:pt x="399" y="320"/>
                </a:moveTo>
                <a:cubicBezTo>
                  <a:pt x="399" y="320"/>
                  <a:pt x="400" y="320"/>
                  <a:pt x="400" y="320"/>
                </a:cubicBezTo>
                <a:cubicBezTo>
                  <a:pt x="400" y="320"/>
                  <a:pt x="400" y="319"/>
                  <a:pt x="399" y="319"/>
                </a:cubicBezTo>
                <a:cubicBezTo>
                  <a:pt x="399" y="320"/>
                  <a:pt x="399" y="320"/>
                  <a:pt x="399" y="320"/>
                </a:cubicBezTo>
                <a:close/>
                <a:moveTo>
                  <a:pt x="141" y="329"/>
                </a:moveTo>
                <a:cubicBezTo>
                  <a:pt x="141" y="330"/>
                  <a:pt x="141" y="330"/>
                  <a:pt x="141" y="330"/>
                </a:cubicBezTo>
                <a:cubicBezTo>
                  <a:pt x="141" y="330"/>
                  <a:pt x="142" y="330"/>
                  <a:pt x="142" y="330"/>
                </a:cubicBezTo>
                <a:cubicBezTo>
                  <a:pt x="142" y="330"/>
                  <a:pt x="142" y="331"/>
                  <a:pt x="142" y="331"/>
                </a:cubicBezTo>
                <a:cubicBezTo>
                  <a:pt x="142" y="330"/>
                  <a:pt x="144" y="328"/>
                  <a:pt x="143" y="327"/>
                </a:cubicBezTo>
                <a:cubicBezTo>
                  <a:pt x="144" y="326"/>
                  <a:pt x="144" y="325"/>
                  <a:pt x="144" y="323"/>
                </a:cubicBezTo>
                <a:cubicBezTo>
                  <a:pt x="142" y="323"/>
                  <a:pt x="143" y="327"/>
                  <a:pt x="141" y="328"/>
                </a:cubicBezTo>
                <a:cubicBezTo>
                  <a:pt x="141" y="328"/>
                  <a:pt x="141" y="328"/>
                  <a:pt x="141" y="329"/>
                </a:cubicBezTo>
                <a:cubicBezTo>
                  <a:pt x="142" y="329"/>
                  <a:pt x="142" y="328"/>
                  <a:pt x="142" y="329"/>
                </a:cubicBezTo>
                <a:cubicBezTo>
                  <a:pt x="141" y="329"/>
                  <a:pt x="142" y="329"/>
                  <a:pt x="141" y="329"/>
                </a:cubicBezTo>
                <a:close/>
                <a:moveTo>
                  <a:pt x="371" y="325"/>
                </a:moveTo>
                <a:cubicBezTo>
                  <a:pt x="371" y="327"/>
                  <a:pt x="372" y="327"/>
                  <a:pt x="372" y="327"/>
                </a:cubicBezTo>
                <a:cubicBezTo>
                  <a:pt x="372" y="327"/>
                  <a:pt x="372" y="328"/>
                  <a:pt x="372" y="328"/>
                </a:cubicBezTo>
                <a:cubicBezTo>
                  <a:pt x="372" y="329"/>
                  <a:pt x="372" y="329"/>
                  <a:pt x="373" y="329"/>
                </a:cubicBezTo>
                <a:cubicBezTo>
                  <a:pt x="373" y="329"/>
                  <a:pt x="373" y="329"/>
                  <a:pt x="373" y="329"/>
                </a:cubicBezTo>
                <a:cubicBezTo>
                  <a:pt x="373" y="327"/>
                  <a:pt x="373" y="325"/>
                  <a:pt x="372" y="325"/>
                </a:cubicBezTo>
                <a:cubicBezTo>
                  <a:pt x="372" y="325"/>
                  <a:pt x="373" y="325"/>
                  <a:pt x="373" y="325"/>
                </a:cubicBezTo>
                <a:cubicBezTo>
                  <a:pt x="372" y="325"/>
                  <a:pt x="372" y="325"/>
                  <a:pt x="372" y="325"/>
                </a:cubicBezTo>
                <a:cubicBezTo>
                  <a:pt x="372" y="325"/>
                  <a:pt x="372" y="326"/>
                  <a:pt x="372" y="326"/>
                </a:cubicBezTo>
                <a:cubicBezTo>
                  <a:pt x="372" y="326"/>
                  <a:pt x="372" y="327"/>
                  <a:pt x="372" y="327"/>
                </a:cubicBezTo>
                <a:cubicBezTo>
                  <a:pt x="372" y="326"/>
                  <a:pt x="371" y="326"/>
                  <a:pt x="371" y="325"/>
                </a:cubicBezTo>
                <a:close/>
                <a:moveTo>
                  <a:pt x="132" y="334"/>
                </a:moveTo>
                <a:cubicBezTo>
                  <a:pt x="132" y="334"/>
                  <a:pt x="132" y="333"/>
                  <a:pt x="132" y="333"/>
                </a:cubicBezTo>
                <a:cubicBezTo>
                  <a:pt x="131" y="334"/>
                  <a:pt x="131" y="335"/>
                  <a:pt x="131" y="335"/>
                </a:cubicBezTo>
                <a:cubicBezTo>
                  <a:pt x="132" y="335"/>
                  <a:pt x="131" y="334"/>
                  <a:pt x="132" y="334"/>
                </a:cubicBezTo>
                <a:close/>
                <a:moveTo>
                  <a:pt x="188" y="340"/>
                </a:moveTo>
                <a:cubicBezTo>
                  <a:pt x="189" y="338"/>
                  <a:pt x="190" y="337"/>
                  <a:pt x="189" y="335"/>
                </a:cubicBezTo>
                <a:cubicBezTo>
                  <a:pt x="189" y="336"/>
                  <a:pt x="188" y="339"/>
                  <a:pt x="188" y="340"/>
                </a:cubicBezTo>
                <a:close/>
                <a:moveTo>
                  <a:pt x="128" y="338"/>
                </a:moveTo>
                <a:cubicBezTo>
                  <a:pt x="129" y="339"/>
                  <a:pt x="127" y="340"/>
                  <a:pt x="127" y="341"/>
                </a:cubicBezTo>
                <a:cubicBezTo>
                  <a:pt x="128" y="340"/>
                  <a:pt x="130" y="338"/>
                  <a:pt x="130" y="336"/>
                </a:cubicBezTo>
                <a:cubicBezTo>
                  <a:pt x="130" y="337"/>
                  <a:pt x="129" y="338"/>
                  <a:pt x="128" y="338"/>
                </a:cubicBezTo>
                <a:close/>
                <a:moveTo>
                  <a:pt x="137" y="357"/>
                </a:moveTo>
                <a:cubicBezTo>
                  <a:pt x="139" y="355"/>
                  <a:pt x="139" y="351"/>
                  <a:pt x="142" y="349"/>
                </a:cubicBezTo>
                <a:cubicBezTo>
                  <a:pt x="141" y="346"/>
                  <a:pt x="145" y="342"/>
                  <a:pt x="146" y="339"/>
                </a:cubicBezTo>
                <a:cubicBezTo>
                  <a:pt x="142" y="345"/>
                  <a:pt x="139" y="351"/>
                  <a:pt x="137" y="357"/>
                </a:cubicBezTo>
                <a:close/>
                <a:moveTo>
                  <a:pt x="188" y="343"/>
                </a:moveTo>
                <a:cubicBezTo>
                  <a:pt x="188" y="342"/>
                  <a:pt x="188" y="342"/>
                  <a:pt x="188" y="341"/>
                </a:cubicBezTo>
                <a:cubicBezTo>
                  <a:pt x="188" y="341"/>
                  <a:pt x="187" y="343"/>
                  <a:pt x="188" y="343"/>
                </a:cubicBezTo>
                <a:close/>
                <a:moveTo>
                  <a:pt x="360" y="382"/>
                </a:moveTo>
                <a:cubicBezTo>
                  <a:pt x="360" y="381"/>
                  <a:pt x="361" y="380"/>
                  <a:pt x="361" y="379"/>
                </a:cubicBezTo>
                <a:cubicBezTo>
                  <a:pt x="361" y="379"/>
                  <a:pt x="360" y="380"/>
                  <a:pt x="360" y="379"/>
                </a:cubicBezTo>
                <a:cubicBezTo>
                  <a:pt x="362" y="376"/>
                  <a:pt x="364" y="374"/>
                  <a:pt x="366" y="371"/>
                </a:cubicBezTo>
                <a:cubicBezTo>
                  <a:pt x="365" y="371"/>
                  <a:pt x="366" y="371"/>
                  <a:pt x="366" y="371"/>
                </a:cubicBezTo>
                <a:cubicBezTo>
                  <a:pt x="366" y="369"/>
                  <a:pt x="366" y="368"/>
                  <a:pt x="366" y="367"/>
                </a:cubicBezTo>
                <a:cubicBezTo>
                  <a:pt x="366" y="365"/>
                  <a:pt x="364" y="363"/>
                  <a:pt x="363" y="360"/>
                </a:cubicBezTo>
                <a:cubicBezTo>
                  <a:pt x="365" y="358"/>
                  <a:pt x="367" y="358"/>
                  <a:pt x="369" y="356"/>
                </a:cubicBezTo>
                <a:cubicBezTo>
                  <a:pt x="368" y="354"/>
                  <a:pt x="372" y="352"/>
                  <a:pt x="372" y="351"/>
                </a:cubicBezTo>
                <a:cubicBezTo>
                  <a:pt x="370" y="351"/>
                  <a:pt x="370" y="353"/>
                  <a:pt x="369" y="354"/>
                </a:cubicBezTo>
                <a:cubicBezTo>
                  <a:pt x="369" y="353"/>
                  <a:pt x="369" y="352"/>
                  <a:pt x="368" y="352"/>
                </a:cubicBezTo>
                <a:cubicBezTo>
                  <a:pt x="368" y="353"/>
                  <a:pt x="366" y="355"/>
                  <a:pt x="367" y="356"/>
                </a:cubicBezTo>
                <a:cubicBezTo>
                  <a:pt x="364" y="357"/>
                  <a:pt x="362" y="361"/>
                  <a:pt x="357" y="358"/>
                </a:cubicBezTo>
                <a:cubicBezTo>
                  <a:pt x="357" y="357"/>
                  <a:pt x="358" y="357"/>
                  <a:pt x="358" y="356"/>
                </a:cubicBezTo>
                <a:cubicBezTo>
                  <a:pt x="356" y="351"/>
                  <a:pt x="361" y="345"/>
                  <a:pt x="359" y="341"/>
                </a:cubicBezTo>
                <a:cubicBezTo>
                  <a:pt x="357" y="346"/>
                  <a:pt x="358" y="351"/>
                  <a:pt x="356" y="355"/>
                </a:cubicBezTo>
                <a:cubicBezTo>
                  <a:pt x="358" y="358"/>
                  <a:pt x="355" y="360"/>
                  <a:pt x="352" y="360"/>
                </a:cubicBezTo>
                <a:cubicBezTo>
                  <a:pt x="351" y="361"/>
                  <a:pt x="348" y="364"/>
                  <a:pt x="349" y="366"/>
                </a:cubicBezTo>
                <a:cubicBezTo>
                  <a:pt x="349" y="365"/>
                  <a:pt x="348" y="365"/>
                  <a:pt x="348" y="365"/>
                </a:cubicBezTo>
                <a:cubicBezTo>
                  <a:pt x="348" y="366"/>
                  <a:pt x="347" y="368"/>
                  <a:pt x="348" y="370"/>
                </a:cubicBezTo>
                <a:cubicBezTo>
                  <a:pt x="348" y="370"/>
                  <a:pt x="349" y="369"/>
                  <a:pt x="349" y="370"/>
                </a:cubicBezTo>
                <a:cubicBezTo>
                  <a:pt x="347" y="370"/>
                  <a:pt x="349" y="374"/>
                  <a:pt x="347" y="373"/>
                </a:cubicBezTo>
                <a:cubicBezTo>
                  <a:pt x="348" y="373"/>
                  <a:pt x="348" y="374"/>
                  <a:pt x="348" y="374"/>
                </a:cubicBezTo>
                <a:cubicBezTo>
                  <a:pt x="349" y="375"/>
                  <a:pt x="348" y="375"/>
                  <a:pt x="348" y="374"/>
                </a:cubicBezTo>
                <a:cubicBezTo>
                  <a:pt x="349" y="375"/>
                  <a:pt x="348" y="377"/>
                  <a:pt x="349" y="376"/>
                </a:cubicBezTo>
                <a:cubicBezTo>
                  <a:pt x="348" y="376"/>
                  <a:pt x="350" y="378"/>
                  <a:pt x="349" y="378"/>
                </a:cubicBezTo>
                <a:cubicBezTo>
                  <a:pt x="347" y="378"/>
                  <a:pt x="348" y="375"/>
                  <a:pt x="347" y="377"/>
                </a:cubicBezTo>
                <a:cubicBezTo>
                  <a:pt x="347" y="376"/>
                  <a:pt x="346" y="376"/>
                  <a:pt x="346" y="375"/>
                </a:cubicBezTo>
                <a:cubicBezTo>
                  <a:pt x="346" y="375"/>
                  <a:pt x="346" y="375"/>
                  <a:pt x="346" y="376"/>
                </a:cubicBezTo>
                <a:cubicBezTo>
                  <a:pt x="346" y="375"/>
                  <a:pt x="345" y="375"/>
                  <a:pt x="345" y="374"/>
                </a:cubicBezTo>
                <a:cubicBezTo>
                  <a:pt x="345" y="374"/>
                  <a:pt x="346" y="375"/>
                  <a:pt x="346" y="374"/>
                </a:cubicBezTo>
                <a:cubicBezTo>
                  <a:pt x="346" y="374"/>
                  <a:pt x="348" y="373"/>
                  <a:pt x="346" y="373"/>
                </a:cubicBezTo>
                <a:cubicBezTo>
                  <a:pt x="346" y="375"/>
                  <a:pt x="346" y="373"/>
                  <a:pt x="344" y="374"/>
                </a:cubicBezTo>
                <a:cubicBezTo>
                  <a:pt x="344" y="374"/>
                  <a:pt x="345" y="373"/>
                  <a:pt x="344" y="373"/>
                </a:cubicBezTo>
                <a:cubicBezTo>
                  <a:pt x="344" y="374"/>
                  <a:pt x="343" y="373"/>
                  <a:pt x="342" y="373"/>
                </a:cubicBezTo>
                <a:cubicBezTo>
                  <a:pt x="342" y="374"/>
                  <a:pt x="341" y="374"/>
                  <a:pt x="341" y="375"/>
                </a:cubicBezTo>
                <a:cubicBezTo>
                  <a:pt x="344" y="377"/>
                  <a:pt x="343" y="378"/>
                  <a:pt x="345" y="379"/>
                </a:cubicBezTo>
                <a:cubicBezTo>
                  <a:pt x="345" y="383"/>
                  <a:pt x="340" y="385"/>
                  <a:pt x="343" y="388"/>
                </a:cubicBezTo>
                <a:cubicBezTo>
                  <a:pt x="344" y="388"/>
                  <a:pt x="344" y="388"/>
                  <a:pt x="344" y="388"/>
                </a:cubicBezTo>
                <a:cubicBezTo>
                  <a:pt x="344" y="389"/>
                  <a:pt x="343" y="389"/>
                  <a:pt x="344" y="390"/>
                </a:cubicBezTo>
                <a:cubicBezTo>
                  <a:pt x="344" y="390"/>
                  <a:pt x="345" y="390"/>
                  <a:pt x="345" y="389"/>
                </a:cubicBezTo>
                <a:cubicBezTo>
                  <a:pt x="345" y="390"/>
                  <a:pt x="345" y="390"/>
                  <a:pt x="345" y="390"/>
                </a:cubicBezTo>
                <a:cubicBezTo>
                  <a:pt x="346" y="390"/>
                  <a:pt x="347" y="391"/>
                  <a:pt x="348" y="391"/>
                </a:cubicBezTo>
                <a:cubicBezTo>
                  <a:pt x="347" y="392"/>
                  <a:pt x="347" y="391"/>
                  <a:pt x="346" y="391"/>
                </a:cubicBezTo>
                <a:cubicBezTo>
                  <a:pt x="346" y="392"/>
                  <a:pt x="346" y="392"/>
                  <a:pt x="346" y="393"/>
                </a:cubicBezTo>
                <a:cubicBezTo>
                  <a:pt x="346" y="392"/>
                  <a:pt x="347" y="392"/>
                  <a:pt x="348" y="392"/>
                </a:cubicBezTo>
                <a:cubicBezTo>
                  <a:pt x="348" y="392"/>
                  <a:pt x="347" y="393"/>
                  <a:pt x="348" y="393"/>
                </a:cubicBezTo>
                <a:cubicBezTo>
                  <a:pt x="348" y="392"/>
                  <a:pt x="348" y="392"/>
                  <a:pt x="349" y="392"/>
                </a:cubicBezTo>
                <a:cubicBezTo>
                  <a:pt x="349" y="393"/>
                  <a:pt x="350" y="393"/>
                  <a:pt x="351" y="393"/>
                </a:cubicBezTo>
                <a:cubicBezTo>
                  <a:pt x="351" y="393"/>
                  <a:pt x="352" y="394"/>
                  <a:pt x="352" y="394"/>
                </a:cubicBezTo>
                <a:cubicBezTo>
                  <a:pt x="352" y="394"/>
                  <a:pt x="352" y="393"/>
                  <a:pt x="352" y="393"/>
                </a:cubicBezTo>
                <a:cubicBezTo>
                  <a:pt x="353" y="393"/>
                  <a:pt x="355" y="392"/>
                  <a:pt x="356" y="391"/>
                </a:cubicBezTo>
                <a:cubicBezTo>
                  <a:pt x="356" y="392"/>
                  <a:pt x="358" y="392"/>
                  <a:pt x="358" y="393"/>
                </a:cubicBezTo>
                <a:cubicBezTo>
                  <a:pt x="359" y="391"/>
                  <a:pt x="358" y="390"/>
                  <a:pt x="360" y="388"/>
                </a:cubicBezTo>
                <a:cubicBezTo>
                  <a:pt x="359" y="387"/>
                  <a:pt x="361" y="386"/>
                  <a:pt x="360" y="385"/>
                </a:cubicBezTo>
                <a:cubicBezTo>
                  <a:pt x="359" y="385"/>
                  <a:pt x="359" y="386"/>
                  <a:pt x="358" y="386"/>
                </a:cubicBezTo>
                <a:cubicBezTo>
                  <a:pt x="357" y="384"/>
                  <a:pt x="359" y="382"/>
                  <a:pt x="358" y="381"/>
                </a:cubicBezTo>
                <a:cubicBezTo>
                  <a:pt x="359" y="381"/>
                  <a:pt x="359" y="381"/>
                  <a:pt x="360" y="382"/>
                </a:cubicBezTo>
                <a:close/>
                <a:moveTo>
                  <a:pt x="357" y="385"/>
                </a:moveTo>
                <a:cubicBezTo>
                  <a:pt x="356" y="384"/>
                  <a:pt x="357" y="385"/>
                  <a:pt x="357" y="385"/>
                </a:cubicBezTo>
                <a:cubicBezTo>
                  <a:pt x="356" y="385"/>
                  <a:pt x="356" y="384"/>
                  <a:pt x="356" y="383"/>
                </a:cubicBezTo>
                <a:cubicBezTo>
                  <a:pt x="356" y="383"/>
                  <a:pt x="356" y="383"/>
                  <a:pt x="356" y="383"/>
                </a:cubicBezTo>
                <a:cubicBezTo>
                  <a:pt x="356" y="384"/>
                  <a:pt x="357" y="384"/>
                  <a:pt x="357" y="384"/>
                </a:cubicBezTo>
                <a:cubicBezTo>
                  <a:pt x="357" y="384"/>
                  <a:pt x="357" y="384"/>
                  <a:pt x="357" y="385"/>
                </a:cubicBezTo>
                <a:close/>
                <a:moveTo>
                  <a:pt x="381" y="341"/>
                </a:moveTo>
                <a:cubicBezTo>
                  <a:pt x="381" y="342"/>
                  <a:pt x="379" y="342"/>
                  <a:pt x="380" y="342"/>
                </a:cubicBezTo>
                <a:cubicBezTo>
                  <a:pt x="380" y="342"/>
                  <a:pt x="381" y="341"/>
                  <a:pt x="381" y="341"/>
                </a:cubicBezTo>
                <a:close/>
                <a:moveTo>
                  <a:pt x="127" y="342"/>
                </a:moveTo>
                <a:cubicBezTo>
                  <a:pt x="125" y="343"/>
                  <a:pt x="124" y="344"/>
                  <a:pt x="123" y="347"/>
                </a:cubicBezTo>
                <a:cubicBezTo>
                  <a:pt x="126" y="346"/>
                  <a:pt x="125" y="343"/>
                  <a:pt x="127" y="342"/>
                </a:cubicBezTo>
                <a:close/>
                <a:moveTo>
                  <a:pt x="376" y="346"/>
                </a:moveTo>
                <a:cubicBezTo>
                  <a:pt x="375" y="347"/>
                  <a:pt x="374" y="348"/>
                  <a:pt x="374" y="349"/>
                </a:cubicBezTo>
                <a:cubicBezTo>
                  <a:pt x="375" y="348"/>
                  <a:pt x="376" y="347"/>
                  <a:pt x="376" y="346"/>
                </a:cubicBezTo>
                <a:close/>
                <a:moveTo>
                  <a:pt x="345" y="373"/>
                </a:moveTo>
                <a:cubicBezTo>
                  <a:pt x="346" y="372"/>
                  <a:pt x="347" y="372"/>
                  <a:pt x="347" y="372"/>
                </a:cubicBezTo>
                <a:cubicBezTo>
                  <a:pt x="347" y="371"/>
                  <a:pt x="345" y="371"/>
                  <a:pt x="346" y="370"/>
                </a:cubicBezTo>
                <a:cubicBezTo>
                  <a:pt x="344" y="370"/>
                  <a:pt x="344" y="368"/>
                  <a:pt x="341" y="368"/>
                </a:cubicBezTo>
                <a:cubicBezTo>
                  <a:pt x="342" y="367"/>
                  <a:pt x="341" y="367"/>
                  <a:pt x="341" y="367"/>
                </a:cubicBezTo>
                <a:cubicBezTo>
                  <a:pt x="340" y="366"/>
                  <a:pt x="339" y="367"/>
                  <a:pt x="339" y="365"/>
                </a:cubicBezTo>
                <a:cubicBezTo>
                  <a:pt x="337" y="365"/>
                  <a:pt x="337" y="364"/>
                  <a:pt x="337" y="363"/>
                </a:cubicBezTo>
                <a:cubicBezTo>
                  <a:pt x="336" y="363"/>
                  <a:pt x="336" y="363"/>
                  <a:pt x="335" y="362"/>
                </a:cubicBezTo>
                <a:cubicBezTo>
                  <a:pt x="335" y="363"/>
                  <a:pt x="334" y="364"/>
                  <a:pt x="335" y="363"/>
                </a:cubicBezTo>
                <a:cubicBezTo>
                  <a:pt x="334" y="362"/>
                  <a:pt x="333" y="364"/>
                  <a:pt x="333" y="362"/>
                </a:cubicBezTo>
                <a:cubicBezTo>
                  <a:pt x="333" y="362"/>
                  <a:pt x="332" y="361"/>
                  <a:pt x="332" y="362"/>
                </a:cubicBezTo>
                <a:cubicBezTo>
                  <a:pt x="333" y="362"/>
                  <a:pt x="331" y="362"/>
                  <a:pt x="331" y="363"/>
                </a:cubicBezTo>
                <a:cubicBezTo>
                  <a:pt x="333" y="364"/>
                  <a:pt x="331" y="365"/>
                  <a:pt x="332" y="366"/>
                </a:cubicBezTo>
                <a:cubicBezTo>
                  <a:pt x="333" y="365"/>
                  <a:pt x="332" y="366"/>
                  <a:pt x="333" y="366"/>
                </a:cubicBezTo>
                <a:cubicBezTo>
                  <a:pt x="333" y="366"/>
                  <a:pt x="333" y="366"/>
                  <a:pt x="334" y="366"/>
                </a:cubicBezTo>
                <a:cubicBezTo>
                  <a:pt x="334" y="366"/>
                  <a:pt x="335" y="368"/>
                  <a:pt x="336" y="367"/>
                </a:cubicBezTo>
                <a:cubicBezTo>
                  <a:pt x="336" y="368"/>
                  <a:pt x="337" y="368"/>
                  <a:pt x="336" y="369"/>
                </a:cubicBezTo>
                <a:cubicBezTo>
                  <a:pt x="338" y="368"/>
                  <a:pt x="338" y="369"/>
                  <a:pt x="340" y="369"/>
                </a:cubicBezTo>
                <a:cubicBezTo>
                  <a:pt x="340" y="371"/>
                  <a:pt x="344" y="371"/>
                  <a:pt x="345" y="373"/>
                </a:cubicBezTo>
                <a:close/>
                <a:moveTo>
                  <a:pt x="429" y="362"/>
                </a:moveTo>
                <a:cubicBezTo>
                  <a:pt x="428" y="362"/>
                  <a:pt x="429" y="362"/>
                  <a:pt x="429" y="362"/>
                </a:cubicBezTo>
                <a:cubicBezTo>
                  <a:pt x="428" y="362"/>
                  <a:pt x="427" y="362"/>
                  <a:pt x="427" y="362"/>
                </a:cubicBezTo>
                <a:cubicBezTo>
                  <a:pt x="427" y="363"/>
                  <a:pt x="429" y="363"/>
                  <a:pt x="429" y="362"/>
                </a:cubicBezTo>
                <a:close/>
                <a:moveTo>
                  <a:pt x="430" y="364"/>
                </a:moveTo>
                <a:cubicBezTo>
                  <a:pt x="430" y="364"/>
                  <a:pt x="430" y="363"/>
                  <a:pt x="430" y="363"/>
                </a:cubicBezTo>
                <a:cubicBezTo>
                  <a:pt x="430" y="364"/>
                  <a:pt x="429" y="363"/>
                  <a:pt x="429" y="363"/>
                </a:cubicBezTo>
                <a:cubicBezTo>
                  <a:pt x="429" y="364"/>
                  <a:pt x="429" y="363"/>
                  <a:pt x="429" y="364"/>
                </a:cubicBezTo>
                <a:cubicBezTo>
                  <a:pt x="430" y="364"/>
                  <a:pt x="430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lose/>
                <a:moveTo>
                  <a:pt x="132" y="366"/>
                </a:moveTo>
                <a:cubicBezTo>
                  <a:pt x="133" y="366"/>
                  <a:pt x="134" y="364"/>
                  <a:pt x="133" y="363"/>
                </a:cubicBezTo>
                <a:cubicBezTo>
                  <a:pt x="133" y="364"/>
                  <a:pt x="132" y="365"/>
                  <a:pt x="132" y="366"/>
                </a:cubicBezTo>
                <a:close/>
                <a:moveTo>
                  <a:pt x="376" y="374"/>
                </a:moveTo>
                <a:cubicBezTo>
                  <a:pt x="377" y="373"/>
                  <a:pt x="376" y="372"/>
                  <a:pt x="376" y="371"/>
                </a:cubicBezTo>
                <a:cubicBezTo>
                  <a:pt x="375" y="372"/>
                  <a:pt x="375" y="374"/>
                  <a:pt x="376" y="374"/>
                </a:cubicBezTo>
                <a:cubicBezTo>
                  <a:pt x="376" y="374"/>
                  <a:pt x="376" y="374"/>
                  <a:pt x="376" y="374"/>
                </a:cubicBezTo>
                <a:close/>
                <a:moveTo>
                  <a:pt x="366" y="398"/>
                </a:moveTo>
                <a:cubicBezTo>
                  <a:pt x="366" y="398"/>
                  <a:pt x="366" y="397"/>
                  <a:pt x="367" y="397"/>
                </a:cubicBezTo>
                <a:cubicBezTo>
                  <a:pt x="367" y="399"/>
                  <a:pt x="369" y="398"/>
                  <a:pt x="370" y="399"/>
                </a:cubicBezTo>
                <a:cubicBezTo>
                  <a:pt x="370" y="398"/>
                  <a:pt x="370" y="398"/>
                  <a:pt x="371" y="398"/>
                </a:cubicBezTo>
                <a:cubicBezTo>
                  <a:pt x="371" y="398"/>
                  <a:pt x="371" y="399"/>
                  <a:pt x="371" y="398"/>
                </a:cubicBezTo>
                <a:cubicBezTo>
                  <a:pt x="371" y="398"/>
                  <a:pt x="372" y="398"/>
                  <a:pt x="372" y="398"/>
                </a:cubicBezTo>
                <a:cubicBezTo>
                  <a:pt x="372" y="397"/>
                  <a:pt x="376" y="398"/>
                  <a:pt x="375" y="397"/>
                </a:cubicBezTo>
                <a:cubicBezTo>
                  <a:pt x="375" y="397"/>
                  <a:pt x="375" y="397"/>
                  <a:pt x="375" y="397"/>
                </a:cubicBezTo>
                <a:cubicBezTo>
                  <a:pt x="374" y="397"/>
                  <a:pt x="373" y="397"/>
                  <a:pt x="373" y="396"/>
                </a:cubicBezTo>
                <a:cubicBezTo>
                  <a:pt x="374" y="396"/>
                  <a:pt x="375" y="396"/>
                  <a:pt x="375" y="396"/>
                </a:cubicBezTo>
                <a:cubicBezTo>
                  <a:pt x="375" y="396"/>
                  <a:pt x="375" y="396"/>
                  <a:pt x="375" y="395"/>
                </a:cubicBezTo>
                <a:cubicBezTo>
                  <a:pt x="374" y="395"/>
                  <a:pt x="374" y="395"/>
                  <a:pt x="374" y="396"/>
                </a:cubicBezTo>
                <a:cubicBezTo>
                  <a:pt x="373" y="395"/>
                  <a:pt x="373" y="394"/>
                  <a:pt x="372" y="395"/>
                </a:cubicBezTo>
                <a:cubicBezTo>
                  <a:pt x="372" y="394"/>
                  <a:pt x="372" y="392"/>
                  <a:pt x="373" y="391"/>
                </a:cubicBezTo>
                <a:cubicBezTo>
                  <a:pt x="373" y="391"/>
                  <a:pt x="372" y="391"/>
                  <a:pt x="372" y="390"/>
                </a:cubicBezTo>
                <a:cubicBezTo>
                  <a:pt x="372" y="391"/>
                  <a:pt x="373" y="390"/>
                  <a:pt x="373" y="390"/>
                </a:cubicBezTo>
                <a:cubicBezTo>
                  <a:pt x="373" y="391"/>
                  <a:pt x="373" y="391"/>
                  <a:pt x="373" y="391"/>
                </a:cubicBezTo>
                <a:cubicBezTo>
                  <a:pt x="374" y="390"/>
                  <a:pt x="373" y="390"/>
                  <a:pt x="373" y="389"/>
                </a:cubicBezTo>
                <a:cubicBezTo>
                  <a:pt x="372" y="389"/>
                  <a:pt x="373" y="390"/>
                  <a:pt x="372" y="390"/>
                </a:cubicBezTo>
                <a:cubicBezTo>
                  <a:pt x="372" y="389"/>
                  <a:pt x="371" y="388"/>
                  <a:pt x="372" y="388"/>
                </a:cubicBezTo>
                <a:cubicBezTo>
                  <a:pt x="372" y="388"/>
                  <a:pt x="372" y="387"/>
                  <a:pt x="372" y="387"/>
                </a:cubicBezTo>
                <a:cubicBezTo>
                  <a:pt x="371" y="387"/>
                  <a:pt x="371" y="388"/>
                  <a:pt x="370" y="388"/>
                </a:cubicBezTo>
                <a:cubicBezTo>
                  <a:pt x="371" y="387"/>
                  <a:pt x="369" y="387"/>
                  <a:pt x="370" y="386"/>
                </a:cubicBezTo>
                <a:cubicBezTo>
                  <a:pt x="370" y="386"/>
                  <a:pt x="370" y="387"/>
                  <a:pt x="371" y="386"/>
                </a:cubicBezTo>
                <a:cubicBezTo>
                  <a:pt x="371" y="385"/>
                  <a:pt x="371" y="385"/>
                  <a:pt x="371" y="385"/>
                </a:cubicBezTo>
                <a:cubicBezTo>
                  <a:pt x="371" y="385"/>
                  <a:pt x="370" y="385"/>
                  <a:pt x="370" y="385"/>
                </a:cubicBezTo>
                <a:cubicBezTo>
                  <a:pt x="371" y="385"/>
                  <a:pt x="371" y="385"/>
                  <a:pt x="370" y="384"/>
                </a:cubicBezTo>
                <a:cubicBezTo>
                  <a:pt x="371" y="384"/>
                  <a:pt x="372" y="385"/>
                  <a:pt x="372" y="384"/>
                </a:cubicBezTo>
                <a:cubicBezTo>
                  <a:pt x="370" y="384"/>
                  <a:pt x="370" y="383"/>
                  <a:pt x="369" y="384"/>
                </a:cubicBezTo>
                <a:cubicBezTo>
                  <a:pt x="368" y="384"/>
                  <a:pt x="369" y="381"/>
                  <a:pt x="368" y="382"/>
                </a:cubicBezTo>
                <a:cubicBezTo>
                  <a:pt x="368" y="382"/>
                  <a:pt x="369" y="382"/>
                  <a:pt x="368" y="382"/>
                </a:cubicBezTo>
                <a:cubicBezTo>
                  <a:pt x="364" y="383"/>
                  <a:pt x="365" y="384"/>
                  <a:pt x="362" y="384"/>
                </a:cubicBezTo>
                <a:cubicBezTo>
                  <a:pt x="363" y="384"/>
                  <a:pt x="363" y="385"/>
                  <a:pt x="363" y="385"/>
                </a:cubicBezTo>
                <a:cubicBezTo>
                  <a:pt x="363" y="385"/>
                  <a:pt x="363" y="387"/>
                  <a:pt x="362" y="386"/>
                </a:cubicBezTo>
                <a:cubicBezTo>
                  <a:pt x="362" y="386"/>
                  <a:pt x="363" y="385"/>
                  <a:pt x="362" y="386"/>
                </a:cubicBezTo>
                <a:cubicBezTo>
                  <a:pt x="361" y="387"/>
                  <a:pt x="362" y="387"/>
                  <a:pt x="362" y="388"/>
                </a:cubicBezTo>
                <a:cubicBezTo>
                  <a:pt x="362" y="388"/>
                  <a:pt x="361" y="389"/>
                  <a:pt x="361" y="389"/>
                </a:cubicBezTo>
                <a:cubicBezTo>
                  <a:pt x="363" y="389"/>
                  <a:pt x="361" y="392"/>
                  <a:pt x="362" y="393"/>
                </a:cubicBezTo>
                <a:cubicBezTo>
                  <a:pt x="363" y="392"/>
                  <a:pt x="362" y="391"/>
                  <a:pt x="363" y="391"/>
                </a:cubicBezTo>
                <a:cubicBezTo>
                  <a:pt x="363" y="391"/>
                  <a:pt x="363" y="391"/>
                  <a:pt x="363" y="391"/>
                </a:cubicBezTo>
                <a:cubicBezTo>
                  <a:pt x="362" y="392"/>
                  <a:pt x="363" y="392"/>
                  <a:pt x="363" y="393"/>
                </a:cubicBezTo>
                <a:cubicBezTo>
                  <a:pt x="364" y="393"/>
                  <a:pt x="363" y="394"/>
                  <a:pt x="364" y="395"/>
                </a:cubicBezTo>
                <a:cubicBezTo>
                  <a:pt x="363" y="394"/>
                  <a:pt x="363" y="396"/>
                  <a:pt x="363" y="396"/>
                </a:cubicBezTo>
                <a:cubicBezTo>
                  <a:pt x="363" y="395"/>
                  <a:pt x="365" y="396"/>
                  <a:pt x="365" y="396"/>
                </a:cubicBezTo>
                <a:cubicBezTo>
                  <a:pt x="364" y="395"/>
                  <a:pt x="365" y="394"/>
                  <a:pt x="365" y="393"/>
                </a:cubicBezTo>
                <a:cubicBezTo>
                  <a:pt x="365" y="394"/>
                  <a:pt x="365" y="394"/>
                  <a:pt x="365" y="394"/>
                </a:cubicBezTo>
                <a:cubicBezTo>
                  <a:pt x="365" y="393"/>
                  <a:pt x="366" y="394"/>
                  <a:pt x="367" y="393"/>
                </a:cubicBezTo>
                <a:cubicBezTo>
                  <a:pt x="367" y="394"/>
                  <a:pt x="367" y="395"/>
                  <a:pt x="367" y="395"/>
                </a:cubicBezTo>
                <a:cubicBezTo>
                  <a:pt x="367" y="395"/>
                  <a:pt x="366" y="395"/>
                  <a:pt x="366" y="394"/>
                </a:cubicBezTo>
                <a:cubicBezTo>
                  <a:pt x="365" y="394"/>
                  <a:pt x="365" y="394"/>
                  <a:pt x="365" y="394"/>
                </a:cubicBezTo>
                <a:cubicBezTo>
                  <a:pt x="365" y="395"/>
                  <a:pt x="365" y="396"/>
                  <a:pt x="365" y="397"/>
                </a:cubicBezTo>
                <a:cubicBezTo>
                  <a:pt x="365" y="397"/>
                  <a:pt x="365" y="397"/>
                  <a:pt x="366" y="398"/>
                </a:cubicBezTo>
                <a:close/>
                <a:moveTo>
                  <a:pt x="370" y="393"/>
                </a:moveTo>
                <a:cubicBezTo>
                  <a:pt x="371" y="392"/>
                  <a:pt x="370" y="392"/>
                  <a:pt x="370" y="391"/>
                </a:cubicBezTo>
                <a:cubicBezTo>
                  <a:pt x="371" y="391"/>
                  <a:pt x="371" y="393"/>
                  <a:pt x="371" y="392"/>
                </a:cubicBezTo>
                <a:cubicBezTo>
                  <a:pt x="372" y="392"/>
                  <a:pt x="371" y="392"/>
                  <a:pt x="372" y="393"/>
                </a:cubicBezTo>
                <a:cubicBezTo>
                  <a:pt x="371" y="392"/>
                  <a:pt x="370" y="393"/>
                  <a:pt x="370" y="394"/>
                </a:cubicBezTo>
                <a:cubicBezTo>
                  <a:pt x="369" y="394"/>
                  <a:pt x="370" y="393"/>
                  <a:pt x="369" y="393"/>
                </a:cubicBezTo>
                <a:cubicBezTo>
                  <a:pt x="369" y="393"/>
                  <a:pt x="369" y="393"/>
                  <a:pt x="369" y="392"/>
                </a:cubicBezTo>
                <a:cubicBezTo>
                  <a:pt x="370" y="392"/>
                  <a:pt x="370" y="393"/>
                  <a:pt x="370" y="393"/>
                </a:cubicBezTo>
                <a:close/>
                <a:moveTo>
                  <a:pt x="369" y="388"/>
                </a:moveTo>
                <a:cubicBezTo>
                  <a:pt x="369" y="390"/>
                  <a:pt x="367" y="388"/>
                  <a:pt x="369" y="388"/>
                </a:cubicBezTo>
                <a:close/>
                <a:moveTo>
                  <a:pt x="368" y="385"/>
                </a:moveTo>
                <a:cubicBezTo>
                  <a:pt x="368" y="385"/>
                  <a:pt x="368" y="386"/>
                  <a:pt x="369" y="385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68" y="386"/>
                  <a:pt x="368" y="387"/>
                  <a:pt x="368" y="387"/>
                </a:cubicBezTo>
                <a:cubicBezTo>
                  <a:pt x="368" y="386"/>
                  <a:pt x="368" y="386"/>
                  <a:pt x="368" y="385"/>
                </a:cubicBezTo>
                <a:close/>
                <a:moveTo>
                  <a:pt x="369" y="395"/>
                </a:moveTo>
                <a:cubicBezTo>
                  <a:pt x="368" y="394"/>
                  <a:pt x="370" y="395"/>
                  <a:pt x="371" y="394"/>
                </a:cubicBezTo>
                <a:cubicBezTo>
                  <a:pt x="371" y="395"/>
                  <a:pt x="371" y="395"/>
                  <a:pt x="371" y="396"/>
                </a:cubicBezTo>
                <a:cubicBezTo>
                  <a:pt x="372" y="396"/>
                  <a:pt x="372" y="395"/>
                  <a:pt x="372" y="395"/>
                </a:cubicBezTo>
                <a:cubicBezTo>
                  <a:pt x="373" y="395"/>
                  <a:pt x="372" y="396"/>
                  <a:pt x="373" y="396"/>
                </a:cubicBezTo>
                <a:cubicBezTo>
                  <a:pt x="372" y="398"/>
                  <a:pt x="371" y="395"/>
                  <a:pt x="369" y="396"/>
                </a:cubicBezTo>
                <a:cubicBezTo>
                  <a:pt x="369" y="396"/>
                  <a:pt x="370" y="396"/>
                  <a:pt x="370" y="395"/>
                </a:cubicBezTo>
                <a:cubicBezTo>
                  <a:pt x="369" y="396"/>
                  <a:pt x="368" y="396"/>
                  <a:pt x="367" y="395"/>
                </a:cubicBezTo>
                <a:cubicBezTo>
                  <a:pt x="368" y="394"/>
                  <a:pt x="368" y="395"/>
                  <a:pt x="369" y="395"/>
                </a:cubicBezTo>
                <a:close/>
                <a:moveTo>
                  <a:pt x="365" y="393"/>
                </a:moveTo>
                <a:cubicBezTo>
                  <a:pt x="365" y="393"/>
                  <a:pt x="364" y="393"/>
                  <a:pt x="364" y="393"/>
                </a:cubicBezTo>
                <a:cubicBezTo>
                  <a:pt x="363" y="393"/>
                  <a:pt x="365" y="392"/>
                  <a:pt x="364" y="391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3" y="392"/>
                  <a:pt x="364" y="390"/>
                  <a:pt x="365" y="390"/>
                </a:cubicBezTo>
                <a:cubicBezTo>
                  <a:pt x="364" y="389"/>
                  <a:pt x="363" y="390"/>
                  <a:pt x="363" y="390"/>
                </a:cubicBezTo>
                <a:cubicBezTo>
                  <a:pt x="363" y="388"/>
                  <a:pt x="363" y="388"/>
                  <a:pt x="363" y="386"/>
                </a:cubicBezTo>
                <a:cubicBezTo>
                  <a:pt x="364" y="386"/>
                  <a:pt x="364" y="387"/>
                  <a:pt x="364" y="388"/>
                </a:cubicBezTo>
                <a:cubicBezTo>
                  <a:pt x="365" y="388"/>
                  <a:pt x="366" y="388"/>
                  <a:pt x="366" y="387"/>
                </a:cubicBezTo>
                <a:cubicBezTo>
                  <a:pt x="367" y="387"/>
                  <a:pt x="365" y="388"/>
                  <a:pt x="366" y="388"/>
                </a:cubicBezTo>
                <a:cubicBezTo>
                  <a:pt x="365" y="389"/>
                  <a:pt x="365" y="390"/>
                  <a:pt x="365" y="393"/>
                </a:cubicBezTo>
                <a:close/>
                <a:moveTo>
                  <a:pt x="367" y="391"/>
                </a:moveTo>
                <a:cubicBezTo>
                  <a:pt x="367" y="390"/>
                  <a:pt x="366" y="391"/>
                  <a:pt x="366" y="390"/>
                </a:cubicBezTo>
                <a:cubicBezTo>
                  <a:pt x="367" y="390"/>
                  <a:pt x="367" y="390"/>
                  <a:pt x="367" y="390"/>
                </a:cubicBezTo>
                <a:cubicBezTo>
                  <a:pt x="366" y="391"/>
                  <a:pt x="367" y="390"/>
                  <a:pt x="367" y="391"/>
                </a:cubicBezTo>
                <a:close/>
                <a:moveTo>
                  <a:pt x="413" y="393"/>
                </a:moveTo>
                <a:cubicBezTo>
                  <a:pt x="414" y="391"/>
                  <a:pt x="414" y="393"/>
                  <a:pt x="415" y="393"/>
                </a:cubicBezTo>
                <a:cubicBezTo>
                  <a:pt x="417" y="392"/>
                  <a:pt x="415" y="390"/>
                  <a:pt x="414" y="389"/>
                </a:cubicBezTo>
                <a:cubicBezTo>
                  <a:pt x="411" y="389"/>
                  <a:pt x="412" y="392"/>
                  <a:pt x="413" y="393"/>
                </a:cubicBezTo>
                <a:close/>
                <a:moveTo>
                  <a:pt x="414" y="392"/>
                </a:moveTo>
                <a:cubicBezTo>
                  <a:pt x="414" y="392"/>
                  <a:pt x="414" y="392"/>
                  <a:pt x="414" y="392"/>
                </a:cubicBezTo>
                <a:cubicBezTo>
                  <a:pt x="414" y="391"/>
                  <a:pt x="414" y="392"/>
                  <a:pt x="414" y="392"/>
                </a:cubicBezTo>
                <a:cubicBezTo>
                  <a:pt x="415" y="391"/>
                  <a:pt x="413" y="391"/>
                  <a:pt x="414" y="390"/>
                </a:cubicBezTo>
                <a:cubicBezTo>
                  <a:pt x="415" y="390"/>
                  <a:pt x="417" y="392"/>
                  <a:pt x="414" y="392"/>
                </a:cubicBezTo>
                <a:close/>
                <a:moveTo>
                  <a:pt x="446" y="390"/>
                </a:moveTo>
                <a:cubicBezTo>
                  <a:pt x="446" y="391"/>
                  <a:pt x="447" y="391"/>
                  <a:pt x="448" y="391"/>
                </a:cubicBezTo>
                <a:cubicBezTo>
                  <a:pt x="447" y="391"/>
                  <a:pt x="447" y="390"/>
                  <a:pt x="446" y="390"/>
                </a:cubicBezTo>
                <a:close/>
                <a:moveTo>
                  <a:pt x="382" y="415"/>
                </a:moveTo>
                <a:cubicBezTo>
                  <a:pt x="383" y="416"/>
                  <a:pt x="384" y="417"/>
                  <a:pt x="385" y="416"/>
                </a:cubicBezTo>
                <a:cubicBezTo>
                  <a:pt x="384" y="415"/>
                  <a:pt x="385" y="413"/>
                  <a:pt x="383" y="412"/>
                </a:cubicBezTo>
                <a:cubicBezTo>
                  <a:pt x="383" y="412"/>
                  <a:pt x="383" y="413"/>
                  <a:pt x="383" y="413"/>
                </a:cubicBezTo>
                <a:cubicBezTo>
                  <a:pt x="383" y="412"/>
                  <a:pt x="382" y="412"/>
                  <a:pt x="382" y="412"/>
                </a:cubicBezTo>
                <a:cubicBezTo>
                  <a:pt x="384" y="412"/>
                  <a:pt x="382" y="410"/>
                  <a:pt x="383" y="411"/>
                </a:cubicBezTo>
                <a:cubicBezTo>
                  <a:pt x="383" y="410"/>
                  <a:pt x="383" y="410"/>
                  <a:pt x="383" y="410"/>
                </a:cubicBezTo>
                <a:cubicBezTo>
                  <a:pt x="383" y="410"/>
                  <a:pt x="382" y="410"/>
                  <a:pt x="382" y="410"/>
                </a:cubicBezTo>
                <a:cubicBezTo>
                  <a:pt x="381" y="410"/>
                  <a:pt x="382" y="410"/>
                  <a:pt x="381" y="411"/>
                </a:cubicBezTo>
                <a:cubicBezTo>
                  <a:pt x="381" y="410"/>
                  <a:pt x="380" y="410"/>
                  <a:pt x="380" y="409"/>
                </a:cubicBezTo>
                <a:cubicBezTo>
                  <a:pt x="381" y="410"/>
                  <a:pt x="381" y="409"/>
                  <a:pt x="381" y="409"/>
                </a:cubicBezTo>
                <a:cubicBezTo>
                  <a:pt x="381" y="409"/>
                  <a:pt x="381" y="409"/>
                  <a:pt x="382" y="409"/>
                </a:cubicBezTo>
                <a:cubicBezTo>
                  <a:pt x="381" y="409"/>
                  <a:pt x="382" y="409"/>
                  <a:pt x="382" y="408"/>
                </a:cubicBezTo>
                <a:cubicBezTo>
                  <a:pt x="381" y="408"/>
                  <a:pt x="383" y="408"/>
                  <a:pt x="383" y="407"/>
                </a:cubicBezTo>
                <a:cubicBezTo>
                  <a:pt x="382" y="406"/>
                  <a:pt x="382" y="405"/>
                  <a:pt x="381" y="404"/>
                </a:cubicBezTo>
                <a:cubicBezTo>
                  <a:pt x="381" y="405"/>
                  <a:pt x="381" y="405"/>
                  <a:pt x="381" y="405"/>
                </a:cubicBezTo>
                <a:cubicBezTo>
                  <a:pt x="381" y="404"/>
                  <a:pt x="379" y="404"/>
                  <a:pt x="378" y="403"/>
                </a:cubicBezTo>
                <a:cubicBezTo>
                  <a:pt x="380" y="403"/>
                  <a:pt x="379" y="401"/>
                  <a:pt x="379" y="400"/>
                </a:cubicBezTo>
                <a:cubicBezTo>
                  <a:pt x="378" y="400"/>
                  <a:pt x="378" y="402"/>
                  <a:pt x="377" y="402"/>
                </a:cubicBezTo>
                <a:cubicBezTo>
                  <a:pt x="376" y="401"/>
                  <a:pt x="375" y="400"/>
                  <a:pt x="375" y="399"/>
                </a:cubicBezTo>
                <a:cubicBezTo>
                  <a:pt x="374" y="400"/>
                  <a:pt x="372" y="398"/>
                  <a:pt x="372" y="400"/>
                </a:cubicBezTo>
                <a:cubicBezTo>
                  <a:pt x="373" y="400"/>
                  <a:pt x="372" y="401"/>
                  <a:pt x="372" y="401"/>
                </a:cubicBezTo>
                <a:cubicBezTo>
                  <a:pt x="372" y="402"/>
                  <a:pt x="373" y="401"/>
                  <a:pt x="373" y="401"/>
                </a:cubicBezTo>
                <a:cubicBezTo>
                  <a:pt x="373" y="404"/>
                  <a:pt x="371" y="399"/>
                  <a:pt x="369" y="400"/>
                </a:cubicBezTo>
                <a:cubicBezTo>
                  <a:pt x="370" y="400"/>
                  <a:pt x="369" y="400"/>
                  <a:pt x="370" y="402"/>
                </a:cubicBezTo>
                <a:cubicBezTo>
                  <a:pt x="369" y="402"/>
                  <a:pt x="369" y="403"/>
                  <a:pt x="368" y="402"/>
                </a:cubicBezTo>
                <a:cubicBezTo>
                  <a:pt x="367" y="404"/>
                  <a:pt x="367" y="403"/>
                  <a:pt x="365" y="405"/>
                </a:cubicBezTo>
                <a:cubicBezTo>
                  <a:pt x="365" y="406"/>
                  <a:pt x="365" y="406"/>
                  <a:pt x="365" y="408"/>
                </a:cubicBezTo>
                <a:cubicBezTo>
                  <a:pt x="366" y="408"/>
                  <a:pt x="366" y="408"/>
                  <a:pt x="366" y="408"/>
                </a:cubicBezTo>
                <a:cubicBezTo>
                  <a:pt x="365" y="409"/>
                  <a:pt x="368" y="411"/>
                  <a:pt x="368" y="411"/>
                </a:cubicBezTo>
                <a:cubicBezTo>
                  <a:pt x="368" y="412"/>
                  <a:pt x="367" y="413"/>
                  <a:pt x="368" y="413"/>
                </a:cubicBezTo>
                <a:cubicBezTo>
                  <a:pt x="368" y="413"/>
                  <a:pt x="368" y="413"/>
                  <a:pt x="369" y="413"/>
                </a:cubicBezTo>
                <a:cubicBezTo>
                  <a:pt x="369" y="412"/>
                  <a:pt x="369" y="412"/>
                  <a:pt x="369" y="412"/>
                </a:cubicBezTo>
                <a:cubicBezTo>
                  <a:pt x="370" y="412"/>
                  <a:pt x="370" y="413"/>
                  <a:pt x="370" y="413"/>
                </a:cubicBezTo>
                <a:cubicBezTo>
                  <a:pt x="370" y="413"/>
                  <a:pt x="371" y="413"/>
                  <a:pt x="371" y="413"/>
                </a:cubicBezTo>
                <a:cubicBezTo>
                  <a:pt x="371" y="412"/>
                  <a:pt x="370" y="411"/>
                  <a:pt x="371" y="411"/>
                </a:cubicBezTo>
                <a:cubicBezTo>
                  <a:pt x="371" y="412"/>
                  <a:pt x="372" y="413"/>
                  <a:pt x="372" y="414"/>
                </a:cubicBezTo>
                <a:cubicBezTo>
                  <a:pt x="372" y="414"/>
                  <a:pt x="373" y="413"/>
                  <a:pt x="373" y="414"/>
                </a:cubicBezTo>
                <a:cubicBezTo>
                  <a:pt x="372" y="415"/>
                  <a:pt x="371" y="417"/>
                  <a:pt x="372" y="418"/>
                </a:cubicBezTo>
                <a:cubicBezTo>
                  <a:pt x="373" y="418"/>
                  <a:pt x="372" y="417"/>
                  <a:pt x="372" y="417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4" y="418"/>
                  <a:pt x="372" y="418"/>
                  <a:pt x="371" y="419"/>
                </a:cubicBezTo>
                <a:cubicBezTo>
                  <a:pt x="372" y="419"/>
                  <a:pt x="372" y="420"/>
                  <a:pt x="371" y="420"/>
                </a:cubicBezTo>
                <a:cubicBezTo>
                  <a:pt x="371" y="421"/>
                  <a:pt x="372" y="420"/>
                  <a:pt x="372" y="421"/>
                </a:cubicBezTo>
                <a:cubicBezTo>
                  <a:pt x="371" y="421"/>
                  <a:pt x="372" y="422"/>
                  <a:pt x="373" y="423"/>
                </a:cubicBezTo>
                <a:cubicBezTo>
                  <a:pt x="373" y="422"/>
                  <a:pt x="372" y="422"/>
                  <a:pt x="372" y="420"/>
                </a:cubicBezTo>
                <a:cubicBezTo>
                  <a:pt x="374" y="420"/>
                  <a:pt x="374" y="420"/>
                  <a:pt x="375" y="419"/>
                </a:cubicBezTo>
                <a:cubicBezTo>
                  <a:pt x="375" y="420"/>
                  <a:pt x="374" y="420"/>
                  <a:pt x="375" y="421"/>
                </a:cubicBezTo>
                <a:cubicBezTo>
                  <a:pt x="374" y="420"/>
                  <a:pt x="374" y="421"/>
                  <a:pt x="373" y="421"/>
                </a:cubicBezTo>
                <a:cubicBezTo>
                  <a:pt x="373" y="423"/>
                  <a:pt x="374" y="425"/>
                  <a:pt x="372" y="426"/>
                </a:cubicBezTo>
                <a:cubicBezTo>
                  <a:pt x="373" y="426"/>
                  <a:pt x="372" y="426"/>
                  <a:pt x="373" y="427"/>
                </a:cubicBezTo>
                <a:cubicBezTo>
                  <a:pt x="373" y="427"/>
                  <a:pt x="373" y="426"/>
                  <a:pt x="374" y="427"/>
                </a:cubicBezTo>
                <a:cubicBezTo>
                  <a:pt x="373" y="425"/>
                  <a:pt x="374" y="425"/>
                  <a:pt x="375" y="424"/>
                </a:cubicBezTo>
                <a:cubicBezTo>
                  <a:pt x="375" y="425"/>
                  <a:pt x="375" y="425"/>
                  <a:pt x="375" y="425"/>
                </a:cubicBezTo>
                <a:cubicBezTo>
                  <a:pt x="376" y="425"/>
                  <a:pt x="376" y="424"/>
                  <a:pt x="375" y="423"/>
                </a:cubicBezTo>
                <a:cubicBezTo>
                  <a:pt x="375" y="423"/>
                  <a:pt x="374" y="424"/>
                  <a:pt x="374" y="423"/>
                </a:cubicBezTo>
                <a:cubicBezTo>
                  <a:pt x="376" y="423"/>
                  <a:pt x="376" y="424"/>
                  <a:pt x="378" y="424"/>
                </a:cubicBezTo>
                <a:cubicBezTo>
                  <a:pt x="378" y="422"/>
                  <a:pt x="379" y="421"/>
                  <a:pt x="380" y="419"/>
                </a:cubicBezTo>
                <a:cubicBezTo>
                  <a:pt x="380" y="419"/>
                  <a:pt x="380" y="419"/>
                  <a:pt x="380" y="419"/>
                </a:cubicBezTo>
                <a:cubicBezTo>
                  <a:pt x="380" y="419"/>
                  <a:pt x="379" y="419"/>
                  <a:pt x="378" y="418"/>
                </a:cubicBezTo>
                <a:cubicBezTo>
                  <a:pt x="380" y="418"/>
                  <a:pt x="379" y="416"/>
                  <a:pt x="380" y="416"/>
                </a:cubicBezTo>
                <a:cubicBezTo>
                  <a:pt x="380" y="416"/>
                  <a:pt x="380" y="417"/>
                  <a:pt x="381" y="418"/>
                </a:cubicBezTo>
                <a:cubicBezTo>
                  <a:pt x="381" y="417"/>
                  <a:pt x="381" y="417"/>
                  <a:pt x="382" y="417"/>
                </a:cubicBezTo>
                <a:cubicBezTo>
                  <a:pt x="382" y="416"/>
                  <a:pt x="382" y="415"/>
                  <a:pt x="382" y="415"/>
                </a:cubicBezTo>
                <a:cubicBezTo>
                  <a:pt x="383" y="415"/>
                  <a:pt x="383" y="415"/>
                  <a:pt x="383" y="415"/>
                </a:cubicBezTo>
                <a:cubicBezTo>
                  <a:pt x="383" y="416"/>
                  <a:pt x="383" y="415"/>
                  <a:pt x="382" y="415"/>
                </a:cubicBezTo>
                <a:close/>
                <a:moveTo>
                  <a:pt x="371" y="409"/>
                </a:moveTo>
                <a:cubicBezTo>
                  <a:pt x="370" y="409"/>
                  <a:pt x="370" y="409"/>
                  <a:pt x="370" y="409"/>
                </a:cubicBezTo>
                <a:cubicBezTo>
                  <a:pt x="370" y="409"/>
                  <a:pt x="370" y="409"/>
                  <a:pt x="370" y="409"/>
                </a:cubicBezTo>
                <a:cubicBezTo>
                  <a:pt x="370" y="408"/>
                  <a:pt x="370" y="408"/>
                  <a:pt x="369" y="408"/>
                </a:cubicBezTo>
                <a:cubicBezTo>
                  <a:pt x="370" y="408"/>
                  <a:pt x="370" y="408"/>
                  <a:pt x="371" y="408"/>
                </a:cubicBezTo>
                <a:cubicBezTo>
                  <a:pt x="371" y="408"/>
                  <a:pt x="371" y="409"/>
                  <a:pt x="371" y="409"/>
                </a:cubicBezTo>
                <a:close/>
                <a:moveTo>
                  <a:pt x="379" y="407"/>
                </a:moveTo>
                <a:cubicBezTo>
                  <a:pt x="380" y="407"/>
                  <a:pt x="380" y="407"/>
                  <a:pt x="380" y="406"/>
                </a:cubicBezTo>
                <a:cubicBezTo>
                  <a:pt x="381" y="407"/>
                  <a:pt x="382" y="407"/>
                  <a:pt x="382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81" y="407"/>
                  <a:pt x="381" y="407"/>
                  <a:pt x="381" y="407"/>
                </a:cubicBezTo>
                <a:cubicBezTo>
                  <a:pt x="380" y="407"/>
                  <a:pt x="381" y="408"/>
                  <a:pt x="380" y="408"/>
                </a:cubicBezTo>
                <a:cubicBezTo>
                  <a:pt x="379" y="408"/>
                  <a:pt x="379" y="408"/>
                  <a:pt x="379" y="408"/>
                </a:cubicBezTo>
                <a:lnTo>
                  <a:pt x="379" y="407"/>
                </a:lnTo>
                <a:close/>
                <a:moveTo>
                  <a:pt x="374" y="401"/>
                </a:moveTo>
                <a:cubicBezTo>
                  <a:pt x="375" y="401"/>
                  <a:pt x="375" y="401"/>
                  <a:pt x="375" y="401"/>
                </a:cubicBezTo>
                <a:cubicBezTo>
                  <a:pt x="375" y="401"/>
                  <a:pt x="375" y="402"/>
                  <a:pt x="374" y="402"/>
                </a:cubicBezTo>
                <a:lnTo>
                  <a:pt x="374" y="401"/>
                </a:lnTo>
                <a:close/>
                <a:moveTo>
                  <a:pt x="376" y="404"/>
                </a:moveTo>
                <a:cubicBezTo>
                  <a:pt x="375" y="405"/>
                  <a:pt x="376" y="404"/>
                  <a:pt x="376" y="405"/>
                </a:cubicBezTo>
                <a:cubicBezTo>
                  <a:pt x="376" y="405"/>
                  <a:pt x="375" y="404"/>
                  <a:pt x="375" y="405"/>
                </a:cubicBezTo>
                <a:cubicBezTo>
                  <a:pt x="374" y="405"/>
                  <a:pt x="374" y="405"/>
                  <a:pt x="374" y="404"/>
                </a:cubicBezTo>
                <a:lnTo>
                  <a:pt x="376" y="404"/>
                </a:lnTo>
                <a:close/>
                <a:moveTo>
                  <a:pt x="373" y="411"/>
                </a:moveTo>
                <a:cubicBezTo>
                  <a:pt x="371" y="409"/>
                  <a:pt x="373" y="409"/>
                  <a:pt x="372" y="407"/>
                </a:cubicBezTo>
                <a:cubicBezTo>
                  <a:pt x="373" y="408"/>
                  <a:pt x="373" y="408"/>
                  <a:pt x="373" y="409"/>
                </a:cubicBezTo>
                <a:cubicBezTo>
                  <a:pt x="373" y="410"/>
                  <a:pt x="372" y="410"/>
                  <a:pt x="373" y="411"/>
                </a:cubicBezTo>
                <a:close/>
                <a:moveTo>
                  <a:pt x="373" y="416"/>
                </a:moveTo>
                <a:cubicBezTo>
                  <a:pt x="373" y="415"/>
                  <a:pt x="374" y="414"/>
                  <a:pt x="374" y="413"/>
                </a:cubicBezTo>
                <a:cubicBezTo>
                  <a:pt x="375" y="413"/>
                  <a:pt x="375" y="413"/>
                  <a:pt x="375" y="413"/>
                </a:cubicBezTo>
                <a:cubicBezTo>
                  <a:pt x="374" y="414"/>
                  <a:pt x="375" y="415"/>
                  <a:pt x="373" y="416"/>
                </a:cubicBezTo>
                <a:close/>
                <a:moveTo>
                  <a:pt x="376" y="416"/>
                </a:moveTo>
                <a:cubicBezTo>
                  <a:pt x="375" y="417"/>
                  <a:pt x="375" y="415"/>
                  <a:pt x="374" y="416"/>
                </a:cubicBezTo>
                <a:cubicBezTo>
                  <a:pt x="374" y="416"/>
                  <a:pt x="375" y="416"/>
                  <a:pt x="374" y="415"/>
                </a:cubicBezTo>
                <a:cubicBezTo>
                  <a:pt x="376" y="413"/>
                  <a:pt x="375" y="417"/>
                  <a:pt x="376" y="415"/>
                </a:cubicBezTo>
                <a:cubicBezTo>
                  <a:pt x="377" y="415"/>
                  <a:pt x="376" y="416"/>
                  <a:pt x="376" y="416"/>
                </a:cubicBezTo>
                <a:close/>
                <a:moveTo>
                  <a:pt x="376" y="419"/>
                </a:moveTo>
                <a:cubicBezTo>
                  <a:pt x="375" y="419"/>
                  <a:pt x="376" y="419"/>
                  <a:pt x="376" y="419"/>
                </a:cubicBezTo>
                <a:cubicBezTo>
                  <a:pt x="375" y="419"/>
                  <a:pt x="375" y="419"/>
                  <a:pt x="375" y="419"/>
                </a:cubicBezTo>
                <a:cubicBezTo>
                  <a:pt x="374" y="418"/>
                  <a:pt x="374" y="418"/>
                  <a:pt x="373" y="417"/>
                </a:cubicBezTo>
                <a:cubicBezTo>
                  <a:pt x="374" y="417"/>
                  <a:pt x="374" y="417"/>
                  <a:pt x="375" y="417"/>
                </a:cubicBezTo>
                <a:cubicBezTo>
                  <a:pt x="374" y="419"/>
                  <a:pt x="376" y="418"/>
                  <a:pt x="376" y="419"/>
                </a:cubicBezTo>
                <a:cubicBezTo>
                  <a:pt x="376" y="419"/>
                  <a:pt x="376" y="419"/>
                  <a:pt x="376" y="419"/>
                </a:cubicBezTo>
                <a:close/>
                <a:moveTo>
                  <a:pt x="376" y="415"/>
                </a:moveTo>
                <a:cubicBezTo>
                  <a:pt x="376" y="414"/>
                  <a:pt x="375" y="414"/>
                  <a:pt x="375" y="413"/>
                </a:cubicBezTo>
                <a:cubicBezTo>
                  <a:pt x="375" y="413"/>
                  <a:pt x="376" y="415"/>
                  <a:pt x="376" y="414"/>
                </a:cubicBezTo>
                <a:cubicBezTo>
                  <a:pt x="377" y="414"/>
                  <a:pt x="376" y="415"/>
                  <a:pt x="376" y="415"/>
                </a:cubicBezTo>
                <a:close/>
                <a:moveTo>
                  <a:pt x="378" y="411"/>
                </a:moveTo>
                <a:cubicBezTo>
                  <a:pt x="377" y="411"/>
                  <a:pt x="377" y="413"/>
                  <a:pt x="378" y="413"/>
                </a:cubicBezTo>
                <a:cubicBezTo>
                  <a:pt x="378" y="413"/>
                  <a:pt x="377" y="413"/>
                  <a:pt x="377" y="413"/>
                </a:cubicBezTo>
                <a:cubicBezTo>
                  <a:pt x="377" y="413"/>
                  <a:pt x="377" y="413"/>
                  <a:pt x="377" y="413"/>
                </a:cubicBezTo>
                <a:cubicBezTo>
                  <a:pt x="376" y="412"/>
                  <a:pt x="377" y="414"/>
                  <a:pt x="376" y="413"/>
                </a:cubicBezTo>
                <a:cubicBezTo>
                  <a:pt x="376" y="413"/>
                  <a:pt x="376" y="413"/>
                  <a:pt x="376" y="413"/>
                </a:cubicBezTo>
                <a:cubicBezTo>
                  <a:pt x="376" y="412"/>
                  <a:pt x="375" y="413"/>
                  <a:pt x="375" y="413"/>
                </a:cubicBezTo>
                <a:cubicBezTo>
                  <a:pt x="376" y="412"/>
                  <a:pt x="377" y="412"/>
                  <a:pt x="377" y="410"/>
                </a:cubicBezTo>
                <a:cubicBezTo>
                  <a:pt x="377" y="411"/>
                  <a:pt x="378" y="411"/>
                  <a:pt x="378" y="410"/>
                </a:cubicBezTo>
                <a:cubicBezTo>
                  <a:pt x="378" y="410"/>
                  <a:pt x="379" y="411"/>
                  <a:pt x="379" y="410"/>
                </a:cubicBezTo>
                <a:cubicBezTo>
                  <a:pt x="379" y="410"/>
                  <a:pt x="379" y="411"/>
                  <a:pt x="380" y="412"/>
                </a:cubicBezTo>
                <a:cubicBezTo>
                  <a:pt x="379" y="412"/>
                  <a:pt x="379" y="411"/>
                  <a:pt x="378" y="411"/>
                </a:cubicBezTo>
                <a:close/>
                <a:moveTo>
                  <a:pt x="111" y="400"/>
                </a:moveTo>
                <a:cubicBezTo>
                  <a:pt x="109" y="404"/>
                  <a:pt x="106" y="407"/>
                  <a:pt x="105" y="412"/>
                </a:cubicBezTo>
                <a:cubicBezTo>
                  <a:pt x="107" y="411"/>
                  <a:pt x="108" y="408"/>
                  <a:pt x="109" y="406"/>
                </a:cubicBezTo>
                <a:cubicBezTo>
                  <a:pt x="109" y="407"/>
                  <a:pt x="108" y="407"/>
                  <a:pt x="108" y="406"/>
                </a:cubicBezTo>
                <a:cubicBezTo>
                  <a:pt x="111" y="405"/>
                  <a:pt x="111" y="402"/>
                  <a:pt x="111" y="400"/>
                </a:cubicBezTo>
                <a:close/>
                <a:moveTo>
                  <a:pt x="113" y="407"/>
                </a:moveTo>
                <a:cubicBezTo>
                  <a:pt x="114" y="407"/>
                  <a:pt x="115" y="406"/>
                  <a:pt x="114" y="405"/>
                </a:cubicBezTo>
                <a:cubicBezTo>
                  <a:pt x="114" y="406"/>
                  <a:pt x="114" y="406"/>
                  <a:pt x="113" y="407"/>
                </a:cubicBezTo>
                <a:close/>
                <a:moveTo>
                  <a:pt x="492" y="409"/>
                </a:moveTo>
                <a:cubicBezTo>
                  <a:pt x="491" y="409"/>
                  <a:pt x="492" y="407"/>
                  <a:pt x="491" y="407"/>
                </a:cubicBezTo>
                <a:cubicBezTo>
                  <a:pt x="490" y="408"/>
                  <a:pt x="492" y="409"/>
                  <a:pt x="492" y="409"/>
                </a:cubicBezTo>
                <a:close/>
                <a:moveTo>
                  <a:pt x="331" y="414"/>
                </a:moveTo>
                <a:cubicBezTo>
                  <a:pt x="333" y="414"/>
                  <a:pt x="334" y="412"/>
                  <a:pt x="333" y="411"/>
                </a:cubicBezTo>
                <a:cubicBezTo>
                  <a:pt x="331" y="411"/>
                  <a:pt x="331" y="413"/>
                  <a:pt x="331" y="414"/>
                </a:cubicBezTo>
                <a:close/>
                <a:moveTo>
                  <a:pt x="510" y="415"/>
                </a:moveTo>
                <a:cubicBezTo>
                  <a:pt x="511" y="416"/>
                  <a:pt x="512" y="418"/>
                  <a:pt x="512" y="417"/>
                </a:cubicBezTo>
                <a:cubicBezTo>
                  <a:pt x="512" y="417"/>
                  <a:pt x="512" y="417"/>
                  <a:pt x="512" y="416"/>
                </a:cubicBezTo>
                <a:cubicBezTo>
                  <a:pt x="511" y="416"/>
                  <a:pt x="511" y="415"/>
                  <a:pt x="510" y="415"/>
                </a:cubicBezTo>
                <a:close/>
                <a:moveTo>
                  <a:pt x="405" y="415"/>
                </a:moveTo>
                <a:cubicBezTo>
                  <a:pt x="403" y="416"/>
                  <a:pt x="403" y="416"/>
                  <a:pt x="404" y="417"/>
                </a:cubicBezTo>
                <a:cubicBezTo>
                  <a:pt x="404" y="417"/>
                  <a:pt x="404" y="417"/>
                  <a:pt x="404" y="417"/>
                </a:cubicBezTo>
                <a:cubicBezTo>
                  <a:pt x="405" y="416"/>
                  <a:pt x="404" y="417"/>
                  <a:pt x="404" y="416"/>
                </a:cubicBezTo>
                <a:cubicBezTo>
                  <a:pt x="404" y="416"/>
                  <a:pt x="405" y="416"/>
                  <a:pt x="405" y="415"/>
                </a:cubicBezTo>
                <a:close/>
                <a:moveTo>
                  <a:pt x="485" y="418"/>
                </a:moveTo>
                <a:cubicBezTo>
                  <a:pt x="485" y="416"/>
                  <a:pt x="484" y="417"/>
                  <a:pt x="484" y="417"/>
                </a:cubicBezTo>
                <a:cubicBezTo>
                  <a:pt x="484" y="419"/>
                  <a:pt x="487" y="421"/>
                  <a:pt x="488" y="421"/>
                </a:cubicBezTo>
                <a:cubicBezTo>
                  <a:pt x="488" y="419"/>
                  <a:pt x="487" y="418"/>
                  <a:pt x="486" y="417"/>
                </a:cubicBezTo>
                <a:cubicBezTo>
                  <a:pt x="485" y="417"/>
                  <a:pt x="485" y="417"/>
                  <a:pt x="485" y="418"/>
                </a:cubicBezTo>
                <a:close/>
                <a:moveTo>
                  <a:pt x="404" y="418"/>
                </a:moveTo>
                <a:cubicBezTo>
                  <a:pt x="401" y="415"/>
                  <a:pt x="401" y="421"/>
                  <a:pt x="397" y="421"/>
                </a:cubicBezTo>
                <a:cubicBezTo>
                  <a:pt x="396" y="420"/>
                  <a:pt x="394" y="420"/>
                  <a:pt x="392" y="420"/>
                </a:cubicBezTo>
                <a:cubicBezTo>
                  <a:pt x="392" y="421"/>
                  <a:pt x="389" y="423"/>
                  <a:pt x="389" y="422"/>
                </a:cubicBezTo>
                <a:cubicBezTo>
                  <a:pt x="389" y="422"/>
                  <a:pt x="389" y="422"/>
                  <a:pt x="389" y="423"/>
                </a:cubicBezTo>
                <a:cubicBezTo>
                  <a:pt x="387" y="424"/>
                  <a:pt x="386" y="422"/>
                  <a:pt x="385" y="423"/>
                </a:cubicBezTo>
                <a:cubicBezTo>
                  <a:pt x="385" y="424"/>
                  <a:pt x="384" y="425"/>
                  <a:pt x="385" y="426"/>
                </a:cubicBezTo>
                <a:cubicBezTo>
                  <a:pt x="384" y="427"/>
                  <a:pt x="384" y="428"/>
                  <a:pt x="384" y="430"/>
                </a:cubicBezTo>
                <a:cubicBezTo>
                  <a:pt x="384" y="430"/>
                  <a:pt x="385" y="430"/>
                  <a:pt x="385" y="430"/>
                </a:cubicBezTo>
                <a:cubicBezTo>
                  <a:pt x="385" y="430"/>
                  <a:pt x="385" y="430"/>
                  <a:pt x="384" y="430"/>
                </a:cubicBezTo>
                <a:cubicBezTo>
                  <a:pt x="387" y="431"/>
                  <a:pt x="386" y="436"/>
                  <a:pt x="389" y="435"/>
                </a:cubicBezTo>
                <a:cubicBezTo>
                  <a:pt x="389" y="436"/>
                  <a:pt x="388" y="437"/>
                  <a:pt x="389" y="437"/>
                </a:cubicBezTo>
                <a:cubicBezTo>
                  <a:pt x="389" y="436"/>
                  <a:pt x="390" y="437"/>
                  <a:pt x="390" y="437"/>
                </a:cubicBezTo>
                <a:cubicBezTo>
                  <a:pt x="390" y="436"/>
                  <a:pt x="390" y="435"/>
                  <a:pt x="391" y="435"/>
                </a:cubicBezTo>
                <a:cubicBezTo>
                  <a:pt x="391" y="436"/>
                  <a:pt x="392" y="436"/>
                  <a:pt x="393" y="436"/>
                </a:cubicBezTo>
                <a:cubicBezTo>
                  <a:pt x="393" y="435"/>
                  <a:pt x="393" y="434"/>
                  <a:pt x="394" y="434"/>
                </a:cubicBezTo>
                <a:cubicBezTo>
                  <a:pt x="394" y="432"/>
                  <a:pt x="394" y="430"/>
                  <a:pt x="394" y="430"/>
                </a:cubicBezTo>
                <a:cubicBezTo>
                  <a:pt x="394" y="430"/>
                  <a:pt x="394" y="431"/>
                  <a:pt x="395" y="430"/>
                </a:cubicBezTo>
                <a:cubicBezTo>
                  <a:pt x="396" y="429"/>
                  <a:pt x="396" y="428"/>
                  <a:pt x="395" y="427"/>
                </a:cubicBezTo>
                <a:cubicBezTo>
                  <a:pt x="396" y="427"/>
                  <a:pt x="396" y="427"/>
                  <a:pt x="396" y="427"/>
                </a:cubicBezTo>
                <a:cubicBezTo>
                  <a:pt x="396" y="427"/>
                  <a:pt x="396" y="427"/>
                  <a:pt x="396" y="428"/>
                </a:cubicBezTo>
                <a:cubicBezTo>
                  <a:pt x="397" y="428"/>
                  <a:pt x="396" y="427"/>
                  <a:pt x="397" y="427"/>
                </a:cubicBezTo>
                <a:cubicBezTo>
                  <a:pt x="396" y="428"/>
                  <a:pt x="398" y="427"/>
                  <a:pt x="398" y="428"/>
                </a:cubicBezTo>
                <a:cubicBezTo>
                  <a:pt x="398" y="429"/>
                  <a:pt x="397" y="429"/>
                  <a:pt x="397" y="430"/>
                </a:cubicBezTo>
                <a:cubicBezTo>
                  <a:pt x="398" y="430"/>
                  <a:pt x="398" y="430"/>
                  <a:pt x="398" y="430"/>
                </a:cubicBezTo>
                <a:cubicBezTo>
                  <a:pt x="399" y="429"/>
                  <a:pt x="400" y="428"/>
                  <a:pt x="399" y="427"/>
                </a:cubicBezTo>
                <a:cubicBezTo>
                  <a:pt x="400" y="427"/>
                  <a:pt x="400" y="426"/>
                  <a:pt x="400" y="425"/>
                </a:cubicBezTo>
                <a:cubicBezTo>
                  <a:pt x="400" y="425"/>
                  <a:pt x="398" y="425"/>
                  <a:pt x="398" y="424"/>
                </a:cubicBezTo>
                <a:cubicBezTo>
                  <a:pt x="399" y="424"/>
                  <a:pt x="400" y="424"/>
                  <a:pt x="400" y="424"/>
                </a:cubicBezTo>
                <a:cubicBezTo>
                  <a:pt x="400" y="424"/>
                  <a:pt x="399" y="424"/>
                  <a:pt x="399" y="425"/>
                </a:cubicBezTo>
                <a:cubicBezTo>
                  <a:pt x="400" y="425"/>
                  <a:pt x="401" y="425"/>
                  <a:pt x="401" y="424"/>
                </a:cubicBezTo>
                <a:cubicBezTo>
                  <a:pt x="400" y="424"/>
                  <a:pt x="400" y="424"/>
                  <a:pt x="400" y="423"/>
                </a:cubicBezTo>
                <a:cubicBezTo>
                  <a:pt x="400" y="423"/>
                  <a:pt x="400" y="423"/>
                  <a:pt x="401" y="423"/>
                </a:cubicBezTo>
                <a:cubicBezTo>
                  <a:pt x="401" y="421"/>
                  <a:pt x="402" y="422"/>
                  <a:pt x="402" y="421"/>
                </a:cubicBezTo>
                <a:cubicBezTo>
                  <a:pt x="402" y="420"/>
                  <a:pt x="402" y="421"/>
                  <a:pt x="401" y="420"/>
                </a:cubicBezTo>
                <a:cubicBezTo>
                  <a:pt x="402" y="420"/>
                  <a:pt x="402" y="420"/>
                  <a:pt x="403" y="419"/>
                </a:cubicBezTo>
                <a:cubicBezTo>
                  <a:pt x="403" y="418"/>
                  <a:pt x="402" y="418"/>
                  <a:pt x="402" y="418"/>
                </a:cubicBezTo>
                <a:cubicBezTo>
                  <a:pt x="402" y="418"/>
                  <a:pt x="402" y="418"/>
                  <a:pt x="402" y="418"/>
                </a:cubicBezTo>
                <a:cubicBezTo>
                  <a:pt x="403" y="418"/>
                  <a:pt x="403" y="419"/>
                  <a:pt x="403" y="419"/>
                </a:cubicBezTo>
                <a:cubicBezTo>
                  <a:pt x="404" y="418"/>
                  <a:pt x="403" y="417"/>
                  <a:pt x="404" y="418"/>
                </a:cubicBezTo>
                <a:close/>
                <a:moveTo>
                  <a:pt x="386" y="429"/>
                </a:moveTo>
                <a:cubicBezTo>
                  <a:pt x="387" y="429"/>
                  <a:pt x="387" y="430"/>
                  <a:pt x="387" y="429"/>
                </a:cubicBezTo>
                <a:cubicBezTo>
                  <a:pt x="387" y="430"/>
                  <a:pt x="387" y="430"/>
                  <a:pt x="387" y="431"/>
                </a:cubicBezTo>
                <a:cubicBezTo>
                  <a:pt x="387" y="430"/>
                  <a:pt x="386" y="430"/>
                  <a:pt x="386" y="429"/>
                </a:cubicBezTo>
                <a:close/>
                <a:moveTo>
                  <a:pt x="395" y="426"/>
                </a:moveTo>
                <a:cubicBezTo>
                  <a:pt x="395" y="425"/>
                  <a:pt x="395" y="425"/>
                  <a:pt x="395" y="425"/>
                </a:cubicBezTo>
                <a:cubicBezTo>
                  <a:pt x="396" y="425"/>
                  <a:pt x="396" y="425"/>
                  <a:pt x="396" y="425"/>
                </a:cubicBezTo>
                <a:cubicBezTo>
                  <a:pt x="396" y="426"/>
                  <a:pt x="396" y="425"/>
                  <a:pt x="397" y="425"/>
                </a:cubicBezTo>
                <a:cubicBezTo>
                  <a:pt x="396" y="426"/>
                  <a:pt x="396" y="426"/>
                  <a:pt x="395" y="426"/>
                </a:cubicBezTo>
                <a:close/>
                <a:moveTo>
                  <a:pt x="409" y="425"/>
                </a:moveTo>
                <a:cubicBezTo>
                  <a:pt x="409" y="424"/>
                  <a:pt x="409" y="423"/>
                  <a:pt x="409" y="423"/>
                </a:cubicBezTo>
                <a:cubicBezTo>
                  <a:pt x="410" y="423"/>
                  <a:pt x="409" y="424"/>
                  <a:pt x="410" y="424"/>
                </a:cubicBezTo>
                <a:cubicBezTo>
                  <a:pt x="410" y="424"/>
                  <a:pt x="410" y="424"/>
                  <a:pt x="410" y="424"/>
                </a:cubicBezTo>
                <a:cubicBezTo>
                  <a:pt x="410" y="422"/>
                  <a:pt x="412" y="421"/>
                  <a:pt x="412" y="419"/>
                </a:cubicBezTo>
                <a:cubicBezTo>
                  <a:pt x="412" y="419"/>
                  <a:pt x="412" y="419"/>
                  <a:pt x="411" y="419"/>
                </a:cubicBezTo>
                <a:cubicBezTo>
                  <a:pt x="411" y="419"/>
                  <a:pt x="412" y="419"/>
                  <a:pt x="412" y="420"/>
                </a:cubicBezTo>
                <a:cubicBezTo>
                  <a:pt x="410" y="419"/>
                  <a:pt x="412" y="421"/>
                  <a:pt x="411" y="421"/>
                </a:cubicBezTo>
                <a:cubicBezTo>
                  <a:pt x="411" y="421"/>
                  <a:pt x="410" y="421"/>
                  <a:pt x="411" y="422"/>
                </a:cubicBezTo>
                <a:cubicBezTo>
                  <a:pt x="409" y="422"/>
                  <a:pt x="408" y="423"/>
                  <a:pt x="409" y="425"/>
                </a:cubicBezTo>
                <a:close/>
                <a:moveTo>
                  <a:pt x="496" y="425"/>
                </a:moveTo>
                <a:cubicBezTo>
                  <a:pt x="497" y="427"/>
                  <a:pt x="499" y="429"/>
                  <a:pt x="500" y="430"/>
                </a:cubicBezTo>
                <a:cubicBezTo>
                  <a:pt x="499" y="428"/>
                  <a:pt x="498" y="426"/>
                  <a:pt x="496" y="425"/>
                </a:cubicBezTo>
                <a:close/>
                <a:moveTo>
                  <a:pt x="407" y="429"/>
                </a:moveTo>
                <a:cubicBezTo>
                  <a:pt x="407" y="430"/>
                  <a:pt x="406" y="430"/>
                  <a:pt x="406" y="430"/>
                </a:cubicBezTo>
                <a:cubicBezTo>
                  <a:pt x="407" y="430"/>
                  <a:pt x="406" y="431"/>
                  <a:pt x="406" y="431"/>
                </a:cubicBezTo>
                <a:cubicBezTo>
                  <a:pt x="407" y="431"/>
                  <a:pt x="407" y="432"/>
                  <a:pt x="407" y="432"/>
                </a:cubicBezTo>
                <a:cubicBezTo>
                  <a:pt x="407" y="430"/>
                  <a:pt x="409" y="431"/>
                  <a:pt x="409" y="431"/>
                </a:cubicBezTo>
                <a:cubicBezTo>
                  <a:pt x="410" y="430"/>
                  <a:pt x="410" y="430"/>
                  <a:pt x="410" y="429"/>
                </a:cubicBezTo>
                <a:cubicBezTo>
                  <a:pt x="410" y="428"/>
                  <a:pt x="410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10" y="426"/>
                  <a:pt x="411" y="427"/>
                  <a:pt x="411" y="425"/>
                </a:cubicBezTo>
                <a:cubicBezTo>
                  <a:pt x="410" y="426"/>
                  <a:pt x="410" y="426"/>
                  <a:pt x="409" y="425"/>
                </a:cubicBezTo>
                <a:cubicBezTo>
                  <a:pt x="409" y="426"/>
                  <a:pt x="408" y="427"/>
                  <a:pt x="408" y="427"/>
                </a:cubicBezTo>
                <a:cubicBezTo>
                  <a:pt x="408" y="427"/>
                  <a:pt x="409" y="427"/>
                  <a:pt x="409" y="427"/>
                </a:cubicBezTo>
                <a:cubicBezTo>
                  <a:pt x="409" y="428"/>
                  <a:pt x="409" y="428"/>
                  <a:pt x="409" y="428"/>
                </a:cubicBezTo>
                <a:cubicBezTo>
                  <a:pt x="409" y="427"/>
                  <a:pt x="408" y="429"/>
                  <a:pt x="407" y="428"/>
                </a:cubicBezTo>
                <a:cubicBezTo>
                  <a:pt x="407" y="429"/>
                  <a:pt x="408" y="429"/>
                  <a:pt x="408" y="430"/>
                </a:cubicBezTo>
                <a:cubicBezTo>
                  <a:pt x="407" y="430"/>
                  <a:pt x="407" y="430"/>
                  <a:pt x="407" y="430"/>
                </a:cubicBezTo>
                <a:cubicBezTo>
                  <a:pt x="406" y="430"/>
                  <a:pt x="407" y="430"/>
                  <a:pt x="407" y="429"/>
                </a:cubicBezTo>
                <a:close/>
                <a:moveTo>
                  <a:pt x="507" y="427"/>
                </a:moveTo>
                <a:cubicBezTo>
                  <a:pt x="510" y="429"/>
                  <a:pt x="511" y="432"/>
                  <a:pt x="514" y="434"/>
                </a:cubicBezTo>
                <a:cubicBezTo>
                  <a:pt x="512" y="431"/>
                  <a:pt x="509" y="428"/>
                  <a:pt x="507" y="427"/>
                </a:cubicBezTo>
                <a:close/>
                <a:moveTo>
                  <a:pt x="409" y="433"/>
                </a:moveTo>
                <a:cubicBezTo>
                  <a:pt x="410" y="434"/>
                  <a:pt x="409" y="433"/>
                  <a:pt x="409" y="434"/>
                </a:cubicBezTo>
                <a:cubicBezTo>
                  <a:pt x="409" y="435"/>
                  <a:pt x="409" y="434"/>
                  <a:pt x="410" y="434"/>
                </a:cubicBezTo>
                <a:cubicBezTo>
                  <a:pt x="410" y="434"/>
                  <a:pt x="410" y="435"/>
                  <a:pt x="410" y="435"/>
                </a:cubicBezTo>
                <a:cubicBezTo>
                  <a:pt x="409" y="435"/>
                  <a:pt x="409" y="435"/>
                  <a:pt x="408" y="435"/>
                </a:cubicBezTo>
                <a:cubicBezTo>
                  <a:pt x="408" y="437"/>
                  <a:pt x="407" y="437"/>
                  <a:pt x="406" y="439"/>
                </a:cubicBezTo>
                <a:cubicBezTo>
                  <a:pt x="407" y="439"/>
                  <a:pt x="407" y="438"/>
                  <a:pt x="407" y="439"/>
                </a:cubicBezTo>
                <a:cubicBezTo>
                  <a:pt x="407" y="439"/>
                  <a:pt x="406" y="440"/>
                  <a:pt x="407" y="440"/>
                </a:cubicBezTo>
                <a:cubicBezTo>
                  <a:pt x="407" y="440"/>
                  <a:pt x="407" y="439"/>
                  <a:pt x="407" y="440"/>
                </a:cubicBezTo>
                <a:cubicBezTo>
                  <a:pt x="406" y="442"/>
                  <a:pt x="410" y="442"/>
                  <a:pt x="410" y="442"/>
                </a:cubicBezTo>
                <a:cubicBezTo>
                  <a:pt x="414" y="441"/>
                  <a:pt x="412" y="438"/>
                  <a:pt x="412" y="435"/>
                </a:cubicBezTo>
                <a:cubicBezTo>
                  <a:pt x="412" y="435"/>
                  <a:pt x="412" y="435"/>
                  <a:pt x="412" y="435"/>
                </a:cubicBezTo>
                <a:cubicBezTo>
                  <a:pt x="412" y="435"/>
                  <a:pt x="412" y="434"/>
                  <a:pt x="412" y="434"/>
                </a:cubicBezTo>
                <a:cubicBezTo>
                  <a:pt x="413" y="432"/>
                  <a:pt x="414" y="430"/>
                  <a:pt x="414" y="427"/>
                </a:cubicBezTo>
                <a:cubicBezTo>
                  <a:pt x="412" y="429"/>
                  <a:pt x="411" y="432"/>
                  <a:pt x="409" y="433"/>
                </a:cubicBezTo>
                <a:close/>
                <a:moveTo>
                  <a:pt x="399" y="430"/>
                </a:moveTo>
                <a:cubicBezTo>
                  <a:pt x="398" y="431"/>
                  <a:pt x="396" y="430"/>
                  <a:pt x="397" y="431"/>
                </a:cubicBezTo>
                <a:cubicBezTo>
                  <a:pt x="397" y="430"/>
                  <a:pt x="398" y="433"/>
                  <a:pt x="399" y="432"/>
                </a:cubicBezTo>
                <a:cubicBezTo>
                  <a:pt x="399" y="432"/>
                  <a:pt x="399" y="431"/>
                  <a:pt x="398" y="431"/>
                </a:cubicBezTo>
                <a:cubicBezTo>
                  <a:pt x="399" y="431"/>
                  <a:pt x="399" y="430"/>
                  <a:pt x="399" y="430"/>
                </a:cubicBezTo>
                <a:close/>
                <a:moveTo>
                  <a:pt x="509" y="439"/>
                </a:moveTo>
                <a:cubicBezTo>
                  <a:pt x="507" y="436"/>
                  <a:pt x="504" y="433"/>
                  <a:pt x="502" y="431"/>
                </a:cubicBezTo>
                <a:cubicBezTo>
                  <a:pt x="502" y="431"/>
                  <a:pt x="502" y="432"/>
                  <a:pt x="502" y="432"/>
                </a:cubicBezTo>
                <a:cubicBezTo>
                  <a:pt x="503" y="434"/>
                  <a:pt x="505" y="435"/>
                  <a:pt x="506" y="437"/>
                </a:cubicBezTo>
                <a:cubicBezTo>
                  <a:pt x="508" y="438"/>
                  <a:pt x="509" y="440"/>
                  <a:pt x="510" y="442"/>
                </a:cubicBezTo>
                <a:cubicBezTo>
                  <a:pt x="511" y="441"/>
                  <a:pt x="509" y="440"/>
                  <a:pt x="509" y="439"/>
                </a:cubicBezTo>
                <a:close/>
                <a:moveTo>
                  <a:pt x="397" y="434"/>
                </a:moveTo>
                <a:cubicBezTo>
                  <a:pt x="398" y="434"/>
                  <a:pt x="398" y="434"/>
                  <a:pt x="399" y="434"/>
                </a:cubicBezTo>
                <a:cubicBezTo>
                  <a:pt x="399" y="433"/>
                  <a:pt x="397" y="432"/>
                  <a:pt x="397" y="432"/>
                </a:cubicBezTo>
                <a:cubicBezTo>
                  <a:pt x="398" y="432"/>
                  <a:pt x="398" y="433"/>
                  <a:pt x="398" y="434"/>
                </a:cubicBezTo>
                <a:cubicBezTo>
                  <a:pt x="397" y="433"/>
                  <a:pt x="397" y="435"/>
                  <a:pt x="397" y="434"/>
                </a:cubicBezTo>
                <a:close/>
                <a:moveTo>
                  <a:pt x="518" y="433"/>
                </a:moveTo>
                <a:cubicBezTo>
                  <a:pt x="517" y="433"/>
                  <a:pt x="517" y="432"/>
                  <a:pt x="516" y="432"/>
                </a:cubicBezTo>
                <a:cubicBezTo>
                  <a:pt x="516" y="433"/>
                  <a:pt x="517" y="434"/>
                  <a:pt x="518" y="433"/>
                </a:cubicBezTo>
                <a:close/>
                <a:moveTo>
                  <a:pt x="494" y="437"/>
                </a:moveTo>
                <a:cubicBezTo>
                  <a:pt x="495" y="437"/>
                  <a:pt x="494" y="438"/>
                  <a:pt x="494" y="436"/>
                </a:cubicBezTo>
                <a:cubicBezTo>
                  <a:pt x="493" y="436"/>
                  <a:pt x="492" y="435"/>
                  <a:pt x="492" y="435"/>
                </a:cubicBezTo>
                <a:cubicBezTo>
                  <a:pt x="492" y="436"/>
                  <a:pt x="493" y="436"/>
                  <a:pt x="493" y="437"/>
                </a:cubicBezTo>
                <a:cubicBezTo>
                  <a:pt x="495" y="438"/>
                  <a:pt x="495" y="439"/>
                  <a:pt x="496" y="440"/>
                </a:cubicBezTo>
                <a:cubicBezTo>
                  <a:pt x="497" y="439"/>
                  <a:pt x="495" y="438"/>
                  <a:pt x="494" y="437"/>
                </a:cubicBezTo>
                <a:close/>
                <a:moveTo>
                  <a:pt x="398" y="437"/>
                </a:moveTo>
                <a:cubicBezTo>
                  <a:pt x="397" y="438"/>
                  <a:pt x="396" y="439"/>
                  <a:pt x="395" y="440"/>
                </a:cubicBezTo>
                <a:cubicBezTo>
                  <a:pt x="396" y="440"/>
                  <a:pt x="395" y="441"/>
                  <a:pt x="395" y="442"/>
                </a:cubicBezTo>
                <a:cubicBezTo>
                  <a:pt x="394" y="442"/>
                  <a:pt x="393" y="442"/>
                  <a:pt x="394" y="444"/>
                </a:cubicBezTo>
                <a:cubicBezTo>
                  <a:pt x="393" y="444"/>
                  <a:pt x="393" y="444"/>
                  <a:pt x="393" y="444"/>
                </a:cubicBezTo>
                <a:cubicBezTo>
                  <a:pt x="393" y="444"/>
                  <a:pt x="393" y="443"/>
                  <a:pt x="392" y="443"/>
                </a:cubicBezTo>
                <a:cubicBezTo>
                  <a:pt x="393" y="444"/>
                  <a:pt x="392" y="444"/>
                  <a:pt x="391" y="444"/>
                </a:cubicBezTo>
                <a:cubicBezTo>
                  <a:pt x="390" y="445"/>
                  <a:pt x="387" y="446"/>
                  <a:pt x="388" y="448"/>
                </a:cubicBezTo>
                <a:cubicBezTo>
                  <a:pt x="389" y="448"/>
                  <a:pt x="389" y="450"/>
                  <a:pt x="389" y="452"/>
                </a:cubicBezTo>
                <a:cubicBezTo>
                  <a:pt x="389" y="452"/>
                  <a:pt x="390" y="451"/>
                  <a:pt x="390" y="451"/>
                </a:cubicBezTo>
                <a:cubicBezTo>
                  <a:pt x="390" y="452"/>
                  <a:pt x="390" y="452"/>
                  <a:pt x="390" y="452"/>
                </a:cubicBezTo>
                <a:cubicBezTo>
                  <a:pt x="391" y="452"/>
                  <a:pt x="391" y="453"/>
                  <a:pt x="392" y="453"/>
                </a:cubicBezTo>
                <a:cubicBezTo>
                  <a:pt x="392" y="452"/>
                  <a:pt x="392" y="452"/>
                  <a:pt x="392" y="452"/>
                </a:cubicBezTo>
                <a:cubicBezTo>
                  <a:pt x="392" y="451"/>
                  <a:pt x="391" y="451"/>
                  <a:pt x="392" y="451"/>
                </a:cubicBezTo>
                <a:cubicBezTo>
                  <a:pt x="393" y="451"/>
                  <a:pt x="392" y="451"/>
                  <a:pt x="393" y="450"/>
                </a:cubicBezTo>
                <a:cubicBezTo>
                  <a:pt x="393" y="451"/>
                  <a:pt x="393" y="451"/>
                  <a:pt x="393" y="451"/>
                </a:cubicBezTo>
                <a:cubicBezTo>
                  <a:pt x="395" y="449"/>
                  <a:pt x="396" y="449"/>
                  <a:pt x="395" y="447"/>
                </a:cubicBezTo>
                <a:cubicBezTo>
                  <a:pt x="395" y="448"/>
                  <a:pt x="394" y="448"/>
                  <a:pt x="393" y="448"/>
                </a:cubicBezTo>
                <a:cubicBezTo>
                  <a:pt x="393" y="447"/>
                  <a:pt x="394" y="446"/>
                  <a:pt x="395" y="447"/>
                </a:cubicBezTo>
                <a:cubicBezTo>
                  <a:pt x="396" y="446"/>
                  <a:pt x="395" y="444"/>
                  <a:pt x="394" y="443"/>
                </a:cubicBezTo>
                <a:cubicBezTo>
                  <a:pt x="394" y="443"/>
                  <a:pt x="394" y="442"/>
                  <a:pt x="394" y="442"/>
                </a:cubicBezTo>
                <a:cubicBezTo>
                  <a:pt x="395" y="443"/>
                  <a:pt x="395" y="443"/>
                  <a:pt x="396" y="443"/>
                </a:cubicBezTo>
                <a:cubicBezTo>
                  <a:pt x="396" y="442"/>
                  <a:pt x="397" y="443"/>
                  <a:pt x="397" y="443"/>
                </a:cubicBezTo>
                <a:cubicBezTo>
                  <a:pt x="397" y="441"/>
                  <a:pt x="399" y="440"/>
                  <a:pt x="399" y="439"/>
                </a:cubicBezTo>
                <a:cubicBezTo>
                  <a:pt x="398" y="439"/>
                  <a:pt x="398" y="438"/>
                  <a:pt x="398" y="437"/>
                </a:cubicBezTo>
                <a:close/>
                <a:moveTo>
                  <a:pt x="105" y="447"/>
                </a:moveTo>
                <a:cubicBezTo>
                  <a:pt x="104" y="448"/>
                  <a:pt x="102" y="449"/>
                  <a:pt x="102" y="451"/>
                </a:cubicBezTo>
                <a:cubicBezTo>
                  <a:pt x="100" y="453"/>
                  <a:pt x="99" y="456"/>
                  <a:pt x="98" y="458"/>
                </a:cubicBezTo>
                <a:cubicBezTo>
                  <a:pt x="98" y="459"/>
                  <a:pt x="97" y="459"/>
                  <a:pt x="97" y="461"/>
                </a:cubicBezTo>
                <a:cubicBezTo>
                  <a:pt x="96" y="461"/>
                  <a:pt x="96" y="462"/>
                  <a:pt x="96" y="464"/>
                </a:cubicBezTo>
                <a:cubicBezTo>
                  <a:pt x="93" y="467"/>
                  <a:pt x="92" y="473"/>
                  <a:pt x="90" y="477"/>
                </a:cubicBezTo>
                <a:cubicBezTo>
                  <a:pt x="89" y="479"/>
                  <a:pt x="87" y="481"/>
                  <a:pt x="87" y="483"/>
                </a:cubicBezTo>
                <a:cubicBezTo>
                  <a:pt x="88" y="482"/>
                  <a:pt x="89" y="481"/>
                  <a:pt x="89" y="479"/>
                </a:cubicBezTo>
                <a:cubicBezTo>
                  <a:pt x="94" y="470"/>
                  <a:pt x="98" y="460"/>
                  <a:pt x="104" y="451"/>
                </a:cubicBezTo>
                <a:cubicBezTo>
                  <a:pt x="103" y="449"/>
                  <a:pt x="105" y="448"/>
                  <a:pt x="105" y="447"/>
                </a:cubicBezTo>
                <a:close/>
                <a:moveTo>
                  <a:pt x="515" y="452"/>
                </a:moveTo>
                <a:cubicBezTo>
                  <a:pt x="517" y="453"/>
                  <a:pt x="518" y="455"/>
                  <a:pt x="519" y="456"/>
                </a:cubicBezTo>
                <a:cubicBezTo>
                  <a:pt x="518" y="455"/>
                  <a:pt x="517" y="451"/>
                  <a:pt x="515" y="452"/>
                </a:cubicBezTo>
                <a:close/>
                <a:moveTo>
                  <a:pt x="475" y="465"/>
                </a:moveTo>
                <a:cubicBezTo>
                  <a:pt x="475" y="467"/>
                  <a:pt x="473" y="467"/>
                  <a:pt x="473" y="469"/>
                </a:cubicBezTo>
                <a:cubicBezTo>
                  <a:pt x="474" y="469"/>
                  <a:pt x="474" y="470"/>
                  <a:pt x="474" y="470"/>
                </a:cubicBezTo>
                <a:cubicBezTo>
                  <a:pt x="475" y="469"/>
                  <a:pt x="473" y="469"/>
                  <a:pt x="474" y="469"/>
                </a:cubicBezTo>
                <a:cubicBezTo>
                  <a:pt x="477" y="469"/>
                  <a:pt x="479" y="465"/>
                  <a:pt x="481" y="465"/>
                </a:cubicBezTo>
                <a:cubicBezTo>
                  <a:pt x="482" y="465"/>
                  <a:pt x="484" y="463"/>
                  <a:pt x="484" y="464"/>
                </a:cubicBezTo>
                <a:cubicBezTo>
                  <a:pt x="484" y="463"/>
                  <a:pt x="484" y="463"/>
                  <a:pt x="484" y="462"/>
                </a:cubicBezTo>
                <a:cubicBezTo>
                  <a:pt x="480" y="461"/>
                  <a:pt x="479" y="466"/>
                  <a:pt x="475" y="465"/>
                </a:cubicBezTo>
                <a:close/>
                <a:moveTo>
                  <a:pt x="475" y="468"/>
                </a:moveTo>
                <a:cubicBezTo>
                  <a:pt x="475" y="468"/>
                  <a:pt x="476" y="468"/>
                  <a:pt x="475" y="467"/>
                </a:cubicBezTo>
                <a:cubicBezTo>
                  <a:pt x="477" y="467"/>
                  <a:pt x="477" y="467"/>
                  <a:pt x="477" y="467"/>
                </a:cubicBezTo>
                <a:cubicBezTo>
                  <a:pt x="476" y="468"/>
                  <a:pt x="476" y="468"/>
                  <a:pt x="475" y="468"/>
                </a:cubicBezTo>
                <a:close/>
                <a:moveTo>
                  <a:pt x="547" y="140"/>
                </a:moveTo>
                <a:cubicBezTo>
                  <a:pt x="548" y="141"/>
                  <a:pt x="547" y="141"/>
                  <a:pt x="548" y="141"/>
                </a:cubicBezTo>
                <a:cubicBezTo>
                  <a:pt x="549" y="141"/>
                  <a:pt x="548" y="140"/>
                  <a:pt x="549" y="138"/>
                </a:cubicBezTo>
                <a:cubicBezTo>
                  <a:pt x="547" y="139"/>
                  <a:pt x="547" y="137"/>
                  <a:pt x="546" y="136"/>
                </a:cubicBezTo>
                <a:cubicBezTo>
                  <a:pt x="545" y="136"/>
                  <a:pt x="545" y="136"/>
                  <a:pt x="545" y="136"/>
                </a:cubicBezTo>
                <a:cubicBezTo>
                  <a:pt x="546" y="138"/>
                  <a:pt x="546" y="140"/>
                  <a:pt x="547" y="141"/>
                </a:cubicBezTo>
                <a:cubicBezTo>
                  <a:pt x="547" y="140"/>
                  <a:pt x="547" y="141"/>
                  <a:pt x="547" y="140"/>
                </a:cubicBezTo>
                <a:close/>
                <a:moveTo>
                  <a:pt x="288" y="324"/>
                </a:moveTo>
                <a:cubicBezTo>
                  <a:pt x="288" y="321"/>
                  <a:pt x="286" y="322"/>
                  <a:pt x="284" y="324"/>
                </a:cubicBezTo>
                <a:cubicBezTo>
                  <a:pt x="285" y="324"/>
                  <a:pt x="285" y="324"/>
                  <a:pt x="285" y="324"/>
                </a:cubicBezTo>
                <a:cubicBezTo>
                  <a:pt x="286" y="325"/>
                  <a:pt x="287" y="324"/>
                  <a:pt x="288" y="324"/>
                </a:cubicBezTo>
                <a:close/>
                <a:moveTo>
                  <a:pt x="320" y="370"/>
                </a:moveTo>
                <a:cubicBezTo>
                  <a:pt x="319" y="371"/>
                  <a:pt x="318" y="370"/>
                  <a:pt x="317" y="370"/>
                </a:cubicBezTo>
                <a:cubicBezTo>
                  <a:pt x="314" y="370"/>
                  <a:pt x="311" y="371"/>
                  <a:pt x="308" y="371"/>
                </a:cubicBezTo>
                <a:cubicBezTo>
                  <a:pt x="308" y="371"/>
                  <a:pt x="307" y="371"/>
                  <a:pt x="307" y="370"/>
                </a:cubicBezTo>
                <a:cubicBezTo>
                  <a:pt x="308" y="369"/>
                  <a:pt x="309" y="368"/>
                  <a:pt x="311" y="368"/>
                </a:cubicBezTo>
                <a:cubicBezTo>
                  <a:pt x="310" y="366"/>
                  <a:pt x="311" y="365"/>
                  <a:pt x="309" y="364"/>
                </a:cubicBezTo>
                <a:cubicBezTo>
                  <a:pt x="309" y="363"/>
                  <a:pt x="308" y="364"/>
                  <a:pt x="307" y="363"/>
                </a:cubicBezTo>
                <a:cubicBezTo>
                  <a:pt x="305" y="362"/>
                  <a:pt x="305" y="357"/>
                  <a:pt x="305" y="354"/>
                </a:cubicBezTo>
                <a:cubicBezTo>
                  <a:pt x="306" y="350"/>
                  <a:pt x="308" y="347"/>
                  <a:pt x="310" y="345"/>
                </a:cubicBezTo>
                <a:cubicBezTo>
                  <a:pt x="311" y="345"/>
                  <a:pt x="312" y="345"/>
                  <a:pt x="312" y="345"/>
                </a:cubicBezTo>
                <a:cubicBezTo>
                  <a:pt x="312" y="345"/>
                  <a:pt x="312" y="344"/>
                  <a:pt x="313" y="344"/>
                </a:cubicBezTo>
                <a:cubicBezTo>
                  <a:pt x="311" y="343"/>
                  <a:pt x="311" y="340"/>
                  <a:pt x="310" y="338"/>
                </a:cubicBezTo>
                <a:cubicBezTo>
                  <a:pt x="307" y="338"/>
                  <a:pt x="303" y="338"/>
                  <a:pt x="301" y="336"/>
                </a:cubicBezTo>
                <a:cubicBezTo>
                  <a:pt x="302" y="335"/>
                  <a:pt x="302" y="333"/>
                  <a:pt x="302" y="332"/>
                </a:cubicBezTo>
                <a:cubicBezTo>
                  <a:pt x="301" y="329"/>
                  <a:pt x="296" y="331"/>
                  <a:pt x="296" y="328"/>
                </a:cubicBezTo>
                <a:cubicBezTo>
                  <a:pt x="295" y="329"/>
                  <a:pt x="294" y="327"/>
                  <a:pt x="292" y="327"/>
                </a:cubicBezTo>
                <a:cubicBezTo>
                  <a:pt x="292" y="327"/>
                  <a:pt x="292" y="328"/>
                  <a:pt x="291" y="329"/>
                </a:cubicBezTo>
                <a:cubicBezTo>
                  <a:pt x="290" y="327"/>
                  <a:pt x="288" y="327"/>
                  <a:pt x="287" y="325"/>
                </a:cubicBezTo>
                <a:cubicBezTo>
                  <a:pt x="286" y="325"/>
                  <a:pt x="284" y="326"/>
                  <a:pt x="284" y="328"/>
                </a:cubicBezTo>
                <a:cubicBezTo>
                  <a:pt x="284" y="329"/>
                  <a:pt x="286" y="328"/>
                  <a:pt x="286" y="329"/>
                </a:cubicBezTo>
                <a:cubicBezTo>
                  <a:pt x="282" y="331"/>
                  <a:pt x="283" y="337"/>
                  <a:pt x="279" y="337"/>
                </a:cubicBezTo>
                <a:cubicBezTo>
                  <a:pt x="279" y="340"/>
                  <a:pt x="275" y="342"/>
                  <a:pt x="273" y="341"/>
                </a:cubicBezTo>
                <a:cubicBezTo>
                  <a:pt x="273" y="343"/>
                  <a:pt x="272" y="343"/>
                  <a:pt x="271" y="344"/>
                </a:cubicBezTo>
                <a:cubicBezTo>
                  <a:pt x="269" y="344"/>
                  <a:pt x="269" y="341"/>
                  <a:pt x="267" y="342"/>
                </a:cubicBezTo>
                <a:cubicBezTo>
                  <a:pt x="267" y="344"/>
                  <a:pt x="270" y="346"/>
                  <a:pt x="270" y="349"/>
                </a:cubicBezTo>
                <a:cubicBezTo>
                  <a:pt x="270" y="350"/>
                  <a:pt x="270" y="352"/>
                  <a:pt x="269" y="354"/>
                </a:cubicBezTo>
                <a:cubicBezTo>
                  <a:pt x="268" y="358"/>
                  <a:pt x="266" y="362"/>
                  <a:pt x="266" y="366"/>
                </a:cubicBezTo>
                <a:cubicBezTo>
                  <a:pt x="265" y="370"/>
                  <a:pt x="268" y="372"/>
                  <a:pt x="269" y="377"/>
                </a:cubicBezTo>
                <a:cubicBezTo>
                  <a:pt x="269" y="377"/>
                  <a:pt x="270" y="377"/>
                  <a:pt x="270" y="377"/>
                </a:cubicBezTo>
                <a:cubicBezTo>
                  <a:pt x="269" y="378"/>
                  <a:pt x="270" y="381"/>
                  <a:pt x="271" y="381"/>
                </a:cubicBezTo>
                <a:cubicBezTo>
                  <a:pt x="272" y="383"/>
                  <a:pt x="272" y="386"/>
                  <a:pt x="274" y="389"/>
                </a:cubicBezTo>
                <a:cubicBezTo>
                  <a:pt x="277" y="392"/>
                  <a:pt x="281" y="395"/>
                  <a:pt x="283" y="398"/>
                </a:cubicBezTo>
                <a:cubicBezTo>
                  <a:pt x="283" y="398"/>
                  <a:pt x="282" y="398"/>
                  <a:pt x="282" y="398"/>
                </a:cubicBezTo>
                <a:cubicBezTo>
                  <a:pt x="286" y="403"/>
                  <a:pt x="293" y="406"/>
                  <a:pt x="299" y="407"/>
                </a:cubicBezTo>
                <a:cubicBezTo>
                  <a:pt x="300" y="406"/>
                  <a:pt x="300" y="406"/>
                  <a:pt x="301" y="405"/>
                </a:cubicBezTo>
                <a:cubicBezTo>
                  <a:pt x="303" y="410"/>
                  <a:pt x="311" y="406"/>
                  <a:pt x="309" y="402"/>
                </a:cubicBezTo>
                <a:cubicBezTo>
                  <a:pt x="310" y="402"/>
                  <a:pt x="310" y="399"/>
                  <a:pt x="311" y="398"/>
                </a:cubicBezTo>
                <a:cubicBezTo>
                  <a:pt x="310" y="397"/>
                  <a:pt x="312" y="395"/>
                  <a:pt x="313" y="393"/>
                </a:cubicBezTo>
                <a:cubicBezTo>
                  <a:pt x="313" y="392"/>
                  <a:pt x="312" y="391"/>
                  <a:pt x="312" y="390"/>
                </a:cubicBezTo>
                <a:cubicBezTo>
                  <a:pt x="312" y="386"/>
                  <a:pt x="314" y="384"/>
                  <a:pt x="311" y="383"/>
                </a:cubicBezTo>
                <a:cubicBezTo>
                  <a:pt x="311" y="378"/>
                  <a:pt x="307" y="379"/>
                  <a:pt x="307" y="374"/>
                </a:cubicBezTo>
                <a:cubicBezTo>
                  <a:pt x="311" y="374"/>
                  <a:pt x="314" y="372"/>
                  <a:pt x="317" y="372"/>
                </a:cubicBezTo>
                <a:cubicBezTo>
                  <a:pt x="316" y="374"/>
                  <a:pt x="313" y="377"/>
                  <a:pt x="313" y="380"/>
                </a:cubicBezTo>
                <a:cubicBezTo>
                  <a:pt x="313" y="381"/>
                  <a:pt x="315" y="383"/>
                  <a:pt x="317" y="383"/>
                </a:cubicBezTo>
                <a:cubicBezTo>
                  <a:pt x="320" y="384"/>
                  <a:pt x="323" y="380"/>
                  <a:pt x="322" y="376"/>
                </a:cubicBezTo>
                <a:cubicBezTo>
                  <a:pt x="322" y="374"/>
                  <a:pt x="320" y="372"/>
                  <a:pt x="320" y="370"/>
                </a:cubicBezTo>
                <a:close/>
                <a:moveTo>
                  <a:pt x="288" y="328"/>
                </a:moveTo>
                <a:cubicBezTo>
                  <a:pt x="287" y="328"/>
                  <a:pt x="287" y="328"/>
                  <a:pt x="287" y="328"/>
                </a:cubicBezTo>
                <a:cubicBezTo>
                  <a:pt x="287" y="328"/>
                  <a:pt x="287" y="327"/>
                  <a:pt x="288" y="327"/>
                </a:cubicBezTo>
                <a:cubicBezTo>
                  <a:pt x="289" y="327"/>
                  <a:pt x="287" y="328"/>
                  <a:pt x="288" y="328"/>
                </a:cubicBezTo>
                <a:close/>
                <a:moveTo>
                  <a:pt x="266" y="336"/>
                </a:moveTo>
                <a:cubicBezTo>
                  <a:pt x="264" y="337"/>
                  <a:pt x="262" y="339"/>
                  <a:pt x="260" y="338"/>
                </a:cubicBezTo>
                <a:cubicBezTo>
                  <a:pt x="260" y="339"/>
                  <a:pt x="259" y="340"/>
                  <a:pt x="259" y="342"/>
                </a:cubicBezTo>
                <a:cubicBezTo>
                  <a:pt x="262" y="343"/>
                  <a:pt x="262" y="340"/>
                  <a:pt x="265" y="339"/>
                </a:cubicBezTo>
                <a:cubicBezTo>
                  <a:pt x="264" y="338"/>
                  <a:pt x="267" y="337"/>
                  <a:pt x="266" y="336"/>
                </a:cubicBezTo>
                <a:close/>
                <a:moveTo>
                  <a:pt x="375" y="355"/>
                </a:moveTo>
                <a:cubicBezTo>
                  <a:pt x="373" y="356"/>
                  <a:pt x="371" y="356"/>
                  <a:pt x="370" y="358"/>
                </a:cubicBezTo>
                <a:cubicBezTo>
                  <a:pt x="370" y="357"/>
                  <a:pt x="369" y="358"/>
                  <a:pt x="370" y="359"/>
                </a:cubicBezTo>
                <a:cubicBezTo>
                  <a:pt x="370" y="357"/>
                  <a:pt x="370" y="359"/>
                  <a:pt x="370" y="359"/>
                </a:cubicBezTo>
                <a:cubicBezTo>
                  <a:pt x="369" y="358"/>
                  <a:pt x="369" y="360"/>
                  <a:pt x="369" y="359"/>
                </a:cubicBezTo>
                <a:cubicBezTo>
                  <a:pt x="369" y="360"/>
                  <a:pt x="369" y="361"/>
                  <a:pt x="370" y="362"/>
                </a:cubicBezTo>
                <a:cubicBezTo>
                  <a:pt x="369" y="361"/>
                  <a:pt x="369" y="361"/>
                  <a:pt x="369" y="361"/>
                </a:cubicBezTo>
                <a:cubicBezTo>
                  <a:pt x="370" y="361"/>
                  <a:pt x="368" y="361"/>
                  <a:pt x="368" y="360"/>
                </a:cubicBezTo>
                <a:cubicBezTo>
                  <a:pt x="369" y="360"/>
                  <a:pt x="369" y="360"/>
                  <a:pt x="368" y="359"/>
                </a:cubicBezTo>
                <a:cubicBezTo>
                  <a:pt x="368" y="360"/>
                  <a:pt x="368" y="361"/>
                  <a:pt x="368" y="361"/>
                </a:cubicBezTo>
                <a:cubicBezTo>
                  <a:pt x="368" y="362"/>
                  <a:pt x="369" y="361"/>
                  <a:pt x="369" y="362"/>
                </a:cubicBezTo>
                <a:cubicBezTo>
                  <a:pt x="368" y="362"/>
                  <a:pt x="369" y="363"/>
                  <a:pt x="368" y="363"/>
                </a:cubicBezTo>
                <a:cubicBezTo>
                  <a:pt x="368" y="363"/>
                  <a:pt x="367" y="362"/>
                  <a:pt x="367" y="362"/>
                </a:cubicBezTo>
                <a:cubicBezTo>
                  <a:pt x="367" y="364"/>
                  <a:pt x="366" y="364"/>
                  <a:pt x="366" y="364"/>
                </a:cubicBezTo>
                <a:cubicBezTo>
                  <a:pt x="367" y="366"/>
                  <a:pt x="368" y="370"/>
                  <a:pt x="372" y="369"/>
                </a:cubicBezTo>
                <a:cubicBezTo>
                  <a:pt x="372" y="368"/>
                  <a:pt x="373" y="369"/>
                  <a:pt x="373" y="369"/>
                </a:cubicBezTo>
                <a:cubicBezTo>
                  <a:pt x="373" y="369"/>
                  <a:pt x="373" y="368"/>
                  <a:pt x="373" y="368"/>
                </a:cubicBezTo>
                <a:cubicBezTo>
                  <a:pt x="374" y="370"/>
                  <a:pt x="374" y="368"/>
                  <a:pt x="375" y="368"/>
                </a:cubicBezTo>
                <a:cubicBezTo>
                  <a:pt x="377" y="366"/>
                  <a:pt x="376" y="362"/>
                  <a:pt x="378" y="361"/>
                </a:cubicBezTo>
                <a:cubicBezTo>
                  <a:pt x="377" y="359"/>
                  <a:pt x="377" y="357"/>
                  <a:pt x="375" y="355"/>
                </a:cubicBezTo>
                <a:close/>
                <a:moveTo>
                  <a:pt x="443" y="385"/>
                </a:moveTo>
                <a:cubicBezTo>
                  <a:pt x="442" y="385"/>
                  <a:pt x="442" y="384"/>
                  <a:pt x="441" y="384"/>
                </a:cubicBezTo>
                <a:cubicBezTo>
                  <a:pt x="443" y="386"/>
                  <a:pt x="443" y="389"/>
                  <a:pt x="446" y="390"/>
                </a:cubicBezTo>
                <a:cubicBezTo>
                  <a:pt x="446" y="387"/>
                  <a:pt x="443" y="387"/>
                  <a:pt x="443" y="385"/>
                </a:cubicBezTo>
                <a:close/>
                <a:moveTo>
                  <a:pt x="154" y="405"/>
                </a:moveTo>
                <a:cubicBezTo>
                  <a:pt x="155" y="406"/>
                  <a:pt x="153" y="406"/>
                  <a:pt x="154" y="407"/>
                </a:cubicBezTo>
                <a:cubicBezTo>
                  <a:pt x="155" y="408"/>
                  <a:pt x="158" y="408"/>
                  <a:pt x="157" y="406"/>
                </a:cubicBezTo>
                <a:cubicBezTo>
                  <a:pt x="156" y="406"/>
                  <a:pt x="156" y="405"/>
                  <a:pt x="154" y="405"/>
                </a:cubicBezTo>
                <a:close/>
                <a:moveTo>
                  <a:pt x="425" y="407"/>
                </a:moveTo>
                <a:cubicBezTo>
                  <a:pt x="425" y="407"/>
                  <a:pt x="426" y="407"/>
                  <a:pt x="426" y="408"/>
                </a:cubicBezTo>
                <a:cubicBezTo>
                  <a:pt x="425" y="408"/>
                  <a:pt x="426" y="408"/>
                  <a:pt x="425" y="408"/>
                </a:cubicBezTo>
                <a:cubicBezTo>
                  <a:pt x="425" y="408"/>
                  <a:pt x="425" y="408"/>
                  <a:pt x="426" y="407"/>
                </a:cubicBezTo>
                <a:cubicBezTo>
                  <a:pt x="425" y="407"/>
                  <a:pt x="425" y="408"/>
                  <a:pt x="424" y="407"/>
                </a:cubicBezTo>
                <a:cubicBezTo>
                  <a:pt x="424" y="408"/>
                  <a:pt x="425" y="409"/>
                  <a:pt x="424" y="410"/>
                </a:cubicBezTo>
                <a:cubicBezTo>
                  <a:pt x="426" y="410"/>
                  <a:pt x="426" y="410"/>
                  <a:pt x="426" y="410"/>
                </a:cubicBezTo>
                <a:cubicBezTo>
                  <a:pt x="426" y="409"/>
                  <a:pt x="426" y="408"/>
                  <a:pt x="426" y="407"/>
                </a:cubicBezTo>
                <a:cubicBezTo>
                  <a:pt x="426" y="407"/>
                  <a:pt x="425" y="406"/>
                  <a:pt x="425" y="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小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236228">
            <a:off x="3295907" y="4413816"/>
            <a:ext cx="892285" cy="822382"/>
          </a:xfrm>
          <a:prstGeom prst="rect">
            <a:avLst/>
          </a:prstGeom>
        </p:spPr>
      </p:pic>
      <p:sp>
        <p:nvSpPr>
          <p:cNvPr id="23" name="小1"/>
          <p:cNvSpPr>
            <a:spLocks noEditPoints="1"/>
          </p:cNvSpPr>
          <p:nvPr/>
        </p:nvSpPr>
        <p:spPr bwMode="auto">
          <a:xfrm rot="1991453">
            <a:off x="5210292" y="2093000"/>
            <a:ext cx="460179" cy="41353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小2"/>
          <p:cNvSpPr>
            <a:spLocks noEditPoints="1"/>
          </p:cNvSpPr>
          <p:nvPr/>
        </p:nvSpPr>
        <p:spPr bwMode="auto">
          <a:xfrm rot="1991453">
            <a:off x="5992906" y="3022830"/>
            <a:ext cx="374949" cy="33694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小4"/>
          <p:cNvSpPr>
            <a:spLocks noEditPoints="1"/>
          </p:cNvSpPr>
          <p:nvPr/>
        </p:nvSpPr>
        <p:spPr bwMode="auto">
          <a:xfrm rot="1991453">
            <a:off x="4752780" y="4430038"/>
            <a:ext cx="695436" cy="62494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1_1"/>
          <p:cNvSpPr/>
          <p:nvPr/>
        </p:nvSpPr>
        <p:spPr>
          <a:xfrm>
            <a:off x="2560320" y="-888274"/>
            <a:ext cx="7079252" cy="9875520"/>
          </a:xfrm>
          <a:prstGeom prst="cloud">
            <a:avLst/>
          </a:prstGeom>
          <a:solidFill>
            <a:srgbClr val="FFEBFF">
              <a:alpha val="68000"/>
            </a:srgbClr>
          </a:soli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PA_组合 1"/>
          <p:cNvGrpSpPr/>
          <p:nvPr>
            <p:custDataLst>
              <p:tags r:id="rId1"/>
            </p:custDataLst>
          </p:nvPr>
        </p:nvGrpSpPr>
        <p:grpSpPr>
          <a:xfrm>
            <a:off x="3902528" y="240598"/>
            <a:ext cx="5788327" cy="6223022"/>
            <a:chOff x="3902528" y="240598"/>
            <a:chExt cx="5788327" cy="6223022"/>
          </a:xfrm>
        </p:grpSpPr>
        <p:sp>
          <p:nvSpPr>
            <p:cNvPr id="224" name="任意多边形: 形状 223"/>
            <p:cNvSpPr/>
            <p:nvPr/>
          </p:nvSpPr>
          <p:spPr bwMode="auto">
            <a:xfrm rot="16725659">
              <a:off x="3644724" y="2426790"/>
              <a:ext cx="5758974" cy="1448208"/>
            </a:xfrm>
            <a:custGeom>
              <a:avLst/>
              <a:gdLst>
                <a:gd name="connsiteX0" fmla="*/ 2730080 w 5758974"/>
                <a:gd name="connsiteY0" fmla="*/ 125931 h 1448208"/>
                <a:gd name="connsiteX1" fmla="*/ 2691078 w 5758974"/>
                <a:gd name="connsiteY1" fmla="*/ 125931 h 1448208"/>
                <a:gd name="connsiteX2" fmla="*/ 2522073 w 5758974"/>
                <a:gd name="connsiteY2" fmla="*/ 143921 h 1448208"/>
                <a:gd name="connsiteX3" fmla="*/ 3965115 w 5758974"/>
                <a:gd name="connsiteY3" fmla="*/ 35980 h 1448208"/>
                <a:gd name="connsiteX4" fmla="*/ 3887113 w 5758974"/>
                <a:gd name="connsiteY4" fmla="*/ 26985 h 1448208"/>
                <a:gd name="connsiteX5" fmla="*/ 2860083 w 5758974"/>
                <a:gd name="connsiteY5" fmla="*/ 125931 h 1448208"/>
                <a:gd name="connsiteX6" fmla="*/ 3965115 w 5758974"/>
                <a:gd name="connsiteY6" fmla="*/ 35980 h 1448208"/>
                <a:gd name="connsiteX7" fmla="*/ 5758974 w 5758974"/>
                <a:gd name="connsiteY7" fmla="*/ 417057 h 1448208"/>
                <a:gd name="connsiteX8" fmla="*/ 5754717 w 5758974"/>
                <a:gd name="connsiteY8" fmla="*/ 423727 h 1448208"/>
                <a:gd name="connsiteX9" fmla="*/ 5752058 w 5758974"/>
                <a:gd name="connsiteY9" fmla="*/ 424596 h 1448208"/>
                <a:gd name="connsiteX10" fmla="*/ 5655165 w 5758974"/>
                <a:gd name="connsiteY10" fmla="*/ 458749 h 1448208"/>
                <a:gd name="connsiteX11" fmla="*/ 5694166 w 5758974"/>
                <a:gd name="connsiteY11" fmla="*/ 467744 h 1448208"/>
                <a:gd name="connsiteX12" fmla="*/ 5681165 w 5758974"/>
                <a:gd name="connsiteY12" fmla="*/ 476739 h 1448208"/>
                <a:gd name="connsiteX13" fmla="*/ 5714682 w 5758974"/>
                <a:gd name="connsiteY13" fmla="*/ 489670 h 1448208"/>
                <a:gd name="connsiteX14" fmla="*/ 5725378 w 5758974"/>
                <a:gd name="connsiteY14" fmla="*/ 490429 h 1448208"/>
                <a:gd name="connsiteX15" fmla="*/ 5723536 w 5758974"/>
                <a:gd name="connsiteY15" fmla="*/ 607819 h 1448208"/>
                <a:gd name="connsiteX16" fmla="*/ 5707166 w 5758974"/>
                <a:gd name="connsiteY16" fmla="*/ 611666 h 1448208"/>
                <a:gd name="connsiteX17" fmla="*/ 5710823 w 5758974"/>
                <a:gd name="connsiteY17" fmla="*/ 611525 h 1448208"/>
                <a:gd name="connsiteX18" fmla="*/ 5723486 w 5758974"/>
                <a:gd name="connsiteY18" fmla="*/ 611038 h 1448208"/>
                <a:gd name="connsiteX19" fmla="*/ 5722381 w 5758974"/>
                <a:gd name="connsiteY19" fmla="*/ 681427 h 1448208"/>
                <a:gd name="connsiteX20" fmla="*/ 5675072 w 5758974"/>
                <a:gd name="connsiteY20" fmla="*/ 690794 h 1448208"/>
                <a:gd name="connsiteX21" fmla="*/ 5642164 w 5758974"/>
                <a:gd name="connsiteY21" fmla="*/ 719606 h 1448208"/>
                <a:gd name="connsiteX22" fmla="*/ 5695791 w 5758974"/>
                <a:gd name="connsiteY22" fmla="*/ 722980 h 1448208"/>
                <a:gd name="connsiteX23" fmla="*/ 5721751 w 5758974"/>
                <a:gd name="connsiteY23" fmla="*/ 721598 h 1448208"/>
                <a:gd name="connsiteX24" fmla="*/ 5721502 w 5758974"/>
                <a:gd name="connsiteY24" fmla="*/ 737440 h 1448208"/>
                <a:gd name="connsiteX25" fmla="*/ 5699041 w 5758974"/>
                <a:gd name="connsiteY25" fmla="*/ 742094 h 1448208"/>
                <a:gd name="connsiteX26" fmla="*/ 5629164 w 5758974"/>
                <a:gd name="connsiteY26" fmla="*/ 764582 h 1448208"/>
                <a:gd name="connsiteX27" fmla="*/ 5694978 w 5758974"/>
                <a:gd name="connsiteY27" fmla="*/ 764582 h 1448208"/>
                <a:gd name="connsiteX28" fmla="*/ 5697255 w 5758974"/>
                <a:gd name="connsiteY28" fmla="*/ 764582 h 1448208"/>
                <a:gd name="connsiteX29" fmla="*/ 5660506 w 5758974"/>
                <a:gd name="connsiteY29" fmla="*/ 796928 h 1448208"/>
                <a:gd name="connsiteX30" fmla="*/ 5577162 w 5758974"/>
                <a:gd name="connsiteY30" fmla="*/ 818552 h 1448208"/>
                <a:gd name="connsiteX31" fmla="*/ 5641013 w 5758974"/>
                <a:gd name="connsiteY31" fmla="*/ 814085 h 1448208"/>
                <a:gd name="connsiteX32" fmla="*/ 5606292 w 5758974"/>
                <a:gd name="connsiteY32" fmla="*/ 844645 h 1448208"/>
                <a:gd name="connsiteX33" fmla="*/ 5567209 w 5758974"/>
                <a:gd name="connsiteY33" fmla="*/ 853549 h 1448208"/>
                <a:gd name="connsiteX34" fmla="*/ 5486160 w 5758974"/>
                <a:gd name="connsiteY34" fmla="*/ 890513 h 1448208"/>
                <a:gd name="connsiteX35" fmla="*/ 5524552 w 5758974"/>
                <a:gd name="connsiteY35" fmla="*/ 901897 h 1448208"/>
                <a:gd name="connsiteX36" fmla="*/ 5537039 w 5758974"/>
                <a:gd name="connsiteY36" fmla="*/ 905600 h 1448208"/>
                <a:gd name="connsiteX37" fmla="*/ 5491019 w 5758974"/>
                <a:gd name="connsiteY37" fmla="*/ 946106 h 1448208"/>
                <a:gd name="connsiteX38" fmla="*/ 5452237 w 5758974"/>
                <a:gd name="connsiteY38" fmla="*/ 962052 h 1448208"/>
                <a:gd name="connsiteX39" fmla="*/ 5070147 w 5758974"/>
                <a:gd name="connsiteY39" fmla="*/ 1097400 h 1448208"/>
                <a:gd name="connsiteX40" fmla="*/ 1417041 w 5758974"/>
                <a:gd name="connsiteY40" fmla="*/ 1448208 h 1448208"/>
                <a:gd name="connsiteX41" fmla="*/ 416012 w 5758974"/>
                <a:gd name="connsiteY41" fmla="*/ 1367252 h 1448208"/>
                <a:gd name="connsiteX42" fmla="*/ 442013 w 5758974"/>
                <a:gd name="connsiteY42" fmla="*/ 1349262 h 1448208"/>
                <a:gd name="connsiteX43" fmla="*/ 325009 w 5758974"/>
                <a:gd name="connsiteY43" fmla="*/ 1295292 h 1448208"/>
                <a:gd name="connsiteX44" fmla="*/ 312009 w 5758974"/>
                <a:gd name="connsiteY44" fmla="*/ 1241321 h 1448208"/>
                <a:gd name="connsiteX45" fmla="*/ 377011 w 5758974"/>
                <a:gd name="connsiteY45" fmla="*/ 1223331 h 1448208"/>
                <a:gd name="connsiteX46" fmla="*/ 208006 w 5758974"/>
                <a:gd name="connsiteY46" fmla="*/ 1151371 h 1448208"/>
                <a:gd name="connsiteX47" fmla="*/ 234007 w 5758974"/>
                <a:gd name="connsiteY47" fmla="*/ 1088405 h 1448208"/>
                <a:gd name="connsiteX48" fmla="*/ 182005 w 5758974"/>
                <a:gd name="connsiteY48" fmla="*/ 1043429 h 1448208"/>
                <a:gd name="connsiteX49" fmla="*/ 234007 w 5758974"/>
                <a:gd name="connsiteY49" fmla="*/ 1025439 h 1448208"/>
                <a:gd name="connsiteX50" fmla="*/ 195006 w 5758974"/>
                <a:gd name="connsiteY50" fmla="*/ 1007449 h 1448208"/>
                <a:gd name="connsiteX51" fmla="*/ 156005 w 5758974"/>
                <a:gd name="connsiteY51" fmla="*/ 908503 h 1448208"/>
                <a:gd name="connsiteX52" fmla="*/ 52002 w 5758974"/>
                <a:gd name="connsiteY52" fmla="*/ 836543 h 1448208"/>
                <a:gd name="connsiteX53" fmla="*/ 52002 w 5758974"/>
                <a:gd name="connsiteY53" fmla="*/ 764582 h 1448208"/>
                <a:gd name="connsiteX54" fmla="*/ 104003 w 5758974"/>
                <a:gd name="connsiteY54" fmla="*/ 629656 h 1448208"/>
                <a:gd name="connsiteX55" fmla="*/ 78002 w 5758974"/>
                <a:gd name="connsiteY55" fmla="*/ 620661 h 1448208"/>
                <a:gd name="connsiteX56" fmla="*/ 143004 w 5758974"/>
                <a:gd name="connsiteY56" fmla="*/ 566690 h 1448208"/>
                <a:gd name="connsiteX57" fmla="*/ 13000 w 5758974"/>
                <a:gd name="connsiteY57" fmla="*/ 548700 h 1448208"/>
                <a:gd name="connsiteX58" fmla="*/ 117003 w 5758974"/>
                <a:gd name="connsiteY58" fmla="*/ 476740 h 1448208"/>
                <a:gd name="connsiteX59" fmla="*/ 0 w 5758974"/>
                <a:gd name="connsiteY59" fmla="*/ 476739 h 1448208"/>
                <a:gd name="connsiteX60" fmla="*/ 728021 w 5758974"/>
                <a:gd name="connsiteY60" fmla="*/ 269852 h 1448208"/>
                <a:gd name="connsiteX61" fmla="*/ 4147121 w 5758974"/>
                <a:gd name="connsiteY61" fmla="*/ 0 h 1448208"/>
                <a:gd name="connsiteX62" fmla="*/ 4199122 w 5758974"/>
                <a:gd name="connsiteY62" fmla="*/ 8995 h 1448208"/>
                <a:gd name="connsiteX63" fmla="*/ 3991116 w 5758974"/>
                <a:gd name="connsiteY63" fmla="*/ 35980 h 1448208"/>
                <a:gd name="connsiteX64" fmla="*/ 4641135 w 5758974"/>
                <a:gd name="connsiteY64" fmla="*/ 35981 h 1448208"/>
                <a:gd name="connsiteX65" fmla="*/ 4472130 w 5758974"/>
                <a:gd name="connsiteY65" fmla="*/ 71961 h 1448208"/>
                <a:gd name="connsiteX66" fmla="*/ 3679107 w 5758974"/>
                <a:gd name="connsiteY66" fmla="*/ 134926 h 1448208"/>
                <a:gd name="connsiteX67" fmla="*/ 4966144 w 5758974"/>
                <a:gd name="connsiteY67" fmla="*/ 107941 h 1448208"/>
                <a:gd name="connsiteX68" fmla="*/ 5018146 w 5758974"/>
                <a:gd name="connsiteY68" fmla="*/ 98946 h 1448208"/>
                <a:gd name="connsiteX69" fmla="*/ 4914143 w 5758974"/>
                <a:gd name="connsiteY69" fmla="*/ 134926 h 1448208"/>
                <a:gd name="connsiteX70" fmla="*/ 4927143 w 5758974"/>
                <a:gd name="connsiteY70" fmla="*/ 143921 h 1448208"/>
                <a:gd name="connsiteX71" fmla="*/ 4888142 w 5758974"/>
                <a:gd name="connsiteY71" fmla="*/ 152916 h 1448208"/>
                <a:gd name="connsiteX72" fmla="*/ 4914143 w 5758974"/>
                <a:gd name="connsiteY72" fmla="*/ 170907 h 1448208"/>
                <a:gd name="connsiteX73" fmla="*/ 4888142 w 5758974"/>
                <a:gd name="connsiteY73" fmla="*/ 179902 h 1448208"/>
                <a:gd name="connsiteX74" fmla="*/ 5317155 w 5758974"/>
                <a:gd name="connsiteY74" fmla="*/ 179902 h 1448208"/>
                <a:gd name="connsiteX75" fmla="*/ 5239152 w 5758974"/>
                <a:gd name="connsiteY75" fmla="*/ 233872 h 1448208"/>
                <a:gd name="connsiteX76" fmla="*/ 5486160 w 5758974"/>
                <a:gd name="connsiteY76" fmla="*/ 233872 h 1448208"/>
                <a:gd name="connsiteX77" fmla="*/ 5460159 w 5758974"/>
                <a:gd name="connsiteY77" fmla="*/ 287843 h 1448208"/>
                <a:gd name="connsiteX78" fmla="*/ 5395157 w 5758974"/>
                <a:gd name="connsiteY78" fmla="*/ 314828 h 1448208"/>
                <a:gd name="connsiteX79" fmla="*/ 5616163 w 5758974"/>
                <a:gd name="connsiteY79" fmla="*/ 323823 h 1448208"/>
                <a:gd name="connsiteX80" fmla="*/ 5577162 w 5758974"/>
                <a:gd name="connsiteY80" fmla="*/ 350808 h 1448208"/>
                <a:gd name="connsiteX81" fmla="*/ 5720166 w 5758974"/>
                <a:gd name="connsiteY81" fmla="*/ 350808 h 1448208"/>
                <a:gd name="connsiteX82" fmla="*/ 5434159 w 5758974"/>
                <a:gd name="connsiteY82" fmla="*/ 440759 h 1448208"/>
                <a:gd name="connsiteX83" fmla="*/ 5701072 w 5758974"/>
                <a:gd name="connsiteY83" fmla="*/ 424315 h 144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758974" h="1448208">
                  <a:moveTo>
                    <a:pt x="2730080" y="125931"/>
                  </a:moveTo>
                  <a:cubicBezTo>
                    <a:pt x="2730080" y="125931"/>
                    <a:pt x="2730080" y="125931"/>
                    <a:pt x="2691078" y="125931"/>
                  </a:cubicBezTo>
                  <a:cubicBezTo>
                    <a:pt x="2691078" y="125931"/>
                    <a:pt x="2691078" y="125931"/>
                    <a:pt x="2522073" y="143921"/>
                  </a:cubicBezTo>
                  <a:close/>
                  <a:moveTo>
                    <a:pt x="3965115" y="35980"/>
                  </a:moveTo>
                  <a:cubicBezTo>
                    <a:pt x="3965115" y="35980"/>
                    <a:pt x="3965115" y="35980"/>
                    <a:pt x="3887113" y="26985"/>
                  </a:cubicBezTo>
                  <a:cubicBezTo>
                    <a:pt x="3575104" y="89951"/>
                    <a:pt x="3198093" y="80956"/>
                    <a:pt x="2860083" y="125931"/>
                  </a:cubicBezTo>
                  <a:cubicBezTo>
                    <a:pt x="3237094" y="107941"/>
                    <a:pt x="3640106" y="62965"/>
                    <a:pt x="3965115" y="35980"/>
                  </a:cubicBezTo>
                  <a:close/>
                  <a:moveTo>
                    <a:pt x="5758974" y="417057"/>
                  </a:moveTo>
                  <a:lnTo>
                    <a:pt x="5754717" y="423727"/>
                  </a:lnTo>
                  <a:lnTo>
                    <a:pt x="5752058" y="424596"/>
                  </a:lnTo>
                  <a:cubicBezTo>
                    <a:pt x="5716104" y="433450"/>
                    <a:pt x="5674665" y="438510"/>
                    <a:pt x="5655165" y="458749"/>
                  </a:cubicBezTo>
                  <a:cubicBezTo>
                    <a:pt x="5655165" y="458749"/>
                    <a:pt x="5655165" y="458749"/>
                    <a:pt x="5694166" y="467744"/>
                  </a:cubicBezTo>
                  <a:cubicBezTo>
                    <a:pt x="5694166" y="467744"/>
                    <a:pt x="5681165" y="476739"/>
                    <a:pt x="5681165" y="476739"/>
                  </a:cubicBezTo>
                  <a:cubicBezTo>
                    <a:pt x="5690916" y="483486"/>
                    <a:pt x="5702291" y="487421"/>
                    <a:pt x="5714682" y="489670"/>
                  </a:cubicBezTo>
                  <a:lnTo>
                    <a:pt x="5725378" y="490429"/>
                  </a:lnTo>
                  <a:lnTo>
                    <a:pt x="5723536" y="607819"/>
                  </a:lnTo>
                  <a:lnTo>
                    <a:pt x="5707166" y="611666"/>
                  </a:lnTo>
                  <a:cubicBezTo>
                    <a:pt x="5707166" y="611666"/>
                    <a:pt x="5707166" y="611666"/>
                    <a:pt x="5710823" y="611525"/>
                  </a:cubicBezTo>
                  <a:lnTo>
                    <a:pt x="5723486" y="611038"/>
                  </a:lnTo>
                  <a:lnTo>
                    <a:pt x="5722381" y="681427"/>
                  </a:lnTo>
                  <a:lnTo>
                    <a:pt x="5675072" y="690794"/>
                  </a:lnTo>
                  <a:cubicBezTo>
                    <a:pt x="5657602" y="697118"/>
                    <a:pt x="5645415" y="706114"/>
                    <a:pt x="5642164" y="719606"/>
                  </a:cubicBezTo>
                  <a:cubicBezTo>
                    <a:pt x="5655165" y="724104"/>
                    <a:pt x="5674665" y="724104"/>
                    <a:pt x="5695791" y="722980"/>
                  </a:cubicBezTo>
                  <a:lnTo>
                    <a:pt x="5721751" y="721598"/>
                  </a:lnTo>
                  <a:lnTo>
                    <a:pt x="5721502" y="737440"/>
                  </a:lnTo>
                  <a:lnTo>
                    <a:pt x="5699041" y="742094"/>
                  </a:lnTo>
                  <a:cubicBezTo>
                    <a:pt x="5671415" y="746592"/>
                    <a:pt x="5642164" y="751089"/>
                    <a:pt x="5629164" y="764582"/>
                  </a:cubicBezTo>
                  <a:cubicBezTo>
                    <a:pt x="5629164" y="764582"/>
                    <a:pt x="5629164" y="764582"/>
                    <a:pt x="5694978" y="764582"/>
                  </a:cubicBezTo>
                  <a:lnTo>
                    <a:pt x="5697255" y="764582"/>
                  </a:lnTo>
                  <a:lnTo>
                    <a:pt x="5660506" y="796928"/>
                  </a:lnTo>
                  <a:lnTo>
                    <a:pt x="5577162" y="818552"/>
                  </a:lnTo>
                  <a:lnTo>
                    <a:pt x="5641013" y="814085"/>
                  </a:lnTo>
                  <a:lnTo>
                    <a:pt x="5606292" y="844645"/>
                  </a:lnTo>
                  <a:lnTo>
                    <a:pt x="5567209" y="853549"/>
                  </a:lnTo>
                  <a:cubicBezTo>
                    <a:pt x="5536536" y="862965"/>
                    <a:pt x="5508911" y="874771"/>
                    <a:pt x="5486160" y="890513"/>
                  </a:cubicBezTo>
                  <a:cubicBezTo>
                    <a:pt x="5486160" y="890513"/>
                    <a:pt x="5486160" y="890513"/>
                    <a:pt x="5524552" y="901897"/>
                  </a:cubicBezTo>
                  <a:lnTo>
                    <a:pt x="5537039" y="905600"/>
                  </a:lnTo>
                  <a:lnTo>
                    <a:pt x="5491019" y="946106"/>
                  </a:lnTo>
                  <a:lnTo>
                    <a:pt x="5452237" y="962052"/>
                  </a:lnTo>
                  <a:cubicBezTo>
                    <a:pt x="5335843" y="1014758"/>
                    <a:pt x="5235902" y="1083907"/>
                    <a:pt x="5070147" y="1097400"/>
                  </a:cubicBezTo>
                  <a:cubicBezTo>
                    <a:pt x="3874113" y="1232326"/>
                    <a:pt x="2691078" y="1421223"/>
                    <a:pt x="1417041" y="1448208"/>
                  </a:cubicBezTo>
                  <a:cubicBezTo>
                    <a:pt x="1066031" y="1439213"/>
                    <a:pt x="715021" y="1430218"/>
                    <a:pt x="416012" y="1367252"/>
                  </a:cubicBezTo>
                  <a:cubicBezTo>
                    <a:pt x="416012" y="1367252"/>
                    <a:pt x="416012" y="1367252"/>
                    <a:pt x="442013" y="1349262"/>
                  </a:cubicBezTo>
                  <a:cubicBezTo>
                    <a:pt x="390011" y="1331272"/>
                    <a:pt x="338010" y="1322277"/>
                    <a:pt x="325009" y="1295292"/>
                  </a:cubicBezTo>
                  <a:cubicBezTo>
                    <a:pt x="325009" y="1295292"/>
                    <a:pt x="325009" y="1295292"/>
                    <a:pt x="312009" y="1241321"/>
                  </a:cubicBezTo>
                  <a:cubicBezTo>
                    <a:pt x="338010" y="1241321"/>
                    <a:pt x="351010" y="1232326"/>
                    <a:pt x="377011" y="1223331"/>
                  </a:cubicBezTo>
                  <a:cubicBezTo>
                    <a:pt x="299009" y="1214336"/>
                    <a:pt x="247007" y="1178355"/>
                    <a:pt x="208006" y="1151371"/>
                  </a:cubicBezTo>
                  <a:cubicBezTo>
                    <a:pt x="221007" y="1133380"/>
                    <a:pt x="182005" y="1106395"/>
                    <a:pt x="234007" y="1088405"/>
                  </a:cubicBezTo>
                  <a:cubicBezTo>
                    <a:pt x="117003" y="1088405"/>
                    <a:pt x="286008" y="1052424"/>
                    <a:pt x="182005" y="1043429"/>
                  </a:cubicBezTo>
                  <a:cubicBezTo>
                    <a:pt x="182005" y="1043429"/>
                    <a:pt x="182005" y="1043429"/>
                    <a:pt x="234007" y="1025439"/>
                  </a:cubicBezTo>
                  <a:cubicBezTo>
                    <a:pt x="234007" y="1025439"/>
                    <a:pt x="234007" y="1025439"/>
                    <a:pt x="195006" y="1007449"/>
                  </a:cubicBezTo>
                  <a:cubicBezTo>
                    <a:pt x="286008" y="971469"/>
                    <a:pt x="182005" y="944483"/>
                    <a:pt x="156005" y="908503"/>
                  </a:cubicBezTo>
                  <a:cubicBezTo>
                    <a:pt x="117003" y="890513"/>
                    <a:pt x="78002" y="863528"/>
                    <a:pt x="52002" y="836543"/>
                  </a:cubicBezTo>
                  <a:cubicBezTo>
                    <a:pt x="26001" y="809557"/>
                    <a:pt x="130004" y="782572"/>
                    <a:pt x="52002" y="764582"/>
                  </a:cubicBezTo>
                  <a:cubicBezTo>
                    <a:pt x="143004" y="719606"/>
                    <a:pt x="26001" y="674631"/>
                    <a:pt x="104003" y="629656"/>
                  </a:cubicBezTo>
                  <a:cubicBezTo>
                    <a:pt x="104003" y="629656"/>
                    <a:pt x="104003" y="629656"/>
                    <a:pt x="78002" y="620661"/>
                  </a:cubicBezTo>
                  <a:cubicBezTo>
                    <a:pt x="117003" y="602670"/>
                    <a:pt x="104003" y="584680"/>
                    <a:pt x="143004" y="566690"/>
                  </a:cubicBezTo>
                  <a:cubicBezTo>
                    <a:pt x="104003" y="566690"/>
                    <a:pt x="13001" y="575685"/>
                    <a:pt x="13000" y="548700"/>
                  </a:cubicBezTo>
                  <a:cubicBezTo>
                    <a:pt x="91003" y="530710"/>
                    <a:pt x="52002" y="494730"/>
                    <a:pt x="117003" y="476740"/>
                  </a:cubicBezTo>
                  <a:cubicBezTo>
                    <a:pt x="117003" y="476740"/>
                    <a:pt x="117003" y="476740"/>
                    <a:pt x="0" y="476739"/>
                  </a:cubicBezTo>
                  <a:cubicBezTo>
                    <a:pt x="78002" y="323823"/>
                    <a:pt x="429012" y="296838"/>
                    <a:pt x="728021" y="269852"/>
                  </a:cubicBezTo>
                  <a:cubicBezTo>
                    <a:pt x="1885055" y="197892"/>
                    <a:pt x="2990087" y="62966"/>
                    <a:pt x="4147121" y="0"/>
                  </a:cubicBezTo>
                  <a:cubicBezTo>
                    <a:pt x="4147121" y="0"/>
                    <a:pt x="4147121" y="0"/>
                    <a:pt x="4199122" y="8995"/>
                  </a:cubicBezTo>
                  <a:cubicBezTo>
                    <a:pt x="4108120" y="17990"/>
                    <a:pt x="4043118" y="8995"/>
                    <a:pt x="3991116" y="35980"/>
                  </a:cubicBezTo>
                  <a:cubicBezTo>
                    <a:pt x="4212122" y="53971"/>
                    <a:pt x="4420129" y="26985"/>
                    <a:pt x="4641135" y="35981"/>
                  </a:cubicBezTo>
                  <a:cubicBezTo>
                    <a:pt x="4615134" y="35980"/>
                    <a:pt x="4472130" y="53970"/>
                    <a:pt x="4472130" y="71961"/>
                  </a:cubicBezTo>
                  <a:cubicBezTo>
                    <a:pt x="4212122" y="98946"/>
                    <a:pt x="3887113" y="98946"/>
                    <a:pt x="3679107" y="134926"/>
                  </a:cubicBezTo>
                  <a:cubicBezTo>
                    <a:pt x="4121120" y="107941"/>
                    <a:pt x="4524132" y="116936"/>
                    <a:pt x="4966144" y="107941"/>
                  </a:cubicBezTo>
                  <a:cubicBezTo>
                    <a:pt x="4966144" y="107941"/>
                    <a:pt x="4966144" y="107941"/>
                    <a:pt x="5018146" y="98946"/>
                  </a:cubicBezTo>
                  <a:cubicBezTo>
                    <a:pt x="5018146" y="98946"/>
                    <a:pt x="5018146" y="98946"/>
                    <a:pt x="4914143" y="134926"/>
                  </a:cubicBezTo>
                  <a:cubicBezTo>
                    <a:pt x="4914143" y="134926"/>
                    <a:pt x="4914143" y="134926"/>
                    <a:pt x="4927143" y="143921"/>
                  </a:cubicBezTo>
                  <a:cubicBezTo>
                    <a:pt x="4914143" y="143921"/>
                    <a:pt x="4901143" y="152916"/>
                    <a:pt x="4888142" y="152916"/>
                  </a:cubicBezTo>
                  <a:cubicBezTo>
                    <a:pt x="4888142" y="152916"/>
                    <a:pt x="4888142" y="152916"/>
                    <a:pt x="4914143" y="170907"/>
                  </a:cubicBezTo>
                  <a:cubicBezTo>
                    <a:pt x="4901143" y="170907"/>
                    <a:pt x="4901143" y="170907"/>
                    <a:pt x="4888142" y="179902"/>
                  </a:cubicBezTo>
                  <a:cubicBezTo>
                    <a:pt x="4979145" y="233872"/>
                    <a:pt x="5174151" y="179902"/>
                    <a:pt x="5317155" y="179902"/>
                  </a:cubicBezTo>
                  <a:cubicBezTo>
                    <a:pt x="5330155" y="215882"/>
                    <a:pt x="5278154" y="215882"/>
                    <a:pt x="5239152" y="233872"/>
                  </a:cubicBezTo>
                  <a:cubicBezTo>
                    <a:pt x="5330155" y="233872"/>
                    <a:pt x="5395157" y="242867"/>
                    <a:pt x="5486160" y="233872"/>
                  </a:cubicBezTo>
                  <a:cubicBezTo>
                    <a:pt x="5473159" y="251862"/>
                    <a:pt x="5382157" y="305833"/>
                    <a:pt x="5460159" y="287843"/>
                  </a:cubicBezTo>
                  <a:cubicBezTo>
                    <a:pt x="5460159" y="287843"/>
                    <a:pt x="5460159" y="287843"/>
                    <a:pt x="5395157" y="314828"/>
                  </a:cubicBezTo>
                  <a:cubicBezTo>
                    <a:pt x="5434158" y="341813"/>
                    <a:pt x="5551161" y="341813"/>
                    <a:pt x="5616163" y="323823"/>
                  </a:cubicBezTo>
                  <a:cubicBezTo>
                    <a:pt x="5616163" y="323823"/>
                    <a:pt x="5616163" y="323823"/>
                    <a:pt x="5577162" y="350808"/>
                  </a:cubicBezTo>
                  <a:cubicBezTo>
                    <a:pt x="5616163" y="359803"/>
                    <a:pt x="5681165" y="350808"/>
                    <a:pt x="5720166" y="350808"/>
                  </a:cubicBezTo>
                  <a:cubicBezTo>
                    <a:pt x="5720166" y="350808"/>
                    <a:pt x="5720166" y="350808"/>
                    <a:pt x="5434159" y="440759"/>
                  </a:cubicBezTo>
                  <a:cubicBezTo>
                    <a:pt x="5512161" y="434013"/>
                    <a:pt x="5612101" y="432326"/>
                    <a:pt x="5701072" y="4243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050" name="图片 2049"/>
            <p:cNvPicPr/>
            <p:nvPr/>
          </p:nvPicPr>
          <p:blipFill>
            <a:blip r:embed="rId2"/>
            <a:stretch>
              <a:fillRect/>
            </a:stretch>
          </p:blipFill>
          <p:spPr>
            <a:xfrm rot="5732931" flipH="1">
              <a:off x="4278322" y="3740973"/>
              <a:ext cx="4159343" cy="1172851"/>
            </a:xfrm>
            <a:prstGeom prst="rect">
              <a:avLst/>
            </a:prstGeom>
          </p:spPr>
        </p:pic>
        <p:sp>
          <p:nvSpPr>
            <p:cNvPr id="226" name="任意多边形: 形状 225"/>
            <p:cNvSpPr/>
            <p:nvPr/>
          </p:nvSpPr>
          <p:spPr bwMode="auto">
            <a:xfrm rot="19067181">
              <a:off x="4708685" y="812670"/>
              <a:ext cx="2855197" cy="1416335"/>
            </a:xfrm>
            <a:custGeom>
              <a:avLst/>
              <a:gdLst>
                <a:gd name="connsiteX0" fmla="*/ 2459828 w 2855197"/>
                <a:gd name="connsiteY0" fmla="*/ 0 h 1416335"/>
                <a:gd name="connsiteX1" fmla="*/ 2241971 w 2855197"/>
                <a:gd name="connsiteY1" fmla="*/ 95649 h 1416335"/>
                <a:gd name="connsiteX2" fmla="*/ 2258108 w 2855197"/>
                <a:gd name="connsiteY2" fmla="*/ 95648 h 1416335"/>
                <a:gd name="connsiteX3" fmla="*/ 2467896 w 2855197"/>
                <a:gd name="connsiteY3" fmla="*/ 47824 h 1416335"/>
                <a:gd name="connsiteX4" fmla="*/ 2467896 w 2855197"/>
                <a:gd name="connsiteY4" fmla="*/ 71737 h 1416335"/>
                <a:gd name="connsiteX5" fmla="*/ 2419484 w 2855197"/>
                <a:gd name="connsiteY5" fmla="*/ 95649 h 1416335"/>
                <a:gd name="connsiteX6" fmla="*/ 2459827 w 2855197"/>
                <a:gd name="connsiteY6" fmla="*/ 107605 h 1416335"/>
                <a:gd name="connsiteX7" fmla="*/ 2258108 w 2855197"/>
                <a:gd name="connsiteY7" fmla="*/ 227165 h 1416335"/>
                <a:gd name="connsiteX8" fmla="*/ 2241971 w 2855197"/>
                <a:gd name="connsiteY8" fmla="*/ 239121 h 1416335"/>
                <a:gd name="connsiteX9" fmla="*/ 2298452 w 2855197"/>
                <a:gd name="connsiteY9" fmla="*/ 239121 h 1416335"/>
                <a:gd name="connsiteX10" fmla="*/ 2564721 w 2855197"/>
                <a:gd name="connsiteY10" fmla="*/ 155429 h 1416335"/>
                <a:gd name="connsiteX11" fmla="*/ 2371071 w 2855197"/>
                <a:gd name="connsiteY11" fmla="*/ 286946 h 1416335"/>
                <a:gd name="connsiteX12" fmla="*/ 2403346 w 2855197"/>
                <a:gd name="connsiteY12" fmla="*/ 310858 h 1416335"/>
                <a:gd name="connsiteX13" fmla="*/ 2346865 w 2855197"/>
                <a:gd name="connsiteY13" fmla="*/ 394551 h 1416335"/>
                <a:gd name="connsiteX14" fmla="*/ 2564722 w 2855197"/>
                <a:gd name="connsiteY14" fmla="*/ 358682 h 1416335"/>
                <a:gd name="connsiteX15" fmla="*/ 2500171 w 2855197"/>
                <a:gd name="connsiteY15" fmla="*/ 454331 h 1416335"/>
                <a:gd name="connsiteX16" fmla="*/ 2564721 w 2855197"/>
                <a:gd name="connsiteY16" fmla="*/ 478243 h 1416335"/>
                <a:gd name="connsiteX17" fmla="*/ 2556653 w 2855197"/>
                <a:gd name="connsiteY17" fmla="*/ 526067 h 1416335"/>
                <a:gd name="connsiteX18" fmla="*/ 2758372 w 2855197"/>
                <a:gd name="connsiteY18" fmla="*/ 478243 h 1416335"/>
                <a:gd name="connsiteX19" fmla="*/ 2830990 w 2855197"/>
                <a:gd name="connsiteY19" fmla="*/ 454331 h 1416335"/>
                <a:gd name="connsiteX20" fmla="*/ 2742234 w 2855197"/>
                <a:gd name="connsiteY20" fmla="*/ 549980 h 1416335"/>
                <a:gd name="connsiteX21" fmla="*/ 2855197 w 2855197"/>
                <a:gd name="connsiteY21" fmla="*/ 526067 h 1416335"/>
                <a:gd name="connsiteX22" fmla="*/ 2742234 w 2855197"/>
                <a:gd name="connsiteY22" fmla="*/ 597804 h 1416335"/>
                <a:gd name="connsiteX23" fmla="*/ 2742234 w 2855197"/>
                <a:gd name="connsiteY23" fmla="*/ 609760 h 1416335"/>
                <a:gd name="connsiteX24" fmla="*/ 2814853 w 2855197"/>
                <a:gd name="connsiteY24" fmla="*/ 609760 h 1416335"/>
                <a:gd name="connsiteX25" fmla="*/ 2774509 w 2855197"/>
                <a:gd name="connsiteY25" fmla="*/ 657584 h 1416335"/>
                <a:gd name="connsiteX26" fmla="*/ 2792167 w 2855197"/>
                <a:gd name="connsiteY26" fmla="*/ 666306 h 1416335"/>
                <a:gd name="connsiteX27" fmla="*/ 2641529 w 2855197"/>
                <a:gd name="connsiteY27" fmla="*/ 1000155 h 1416335"/>
                <a:gd name="connsiteX28" fmla="*/ 2598903 w 2855197"/>
                <a:gd name="connsiteY28" fmla="*/ 1019909 h 1416335"/>
                <a:gd name="connsiteX29" fmla="*/ 1765914 w 2855197"/>
                <a:gd name="connsiteY29" fmla="*/ 1207564 h 1416335"/>
                <a:gd name="connsiteX30" fmla="*/ 1394751 w 2855197"/>
                <a:gd name="connsiteY30" fmla="*/ 1386905 h 1416335"/>
                <a:gd name="connsiteX31" fmla="*/ 1249513 w 2855197"/>
                <a:gd name="connsiteY31" fmla="*/ 1386905 h 1416335"/>
                <a:gd name="connsiteX32" fmla="*/ 1055863 w 2855197"/>
                <a:gd name="connsiteY32" fmla="*/ 1362993 h 1416335"/>
                <a:gd name="connsiteX33" fmla="*/ 797663 w 2855197"/>
                <a:gd name="connsiteY33" fmla="*/ 1279300 h 1416335"/>
                <a:gd name="connsiteX34" fmla="*/ 482981 w 2855197"/>
                <a:gd name="connsiteY34" fmla="*/ 1195608 h 1416335"/>
                <a:gd name="connsiteX35" fmla="*/ 499118 w 2855197"/>
                <a:gd name="connsiteY35" fmla="*/ 1195608 h 1416335"/>
                <a:gd name="connsiteX36" fmla="*/ 161239 w 2855197"/>
                <a:gd name="connsiteY36" fmla="*/ 1070069 h 1416335"/>
                <a:gd name="connsiteX37" fmla="*/ 0 w 2855197"/>
                <a:gd name="connsiteY37" fmla="*/ 1031571 h 1416335"/>
                <a:gd name="connsiteX38" fmla="*/ 185181 w 2855197"/>
                <a:gd name="connsiteY38" fmla="*/ 682764 h 1416335"/>
                <a:gd name="connsiteX39" fmla="*/ 135322 w 2855197"/>
                <a:gd name="connsiteY39" fmla="*/ 102073 h 1416335"/>
                <a:gd name="connsiteX40" fmla="*/ 190362 w 2855197"/>
                <a:gd name="connsiteY40" fmla="*/ 121803 h 1416335"/>
                <a:gd name="connsiteX41" fmla="*/ 273193 w 2855197"/>
                <a:gd name="connsiteY41" fmla="*/ 167385 h 1416335"/>
                <a:gd name="connsiteX42" fmla="*/ 418431 w 2855197"/>
                <a:gd name="connsiteY42" fmla="*/ 203253 h 1416335"/>
                <a:gd name="connsiteX43" fmla="*/ 482981 w 2855197"/>
                <a:gd name="connsiteY43" fmla="*/ 203253 h 1416335"/>
                <a:gd name="connsiteX44" fmla="*/ 1144619 w 2855197"/>
                <a:gd name="connsiteY44" fmla="*/ 215209 h 1416335"/>
                <a:gd name="connsiteX45" fmla="*/ 1160757 w 2855197"/>
                <a:gd name="connsiteY45" fmla="*/ 227165 h 1416335"/>
                <a:gd name="connsiteX46" fmla="*/ 2104802 w 2855197"/>
                <a:gd name="connsiteY46" fmla="*/ 95649 h 1416335"/>
                <a:gd name="connsiteX47" fmla="*/ 2459828 w 2855197"/>
                <a:gd name="connsiteY47" fmla="*/ 0 h 1416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55197" h="1416335">
                  <a:moveTo>
                    <a:pt x="2459828" y="0"/>
                  </a:moveTo>
                  <a:cubicBezTo>
                    <a:pt x="2395278" y="35868"/>
                    <a:pt x="2306521" y="59780"/>
                    <a:pt x="2241971" y="95649"/>
                  </a:cubicBezTo>
                  <a:cubicBezTo>
                    <a:pt x="2241971" y="95649"/>
                    <a:pt x="2241971" y="95649"/>
                    <a:pt x="2258108" y="95648"/>
                  </a:cubicBezTo>
                  <a:cubicBezTo>
                    <a:pt x="2322659" y="71737"/>
                    <a:pt x="2395277" y="71736"/>
                    <a:pt x="2467896" y="47824"/>
                  </a:cubicBezTo>
                  <a:cubicBezTo>
                    <a:pt x="2475965" y="59780"/>
                    <a:pt x="2467896" y="59780"/>
                    <a:pt x="2467896" y="71737"/>
                  </a:cubicBezTo>
                  <a:cubicBezTo>
                    <a:pt x="2451759" y="71736"/>
                    <a:pt x="2435621" y="83693"/>
                    <a:pt x="2419484" y="95649"/>
                  </a:cubicBezTo>
                  <a:cubicBezTo>
                    <a:pt x="2419484" y="95649"/>
                    <a:pt x="2419484" y="95649"/>
                    <a:pt x="2459827" y="107605"/>
                  </a:cubicBezTo>
                  <a:cubicBezTo>
                    <a:pt x="2395277" y="143473"/>
                    <a:pt x="2322659" y="191297"/>
                    <a:pt x="2258108" y="227165"/>
                  </a:cubicBezTo>
                  <a:cubicBezTo>
                    <a:pt x="2258108" y="227165"/>
                    <a:pt x="2258108" y="227165"/>
                    <a:pt x="2241971" y="239121"/>
                  </a:cubicBezTo>
                  <a:cubicBezTo>
                    <a:pt x="2258109" y="251078"/>
                    <a:pt x="2282315" y="251077"/>
                    <a:pt x="2298452" y="239121"/>
                  </a:cubicBezTo>
                  <a:cubicBezTo>
                    <a:pt x="2298452" y="239121"/>
                    <a:pt x="2298452" y="239121"/>
                    <a:pt x="2564721" y="155429"/>
                  </a:cubicBezTo>
                  <a:cubicBezTo>
                    <a:pt x="2500171" y="203253"/>
                    <a:pt x="2354934" y="203253"/>
                    <a:pt x="2371071" y="286946"/>
                  </a:cubicBezTo>
                  <a:cubicBezTo>
                    <a:pt x="2379140" y="298902"/>
                    <a:pt x="2395277" y="310858"/>
                    <a:pt x="2403346" y="310858"/>
                  </a:cubicBezTo>
                  <a:cubicBezTo>
                    <a:pt x="2379140" y="334770"/>
                    <a:pt x="2322659" y="358682"/>
                    <a:pt x="2346865" y="394551"/>
                  </a:cubicBezTo>
                  <a:cubicBezTo>
                    <a:pt x="2427553" y="394551"/>
                    <a:pt x="2500171" y="382594"/>
                    <a:pt x="2564722" y="358682"/>
                  </a:cubicBezTo>
                  <a:cubicBezTo>
                    <a:pt x="2572790" y="394551"/>
                    <a:pt x="2524377" y="418463"/>
                    <a:pt x="2500171" y="454331"/>
                  </a:cubicBezTo>
                  <a:cubicBezTo>
                    <a:pt x="2524378" y="454331"/>
                    <a:pt x="2548584" y="466287"/>
                    <a:pt x="2564721" y="478243"/>
                  </a:cubicBezTo>
                  <a:cubicBezTo>
                    <a:pt x="2596997" y="502155"/>
                    <a:pt x="2548584" y="502155"/>
                    <a:pt x="2556653" y="526067"/>
                  </a:cubicBezTo>
                  <a:cubicBezTo>
                    <a:pt x="2621203" y="526067"/>
                    <a:pt x="2693821" y="502155"/>
                    <a:pt x="2758372" y="478243"/>
                  </a:cubicBezTo>
                  <a:cubicBezTo>
                    <a:pt x="2782578" y="466287"/>
                    <a:pt x="2798716" y="454331"/>
                    <a:pt x="2830990" y="454331"/>
                  </a:cubicBezTo>
                  <a:cubicBezTo>
                    <a:pt x="2847128" y="502155"/>
                    <a:pt x="2766441" y="514111"/>
                    <a:pt x="2742234" y="549980"/>
                  </a:cubicBezTo>
                  <a:cubicBezTo>
                    <a:pt x="2782578" y="561936"/>
                    <a:pt x="2814853" y="526067"/>
                    <a:pt x="2855197" y="526067"/>
                  </a:cubicBezTo>
                  <a:cubicBezTo>
                    <a:pt x="2822922" y="549979"/>
                    <a:pt x="2782578" y="585848"/>
                    <a:pt x="2742234" y="597804"/>
                  </a:cubicBezTo>
                  <a:cubicBezTo>
                    <a:pt x="2742234" y="597804"/>
                    <a:pt x="2742234" y="597804"/>
                    <a:pt x="2742234" y="609760"/>
                  </a:cubicBezTo>
                  <a:cubicBezTo>
                    <a:pt x="2766441" y="633672"/>
                    <a:pt x="2790647" y="609760"/>
                    <a:pt x="2814853" y="609760"/>
                  </a:cubicBezTo>
                  <a:cubicBezTo>
                    <a:pt x="2798716" y="621716"/>
                    <a:pt x="2774509" y="633672"/>
                    <a:pt x="2774509" y="657584"/>
                  </a:cubicBezTo>
                  <a:lnTo>
                    <a:pt x="2792167" y="666306"/>
                  </a:lnTo>
                  <a:lnTo>
                    <a:pt x="2641529" y="1000155"/>
                  </a:lnTo>
                  <a:lnTo>
                    <a:pt x="2598903" y="1019909"/>
                  </a:lnTo>
                  <a:cubicBezTo>
                    <a:pt x="2335140" y="1125179"/>
                    <a:pt x="2041261" y="1134333"/>
                    <a:pt x="1765914" y="1207564"/>
                  </a:cubicBezTo>
                  <a:cubicBezTo>
                    <a:pt x="1661020" y="1291256"/>
                    <a:pt x="1556126" y="1374948"/>
                    <a:pt x="1394751" y="1386905"/>
                  </a:cubicBezTo>
                  <a:cubicBezTo>
                    <a:pt x="1370544" y="1446685"/>
                    <a:pt x="1281788" y="1398861"/>
                    <a:pt x="1249513" y="1386905"/>
                  </a:cubicBezTo>
                  <a:cubicBezTo>
                    <a:pt x="1249513" y="1386905"/>
                    <a:pt x="1249513" y="1386905"/>
                    <a:pt x="1055863" y="1362993"/>
                  </a:cubicBezTo>
                  <a:cubicBezTo>
                    <a:pt x="991313" y="1291256"/>
                    <a:pt x="870282" y="1339080"/>
                    <a:pt x="797663" y="1279300"/>
                  </a:cubicBezTo>
                  <a:cubicBezTo>
                    <a:pt x="700837" y="1243432"/>
                    <a:pt x="579806" y="1231476"/>
                    <a:pt x="482981" y="1195608"/>
                  </a:cubicBezTo>
                  <a:cubicBezTo>
                    <a:pt x="482981" y="1195608"/>
                    <a:pt x="482981" y="1195608"/>
                    <a:pt x="499118" y="1195608"/>
                  </a:cubicBezTo>
                  <a:cubicBezTo>
                    <a:pt x="394225" y="1135827"/>
                    <a:pt x="279245" y="1099959"/>
                    <a:pt x="161239" y="1070069"/>
                  </a:cubicBezTo>
                  <a:lnTo>
                    <a:pt x="0" y="1031571"/>
                  </a:lnTo>
                  <a:lnTo>
                    <a:pt x="185181" y="682764"/>
                  </a:lnTo>
                  <a:lnTo>
                    <a:pt x="135322" y="102073"/>
                  </a:lnTo>
                  <a:lnTo>
                    <a:pt x="190362" y="121803"/>
                  </a:lnTo>
                  <a:cubicBezTo>
                    <a:pt x="219233" y="134506"/>
                    <a:pt x="246970" y="149451"/>
                    <a:pt x="273193" y="167385"/>
                  </a:cubicBezTo>
                  <a:cubicBezTo>
                    <a:pt x="313537" y="191297"/>
                    <a:pt x="386156" y="167385"/>
                    <a:pt x="418431" y="203253"/>
                  </a:cubicBezTo>
                  <a:cubicBezTo>
                    <a:pt x="450706" y="227165"/>
                    <a:pt x="458775" y="167385"/>
                    <a:pt x="482981" y="203253"/>
                  </a:cubicBezTo>
                  <a:cubicBezTo>
                    <a:pt x="700837" y="251077"/>
                    <a:pt x="926763" y="203253"/>
                    <a:pt x="1144619" y="215209"/>
                  </a:cubicBezTo>
                  <a:cubicBezTo>
                    <a:pt x="1144619" y="215209"/>
                    <a:pt x="1144619" y="215209"/>
                    <a:pt x="1160757" y="227165"/>
                  </a:cubicBezTo>
                  <a:cubicBezTo>
                    <a:pt x="1491576" y="215209"/>
                    <a:pt x="1798189" y="155429"/>
                    <a:pt x="2104802" y="95649"/>
                  </a:cubicBezTo>
                  <a:cubicBezTo>
                    <a:pt x="2104802" y="95649"/>
                    <a:pt x="2104802" y="95649"/>
                    <a:pt x="24598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456" name="图片 2455"/>
            <p:cNvPicPr/>
            <p:nvPr/>
          </p:nvPicPr>
          <p:blipFill>
            <a:blip r:embed="rId2"/>
            <a:stretch>
              <a:fillRect/>
            </a:stretch>
          </p:blipFill>
          <p:spPr>
            <a:xfrm rot="21032210">
              <a:off x="3902528" y="5092020"/>
              <a:ext cx="4910930" cy="1371600"/>
            </a:xfrm>
            <a:prstGeom prst="rect">
              <a:avLst/>
            </a:prstGeom>
          </p:spPr>
        </p:pic>
        <p:pic>
          <p:nvPicPr>
            <p:cNvPr id="2457" name="图片 2456"/>
            <p:cNvPicPr/>
            <p:nvPr/>
          </p:nvPicPr>
          <p:blipFill>
            <a:blip r:embed="rId2"/>
            <a:stretch>
              <a:fillRect/>
            </a:stretch>
          </p:blipFill>
          <p:spPr>
            <a:xfrm rot="20888195">
              <a:off x="5443766" y="5045394"/>
              <a:ext cx="4121499" cy="1151116"/>
            </a:xfrm>
            <a:prstGeom prst="rect">
              <a:avLst/>
            </a:prstGeom>
          </p:spPr>
        </p:pic>
        <p:pic>
          <p:nvPicPr>
            <p:cNvPr id="2458" name="图片 2457"/>
            <p:cNvPicPr/>
            <p:nvPr/>
          </p:nvPicPr>
          <p:blipFill>
            <a:blip r:embed="rId2"/>
            <a:stretch>
              <a:fillRect/>
            </a:stretch>
          </p:blipFill>
          <p:spPr>
            <a:xfrm rot="20888195">
              <a:off x="5965676" y="5162829"/>
              <a:ext cx="3608833" cy="1007931"/>
            </a:xfrm>
            <a:prstGeom prst="rect">
              <a:avLst/>
            </a:prstGeom>
          </p:spPr>
        </p:pic>
        <p:pic>
          <p:nvPicPr>
            <p:cNvPr id="3278" name="图片 3277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15601416">
              <a:off x="7567265" y="4019050"/>
              <a:ext cx="1158091" cy="3089089"/>
            </a:xfrm>
            <a:prstGeom prst="rect">
              <a:avLst/>
            </a:prstGeom>
          </p:spPr>
        </p:pic>
        <p:pic>
          <p:nvPicPr>
            <p:cNvPr id="222" name="图片 22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 rot="19854935">
              <a:off x="4274040" y="1070273"/>
              <a:ext cx="3142941" cy="1336140"/>
            </a:xfrm>
            <a:custGeom>
              <a:avLst/>
              <a:gdLst>
                <a:gd name="connsiteX0" fmla="*/ 1348749 w 3142941"/>
                <a:gd name="connsiteY0" fmla="*/ 116637 h 1336140"/>
                <a:gd name="connsiteX1" fmla="*/ 1205043 w 3142941"/>
                <a:gd name="connsiteY1" fmla="*/ 110314 h 1336140"/>
                <a:gd name="connsiteX2" fmla="*/ 1183084 w 3142941"/>
                <a:gd name="connsiteY2" fmla="*/ 282129 h 1336140"/>
                <a:gd name="connsiteX3" fmla="*/ 1262090 w 3142941"/>
                <a:gd name="connsiteY3" fmla="*/ 262980 h 1336140"/>
                <a:gd name="connsiteX4" fmla="*/ 3142941 w 3142941"/>
                <a:gd name="connsiteY4" fmla="*/ 0 h 1336140"/>
                <a:gd name="connsiteX5" fmla="*/ 3142941 w 3142941"/>
                <a:gd name="connsiteY5" fmla="*/ 1336140 h 1336140"/>
                <a:gd name="connsiteX6" fmla="*/ 0 w 3142941"/>
                <a:gd name="connsiteY6" fmla="*/ 1336140 h 1336140"/>
                <a:gd name="connsiteX7" fmla="*/ 0 w 3142941"/>
                <a:gd name="connsiteY7" fmla="*/ 0 h 133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42941" h="1336140">
                  <a:moveTo>
                    <a:pt x="1348749" y="116637"/>
                  </a:moveTo>
                  <a:lnTo>
                    <a:pt x="1205043" y="110314"/>
                  </a:lnTo>
                  <a:lnTo>
                    <a:pt x="1183084" y="282129"/>
                  </a:lnTo>
                  <a:lnTo>
                    <a:pt x="1262090" y="262980"/>
                  </a:lnTo>
                  <a:close/>
                  <a:moveTo>
                    <a:pt x="3142941" y="0"/>
                  </a:moveTo>
                  <a:lnTo>
                    <a:pt x="3142941" y="1336140"/>
                  </a:lnTo>
                  <a:lnTo>
                    <a:pt x="0" y="133614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15" name="Freeform 5"/>
            <p:cNvSpPr/>
            <p:nvPr/>
          </p:nvSpPr>
          <p:spPr bwMode="auto">
            <a:xfrm rot="894621">
              <a:off x="6142341" y="240598"/>
              <a:ext cx="1038986" cy="1403263"/>
            </a:xfrm>
            <a:custGeom>
              <a:avLst/>
              <a:gdLst>
                <a:gd name="T0" fmla="*/ 984 w 1216"/>
                <a:gd name="T1" fmla="*/ 113 h 1249"/>
                <a:gd name="T2" fmla="*/ 1112 w 1216"/>
                <a:gd name="T3" fmla="*/ 259 h 1249"/>
                <a:gd name="T4" fmla="*/ 923 w 1216"/>
                <a:gd name="T5" fmla="*/ 612 h 1249"/>
                <a:gd name="T6" fmla="*/ 98 w 1216"/>
                <a:gd name="T7" fmla="*/ 754 h 1249"/>
                <a:gd name="T8" fmla="*/ 71 w 1216"/>
                <a:gd name="T9" fmla="*/ 785 h 1249"/>
                <a:gd name="T10" fmla="*/ 99 w 1216"/>
                <a:gd name="T11" fmla="*/ 865 h 1249"/>
                <a:gd name="T12" fmla="*/ 132 w 1216"/>
                <a:gd name="T13" fmla="*/ 906 h 1249"/>
                <a:gd name="T14" fmla="*/ 1048 w 1216"/>
                <a:gd name="T15" fmla="*/ 1009 h 1249"/>
                <a:gd name="T16" fmla="*/ 597 w 1216"/>
                <a:gd name="T17" fmla="*/ 1066 h 1249"/>
                <a:gd name="T18" fmla="*/ 630 w 1216"/>
                <a:gd name="T19" fmla="*/ 1124 h 1249"/>
                <a:gd name="T20" fmla="*/ 496 w 1216"/>
                <a:gd name="T21" fmla="*/ 1245 h 1249"/>
                <a:gd name="T22" fmla="*/ 1007 w 1216"/>
                <a:gd name="T23" fmla="*/ 227 h 1249"/>
                <a:gd name="T24" fmla="*/ 742 w 1216"/>
                <a:gd name="T25" fmla="*/ 47 h 1249"/>
                <a:gd name="T26" fmla="*/ 346 w 1216"/>
                <a:gd name="T27" fmla="*/ 133 h 1249"/>
                <a:gd name="T28" fmla="*/ 188 w 1216"/>
                <a:gd name="T29" fmla="*/ 252 h 1249"/>
                <a:gd name="T30" fmla="*/ 265 w 1216"/>
                <a:gd name="T31" fmla="*/ 123 h 1249"/>
                <a:gd name="T32" fmla="*/ 118 w 1216"/>
                <a:gd name="T33" fmla="*/ 258 h 1249"/>
                <a:gd name="T34" fmla="*/ 134 w 1216"/>
                <a:gd name="T35" fmla="*/ 484 h 1249"/>
                <a:gd name="T36" fmla="*/ 278 w 1216"/>
                <a:gd name="T37" fmla="*/ 987 h 1249"/>
                <a:gd name="T38" fmla="*/ 355 w 1216"/>
                <a:gd name="T39" fmla="*/ 1049 h 1249"/>
                <a:gd name="T40" fmla="*/ 662 w 1216"/>
                <a:gd name="T41" fmla="*/ 1017 h 1249"/>
                <a:gd name="T42" fmla="*/ 593 w 1216"/>
                <a:gd name="T43" fmla="*/ 922 h 1249"/>
                <a:gd name="T44" fmla="*/ 518 w 1216"/>
                <a:gd name="T45" fmla="*/ 708 h 1249"/>
                <a:gd name="T46" fmla="*/ 601 w 1216"/>
                <a:gd name="T47" fmla="*/ 844 h 1249"/>
                <a:gd name="T48" fmla="*/ 819 w 1216"/>
                <a:gd name="T49" fmla="*/ 744 h 1249"/>
                <a:gd name="T50" fmla="*/ 977 w 1216"/>
                <a:gd name="T51" fmla="*/ 533 h 1249"/>
                <a:gd name="T52" fmla="*/ 878 w 1216"/>
                <a:gd name="T53" fmla="*/ 830 h 1249"/>
                <a:gd name="T54" fmla="*/ 860 w 1216"/>
                <a:gd name="T55" fmla="*/ 905 h 1249"/>
                <a:gd name="T56" fmla="*/ 856 w 1216"/>
                <a:gd name="T57" fmla="*/ 992 h 1249"/>
                <a:gd name="T58" fmla="*/ 886 w 1216"/>
                <a:gd name="T59" fmla="*/ 1090 h 1249"/>
                <a:gd name="T60" fmla="*/ 1199 w 1216"/>
                <a:gd name="T61" fmla="*/ 650 h 1249"/>
                <a:gd name="T62" fmla="*/ 114 w 1216"/>
                <a:gd name="T63" fmla="*/ 287 h 1249"/>
                <a:gd name="T64" fmla="*/ 151 w 1216"/>
                <a:gd name="T65" fmla="*/ 219 h 1249"/>
                <a:gd name="T66" fmla="*/ 174 w 1216"/>
                <a:gd name="T67" fmla="*/ 256 h 1249"/>
                <a:gd name="T68" fmla="*/ 250 w 1216"/>
                <a:gd name="T69" fmla="*/ 954 h 1249"/>
                <a:gd name="T70" fmla="*/ 457 w 1216"/>
                <a:gd name="T71" fmla="*/ 1075 h 1249"/>
                <a:gd name="T72" fmla="*/ 720 w 1216"/>
                <a:gd name="T73" fmla="*/ 572 h 1249"/>
                <a:gd name="T74" fmla="*/ 658 w 1216"/>
                <a:gd name="T75" fmla="*/ 494 h 1249"/>
                <a:gd name="T76" fmla="*/ 611 w 1216"/>
                <a:gd name="T77" fmla="*/ 550 h 1249"/>
                <a:gd name="T78" fmla="*/ 584 w 1216"/>
                <a:gd name="T79" fmla="*/ 162 h 1249"/>
                <a:gd name="T80" fmla="*/ 490 w 1216"/>
                <a:gd name="T81" fmla="*/ 644 h 1249"/>
                <a:gd name="T82" fmla="*/ 529 w 1216"/>
                <a:gd name="T83" fmla="*/ 437 h 1249"/>
                <a:gd name="T84" fmla="*/ 567 w 1216"/>
                <a:gd name="T85" fmla="*/ 734 h 1249"/>
                <a:gd name="T86" fmla="*/ 731 w 1216"/>
                <a:gd name="T87" fmla="*/ 681 h 1249"/>
                <a:gd name="T88" fmla="*/ 784 w 1216"/>
                <a:gd name="T89" fmla="*/ 762 h 1249"/>
                <a:gd name="T90" fmla="*/ 823 w 1216"/>
                <a:gd name="T91" fmla="*/ 609 h 1249"/>
                <a:gd name="T92" fmla="*/ 880 w 1216"/>
                <a:gd name="T93" fmla="*/ 121 h 1249"/>
                <a:gd name="T94" fmla="*/ 919 w 1216"/>
                <a:gd name="T95" fmla="*/ 205 h 1249"/>
                <a:gd name="T96" fmla="*/ 809 w 1216"/>
                <a:gd name="T97" fmla="*/ 1015 h 1249"/>
                <a:gd name="T98" fmla="*/ 1041 w 1216"/>
                <a:gd name="T99" fmla="*/ 247 h 1249"/>
                <a:gd name="T100" fmla="*/ 1024 w 1216"/>
                <a:gd name="T101" fmla="*/ 152 h 1249"/>
                <a:gd name="T102" fmla="*/ 1051 w 1216"/>
                <a:gd name="T103" fmla="*/ 248 h 1249"/>
                <a:gd name="T104" fmla="*/ 16 w 1216"/>
                <a:gd name="T105" fmla="*/ 554 h 1249"/>
                <a:gd name="T106" fmla="*/ 878 w 1216"/>
                <a:gd name="T107" fmla="*/ 660 h 1249"/>
                <a:gd name="T108" fmla="*/ 60 w 1216"/>
                <a:gd name="T109" fmla="*/ 689 h 1249"/>
                <a:gd name="T110" fmla="*/ 798 w 1216"/>
                <a:gd name="T111" fmla="*/ 805 h 1249"/>
                <a:gd name="T112" fmla="*/ 97 w 1216"/>
                <a:gd name="T113" fmla="*/ 854 h 1249"/>
                <a:gd name="T114" fmla="*/ 747 w 1216"/>
                <a:gd name="T115" fmla="*/ 809 h 1249"/>
                <a:gd name="T116" fmla="*/ 789 w 1216"/>
                <a:gd name="T117" fmla="*/ 863 h 1249"/>
                <a:gd name="T118" fmla="*/ 885 w 1216"/>
                <a:gd name="T119" fmla="*/ 906 h 1249"/>
                <a:gd name="T120" fmla="*/ 670 w 1216"/>
                <a:gd name="T121" fmla="*/ 1041 h 1249"/>
                <a:gd name="T122" fmla="*/ 932 w 1216"/>
                <a:gd name="T123" fmla="*/ 68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7" name="Freeform 5"/>
            <p:cNvSpPr>
              <a:spLocks noEditPoints="1"/>
            </p:cNvSpPr>
            <p:nvPr/>
          </p:nvSpPr>
          <p:spPr bwMode="auto">
            <a:xfrm>
              <a:off x="6440114" y="313708"/>
              <a:ext cx="792344" cy="1386650"/>
            </a:xfrm>
            <a:custGeom>
              <a:avLst/>
              <a:gdLst>
                <a:gd name="T0" fmla="*/ 984 w 1216"/>
                <a:gd name="T1" fmla="*/ 113 h 1249"/>
                <a:gd name="T2" fmla="*/ 1112 w 1216"/>
                <a:gd name="T3" fmla="*/ 259 h 1249"/>
                <a:gd name="T4" fmla="*/ 923 w 1216"/>
                <a:gd name="T5" fmla="*/ 612 h 1249"/>
                <a:gd name="T6" fmla="*/ 98 w 1216"/>
                <a:gd name="T7" fmla="*/ 754 h 1249"/>
                <a:gd name="T8" fmla="*/ 71 w 1216"/>
                <a:gd name="T9" fmla="*/ 785 h 1249"/>
                <a:gd name="T10" fmla="*/ 99 w 1216"/>
                <a:gd name="T11" fmla="*/ 865 h 1249"/>
                <a:gd name="T12" fmla="*/ 132 w 1216"/>
                <a:gd name="T13" fmla="*/ 906 h 1249"/>
                <a:gd name="T14" fmla="*/ 1048 w 1216"/>
                <a:gd name="T15" fmla="*/ 1009 h 1249"/>
                <a:gd name="T16" fmla="*/ 597 w 1216"/>
                <a:gd name="T17" fmla="*/ 1066 h 1249"/>
                <a:gd name="T18" fmla="*/ 630 w 1216"/>
                <a:gd name="T19" fmla="*/ 1124 h 1249"/>
                <a:gd name="T20" fmla="*/ 496 w 1216"/>
                <a:gd name="T21" fmla="*/ 1245 h 1249"/>
                <a:gd name="T22" fmla="*/ 1007 w 1216"/>
                <a:gd name="T23" fmla="*/ 227 h 1249"/>
                <a:gd name="T24" fmla="*/ 742 w 1216"/>
                <a:gd name="T25" fmla="*/ 47 h 1249"/>
                <a:gd name="T26" fmla="*/ 346 w 1216"/>
                <a:gd name="T27" fmla="*/ 133 h 1249"/>
                <a:gd name="T28" fmla="*/ 188 w 1216"/>
                <a:gd name="T29" fmla="*/ 252 h 1249"/>
                <a:gd name="T30" fmla="*/ 265 w 1216"/>
                <a:gd name="T31" fmla="*/ 123 h 1249"/>
                <a:gd name="T32" fmla="*/ 118 w 1216"/>
                <a:gd name="T33" fmla="*/ 258 h 1249"/>
                <a:gd name="T34" fmla="*/ 134 w 1216"/>
                <a:gd name="T35" fmla="*/ 484 h 1249"/>
                <a:gd name="T36" fmla="*/ 278 w 1216"/>
                <a:gd name="T37" fmla="*/ 987 h 1249"/>
                <a:gd name="T38" fmla="*/ 355 w 1216"/>
                <a:gd name="T39" fmla="*/ 1049 h 1249"/>
                <a:gd name="T40" fmla="*/ 662 w 1216"/>
                <a:gd name="T41" fmla="*/ 1017 h 1249"/>
                <a:gd name="T42" fmla="*/ 593 w 1216"/>
                <a:gd name="T43" fmla="*/ 922 h 1249"/>
                <a:gd name="T44" fmla="*/ 518 w 1216"/>
                <a:gd name="T45" fmla="*/ 708 h 1249"/>
                <a:gd name="T46" fmla="*/ 601 w 1216"/>
                <a:gd name="T47" fmla="*/ 844 h 1249"/>
                <a:gd name="T48" fmla="*/ 819 w 1216"/>
                <a:gd name="T49" fmla="*/ 744 h 1249"/>
                <a:gd name="T50" fmla="*/ 977 w 1216"/>
                <a:gd name="T51" fmla="*/ 533 h 1249"/>
                <a:gd name="T52" fmla="*/ 878 w 1216"/>
                <a:gd name="T53" fmla="*/ 830 h 1249"/>
                <a:gd name="T54" fmla="*/ 860 w 1216"/>
                <a:gd name="T55" fmla="*/ 905 h 1249"/>
                <a:gd name="T56" fmla="*/ 856 w 1216"/>
                <a:gd name="T57" fmla="*/ 992 h 1249"/>
                <a:gd name="T58" fmla="*/ 886 w 1216"/>
                <a:gd name="T59" fmla="*/ 1090 h 1249"/>
                <a:gd name="T60" fmla="*/ 1199 w 1216"/>
                <a:gd name="T61" fmla="*/ 650 h 1249"/>
                <a:gd name="T62" fmla="*/ 114 w 1216"/>
                <a:gd name="T63" fmla="*/ 287 h 1249"/>
                <a:gd name="T64" fmla="*/ 151 w 1216"/>
                <a:gd name="T65" fmla="*/ 219 h 1249"/>
                <a:gd name="T66" fmla="*/ 174 w 1216"/>
                <a:gd name="T67" fmla="*/ 256 h 1249"/>
                <a:gd name="T68" fmla="*/ 250 w 1216"/>
                <a:gd name="T69" fmla="*/ 954 h 1249"/>
                <a:gd name="T70" fmla="*/ 457 w 1216"/>
                <a:gd name="T71" fmla="*/ 1075 h 1249"/>
                <a:gd name="T72" fmla="*/ 720 w 1216"/>
                <a:gd name="T73" fmla="*/ 572 h 1249"/>
                <a:gd name="T74" fmla="*/ 658 w 1216"/>
                <a:gd name="T75" fmla="*/ 494 h 1249"/>
                <a:gd name="T76" fmla="*/ 611 w 1216"/>
                <a:gd name="T77" fmla="*/ 550 h 1249"/>
                <a:gd name="T78" fmla="*/ 584 w 1216"/>
                <a:gd name="T79" fmla="*/ 162 h 1249"/>
                <a:gd name="T80" fmla="*/ 490 w 1216"/>
                <a:gd name="T81" fmla="*/ 644 h 1249"/>
                <a:gd name="T82" fmla="*/ 529 w 1216"/>
                <a:gd name="T83" fmla="*/ 437 h 1249"/>
                <a:gd name="T84" fmla="*/ 567 w 1216"/>
                <a:gd name="T85" fmla="*/ 734 h 1249"/>
                <a:gd name="T86" fmla="*/ 731 w 1216"/>
                <a:gd name="T87" fmla="*/ 681 h 1249"/>
                <a:gd name="T88" fmla="*/ 784 w 1216"/>
                <a:gd name="T89" fmla="*/ 762 h 1249"/>
                <a:gd name="T90" fmla="*/ 823 w 1216"/>
                <a:gd name="T91" fmla="*/ 609 h 1249"/>
                <a:gd name="T92" fmla="*/ 880 w 1216"/>
                <a:gd name="T93" fmla="*/ 121 h 1249"/>
                <a:gd name="T94" fmla="*/ 919 w 1216"/>
                <a:gd name="T95" fmla="*/ 205 h 1249"/>
                <a:gd name="T96" fmla="*/ 809 w 1216"/>
                <a:gd name="T97" fmla="*/ 1015 h 1249"/>
                <a:gd name="T98" fmla="*/ 1041 w 1216"/>
                <a:gd name="T99" fmla="*/ 247 h 1249"/>
                <a:gd name="T100" fmla="*/ 1024 w 1216"/>
                <a:gd name="T101" fmla="*/ 152 h 1249"/>
                <a:gd name="T102" fmla="*/ 1051 w 1216"/>
                <a:gd name="T103" fmla="*/ 248 h 1249"/>
                <a:gd name="T104" fmla="*/ 16 w 1216"/>
                <a:gd name="T105" fmla="*/ 554 h 1249"/>
                <a:gd name="T106" fmla="*/ 878 w 1216"/>
                <a:gd name="T107" fmla="*/ 660 h 1249"/>
                <a:gd name="T108" fmla="*/ 60 w 1216"/>
                <a:gd name="T109" fmla="*/ 689 h 1249"/>
                <a:gd name="T110" fmla="*/ 798 w 1216"/>
                <a:gd name="T111" fmla="*/ 805 h 1249"/>
                <a:gd name="T112" fmla="*/ 97 w 1216"/>
                <a:gd name="T113" fmla="*/ 854 h 1249"/>
                <a:gd name="T114" fmla="*/ 747 w 1216"/>
                <a:gd name="T115" fmla="*/ 809 h 1249"/>
                <a:gd name="T116" fmla="*/ 789 w 1216"/>
                <a:gd name="T117" fmla="*/ 863 h 1249"/>
                <a:gd name="T118" fmla="*/ 885 w 1216"/>
                <a:gd name="T119" fmla="*/ 906 h 1249"/>
                <a:gd name="T120" fmla="*/ 670 w 1216"/>
                <a:gd name="T121" fmla="*/ 1041 h 1249"/>
                <a:gd name="T122" fmla="*/ 932 w 1216"/>
                <a:gd name="T123" fmla="*/ 68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6" name="图片 15"/>
          <p:cNvPicPr/>
          <p:nvPr/>
        </p:nvPicPr>
        <p:blipFill>
          <a:blip r:embed="rId3"/>
          <a:srcRect/>
          <a:stretch>
            <a:fillRect/>
          </a:stretch>
        </p:blipFill>
        <p:spPr>
          <a:xfrm rot="15601416">
            <a:off x="7714226" y="3970063"/>
            <a:ext cx="1158091" cy="3089089"/>
          </a:xfrm>
          <a:custGeom>
            <a:avLst/>
            <a:gdLst>
              <a:gd name="connsiteX0" fmla="*/ 1158091 w 1158091"/>
              <a:gd name="connsiteY0" fmla="*/ 3089089 h 3089089"/>
              <a:gd name="connsiteX1" fmla="*/ 0 w 1158091"/>
              <a:gd name="connsiteY1" fmla="*/ 3089089 h 3089089"/>
              <a:gd name="connsiteX2" fmla="*/ 0 w 1158091"/>
              <a:gd name="connsiteY2" fmla="*/ 0 h 3089089"/>
              <a:gd name="connsiteX3" fmla="*/ 1158091 w 1158091"/>
              <a:gd name="connsiteY3" fmla="*/ 0 h 3089089"/>
              <a:gd name="connsiteX4" fmla="*/ 1158091 w 1158091"/>
              <a:gd name="connsiteY4" fmla="*/ 14253 h 3089089"/>
              <a:gd name="connsiteX5" fmla="*/ 782629 w 1158091"/>
              <a:gd name="connsiteY5" fmla="*/ 110153 h 3089089"/>
              <a:gd name="connsiteX6" fmla="*/ 881459 w 1158091"/>
              <a:gd name="connsiteY6" fmla="*/ 1894150 h 3089089"/>
              <a:gd name="connsiteX7" fmla="*/ 1158091 w 1158091"/>
              <a:gd name="connsiteY7" fmla="*/ 2127242 h 308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8091" h="3089089">
                <a:moveTo>
                  <a:pt x="1158091" y="3089089"/>
                </a:moveTo>
                <a:lnTo>
                  <a:pt x="0" y="3089089"/>
                </a:lnTo>
                <a:lnTo>
                  <a:pt x="0" y="0"/>
                </a:lnTo>
                <a:lnTo>
                  <a:pt x="1158091" y="0"/>
                </a:lnTo>
                <a:lnTo>
                  <a:pt x="1158091" y="14253"/>
                </a:lnTo>
                <a:lnTo>
                  <a:pt x="782629" y="110153"/>
                </a:lnTo>
                <a:lnTo>
                  <a:pt x="881459" y="1894150"/>
                </a:lnTo>
                <a:lnTo>
                  <a:pt x="1158091" y="2127242"/>
                </a:lnTo>
                <a:close/>
              </a:path>
            </a:pathLst>
          </a:custGeom>
        </p:spPr>
      </p:pic>
      <p:sp>
        <p:nvSpPr>
          <p:cNvPr id="17" name="大"/>
          <p:cNvSpPr>
            <a:spLocks noEditPoints="1"/>
          </p:cNvSpPr>
          <p:nvPr/>
        </p:nvSpPr>
        <p:spPr bwMode="auto">
          <a:xfrm rot="1991453">
            <a:off x="7640425" y="307954"/>
            <a:ext cx="601903" cy="540890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小"/>
          <p:cNvSpPr>
            <a:spLocks noEditPoints="1"/>
          </p:cNvSpPr>
          <p:nvPr/>
        </p:nvSpPr>
        <p:spPr bwMode="auto">
          <a:xfrm rot="1991453">
            <a:off x="7365038" y="866318"/>
            <a:ext cx="338605" cy="304282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95760" y="352098"/>
            <a:ext cx="7072053" cy="6944589"/>
            <a:chOff x="2895760" y="352098"/>
            <a:chExt cx="7072053" cy="69445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85817" y="352098"/>
              <a:ext cx="4986960" cy="382252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rcRect b="24465"/>
            <a:stretch>
              <a:fillRect/>
            </a:stretch>
          </p:blipFill>
          <p:spPr>
            <a:xfrm>
              <a:off x="2895760" y="5015210"/>
              <a:ext cx="3383573" cy="1865029"/>
            </a:xfrm>
            <a:custGeom>
              <a:avLst/>
              <a:gdLst>
                <a:gd name="connsiteX0" fmla="*/ 0 w 3383573"/>
                <a:gd name="connsiteY0" fmla="*/ 0 h 1865029"/>
                <a:gd name="connsiteX1" fmla="*/ 3383573 w 3383573"/>
                <a:gd name="connsiteY1" fmla="*/ 0 h 1865029"/>
                <a:gd name="connsiteX2" fmla="*/ 3383573 w 3383573"/>
                <a:gd name="connsiteY2" fmla="*/ 1865029 h 1865029"/>
                <a:gd name="connsiteX3" fmla="*/ 0 w 3383573"/>
                <a:gd name="connsiteY3" fmla="*/ 1865029 h 186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573" h="1865029">
                  <a:moveTo>
                    <a:pt x="0" y="0"/>
                  </a:moveTo>
                  <a:lnTo>
                    <a:pt x="3383573" y="0"/>
                  </a:lnTo>
                  <a:lnTo>
                    <a:pt x="3383573" y="1865029"/>
                  </a:lnTo>
                  <a:lnTo>
                    <a:pt x="0" y="1865029"/>
                  </a:ln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322961">
              <a:off x="7041479" y="4370354"/>
              <a:ext cx="3383573" cy="24690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PA" val="v3.0.2"/>
</p:tagLst>
</file>

<file path=ppt/tags/tag10.xml><?xml version="1.0" encoding="utf-8"?>
<p:tagLst xmlns:p="http://schemas.openxmlformats.org/presentationml/2006/main">
  <p:tag name="PA" val="v3.0.2"/>
</p:tagLst>
</file>

<file path=ppt/tags/tag11.xml><?xml version="1.0" encoding="utf-8"?>
<p:tagLst xmlns:p="http://schemas.openxmlformats.org/presentationml/2006/main">
  <p:tag name="PA" val="v3.0.2"/>
</p:tagLst>
</file>

<file path=ppt/tags/tag12.xml><?xml version="1.0" encoding="utf-8"?>
<p:tagLst xmlns:p="http://schemas.openxmlformats.org/presentationml/2006/main">
  <p:tag name="PA" val="v3.0.2"/>
</p:tagLst>
</file>

<file path=ppt/tags/tag13.xml><?xml version="1.0" encoding="utf-8"?>
<p:tagLst xmlns:p="http://schemas.openxmlformats.org/presentationml/2006/main">
  <p:tag name="PA" val="v3.0.2"/>
</p:tagLst>
</file>

<file path=ppt/tags/tag14.xml><?xml version="1.0" encoding="utf-8"?>
<p:tagLst xmlns:p="http://schemas.openxmlformats.org/presentationml/2006/main">
  <p:tag name="PA" val="v3.0.2"/>
</p:tagLst>
</file>

<file path=ppt/tags/tag15.xml><?xml version="1.0" encoding="utf-8"?>
<p:tagLst xmlns:p="http://schemas.openxmlformats.org/presentationml/2006/main">
  <p:tag name="PA" val="v3.0.2"/>
</p:tagLst>
</file>

<file path=ppt/tags/tag16.xml><?xml version="1.0" encoding="utf-8"?>
<p:tagLst xmlns:p="http://schemas.openxmlformats.org/presentationml/2006/main">
  <p:tag name="PA" val="v3.0.2"/>
</p:tagLst>
</file>

<file path=ppt/tags/tag2.xml><?xml version="1.0" encoding="utf-8"?>
<p:tagLst xmlns:p="http://schemas.openxmlformats.org/presentationml/2006/main">
  <p:tag name="PA" val="v3.0.2"/>
</p:tagLst>
</file>

<file path=ppt/tags/tag3.xml><?xml version="1.0" encoding="utf-8"?>
<p:tagLst xmlns:p="http://schemas.openxmlformats.org/presentationml/2006/main">
  <p:tag name="PA" val="v3.0.2"/>
</p:tagLst>
</file>

<file path=ppt/tags/tag4.xml><?xml version="1.0" encoding="utf-8"?>
<p:tagLst xmlns:p="http://schemas.openxmlformats.org/presentationml/2006/main">
  <p:tag name="PA" val="v3.0.2"/>
</p:tagLst>
</file>

<file path=ppt/tags/tag5.xml><?xml version="1.0" encoding="utf-8"?>
<p:tagLst xmlns:p="http://schemas.openxmlformats.org/presentationml/2006/main">
  <p:tag name="PA" val="v3.0.2"/>
</p:tagLst>
</file>

<file path=ppt/tags/tag6.xml><?xml version="1.0" encoding="utf-8"?>
<p:tagLst xmlns:p="http://schemas.openxmlformats.org/presentationml/2006/main">
  <p:tag name="PA" val="v3.0.2"/>
</p:tagLst>
</file>

<file path=ppt/tags/tag7.xml><?xml version="1.0" encoding="utf-8"?>
<p:tagLst xmlns:p="http://schemas.openxmlformats.org/presentationml/2006/main">
  <p:tag name="PA" val="v3.0.2"/>
</p:tagLst>
</file>

<file path=ppt/tags/tag8.xml><?xml version="1.0" encoding="utf-8"?>
<p:tagLst xmlns:p="http://schemas.openxmlformats.org/presentationml/2006/main">
  <p:tag name="PA" val="v3.0.2"/>
</p:tagLst>
</file>

<file path=ppt/tags/tag9.xml><?xml version="1.0" encoding="utf-8"?>
<p:tagLst xmlns:p="http://schemas.openxmlformats.org/presentationml/2006/main">
  <p:tag name="PA" val="v3.0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表格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方正书宋_GBK</vt:lpstr>
      <vt:lpstr>Wingdings</vt:lpstr>
      <vt:lpstr>等线</vt:lpstr>
      <vt:lpstr>等线</vt:lpstr>
      <vt:lpstr>汉仪中等线KW</vt:lpstr>
      <vt:lpstr>微软雅黑</vt:lpstr>
      <vt:lpstr>汉仪旗黑KW</vt:lpstr>
      <vt:lpstr>宋体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PEAN Studio</dc:creator>
  <cp:lastModifiedBy>toandfro</cp:lastModifiedBy>
  <cp:revision>27</cp:revision>
  <dcterms:created xsi:type="dcterms:W3CDTF">2020-04-09T12:43:40Z</dcterms:created>
  <dcterms:modified xsi:type="dcterms:W3CDTF">2020-04-09T12:43:40Z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